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63"/>
    <p:restoredTop sz="94711"/>
  </p:normalViewPr>
  <p:slideViewPr>
    <p:cSldViewPr snapToGrid="0" snapToObjects="1">
      <p:cViewPr varScale="1">
        <p:scale>
          <a:sx n="86" d="100"/>
          <a:sy n="86" d="100"/>
        </p:scale>
        <p:origin x="216" y="17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47" name="Shape 2547"/>
          <p:cNvSpPr>
            <a:spLocks noGrp="1" noRot="1" noChangeAspect="1"/>
          </p:cNvSpPr>
          <p:nvPr>
            <p:ph type="sldImg"/>
          </p:nvPr>
        </p:nvSpPr>
        <p:spPr>
          <a:xfrm>
            <a:off x="1143000" y="685800"/>
            <a:ext cx="4572000" cy="3429000"/>
          </a:xfrm>
          <a:prstGeom prst="rect">
            <a:avLst/>
          </a:prstGeom>
        </p:spPr>
        <p:txBody>
          <a:bodyPr/>
          <a:lstStyle/>
          <a:p>
            <a:endParaRPr/>
          </a:p>
        </p:txBody>
      </p:sp>
      <p:sp>
        <p:nvSpPr>
          <p:cNvPr id="2548" name="Shape 254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openglam.org/2013/11/05/the-manuscripts-of-emily-dickinso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0" name="Shape 2610"/>
          <p:cNvSpPr>
            <a:spLocks noGrp="1" noRot="1" noChangeAspect="1"/>
          </p:cNvSpPr>
          <p:nvPr>
            <p:ph type="sldImg"/>
          </p:nvPr>
        </p:nvSpPr>
        <p:spPr>
          <a:prstGeom prst="rect">
            <a:avLst/>
          </a:prstGeom>
        </p:spPr>
        <p:txBody>
          <a:bodyPr/>
          <a:lstStyle/>
          <a:p>
            <a:endParaRPr/>
          </a:p>
        </p:txBody>
      </p:sp>
      <p:sp>
        <p:nvSpPr>
          <p:cNvPr id="2611" name="Shape 2611"/>
          <p:cNvSpPr>
            <a:spLocks noGrp="1"/>
          </p:cNvSpPr>
          <p:nvPr>
            <p:ph type="body" sz="quarter" idx="1"/>
          </p:nvPr>
        </p:nvSpPr>
        <p:spPr>
          <a:prstGeom prst="rect">
            <a:avLst/>
          </a:prstGeom>
        </p:spPr>
        <p:txBody>
          <a:bodyPr/>
          <a:lstStyle/>
          <a:p>
            <a:pPr>
              <a:defRPr u="sng">
                <a:solidFill>
                  <a:srgbClr val="0000FF"/>
                </a:solidFill>
                <a:uFill>
                  <a:solidFill>
                    <a:srgbClr val="0000FF"/>
                  </a:solidFill>
                </a:uFill>
              </a:defRPr>
            </a:pPr>
            <a:r>
              <a:rPr>
                <a:hlinkClick r:id="rId3"/>
              </a:rPr>
              <a:t>http://openglam.org/2013/11/05/the-manuscripts-of-emily-dickinson/</a:t>
            </a:r>
            <a:r>
              <a:rPr u="none">
                <a:solidFill>
                  <a:srgbClr val="000000"/>
                </a:solidFill>
                <a:uFillTx/>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5" name="Shape 2655"/>
          <p:cNvSpPr>
            <a:spLocks noGrp="1" noRot="1" noChangeAspect="1"/>
          </p:cNvSpPr>
          <p:nvPr>
            <p:ph type="sldImg"/>
          </p:nvPr>
        </p:nvSpPr>
        <p:spPr>
          <a:prstGeom prst="rect">
            <a:avLst/>
          </a:prstGeom>
        </p:spPr>
        <p:txBody>
          <a:bodyPr/>
          <a:lstStyle/>
          <a:p>
            <a:endParaRPr/>
          </a:p>
        </p:txBody>
      </p:sp>
      <p:sp>
        <p:nvSpPr>
          <p:cNvPr id="2656" name="Shape 2656"/>
          <p:cNvSpPr>
            <a:spLocks noGrp="1"/>
          </p:cNvSpPr>
          <p:nvPr>
            <p:ph type="body" sz="quarter" idx="1"/>
          </p:nvPr>
        </p:nvSpPr>
        <p:spPr>
          <a:prstGeom prst="rect">
            <a:avLst/>
          </a:prstGeom>
        </p:spPr>
        <p:txBody>
          <a:bodyPr/>
          <a:lstStyle/>
          <a:p>
            <a:r>
              <a:t>Fue publicado por el matemático español Manuel de León, director y fundador del Instituto de Ciencias Matemáticas del CSIC y es un ejemplo de algo que no termina de funcionar en el sistema de revistas científicas.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1.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1.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1.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1.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1.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1.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Master" Target="../slideMasters/slideMaster1.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Master" Target="../slideMasters/slideMaster1.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Master" Target="../slideMasters/slideMaster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Master" Target="../slideMasters/slideMaster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Master" Target="../slideMasters/slideMaster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Master" Target="../slideMasters/slideMaster1.xml"/><Relationship Id="rId4" Type="http://schemas.openxmlformats.org/officeDocument/2006/relationships/image" Target="../media/image70.png"/></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48_Section Header">
    <p:spTree>
      <p:nvGrpSpPr>
        <p:cNvPr id="1" name=""/>
        <p:cNvGrpSpPr/>
        <p:nvPr/>
      </p:nvGrpSpPr>
      <p:grpSpPr>
        <a:xfrm>
          <a:off x="0" y="0"/>
          <a:ext cx="0" cy="0"/>
          <a:chOff x="0" y="0"/>
          <a:chExt cx="0" cy="0"/>
        </a:xfrm>
      </p:grpSpPr>
      <p:sp>
        <p:nvSpPr>
          <p:cNvPr id="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129_Title and Content">
    <p:bg>
      <p:bgPr>
        <a:solidFill>
          <a:srgbClr val="262626"/>
        </a:solidFill>
        <a:effectLst/>
      </p:bgPr>
    </p:bg>
    <p:spTree>
      <p:nvGrpSpPr>
        <p:cNvPr id="1" name=""/>
        <p:cNvGrpSpPr/>
        <p:nvPr/>
      </p:nvGrpSpPr>
      <p:grpSpPr>
        <a:xfrm>
          <a:off x="0" y="0"/>
          <a:ext cx="0" cy="0"/>
          <a:chOff x="0" y="0"/>
          <a:chExt cx="0" cy="0"/>
        </a:xfrm>
      </p:grpSpPr>
      <p:pic>
        <p:nvPicPr>
          <p:cNvPr id="98" name="plantilla-eduardo-07.png" descr="plantilla-eduardo-07.png"/>
          <p:cNvPicPr>
            <a:picLocks noChangeAspect="1"/>
          </p:cNvPicPr>
          <p:nvPr/>
        </p:nvPicPr>
        <p:blipFill>
          <a:blip r:embed="rId2"/>
          <a:stretch>
            <a:fillRect/>
          </a:stretch>
        </p:blipFill>
        <p:spPr>
          <a:xfrm>
            <a:off x="8121" y="0"/>
            <a:ext cx="9135879" cy="5143500"/>
          </a:xfrm>
          <a:prstGeom prst="rect">
            <a:avLst/>
          </a:prstGeom>
          <a:ln w="12700">
            <a:miter lim="400000"/>
          </a:ln>
        </p:spPr>
      </p:pic>
      <p:sp>
        <p:nvSpPr>
          <p:cNvPr id="9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0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x">
  <p:cSld name="40_Section Header">
    <p:spTree>
      <p:nvGrpSpPr>
        <p:cNvPr id="1" name=""/>
        <p:cNvGrpSpPr/>
        <p:nvPr/>
      </p:nvGrpSpPr>
      <p:grpSpPr>
        <a:xfrm>
          <a:off x="0" y="0"/>
          <a:ext cx="0" cy="0"/>
          <a:chOff x="0" y="0"/>
          <a:chExt cx="0" cy="0"/>
        </a:xfrm>
      </p:grpSpPr>
      <p:sp>
        <p:nvSpPr>
          <p:cNvPr id="1005"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3B7F14"/>
                  </a:solidFill>
                </a:ln>
                <a:solidFill>
                  <a:srgbClr val="262626"/>
                </a:solidFill>
              </a:defRPr>
            </a:lvl1pPr>
            <a:lvl2pPr marL="1008289" indent="-551089" algn="ctr">
              <a:spcBef>
                <a:spcPts val="1200"/>
              </a:spcBef>
              <a:defRPr sz="5400" b="1">
                <a:ln w="19049">
                  <a:solidFill>
                    <a:srgbClr val="3B7F14"/>
                  </a:solidFill>
                </a:ln>
                <a:solidFill>
                  <a:srgbClr val="262626"/>
                </a:solidFill>
              </a:defRPr>
            </a:lvl2pPr>
            <a:lvl3pPr marL="1428750" indent="-514350" algn="ctr">
              <a:spcBef>
                <a:spcPts val="1200"/>
              </a:spcBef>
              <a:defRPr sz="5400" b="1">
                <a:ln w="19049">
                  <a:solidFill>
                    <a:srgbClr val="3B7F14"/>
                  </a:solidFill>
                </a:ln>
                <a:solidFill>
                  <a:srgbClr val="262626"/>
                </a:solidFill>
              </a:defRPr>
            </a:lvl3pPr>
            <a:lvl4pPr marL="1988820" indent="-617220" algn="ctr">
              <a:spcBef>
                <a:spcPts val="1200"/>
              </a:spcBef>
              <a:defRPr sz="5400" b="1">
                <a:ln w="19049">
                  <a:solidFill>
                    <a:srgbClr val="3B7F14"/>
                  </a:solidFill>
                </a:ln>
                <a:solidFill>
                  <a:srgbClr val="262626"/>
                </a:solidFill>
              </a:defRPr>
            </a:lvl4pPr>
            <a:lvl5pPr marL="2446020" indent="-617220" algn="ctr">
              <a:spcBef>
                <a:spcPts val="1200"/>
              </a:spcBef>
              <a:defRPr sz="5400" b="1">
                <a:ln w="19049">
                  <a:solidFill>
                    <a:srgbClr val="3B7F14"/>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00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x">
  <p:cSld name="29_Section Header">
    <p:spTree>
      <p:nvGrpSpPr>
        <p:cNvPr id="1" name=""/>
        <p:cNvGrpSpPr/>
        <p:nvPr/>
      </p:nvGrpSpPr>
      <p:grpSpPr>
        <a:xfrm>
          <a:off x="0" y="0"/>
          <a:ext cx="0" cy="0"/>
          <a:chOff x="0" y="0"/>
          <a:chExt cx="0" cy="0"/>
        </a:xfrm>
      </p:grpSpPr>
      <p:sp>
        <p:nvSpPr>
          <p:cNvPr id="1013"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3B7F14"/>
                  </a:solidFill>
                </a:ln>
                <a:solidFill>
                  <a:srgbClr val="FFFFFF"/>
                </a:solidFill>
              </a:defRPr>
            </a:lvl1pPr>
            <a:lvl2pPr marL="1008289" indent="-551089" algn="ctr">
              <a:spcBef>
                <a:spcPts val="1200"/>
              </a:spcBef>
              <a:defRPr sz="5400" b="1">
                <a:ln w="19049">
                  <a:solidFill>
                    <a:srgbClr val="3B7F14"/>
                  </a:solidFill>
                </a:ln>
                <a:solidFill>
                  <a:srgbClr val="FFFFFF"/>
                </a:solidFill>
              </a:defRPr>
            </a:lvl2pPr>
            <a:lvl3pPr marL="1428750" indent="-514350" algn="ctr">
              <a:spcBef>
                <a:spcPts val="1200"/>
              </a:spcBef>
              <a:defRPr sz="5400" b="1">
                <a:ln w="19049">
                  <a:solidFill>
                    <a:srgbClr val="3B7F14"/>
                  </a:solidFill>
                </a:ln>
                <a:solidFill>
                  <a:srgbClr val="FFFFFF"/>
                </a:solidFill>
              </a:defRPr>
            </a:lvl3pPr>
            <a:lvl4pPr marL="1988820" indent="-617220" algn="ctr">
              <a:spcBef>
                <a:spcPts val="1200"/>
              </a:spcBef>
              <a:defRPr sz="5400" b="1">
                <a:ln w="19049">
                  <a:solidFill>
                    <a:srgbClr val="3B7F14"/>
                  </a:solidFill>
                </a:ln>
                <a:solidFill>
                  <a:srgbClr val="FFFFFF"/>
                </a:solidFill>
              </a:defRPr>
            </a:lvl4pPr>
            <a:lvl5pPr marL="2446020" indent="-617220" algn="ctr">
              <a:spcBef>
                <a:spcPts val="1200"/>
              </a:spcBef>
              <a:defRPr sz="5400" b="1">
                <a:ln w="19049">
                  <a:solidFill>
                    <a:srgbClr val="3B7F14"/>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1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x">
  <p:cSld name="7_Section Header">
    <p:spTree>
      <p:nvGrpSpPr>
        <p:cNvPr id="1" name=""/>
        <p:cNvGrpSpPr/>
        <p:nvPr/>
      </p:nvGrpSpPr>
      <p:grpSpPr>
        <a:xfrm>
          <a:off x="0" y="0"/>
          <a:ext cx="0" cy="0"/>
          <a:chOff x="0" y="0"/>
          <a:chExt cx="0" cy="0"/>
        </a:xfrm>
      </p:grpSpPr>
      <p:sp>
        <p:nvSpPr>
          <p:cNvPr id="1021"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3B7F14"/>
                </a:solidFill>
              </a:defRPr>
            </a:lvl1pPr>
            <a:lvl2pPr marL="865414" indent="-408214">
              <a:spcBef>
                <a:spcPts val="900"/>
              </a:spcBef>
              <a:defRPr sz="4000" b="1">
                <a:solidFill>
                  <a:srgbClr val="3B7F14"/>
                </a:solidFill>
              </a:defRPr>
            </a:lvl2pPr>
            <a:lvl3pPr marL="1295400" indent="-381000">
              <a:spcBef>
                <a:spcPts val="900"/>
              </a:spcBef>
              <a:defRPr sz="4000" b="1">
                <a:solidFill>
                  <a:srgbClr val="3B7F14"/>
                </a:solidFill>
              </a:defRPr>
            </a:lvl3pPr>
            <a:lvl4pPr marL="1828800" indent="-457200">
              <a:spcBef>
                <a:spcPts val="900"/>
              </a:spcBef>
              <a:defRPr sz="4000" b="1">
                <a:solidFill>
                  <a:srgbClr val="3B7F14"/>
                </a:solidFill>
              </a:defRPr>
            </a:lvl4pPr>
            <a:lvl5pPr marL="2286000" indent="-457200">
              <a:spcBef>
                <a:spcPts val="900"/>
              </a:spcBef>
              <a:defRPr sz="4000" b="1">
                <a:solidFill>
                  <a:srgbClr val="3B7F14"/>
                </a:solidFill>
              </a:defRPr>
            </a:lvl5pPr>
          </a:lstStyle>
          <a:p>
            <a:r>
              <a:t>Nivel de texto 1</a:t>
            </a:r>
          </a:p>
          <a:p>
            <a:pPr lvl="1"/>
            <a:r>
              <a:t>Nivel de texto 2</a:t>
            </a:r>
          </a:p>
          <a:p>
            <a:pPr lvl="2"/>
            <a:r>
              <a:t>Nivel de texto 3</a:t>
            </a:r>
          </a:p>
          <a:p>
            <a:pPr lvl="3"/>
            <a:r>
              <a:t>Nivel de texto 4</a:t>
            </a:r>
          </a:p>
          <a:p>
            <a:pPr lvl="4"/>
            <a:r>
              <a:t>Nivel de texto 5</a:t>
            </a:r>
          </a:p>
        </p:txBody>
      </p:sp>
      <p:sp>
        <p:nvSpPr>
          <p:cNvPr id="102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x">
  <p:cSld name="6_Title Slide">
    <p:bg>
      <p:bgPr>
        <a:solidFill>
          <a:srgbClr val="262626"/>
        </a:solidFill>
        <a:effectLst/>
      </p:bgPr>
    </p:bg>
    <p:spTree>
      <p:nvGrpSpPr>
        <p:cNvPr id="1" name=""/>
        <p:cNvGrpSpPr/>
        <p:nvPr/>
      </p:nvGrpSpPr>
      <p:grpSpPr>
        <a:xfrm>
          <a:off x="0" y="0"/>
          <a:ext cx="0" cy="0"/>
          <a:chOff x="0" y="0"/>
          <a:chExt cx="0" cy="0"/>
        </a:xfrm>
      </p:grpSpPr>
      <p:sp>
        <p:nvSpPr>
          <p:cNvPr id="1029"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103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031"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449025"/>
                </a:solidFill>
              </a:defRPr>
            </a:lvl1pPr>
            <a:lvl2pPr marL="640896" indent="-183696">
              <a:spcBef>
                <a:spcPts val="400"/>
              </a:spcBef>
              <a:defRPr sz="1800">
                <a:solidFill>
                  <a:srgbClr val="449025"/>
                </a:solidFill>
              </a:defRPr>
            </a:lvl2pPr>
            <a:lvl3pPr marL="1085850" indent="-171450">
              <a:spcBef>
                <a:spcPts val="400"/>
              </a:spcBef>
              <a:defRPr sz="1800">
                <a:solidFill>
                  <a:srgbClr val="449025"/>
                </a:solidFill>
              </a:defRPr>
            </a:lvl3pPr>
            <a:lvl4pPr marL="1577339" indent="-205739">
              <a:spcBef>
                <a:spcPts val="400"/>
              </a:spcBef>
              <a:defRPr sz="1800">
                <a:solidFill>
                  <a:srgbClr val="449025"/>
                </a:solidFill>
              </a:defRPr>
            </a:lvl4pPr>
            <a:lvl5pPr marL="2034539" indent="-205739">
              <a:spcBef>
                <a:spcPts val="400"/>
              </a:spcBef>
              <a:defRPr sz="1800">
                <a:solidFill>
                  <a:srgbClr val="449025"/>
                </a:solidFill>
              </a:defRPr>
            </a:lvl5pPr>
          </a:lstStyle>
          <a:p>
            <a:r>
              <a:t>Nivel de texto 1</a:t>
            </a:r>
          </a:p>
          <a:p>
            <a:pPr lvl="1"/>
            <a:r>
              <a:t>Nivel de texto 2</a:t>
            </a:r>
          </a:p>
          <a:p>
            <a:pPr lvl="2"/>
            <a:r>
              <a:t>Nivel de texto 3</a:t>
            </a:r>
          </a:p>
          <a:p>
            <a:pPr lvl="3"/>
            <a:r>
              <a:t>Nivel de texto 4</a:t>
            </a:r>
          </a:p>
          <a:p>
            <a:pPr lvl="4"/>
            <a:r>
              <a:t>Nivel de texto 5</a:t>
            </a:r>
          </a:p>
        </p:txBody>
      </p:sp>
      <p:sp>
        <p:nvSpPr>
          <p:cNvPr id="103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x">
  <p:cSld name="7_Title Slide">
    <p:spTree>
      <p:nvGrpSpPr>
        <p:cNvPr id="1" name=""/>
        <p:cNvGrpSpPr/>
        <p:nvPr/>
      </p:nvGrpSpPr>
      <p:grpSpPr>
        <a:xfrm>
          <a:off x="0" y="0"/>
          <a:ext cx="0" cy="0"/>
          <a:chOff x="0" y="0"/>
          <a:chExt cx="0" cy="0"/>
        </a:xfrm>
      </p:grpSpPr>
      <p:sp>
        <p:nvSpPr>
          <p:cNvPr id="1039"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104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041"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449025"/>
                </a:solidFill>
              </a:defRPr>
            </a:lvl1pPr>
            <a:lvl2pPr marL="640896" indent="-183696">
              <a:spcBef>
                <a:spcPts val="400"/>
              </a:spcBef>
              <a:defRPr sz="1800">
                <a:solidFill>
                  <a:srgbClr val="449025"/>
                </a:solidFill>
              </a:defRPr>
            </a:lvl2pPr>
            <a:lvl3pPr marL="1085850" indent="-171450">
              <a:spcBef>
                <a:spcPts val="400"/>
              </a:spcBef>
              <a:defRPr sz="1800">
                <a:solidFill>
                  <a:srgbClr val="449025"/>
                </a:solidFill>
              </a:defRPr>
            </a:lvl3pPr>
            <a:lvl4pPr marL="1577339" indent="-205739">
              <a:spcBef>
                <a:spcPts val="400"/>
              </a:spcBef>
              <a:defRPr sz="1800">
                <a:solidFill>
                  <a:srgbClr val="449025"/>
                </a:solidFill>
              </a:defRPr>
            </a:lvl4pPr>
            <a:lvl5pPr marL="2034539" indent="-205739">
              <a:spcBef>
                <a:spcPts val="400"/>
              </a:spcBef>
              <a:defRPr sz="1800">
                <a:solidFill>
                  <a:srgbClr val="449025"/>
                </a:solidFill>
              </a:defRPr>
            </a:lvl5pPr>
          </a:lstStyle>
          <a:p>
            <a:r>
              <a:t>Nivel de texto 1</a:t>
            </a:r>
          </a:p>
          <a:p>
            <a:pPr lvl="1"/>
            <a:r>
              <a:t>Nivel de texto 2</a:t>
            </a:r>
          </a:p>
          <a:p>
            <a:pPr lvl="2"/>
            <a:r>
              <a:t>Nivel de texto 3</a:t>
            </a:r>
          </a:p>
          <a:p>
            <a:pPr lvl="3"/>
            <a:r>
              <a:t>Nivel de texto 4</a:t>
            </a:r>
          </a:p>
          <a:p>
            <a:pPr lvl="4"/>
            <a:r>
              <a:t>Nivel de texto 5</a:t>
            </a:r>
          </a:p>
        </p:txBody>
      </p:sp>
      <p:sp>
        <p:nvSpPr>
          <p:cNvPr id="104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x">
  <p:cSld name="6_Title and Content">
    <p:bg>
      <p:bgPr>
        <a:solidFill>
          <a:srgbClr val="262626"/>
        </a:solidFill>
        <a:effectLst/>
      </p:bgPr>
    </p:bg>
    <p:spTree>
      <p:nvGrpSpPr>
        <p:cNvPr id="1" name=""/>
        <p:cNvGrpSpPr/>
        <p:nvPr/>
      </p:nvGrpSpPr>
      <p:grpSpPr>
        <a:xfrm>
          <a:off x="0" y="0"/>
          <a:ext cx="0" cy="0"/>
          <a:chOff x="0" y="0"/>
          <a:chExt cx="0" cy="0"/>
        </a:xfrm>
      </p:grpSpPr>
      <p:sp>
        <p:nvSpPr>
          <p:cNvPr id="104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50"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1053" name="Grupo"/>
          <p:cNvGrpSpPr/>
          <p:nvPr/>
        </p:nvGrpSpPr>
        <p:grpSpPr>
          <a:xfrm>
            <a:off x="332019" y="464855"/>
            <a:ext cx="8590982" cy="1153839"/>
            <a:chOff x="0" y="0"/>
            <a:chExt cx="8590981" cy="1153838"/>
          </a:xfrm>
        </p:grpSpPr>
        <p:sp>
          <p:nvSpPr>
            <p:cNvPr id="1051" name="Rectángulo redondeado"/>
            <p:cNvSpPr/>
            <p:nvPr/>
          </p:nvSpPr>
          <p:spPr>
            <a:xfrm>
              <a:off x="0" y="215825"/>
              <a:ext cx="8590982" cy="938014"/>
            </a:xfrm>
            <a:prstGeom prst="roundRect">
              <a:avLst>
                <a:gd name="adj" fmla="val 16667"/>
              </a:avLst>
            </a:prstGeom>
            <a:solidFill>
              <a:srgbClr val="387F14"/>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052" name="Triángulo"/>
            <p:cNvSpPr/>
            <p:nvPr/>
          </p:nvSpPr>
          <p:spPr>
            <a:xfrm>
              <a:off x="722141" y="0"/>
              <a:ext cx="315419" cy="249031"/>
            </a:xfrm>
            <a:prstGeom prst="triangle">
              <a:avLst/>
            </a:prstGeom>
            <a:solidFill>
              <a:srgbClr val="387F1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05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x">
  <p:cSld name="59_Title and Content">
    <p:bg>
      <p:bgPr>
        <a:solidFill>
          <a:srgbClr val="262626"/>
        </a:solidFill>
        <a:effectLst/>
      </p:bgPr>
    </p:bg>
    <p:spTree>
      <p:nvGrpSpPr>
        <p:cNvPr id="1" name=""/>
        <p:cNvGrpSpPr/>
        <p:nvPr/>
      </p:nvGrpSpPr>
      <p:grpSpPr>
        <a:xfrm>
          <a:off x="0" y="0"/>
          <a:ext cx="0" cy="0"/>
          <a:chOff x="0" y="0"/>
          <a:chExt cx="0" cy="0"/>
        </a:xfrm>
      </p:grpSpPr>
      <p:pic>
        <p:nvPicPr>
          <p:cNvPr id="1061" name="image31.png" descr="image3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06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6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06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x">
  <p:cSld name="60_Title and Content">
    <p:bg>
      <p:bgPr>
        <a:solidFill>
          <a:srgbClr val="262626"/>
        </a:solidFill>
        <a:effectLst/>
      </p:bgPr>
    </p:bg>
    <p:spTree>
      <p:nvGrpSpPr>
        <p:cNvPr id="1" name=""/>
        <p:cNvGrpSpPr/>
        <p:nvPr/>
      </p:nvGrpSpPr>
      <p:grpSpPr>
        <a:xfrm>
          <a:off x="0" y="0"/>
          <a:ext cx="0" cy="0"/>
          <a:chOff x="0" y="0"/>
          <a:chExt cx="0" cy="0"/>
        </a:xfrm>
      </p:grpSpPr>
      <p:pic>
        <p:nvPicPr>
          <p:cNvPr id="1071" name="image32.png" descr="image3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07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73" name="Línea"/>
          <p:cNvSpPr/>
          <p:nvPr/>
        </p:nvSpPr>
        <p:spPr>
          <a:xfrm>
            <a:off x="332018" y="431650"/>
            <a:ext cx="7887149" cy="1"/>
          </a:xfrm>
          <a:prstGeom prst="line">
            <a:avLst/>
          </a:prstGeom>
          <a:ln w="7620">
            <a:solidFill>
              <a:srgbClr val="FFFFFF"/>
            </a:solidFill>
          </a:ln>
        </p:spPr>
        <p:txBody>
          <a:bodyPr lIns="45719" rIns="45719"/>
          <a:lstStyle/>
          <a:p>
            <a:endParaRPr/>
          </a:p>
        </p:txBody>
      </p:sp>
      <p:sp>
        <p:nvSpPr>
          <p:cNvPr id="107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x">
  <p:cSld name="61_Title and Content">
    <p:bg>
      <p:bgPr>
        <a:solidFill>
          <a:srgbClr val="262626"/>
        </a:solidFill>
        <a:effectLst/>
      </p:bgPr>
    </p:bg>
    <p:spTree>
      <p:nvGrpSpPr>
        <p:cNvPr id="1" name=""/>
        <p:cNvGrpSpPr/>
        <p:nvPr/>
      </p:nvGrpSpPr>
      <p:grpSpPr>
        <a:xfrm>
          <a:off x="0" y="0"/>
          <a:ext cx="0" cy="0"/>
          <a:chOff x="0" y="0"/>
          <a:chExt cx="0" cy="0"/>
        </a:xfrm>
      </p:grpSpPr>
      <p:pic>
        <p:nvPicPr>
          <p:cNvPr id="1081" name="image33.png" descr="image3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08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8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08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x">
  <p:cSld name="62_Title and Content">
    <p:bg>
      <p:bgPr>
        <a:solidFill>
          <a:srgbClr val="262626"/>
        </a:solidFill>
        <a:effectLst/>
      </p:bgPr>
    </p:bg>
    <p:spTree>
      <p:nvGrpSpPr>
        <p:cNvPr id="1" name=""/>
        <p:cNvGrpSpPr/>
        <p:nvPr/>
      </p:nvGrpSpPr>
      <p:grpSpPr>
        <a:xfrm>
          <a:off x="0" y="0"/>
          <a:ext cx="0" cy="0"/>
          <a:chOff x="0" y="0"/>
          <a:chExt cx="0" cy="0"/>
        </a:xfrm>
      </p:grpSpPr>
      <p:pic>
        <p:nvPicPr>
          <p:cNvPr id="1091" name="image34.png" descr="image3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09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09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09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130_Title and Content">
    <p:bg>
      <p:bgPr>
        <a:solidFill>
          <a:srgbClr val="262626"/>
        </a:solidFill>
        <a:effectLst/>
      </p:bgPr>
    </p:bg>
    <p:spTree>
      <p:nvGrpSpPr>
        <p:cNvPr id="1" name=""/>
        <p:cNvGrpSpPr/>
        <p:nvPr/>
      </p:nvGrpSpPr>
      <p:grpSpPr>
        <a:xfrm>
          <a:off x="0" y="0"/>
          <a:ext cx="0" cy="0"/>
          <a:chOff x="0" y="0"/>
          <a:chExt cx="0" cy="0"/>
        </a:xfrm>
      </p:grpSpPr>
      <p:pic>
        <p:nvPicPr>
          <p:cNvPr id="108" name="plantilla-eduardo-09.png" descr="plantilla-eduardo-0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0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1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x">
  <p:cSld name="63_Title and Content">
    <p:bg>
      <p:bgPr>
        <a:solidFill>
          <a:srgbClr val="262626"/>
        </a:solidFill>
        <a:effectLst/>
      </p:bgPr>
    </p:bg>
    <p:spTree>
      <p:nvGrpSpPr>
        <p:cNvPr id="1" name=""/>
        <p:cNvGrpSpPr/>
        <p:nvPr/>
      </p:nvGrpSpPr>
      <p:grpSpPr>
        <a:xfrm>
          <a:off x="0" y="0"/>
          <a:ext cx="0" cy="0"/>
          <a:chOff x="0" y="0"/>
          <a:chExt cx="0" cy="0"/>
        </a:xfrm>
      </p:grpSpPr>
      <p:pic>
        <p:nvPicPr>
          <p:cNvPr id="1101" name="image35.png" descr="image3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10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10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10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x">
  <p:cSld name="7_Title and Content">
    <p:spTree>
      <p:nvGrpSpPr>
        <p:cNvPr id="1" name=""/>
        <p:cNvGrpSpPr/>
        <p:nvPr/>
      </p:nvGrpSpPr>
      <p:grpSpPr>
        <a:xfrm>
          <a:off x="0" y="0"/>
          <a:ext cx="0" cy="0"/>
          <a:chOff x="0" y="0"/>
          <a:chExt cx="0" cy="0"/>
        </a:xfrm>
      </p:grpSpPr>
      <p:pic>
        <p:nvPicPr>
          <p:cNvPr id="1111" name="image31.png" descr="image3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112"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113"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11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x">
  <p:cSld name="66_Title and Content">
    <p:spTree>
      <p:nvGrpSpPr>
        <p:cNvPr id="1" name=""/>
        <p:cNvGrpSpPr/>
        <p:nvPr/>
      </p:nvGrpSpPr>
      <p:grpSpPr>
        <a:xfrm>
          <a:off x="0" y="0"/>
          <a:ext cx="0" cy="0"/>
          <a:chOff x="0" y="0"/>
          <a:chExt cx="0" cy="0"/>
        </a:xfrm>
      </p:grpSpPr>
      <p:pic>
        <p:nvPicPr>
          <p:cNvPr id="1131" name="image33.png" descr="image3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132"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133"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13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
  <p:cSld name="68_Title and Content">
    <p:spTree>
      <p:nvGrpSpPr>
        <p:cNvPr id="1" name=""/>
        <p:cNvGrpSpPr/>
        <p:nvPr/>
      </p:nvGrpSpPr>
      <p:grpSpPr>
        <a:xfrm>
          <a:off x="0" y="0"/>
          <a:ext cx="0" cy="0"/>
          <a:chOff x="0" y="0"/>
          <a:chExt cx="0" cy="0"/>
        </a:xfrm>
      </p:grpSpPr>
      <p:pic>
        <p:nvPicPr>
          <p:cNvPr id="1151" name="image35.png" descr="image3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152"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153"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15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x">
  <p:cSld name="14_Title Slide">
    <p:bg>
      <p:bgPr>
        <a:solidFill>
          <a:srgbClr val="262626"/>
        </a:solidFill>
        <a:effectLst/>
      </p:bgPr>
    </p:bg>
    <p:spTree>
      <p:nvGrpSpPr>
        <p:cNvPr id="1" name=""/>
        <p:cNvGrpSpPr/>
        <p:nvPr/>
      </p:nvGrpSpPr>
      <p:grpSpPr>
        <a:xfrm>
          <a:off x="0" y="0"/>
          <a:ext cx="0" cy="0"/>
          <a:chOff x="0" y="0"/>
          <a:chExt cx="0" cy="0"/>
        </a:xfrm>
      </p:grpSpPr>
      <p:sp>
        <p:nvSpPr>
          <p:cNvPr id="1173"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174"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17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449025"/>
                </a:solidFill>
              </a:defRPr>
            </a:lvl1pPr>
            <a:lvl2pPr marL="640896" indent="-183696">
              <a:spcBef>
                <a:spcPts val="400"/>
              </a:spcBef>
              <a:defRPr sz="1800">
                <a:solidFill>
                  <a:srgbClr val="449025"/>
                </a:solidFill>
              </a:defRPr>
            </a:lvl2pPr>
            <a:lvl3pPr marL="1085850" indent="-171450">
              <a:spcBef>
                <a:spcPts val="400"/>
              </a:spcBef>
              <a:defRPr sz="1800">
                <a:solidFill>
                  <a:srgbClr val="449025"/>
                </a:solidFill>
              </a:defRPr>
            </a:lvl3pPr>
            <a:lvl4pPr marL="1577339" indent="-205739">
              <a:spcBef>
                <a:spcPts val="400"/>
              </a:spcBef>
              <a:defRPr sz="1800">
                <a:solidFill>
                  <a:srgbClr val="449025"/>
                </a:solidFill>
              </a:defRPr>
            </a:lvl4pPr>
            <a:lvl5pPr marL="2034539" indent="-205739">
              <a:spcBef>
                <a:spcPts val="400"/>
              </a:spcBef>
              <a:defRPr sz="1800">
                <a:solidFill>
                  <a:srgbClr val="449025"/>
                </a:solidFill>
              </a:defRPr>
            </a:lvl5pPr>
          </a:lstStyle>
          <a:p>
            <a:r>
              <a:t>Nivel de texto 1</a:t>
            </a:r>
          </a:p>
          <a:p>
            <a:pPr lvl="1"/>
            <a:r>
              <a:t>Nivel de texto 2</a:t>
            </a:r>
          </a:p>
          <a:p>
            <a:pPr lvl="2"/>
            <a:r>
              <a:t>Nivel de texto 3</a:t>
            </a:r>
          </a:p>
          <a:p>
            <a:pPr lvl="3"/>
            <a:r>
              <a:t>Nivel de texto 4</a:t>
            </a:r>
          </a:p>
          <a:p>
            <a:pPr lvl="4"/>
            <a:r>
              <a:t>Nivel de texto 5</a:t>
            </a:r>
          </a:p>
        </p:txBody>
      </p:sp>
      <p:sp>
        <p:nvSpPr>
          <p:cNvPr id="117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x">
  <p:cSld name="15_Title Slide">
    <p:spTree>
      <p:nvGrpSpPr>
        <p:cNvPr id="1" name=""/>
        <p:cNvGrpSpPr/>
        <p:nvPr/>
      </p:nvGrpSpPr>
      <p:grpSpPr>
        <a:xfrm>
          <a:off x="0" y="0"/>
          <a:ext cx="0" cy="0"/>
          <a:chOff x="0" y="0"/>
          <a:chExt cx="0" cy="0"/>
        </a:xfrm>
      </p:grpSpPr>
      <p:sp>
        <p:nvSpPr>
          <p:cNvPr id="1183"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184"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118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449025"/>
                </a:solidFill>
              </a:defRPr>
            </a:lvl1pPr>
            <a:lvl2pPr marL="640896" indent="-183696">
              <a:spcBef>
                <a:spcPts val="400"/>
              </a:spcBef>
              <a:defRPr sz="1800">
                <a:solidFill>
                  <a:srgbClr val="449025"/>
                </a:solidFill>
              </a:defRPr>
            </a:lvl2pPr>
            <a:lvl3pPr marL="1085850" indent="-171450">
              <a:spcBef>
                <a:spcPts val="400"/>
              </a:spcBef>
              <a:defRPr sz="1800">
                <a:solidFill>
                  <a:srgbClr val="449025"/>
                </a:solidFill>
              </a:defRPr>
            </a:lvl3pPr>
            <a:lvl4pPr marL="1577339" indent="-205739">
              <a:spcBef>
                <a:spcPts val="400"/>
              </a:spcBef>
              <a:defRPr sz="1800">
                <a:solidFill>
                  <a:srgbClr val="449025"/>
                </a:solidFill>
              </a:defRPr>
            </a:lvl4pPr>
            <a:lvl5pPr marL="2034539" indent="-205739">
              <a:spcBef>
                <a:spcPts val="400"/>
              </a:spcBef>
              <a:defRPr sz="1800">
                <a:solidFill>
                  <a:srgbClr val="449025"/>
                </a:solidFill>
              </a:defRPr>
            </a:lvl5pPr>
          </a:lstStyle>
          <a:p>
            <a:r>
              <a:t>Nivel de texto 1</a:t>
            </a:r>
          </a:p>
          <a:p>
            <a:pPr lvl="1"/>
            <a:r>
              <a:t>Nivel de texto 2</a:t>
            </a:r>
          </a:p>
          <a:p>
            <a:pPr lvl="2"/>
            <a:r>
              <a:t>Nivel de texto 3</a:t>
            </a:r>
          </a:p>
          <a:p>
            <a:pPr lvl="3"/>
            <a:r>
              <a:t>Nivel de texto 4</a:t>
            </a:r>
          </a:p>
          <a:p>
            <a:pPr lvl="4"/>
            <a:r>
              <a:t>Nivel de texto 5</a:t>
            </a:r>
          </a:p>
        </p:txBody>
      </p:sp>
      <p:sp>
        <p:nvSpPr>
          <p:cNvPr id="118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x">
  <p:cSld name="10_Section Header">
    <p:spTree>
      <p:nvGrpSpPr>
        <p:cNvPr id="1" name=""/>
        <p:cNvGrpSpPr/>
        <p:nvPr/>
      </p:nvGrpSpPr>
      <p:grpSpPr>
        <a:xfrm>
          <a:off x="0" y="0"/>
          <a:ext cx="0" cy="0"/>
          <a:chOff x="0" y="0"/>
          <a:chExt cx="0" cy="0"/>
        </a:xfrm>
      </p:grpSpPr>
      <p:sp>
        <p:nvSpPr>
          <p:cNvPr id="1193" name="Rectángulo"/>
          <p:cNvSpPr/>
          <p:nvPr/>
        </p:nvSpPr>
        <p:spPr>
          <a:xfrm>
            <a:off x="1" y="0"/>
            <a:ext cx="9160604" cy="5143500"/>
          </a:xfrm>
          <a:prstGeom prst="rect">
            <a:avLst/>
          </a:prstGeom>
          <a:solidFill>
            <a:srgbClr val="808000"/>
          </a:solidFill>
          <a:ln>
            <a:solidFill>
              <a:srgbClr val="4A7EBB"/>
            </a:solidFill>
          </a:ln>
        </p:spPr>
        <p:txBody>
          <a:bodyPr lIns="45719" rIns="45719" anchor="ctr"/>
          <a:lstStyle/>
          <a:p>
            <a:pPr>
              <a:defRPr>
                <a:solidFill>
                  <a:srgbClr val="FFFFFF"/>
                </a:solidFill>
              </a:defRPr>
            </a:pPr>
            <a:endParaRPr/>
          </a:p>
        </p:txBody>
      </p:sp>
      <p:sp>
        <p:nvSpPr>
          <p:cNvPr id="1194"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1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tx">
  <p:cSld name="41_Section Header">
    <p:spTree>
      <p:nvGrpSpPr>
        <p:cNvPr id="1" name=""/>
        <p:cNvGrpSpPr/>
        <p:nvPr/>
      </p:nvGrpSpPr>
      <p:grpSpPr>
        <a:xfrm>
          <a:off x="0" y="0"/>
          <a:ext cx="0" cy="0"/>
          <a:chOff x="0" y="0"/>
          <a:chExt cx="0" cy="0"/>
        </a:xfrm>
      </p:grpSpPr>
      <p:sp>
        <p:nvSpPr>
          <p:cNvPr id="1202"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808014"/>
                  </a:solidFill>
                </a:ln>
                <a:solidFill>
                  <a:srgbClr val="262626"/>
                </a:solidFill>
              </a:defRPr>
            </a:lvl1pPr>
            <a:lvl2pPr marL="1008289" indent="-551089" algn="ctr">
              <a:spcBef>
                <a:spcPts val="1200"/>
              </a:spcBef>
              <a:defRPr sz="5400" b="1">
                <a:ln w="19049">
                  <a:solidFill>
                    <a:srgbClr val="808014"/>
                  </a:solidFill>
                </a:ln>
                <a:solidFill>
                  <a:srgbClr val="262626"/>
                </a:solidFill>
              </a:defRPr>
            </a:lvl2pPr>
            <a:lvl3pPr marL="1428750" indent="-514350" algn="ctr">
              <a:spcBef>
                <a:spcPts val="1200"/>
              </a:spcBef>
              <a:defRPr sz="5400" b="1">
                <a:ln w="19049">
                  <a:solidFill>
                    <a:srgbClr val="808014"/>
                  </a:solidFill>
                </a:ln>
                <a:solidFill>
                  <a:srgbClr val="262626"/>
                </a:solidFill>
              </a:defRPr>
            </a:lvl3pPr>
            <a:lvl4pPr marL="1988820" indent="-617220" algn="ctr">
              <a:spcBef>
                <a:spcPts val="1200"/>
              </a:spcBef>
              <a:defRPr sz="5400" b="1">
                <a:ln w="19049">
                  <a:solidFill>
                    <a:srgbClr val="808014"/>
                  </a:solidFill>
                </a:ln>
                <a:solidFill>
                  <a:srgbClr val="262626"/>
                </a:solidFill>
              </a:defRPr>
            </a:lvl4pPr>
            <a:lvl5pPr marL="2446020" indent="-617220" algn="ctr">
              <a:spcBef>
                <a:spcPts val="1200"/>
              </a:spcBef>
              <a:defRPr sz="5400" b="1">
                <a:ln w="19049">
                  <a:solidFill>
                    <a:srgbClr val="808014"/>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20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x">
  <p:cSld name="30_Section Header">
    <p:spTree>
      <p:nvGrpSpPr>
        <p:cNvPr id="1" name=""/>
        <p:cNvGrpSpPr/>
        <p:nvPr/>
      </p:nvGrpSpPr>
      <p:grpSpPr>
        <a:xfrm>
          <a:off x="0" y="0"/>
          <a:ext cx="0" cy="0"/>
          <a:chOff x="0" y="0"/>
          <a:chExt cx="0" cy="0"/>
        </a:xfrm>
      </p:grpSpPr>
      <p:sp>
        <p:nvSpPr>
          <p:cNvPr id="1210"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808014"/>
                  </a:solidFill>
                </a:ln>
                <a:solidFill>
                  <a:srgbClr val="FFFFFF"/>
                </a:solidFill>
              </a:defRPr>
            </a:lvl1pPr>
            <a:lvl2pPr marL="1008289" indent="-551089" algn="ctr">
              <a:spcBef>
                <a:spcPts val="1200"/>
              </a:spcBef>
              <a:defRPr sz="5400" b="1">
                <a:ln w="19049">
                  <a:solidFill>
                    <a:srgbClr val="808014"/>
                  </a:solidFill>
                </a:ln>
                <a:solidFill>
                  <a:srgbClr val="FFFFFF"/>
                </a:solidFill>
              </a:defRPr>
            </a:lvl2pPr>
            <a:lvl3pPr marL="1428750" indent="-514350" algn="ctr">
              <a:spcBef>
                <a:spcPts val="1200"/>
              </a:spcBef>
              <a:defRPr sz="5400" b="1">
                <a:ln w="19049">
                  <a:solidFill>
                    <a:srgbClr val="808014"/>
                  </a:solidFill>
                </a:ln>
                <a:solidFill>
                  <a:srgbClr val="FFFFFF"/>
                </a:solidFill>
              </a:defRPr>
            </a:lvl3pPr>
            <a:lvl4pPr marL="1988820" indent="-617220" algn="ctr">
              <a:spcBef>
                <a:spcPts val="1200"/>
              </a:spcBef>
              <a:defRPr sz="5400" b="1">
                <a:ln w="19049">
                  <a:solidFill>
                    <a:srgbClr val="808014"/>
                  </a:solidFill>
                </a:ln>
                <a:solidFill>
                  <a:srgbClr val="FFFFFF"/>
                </a:solidFill>
              </a:defRPr>
            </a:lvl4pPr>
            <a:lvl5pPr marL="2446020" indent="-617220" algn="ctr">
              <a:spcBef>
                <a:spcPts val="1200"/>
              </a:spcBef>
              <a:defRPr sz="5400" b="1">
                <a:ln w="19049">
                  <a:solidFill>
                    <a:srgbClr val="808014"/>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x">
  <p:cSld name="11_Section Header">
    <p:spTree>
      <p:nvGrpSpPr>
        <p:cNvPr id="1" name=""/>
        <p:cNvGrpSpPr/>
        <p:nvPr/>
      </p:nvGrpSpPr>
      <p:grpSpPr>
        <a:xfrm>
          <a:off x="0" y="0"/>
          <a:ext cx="0" cy="0"/>
          <a:chOff x="0" y="0"/>
          <a:chExt cx="0" cy="0"/>
        </a:xfrm>
      </p:grpSpPr>
      <p:sp>
        <p:nvSpPr>
          <p:cNvPr id="1218"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808000"/>
                </a:solidFill>
              </a:defRPr>
            </a:lvl1pPr>
            <a:lvl2pPr marL="865414" indent="-408214">
              <a:spcBef>
                <a:spcPts val="900"/>
              </a:spcBef>
              <a:defRPr sz="4000" b="1">
                <a:solidFill>
                  <a:srgbClr val="808000"/>
                </a:solidFill>
              </a:defRPr>
            </a:lvl2pPr>
            <a:lvl3pPr marL="1295400" indent="-381000">
              <a:spcBef>
                <a:spcPts val="900"/>
              </a:spcBef>
              <a:defRPr sz="4000" b="1">
                <a:solidFill>
                  <a:srgbClr val="808000"/>
                </a:solidFill>
              </a:defRPr>
            </a:lvl3pPr>
            <a:lvl4pPr marL="1828800" indent="-457200">
              <a:spcBef>
                <a:spcPts val="900"/>
              </a:spcBef>
              <a:defRPr sz="4000" b="1">
                <a:solidFill>
                  <a:srgbClr val="808000"/>
                </a:solidFill>
              </a:defRPr>
            </a:lvl4pPr>
            <a:lvl5pPr marL="2286000" indent="-457200">
              <a:spcBef>
                <a:spcPts val="900"/>
              </a:spcBef>
              <a:defRPr sz="4000" b="1">
                <a:solidFill>
                  <a:srgbClr val="808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2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26_Title and Content">
    <p:bg>
      <p:bgPr>
        <a:solidFill>
          <a:srgbClr val="262626"/>
        </a:solidFill>
        <a:effectLst/>
      </p:bgPr>
    </p:bg>
    <p:spTree>
      <p:nvGrpSpPr>
        <p:cNvPr id="1" name=""/>
        <p:cNvGrpSpPr/>
        <p:nvPr/>
      </p:nvGrpSpPr>
      <p:grpSpPr>
        <a:xfrm>
          <a:off x="0" y="0"/>
          <a:ext cx="0" cy="0"/>
          <a:chOff x="0" y="0"/>
          <a:chExt cx="0" cy="0"/>
        </a:xfrm>
      </p:grpSpPr>
      <p:sp>
        <p:nvSpPr>
          <p:cNvPr id="11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1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x">
  <p:cSld name="18_Title Slide">
    <p:bg>
      <p:bgPr>
        <a:solidFill>
          <a:srgbClr val="262626"/>
        </a:solidFill>
        <a:effectLst/>
      </p:bgPr>
    </p:bg>
    <p:spTree>
      <p:nvGrpSpPr>
        <p:cNvPr id="1" name=""/>
        <p:cNvGrpSpPr/>
        <p:nvPr/>
      </p:nvGrpSpPr>
      <p:grpSpPr>
        <a:xfrm>
          <a:off x="0" y="0"/>
          <a:ext cx="0" cy="0"/>
          <a:chOff x="0" y="0"/>
          <a:chExt cx="0" cy="0"/>
        </a:xfrm>
      </p:grpSpPr>
      <p:sp>
        <p:nvSpPr>
          <p:cNvPr id="1226"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122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28"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808000"/>
                </a:solidFill>
              </a:defRPr>
            </a:lvl1pPr>
            <a:lvl2pPr marL="640896" indent="-183696">
              <a:spcBef>
                <a:spcPts val="400"/>
              </a:spcBef>
              <a:defRPr sz="1800">
                <a:solidFill>
                  <a:srgbClr val="808000"/>
                </a:solidFill>
              </a:defRPr>
            </a:lvl2pPr>
            <a:lvl3pPr marL="1085850" indent="-171450">
              <a:spcBef>
                <a:spcPts val="400"/>
              </a:spcBef>
              <a:defRPr sz="1800">
                <a:solidFill>
                  <a:srgbClr val="808000"/>
                </a:solidFill>
              </a:defRPr>
            </a:lvl3pPr>
            <a:lvl4pPr marL="1577339" indent="-205739">
              <a:spcBef>
                <a:spcPts val="400"/>
              </a:spcBef>
              <a:defRPr sz="1800">
                <a:solidFill>
                  <a:srgbClr val="808000"/>
                </a:solidFill>
              </a:defRPr>
            </a:lvl4pPr>
            <a:lvl5pPr marL="2034539" indent="-205739">
              <a:spcBef>
                <a:spcPts val="400"/>
              </a:spcBef>
              <a:defRPr sz="1800">
                <a:solidFill>
                  <a:srgbClr val="808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22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x">
  <p:cSld name="19_Title Slide">
    <p:spTree>
      <p:nvGrpSpPr>
        <p:cNvPr id="1" name=""/>
        <p:cNvGrpSpPr/>
        <p:nvPr/>
      </p:nvGrpSpPr>
      <p:grpSpPr>
        <a:xfrm>
          <a:off x="0" y="0"/>
          <a:ext cx="0" cy="0"/>
          <a:chOff x="0" y="0"/>
          <a:chExt cx="0" cy="0"/>
        </a:xfrm>
      </p:grpSpPr>
      <p:sp>
        <p:nvSpPr>
          <p:cNvPr id="1236"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123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238"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808000"/>
                </a:solidFill>
              </a:defRPr>
            </a:lvl1pPr>
            <a:lvl2pPr marL="640896" indent="-183696">
              <a:spcBef>
                <a:spcPts val="400"/>
              </a:spcBef>
              <a:defRPr sz="1800">
                <a:solidFill>
                  <a:srgbClr val="808000"/>
                </a:solidFill>
              </a:defRPr>
            </a:lvl2pPr>
            <a:lvl3pPr marL="1085850" indent="-171450">
              <a:spcBef>
                <a:spcPts val="400"/>
              </a:spcBef>
              <a:defRPr sz="1800">
                <a:solidFill>
                  <a:srgbClr val="808000"/>
                </a:solidFill>
              </a:defRPr>
            </a:lvl3pPr>
            <a:lvl4pPr marL="1577339" indent="-205739">
              <a:spcBef>
                <a:spcPts val="400"/>
              </a:spcBef>
              <a:defRPr sz="1800">
                <a:solidFill>
                  <a:srgbClr val="808000"/>
                </a:solidFill>
              </a:defRPr>
            </a:lvl4pPr>
            <a:lvl5pPr marL="2034539" indent="-205739">
              <a:spcBef>
                <a:spcPts val="400"/>
              </a:spcBef>
              <a:defRPr sz="1800">
                <a:solidFill>
                  <a:srgbClr val="808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23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x">
  <p:cSld name="10_Title and Content">
    <p:bg>
      <p:bgPr>
        <a:solidFill>
          <a:srgbClr val="262626"/>
        </a:solidFill>
        <a:effectLst/>
      </p:bgPr>
    </p:bg>
    <p:spTree>
      <p:nvGrpSpPr>
        <p:cNvPr id="1" name=""/>
        <p:cNvGrpSpPr/>
        <p:nvPr/>
      </p:nvGrpSpPr>
      <p:grpSpPr>
        <a:xfrm>
          <a:off x="0" y="0"/>
          <a:ext cx="0" cy="0"/>
          <a:chOff x="0" y="0"/>
          <a:chExt cx="0" cy="0"/>
        </a:xfrm>
      </p:grpSpPr>
      <p:pic>
        <p:nvPicPr>
          <p:cNvPr id="1246" name="image36.png" descr="image3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24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4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4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tx">
  <p:cSld name="116_Title and Content">
    <p:bg>
      <p:bgPr>
        <a:solidFill>
          <a:srgbClr val="262626"/>
        </a:solidFill>
        <a:effectLst/>
      </p:bgPr>
    </p:bg>
    <p:spTree>
      <p:nvGrpSpPr>
        <p:cNvPr id="1" name=""/>
        <p:cNvGrpSpPr/>
        <p:nvPr/>
      </p:nvGrpSpPr>
      <p:grpSpPr>
        <a:xfrm>
          <a:off x="0" y="0"/>
          <a:ext cx="0" cy="0"/>
          <a:chOff x="0" y="0"/>
          <a:chExt cx="0" cy="0"/>
        </a:xfrm>
      </p:grpSpPr>
      <p:pic>
        <p:nvPicPr>
          <p:cNvPr id="1256" name="image37.png" descr="image3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25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58" name="Línea"/>
          <p:cNvSpPr/>
          <p:nvPr/>
        </p:nvSpPr>
        <p:spPr>
          <a:xfrm flipV="1">
            <a:off x="332019" y="430529"/>
            <a:ext cx="7832691" cy="1123"/>
          </a:xfrm>
          <a:prstGeom prst="line">
            <a:avLst/>
          </a:prstGeom>
          <a:ln w="7620">
            <a:solidFill>
              <a:srgbClr val="FFFFFF"/>
            </a:solidFill>
          </a:ln>
        </p:spPr>
        <p:txBody>
          <a:bodyPr lIns="45719" rIns="45719"/>
          <a:lstStyle/>
          <a:p>
            <a:endParaRPr/>
          </a:p>
        </p:txBody>
      </p:sp>
      <p:sp>
        <p:nvSpPr>
          <p:cNvPr id="125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tx">
  <p:cSld name="117_Title and Content">
    <p:bg>
      <p:bgPr>
        <a:solidFill>
          <a:srgbClr val="262626"/>
        </a:solidFill>
        <a:effectLst/>
      </p:bgPr>
    </p:bg>
    <p:spTree>
      <p:nvGrpSpPr>
        <p:cNvPr id="1" name=""/>
        <p:cNvGrpSpPr/>
        <p:nvPr/>
      </p:nvGrpSpPr>
      <p:grpSpPr>
        <a:xfrm>
          <a:off x="0" y="0"/>
          <a:ext cx="0" cy="0"/>
          <a:chOff x="0" y="0"/>
          <a:chExt cx="0" cy="0"/>
        </a:xfrm>
      </p:grpSpPr>
      <p:pic>
        <p:nvPicPr>
          <p:cNvPr id="1266" name="image38.png" descr="image3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26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6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6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x">
  <p:cSld name="118_Title and Content">
    <p:bg>
      <p:bgPr>
        <a:solidFill>
          <a:srgbClr val="262626"/>
        </a:solidFill>
        <a:effectLst/>
      </p:bgPr>
    </p:bg>
    <p:spTree>
      <p:nvGrpSpPr>
        <p:cNvPr id="1" name=""/>
        <p:cNvGrpSpPr/>
        <p:nvPr/>
      </p:nvGrpSpPr>
      <p:grpSpPr>
        <a:xfrm>
          <a:off x="0" y="0"/>
          <a:ext cx="0" cy="0"/>
          <a:chOff x="0" y="0"/>
          <a:chExt cx="0" cy="0"/>
        </a:xfrm>
      </p:grpSpPr>
      <p:pic>
        <p:nvPicPr>
          <p:cNvPr id="1276" name="image39.png" descr="image3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27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7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7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x">
  <p:cSld name="119_Title and Content">
    <p:bg>
      <p:bgPr>
        <a:solidFill>
          <a:srgbClr val="262626"/>
        </a:solidFill>
        <a:effectLst/>
      </p:bgPr>
    </p:bg>
    <p:spTree>
      <p:nvGrpSpPr>
        <p:cNvPr id="1" name=""/>
        <p:cNvGrpSpPr/>
        <p:nvPr/>
      </p:nvGrpSpPr>
      <p:grpSpPr>
        <a:xfrm>
          <a:off x="0" y="0"/>
          <a:ext cx="0" cy="0"/>
          <a:chOff x="0" y="0"/>
          <a:chExt cx="0" cy="0"/>
        </a:xfrm>
      </p:grpSpPr>
      <p:pic>
        <p:nvPicPr>
          <p:cNvPr id="1286" name="image40.png" descr="image4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28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8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8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x">
  <p:cSld name="115_Title and Content">
    <p:bg>
      <p:bgPr>
        <a:solidFill>
          <a:srgbClr val="262626"/>
        </a:solidFill>
        <a:effectLst/>
      </p:bgPr>
    </p:bg>
    <p:spTree>
      <p:nvGrpSpPr>
        <p:cNvPr id="1" name=""/>
        <p:cNvGrpSpPr/>
        <p:nvPr/>
      </p:nvGrpSpPr>
      <p:grpSpPr>
        <a:xfrm>
          <a:off x="0" y="0"/>
          <a:ext cx="0" cy="0"/>
          <a:chOff x="0" y="0"/>
          <a:chExt cx="0" cy="0"/>
        </a:xfrm>
      </p:grpSpPr>
      <p:sp>
        <p:nvSpPr>
          <p:cNvPr id="129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297"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1300" name="Grupo"/>
          <p:cNvGrpSpPr/>
          <p:nvPr/>
        </p:nvGrpSpPr>
        <p:grpSpPr>
          <a:xfrm>
            <a:off x="332019" y="464855"/>
            <a:ext cx="8590982" cy="1153839"/>
            <a:chOff x="0" y="0"/>
            <a:chExt cx="8590981" cy="1153838"/>
          </a:xfrm>
        </p:grpSpPr>
        <p:sp>
          <p:nvSpPr>
            <p:cNvPr id="1298" name="Rectángulo redondeado"/>
            <p:cNvSpPr/>
            <p:nvPr/>
          </p:nvSpPr>
          <p:spPr>
            <a:xfrm>
              <a:off x="0" y="215825"/>
              <a:ext cx="8590982" cy="938014"/>
            </a:xfrm>
            <a:prstGeom prst="roundRect">
              <a:avLst>
                <a:gd name="adj" fmla="val 16667"/>
              </a:avLst>
            </a:prstGeom>
            <a:solidFill>
              <a:srgbClr val="808000"/>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299" name="Triángulo"/>
            <p:cNvSpPr/>
            <p:nvPr/>
          </p:nvSpPr>
          <p:spPr>
            <a:xfrm>
              <a:off x="722141" y="0"/>
              <a:ext cx="315419" cy="249031"/>
            </a:xfrm>
            <a:prstGeom prst="triangle">
              <a:avLst/>
            </a:prstGeom>
            <a:solidFill>
              <a:srgbClr val="808000"/>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30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x">
  <p:cSld name="11_Title and Content">
    <p:spTree>
      <p:nvGrpSpPr>
        <p:cNvPr id="1" name=""/>
        <p:cNvGrpSpPr/>
        <p:nvPr/>
      </p:nvGrpSpPr>
      <p:grpSpPr>
        <a:xfrm>
          <a:off x="0" y="0"/>
          <a:ext cx="0" cy="0"/>
          <a:chOff x="0" y="0"/>
          <a:chExt cx="0" cy="0"/>
        </a:xfrm>
      </p:grpSpPr>
      <p:pic>
        <p:nvPicPr>
          <p:cNvPr id="1308" name="image36.png" descr="image3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30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1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31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x">
  <p:cSld name="121_Title and Content">
    <p:spTree>
      <p:nvGrpSpPr>
        <p:cNvPr id="1" name=""/>
        <p:cNvGrpSpPr/>
        <p:nvPr/>
      </p:nvGrpSpPr>
      <p:grpSpPr>
        <a:xfrm>
          <a:off x="0" y="0"/>
          <a:ext cx="0" cy="0"/>
          <a:chOff x="0" y="0"/>
          <a:chExt cx="0" cy="0"/>
        </a:xfrm>
      </p:grpSpPr>
      <p:pic>
        <p:nvPicPr>
          <p:cNvPr id="1318" name="image37.png" descr="image3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31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20" name="Línea"/>
          <p:cNvSpPr/>
          <p:nvPr/>
        </p:nvSpPr>
        <p:spPr>
          <a:xfrm flipV="1">
            <a:off x="332018" y="430529"/>
            <a:ext cx="7937091" cy="1123"/>
          </a:xfrm>
          <a:prstGeom prst="line">
            <a:avLst/>
          </a:prstGeom>
          <a:ln w="7620">
            <a:solidFill>
              <a:srgbClr val="262626"/>
            </a:solidFill>
          </a:ln>
        </p:spPr>
        <p:txBody>
          <a:bodyPr lIns="45719" rIns="45719"/>
          <a:lstStyle/>
          <a:p>
            <a:endParaRPr/>
          </a:p>
        </p:txBody>
      </p:sp>
      <p:sp>
        <p:nvSpPr>
          <p:cNvPr id="132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4_Title Slide">
    <p:bg>
      <p:bgPr>
        <a:solidFill>
          <a:srgbClr val="262626"/>
        </a:solidFill>
        <a:effectLst/>
      </p:bgPr>
    </p:bg>
    <p:spTree>
      <p:nvGrpSpPr>
        <p:cNvPr id="1" name=""/>
        <p:cNvGrpSpPr/>
        <p:nvPr/>
      </p:nvGrpSpPr>
      <p:grpSpPr>
        <a:xfrm>
          <a:off x="0" y="0"/>
          <a:ext cx="0" cy="0"/>
          <a:chOff x="0" y="0"/>
          <a:chExt cx="0" cy="0"/>
        </a:xfrm>
      </p:grpSpPr>
      <p:sp>
        <p:nvSpPr>
          <p:cNvPr id="127"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2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29"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FFFFFF"/>
                </a:solidFill>
              </a:defRPr>
            </a:lvl1pPr>
            <a:lvl2pPr marL="640896" indent="-183696">
              <a:spcBef>
                <a:spcPts val="400"/>
              </a:spcBef>
              <a:defRPr sz="1800">
                <a:solidFill>
                  <a:srgbClr val="FFFFFF"/>
                </a:solidFill>
              </a:defRPr>
            </a:lvl2pPr>
            <a:lvl3pPr marL="1085850" indent="-171450">
              <a:spcBef>
                <a:spcPts val="400"/>
              </a:spcBef>
              <a:defRPr sz="1800">
                <a:solidFill>
                  <a:srgbClr val="FFFFFF"/>
                </a:solidFill>
              </a:defRPr>
            </a:lvl3pPr>
            <a:lvl4pPr marL="1577339" indent="-205739">
              <a:spcBef>
                <a:spcPts val="400"/>
              </a:spcBef>
              <a:defRPr sz="1800">
                <a:solidFill>
                  <a:srgbClr val="FFFFFF"/>
                </a:solidFill>
              </a:defRPr>
            </a:lvl4pPr>
            <a:lvl5pPr marL="2034539" indent="-205739">
              <a:spcBef>
                <a:spcPts val="400"/>
              </a:spcBef>
              <a:defRPr sz="1800">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3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x">
  <p:cSld name="122_Title and Content">
    <p:spTree>
      <p:nvGrpSpPr>
        <p:cNvPr id="1" name=""/>
        <p:cNvGrpSpPr/>
        <p:nvPr/>
      </p:nvGrpSpPr>
      <p:grpSpPr>
        <a:xfrm>
          <a:off x="0" y="0"/>
          <a:ext cx="0" cy="0"/>
          <a:chOff x="0" y="0"/>
          <a:chExt cx="0" cy="0"/>
        </a:xfrm>
      </p:grpSpPr>
      <p:pic>
        <p:nvPicPr>
          <p:cNvPr id="1328" name="image38.png" descr="image3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32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3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33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x">
  <p:cSld name="123_Title and Content">
    <p:spTree>
      <p:nvGrpSpPr>
        <p:cNvPr id="1" name=""/>
        <p:cNvGrpSpPr/>
        <p:nvPr/>
      </p:nvGrpSpPr>
      <p:grpSpPr>
        <a:xfrm>
          <a:off x="0" y="0"/>
          <a:ext cx="0" cy="0"/>
          <a:chOff x="0" y="0"/>
          <a:chExt cx="0" cy="0"/>
        </a:xfrm>
      </p:grpSpPr>
      <p:pic>
        <p:nvPicPr>
          <p:cNvPr id="1338" name="image39.png" descr="image3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33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4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34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x">
  <p:cSld name="124_Title and Content">
    <p:spTree>
      <p:nvGrpSpPr>
        <p:cNvPr id="1" name=""/>
        <p:cNvGrpSpPr/>
        <p:nvPr/>
      </p:nvGrpSpPr>
      <p:grpSpPr>
        <a:xfrm>
          <a:off x="0" y="0"/>
          <a:ext cx="0" cy="0"/>
          <a:chOff x="0" y="0"/>
          <a:chExt cx="0" cy="0"/>
        </a:xfrm>
      </p:grpSpPr>
      <p:pic>
        <p:nvPicPr>
          <p:cNvPr id="1348" name="image40.png" descr="image4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34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5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35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x">
  <p:cSld name="120_Title and Content">
    <p:spTree>
      <p:nvGrpSpPr>
        <p:cNvPr id="1" name=""/>
        <p:cNvGrpSpPr/>
        <p:nvPr/>
      </p:nvGrpSpPr>
      <p:grpSpPr>
        <a:xfrm>
          <a:off x="0" y="0"/>
          <a:ext cx="0" cy="0"/>
          <a:chOff x="0" y="0"/>
          <a:chExt cx="0" cy="0"/>
        </a:xfrm>
      </p:grpSpPr>
      <p:sp>
        <p:nvSpPr>
          <p:cNvPr id="1358"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359"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1362" name="Grupo"/>
          <p:cNvGrpSpPr/>
          <p:nvPr/>
        </p:nvGrpSpPr>
        <p:grpSpPr>
          <a:xfrm>
            <a:off x="332019" y="464855"/>
            <a:ext cx="8590982" cy="1153839"/>
            <a:chOff x="0" y="0"/>
            <a:chExt cx="8590981" cy="1153838"/>
          </a:xfrm>
        </p:grpSpPr>
        <p:sp>
          <p:nvSpPr>
            <p:cNvPr id="1360" name="Rectángulo redondeado"/>
            <p:cNvSpPr/>
            <p:nvPr/>
          </p:nvSpPr>
          <p:spPr>
            <a:xfrm>
              <a:off x="0" y="215825"/>
              <a:ext cx="8590982" cy="938014"/>
            </a:xfrm>
            <a:prstGeom prst="roundRect">
              <a:avLst>
                <a:gd name="adj" fmla="val 16667"/>
              </a:avLst>
            </a:prstGeom>
            <a:solidFill>
              <a:srgbClr val="808000"/>
            </a:solidFill>
            <a:ln w="12700" cap="flat">
              <a:noFill/>
              <a:miter lim="400000"/>
            </a:ln>
            <a:effectLst/>
          </p:spPr>
          <p:txBody>
            <a:bodyPr wrap="square" lIns="45719" tIns="45719" rIns="45719" bIns="45719" numCol="1" anchor="ctr">
              <a:noAutofit/>
            </a:bodyPr>
            <a:lstStyle/>
            <a:p>
              <a:pPr algn="ctr">
                <a:defRPr>
                  <a:solidFill>
                    <a:srgbClr val="53AA03"/>
                  </a:solidFill>
                  <a:latin typeface="DIN Alternate"/>
                  <a:ea typeface="DIN Alternate"/>
                  <a:cs typeface="DIN Alternate"/>
                  <a:sym typeface="DIN Alternate"/>
                </a:defRPr>
              </a:pPr>
              <a:endParaRPr/>
            </a:p>
          </p:txBody>
        </p:sp>
        <p:sp>
          <p:nvSpPr>
            <p:cNvPr id="1361" name="Triángulo"/>
            <p:cNvSpPr/>
            <p:nvPr/>
          </p:nvSpPr>
          <p:spPr>
            <a:xfrm>
              <a:off x="722141" y="0"/>
              <a:ext cx="315419" cy="249031"/>
            </a:xfrm>
            <a:prstGeom prst="triangle">
              <a:avLst/>
            </a:prstGeom>
            <a:solidFill>
              <a:srgbClr val="808000"/>
            </a:solidFill>
            <a:ln w="12700" cap="flat">
              <a:noFill/>
              <a:miter lim="400000"/>
            </a:ln>
            <a:effectLst/>
          </p:spPr>
          <p:txBody>
            <a:bodyPr wrap="square" lIns="45719" tIns="45719" rIns="45719" bIns="45719" numCol="1" anchor="ctr">
              <a:noAutofit/>
            </a:bodyPr>
            <a:lstStyle/>
            <a:p>
              <a:pPr algn="ctr">
                <a:defRPr>
                  <a:solidFill>
                    <a:srgbClr val="53AA03"/>
                  </a:solidFill>
                </a:defRPr>
              </a:pPr>
              <a:endParaRPr/>
            </a:p>
          </p:txBody>
        </p:sp>
      </p:grpSp>
      <p:sp>
        <p:nvSpPr>
          <p:cNvPr id="136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tx">
  <p:cSld name="20_Title Slide">
    <p:bg>
      <p:bgPr>
        <a:solidFill>
          <a:srgbClr val="262626"/>
        </a:solidFill>
        <a:effectLst/>
      </p:bgPr>
    </p:bg>
    <p:spTree>
      <p:nvGrpSpPr>
        <p:cNvPr id="1" name=""/>
        <p:cNvGrpSpPr/>
        <p:nvPr/>
      </p:nvGrpSpPr>
      <p:grpSpPr>
        <a:xfrm>
          <a:off x="0" y="0"/>
          <a:ext cx="0" cy="0"/>
          <a:chOff x="0" y="0"/>
          <a:chExt cx="0" cy="0"/>
        </a:xfrm>
      </p:grpSpPr>
      <p:sp>
        <p:nvSpPr>
          <p:cNvPr id="1370"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371"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372"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808000"/>
                </a:solidFill>
              </a:defRPr>
            </a:lvl1pPr>
            <a:lvl2pPr marL="640896" indent="-183696">
              <a:spcBef>
                <a:spcPts val="400"/>
              </a:spcBef>
              <a:defRPr sz="1800">
                <a:solidFill>
                  <a:srgbClr val="808000"/>
                </a:solidFill>
              </a:defRPr>
            </a:lvl2pPr>
            <a:lvl3pPr marL="1085850" indent="-171450">
              <a:spcBef>
                <a:spcPts val="400"/>
              </a:spcBef>
              <a:defRPr sz="1800">
                <a:solidFill>
                  <a:srgbClr val="808000"/>
                </a:solidFill>
              </a:defRPr>
            </a:lvl3pPr>
            <a:lvl4pPr marL="1577339" indent="-205739">
              <a:spcBef>
                <a:spcPts val="400"/>
              </a:spcBef>
              <a:defRPr sz="1800">
                <a:solidFill>
                  <a:srgbClr val="808000"/>
                </a:solidFill>
              </a:defRPr>
            </a:lvl4pPr>
            <a:lvl5pPr marL="2034539" indent="-205739">
              <a:spcBef>
                <a:spcPts val="400"/>
              </a:spcBef>
              <a:defRPr sz="1800">
                <a:solidFill>
                  <a:srgbClr val="808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37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tx">
  <p:cSld name="21_Title Slide">
    <p:spTree>
      <p:nvGrpSpPr>
        <p:cNvPr id="1" name=""/>
        <p:cNvGrpSpPr/>
        <p:nvPr/>
      </p:nvGrpSpPr>
      <p:grpSpPr>
        <a:xfrm>
          <a:off x="0" y="0"/>
          <a:ext cx="0" cy="0"/>
          <a:chOff x="0" y="0"/>
          <a:chExt cx="0" cy="0"/>
        </a:xfrm>
      </p:grpSpPr>
      <p:sp>
        <p:nvSpPr>
          <p:cNvPr id="1380"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381"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1382"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808000"/>
                </a:solidFill>
              </a:defRPr>
            </a:lvl1pPr>
            <a:lvl2pPr marL="640896" indent="-183696">
              <a:spcBef>
                <a:spcPts val="400"/>
              </a:spcBef>
              <a:defRPr sz="1800">
                <a:solidFill>
                  <a:srgbClr val="808000"/>
                </a:solidFill>
              </a:defRPr>
            </a:lvl2pPr>
            <a:lvl3pPr marL="1085850" indent="-171450">
              <a:spcBef>
                <a:spcPts val="400"/>
              </a:spcBef>
              <a:defRPr sz="1800">
                <a:solidFill>
                  <a:srgbClr val="808000"/>
                </a:solidFill>
              </a:defRPr>
            </a:lvl3pPr>
            <a:lvl4pPr marL="1577339" indent="-205739">
              <a:spcBef>
                <a:spcPts val="400"/>
              </a:spcBef>
              <a:defRPr sz="1800">
                <a:solidFill>
                  <a:srgbClr val="808000"/>
                </a:solidFill>
              </a:defRPr>
            </a:lvl4pPr>
            <a:lvl5pPr marL="2034539" indent="-205739">
              <a:spcBef>
                <a:spcPts val="400"/>
              </a:spcBef>
              <a:defRPr sz="1800">
                <a:solidFill>
                  <a:srgbClr val="808000"/>
                </a:solidFill>
              </a:defRPr>
            </a:lvl5pPr>
          </a:lstStyle>
          <a:p>
            <a:r>
              <a:t>Nivel de texto 1</a:t>
            </a:r>
          </a:p>
          <a:p>
            <a:pPr lvl="1"/>
            <a:r>
              <a:t>Nivel de texto 2</a:t>
            </a:r>
          </a:p>
          <a:p>
            <a:pPr lvl="2"/>
            <a:r>
              <a:t>Nivel de texto 3</a:t>
            </a:r>
          </a:p>
          <a:p>
            <a:pPr lvl="3"/>
            <a:r>
              <a:t>Nivel de texto 4</a:t>
            </a:r>
          </a:p>
          <a:p>
            <a:pPr lvl="4"/>
            <a:r>
              <a:t>Nivel de texto 5</a:t>
            </a:r>
          </a:p>
        </p:txBody>
      </p:sp>
      <p:sp>
        <p:nvSpPr>
          <p:cNvPr id="138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x">
  <p:cSld name="8_Section Header">
    <p:spTree>
      <p:nvGrpSpPr>
        <p:cNvPr id="1" name=""/>
        <p:cNvGrpSpPr/>
        <p:nvPr/>
      </p:nvGrpSpPr>
      <p:grpSpPr>
        <a:xfrm>
          <a:off x="0" y="0"/>
          <a:ext cx="0" cy="0"/>
          <a:chOff x="0" y="0"/>
          <a:chExt cx="0" cy="0"/>
        </a:xfrm>
      </p:grpSpPr>
      <p:sp>
        <p:nvSpPr>
          <p:cNvPr id="1390" name="Rectángulo"/>
          <p:cNvSpPr/>
          <p:nvPr/>
        </p:nvSpPr>
        <p:spPr>
          <a:xfrm>
            <a:off x="-7660" y="0"/>
            <a:ext cx="9160604" cy="5143500"/>
          </a:xfrm>
          <a:prstGeom prst="rect">
            <a:avLst/>
          </a:prstGeom>
          <a:solidFill>
            <a:srgbClr val="B20B50"/>
          </a:solidFill>
          <a:ln>
            <a:solidFill>
              <a:srgbClr val="4A7EBB"/>
            </a:solidFill>
          </a:ln>
        </p:spPr>
        <p:txBody>
          <a:bodyPr lIns="45719" rIns="45719" anchor="ctr"/>
          <a:lstStyle/>
          <a:p>
            <a:pPr>
              <a:defRPr>
                <a:solidFill>
                  <a:srgbClr val="FFFFFF"/>
                </a:solidFill>
              </a:defRPr>
            </a:pPr>
            <a:endParaRPr/>
          </a:p>
        </p:txBody>
      </p:sp>
      <p:sp>
        <p:nvSpPr>
          <p:cNvPr id="1391"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39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x">
  <p:cSld name="42_Section Header">
    <p:spTree>
      <p:nvGrpSpPr>
        <p:cNvPr id="1" name=""/>
        <p:cNvGrpSpPr/>
        <p:nvPr/>
      </p:nvGrpSpPr>
      <p:grpSpPr>
        <a:xfrm>
          <a:off x="0" y="0"/>
          <a:ext cx="0" cy="0"/>
          <a:chOff x="0" y="0"/>
          <a:chExt cx="0" cy="0"/>
        </a:xfrm>
      </p:grpSpPr>
      <p:sp>
        <p:nvSpPr>
          <p:cNvPr id="1399"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B33650"/>
                  </a:solidFill>
                </a:ln>
                <a:solidFill>
                  <a:srgbClr val="262626"/>
                </a:solidFill>
              </a:defRPr>
            </a:lvl1pPr>
            <a:lvl2pPr marL="1008289" indent="-551089" algn="ctr">
              <a:spcBef>
                <a:spcPts val="1200"/>
              </a:spcBef>
              <a:defRPr sz="5400" b="1">
                <a:ln w="19049">
                  <a:solidFill>
                    <a:srgbClr val="B33650"/>
                  </a:solidFill>
                </a:ln>
                <a:solidFill>
                  <a:srgbClr val="262626"/>
                </a:solidFill>
              </a:defRPr>
            </a:lvl2pPr>
            <a:lvl3pPr marL="1428750" indent="-514350" algn="ctr">
              <a:spcBef>
                <a:spcPts val="1200"/>
              </a:spcBef>
              <a:defRPr sz="5400" b="1">
                <a:ln w="19049">
                  <a:solidFill>
                    <a:srgbClr val="B33650"/>
                  </a:solidFill>
                </a:ln>
                <a:solidFill>
                  <a:srgbClr val="262626"/>
                </a:solidFill>
              </a:defRPr>
            </a:lvl3pPr>
            <a:lvl4pPr marL="1988820" indent="-617220" algn="ctr">
              <a:spcBef>
                <a:spcPts val="1200"/>
              </a:spcBef>
              <a:defRPr sz="5400" b="1">
                <a:ln w="19049">
                  <a:solidFill>
                    <a:srgbClr val="B33650"/>
                  </a:solidFill>
                </a:ln>
                <a:solidFill>
                  <a:srgbClr val="262626"/>
                </a:solidFill>
              </a:defRPr>
            </a:lvl4pPr>
            <a:lvl5pPr marL="2446020" indent="-617220" algn="ctr">
              <a:spcBef>
                <a:spcPts val="1200"/>
              </a:spcBef>
              <a:defRPr sz="5400" b="1">
                <a:ln w="19049">
                  <a:solidFill>
                    <a:srgbClr val="B33650"/>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40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x">
  <p:cSld name="31_Section Header">
    <p:spTree>
      <p:nvGrpSpPr>
        <p:cNvPr id="1" name=""/>
        <p:cNvGrpSpPr/>
        <p:nvPr/>
      </p:nvGrpSpPr>
      <p:grpSpPr>
        <a:xfrm>
          <a:off x="0" y="0"/>
          <a:ext cx="0" cy="0"/>
          <a:chOff x="0" y="0"/>
          <a:chExt cx="0" cy="0"/>
        </a:xfrm>
      </p:grpSpPr>
      <p:sp>
        <p:nvSpPr>
          <p:cNvPr id="1407"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B33650"/>
                  </a:solidFill>
                </a:ln>
                <a:solidFill>
                  <a:srgbClr val="FFFFFF"/>
                </a:solidFill>
              </a:defRPr>
            </a:lvl1pPr>
            <a:lvl2pPr marL="1008289" indent="-551089" algn="ctr">
              <a:spcBef>
                <a:spcPts val="1200"/>
              </a:spcBef>
              <a:defRPr sz="5400" b="1">
                <a:ln w="19049">
                  <a:solidFill>
                    <a:srgbClr val="B33650"/>
                  </a:solidFill>
                </a:ln>
                <a:solidFill>
                  <a:srgbClr val="FFFFFF"/>
                </a:solidFill>
              </a:defRPr>
            </a:lvl2pPr>
            <a:lvl3pPr marL="1428750" indent="-514350" algn="ctr">
              <a:spcBef>
                <a:spcPts val="1200"/>
              </a:spcBef>
              <a:defRPr sz="5400" b="1">
                <a:ln w="19049">
                  <a:solidFill>
                    <a:srgbClr val="B33650"/>
                  </a:solidFill>
                </a:ln>
                <a:solidFill>
                  <a:srgbClr val="FFFFFF"/>
                </a:solidFill>
              </a:defRPr>
            </a:lvl3pPr>
            <a:lvl4pPr marL="1988820" indent="-617220" algn="ctr">
              <a:spcBef>
                <a:spcPts val="1200"/>
              </a:spcBef>
              <a:defRPr sz="5400" b="1">
                <a:ln w="19049">
                  <a:solidFill>
                    <a:srgbClr val="B33650"/>
                  </a:solidFill>
                </a:ln>
                <a:solidFill>
                  <a:srgbClr val="FFFFFF"/>
                </a:solidFill>
              </a:defRPr>
            </a:lvl4pPr>
            <a:lvl5pPr marL="2446020" indent="-617220" algn="ctr">
              <a:spcBef>
                <a:spcPts val="1200"/>
              </a:spcBef>
              <a:defRPr sz="5400" b="1">
                <a:ln w="19049">
                  <a:solidFill>
                    <a:srgbClr val="B33650"/>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0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x">
  <p:cSld name="9_Section Header">
    <p:spTree>
      <p:nvGrpSpPr>
        <p:cNvPr id="1" name=""/>
        <p:cNvGrpSpPr/>
        <p:nvPr/>
      </p:nvGrpSpPr>
      <p:grpSpPr>
        <a:xfrm>
          <a:off x="0" y="0"/>
          <a:ext cx="0" cy="0"/>
          <a:chOff x="0" y="0"/>
          <a:chExt cx="0" cy="0"/>
        </a:xfrm>
      </p:grpSpPr>
      <p:sp>
        <p:nvSpPr>
          <p:cNvPr id="1415"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B33650"/>
                </a:solidFill>
              </a:defRPr>
            </a:lvl1pPr>
            <a:lvl2pPr marL="865414" indent="-408214">
              <a:spcBef>
                <a:spcPts val="900"/>
              </a:spcBef>
              <a:defRPr sz="4000" b="1">
                <a:solidFill>
                  <a:srgbClr val="B33650"/>
                </a:solidFill>
              </a:defRPr>
            </a:lvl2pPr>
            <a:lvl3pPr marL="1295400" indent="-381000">
              <a:spcBef>
                <a:spcPts val="900"/>
              </a:spcBef>
              <a:defRPr sz="4000" b="1">
                <a:solidFill>
                  <a:srgbClr val="B33650"/>
                </a:solidFill>
              </a:defRPr>
            </a:lvl3pPr>
            <a:lvl4pPr marL="1828800" indent="-457200">
              <a:spcBef>
                <a:spcPts val="900"/>
              </a:spcBef>
              <a:defRPr sz="4000" b="1">
                <a:solidFill>
                  <a:srgbClr val="B33650"/>
                </a:solidFill>
              </a:defRPr>
            </a:lvl4pPr>
            <a:lvl5pPr marL="2286000" indent="-457200">
              <a:spcBef>
                <a:spcPts val="900"/>
              </a:spcBef>
              <a:defRPr sz="4000" b="1">
                <a:solidFill>
                  <a:srgbClr val="B33650"/>
                </a:solidFill>
              </a:defRPr>
            </a:lvl5pPr>
          </a:lstStyle>
          <a:p>
            <a:r>
              <a:t>Nivel de texto 1</a:t>
            </a:r>
          </a:p>
          <a:p>
            <a:pPr lvl="1"/>
            <a:r>
              <a:t>Nivel de texto 2</a:t>
            </a:r>
          </a:p>
          <a:p>
            <a:pPr lvl="2"/>
            <a:r>
              <a:t>Nivel de texto 3</a:t>
            </a:r>
          </a:p>
          <a:p>
            <a:pPr lvl="3"/>
            <a:r>
              <a:t>Nivel de texto 4</a:t>
            </a:r>
          </a:p>
          <a:p>
            <a:pPr lvl="4"/>
            <a:r>
              <a:t>Nivel de texto 5</a:t>
            </a:r>
          </a:p>
        </p:txBody>
      </p:sp>
      <p:sp>
        <p:nvSpPr>
          <p:cNvPr id="141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4_Section Header">
    <p:spTree>
      <p:nvGrpSpPr>
        <p:cNvPr id="1" name=""/>
        <p:cNvGrpSpPr/>
        <p:nvPr/>
      </p:nvGrpSpPr>
      <p:grpSpPr>
        <a:xfrm>
          <a:off x="0" y="0"/>
          <a:ext cx="0" cy="0"/>
          <a:chOff x="0" y="0"/>
          <a:chExt cx="0" cy="0"/>
        </a:xfrm>
      </p:grpSpPr>
      <p:sp>
        <p:nvSpPr>
          <p:cNvPr id="137"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7F7F7F"/>
                </a:solidFill>
              </a:defRPr>
            </a:lvl1pPr>
            <a:lvl2pPr marL="865414" indent="-408214">
              <a:spcBef>
                <a:spcPts val="900"/>
              </a:spcBef>
              <a:defRPr sz="4000" b="1">
                <a:solidFill>
                  <a:srgbClr val="7F7F7F"/>
                </a:solidFill>
              </a:defRPr>
            </a:lvl2pPr>
            <a:lvl3pPr marL="1295400" indent="-381000">
              <a:spcBef>
                <a:spcPts val="900"/>
              </a:spcBef>
              <a:defRPr sz="4000" b="1">
                <a:solidFill>
                  <a:srgbClr val="7F7F7F"/>
                </a:solidFill>
              </a:defRPr>
            </a:lvl3pPr>
            <a:lvl4pPr marL="1828800" indent="-457200">
              <a:spcBef>
                <a:spcPts val="900"/>
              </a:spcBef>
              <a:defRPr sz="4000" b="1">
                <a:solidFill>
                  <a:srgbClr val="7F7F7F"/>
                </a:solidFill>
              </a:defRPr>
            </a:lvl4pPr>
            <a:lvl5pPr marL="2286000" indent="-457200">
              <a:spcBef>
                <a:spcPts val="900"/>
              </a:spcBef>
              <a:defRPr sz="4000" b="1">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3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tx">
  <p:cSld name="16_Title Slide">
    <p:bg>
      <p:bgPr>
        <a:solidFill>
          <a:srgbClr val="262626"/>
        </a:solidFill>
        <a:effectLst/>
      </p:bgPr>
    </p:bg>
    <p:spTree>
      <p:nvGrpSpPr>
        <p:cNvPr id="1" name=""/>
        <p:cNvGrpSpPr/>
        <p:nvPr/>
      </p:nvGrpSpPr>
      <p:grpSpPr>
        <a:xfrm>
          <a:off x="0" y="0"/>
          <a:ext cx="0" cy="0"/>
          <a:chOff x="0" y="0"/>
          <a:chExt cx="0" cy="0"/>
        </a:xfrm>
      </p:grpSpPr>
      <p:sp>
        <p:nvSpPr>
          <p:cNvPr id="1423"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1424"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42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B33650"/>
                </a:solidFill>
              </a:defRPr>
            </a:lvl1pPr>
            <a:lvl2pPr marL="640896" indent="-183696">
              <a:spcBef>
                <a:spcPts val="400"/>
              </a:spcBef>
              <a:defRPr sz="1800">
                <a:solidFill>
                  <a:srgbClr val="B33650"/>
                </a:solidFill>
              </a:defRPr>
            </a:lvl2pPr>
            <a:lvl3pPr marL="1085850" indent="-171450">
              <a:spcBef>
                <a:spcPts val="400"/>
              </a:spcBef>
              <a:defRPr sz="1800">
                <a:solidFill>
                  <a:srgbClr val="B33650"/>
                </a:solidFill>
              </a:defRPr>
            </a:lvl3pPr>
            <a:lvl4pPr marL="1577339" indent="-205739">
              <a:spcBef>
                <a:spcPts val="400"/>
              </a:spcBef>
              <a:defRPr sz="1800">
                <a:solidFill>
                  <a:srgbClr val="B33650"/>
                </a:solidFill>
              </a:defRPr>
            </a:lvl4pPr>
            <a:lvl5pPr marL="2034539" indent="-205739">
              <a:spcBef>
                <a:spcPts val="400"/>
              </a:spcBef>
              <a:defRPr sz="1800">
                <a:solidFill>
                  <a:srgbClr val="B33650"/>
                </a:solidFill>
              </a:defRPr>
            </a:lvl5pPr>
          </a:lstStyle>
          <a:p>
            <a:r>
              <a:t>Nivel de texto 1</a:t>
            </a:r>
          </a:p>
          <a:p>
            <a:pPr lvl="1"/>
            <a:r>
              <a:t>Nivel de texto 2</a:t>
            </a:r>
          </a:p>
          <a:p>
            <a:pPr lvl="2"/>
            <a:r>
              <a:t>Nivel de texto 3</a:t>
            </a:r>
          </a:p>
          <a:p>
            <a:pPr lvl="3"/>
            <a:r>
              <a:t>Nivel de texto 4</a:t>
            </a:r>
          </a:p>
          <a:p>
            <a:pPr lvl="4"/>
            <a:r>
              <a:t>Nivel de texto 5</a:t>
            </a:r>
          </a:p>
        </p:txBody>
      </p:sp>
      <p:sp>
        <p:nvSpPr>
          <p:cNvPr id="142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tx">
  <p:cSld name="17_Title Slide">
    <p:spTree>
      <p:nvGrpSpPr>
        <p:cNvPr id="1" name=""/>
        <p:cNvGrpSpPr/>
        <p:nvPr/>
      </p:nvGrpSpPr>
      <p:grpSpPr>
        <a:xfrm>
          <a:off x="0" y="0"/>
          <a:ext cx="0" cy="0"/>
          <a:chOff x="0" y="0"/>
          <a:chExt cx="0" cy="0"/>
        </a:xfrm>
      </p:grpSpPr>
      <p:sp>
        <p:nvSpPr>
          <p:cNvPr id="1433"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143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43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B33650"/>
                </a:solidFill>
              </a:defRPr>
            </a:lvl1pPr>
            <a:lvl2pPr marL="640896" indent="-183696">
              <a:spcBef>
                <a:spcPts val="400"/>
              </a:spcBef>
              <a:defRPr sz="1800">
                <a:solidFill>
                  <a:srgbClr val="B33650"/>
                </a:solidFill>
              </a:defRPr>
            </a:lvl2pPr>
            <a:lvl3pPr marL="1085850" indent="-171450">
              <a:spcBef>
                <a:spcPts val="400"/>
              </a:spcBef>
              <a:defRPr sz="1800">
                <a:solidFill>
                  <a:srgbClr val="B33650"/>
                </a:solidFill>
              </a:defRPr>
            </a:lvl3pPr>
            <a:lvl4pPr marL="1577339" indent="-205739">
              <a:spcBef>
                <a:spcPts val="400"/>
              </a:spcBef>
              <a:defRPr sz="1800">
                <a:solidFill>
                  <a:srgbClr val="B33650"/>
                </a:solidFill>
              </a:defRPr>
            </a:lvl4pPr>
            <a:lvl5pPr marL="2034539" indent="-205739">
              <a:spcBef>
                <a:spcPts val="400"/>
              </a:spcBef>
              <a:defRPr sz="1800">
                <a:solidFill>
                  <a:srgbClr val="B33650"/>
                </a:solidFill>
              </a:defRPr>
            </a:lvl5pPr>
          </a:lstStyle>
          <a:p>
            <a:r>
              <a:t>Nivel de texto 1</a:t>
            </a:r>
          </a:p>
          <a:p>
            <a:pPr lvl="1"/>
            <a:r>
              <a:t>Nivel de texto 2</a:t>
            </a:r>
          </a:p>
          <a:p>
            <a:pPr lvl="2"/>
            <a:r>
              <a:t>Nivel de texto 3</a:t>
            </a:r>
          </a:p>
          <a:p>
            <a:pPr lvl="3"/>
            <a:r>
              <a:t>Nivel de texto 4</a:t>
            </a:r>
          </a:p>
          <a:p>
            <a:pPr lvl="4"/>
            <a:r>
              <a:t>Nivel de texto 5</a:t>
            </a:r>
          </a:p>
        </p:txBody>
      </p:sp>
      <p:sp>
        <p:nvSpPr>
          <p:cNvPr id="143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tx">
  <p:cSld name="8_Title and Content">
    <p:bg>
      <p:bgPr>
        <a:solidFill>
          <a:srgbClr val="262626"/>
        </a:solidFill>
        <a:effectLst/>
      </p:bgPr>
    </p:bg>
    <p:spTree>
      <p:nvGrpSpPr>
        <p:cNvPr id="1" name=""/>
        <p:cNvGrpSpPr/>
        <p:nvPr/>
      </p:nvGrpSpPr>
      <p:grpSpPr>
        <a:xfrm>
          <a:off x="0" y="0"/>
          <a:ext cx="0" cy="0"/>
          <a:chOff x="0" y="0"/>
          <a:chExt cx="0" cy="0"/>
        </a:xfrm>
      </p:grpSpPr>
      <p:pic>
        <p:nvPicPr>
          <p:cNvPr id="1443" name="image41.png" descr="image4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44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4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44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tx">
  <p:cSld name="70_Title and Content">
    <p:bg>
      <p:bgPr>
        <a:solidFill>
          <a:srgbClr val="262626"/>
        </a:solidFill>
        <a:effectLst/>
      </p:bgPr>
    </p:bg>
    <p:spTree>
      <p:nvGrpSpPr>
        <p:cNvPr id="1" name=""/>
        <p:cNvGrpSpPr/>
        <p:nvPr/>
      </p:nvGrpSpPr>
      <p:grpSpPr>
        <a:xfrm>
          <a:off x="0" y="0"/>
          <a:ext cx="0" cy="0"/>
          <a:chOff x="0" y="0"/>
          <a:chExt cx="0" cy="0"/>
        </a:xfrm>
      </p:grpSpPr>
      <p:pic>
        <p:nvPicPr>
          <p:cNvPr id="1453" name="image42.png" descr="image4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45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55" name="Línea"/>
          <p:cNvSpPr/>
          <p:nvPr/>
        </p:nvSpPr>
        <p:spPr>
          <a:xfrm>
            <a:off x="332018" y="431650"/>
            <a:ext cx="7908553" cy="1"/>
          </a:xfrm>
          <a:prstGeom prst="line">
            <a:avLst/>
          </a:prstGeom>
          <a:ln w="7620">
            <a:solidFill>
              <a:srgbClr val="FFFFFF"/>
            </a:solidFill>
          </a:ln>
        </p:spPr>
        <p:txBody>
          <a:bodyPr lIns="45719" rIns="45719"/>
          <a:lstStyle/>
          <a:p>
            <a:endParaRPr/>
          </a:p>
        </p:txBody>
      </p:sp>
      <p:sp>
        <p:nvSpPr>
          <p:cNvPr id="145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x">
  <p:cSld name="71_Title and Content">
    <p:bg>
      <p:bgPr>
        <a:solidFill>
          <a:srgbClr val="262626"/>
        </a:solidFill>
        <a:effectLst/>
      </p:bgPr>
    </p:bg>
    <p:spTree>
      <p:nvGrpSpPr>
        <p:cNvPr id="1" name=""/>
        <p:cNvGrpSpPr/>
        <p:nvPr/>
      </p:nvGrpSpPr>
      <p:grpSpPr>
        <a:xfrm>
          <a:off x="0" y="0"/>
          <a:ext cx="0" cy="0"/>
          <a:chOff x="0" y="0"/>
          <a:chExt cx="0" cy="0"/>
        </a:xfrm>
      </p:grpSpPr>
      <p:pic>
        <p:nvPicPr>
          <p:cNvPr id="1463" name="image43.png" descr="image4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46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6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46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tx">
  <p:cSld name="72_Title and Content">
    <p:bg>
      <p:bgPr>
        <a:solidFill>
          <a:srgbClr val="262626"/>
        </a:solidFill>
        <a:effectLst/>
      </p:bgPr>
    </p:bg>
    <p:spTree>
      <p:nvGrpSpPr>
        <p:cNvPr id="1" name=""/>
        <p:cNvGrpSpPr/>
        <p:nvPr/>
      </p:nvGrpSpPr>
      <p:grpSpPr>
        <a:xfrm>
          <a:off x="0" y="0"/>
          <a:ext cx="0" cy="0"/>
          <a:chOff x="0" y="0"/>
          <a:chExt cx="0" cy="0"/>
        </a:xfrm>
      </p:grpSpPr>
      <p:pic>
        <p:nvPicPr>
          <p:cNvPr id="1473" name="image44.png" descr="image4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47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7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47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tx">
  <p:cSld name="73_Title and Content">
    <p:bg>
      <p:bgPr>
        <a:solidFill>
          <a:srgbClr val="262626"/>
        </a:solidFill>
        <a:effectLst/>
      </p:bgPr>
    </p:bg>
    <p:spTree>
      <p:nvGrpSpPr>
        <p:cNvPr id="1" name=""/>
        <p:cNvGrpSpPr/>
        <p:nvPr/>
      </p:nvGrpSpPr>
      <p:grpSpPr>
        <a:xfrm>
          <a:off x="0" y="0"/>
          <a:ext cx="0" cy="0"/>
          <a:chOff x="0" y="0"/>
          <a:chExt cx="0" cy="0"/>
        </a:xfrm>
      </p:grpSpPr>
      <p:pic>
        <p:nvPicPr>
          <p:cNvPr id="1483" name="image45.png" descr="image4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48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8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48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x">
  <p:cSld name="69_Title and Content">
    <p:bg>
      <p:bgPr>
        <a:solidFill>
          <a:srgbClr val="262626"/>
        </a:solidFill>
        <a:effectLst/>
      </p:bgPr>
    </p:bg>
    <p:spTree>
      <p:nvGrpSpPr>
        <p:cNvPr id="1" name=""/>
        <p:cNvGrpSpPr/>
        <p:nvPr/>
      </p:nvGrpSpPr>
      <p:grpSpPr>
        <a:xfrm>
          <a:off x="0" y="0"/>
          <a:ext cx="0" cy="0"/>
          <a:chOff x="0" y="0"/>
          <a:chExt cx="0" cy="0"/>
        </a:xfrm>
      </p:grpSpPr>
      <p:sp>
        <p:nvSpPr>
          <p:cNvPr id="1493"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94"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1497" name="Grupo"/>
          <p:cNvGrpSpPr/>
          <p:nvPr/>
        </p:nvGrpSpPr>
        <p:grpSpPr>
          <a:xfrm>
            <a:off x="332019" y="464855"/>
            <a:ext cx="8590982" cy="1153839"/>
            <a:chOff x="0" y="0"/>
            <a:chExt cx="8590981" cy="1153838"/>
          </a:xfrm>
        </p:grpSpPr>
        <p:sp>
          <p:nvSpPr>
            <p:cNvPr id="1495" name="Rectángulo redondeado"/>
            <p:cNvSpPr/>
            <p:nvPr/>
          </p:nvSpPr>
          <p:spPr>
            <a:xfrm>
              <a:off x="0" y="215825"/>
              <a:ext cx="8590982" cy="938014"/>
            </a:xfrm>
            <a:prstGeom prst="roundRect">
              <a:avLst>
                <a:gd name="adj" fmla="val 16667"/>
              </a:avLst>
            </a:prstGeom>
            <a:solidFill>
              <a:srgbClr val="B20B50"/>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496" name="Triángulo"/>
            <p:cNvSpPr/>
            <p:nvPr/>
          </p:nvSpPr>
          <p:spPr>
            <a:xfrm>
              <a:off x="722141" y="0"/>
              <a:ext cx="315419" cy="249031"/>
            </a:xfrm>
            <a:prstGeom prst="triangle">
              <a:avLst/>
            </a:prstGeom>
            <a:solidFill>
              <a:srgbClr val="B20B50"/>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49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tx">
  <p:cSld name="9_Title and Content">
    <p:spTree>
      <p:nvGrpSpPr>
        <p:cNvPr id="1" name=""/>
        <p:cNvGrpSpPr/>
        <p:nvPr/>
      </p:nvGrpSpPr>
      <p:grpSpPr>
        <a:xfrm>
          <a:off x="0" y="0"/>
          <a:ext cx="0" cy="0"/>
          <a:chOff x="0" y="0"/>
          <a:chExt cx="0" cy="0"/>
        </a:xfrm>
      </p:grpSpPr>
      <p:pic>
        <p:nvPicPr>
          <p:cNvPr id="1505" name="image41.png" descr="image4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50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0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50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tx">
  <p:cSld name="76_Title and Content">
    <p:spTree>
      <p:nvGrpSpPr>
        <p:cNvPr id="1" name=""/>
        <p:cNvGrpSpPr/>
        <p:nvPr/>
      </p:nvGrpSpPr>
      <p:grpSpPr>
        <a:xfrm>
          <a:off x="0" y="0"/>
          <a:ext cx="0" cy="0"/>
          <a:chOff x="0" y="0"/>
          <a:chExt cx="0" cy="0"/>
        </a:xfrm>
      </p:grpSpPr>
      <p:pic>
        <p:nvPicPr>
          <p:cNvPr id="1515" name="image42.png" descr="image4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51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17" name="Línea"/>
          <p:cNvSpPr/>
          <p:nvPr/>
        </p:nvSpPr>
        <p:spPr>
          <a:xfrm>
            <a:off x="332018" y="431650"/>
            <a:ext cx="7887149" cy="1"/>
          </a:xfrm>
          <a:prstGeom prst="line">
            <a:avLst/>
          </a:prstGeom>
          <a:ln w="7620">
            <a:solidFill>
              <a:srgbClr val="262626"/>
            </a:solidFill>
          </a:ln>
        </p:spPr>
        <p:txBody>
          <a:bodyPr lIns="45719" rIns="45719"/>
          <a:lstStyle/>
          <a:p>
            <a:endParaRPr/>
          </a:p>
        </p:txBody>
      </p:sp>
      <p:sp>
        <p:nvSpPr>
          <p:cNvPr id="151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2_Section Header">
    <p:spTree>
      <p:nvGrpSpPr>
        <p:cNvPr id="1" name=""/>
        <p:cNvGrpSpPr/>
        <p:nvPr/>
      </p:nvGrpSpPr>
      <p:grpSpPr>
        <a:xfrm>
          <a:off x="0" y="0"/>
          <a:ext cx="0" cy="0"/>
          <a:chOff x="0" y="0"/>
          <a:chExt cx="0" cy="0"/>
        </a:xfrm>
      </p:grpSpPr>
      <p:sp>
        <p:nvSpPr>
          <p:cNvPr id="145"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000000"/>
                  </a:solidFill>
                </a:ln>
                <a:solidFill>
                  <a:srgbClr val="FFFFFF"/>
                </a:solidFill>
              </a:defRPr>
            </a:lvl1pPr>
            <a:lvl2pPr marL="1008289" indent="-551089" algn="ctr">
              <a:spcBef>
                <a:spcPts val="1200"/>
              </a:spcBef>
              <a:defRPr sz="5400" b="1">
                <a:ln w="19049">
                  <a:solidFill>
                    <a:srgbClr val="000000"/>
                  </a:solidFill>
                </a:ln>
                <a:solidFill>
                  <a:srgbClr val="FFFFFF"/>
                </a:solidFill>
              </a:defRPr>
            </a:lvl2pPr>
            <a:lvl3pPr marL="1428750" indent="-514350" algn="ctr">
              <a:spcBef>
                <a:spcPts val="1200"/>
              </a:spcBef>
              <a:defRPr sz="5400" b="1">
                <a:ln w="19049">
                  <a:solidFill>
                    <a:srgbClr val="000000"/>
                  </a:solidFill>
                </a:ln>
                <a:solidFill>
                  <a:srgbClr val="FFFFFF"/>
                </a:solidFill>
              </a:defRPr>
            </a:lvl3pPr>
            <a:lvl4pPr marL="1988820" indent="-617220" algn="ctr">
              <a:spcBef>
                <a:spcPts val="1200"/>
              </a:spcBef>
              <a:defRPr sz="5400" b="1">
                <a:ln w="19049">
                  <a:solidFill>
                    <a:srgbClr val="000000"/>
                  </a:solidFill>
                </a:ln>
                <a:solidFill>
                  <a:srgbClr val="FFFFFF"/>
                </a:solidFill>
              </a:defRPr>
            </a:lvl4pPr>
            <a:lvl5pPr marL="2446020" indent="-617220" algn="ctr">
              <a:spcBef>
                <a:spcPts val="1200"/>
              </a:spcBef>
              <a:defRPr sz="5400" b="1">
                <a:ln w="19049">
                  <a:solidFill>
                    <a:srgbClr val="000000"/>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4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x">
  <p:cSld name="77_Title and Content">
    <p:spTree>
      <p:nvGrpSpPr>
        <p:cNvPr id="1" name=""/>
        <p:cNvGrpSpPr/>
        <p:nvPr/>
      </p:nvGrpSpPr>
      <p:grpSpPr>
        <a:xfrm>
          <a:off x="0" y="0"/>
          <a:ext cx="0" cy="0"/>
          <a:chOff x="0" y="0"/>
          <a:chExt cx="0" cy="0"/>
        </a:xfrm>
      </p:grpSpPr>
      <p:pic>
        <p:nvPicPr>
          <p:cNvPr id="1525" name="image43.png" descr="image4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52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2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5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tx">
  <p:cSld name="78_Title and Content">
    <p:spTree>
      <p:nvGrpSpPr>
        <p:cNvPr id="1" name=""/>
        <p:cNvGrpSpPr/>
        <p:nvPr/>
      </p:nvGrpSpPr>
      <p:grpSpPr>
        <a:xfrm>
          <a:off x="0" y="0"/>
          <a:ext cx="0" cy="0"/>
          <a:chOff x="0" y="0"/>
          <a:chExt cx="0" cy="0"/>
        </a:xfrm>
      </p:grpSpPr>
      <p:pic>
        <p:nvPicPr>
          <p:cNvPr id="1535" name="image44.png" descr="image4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53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3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53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tx">
  <p:cSld name="79_Title and Content">
    <p:spTree>
      <p:nvGrpSpPr>
        <p:cNvPr id="1" name=""/>
        <p:cNvGrpSpPr/>
        <p:nvPr/>
      </p:nvGrpSpPr>
      <p:grpSpPr>
        <a:xfrm>
          <a:off x="0" y="0"/>
          <a:ext cx="0" cy="0"/>
          <a:chOff x="0" y="0"/>
          <a:chExt cx="0" cy="0"/>
        </a:xfrm>
      </p:grpSpPr>
      <p:sp>
        <p:nvSpPr>
          <p:cNvPr id="1545"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46" name="Línea"/>
          <p:cNvSpPr/>
          <p:nvPr/>
        </p:nvSpPr>
        <p:spPr>
          <a:xfrm>
            <a:off x="332018" y="431650"/>
            <a:ext cx="8590983" cy="1"/>
          </a:xfrm>
          <a:prstGeom prst="line">
            <a:avLst/>
          </a:prstGeom>
          <a:ln w="7620">
            <a:solidFill>
              <a:srgbClr val="262626"/>
            </a:solidFill>
          </a:ln>
        </p:spPr>
        <p:txBody>
          <a:bodyPr lIns="45719" rIns="45719"/>
          <a:lstStyle/>
          <a:p>
            <a:endParaRPr/>
          </a:p>
        </p:txBody>
      </p:sp>
      <p:pic>
        <p:nvPicPr>
          <p:cNvPr id="1547" name="image45.png" descr="image4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54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tx">
  <p:cSld name="75_Title and Content">
    <p:spTree>
      <p:nvGrpSpPr>
        <p:cNvPr id="1" name=""/>
        <p:cNvGrpSpPr/>
        <p:nvPr/>
      </p:nvGrpSpPr>
      <p:grpSpPr>
        <a:xfrm>
          <a:off x="0" y="0"/>
          <a:ext cx="0" cy="0"/>
          <a:chOff x="0" y="0"/>
          <a:chExt cx="0" cy="0"/>
        </a:xfrm>
      </p:grpSpPr>
      <p:sp>
        <p:nvSpPr>
          <p:cNvPr id="1555"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556"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1559" name="Grupo"/>
          <p:cNvGrpSpPr/>
          <p:nvPr/>
        </p:nvGrpSpPr>
        <p:grpSpPr>
          <a:xfrm>
            <a:off x="332019" y="464855"/>
            <a:ext cx="8590982" cy="1153839"/>
            <a:chOff x="0" y="0"/>
            <a:chExt cx="8590981" cy="1153838"/>
          </a:xfrm>
        </p:grpSpPr>
        <p:sp>
          <p:nvSpPr>
            <p:cNvPr id="1557" name="Rectángulo redondeado"/>
            <p:cNvSpPr/>
            <p:nvPr/>
          </p:nvSpPr>
          <p:spPr>
            <a:xfrm>
              <a:off x="0" y="215825"/>
              <a:ext cx="8590982" cy="938014"/>
            </a:xfrm>
            <a:prstGeom prst="roundRect">
              <a:avLst>
                <a:gd name="adj" fmla="val 16667"/>
              </a:avLst>
            </a:prstGeom>
            <a:solidFill>
              <a:srgbClr val="B20B50"/>
            </a:solidFill>
            <a:ln w="12700" cap="flat">
              <a:noFill/>
              <a:miter lim="400000"/>
            </a:ln>
            <a:effectLst/>
          </p:spPr>
          <p:txBody>
            <a:bodyPr wrap="square" lIns="45719" tIns="45719" rIns="45719" bIns="45719" numCol="1" anchor="ctr">
              <a:noAutofit/>
            </a:bodyPr>
            <a:lstStyle/>
            <a:p>
              <a:pPr algn="ctr">
                <a:defRPr>
                  <a:solidFill>
                    <a:srgbClr val="53AA03"/>
                  </a:solidFill>
                  <a:latin typeface="DIN Alternate"/>
                  <a:ea typeface="DIN Alternate"/>
                  <a:cs typeface="DIN Alternate"/>
                  <a:sym typeface="DIN Alternate"/>
                </a:defRPr>
              </a:pPr>
              <a:endParaRPr/>
            </a:p>
          </p:txBody>
        </p:sp>
        <p:sp>
          <p:nvSpPr>
            <p:cNvPr id="1558" name="Triángulo"/>
            <p:cNvSpPr/>
            <p:nvPr/>
          </p:nvSpPr>
          <p:spPr>
            <a:xfrm>
              <a:off x="722141" y="0"/>
              <a:ext cx="315419" cy="249031"/>
            </a:xfrm>
            <a:prstGeom prst="triangle">
              <a:avLst/>
            </a:prstGeom>
            <a:solidFill>
              <a:srgbClr val="B20B50"/>
            </a:solidFill>
            <a:ln w="12700" cap="flat">
              <a:noFill/>
              <a:miter lim="400000"/>
            </a:ln>
            <a:effectLst/>
          </p:spPr>
          <p:txBody>
            <a:bodyPr wrap="square" lIns="45719" tIns="45719" rIns="45719" bIns="45719" numCol="1" anchor="ctr">
              <a:noAutofit/>
            </a:bodyPr>
            <a:lstStyle/>
            <a:p>
              <a:pPr algn="ctr">
                <a:defRPr>
                  <a:solidFill>
                    <a:srgbClr val="53AA03"/>
                  </a:solidFill>
                </a:defRPr>
              </a:pPr>
              <a:endParaRPr/>
            </a:p>
          </p:txBody>
        </p:sp>
      </p:grpSp>
      <p:sp>
        <p:nvSpPr>
          <p:cNvPr id="156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x">
  <p:cSld name="22_Title Slide">
    <p:bg>
      <p:bgPr>
        <a:solidFill>
          <a:srgbClr val="262626"/>
        </a:solidFill>
        <a:effectLst/>
      </p:bgPr>
    </p:bg>
    <p:spTree>
      <p:nvGrpSpPr>
        <p:cNvPr id="1" name=""/>
        <p:cNvGrpSpPr/>
        <p:nvPr/>
      </p:nvGrpSpPr>
      <p:grpSpPr>
        <a:xfrm>
          <a:off x="0" y="0"/>
          <a:ext cx="0" cy="0"/>
          <a:chOff x="0" y="0"/>
          <a:chExt cx="0" cy="0"/>
        </a:xfrm>
      </p:grpSpPr>
      <p:sp>
        <p:nvSpPr>
          <p:cNvPr id="1567"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56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569"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B33650"/>
                </a:solidFill>
              </a:defRPr>
            </a:lvl1pPr>
            <a:lvl2pPr marL="640896" indent="-183696">
              <a:spcBef>
                <a:spcPts val="400"/>
              </a:spcBef>
              <a:defRPr sz="1800">
                <a:solidFill>
                  <a:srgbClr val="B33650"/>
                </a:solidFill>
              </a:defRPr>
            </a:lvl2pPr>
            <a:lvl3pPr marL="1085850" indent="-171450">
              <a:spcBef>
                <a:spcPts val="400"/>
              </a:spcBef>
              <a:defRPr sz="1800">
                <a:solidFill>
                  <a:srgbClr val="B33650"/>
                </a:solidFill>
              </a:defRPr>
            </a:lvl3pPr>
            <a:lvl4pPr marL="1577339" indent="-205739">
              <a:spcBef>
                <a:spcPts val="400"/>
              </a:spcBef>
              <a:defRPr sz="1800">
                <a:solidFill>
                  <a:srgbClr val="B33650"/>
                </a:solidFill>
              </a:defRPr>
            </a:lvl4pPr>
            <a:lvl5pPr marL="2034539" indent="-205739">
              <a:spcBef>
                <a:spcPts val="400"/>
              </a:spcBef>
              <a:defRPr sz="1800">
                <a:solidFill>
                  <a:srgbClr val="B33650"/>
                </a:solidFill>
              </a:defRPr>
            </a:lvl5pPr>
          </a:lstStyle>
          <a:p>
            <a:r>
              <a:t>Nivel de texto 1</a:t>
            </a:r>
          </a:p>
          <a:p>
            <a:pPr lvl="1"/>
            <a:r>
              <a:t>Nivel de texto 2</a:t>
            </a:r>
          </a:p>
          <a:p>
            <a:pPr lvl="2"/>
            <a:r>
              <a:t>Nivel de texto 3</a:t>
            </a:r>
          </a:p>
          <a:p>
            <a:pPr lvl="3"/>
            <a:r>
              <a:t>Nivel de texto 4</a:t>
            </a:r>
          </a:p>
          <a:p>
            <a:pPr lvl="4"/>
            <a:r>
              <a:t>Nivel de texto 5</a:t>
            </a:r>
          </a:p>
        </p:txBody>
      </p:sp>
      <p:sp>
        <p:nvSpPr>
          <p:cNvPr id="157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x">
  <p:cSld name="23_Title Slide">
    <p:spTree>
      <p:nvGrpSpPr>
        <p:cNvPr id="1" name=""/>
        <p:cNvGrpSpPr/>
        <p:nvPr/>
      </p:nvGrpSpPr>
      <p:grpSpPr>
        <a:xfrm>
          <a:off x="0" y="0"/>
          <a:ext cx="0" cy="0"/>
          <a:chOff x="0" y="0"/>
          <a:chExt cx="0" cy="0"/>
        </a:xfrm>
      </p:grpSpPr>
      <p:sp>
        <p:nvSpPr>
          <p:cNvPr id="157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578"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1579"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B33650"/>
                </a:solidFill>
              </a:defRPr>
            </a:lvl1pPr>
            <a:lvl2pPr marL="640896" indent="-183696">
              <a:spcBef>
                <a:spcPts val="400"/>
              </a:spcBef>
              <a:defRPr sz="1800">
                <a:solidFill>
                  <a:srgbClr val="B33650"/>
                </a:solidFill>
              </a:defRPr>
            </a:lvl2pPr>
            <a:lvl3pPr marL="1085850" indent="-171450">
              <a:spcBef>
                <a:spcPts val="400"/>
              </a:spcBef>
              <a:defRPr sz="1800">
                <a:solidFill>
                  <a:srgbClr val="B33650"/>
                </a:solidFill>
              </a:defRPr>
            </a:lvl3pPr>
            <a:lvl4pPr marL="1577339" indent="-205739">
              <a:spcBef>
                <a:spcPts val="400"/>
              </a:spcBef>
              <a:defRPr sz="1800">
                <a:solidFill>
                  <a:srgbClr val="B33650"/>
                </a:solidFill>
              </a:defRPr>
            </a:lvl4pPr>
            <a:lvl5pPr marL="2034539" indent="-205739">
              <a:spcBef>
                <a:spcPts val="400"/>
              </a:spcBef>
              <a:defRPr sz="1800">
                <a:solidFill>
                  <a:srgbClr val="B33650"/>
                </a:solidFill>
              </a:defRPr>
            </a:lvl5pPr>
          </a:lstStyle>
          <a:p>
            <a:r>
              <a:t>Nivel de texto 1</a:t>
            </a:r>
          </a:p>
          <a:p>
            <a:pPr lvl="1"/>
            <a:r>
              <a:t>Nivel de texto 2</a:t>
            </a:r>
          </a:p>
          <a:p>
            <a:pPr lvl="2"/>
            <a:r>
              <a:t>Nivel de texto 3</a:t>
            </a:r>
          </a:p>
          <a:p>
            <a:pPr lvl="3"/>
            <a:r>
              <a:t>Nivel de texto 4</a:t>
            </a:r>
          </a:p>
          <a:p>
            <a:pPr lvl="4"/>
            <a:r>
              <a:t>Nivel de texto 5</a:t>
            </a:r>
          </a:p>
        </p:txBody>
      </p:sp>
      <p:sp>
        <p:nvSpPr>
          <p:cNvPr id="158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tx">
  <p:cSld name="13_Section Header">
    <p:spTree>
      <p:nvGrpSpPr>
        <p:cNvPr id="1" name=""/>
        <p:cNvGrpSpPr/>
        <p:nvPr/>
      </p:nvGrpSpPr>
      <p:grpSpPr>
        <a:xfrm>
          <a:off x="0" y="0"/>
          <a:ext cx="0" cy="0"/>
          <a:chOff x="0" y="0"/>
          <a:chExt cx="0" cy="0"/>
        </a:xfrm>
      </p:grpSpPr>
      <p:sp>
        <p:nvSpPr>
          <p:cNvPr id="1587" name="Rectángulo"/>
          <p:cNvSpPr/>
          <p:nvPr/>
        </p:nvSpPr>
        <p:spPr>
          <a:xfrm>
            <a:off x="1" y="8964"/>
            <a:ext cx="9160604" cy="5143501"/>
          </a:xfrm>
          <a:prstGeom prst="rect">
            <a:avLst/>
          </a:prstGeom>
          <a:solidFill>
            <a:srgbClr val="5A209D"/>
          </a:solidFill>
          <a:ln>
            <a:solidFill>
              <a:srgbClr val="4A7EBB"/>
            </a:solidFill>
          </a:ln>
        </p:spPr>
        <p:txBody>
          <a:bodyPr lIns="45719" rIns="45719" anchor="ctr"/>
          <a:lstStyle/>
          <a:p>
            <a:pPr>
              <a:defRPr>
                <a:solidFill>
                  <a:srgbClr val="FFFFFF"/>
                </a:solidFill>
              </a:defRPr>
            </a:pPr>
            <a:endParaRPr/>
          </a:p>
        </p:txBody>
      </p:sp>
      <p:sp>
        <p:nvSpPr>
          <p:cNvPr id="1588"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58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7.xml><?xml version="1.0" encoding="utf-8"?>
<p:sldLayout xmlns:a="http://schemas.openxmlformats.org/drawingml/2006/main" xmlns:r="http://schemas.openxmlformats.org/officeDocument/2006/relationships" xmlns:p="http://schemas.openxmlformats.org/presentationml/2006/main" type="tx">
  <p:cSld name="43_Section Header">
    <p:spTree>
      <p:nvGrpSpPr>
        <p:cNvPr id="1" name=""/>
        <p:cNvGrpSpPr/>
        <p:nvPr/>
      </p:nvGrpSpPr>
      <p:grpSpPr>
        <a:xfrm>
          <a:off x="0" y="0"/>
          <a:ext cx="0" cy="0"/>
          <a:chOff x="0" y="0"/>
          <a:chExt cx="0" cy="0"/>
        </a:xfrm>
      </p:grpSpPr>
      <p:sp>
        <p:nvSpPr>
          <p:cNvPr id="1596"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5B319D"/>
                  </a:solidFill>
                </a:ln>
                <a:solidFill>
                  <a:srgbClr val="262626"/>
                </a:solidFill>
              </a:defRPr>
            </a:lvl1pPr>
            <a:lvl2pPr marL="1008289" indent="-551089" algn="ctr">
              <a:spcBef>
                <a:spcPts val="1200"/>
              </a:spcBef>
              <a:defRPr sz="5400" b="1">
                <a:ln w="19049">
                  <a:solidFill>
                    <a:srgbClr val="5B319D"/>
                  </a:solidFill>
                </a:ln>
                <a:solidFill>
                  <a:srgbClr val="262626"/>
                </a:solidFill>
              </a:defRPr>
            </a:lvl2pPr>
            <a:lvl3pPr marL="1428750" indent="-514350" algn="ctr">
              <a:spcBef>
                <a:spcPts val="1200"/>
              </a:spcBef>
              <a:defRPr sz="5400" b="1">
                <a:ln w="19049">
                  <a:solidFill>
                    <a:srgbClr val="5B319D"/>
                  </a:solidFill>
                </a:ln>
                <a:solidFill>
                  <a:srgbClr val="262626"/>
                </a:solidFill>
              </a:defRPr>
            </a:lvl3pPr>
            <a:lvl4pPr marL="1988820" indent="-617220" algn="ctr">
              <a:spcBef>
                <a:spcPts val="1200"/>
              </a:spcBef>
              <a:defRPr sz="5400" b="1">
                <a:ln w="19049">
                  <a:solidFill>
                    <a:srgbClr val="5B319D"/>
                  </a:solidFill>
                </a:ln>
                <a:solidFill>
                  <a:srgbClr val="262626"/>
                </a:solidFill>
              </a:defRPr>
            </a:lvl4pPr>
            <a:lvl5pPr marL="2446020" indent="-617220" algn="ctr">
              <a:spcBef>
                <a:spcPts val="1200"/>
              </a:spcBef>
              <a:defRPr sz="5400" b="1">
                <a:ln w="19049">
                  <a:solidFill>
                    <a:srgbClr val="5B319D"/>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59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x">
  <p:cSld name="32_Section Header">
    <p:spTree>
      <p:nvGrpSpPr>
        <p:cNvPr id="1" name=""/>
        <p:cNvGrpSpPr/>
        <p:nvPr/>
      </p:nvGrpSpPr>
      <p:grpSpPr>
        <a:xfrm>
          <a:off x="0" y="0"/>
          <a:ext cx="0" cy="0"/>
          <a:chOff x="0" y="0"/>
          <a:chExt cx="0" cy="0"/>
        </a:xfrm>
      </p:grpSpPr>
      <p:sp>
        <p:nvSpPr>
          <p:cNvPr id="1604"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5B319D"/>
                  </a:solidFill>
                </a:ln>
                <a:solidFill>
                  <a:srgbClr val="FFFFFF"/>
                </a:solidFill>
              </a:defRPr>
            </a:lvl1pPr>
            <a:lvl2pPr marL="1008289" indent="-551089" algn="ctr">
              <a:spcBef>
                <a:spcPts val="1200"/>
              </a:spcBef>
              <a:defRPr sz="5400" b="1">
                <a:ln w="19049">
                  <a:solidFill>
                    <a:srgbClr val="5B319D"/>
                  </a:solidFill>
                </a:ln>
                <a:solidFill>
                  <a:srgbClr val="FFFFFF"/>
                </a:solidFill>
              </a:defRPr>
            </a:lvl2pPr>
            <a:lvl3pPr marL="1428750" indent="-514350" algn="ctr">
              <a:spcBef>
                <a:spcPts val="1200"/>
              </a:spcBef>
              <a:defRPr sz="5400" b="1">
                <a:ln w="19049">
                  <a:solidFill>
                    <a:srgbClr val="5B319D"/>
                  </a:solidFill>
                </a:ln>
                <a:solidFill>
                  <a:srgbClr val="FFFFFF"/>
                </a:solidFill>
              </a:defRPr>
            </a:lvl3pPr>
            <a:lvl4pPr marL="1988820" indent="-617220" algn="ctr">
              <a:spcBef>
                <a:spcPts val="1200"/>
              </a:spcBef>
              <a:defRPr sz="5400" b="1">
                <a:ln w="19049">
                  <a:solidFill>
                    <a:srgbClr val="5B319D"/>
                  </a:solidFill>
                </a:ln>
                <a:solidFill>
                  <a:srgbClr val="FFFFFF"/>
                </a:solidFill>
              </a:defRPr>
            </a:lvl4pPr>
            <a:lvl5pPr marL="2446020" indent="-617220" algn="ctr">
              <a:spcBef>
                <a:spcPts val="1200"/>
              </a:spcBef>
              <a:defRPr sz="5400" b="1">
                <a:ln w="19049">
                  <a:solidFill>
                    <a:srgbClr val="5B319D"/>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0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x">
  <p:cSld name="14_Section Header">
    <p:spTree>
      <p:nvGrpSpPr>
        <p:cNvPr id="1" name=""/>
        <p:cNvGrpSpPr/>
        <p:nvPr/>
      </p:nvGrpSpPr>
      <p:grpSpPr>
        <a:xfrm>
          <a:off x="0" y="0"/>
          <a:ext cx="0" cy="0"/>
          <a:chOff x="0" y="0"/>
          <a:chExt cx="0" cy="0"/>
        </a:xfrm>
      </p:grpSpPr>
      <p:sp>
        <p:nvSpPr>
          <p:cNvPr id="1612"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5B319D"/>
                </a:solidFill>
              </a:defRPr>
            </a:lvl1pPr>
            <a:lvl2pPr marL="865414" indent="-408214">
              <a:spcBef>
                <a:spcPts val="900"/>
              </a:spcBef>
              <a:defRPr sz="4000" b="1">
                <a:solidFill>
                  <a:srgbClr val="5B319D"/>
                </a:solidFill>
              </a:defRPr>
            </a:lvl2pPr>
            <a:lvl3pPr marL="1295400" indent="-381000">
              <a:spcBef>
                <a:spcPts val="900"/>
              </a:spcBef>
              <a:defRPr sz="4000" b="1">
                <a:solidFill>
                  <a:srgbClr val="5B319D"/>
                </a:solidFill>
              </a:defRPr>
            </a:lvl3pPr>
            <a:lvl4pPr marL="1828800" indent="-457200">
              <a:spcBef>
                <a:spcPts val="900"/>
              </a:spcBef>
              <a:defRPr sz="4000" b="1">
                <a:solidFill>
                  <a:srgbClr val="5B319D"/>
                </a:solidFill>
              </a:defRPr>
            </a:lvl4pPr>
            <a:lvl5pPr marL="2286000" indent="-457200">
              <a:spcBef>
                <a:spcPts val="900"/>
              </a:spcBef>
              <a:defRPr sz="4000" b="1">
                <a:solidFill>
                  <a:srgbClr val="5B319D"/>
                </a:solidFill>
              </a:defRPr>
            </a:lvl5pPr>
          </a:lstStyle>
          <a:p>
            <a:r>
              <a:t>Nivel de texto 1</a:t>
            </a:r>
          </a:p>
          <a:p>
            <a:pPr lvl="1"/>
            <a:r>
              <a:t>Nivel de texto 2</a:t>
            </a:r>
          </a:p>
          <a:p>
            <a:pPr lvl="2"/>
            <a:r>
              <a:t>Nivel de texto 3</a:t>
            </a:r>
          </a:p>
          <a:p>
            <a:pPr lvl="3"/>
            <a:r>
              <a:t>Nivel de texto 4</a:t>
            </a:r>
          </a:p>
          <a:p>
            <a:pPr lvl="4"/>
            <a:r>
              <a:t>Nivel de texto 5</a:t>
            </a:r>
          </a:p>
        </p:txBody>
      </p:sp>
      <p:sp>
        <p:nvSpPr>
          <p:cNvPr id="161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3_Title Slide">
    <p:spTree>
      <p:nvGrpSpPr>
        <p:cNvPr id="1" name=""/>
        <p:cNvGrpSpPr/>
        <p:nvPr/>
      </p:nvGrpSpPr>
      <p:grpSpPr>
        <a:xfrm>
          <a:off x="0" y="0"/>
          <a:ext cx="0" cy="0"/>
          <a:chOff x="0" y="0"/>
          <a:chExt cx="0" cy="0"/>
        </a:xfrm>
      </p:grpSpPr>
      <p:sp>
        <p:nvSpPr>
          <p:cNvPr id="153" name="Texto del título"/>
          <p:cNvSpPr txBox="1">
            <a:spLocks noGrp="1"/>
          </p:cNvSpPr>
          <p:nvPr>
            <p:ph type="title"/>
          </p:nvPr>
        </p:nvSpPr>
        <p:spPr>
          <a:xfrm>
            <a:off x="453387" y="871602"/>
            <a:ext cx="3837955" cy="3926368"/>
          </a:xfrm>
          <a:prstGeom prst="rect">
            <a:avLst/>
          </a:prstGeom>
        </p:spPr>
        <p:txBody>
          <a:bodyPr/>
          <a:lstStyle>
            <a:lvl1pPr>
              <a:defRPr>
                <a:solidFill>
                  <a:srgbClr val="7F7F7F"/>
                </a:solidFill>
              </a:defRPr>
            </a:lvl1pPr>
          </a:lstStyle>
          <a:p>
            <a:r>
              <a:t>Texto del título</a:t>
            </a:r>
          </a:p>
        </p:txBody>
      </p:sp>
      <p:sp>
        <p:nvSpPr>
          <p:cNvPr id="15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5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F7F7F"/>
                </a:solidFill>
              </a:defRPr>
            </a:lvl1pPr>
            <a:lvl2pPr marL="640896" indent="-183696">
              <a:spcBef>
                <a:spcPts val="400"/>
              </a:spcBef>
              <a:defRPr sz="1800">
                <a:solidFill>
                  <a:srgbClr val="7F7F7F"/>
                </a:solidFill>
              </a:defRPr>
            </a:lvl2pPr>
            <a:lvl3pPr marL="1085850" indent="-171450">
              <a:spcBef>
                <a:spcPts val="400"/>
              </a:spcBef>
              <a:defRPr sz="1800">
                <a:solidFill>
                  <a:srgbClr val="7F7F7F"/>
                </a:solidFill>
              </a:defRPr>
            </a:lvl3pPr>
            <a:lvl4pPr marL="1577339" indent="-205739">
              <a:spcBef>
                <a:spcPts val="400"/>
              </a:spcBef>
              <a:defRPr sz="1800">
                <a:solidFill>
                  <a:srgbClr val="7F7F7F"/>
                </a:solidFill>
              </a:defRPr>
            </a:lvl4pPr>
            <a:lvl5pPr marL="2034539" indent="-205739">
              <a:spcBef>
                <a:spcPts val="400"/>
              </a:spcBef>
              <a:defRPr sz="1800">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5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tx">
  <p:cSld name="26_Title Slide">
    <p:bg>
      <p:bgPr>
        <a:solidFill>
          <a:srgbClr val="262626"/>
        </a:solidFill>
        <a:effectLst/>
      </p:bgPr>
    </p:bg>
    <p:spTree>
      <p:nvGrpSpPr>
        <p:cNvPr id="1" name=""/>
        <p:cNvGrpSpPr/>
        <p:nvPr/>
      </p:nvGrpSpPr>
      <p:grpSpPr>
        <a:xfrm>
          <a:off x="0" y="0"/>
          <a:ext cx="0" cy="0"/>
          <a:chOff x="0" y="0"/>
          <a:chExt cx="0" cy="0"/>
        </a:xfrm>
      </p:grpSpPr>
      <p:sp>
        <p:nvSpPr>
          <p:cNvPr id="1620"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1621"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622"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C42A8"/>
                </a:solidFill>
              </a:defRPr>
            </a:lvl1pPr>
            <a:lvl2pPr marL="640896" indent="-183696">
              <a:spcBef>
                <a:spcPts val="400"/>
              </a:spcBef>
              <a:defRPr sz="1800">
                <a:solidFill>
                  <a:srgbClr val="7C42A8"/>
                </a:solidFill>
              </a:defRPr>
            </a:lvl2pPr>
            <a:lvl3pPr marL="1085850" indent="-171450">
              <a:spcBef>
                <a:spcPts val="400"/>
              </a:spcBef>
              <a:defRPr sz="1800">
                <a:solidFill>
                  <a:srgbClr val="7C42A8"/>
                </a:solidFill>
              </a:defRPr>
            </a:lvl3pPr>
            <a:lvl4pPr marL="1577339" indent="-205739">
              <a:spcBef>
                <a:spcPts val="400"/>
              </a:spcBef>
              <a:defRPr sz="1800">
                <a:solidFill>
                  <a:srgbClr val="7C42A8"/>
                </a:solidFill>
              </a:defRPr>
            </a:lvl4pPr>
            <a:lvl5pPr marL="2034539" indent="-205739">
              <a:spcBef>
                <a:spcPts val="400"/>
              </a:spcBef>
              <a:defRPr sz="1800">
                <a:solidFill>
                  <a:srgbClr val="7C42A8"/>
                </a:solidFill>
              </a:defRPr>
            </a:lvl5pPr>
          </a:lstStyle>
          <a:p>
            <a:r>
              <a:t>Nivel de texto 1</a:t>
            </a:r>
          </a:p>
          <a:p>
            <a:pPr lvl="1"/>
            <a:r>
              <a:t>Nivel de texto 2</a:t>
            </a:r>
          </a:p>
          <a:p>
            <a:pPr lvl="2"/>
            <a:r>
              <a:t>Nivel de texto 3</a:t>
            </a:r>
          </a:p>
          <a:p>
            <a:pPr lvl="3"/>
            <a:r>
              <a:t>Nivel de texto 4</a:t>
            </a:r>
          </a:p>
          <a:p>
            <a:pPr lvl="4"/>
            <a:r>
              <a:t>Nivel de texto 5</a:t>
            </a:r>
          </a:p>
        </p:txBody>
      </p:sp>
      <p:sp>
        <p:nvSpPr>
          <p:cNvPr id="162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x">
  <p:cSld name="27_Title Slide">
    <p:spTree>
      <p:nvGrpSpPr>
        <p:cNvPr id="1" name=""/>
        <p:cNvGrpSpPr/>
        <p:nvPr/>
      </p:nvGrpSpPr>
      <p:grpSpPr>
        <a:xfrm>
          <a:off x="0" y="0"/>
          <a:ext cx="0" cy="0"/>
          <a:chOff x="0" y="0"/>
          <a:chExt cx="0" cy="0"/>
        </a:xfrm>
      </p:grpSpPr>
      <p:sp>
        <p:nvSpPr>
          <p:cNvPr id="1630"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163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632"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030A0"/>
                </a:solidFill>
              </a:defRPr>
            </a:lvl1pPr>
            <a:lvl2pPr marL="640896" indent="-183696">
              <a:spcBef>
                <a:spcPts val="400"/>
              </a:spcBef>
              <a:defRPr sz="1800">
                <a:solidFill>
                  <a:srgbClr val="7030A0"/>
                </a:solidFill>
              </a:defRPr>
            </a:lvl2pPr>
            <a:lvl3pPr marL="1085850" indent="-171450">
              <a:spcBef>
                <a:spcPts val="400"/>
              </a:spcBef>
              <a:defRPr sz="1800">
                <a:solidFill>
                  <a:srgbClr val="7030A0"/>
                </a:solidFill>
              </a:defRPr>
            </a:lvl3pPr>
            <a:lvl4pPr marL="1577339" indent="-205739">
              <a:spcBef>
                <a:spcPts val="400"/>
              </a:spcBef>
              <a:defRPr sz="1800">
                <a:solidFill>
                  <a:srgbClr val="7030A0"/>
                </a:solidFill>
              </a:defRPr>
            </a:lvl4pPr>
            <a:lvl5pPr marL="2034539" indent="-205739">
              <a:spcBef>
                <a:spcPts val="400"/>
              </a:spcBef>
              <a:defRPr sz="1800">
                <a:solidFill>
                  <a:srgbClr val="7030A0"/>
                </a:solidFill>
              </a:defRPr>
            </a:lvl5pPr>
          </a:lstStyle>
          <a:p>
            <a:r>
              <a:t>Nivel de texto 1</a:t>
            </a:r>
          </a:p>
          <a:p>
            <a:pPr lvl="1"/>
            <a:r>
              <a:t>Nivel de texto 2</a:t>
            </a:r>
          </a:p>
          <a:p>
            <a:pPr lvl="2"/>
            <a:r>
              <a:t>Nivel de texto 3</a:t>
            </a:r>
          </a:p>
          <a:p>
            <a:pPr lvl="3"/>
            <a:r>
              <a:t>Nivel de texto 4</a:t>
            </a:r>
          </a:p>
          <a:p>
            <a:pPr lvl="4"/>
            <a:r>
              <a:t>Nivel de texto 5</a:t>
            </a:r>
          </a:p>
        </p:txBody>
      </p:sp>
      <p:sp>
        <p:nvSpPr>
          <p:cNvPr id="163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tx">
  <p:cSld name="13_Title and Content">
    <p:bg>
      <p:bgPr>
        <a:solidFill>
          <a:srgbClr val="262626"/>
        </a:solidFill>
        <a:effectLst/>
      </p:bgPr>
    </p:bg>
    <p:spTree>
      <p:nvGrpSpPr>
        <p:cNvPr id="1" name=""/>
        <p:cNvGrpSpPr/>
        <p:nvPr/>
      </p:nvGrpSpPr>
      <p:grpSpPr>
        <a:xfrm>
          <a:off x="0" y="0"/>
          <a:ext cx="0" cy="0"/>
          <a:chOff x="0" y="0"/>
          <a:chExt cx="0" cy="0"/>
        </a:xfrm>
      </p:grpSpPr>
      <p:pic>
        <p:nvPicPr>
          <p:cNvPr id="1640" name="image46.png" descr="image4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64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4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64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tx">
  <p:cSld name="81_Title and Content">
    <p:bg>
      <p:bgPr>
        <a:solidFill>
          <a:srgbClr val="262626"/>
        </a:solidFill>
        <a:effectLst/>
      </p:bgPr>
    </p:bg>
    <p:spTree>
      <p:nvGrpSpPr>
        <p:cNvPr id="1" name=""/>
        <p:cNvGrpSpPr/>
        <p:nvPr/>
      </p:nvGrpSpPr>
      <p:grpSpPr>
        <a:xfrm>
          <a:off x="0" y="0"/>
          <a:ext cx="0" cy="0"/>
          <a:chOff x="0" y="0"/>
          <a:chExt cx="0" cy="0"/>
        </a:xfrm>
      </p:grpSpPr>
      <p:pic>
        <p:nvPicPr>
          <p:cNvPr id="1650" name="image47.png" descr="image4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65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52" name="Línea"/>
          <p:cNvSpPr/>
          <p:nvPr/>
        </p:nvSpPr>
        <p:spPr>
          <a:xfrm>
            <a:off x="332018" y="431650"/>
            <a:ext cx="7908553" cy="1"/>
          </a:xfrm>
          <a:prstGeom prst="line">
            <a:avLst/>
          </a:prstGeom>
          <a:ln w="7620">
            <a:solidFill>
              <a:srgbClr val="FFFFFF"/>
            </a:solidFill>
          </a:ln>
        </p:spPr>
        <p:txBody>
          <a:bodyPr lIns="45719" rIns="45719"/>
          <a:lstStyle/>
          <a:p>
            <a:endParaRPr/>
          </a:p>
        </p:txBody>
      </p:sp>
      <p:sp>
        <p:nvSpPr>
          <p:cNvPr id="165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x">
  <p:cSld name="82_Title and Content">
    <p:bg>
      <p:bgPr>
        <a:solidFill>
          <a:srgbClr val="262626"/>
        </a:solidFill>
        <a:effectLst/>
      </p:bgPr>
    </p:bg>
    <p:spTree>
      <p:nvGrpSpPr>
        <p:cNvPr id="1" name=""/>
        <p:cNvGrpSpPr/>
        <p:nvPr/>
      </p:nvGrpSpPr>
      <p:grpSpPr>
        <a:xfrm>
          <a:off x="0" y="0"/>
          <a:ext cx="0" cy="0"/>
          <a:chOff x="0" y="0"/>
          <a:chExt cx="0" cy="0"/>
        </a:xfrm>
      </p:grpSpPr>
      <p:pic>
        <p:nvPicPr>
          <p:cNvPr id="1660" name="image48.png" descr="image4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66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6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66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x">
  <p:cSld name="83_Title and Content">
    <p:bg>
      <p:bgPr>
        <a:solidFill>
          <a:srgbClr val="262626"/>
        </a:solidFill>
        <a:effectLst/>
      </p:bgPr>
    </p:bg>
    <p:spTree>
      <p:nvGrpSpPr>
        <p:cNvPr id="1" name=""/>
        <p:cNvGrpSpPr/>
        <p:nvPr/>
      </p:nvGrpSpPr>
      <p:grpSpPr>
        <a:xfrm>
          <a:off x="0" y="0"/>
          <a:ext cx="0" cy="0"/>
          <a:chOff x="0" y="0"/>
          <a:chExt cx="0" cy="0"/>
        </a:xfrm>
      </p:grpSpPr>
      <p:pic>
        <p:nvPicPr>
          <p:cNvPr id="1670" name="image49.png" descr="image4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67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7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67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x">
  <p:cSld name="84_Title and Content">
    <p:bg>
      <p:bgPr>
        <a:solidFill>
          <a:srgbClr val="262626"/>
        </a:solidFill>
        <a:effectLst/>
      </p:bgPr>
    </p:bg>
    <p:spTree>
      <p:nvGrpSpPr>
        <p:cNvPr id="1" name=""/>
        <p:cNvGrpSpPr/>
        <p:nvPr/>
      </p:nvGrpSpPr>
      <p:grpSpPr>
        <a:xfrm>
          <a:off x="0" y="0"/>
          <a:ext cx="0" cy="0"/>
          <a:chOff x="0" y="0"/>
          <a:chExt cx="0" cy="0"/>
        </a:xfrm>
      </p:grpSpPr>
      <p:pic>
        <p:nvPicPr>
          <p:cNvPr id="1680" name="image50.png" descr="image5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68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8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68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tx">
  <p:cSld name="80_Title and Content">
    <p:bg>
      <p:bgPr>
        <a:solidFill>
          <a:srgbClr val="262626"/>
        </a:solidFill>
        <a:effectLst/>
      </p:bgPr>
    </p:bg>
    <p:spTree>
      <p:nvGrpSpPr>
        <p:cNvPr id="1" name=""/>
        <p:cNvGrpSpPr/>
        <p:nvPr/>
      </p:nvGrpSpPr>
      <p:grpSpPr>
        <a:xfrm>
          <a:off x="0" y="0"/>
          <a:ext cx="0" cy="0"/>
          <a:chOff x="0" y="0"/>
          <a:chExt cx="0" cy="0"/>
        </a:xfrm>
      </p:grpSpPr>
      <p:sp>
        <p:nvSpPr>
          <p:cNvPr id="1690"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91"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1694" name="Grupo"/>
          <p:cNvGrpSpPr/>
          <p:nvPr/>
        </p:nvGrpSpPr>
        <p:grpSpPr>
          <a:xfrm>
            <a:off x="332019" y="464855"/>
            <a:ext cx="8590982" cy="1153839"/>
            <a:chOff x="0" y="0"/>
            <a:chExt cx="8590981" cy="1153838"/>
          </a:xfrm>
        </p:grpSpPr>
        <p:sp>
          <p:nvSpPr>
            <p:cNvPr id="1692" name="Rectángulo redondeado"/>
            <p:cNvSpPr/>
            <p:nvPr/>
          </p:nvSpPr>
          <p:spPr>
            <a:xfrm>
              <a:off x="0" y="215825"/>
              <a:ext cx="8590982" cy="938014"/>
            </a:xfrm>
            <a:prstGeom prst="roundRect">
              <a:avLst>
                <a:gd name="adj" fmla="val 16667"/>
              </a:avLst>
            </a:prstGeom>
            <a:solidFill>
              <a:srgbClr val="5A209D"/>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693" name="Triángulo"/>
            <p:cNvSpPr/>
            <p:nvPr/>
          </p:nvSpPr>
          <p:spPr>
            <a:xfrm>
              <a:off x="722141" y="0"/>
              <a:ext cx="315419" cy="249031"/>
            </a:xfrm>
            <a:prstGeom prst="triangle">
              <a:avLst/>
            </a:prstGeom>
            <a:solidFill>
              <a:srgbClr val="5A209D"/>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6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tx">
  <p:cSld name="14_Title and Content">
    <p:spTree>
      <p:nvGrpSpPr>
        <p:cNvPr id="1" name=""/>
        <p:cNvGrpSpPr/>
        <p:nvPr/>
      </p:nvGrpSpPr>
      <p:grpSpPr>
        <a:xfrm>
          <a:off x="0" y="0"/>
          <a:ext cx="0" cy="0"/>
          <a:chOff x="0" y="0"/>
          <a:chExt cx="0" cy="0"/>
        </a:xfrm>
      </p:grpSpPr>
      <p:pic>
        <p:nvPicPr>
          <p:cNvPr id="1702" name="image46.png" descr="image4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03"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0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0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x">
  <p:cSld name="86_Title and Content">
    <p:spTree>
      <p:nvGrpSpPr>
        <p:cNvPr id="1" name=""/>
        <p:cNvGrpSpPr/>
        <p:nvPr/>
      </p:nvGrpSpPr>
      <p:grpSpPr>
        <a:xfrm>
          <a:off x="0" y="0"/>
          <a:ext cx="0" cy="0"/>
          <a:chOff x="0" y="0"/>
          <a:chExt cx="0" cy="0"/>
        </a:xfrm>
      </p:grpSpPr>
      <p:pic>
        <p:nvPicPr>
          <p:cNvPr id="1712" name="image47.png" descr="image4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13"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14" name="Línea"/>
          <p:cNvSpPr/>
          <p:nvPr/>
        </p:nvSpPr>
        <p:spPr>
          <a:xfrm>
            <a:off x="332019" y="431650"/>
            <a:ext cx="7832691" cy="1"/>
          </a:xfrm>
          <a:prstGeom prst="line">
            <a:avLst/>
          </a:prstGeom>
          <a:ln w="7620">
            <a:solidFill>
              <a:srgbClr val="262626"/>
            </a:solidFill>
          </a:ln>
        </p:spPr>
        <p:txBody>
          <a:bodyPr lIns="45719" rIns="45719"/>
          <a:lstStyle/>
          <a:p>
            <a:endParaRPr/>
          </a:p>
        </p:txBody>
      </p:sp>
      <p:sp>
        <p:nvSpPr>
          <p:cNvPr id="171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6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6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6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tx">
  <p:cSld name="87_Title and Content">
    <p:spTree>
      <p:nvGrpSpPr>
        <p:cNvPr id="1" name=""/>
        <p:cNvGrpSpPr/>
        <p:nvPr/>
      </p:nvGrpSpPr>
      <p:grpSpPr>
        <a:xfrm>
          <a:off x="0" y="0"/>
          <a:ext cx="0" cy="0"/>
          <a:chOff x="0" y="0"/>
          <a:chExt cx="0" cy="0"/>
        </a:xfrm>
      </p:grpSpPr>
      <p:pic>
        <p:nvPicPr>
          <p:cNvPr id="1722" name="image48.png" descr="image4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23"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2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2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tx">
  <p:cSld name="88_Title and Content">
    <p:spTree>
      <p:nvGrpSpPr>
        <p:cNvPr id="1" name=""/>
        <p:cNvGrpSpPr/>
        <p:nvPr/>
      </p:nvGrpSpPr>
      <p:grpSpPr>
        <a:xfrm>
          <a:off x="0" y="0"/>
          <a:ext cx="0" cy="0"/>
          <a:chOff x="0" y="0"/>
          <a:chExt cx="0" cy="0"/>
        </a:xfrm>
      </p:grpSpPr>
      <p:pic>
        <p:nvPicPr>
          <p:cNvPr id="1732" name="image49.png" descr="image4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33"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3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x">
  <p:cSld name="89_Title and Content">
    <p:spTree>
      <p:nvGrpSpPr>
        <p:cNvPr id="1" name=""/>
        <p:cNvGrpSpPr/>
        <p:nvPr/>
      </p:nvGrpSpPr>
      <p:grpSpPr>
        <a:xfrm>
          <a:off x="0" y="0"/>
          <a:ext cx="0" cy="0"/>
          <a:chOff x="0" y="0"/>
          <a:chExt cx="0" cy="0"/>
        </a:xfrm>
      </p:grpSpPr>
      <p:pic>
        <p:nvPicPr>
          <p:cNvPr id="1742" name="image50.png" descr="image5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43"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4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tx">
  <p:cSld name="85_Title and Content">
    <p:spTree>
      <p:nvGrpSpPr>
        <p:cNvPr id="1" name=""/>
        <p:cNvGrpSpPr/>
        <p:nvPr/>
      </p:nvGrpSpPr>
      <p:grpSpPr>
        <a:xfrm>
          <a:off x="0" y="0"/>
          <a:ext cx="0" cy="0"/>
          <a:chOff x="0" y="0"/>
          <a:chExt cx="0" cy="0"/>
        </a:xfrm>
      </p:grpSpPr>
      <p:sp>
        <p:nvSpPr>
          <p:cNvPr id="1752"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753"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1756" name="Grupo"/>
          <p:cNvGrpSpPr/>
          <p:nvPr/>
        </p:nvGrpSpPr>
        <p:grpSpPr>
          <a:xfrm>
            <a:off x="332019" y="464855"/>
            <a:ext cx="8590982" cy="1153839"/>
            <a:chOff x="0" y="0"/>
            <a:chExt cx="8590981" cy="1153838"/>
          </a:xfrm>
        </p:grpSpPr>
        <p:sp>
          <p:nvSpPr>
            <p:cNvPr id="1754" name="Rectángulo redondeado"/>
            <p:cNvSpPr/>
            <p:nvPr/>
          </p:nvSpPr>
          <p:spPr>
            <a:xfrm>
              <a:off x="0" y="215825"/>
              <a:ext cx="8590982" cy="938014"/>
            </a:xfrm>
            <a:prstGeom prst="roundRect">
              <a:avLst>
                <a:gd name="adj" fmla="val 16667"/>
              </a:avLst>
            </a:prstGeom>
            <a:solidFill>
              <a:srgbClr val="5A209D"/>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755" name="Triángulo"/>
            <p:cNvSpPr/>
            <p:nvPr/>
          </p:nvSpPr>
          <p:spPr>
            <a:xfrm>
              <a:off x="722141" y="0"/>
              <a:ext cx="315419" cy="249031"/>
            </a:xfrm>
            <a:prstGeom prst="triangle">
              <a:avLst/>
            </a:prstGeom>
            <a:solidFill>
              <a:srgbClr val="7C42A8"/>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75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tx">
  <p:cSld name="28_Title Slide">
    <p:bg>
      <p:bgPr>
        <a:solidFill>
          <a:srgbClr val="262626"/>
        </a:solidFill>
        <a:effectLst/>
      </p:bgPr>
    </p:bg>
    <p:spTree>
      <p:nvGrpSpPr>
        <p:cNvPr id="1" name=""/>
        <p:cNvGrpSpPr/>
        <p:nvPr/>
      </p:nvGrpSpPr>
      <p:grpSpPr>
        <a:xfrm>
          <a:off x="0" y="0"/>
          <a:ext cx="0" cy="0"/>
          <a:chOff x="0" y="0"/>
          <a:chExt cx="0" cy="0"/>
        </a:xfrm>
      </p:grpSpPr>
      <p:sp>
        <p:nvSpPr>
          <p:cNvPr id="1764"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76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766"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030A0"/>
                </a:solidFill>
              </a:defRPr>
            </a:lvl1pPr>
            <a:lvl2pPr marL="640896" indent="-183696">
              <a:spcBef>
                <a:spcPts val="400"/>
              </a:spcBef>
              <a:defRPr sz="1800">
                <a:solidFill>
                  <a:srgbClr val="7030A0"/>
                </a:solidFill>
              </a:defRPr>
            </a:lvl2pPr>
            <a:lvl3pPr marL="1085850" indent="-171450">
              <a:spcBef>
                <a:spcPts val="400"/>
              </a:spcBef>
              <a:defRPr sz="1800">
                <a:solidFill>
                  <a:srgbClr val="7030A0"/>
                </a:solidFill>
              </a:defRPr>
            </a:lvl3pPr>
            <a:lvl4pPr marL="1577339" indent="-205739">
              <a:spcBef>
                <a:spcPts val="400"/>
              </a:spcBef>
              <a:defRPr sz="1800">
                <a:solidFill>
                  <a:srgbClr val="7030A0"/>
                </a:solidFill>
              </a:defRPr>
            </a:lvl4pPr>
            <a:lvl5pPr marL="2034539" indent="-205739">
              <a:spcBef>
                <a:spcPts val="400"/>
              </a:spcBef>
              <a:defRPr sz="1800">
                <a:solidFill>
                  <a:srgbClr val="7030A0"/>
                </a:solidFill>
              </a:defRPr>
            </a:lvl5pPr>
          </a:lstStyle>
          <a:p>
            <a:r>
              <a:t>Nivel de texto 1</a:t>
            </a:r>
          </a:p>
          <a:p>
            <a:pPr lvl="1"/>
            <a:r>
              <a:t>Nivel de texto 2</a:t>
            </a:r>
          </a:p>
          <a:p>
            <a:pPr lvl="2"/>
            <a:r>
              <a:t>Nivel de texto 3</a:t>
            </a:r>
          </a:p>
          <a:p>
            <a:pPr lvl="3"/>
            <a:r>
              <a:t>Nivel de texto 4</a:t>
            </a:r>
          </a:p>
          <a:p>
            <a:pPr lvl="4"/>
            <a:r>
              <a:t>Nivel de texto 5</a:t>
            </a:r>
          </a:p>
        </p:txBody>
      </p:sp>
      <p:sp>
        <p:nvSpPr>
          <p:cNvPr id="176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type="tx">
  <p:cSld name="29_Title Slide">
    <p:spTree>
      <p:nvGrpSpPr>
        <p:cNvPr id="1" name=""/>
        <p:cNvGrpSpPr/>
        <p:nvPr/>
      </p:nvGrpSpPr>
      <p:grpSpPr>
        <a:xfrm>
          <a:off x="0" y="0"/>
          <a:ext cx="0" cy="0"/>
          <a:chOff x="0" y="0"/>
          <a:chExt cx="0" cy="0"/>
        </a:xfrm>
      </p:grpSpPr>
      <p:sp>
        <p:nvSpPr>
          <p:cNvPr id="177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75"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1776"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030A0"/>
                </a:solidFill>
              </a:defRPr>
            </a:lvl1pPr>
            <a:lvl2pPr marL="640896" indent="-183696">
              <a:spcBef>
                <a:spcPts val="400"/>
              </a:spcBef>
              <a:defRPr sz="1800">
                <a:solidFill>
                  <a:srgbClr val="7030A0"/>
                </a:solidFill>
              </a:defRPr>
            </a:lvl2pPr>
            <a:lvl3pPr marL="1085850" indent="-171450">
              <a:spcBef>
                <a:spcPts val="400"/>
              </a:spcBef>
              <a:defRPr sz="1800">
                <a:solidFill>
                  <a:srgbClr val="7030A0"/>
                </a:solidFill>
              </a:defRPr>
            </a:lvl3pPr>
            <a:lvl4pPr marL="1577339" indent="-205739">
              <a:spcBef>
                <a:spcPts val="400"/>
              </a:spcBef>
              <a:defRPr sz="1800">
                <a:solidFill>
                  <a:srgbClr val="7030A0"/>
                </a:solidFill>
              </a:defRPr>
            </a:lvl4pPr>
            <a:lvl5pPr marL="2034539" indent="-205739">
              <a:spcBef>
                <a:spcPts val="400"/>
              </a:spcBef>
              <a:defRPr sz="1800">
                <a:solidFill>
                  <a:srgbClr val="7030A0"/>
                </a:solidFill>
              </a:defRPr>
            </a:lvl5pPr>
          </a:lstStyle>
          <a:p>
            <a:r>
              <a:t>Nivel de texto 1</a:t>
            </a:r>
          </a:p>
          <a:p>
            <a:pPr lvl="1"/>
            <a:r>
              <a:t>Nivel de texto 2</a:t>
            </a:r>
          </a:p>
          <a:p>
            <a:pPr lvl="2"/>
            <a:r>
              <a:t>Nivel de texto 3</a:t>
            </a:r>
          </a:p>
          <a:p>
            <a:pPr lvl="3"/>
            <a:r>
              <a:t>Nivel de texto 4</a:t>
            </a:r>
          </a:p>
          <a:p>
            <a:pPr lvl="4"/>
            <a:r>
              <a:t>Nivel de texto 5</a:t>
            </a:r>
          </a:p>
        </p:txBody>
      </p:sp>
      <p:sp>
        <p:nvSpPr>
          <p:cNvPr id="177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type="tx">
  <p:cSld name="17_Section Header">
    <p:spTree>
      <p:nvGrpSpPr>
        <p:cNvPr id="1" name=""/>
        <p:cNvGrpSpPr/>
        <p:nvPr/>
      </p:nvGrpSpPr>
      <p:grpSpPr>
        <a:xfrm>
          <a:off x="0" y="0"/>
          <a:ext cx="0" cy="0"/>
          <a:chOff x="0" y="0"/>
          <a:chExt cx="0" cy="0"/>
        </a:xfrm>
      </p:grpSpPr>
      <p:sp>
        <p:nvSpPr>
          <p:cNvPr id="1784" name="Rectángulo"/>
          <p:cNvSpPr/>
          <p:nvPr/>
        </p:nvSpPr>
        <p:spPr>
          <a:xfrm>
            <a:off x="1" y="0"/>
            <a:ext cx="9160604" cy="5143500"/>
          </a:xfrm>
          <a:prstGeom prst="rect">
            <a:avLst/>
          </a:prstGeom>
          <a:solidFill>
            <a:srgbClr val="C25E64"/>
          </a:solidFill>
          <a:ln>
            <a:solidFill>
              <a:srgbClr val="4A7EBB"/>
            </a:solidFill>
          </a:ln>
        </p:spPr>
        <p:txBody>
          <a:bodyPr lIns="45719" rIns="45719" anchor="ctr"/>
          <a:lstStyle/>
          <a:p>
            <a:pPr>
              <a:defRPr>
                <a:solidFill>
                  <a:srgbClr val="FFFFFF"/>
                </a:solidFill>
              </a:defRPr>
            </a:pPr>
            <a:endParaRPr/>
          </a:p>
        </p:txBody>
      </p:sp>
      <p:sp>
        <p:nvSpPr>
          <p:cNvPr id="1785"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78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7.xml><?xml version="1.0" encoding="utf-8"?>
<p:sldLayout xmlns:a="http://schemas.openxmlformats.org/drawingml/2006/main" xmlns:r="http://schemas.openxmlformats.org/officeDocument/2006/relationships" xmlns:p="http://schemas.openxmlformats.org/presentationml/2006/main" type="tx">
  <p:cSld name="44_Section Header">
    <p:spTree>
      <p:nvGrpSpPr>
        <p:cNvPr id="1" name=""/>
        <p:cNvGrpSpPr/>
        <p:nvPr/>
      </p:nvGrpSpPr>
      <p:grpSpPr>
        <a:xfrm>
          <a:off x="0" y="0"/>
          <a:ext cx="0" cy="0"/>
          <a:chOff x="0" y="0"/>
          <a:chExt cx="0" cy="0"/>
        </a:xfrm>
      </p:grpSpPr>
      <p:sp>
        <p:nvSpPr>
          <p:cNvPr id="1793"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C25E64"/>
                  </a:solidFill>
                </a:ln>
                <a:solidFill>
                  <a:srgbClr val="262626"/>
                </a:solidFill>
              </a:defRPr>
            </a:lvl1pPr>
            <a:lvl2pPr marL="1008289" indent="-551089" algn="ctr">
              <a:spcBef>
                <a:spcPts val="1200"/>
              </a:spcBef>
              <a:defRPr sz="5400" b="1">
                <a:ln w="19049">
                  <a:solidFill>
                    <a:srgbClr val="C25E64"/>
                  </a:solidFill>
                </a:ln>
                <a:solidFill>
                  <a:srgbClr val="262626"/>
                </a:solidFill>
              </a:defRPr>
            </a:lvl2pPr>
            <a:lvl3pPr marL="1428750" indent="-514350" algn="ctr">
              <a:spcBef>
                <a:spcPts val="1200"/>
              </a:spcBef>
              <a:defRPr sz="5400" b="1">
                <a:ln w="19049">
                  <a:solidFill>
                    <a:srgbClr val="C25E64"/>
                  </a:solidFill>
                </a:ln>
                <a:solidFill>
                  <a:srgbClr val="262626"/>
                </a:solidFill>
              </a:defRPr>
            </a:lvl3pPr>
            <a:lvl4pPr marL="1988820" indent="-617220" algn="ctr">
              <a:spcBef>
                <a:spcPts val="1200"/>
              </a:spcBef>
              <a:defRPr sz="5400" b="1">
                <a:ln w="19049">
                  <a:solidFill>
                    <a:srgbClr val="C25E64"/>
                  </a:solidFill>
                </a:ln>
                <a:solidFill>
                  <a:srgbClr val="262626"/>
                </a:solidFill>
              </a:defRPr>
            </a:lvl4pPr>
            <a:lvl5pPr marL="2446020" indent="-617220" algn="ctr">
              <a:spcBef>
                <a:spcPts val="1200"/>
              </a:spcBef>
              <a:defRPr sz="5400" b="1">
                <a:ln w="19049">
                  <a:solidFill>
                    <a:srgbClr val="C25E64"/>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79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tx">
  <p:cSld name="33_Section Header">
    <p:spTree>
      <p:nvGrpSpPr>
        <p:cNvPr id="1" name=""/>
        <p:cNvGrpSpPr/>
        <p:nvPr/>
      </p:nvGrpSpPr>
      <p:grpSpPr>
        <a:xfrm>
          <a:off x="0" y="0"/>
          <a:ext cx="0" cy="0"/>
          <a:chOff x="0" y="0"/>
          <a:chExt cx="0" cy="0"/>
        </a:xfrm>
      </p:grpSpPr>
      <p:sp>
        <p:nvSpPr>
          <p:cNvPr id="1801"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C25E64"/>
                  </a:solidFill>
                </a:ln>
                <a:solidFill>
                  <a:srgbClr val="FFFFFF"/>
                </a:solidFill>
              </a:defRPr>
            </a:lvl1pPr>
            <a:lvl2pPr marL="1008289" indent="-551089" algn="ctr">
              <a:spcBef>
                <a:spcPts val="1200"/>
              </a:spcBef>
              <a:defRPr sz="5400" b="1">
                <a:ln w="19049">
                  <a:solidFill>
                    <a:srgbClr val="C25E64"/>
                  </a:solidFill>
                </a:ln>
                <a:solidFill>
                  <a:srgbClr val="FFFFFF"/>
                </a:solidFill>
              </a:defRPr>
            </a:lvl2pPr>
            <a:lvl3pPr marL="1428750" indent="-514350" algn="ctr">
              <a:spcBef>
                <a:spcPts val="1200"/>
              </a:spcBef>
              <a:defRPr sz="5400" b="1">
                <a:ln w="19049">
                  <a:solidFill>
                    <a:srgbClr val="C25E64"/>
                  </a:solidFill>
                </a:ln>
                <a:solidFill>
                  <a:srgbClr val="FFFFFF"/>
                </a:solidFill>
              </a:defRPr>
            </a:lvl3pPr>
            <a:lvl4pPr marL="1988820" indent="-617220" algn="ctr">
              <a:spcBef>
                <a:spcPts val="1200"/>
              </a:spcBef>
              <a:defRPr sz="5400" b="1">
                <a:ln w="19049">
                  <a:solidFill>
                    <a:srgbClr val="C25E64"/>
                  </a:solidFill>
                </a:ln>
                <a:solidFill>
                  <a:srgbClr val="FFFFFF"/>
                </a:solidFill>
              </a:defRPr>
            </a:lvl4pPr>
            <a:lvl5pPr marL="2446020" indent="-617220" algn="ctr">
              <a:spcBef>
                <a:spcPts val="1200"/>
              </a:spcBef>
              <a:defRPr sz="5400" b="1">
                <a:ln w="19049">
                  <a:solidFill>
                    <a:srgbClr val="C25E64"/>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0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tx">
  <p:cSld name="18_Section Header">
    <p:spTree>
      <p:nvGrpSpPr>
        <p:cNvPr id="1" name=""/>
        <p:cNvGrpSpPr/>
        <p:nvPr/>
      </p:nvGrpSpPr>
      <p:grpSpPr>
        <a:xfrm>
          <a:off x="0" y="0"/>
          <a:ext cx="0" cy="0"/>
          <a:chOff x="0" y="0"/>
          <a:chExt cx="0" cy="0"/>
        </a:xfrm>
      </p:grpSpPr>
      <p:sp>
        <p:nvSpPr>
          <p:cNvPr id="1809"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C25E64"/>
                </a:solidFill>
              </a:defRPr>
            </a:lvl1pPr>
            <a:lvl2pPr marL="865414" indent="-408214">
              <a:spcBef>
                <a:spcPts val="900"/>
              </a:spcBef>
              <a:defRPr sz="4000" b="1">
                <a:solidFill>
                  <a:srgbClr val="C25E64"/>
                </a:solidFill>
              </a:defRPr>
            </a:lvl2pPr>
            <a:lvl3pPr marL="1295400" indent="-381000">
              <a:spcBef>
                <a:spcPts val="900"/>
              </a:spcBef>
              <a:defRPr sz="4000" b="1">
                <a:solidFill>
                  <a:srgbClr val="C25E64"/>
                </a:solidFill>
              </a:defRPr>
            </a:lvl3pPr>
            <a:lvl4pPr marL="1828800" indent="-457200">
              <a:spcBef>
                <a:spcPts val="900"/>
              </a:spcBef>
              <a:defRPr sz="4000" b="1">
                <a:solidFill>
                  <a:srgbClr val="C25E64"/>
                </a:solidFill>
              </a:defRPr>
            </a:lvl4pPr>
            <a:lvl5pPr marL="2286000" indent="-457200">
              <a:spcBef>
                <a:spcPts val="900"/>
              </a:spcBef>
              <a:defRPr sz="4000" b="1">
                <a:solidFill>
                  <a:srgbClr val="C25E64"/>
                </a:solidFill>
              </a:defRPr>
            </a:lvl5pPr>
          </a:lstStyle>
          <a:p>
            <a:r>
              <a:t>Nivel de texto 1</a:t>
            </a:r>
          </a:p>
          <a:p>
            <a:pPr lvl="1"/>
            <a:r>
              <a:t>Nivel de texto 2</a:t>
            </a:r>
          </a:p>
          <a:p>
            <a:pPr lvl="2"/>
            <a:r>
              <a:t>Nivel de texto 3</a:t>
            </a:r>
          </a:p>
          <a:p>
            <a:pPr lvl="3"/>
            <a:r>
              <a:t>Nivel de texto 4</a:t>
            </a:r>
          </a:p>
          <a:p>
            <a:pPr lvl="4"/>
            <a:r>
              <a:t>Nivel de texto 5</a:t>
            </a:r>
          </a:p>
        </p:txBody>
      </p:sp>
      <p:sp>
        <p:nvSpPr>
          <p:cNvPr id="181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32_Title and Content">
    <p:spTree>
      <p:nvGrpSpPr>
        <p:cNvPr id="1" name=""/>
        <p:cNvGrpSpPr/>
        <p:nvPr/>
      </p:nvGrpSpPr>
      <p:grpSpPr>
        <a:xfrm>
          <a:off x="0" y="0"/>
          <a:ext cx="0" cy="0"/>
          <a:chOff x="0" y="0"/>
          <a:chExt cx="0" cy="0"/>
        </a:xfrm>
      </p:grpSpPr>
      <p:pic>
        <p:nvPicPr>
          <p:cNvPr id="172" name="plantilla-eduardo-05.png" descr="plantilla-eduardo-0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7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7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7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x">
  <p:cSld name="34_Title Slide">
    <p:bg>
      <p:bgPr>
        <a:solidFill>
          <a:srgbClr val="262626"/>
        </a:solidFill>
        <a:effectLst/>
      </p:bgPr>
    </p:bg>
    <p:spTree>
      <p:nvGrpSpPr>
        <p:cNvPr id="1" name=""/>
        <p:cNvGrpSpPr/>
        <p:nvPr/>
      </p:nvGrpSpPr>
      <p:grpSpPr>
        <a:xfrm>
          <a:off x="0" y="0"/>
          <a:ext cx="0" cy="0"/>
          <a:chOff x="0" y="0"/>
          <a:chExt cx="0" cy="0"/>
        </a:xfrm>
      </p:grpSpPr>
      <p:sp>
        <p:nvSpPr>
          <p:cNvPr id="1817"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1818"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819"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25E64"/>
                </a:solidFill>
              </a:defRPr>
            </a:lvl1pPr>
            <a:lvl2pPr marL="640896" indent="-183696">
              <a:spcBef>
                <a:spcPts val="400"/>
              </a:spcBef>
              <a:defRPr sz="1800">
                <a:solidFill>
                  <a:srgbClr val="C25E64"/>
                </a:solidFill>
              </a:defRPr>
            </a:lvl2pPr>
            <a:lvl3pPr marL="1085850" indent="-171450">
              <a:spcBef>
                <a:spcPts val="400"/>
              </a:spcBef>
              <a:defRPr sz="1800">
                <a:solidFill>
                  <a:srgbClr val="C25E64"/>
                </a:solidFill>
              </a:defRPr>
            </a:lvl3pPr>
            <a:lvl4pPr marL="1577339" indent="-205739">
              <a:spcBef>
                <a:spcPts val="400"/>
              </a:spcBef>
              <a:defRPr sz="1800">
                <a:solidFill>
                  <a:srgbClr val="C25E64"/>
                </a:solidFill>
              </a:defRPr>
            </a:lvl4pPr>
            <a:lvl5pPr marL="2034539" indent="-205739">
              <a:spcBef>
                <a:spcPts val="400"/>
              </a:spcBef>
              <a:defRPr sz="1800">
                <a:solidFill>
                  <a:srgbClr val="C25E64"/>
                </a:solidFill>
              </a:defRPr>
            </a:lvl5pPr>
          </a:lstStyle>
          <a:p>
            <a:r>
              <a:t>Nivel de texto 1</a:t>
            </a:r>
          </a:p>
          <a:p>
            <a:pPr lvl="1"/>
            <a:r>
              <a:t>Nivel de texto 2</a:t>
            </a:r>
          </a:p>
          <a:p>
            <a:pPr lvl="2"/>
            <a:r>
              <a:t>Nivel de texto 3</a:t>
            </a:r>
          </a:p>
          <a:p>
            <a:pPr lvl="3"/>
            <a:r>
              <a:t>Nivel de texto 4</a:t>
            </a:r>
          </a:p>
          <a:p>
            <a:pPr lvl="4"/>
            <a:r>
              <a:t>Nivel de texto 5</a:t>
            </a:r>
          </a:p>
        </p:txBody>
      </p:sp>
      <p:sp>
        <p:nvSpPr>
          <p:cNvPr id="182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tx">
  <p:cSld name="35_Title Slide">
    <p:spTree>
      <p:nvGrpSpPr>
        <p:cNvPr id="1" name=""/>
        <p:cNvGrpSpPr/>
        <p:nvPr/>
      </p:nvGrpSpPr>
      <p:grpSpPr>
        <a:xfrm>
          <a:off x="0" y="0"/>
          <a:ext cx="0" cy="0"/>
          <a:chOff x="0" y="0"/>
          <a:chExt cx="0" cy="0"/>
        </a:xfrm>
      </p:grpSpPr>
      <p:sp>
        <p:nvSpPr>
          <p:cNvPr id="1827"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182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829"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25E64"/>
                </a:solidFill>
              </a:defRPr>
            </a:lvl1pPr>
            <a:lvl2pPr marL="640896" indent="-183696">
              <a:spcBef>
                <a:spcPts val="400"/>
              </a:spcBef>
              <a:defRPr sz="1800">
                <a:solidFill>
                  <a:srgbClr val="C25E64"/>
                </a:solidFill>
              </a:defRPr>
            </a:lvl2pPr>
            <a:lvl3pPr marL="1085850" indent="-171450">
              <a:spcBef>
                <a:spcPts val="400"/>
              </a:spcBef>
              <a:defRPr sz="1800">
                <a:solidFill>
                  <a:srgbClr val="C25E64"/>
                </a:solidFill>
              </a:defRPr>
            </a:lvl3pPr>
            <a:lvl4pPr marL="1577339" indent="-205739">
              <a:spcBef>
                <a:spcPts val="400"/>
              </a:spcBef>
              <a:defRPr sz="1800">
                <a:solidFill>
                  <a:srgbClr val="C25E64"/>
                </a:solidFill>
              </a:defRPr>
            </a:lvl4pPr>
            <a:lvl5pPr marL="2034539" indent="-205739">
              <a:spcBef>
                <a:spcPts val="400"/>
              </a:spcBef>
              <a:defRPr sz="1800">
                <a:solidFill>
                  <a:srgbClr val="C25E64"/>
                </a:solidFill>
              </a:defRPr>
            </a:lvl5pPr>
          </a:lstStyle>
          <a:p>
            <a:r>
              <a:t>Nivel de texto 1</a:t>
            </a:r>
          </a:p>
          <a:p>
            <a:pPr lvl="1"/>
            <a:r>
              <a:t>Nivel de texto 2</a:t>
            </a:r>
          </a:p>
          <a:p>
            <a:pPr lvl="2"/>
            <a:r>
              <a:t>Nivel de texto 3</a:t>
            </a:r>
          </a:p>
          <a:p>
            <a:pPr lvl="3"/>
            <a:r>
              <a:t>Nivel de texto 4</a:t>
            </a:r>
          </a:p>
          <a:p>
            <a:pPr lvl="4"/>
            <a:r>
              <a:t>Nivel de texto 5</a:t>
            </a:r>
          </a:p>
        </p:txBody>
      </p:sp>
      <p:sp>
        <p:nvSpPr>
          <p:cNvPr id="183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type="tx">
  <p:cSld name="17_Title and Content">
    <p:bg>
      <p:bgPr>
        <a:solidFill>
          <a:srgbClr val="262626"/>
        </a:solidFill>
        <a:effectLst/>
      </p:bgPr>
    </p:bg>
    <p:spTree>
      <p:nvGrpSpPr>
        <p:cNvPr id="1" name=""/>
        <p:cNvGrpSpPr/>
        <p:nvPr/>
      </p:nvGrpSpPr>
      <p:grpSpPr>
        <a:xfrm>
          <a:off x="0" y="0"/>
          <a:ext cx="0" cy="0"/>
          <a:chOff x="0" y="0"/>
          <a:chExt cx="0" cy="0"/>
        </a:xfrm>
      </p:grpSpPr>
      <p:pic>
        <p:nvPicPr>
          <p:cNvPr id="1837" name="image51.png" descr="image5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3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3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84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type="tx">
  <p:cSld name="91_Title and Content">
    <p:bg>
      <p:bgPr>
        <a:solidFill>
          <a:srgbClr val="262626"/>
        </a:solidFill>
        <a:effectLst/>
      </p:bgPr>
    </p:bg>
    <p:spTree>
      <p:nvGrpSpPr>
        <p:cNvPr id="1" name=""/>
        <p:cNvGrpSpPr/>
        <p:nvPr/>
      </p:nvGrpSpPr>
      <p:grpSpPr>
        <a:xfrm>
          <a:off x="0" y="0"/>
          <a:ext cx="0" cy="0"/>
          <a:chOff x="0" y="0"/>
          <a:chExt cx="0" cy="0"/>
        </a:xfrm>
      </p:grpSpPr>
      <p:pic>
        <p:nvPicPr>
          <p:cNvPr id="1847" name="image52.png" descr="image5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4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49" name="Línea"/>
          <p:cNvSpPr/>
          <p:nvPr/>
        </p:nvSpPr>
        <p:spPr>
          <a:xfrm>
            <a:off x="332018" y="431650"/>
            <a:ext cx="7922822" cy="1"/>
          </a:xfrm>
          <a:prstGeom prst="line">
            <a:avLst/>
          </a:prstGeom>
          <a:ln w="7620">
            <a:solidFill>
              <a:srgbClr val="FFFFFF"/>
            </a:solidFill>
          </a:ln>
        </p:spPr>
        <p:txBody>
          <a:bodyPr lIns="45719" rIns="45719"/>
          <a:lstStyle/>
          <a:p>
            <a:endParaRPr/>
          </a:p>
        </p:txBody>
      </p:sp>
      <p:sp>
        <p:nvSpPr>
          <p:cNvPr id="185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tx">
  <p:cSld name="92_Title and Content">
    <p:bg>
      <p:bgPr>
        <a:solidFill>
          <a:srgbClr val="262626"/>
        </a:solidFill>
        <a:effectLst/>
      </p:bgPr>
    </p:bg>
    <p:spTree>
      <p:nvGrpSpPr>
        <p:cNvPr id="1" name=""/>
        <p:cNvGrpSpPr/>
        <p:nvPr/>
      </p:nvGrpSpPr>
      <p:grpSpPr>
        <a:xfrm>
          <a:off x="0" y="0"/>
          <a:ext cx="0" cy="0"/>
          <a:chOff x="0" y="0"/>
          <a:chExt cx="0" cy="0"/>
        </a:xfrm>
      </p:grpSpPr>
      <p:pic>
        <p:nvPicPr>
          <p:cNvPr id="1857" name="image53.png" descr="image5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5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5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86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tx">
  <p:cSld name="93_Title and Content">
    <p:bg>
      <p:bgPr>
        <a:solidFill>
          <a:srgbClr val="262626"/>
        </a:solidFill>
        <a:effectLst/>
      </p:bgPr>
    </p:bg>
    <p:spTree>
      <p:nvGrpSpPr>
        <p:cNvPr id="1" name=""/>
        <p:cNvGrpSpPr/>
        <p:nvPr/>
      </p:nvGrpSpPr>
      <p:grpSpPr>
        <a:xfrm>
          <a:off x="0" y="0"/>
          <a:ext cx="0" cy="0"/>
          <a:chOff x="0" y="0"/>
          <a:chExt cx="0" cy="0"/>
        </a:xfrm>
      </p:grpSpPr>
      <p:pic>
        <p:nvPicPr>
          <p:cNvPr id="1867" name="image54.png" descr="image5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6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6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87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type="tx">
  <p:cSld name="94_Title and Content">
    <p:bg>
      <p:bgPr>
        <a:solidFill>
          <a:srgbClr val="262626"/>
        </a:solidFill>
        <a:effectLst/>
      </p:bgPr>
    </p:bg>
    <p:spTree>
      <p:nvGrpSpPr>
        <p:cNvPr id="1" name=""/>
        <p:cNvGrpSpPr/>
        <p:nvPr/>
      </p:nvGrpSpPr>
      <p:grpSpPr>
        <a:xfrm>
          <a:off x="0" y="0"/>
          <a:ext cx="0" cy="0"/>
          <a:chOff x="0" y="0"/>
          <a:chExt cx="0" cy="0"/>
        </a:xfrm>
      </p:grpSpPr>
      <p:pic>
        <p:nvPicPr>
          <p:cNvPr id="1877" name="image55.png" descr="image5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7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7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88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tx">
  <p:cSld name="90_Title and Content">
    <p:bg>
      <p:bgPr>
        <a:solidFill>
          <a:srgbClr val="262626"/>
        </a:solidFill>
        <a:effectLst/>
      </p:bgPr>
    </p:bg>
    <p:spTree>
      <p:nvGrpSpPr>
        <p:cNvPr id="1" name=""/>
        <p:cNvGrpSpPr/>
        <p:nvPr/>
      </p:nvGrpSpPr>
      <p:grpSpPr>
        <a:xfrm>
          <a:off x="0" y="0"/>
          <a:ext cx="0" cy="0"/>
          <a:chOff x="0" y="0"/>
          <a:chExt cx="0" cy="0"/>
        </a:xfrm>
      </p:grpSpPr>
      <p:sp>
        <p:nvSpPr>
          <p:cNvPr id="1887"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88"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1891" name="Grupo"/>
          <p:cNvGrpSpPr/>
          <p:nvPr/>
        </p:nvGrpSpPr>
        <p:grpSpPr>
          <a:xfrm>
            <a:off x="332019" y="464855"/>
            <a:ext cx="8590982" cy="1153839"/>
            <a:chOff x="0" y="0"/>
            <a:chExt cx="8590981" cy="1153838"/>
          </a:xfrm>
        </p:grpSpPr>
        <p:sp>
          <p:nvSpPr>
            <p:cNvPr id="1889" name="Rectángulo redondeado"/>
            <p:cNvSpPr/>
            <p:nvPr/>
          </p:nvSpPr>
          <p:spPr>
            <a:xfrm>
              <a:off x="0" y="215825"/>
              <a:ext cx="8590982" cy="938014"/>
            </a:xfrm>
            <a:prstGeom prst="roundRect">
              <a:avLst>
                <a:gd name="adj" fmla="val 16667"/>
              </a:avLst>
            </a:prstGeom>
            <a:solidFill>
              <a:srgbClr val="C25E64"/>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890" name="Triángulo"/>
            <p:cNvSpPr/>
            <p:nvPr/>
          </p:nvSpPr>
          <p:spPr>
            <a:xfrm>
              <a:off x="722141" y="0"/>
              <a:ext cx="315419" cy="249031"/>
            </a:xfrm>
            <a:prstGeom prst="triangle">
              <a:avLst/>
            </a:prstGeom>
            <a:solidFill>
              <a:srgbClr val="C25E6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89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x">
  <p:cSld name="18_Title and Content">
    <p:spTree>
      <p:nvGrpSpPr>
        <p:cNvPr id="1" name=""/>
        <p:cNvGrpSpPr/>
        <p:nvPr/>
      </p:nvGrpSpPr>
      <p:grpSpPr>
        <a:xfrm>
          <a:off x="0" y="0"/>
          <a:ext cx="0" cy="0"/>
          <a:chOff x="0" y="0"/>
          <a:chExt cx="0" cy="0"/>
        </a:xfrm>
      </p:grpSpPr>
      <p:pic>
        <p:nvPicPr>
          <p:cNvPr id="1899" name="image51.png" descr="image5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0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0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0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type="tx">
  <p:cSld name="96_Title and Content">
    <p:spTree>
      <p:nvGrpSpPr>
        <p:cNvPr id="1" name=""/>
        <p:cNvGrpSpPr/>
        <p:nvPr/>
      </p:nvGrpSpPr>
      <p:grpSpPr>
        <a:xfrm>
          <a:off x="0" y="0"/>
          <a:ext cx="0" cy="0"/>
          <a:chOff x="0" y="0"/>
          <a:chExt cx="0" cy="0"/>
        </a:xfrm>
      </p:grpSpPr>
      <p:pic>
        <p:nvPicPr>
          <p:cNvPr id="1909" name="image52.png" descr="image5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1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11" name="Línea"/>
          <p:cNvSpPr/>
          <p:nvPr/>
        </p:nvSpPr>
        <p:spPr>
          <a:xfrm>
            <a:off x="332019" y="431650"/>
            <a:ext cx="7894281" cy="1"/>
          </a:xfrm>
          <a:prstGeom prst="line">
            <a:avLst/>
          </a:prstGeom>
          <a:ln w="7620">
            <a:solidFill>
              <a:srgbClr val="262626"/>
            </a:solidFill>
          </a:ln>
        </p:spPr>
        <p:txBody>
          <a:bodyPr lIns="45719" rIns="45719"/>
          <a:lstStyle/>
          <a:p>
            <a:endParaRPr/>
          </a:p>
        </p:txBody>
      </p:sp>
      <p:sp>
        <p:nvSpPr>
          <p:cNvPr id="191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133_Title and Content">
    <p:spTree>
      <p:nvGrpSpPr>
        <p:cNvPr id="1" name=""/>
        <p:cNvGrpSpPr/>
        <p:nvPr/>
      </p:nvGrpSpPr>
      <p:grpSpPr>
        <a:xfrm>
          <a:off x="0" y="0"/>
          <a:ext cx="0" cy="0"/>
          <a:chOff x="0" y="0"/>
          <a:chExt cx="0" cy="0"/>
        </a:xfrm>
      </p:grpSpPr>
      <p:pic>
        <p:nvPicPr>
          <p:cNvPr id="182" name="plantilla-eduardo-06.png" descr="plantilla-eduardo-0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8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84" name="Línea"/>
          <p:cNvSpPr/>
          <p:nvPr/>
        </p:nvSpPr>
        <p:spPr>
          <a:xfrm>
            <a:off x="332019" y="431650"/>
            <a:ext cx="7832691" cy="1"/>
          </a:xfrm>
          <a:prstGeom prst="line">
            <a:avLst/>
          </a:prstGeom>
          <a:ln w="7620">
            <a:solidFill>
              <a:srgbClr val="262626"/>
            </a:solidFill>
          </a:ln>
        </p:spPr>
        <p:txBody>
          <a:bodyPr lIns="45719" rIns="45719"/>
          <a:lstStyle/>
          <a:p>
            <a:endParaRPr/>
          </a:p>
        </p:txBody>
      </p:sp>
      <p:sp>
        <p:nvSpPr>
          <p:cNvPr id="18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tx">
  <p:cSld name="97_Title and Content">
    <p:spTree>
      <p:nvGrpSpPr>
        <p:cNvPr id="1" name=""/>
        <p:cNvGrpSpPr/>
        <p:nvPr/>
      </p:nvGrpSpPr>
      <p:grpSpPr>
        <a:xfrm>
          <a:off x="0" y="0"/>
          <a:ext cx="0" cy="0"/>
          <a:chOff x="0" y="0"/>
          <a:chExt cx="0" cy="0"/>
        </a:xfrm>
      </p:grpSpPr>
      <p:pic>
        <p:nvPicPr>
          <p:cNvPr id="1919" name="image53.png" descr="image5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2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2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2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tx">
  <p:cSld name="98_Title and Content">
    <p:spTree>
      <p:nvGrpSpPr>
        <p:cNvPr id="1" name=""/>
        <p:cNvGrpSpPr/>
        <p:nvPr/>
      </p:nvGrpSpPr>
      <p:grpSpPr>
        <a:xfrm>
          <a:off x="0" y="0"/>
          <a:ext cx="0" cy="0"/>
          <a:chOff x="0" y="0"/>
          <a:chExt cx="0" cy="0"/>
        </a:xfrm>
      </p:grpSpPr>
      <p:pic>
        <p:nvPicPr>
          <p:cNvPr id="1929" name="image54.png" descr="image5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3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3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3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x">
  <p:cSld name="99_Title and Content">
    <p:spTree>
      <p:nvGrpSpPr>
        <p:cNvPr id="1" name=""/>
        <p:cNvGrpSpPr/>
        <p:nvPr/>
      </p:nvGrpSpPr>
      <p:grpSpPr>
        <a:xfrm>
          <a:off x="0" y="0"/>
          <a:ext cx="0" cy="0"/>
          <a:chOff x="0" y="0"/>
          <a:chExt cx="0" cy="0"/>
        </a:xfrm>
      </p:grpSpPr>
      <p:pic>
        <p:nvPicPr>
          <p:cNvPr id="1939" name="image55.png" descr="image5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4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4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4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tx">
  <p:cSld name="95_Title and Content">
    <p:spTree>
      <p:nvGrpSpPr>
        <p:cNvPr id="1" name=""/>
        <p:cNvGrpSpPr/>
        <p:nvPr/>
      </p:nvGrpSpPr>
      <p:grpSpPr>
        <a:xfrm>
          <a:off x="0" y="0"/>
          <a:ext cx="0" cy="0"/>
          <a:chOff x="0" y="0"/>
          <a:chExt cx="0" cy="0"/>
        </a:xfrm>
      </p:grpSpPr>
      <p:sp>
        <p:nvSpPr>
          <p:cNvPr id="1949"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1950"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1953" name="Grupo"/>
          <p:cNvGrpSpPr/>
          <p:nvPr/>
        </p:nvGrpSpPr>
        <p:grpSpPr>
          <a:xfrm>
            <a:off x="332019" y="464855"/>
            <a:ext cx="8590982" cy="1153839"/>
            <a:chOff x="0" y="0"/>
            <a:chExt cx="8590981" cy="1153838"/>
          </a:xfrm>
        </p:grpSpPr>
        <p:sp>
          <p:nvSpPr>
            <p:cNvPr id="1951" name="Rectángulo redondeado"/>
            <p:cNvSpPr/>
            <p:nvPr/>
          </p:nvSpPr>
          <p:spPr>
            <a:xfrm>
              <a:off x="0" y="215825"/>
              <a:ext cx="8590982" cy="938014"/>
            </a:xfrm>
            <a:prstGeom prst="roundRect">
              <a:avLst>
                <a:gd name="adj" fmla="val 16667"/>
              </a:avLst>
            </a:prstGeom>
            <a:solidFill>
              <a:srgbClr val="C25E64"/>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1952" name="Triángulo"/>
            <p:cNvSpPr/>
            <p:nvPr/>
          </p:nvSpPr>
          <p:spPr>
            <a:xfrm>
              <a:off x="722141" y="0"/>
              <a:ext cx="315419" cy="249031"/>
            </a:xfrm>
            <a:prstGeom prst="triangle">
              <a:avLst/>
            </a:prstGeom>
            <a:solidFill>
              <a:srgbClr val="C25E6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195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tx">
  <p:cSld name="36_Title Slide">
    <p:bg>
      <p:bgPr>
        <a:solidFill>
          <a:srgbClr val="262626"/>
        </a:solidFill>
        <a:effectLst/>
      </p:bgPr>
    </p:bg>
    <p:spTree>
      <p:nvGrpSpPr>
        <p:cNvPr id="1" name=""/>
        <p:cNvGrpSpPr/>
        <p:nvPr/>
      </p:nvGrpSpPr>
      <p:grpSpPr>
        <a:xfrm>
          <a:off x="0" y="0"/>
          <a:ext cx="0" cy="0"/>
          <a:chOff x="0" y="0"/>
          <a:chExt cx="0" cy="0"/>
        </a:xfrm>
      </p:grpSpPr>
      <p:sp>
        <p:nvSpPr>
          <p:cNvPr id="1961"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196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1963"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25E64"/>
                </a:solidFill>
              </a:defRPr>
            </a:lvl1pPr>
            <a:lvl2pPr marL="640896" indent="-183696">
              <a:spcBef>
                <a:spcPts val="400"/>
              </a:spcBef>
              <a:defRPr sz="1800">
                <a:solidFill>
                  <a:srgbClr val="C25E64"/>
                </a:solidFill>
              </a:defRPr>
            </a:lvl2pPr>
            <a:lvl3pPr marL="1085850" indent="-171450">
              <a:spcBef>
                <a:spcPts val="400"/>
              </a:spcBef>
              <a:defRPr sz="1800">
                <a:solidFill>
                  <a:srgbClr val="C25E64"/>
                </a:solidFill>
              </a:defRPr>
            </a:lvl3pPr>
            <a:lvl4pPr marL="1577339" indent="-205739">
              <a:spcBef>
                <a:spcPts val="400"/>
              </a:spcBef>
              <a:defRPr sz="1800">
                <a:solidFill>
                  <a:srgbClr val="C25E64"/>
                </a:solidFill>
              </a:defRPr>
            </a:lvl4pPr>
            <a:lvl5pPr marL="2034539" indent="-205739">
              <a:spcBef>
                <a:spcPts val="400"/>
              </a:spcBef>
              <a:defRPr sz="1800">
                <a:solidFill>
                  <a:srgbClr val="C25E64"/>
                </a:solidFill>
              </a:defRPr>
            </a:lvl5pPr>
          </a:lstStyle>
          <a:p>
            <a:r>
              <a:t>Nivel de texto 1</a:t>
            </a:r>
          </a:p>
          <a:p>
            <a:pPr lvl="1"/>
            <a:r>
              <a:t>Nivel de texto 2</a:t>
            </a:r>
          </a:p>
          <a:p>
            <a:pPr lvl="2"/>
            <a:r>
              <a:t>Nivel de texto 3</a:t>
            </a:r>
          </a:p>
          <a:p>
            <a:pPr lvl="3"/>
            <a:r>
              <a:t>Nivel de texto 4</a:t>
            </a:r>
          </a:p>
          <a:p>
            <a:pPr lvl="4"/>
            <a:r>
              <a:t>Nivel de texto 5</a:t>
            </a:r>
          </a:p>
        </p:txBody>
      </p:sp>
      <p:sp>
        <p:nvSpPr>
          <p:cNvPr id="196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tx">
  <p:cSld name="37_Title Slide">
    <p:spTree>
      <p:nvGrpSpPr>
        <p:cNvPr id="1" name=""/>
        <p:cNvGrpSpPr/>
        <p:nvPr/>
      </p:nvGrpSpPr>
      <p:grpSpPr>
        <a:xfrm>
          <a:off x="0" y="0"/>
          <a:ext cx="0" cy="0"/>
          <a:chOff x="0" y="0"/>
          <a:chExt cx="0" cy="0"/>
        </a:xfrm>
      </p:grpSpPr>
      <p:sp>
        <p:nvSpPr>
          <p:cNvPr id="197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72"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1973"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25E64"/>
                </a:solidFill>
              </a:defRPr>
            </a:lvl1pPr>
            <a:lvl2pPr marL="640896" indent="-183696">
              <a:spcBef>
                <a:spcPts val="400"/>
              </a:spcBef>
              <a:defRPr sz="1800">
                <a:solidFill>
                  <a:srgbClr val="C25E64"/>
                </a:solidFill>
              </a:defRPr>
            </a:lvl2pPr>
            <a:lvl3pPr marL="1085850" indent="-171450">
              <a:spcBef>
                <a:spcPts val="400"/>
              </a:spcBef>
              <a:defRPr sz="1800">
                <a:solidFill>
                  <a:srgbClr val="C25E64"/>
                </a:solidFill>
              </a:defRPr>
            </a:lvl3pPr>
            <a:lvl4pPr marL="1577339" indent="-205739">
              <a:spcBef>
                <a:spcPts val="400"/>
              </a:spcBef>
              <a:defRPr sz="1800">
                <a:solidFill>
                  <a:srgbClr val="C25E64"/>
                </a:solidFill>
              </a:defRPr>
            </a:lvl4pPr>
            <a:lvl5pPr marL="2034539" indent="-205739">
              <a:spcBef>
                <a:spcPts val="400"/>
              </a:spcBef>
              <a:defRPr sz="1800">
                <a:solidFill>
                  <a:srgbClr val="C25E64"/>
                </a:solidFill>
              </a:defRPr>
            </a:lvl5pPr>
          </a:lstStyle>
          <a:p>
            <a:r>
              <a:t>Nivel de texto 1</a:t>
            </a:r>
          </a:p>
          <a:p>
            <a:pPr lvl="1"/>
            <a:r>
              <a:t>Nivel de texto 2</a:t>
            </a:r>
          </a:p>
          <a:p>
            <a:pPr lvl="2"/>
            <a:r>
              <a:t>Nivel de texto 3</a:t>
            </a:r>
          </a:p>
          <a:p>
            <a:pPr lvl="3"/>
            <a:r>
              <a:t>Nivel de texto 4</a:t>
            </a:r>
          </a:p>
          <a:p>
            <a:pPr lvl="4"/>
            <a:r>
              <a:t>Nivel de texto 5</a:t>
            </a:r>
          </a:p>
        </p:txBody>
      </p:sp>
      <p:sp>
        <p:nvSpPr>
          <p:cNvPr id="197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tx">
  <p:cSld name="19_Section Header">
    <p:spTree>
      <p:nvGrpSpPr>
        <p:cNvPr id="1" name=""/>
        <p:cNvGrpSpPr/>
        <p:nvPr/>
      </p:nvGrpSpPr>
      <p:grpSpPr>
        <a:xfrm>
          <a:off x="0" y="0"/>
          <a:ext cx="0" cy="0"/>
          <a:chOff x="0" y="0"/>
          <a:chExt cx="0" cy="0"/>
        </a:xfrm>
      </p:grpSpPr>
      <p:sp>
        <p:nvSpPr>
          <p:cNvPr id="1981" name="Rectángulo"/>
          <p:cNvSpPr/>
          <p:nvPr/>
        </p:nvSpPr>
        <p:spPr>
          <a:xfrm>
            <a:off x="1" y="0"/>
            <a:ext cx="9160604" cy="5143500"/>
          </a:xfrm>
          <a:prstGeom prst="rect">
            <a:avLst/>
          </a:prstGeom>
          <a:solidFill>
            <a:srgbClr val="AB6419"/>
          </a:solidFill>
          <a:ln>
            <a:solidFill>
              <a:srgbClr val="4A7EBB"/>
            </a:solidFill>
          </a:ln>
        </p:spPr>
        <p:txBody>
          <a:bodyPr lIns="45719" rIns="45719" anchor="ctr"/>
          <a:lstStyle/>
          <a:p>
            <a:pPr>
              <a:defRPr>
                <a:solidFill>
                  <a:srgbClr val="FFFFFF"/>
                </a:solidFill>
              </a:defRPr>
            </a:pPr>
            <a:endParaRPr/>
          </a:p>
        </p:txBody>
      </p:sp>
      <p:sp>
        <p:nvSpPr>
          <p:cNvPr id="1982"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98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7.xml><?xml version="1.0" encoding="utf-8"?>
<p:sldLayout xmlns:a="http://schemas.openxmlformats.org/drawingml/2006/main" xmlns:r="http://schemas.openxmlformats.org/officeDocument/2006/relationships" xmlns:p="http://schemas.openxmlformats.org/presentationml/2006/main" type="tx">
  <p:cSld name="45_Section Header">
    <p:spTree>
      <p:nvGrpSpPr>
        <p:cNvPr id="1" name=""/>
        <p:cNvGrpSpPr/>
        <p:nvPr/>
      </p:nvGrpSpPr>
      <p:grpSpPr>
        <a:xfrm>
          <a:off x="0" y="0"/>
          <a:ext cx="0" cy="0"/>
          <a:chOff x="0" y="0"/>
          <a:chExt cx="0" cy="0"/>
        </a:xfrm>
      </p:grpSpPr>
      <p:sp>
        <p:nvSpPr>
          <p:cNvPr id="1990"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AB641F"/>
                  </a:solidFill>
                </a:ln>
                <a:solidFill>
                  <a:srgbClr val="262626"/>
                </a:solidFill>
              </a:defRPr>
            </a:lvl1pPr>
            <a:lvl2pPr marL="1008289" indent="-551089" algn="ctr">
              <a:spcBef>
                <a:spcPts val="1200"/>
              </a:spcBef>
              <a:defRPr sz="5400" b="1">
                <a:ln w="19049">
                  <a:solidFill>
                    <a:srgbClr val="AB641F"/>
                  </a:solidFill>
                </a:ln>
                <a:solidFill>
                  <a:srgbClr val="262626"/>
                </a:solidFill>
              </a:defRPr>
            </a:lvl2pPr>
            <a:lvl3pPr marL="1428750" indent="-514350" algn="ctr">
              <a:spcBef>
                <a:spcPts val="1200"/>
              </a:spcBef>
              <a:defRPr sz="5400" b="1">
                <a:ln w="19049">
                  <a:solidFill>
                    <a:srgbClr val="AB641F"/>
                  </a:solidFill>
                </a:ln>
                <a:solidFill>
                  <a:srgbClr val="262626"/>
                </a:solidFill>
              </a:defRPr>
            </a:lvl3pPr>
            <a:lvl4pPr marL="1988820" indent="-617220" algn="ctr">
              <a:spcBef>
                <a:spcPts val="1200"/>
              </a:spcBef>
              <a:defRPr sz="5400" b="1">
                <a:ln w="19049">
                  <a:solidFill>
                    <a:srgbClr val="AB641F"/>
                  </a:solidFill>
                </a:ln>
                <a:solidFill>
                  <a:srgbClr val="262626"/>
                </a:solidFill>
              </a:defRPr>
            </a:lvl4pPr>
            <a:lvl5pPr marL="2446020" indent="-617220" algn="ctr">
              <a:spcBef>
                <a:spcPts val="1200"/>
              </a:spcBef>
              <a:defRPr sz="5400" b="1">
                <a:ln w="19049">
                  <a:solidFill>
                    <a:srgbClr val="AB641F"/>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199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tx">
  <p:cSld name="34_Section Header">
    <p:spTree>
      <p:nvGrpSpPr>
        <p:cNvPr id="1" name=""/>
        <p:cNvGrpSpPr/>
        <p:nvPr/>
      </p:nvGrpSpPr>
      <p:grpSpPr>
        <a:xfrm>
          <a:off x="0" y="0"/>
          <a:ext cx="0" cy="0"/>
          <a:chOff x="0" y="0"/>
          <a:chExt cx="0" cy="0"/>
        </a:xfrm>
      </p:grpSpPr>
      <p:sp>
        <p:nvSpPr>
          <p:cNvPr id="1998"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AB641F"/>
                  </a:solidFill>
                </a:ln>
                <a:solidFill>
                  <a:srgbClr val="FFFFFF"/>
                </a:solidFill>
              </a:defRPr>
            </a:lvl1pPr>
            <a:lvl2pPr marL="1008289" indent="-551089" algn="ctr">
              <a:spcBef>
                <a:spcPts val="1200"/>
              </a:spcBef>
              <a:defRPr sz="5400" b="1">
                <a:ln w="19049">
                  <a:solidFill>
                    <a:srgbClr val="AB641F"/>
                  </a:solidFill>
                </a:ln>
                <a:solidFill>
                  <a:srgbClr val="FFFFFF"/>
                </a:solidFill>
              </a:defRPr>
            </a:lvl2pPr>
            <a:lvl3pPr marL="1428750" indent="-514350" algn="ctr">
              <a:spcBef>
                <a:spcPts val="1200"/>
              </a:spcBef>
              <a:defRPr sz="5400" b="1">
                <a:ln w="19049">
                  <a:solidFill>
                    <a:srgbClr val="AB641F"/>
                  </a:solidFill>
                </a:ln>
                <a:solidFill>
                  <a:srgbClr val="FFFFFF"/>
                </a:solidFill>
              </a:defRPr>
            </a:lvl3pPr>
            <a:lvl4pPr marL="1988820" indent="-617220" algn="ctr">
              <a:spcBef>
                <a:spcPts val="1200"/>
              </a:spcBef>
              <a:defRPr sz="5400" b="1">
                <a:ln w="19049">
                  <a:solidFill>
                    <a:srgbClr val="AB641F"/>
                  </a:solidFill>
                </a:ln>
                <a:solidFill>
                  <a:srgbClr val="FFFFFF"/>
                </a:solidFill>
              </a:defRPr>
            </a:lvl4pPr>
            <a:lvl5pPr marL="2446020" indent="-617220" algn="ctr">
              <a:spcBef>
                <a:spcPts val="1200"/>
              </a:spcBef>
              <a:defRPr sz="5400" b="1">
                <a:ln w="19049">
                  <a:solidFill>
                    <a:srgbClr val="AB641F"/>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199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x">
  <p:cSld name="20_Section Header">
    <p:spTree>
      <p:nvGrpSpPr>
        <p:cNvPr id="1" name=""/>
        <p:cNvGrpSpPr/>
        <p:nvPr/>
      </p:nvGrpSpPr>
      <p:grpSpPr>
        <a:xfrm>
          <a:off x="0" y="0"/>
          <a:ext cx="0" cy="0"/>
          <a:chOff x="0" y="0"/>
          <a:chExt cx="0" cy="0"/>
        </a:xfrm>
      </p:grpSpPr>
      <p:sp>
        <p:nvSpPr>
          <p:cNvPr id="2006"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AB6419"/>
                </a:solidFill>
              </a:defRPr>
            </a:lvl1pPr>
            <a:lvl2pPr marL="865414" indent="-408214">
              <a:spcBef>
                <a:spcPts val="900"/>
              </a:spcBef>
              <a:defRPr sz="4000" b="1">
                <a:solidFill>
                  <a:srgbClr val="AB6419"/>
                </a:solidFill>
              </a:defRPr>
            </a:lvl2pPr>
            <a:lvl3pPr marL="1295400" indent="-381000">
              <a:spcBef>
                <a:spcPts val="900"/>
              </a:spcBef>
              <a:defRPr sz="4000" b="1">
                <a:solidFill>
                  <a:srgbClr val="AB6419"/>
                </a:solidFill>
              </a:defRPr>
            </a:lvl3pPr>
            <a:lvl4pPr marL="1828800" indent="-457200">
              <a:spcBef>
                <a:spcPts val="900"/>
              </a:spcBef>
              <a:defRPr sz="4000" b="1">
                <a:solidFill>
                  <a:srgbClr val="AB6419"/>
                </a:solidFill>
              </a:defRPr>
            </a:lvl4pPr>
            <a:lvl5pPr marL="2286000" indent="-457200">
              <a:spcBef>
                <a:spcPts val="900"/>
              </a:spcBef>
              <a:defRPr sz="4000" b="1">
                <a:solidFill>
                  <a:srgbClr val="AB6419"/>
                </a:solidFill>
              </a:defRPr>
            </a:lvl5pPr>
          </a:lstStyle>
          <a:p>
            <a:r>
              <a:t>Nivel de texto 1</a:t>
            </a:r>
          </a:p>
          <a:p>
            <a:pPr lvl="1"/>
            <a:r>
              <a:t>Nivel de texto 2</a:t>
            </a:r>
          </a:p>
          <a:p>
            <a:pPr lvl="2"/>
            <a:r>
              <a:t>Nivel de texto 3</a:t>
            </a:r>
          </a:p>
          <a:p>
            <a:pPr lvl="3"/>
            <a:r>
              <a:t>Nivel de texto 4</a:t>
            </a:r>
          </a:p>
          <a:p>
            <a:pPr lvl="4"/>
            <a:r>
              <a:t>Nivel de texto 5</a:t>
            </a:r>
          </a:p>
        </p:txBody>
      </p:sp>
      <p:sp>
        <p:nvSpPr>
          <p:cNvPr id="200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50_Section Header">
    <p:spTree>
      <p:nvGrpSpPr>
        <p:cNvPr id="1" name=""/>
        <p:cNvGrpSpPr/>
        <p:nvPr/>
      </p:nvGrpSpPr>
      <p:grpSpPr>
        <a:xfrm>
          <a:off x="0" y="0"/>
          <a:ext cx="0" cy="0"/>
          <a:chOff x="0" y="0"/>
          <a:chExt cx="0" cy="0"/>
        </a:xfrm>
      </p:grpSpPr>
      <p:sp>
        <p:nvSpPr>
          <p:cNvPr id="2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34_Title and Content">
    <p:spTree>
      <p:nvGrpSpPr>
        <p:cNvPr id="1" name=""/>
        <p:cNvGrpSpPr/>
        <p:nvPr/>
      </p:nvGrpSpPr>
      <p:grpSpPr>
        <a:xfrm>
          <a:off x="0" y="0"/>
          <a:ext cx="0" cy="0"/>
          <a:chOff x="0" y="0"/>
          <a:chExt cx="0" cy="0"/>
        </a:xfrm>
      </p:grpSpPr>
      <p:pic>
        <p:nvPicPr>
          <p:cNvPr id="192" name="plantilla-eduardo-08.png" descr="plantilla-eduardo-0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19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19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1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type="tx">
  <p:cSld name="38_Title Slide">
    <p:bg>
      <p:bgPr>
        <a:solidFill>
          <a:srgbClr val="262626"/>
        </a:solidFill>
        <a:effectLst/>
      </p:bgPr>
    </p:bg>
    <p:spTree>
      <p:nvGrpSpPr>
        <p:cNvPr id="1" name=""/>
        <p:cNvGrpSpPr/>
        <p:nvPr/>
      </p:nvGrpSpPr>
      <p:grpSpPr>
        <a:xfrm>
          <a:off x="0" y="0"/>
          <a:ext cx="0" cy="0"/>
          <a:chOff x="0" y="0"/>
          <a:chExt cx="0" cy="0"/>
        </a:xfrm>
      </p:grpSpPr>
      <p:sp>
        <p:nvSpPr>
          <p:cNvPr id="2014"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201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016"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AB6419"/>
                </a:solidFill>
              </a:defRPr>
            </a:lvl1pPr>
            <a:lvl2pPr marL="640896" indent="-183696">
              <a:spcBef>
                <a:spcPts val="400"/>
              </a:spcBef>
              <a:defRPr sz="1800">
                <a:solidFill>
                  <a:srgbClr val="AB6419"/>
                </a:solidFill>
              </a:defRPr>
            </a:lvl2pPr>
            <a:lvl3pPr marL="1085850" indent="-171450">
              <a:spcBef>
                <a:spcPts val="400"/>
              </a:spcBef>
              <a:defRPr sz="1800">
                <a:solidFill>
                  <a:srgbClr val="AB6419"/>
                </a:solidFill>
              </a:defRPr>
            </a:lvl3pPr>
            <a:lvl4pPr marL="1577339" indent="-205739">
              <a:spcBef>
                <a:spcPts val="400"/>
              </a:spcBef>
              <a:defRPr sz="1800">
                <a:solidFill>
                  <a:srgbClr val="AB6419"/>
                </a:solidFill>
              </a:defRPr>
            </a:lvl4pPr>
            <a:lvl5pPr marL="2034539" indent="-205739">
              <a:spcBef>
                <a:spcPts val="400"/>
              </a:spcBef>
              <a:defRPr sz="1800">
                <a:solidFill>
                  <a:srgbClr val="AB6419"/>
                </a:solidFill>
              </a:defRPr>
            </a:lvl5pPr>
          </a:lstStyle>
          <a:p>
            <a:r>
              <a:t>Nivel de texto 1</a:t>
            </a:r>
          </a:p>
          <a:p>
            <a:pPr lvl="1"/>
            <a:r>
              <a:t>Nivel de texto 2</a:t>
            </a:r>
          </a:p>
          <a:p>
            <a:pPr lvl="2"/>
            <a:r>
              <a:t>Nivel de texto 3</a:t>
            </a:r>
          </a:p>
          <a:p>
            <a:pPr lvl="3"/>
            <a:r>
              <a:t>Nivel de texto 4</a:t>
            </a:r>
          </a:p>
          <a:p>
            <a:pPr lvl="4"/>
            <a:r>
              <a:t>Nivel de texto 5</a:t>
            </a:r>
          </a:p>
        </p:txBody>
      </p:sp>
      <p:sp>
        <p:nvSpPr>
          <p:cNvPr id="201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type="tx">
  <p:cSld name="39_Title Slide">
    <p:spTree>
      <p:nvGrpSpPr>
        <p:cNvPr id="1" name=""/>
        <p:cNvGrpSpPr/>
        <p:nvPr/>
      </p:nvGrpSpPr>
      <p:grpSpPr>
        <a:xfrm>
          <a:off x="0" y="0"/>
          <a:ext cx="0" cy="0"/>
          <a:chOff x="0" y="0"/>
          <a:chExt cx="0" cy="0"/>
        </a:xfrm>
      </p:grpSpPr>
      <p:sp>
        <p:nvSpPr>
          <p:cNvPr id="2024"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2025"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026"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AB6419"/>
                </a:solidFill>
              </a:defRPr>
            </a:lvl1pPr>
            <a:lvl2pPr marL="640896" indent="-183696">
              <a:spcBef>
                <a:spcPts val="400"/>
              </a:spcBef>
              <a:defRPr sz="1800">
                <a:solidFill>
                  <a:srgbClr val="AB6419"/>
                </a:solidFill>
              </a:defRPr>
            </a:lvl2pPr>
            <a:lvl3pPr marL="1085850" indent="-171450">
              <a:spcBef>
                <a:spcPts val="400"/>
              </a:spcBef>
              <a:defRPr sz="1800">
                <a:solidFill>
                  <a:srgbClr val="AB6419"/>
                </a:solidFill>
              </a:defRPr>
            </a:lvl3pPr>
            <a:lvl4pPr marL="1577339" indent="-205739">
              <a:spcBef>
                <a:spcPts val="400"/>
              </a:spcBef>
              <a:defRPr sz="1800">
                <a:solidFill>
                  <a:srgbClr val="AB6419"/>
                </a:solidFill>
              </a:defRPr>
            </a:lvl4pPr>
            <a:lvl5pPr marL="2034539" indent="-205739">
              <a:spcBef>
                <a:spcPts val="400"/>
              </a:spcBef>
              <a:defRPr sz="1800">
                <a:solidFill>
                  <a:srgbClr val="AB6419"/>
                </a:solidFill>
              </a:defRPr>
            </a:lvl5pPr>
          </a:lstStyle>
          <a:p>
            <a:r>
              <a:t>Nivel de texto 1</a:t>
            </a:r>
          </a:p>
          <a:p>
            <a:pPr lvl="1"/>
            <a:r>
              <a:t>Nivel de texto 2</a:t>
            </a:r>
          </a:p>
          <a:p>
            <a:pPr lvl="2"/>
            <a:r>
              <a:t>Nivel de texto 3</a:t>
            </a:r>
          </a:p>
          <a:p>
            <a:pPr lvl="3"/>
            <a:r>
              <a:t>Nivel de texto 4</a:t>
            </a:r>
          </a:p>
          <a:p>
            <a:pPr lvl="4"/>
            <a:r>
              <a:t>Nivel de texto 5</a:t>
            </a:r>
          </a:p>
        </p:txBody>
      </p:sp>
      <p:sp>
        <p:nvSpPr>
          <p:cNvPr id="202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type="tx">
  <p:cSld name="19_Title and Content">
    <p:bg>
      <p:bgPr>
        <a:solidFill>
          <a:srgbClr val="262626"/>
        </a:solidFill>
        <a:effectLst/>
      </p:bgPr>
    </p:bg>
    <p:spTree>
      <p:nvGrpSpPr>
        <p:cNvPr id="1" name=""/>
        <p:cNvGrpSpPr/>
        <p:nvPr/>
      </p:nvGrpSpPr>
      <p:grpSpPr>
        <a:xfrm>
          <a:off x="0" y="0"/>
          <a:ext cx="0" cy="0"/>
          <a:chOff x="0" y="0"/>
          <a:chExt cx="0" cy="0"/>
        </a:xfrm>
      </p:grpSpPr>
      <p:pic>
        <p:nvPicPr>
          <p:cNvPr id="2034" name="image56.png" descr="image5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3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3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03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tx">
  <p:cSld name="101_Title and Content">
    <p:bg>
      <p:bgPr>
        <a:solidFill>
          <a:srgbClr val="262626"/>
        </a:solidFill>
        <a:effectLst/>
      </p:bgPr>
    </p:bg>
    <p:spTree>
      <p:nvGrpSpPr>
        <p:cNvPr id="1" name=""/>
        <p:cNvGrpSpPr/>
        <p:nvPr/>
      </p:nvGrpSpPr>
      <p:grpSpPr>
        <a:xfrm>
          <a:off x="0" y="0"/>
          <a:ext cx="0" cy="0"/>
          <a:chOff x="0" y="0"/>
          <a:chExt cx="0" cy="0"/>
        </a:xfrm>
      </p:grpSpPr>
      <p:pic>
        <p:nvPicPr>
          <p:cNvPr id="2044" name="image57.png" descr="image5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4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46" name="Línea"/>
          <p:cNvSpPr/>
          <p:nvPr/>
        </p:nvSpPr>
        <p:spPr>
          <a:xfrm flipV="1">
            <a:off x="332018" y="430529"/>
            <a:ext cx="7887149" cy="1123"/>
          </a:xfrm>
          <a:prstGeom prst="line">
            <a:avLst/>
          </a:prstGeom>
          <a:ln w="7620">
            <a:solidFill>
              <a:srgbClr val="FFFFFF"/>
            </a:solidFill>
          </a:ln>
        </p:spPr>
        <p:txBody>
          <a:bodyPr lIns="45719" rIns="45719"/>
          <a:lstStyle/>
          <a:p>
            <a:endParaRPr/>
          </a:p>
        </p:txBody>
      </p:sp>
      <p:sp>
        <p:nvSpPr>
          <p:cNvPr id="204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tx">
  <p:cSld name="102_Title and Content">
    <p:bg>
      <p:bgPr>
        <a:solidFill>
          <a:srgbClr val="262626"/>
        </a:solidFill>
        <a:effectLst/>
      </p:bgPr>
    </p:bg>
    <p:spTree>
      <p:nvGrpSpPr>
        <p:cNvPr id="1" name=""/>
        <p:cNvGrpSpPr/>
        <p:nvPr/>
      </p:nvGrpSpPr>
      <p:grpSpPr>
        <a:xfrm>
          <a:off x="0" y="0"/>
          <a:ext cx="0" cy="0"/>
          <a:chOff x="0" y="0"/>
          <a:chExt cx="0" cy="0"/>
        </a:xfrm>
      </p:grpSpPr>
      <p:pic>
        <p:nvPicPr>
          <p:cNvPr id="2054" name="image58.png" descr="image5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5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5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05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type="tx">
  <p:cSld name="103_Title and Content">
    <p:bg>
      <p:bgPr>
        <a:solidFill>
          <a:srgbClr val="262626"/>
        </a:solidFill>
        <a:effectLst/>
      </p:bgPr>
    </p:bg>
    <p:spTree>
      <p:nvGrpSpPr>
        <p:cNvPr id="1" name=""/>
        <p:cNvGrpSpPr/>
        <p:nvPr/>
      </p:nvGrpSpPr>
      <p:grpSpPr>
        <a:xfrm>
          <a:off x="0" y="0"/>
          <a:ext cx="0" cy="0"/>
          <a:chOff x="0" y="0"/>
          <a:chExt cx="0" cy="0"/>
        </a:xfrm>
      </p:grpSpPr>
      <p:pic>
        <p:nvPicPr>
          <p:cNvPr id="2064" name="image59.png" descr="image5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6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6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06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type="tx">
  <p:cSld name="104_Title and Content">
    <p:bg>
      <p:bgPr>
        <a:solidFill>
          <a:srgbClr val="262626"/>
        </a:solidFill>
        <a:effectLst/>
      </p:bgPr>
    </p:bg>
    <p:spTree>
      <p:nvGrpSpPr>
        <p:cNvPr id="1" name=""/>
        <p:cNvGrpSpPr/>
        <p:nvPr/>
      </p:nvGrpSpPr>
      <p:grpSpPr>
        <a:xfrm>
          <a:off x="0" y="0"/>
          <a:ext cx="0" cy="0"/>
          <a:chOff x="0" y="0"/>
          <a:chExt cx="0" cy="0"/>
        </a:xfrm>
      </p:grpSpPr>
      <p:pic>
        <p:nvPicPr>
          <p:cNvPr id="2074" name="image60.png" descr="image6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7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7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07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tx">
  <p:cSld name="100_Title and Content">
    <p:bg>
      <p:bgPr>
        <a:solidFill>
          <a:srgbClr val="262626"/>
        </a:solidFill>
        <a:effectLst/>
      </p:bgPr>
    </p:bg>
    <p:spTree>
      <p:nvGrpSpPr>
        <p:cNvPr id="1" name=""/>
        <p:cNvGrpSpPr/>
        <p:nvPr/>
      </p:nvGrpSpPr>
      <p:grpSpPr>
        <a:xfrm>
          <a:off x="0" y="0"/>
          <a:ext cx="0" cy="0"/>
          <a:chOff x="0" y="0"/>
          <a:chExt cx="0" cy="0"/>
        </a:xfrm>
      </p:grpSpPr>
      <p:sp>
        <p:nvSpPr>
          <p:cNvPr id="208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85"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2088" name="Grupo"/>
          <p:cNvGrpSpPr/>
          <p:nvPr/>
        </p:nvGrpSpPr>
        <p:grpSpPr>
          <a:xfrm>
            <a:off x="332019" y="464855"/>
            <a:ext cx="8590982" cy="1153839"/>
            <a:chOff x="0" y="0"/>
            <a:chExt cx="8590981" cy="1153838"/>
          </a:xfrm>
        </p:grpSpPr>
        <p:sp>
          <p:nvSpPr>
            <p:cNvPr id="2086" name="Rectángulo redondeado"/>
            <p:cNvSpPr/>
            <p:nvPr/>
          </p:nvSpPr>
          <p:spPr>
            <a:xfrm>
              <a:off x="0" y="215825"/>
              <a:ext cx="8590982" cy="938014"/>
            </a:xfrm>
            <a:prstGeom prst="roundRect">
              <a:avLst>
                <a:gd name="adj" fmla="val 16667"/>
              </a:avLst>
            </a:prstGeom>
            <a:solidFill>
              <a:srgbClr val="AB6419"/>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2087" name="Triángulo"/>
            <p:cNvSpPr/>
            <p:nvPr/>
          </p:nvSpPr>
          <p:spPr>
            <a:xfrm>
              <a:off x="722141" y="0"/>
              <a:ext cx="315419" cy="249031"/>
            </a:xfrm>
            <a:prstGeom prst="triangle">
              <a:avLst/>
            </a:prstGeom>
            <a:solidFill>
              <a:srgbClr val="AB641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08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type="tx">
  <p:cSld name="20_Title and Content">
    <p:spTree>
      <p:nvGrpSpPr>
        <p:cNvPr id="1" name=""/>
        <p:cNvGrpSpPr/>
        <p:nvPr/>
      </p:nvGrpSpPr>
      <p:grpSpPr>
        <a:xfrm>
          <a:off x="0" y="0"/>
          <a:ext cx="0" cy="0"/>
          <a:chOff x="0" y="0"/>
          <a:chExt cx="0" cy="0"/>
        </a:xfrm>
      </p:grpSpPr>
      <p:pic>
        <p:nvPicPr>
          <p:cNvPr id="2096" name="image56.png" descr="image5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9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09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09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type="tx">
  <p:cSld name="106_Title and Content">
    <p:spTree>
      <p:nvGrpSpPr>
        <p:cNvPr id="1" name=""/>
        <p:cNvGrpSpPr/>
        <p:nvPr/>
      </p:nvGrpSpPr>
      <p:grpSpPr>
        <a:xfrm>
          <a:off x="0" y="0"/>
          <a:ext cx="0" cy="0"/>
          <a:chOff x="0" y="0"/>
          <a:chExt cx="0" cy="0"/>
        </a:xfrm>
      </p:grpSpPr>
      <p:pic>
        <p:nvPicPr>
          <p:cNvPr id="2106" name="image57.png" descr="image5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10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108" name="Línea"/>
          <p:cNvSpPr/>
          <p:nvPr/>
        </p:nvSpPr>
        <p:spPr>
          <a:xfrm>
            <a:off x="332018" y="431650"/>
            <a:ext cx="7887149" cy="1"/>
          </a:xfrm>
          <a:prstGeom prst="line">
            <a:avLst/>
          </a:prstGeom>
          <a:ln w="7620">
            <a:solidFill>
              <a:srgbClr val="262626"/>
            </a:solidFill>
          </a:ln>
        </p:spPr>
        <p:txBody>
          <a:bodyPr lIns="45719" rIns="45719"/>
          <a:lstStyle/>
          <a:p>
            <a:endParaRPr/>
          </a:p>
        </p:txBody>
      </p:sp>
      <p:sp>
        <p:nvSpPr>
          <p:cNvPr id="210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35_Title and Content">
    <p:spTree>
      <p:nvGrpSpPr>
        <p:cNvPr id="1" name=""/>
        <p:cNvGrpSpPr/>
        <p:nvPr/>
      </p:nvGrpSpPr>
      <p:grpSpPr>
        <a:xfrm>
          <a:off x="0" y="0"/>
          <a:ext cx="0" cy="0"/>
          <a:chOff x="0" y="0"/>
          <a:chExt cx="0" cy="0"/>
        </a:xfrm>
      </p:grpSpPr>
      <p:pic>
        <p:nvPicPr>
          <p:cNvPr id="202" name="plantilla-eduardo-07.png" descr="plantilla-eduardo-0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0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20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0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x">
  <p:cSld name="107_Title and Content">
    <p:spTree>
      <p:nvGrpSpPr>
        <p:cNvPr id="1" name=""/>
        <p:cNvGrpSpPr/>
        <p:nvPr/>
      </p:nvGrpSpPr>
      <p:grpSpPr>
        <a:xfrm>
          <a:off x="0" y="0"/>
          <a:ext cx="0" cy="0"/>
          <a:chOff x="0" y="0"/>
          <a:chExt cx="0" cy="0"/>
        </a:xfrm>
      </p:grpSpPr>
      <p:pic>
        <p:nvPicPr>
          <p:cNvPr id="2116" name="image58.png" descr="image5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11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11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1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type="tx">
  <p:cSld name="108_Title and Content">
    <p:spTree>
      <p:nvGrpSpPr>
        <p:cNvPr id="1" name=""/>
        <p:cNvGrpSpPr/>
        <p:nvPr/>
      </p:nvGrpSpPr>
      <p:grpSpPr>
        <a:xfrm>
          <a:off x="0" y="0"/>
          <a:ext cx="0" cy="0"/>
          <a:chOff x="0" y="0"/>
          <a:chExt cx="0" cy="0"/>
        </a:xfrm>
      </p:grpSpPr>
      <p:pic>
        <p:nvPicPr>
          <p:cNvPr id="2126" name="image59.png" descr="image5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12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12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12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type="tx">
  <p:cSld name="109_Title and Content">
    <p:spTree>
      <p:nvGrpSpPr>
        <p:cNvPr id="1" name=""/>
        <p:cNvGrpSpPr/>
        <p:nvPr/>
      </p:nvGrpSpPr>
      <p:grpSpPr>
        <a:xfrm>
          <a:off x="0" y="0"/>
          <a:ext cx="0" cy="0"/>
          <a:chOff x="0" y="0"/>
          <a:chExt cx="0" cy="0"/>
        </a:xfrm>
      </p:grpSpPr>
      <p:pic>
        <p:nvPicPr>
          <p:cNvPr id="2136" name="image60.png" descr="image6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13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13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13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type="tx">
  <p:cSld name="105_Title and Content">
    <p:spTree>
      <p:nvGrpSpPr>
        <p:cNvPr id="1" name=""/>
        <p:cNvGrpSpPr/>
        <p:nvPr/>
      </p:nvGrpSpPr>
      <p:grpSpPr>
        <a:xfrm>
          <a:off x="0" y="0"/>
          <a:ext cx="0" cy="0"/>
          <a:chOff x="0" y="0"/>
          <a:chExt cx="0" cy="0"/>
        </a:xfrm>
      </p:grpSpPr>
      <p:sp>
        <p:nvSpPr>
          <p:cNvPr id="214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147"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2150" name="Grupo"/>
          <p:cNvGrpSpPr/>
          <p:nvPr/>
        </p:nvGrpSpPr>
        <p:grpSpPr>
          <a:xfrm>
            <a:off x="332019" y="464855"/>
            <a:ext cx="8590982" cy="1153839"/>
            <a:chOff x="0" y="0"/>
            <a:chExt cx="8590981" cy="1153838"/>
          </a:xfrm>
        </p:grpSpPr>
        <p:sp>
          <p:nvSpPr>
            <p:cNvPr id="2148" name="Rectángulo redondeado"/>
            <p:cNvSpPr/>
            <p:nvPr/>
          </p:nvSpPr>
          <p:spPr>
            <a:xfrm>
              <a:off x="0" y="215825"/>
              <a:ext cx="8590982" cy="938014"/>
            </a:xfrm>
            <a:prstGeom prst="roundRect">
              <a:avLst>
                <a:gd name="adj" fmla="val 16667"/>
              </a:avLst>
            </a:prstGeom>
            <a:solidFill>
              <a:srgbClr val="AB6419"/>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2149" name="Triángulo"/>
            <p:cNvSpPr/>
            <p:nvPr/>
          </p:nvSpPr>
          <p:spPr>
            <a:xfrm>
              <a:off x="722141" y="0"/>
              <a:ext cx="315419" cy="249031"/>
            </a:xfrm>
            <a:prstGeom prst="triangle">
              <a:avLst/>
            </a:prstGeom>
            <a:solidFill>
              <a:srgbClr val="AB6419"/>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215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tx">
  <p:cSld name="40_Title Slide">
    <p:bg>
      <p:bgPr>
        <a:solidFill>
          <a:srgbClr val="262626"/>
        </a:solidFill>
        <a:effectLst/>
      </p:bgPr>
    </p:bg>
    <p:spTree>
      <p:nvGrpSpPr>
        <p:cNvPr id="1" name=""/>
        <p:cNvGrpSpPr/>
        <p:nvPr/>
      </p:nvGrpSpPr>
      <p:grpSpPr>
        <a:xfrm>
          <a:off x="0" y="0"/>
          <a:ext cx="0" cy="0"/>
          <a:chOff x="0" y="0"/>
          <a:chExt cx="0" cy="0"/>
        </a:xfrm>
      </p:grpSpPr>
      <p:sp>
        <p:nvSpPr>
          <p:cNvPr id="2158"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215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160"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AB6419"/>
                </a:solidFill>
              </a:defRPr>
            </a:lvl1pPr>
            <a:lvl2pPr marL="640896" indent="-183696">
              <a:spcBef>
                <a:spcPts val="400"/>
              </a:spcBef>
              <a:defRPr sz="1800">
                <a:solidFill>
                  <a:srgbClr val="AB6419"/>
                </a:solidFill>
              </a:defRPr>
            </a:lvl2pPr>
            <a:lvl3pPr marL="1085850" indent="-171450">
              <a:spcBef>
                <a:spcPts val="400"/>
              </a:spcBef>
              <a:defRPr sz="1800">
                <a:solidFill>
                  <a:srgbClr val="AB6419"/>
                </a:solidFill>
              </a:defRPr>
            </a:lvl3pPr>
            <a:lvl4pPr marL="1577339" indent="-205739">
              <a:spcBef>
                <a:spcPts val="400"/>
              </a:spcBef>
              <a:defRPr sz="1800">
                <a:solidFill>
                  <a:srgbClr val="AB6419"/>
                </a:solidFill>
              </a:defRPr>
            </a:lvl4pPr>
            <a:lvl5pPr marL="2034539" indent="-205739">
              <a:spcBef>
                <a:spcPts val="400"/>
              </a:spcBef>
              <a:defRPr sz="1800">
                <a:solidFill>
                  <a:srgbClr val="AB6419"/>
                </a:solidFill>
              </a:defRPr>
            </a:lvl5pPr>
          </a:lstStyle>
          <a:p>
            <a:r>
              <a:t>Nivel de texto 1</a:t>
            </a:r>
          </a:p>
          <a:p>
            <a:pPr lvl="1"/>
            <a:r>
              <a:t>Nivel de texto 2</a:t>
            </a:r>
          </a:p>
          <a:p>
            <a:pPr lvl="2"/>
            <a:r>
              <a:t>Nivel de texto 3</a:t>
            </a:r>
          </a:p>
          <a:p>
            <a:pPr lvl="3"/>
            <a:r>
              <a:t>Nivel de texto 4</a:t>
            </a:r>
          </a:p>
          <a:p>
            <a:pPr lvl="4"/>
            <a:r>
              <a:t>Nivel de texto 5</a:t>
            </a:r>
          </a:p>
        </p:txBody>
      </p:sp>
      <p:sp>
        <p:nvSpPr>
          <p:cNvPr id="216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type="tx">
  <p:cSld name="41_Title Slide">
    <p:spTree>
      <p:nvGrpSpPr>
        <p:cNvPr id="1" name=""/>
        <p:cNvGrpSpPr/>
        <p:nvPr/>
      </p:nvGrpSpPr>
      <p:grpSpPr>
        <a:xfrm>
          <a:off x="0" y="0"/>
          <a:ext cx="0" cy="0"/>
          <a:chOff x="0" y="0"/>
          <a:chExt cx="0" cy="0"/>
        </a:xfrm>
      </p:grpSpPr>
      <p:sp>
        <p:nvSpPr>
          <p:cNvPr id="216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169"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2170"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AB6419"/>
                </a:solidFill>
              </a:defRPr>
            </a:lvl1pPr>
            <a:lvl2pPr marL="640896" indent="-183696">
              <a:spcBef>
                <a:spcPts val="400"/>
              </a:spcBef>
              <a:defRPr sz="1800">
                <a:solidFill>
                  <a:srgbClr val="AB6419"/>
                </a:solidFill>
              </a:defRPr>
            </a:lvl2pPr>
            <a:lvl3pPr marL="1085850" indent="-171450">
              <a:spcBef>
                <a:spcPts val="400"/>
              </a:spcBef>
              <a:defRPr sz="1800">
                <a:solidFill>
                  <a:srgbClr val="AB6419"/>
                </a:solidFill>
              </a:defRPr>
            </a:lvl3pPr>
            <a:lvl4pPr marL="1577339" indent="-205739">
              <a:spcBef>
                <a:spcPts val="400"/>
              </a:spcBef>
              <a:defRPr sz="1800">
                <a:solidFill>
                  <a:srgbClr val="AB6419"/>
                </a:solidFill>
              </a:defRPr>
            </a:lvl4pPr>
            <a:lvl5pPr marL="2034539" indent="-205739">
              <a:spcBef>
                <a:spcPts val="400"/>
              </a:spcBef>
              <a:defRPr sz="1800">
                <a:solidFill>
                  <a:srgbClr val="AB6419"/>
                </a:solidFill>
              </a:defRPr>
            </a:lvl5pPr>
          </a:lstStyle>
          <a:p>
            <a:r>
              <a:t>Nivel de texto 1</a:t>
            </a:r>
          </a:p>
          <a:p>
            <a:pPr lvl="1"/>
            <a:r>
              <a:t>Nivel de texto 2</a:t>
            </a:r>
          </a:p>
          <a:p>
            <a:pPr lvl="2"/>
            <a:r>
              <a:t>Nivel de texto 3</a:t>
            </a:r>
          </a:p>
          <a:p>
            <a:pPr lvl="3"/>
            <a:r>
              <a:t>Nivel de texto 4</a:t>
            </a:r>
          </a:p>
          <a:p>
            <a:pPr lvl="4"/>
            <a:r>
              <a:t>Nivel de texto 5</a:t>
            </a:r>
          </a:p>
        </p:txBody>
      </p:sp>
      <p:sp>
        <p:nvSpPr>
          <p:cNvPr id="217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6.xml><?xml version="1.0" encoding="utf-8"?>
<p:sldLayout xmlns:a="http://schemas.openxmlformats.org/drawingml/2006/main" xmlns:r="http://schemas.openxmlformats.org/officeDocument/2006/relationships" xmlns:p="http://schemas.openxmlformats.org/presentationml/2006/main" type="tx">
  <p:cSld name="46_Section Header">
    <p:spTree>
      <p:nvGrpSpPr>
        <p:cNvPr id="1" name=""/>
        <p:cNvGrpSpPr/>
        <p:nvPr/>
      </p:nvGrpSpPr>
      <p:grpSpPr>
        <a:xfrm>
          <a:off x="0" y="0"/>
          <a:ext cx="0" cy="0"/>
          <a:chOff x="0" y="0"/>
          <a:chExt cx="0" cy="0"/>
        </a:xfrm>
      </p:grpSpPr>
      <p:sp>
        <p:nvSpPr>
          <p:cNvPr id="2187"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F9C032"/>
                  </a:solidFill>
                </a:ln>
                <a:solidFill>
                  <a:srgbClr val="262626"/>
                </a:solidFill>
              </a:defRPr>
            </a:lvl1pPr>
            <a:lvl2pPr marL="1008289" indent="-551089" algn="ctr">
              <a:spcBef>
                <a:spcPts val="1200"/>
              </a:spcBef>
              <a:defRPr sz="5400" b="1">
                <a:ln w="19049">
                  <a:solidFill>
                    <a:srgbClr val="F9C032"/>
                  </a:solidFill>
                </a:ln>
                <a:solidFill>
                  <a:srgbClr val="262626"/>
                </a:solidFill>
              </a:defRPr>
            </a:lvl2pPr>
            <a:lvl3pPr marL="1428750" indent="-514350" algn="ctr">
              <a:spcBef>
                <a:spcPts val="1200"/>
              </a:spcBef>
              <a:defRPr sz="5400" b="1">
                <a:ln w="19049">
                  <a:solidFill>
                    <a:srgbClr val="F9C032"/>
                  </a:solidFill>
                </a:ln>
                <a:solidFill>
                  <a:srgbClr val="262626"/>
                </a:solidFill>
              </a:defRPr>
            </a:lvl3pPr>
            <a:lvl4pPr marL="1988820" indent="-617220" algn="ctr">
              <a:spcBef>
                <a:spcPts val="1200"/>
              </a:spcBef>
              <a:defRPr sz="5400" b="1">
                <a:ln w="19049">
                  <a:solidFill>
                    <a:srgbClr val="F9C032"/>
                  </a:solidFill>
                </a:ln>
                <a:solidFill>
                  <a:srgbClr val="262626"/>
                </a:solidFill>
              </a:defRPr>
            </a:lvl4pPr>
            <a:lvl5pPr marL="2446020" indent="-617220" algn="ctr">
              <a:spcBef>
                <a:spcPts val="1200"/>
              </a:spcBef>
              <a:defRPr sz="5400" b="1">
                <a:ln w="19049">
                  <a:solidFill>
                    <a:srgbClr val="F9C032"/>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218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tx">
  <p:cSld name="35_Section Header">
    <p:spTree>
      <p:nvGrpSpPr>
        <p:cNvPr id="1" name=""/>
        <p:cNvGrpSpPr/>
        <p:nvPr/>
      </p:nvGrpSpPr>
      <p:grpSpPr>
        <a:xfrm>
          <a:off x="0" y="0"/>
          <a:ext cx="0" cy="0"/>
          <a:chOff x="0" y="0"/>
          <a:chExt cx="0" cy="0"/>
        </a:xfrm>
      </p:grpSpPr>
      <p:sp>
        <p:nvSpPr>
          <p:cNvPr id="2195"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F9C032"/>
                  </a:solidFill>
                </a:ln>
                <a:solidFill>
                  <a:srgbClr val="FFFFFF"/>
                </a:solidFill>
              </a:defRPr>
            </a:lvl1pPr>
            <a:lvl2pPr marL="1008289" indent="-551089" algn="ctr">
              <a:spcBef>
                <a:spcPts val="1200"/>
              </a:spcBef>
              <a:defRPr sz="5400" b="1">
                <a:ln w="19049">
                  <a:solidFill>
                    <a:srgbClr val="F9C032"/>
                  </a:solidFill>
                </a:ln>
                <a:solidFill>
                  <a:srgbClr val="FFFFFF"/>
                </a:solidFill>
              </a:defRPr>
            </a:lvl2pPr>
            <a:lvl3pPr marL="1428750" indent="-514350" algn="ctr">
              <a:spcBef>
                <a:spcPts val="1200"/>
              </a:spcBef>
              <a:defRPr sz="5400" b="1">
                <a:ln w="19049">
                  <a:solidFill>
                    <a:srgbClr val="F9C032"/>
                  </a:solidFill>
                </a:ln>
                <a:solidFill>
                  <a:srgbClr val="FFFFFF"/>
                </a:solidFill>
              </a:defRPr>
            </a:lvl3pPr>
            <a:lvl4pPr marL="1988820" indent="-617220" algn="ctr">
              <a:spcBef>
                <a:spcPts val="1200"/>
              </a:spcBef>
              <a:defRPr sz="5400" b="1">
                <a:ln w="19049">
                  <a:solidFill>
                    <a:srgbClr val="F9C032"/>
                  </a:solidFill>
                </a:ln>
                <a:solidFill>
                  <a:srgbClr val="FFFFFF"/>
                </a:solidFill>
              </a:defRPr>
            </a:lvl4pPr>
            <a:lvl5pPr marL="2446020" indent="-617220" algn="ctr">
              <a:spcBef>
                <a:spcPts val="1200"/>
              </a:spcBef>
              <a:defRPr sz="5400" b="1">
                <a:ln w="19049">
                  <a:solidFill>
                    <a:srgbClr val="F9C032"/>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19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tx">
  <p:cSld name="25_Title Slide">
    <p:bg>
      <p:bgPr>
        <a:solidFill>
          <a:srgbClr val="262626"/>
        </a:solidFill>
        <a:effectLst/>
      </p:bgPr>
    </p:bg>
    <p:spTree>
      <p:nvGrpSpPr>
        <p:cNvPr id="1" name=""/>
        <p:cNvGrpSpPr/>
        <p:nvPr/>
      </p:nvGrpSpPr>
      <p:grpSpPr>
        <a:xfrm>
          <a:off x="0" y="0"/>
          <a:ext cx="0" cy="0"/>
          <a:chOff x="0" y="0"/>
          <a:chExt cx="0" cy="0"/>
        </a:xfrm>
      </p:grpSpPr>
      <p:sp>
        <p:nvSpPr>
          <p:cNvPr id="2203"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2204"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0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FFCC34"/>
                </a:solidFill>
              </a:defRPr>
            </a:lvl1pPr>
            <a:lvl2pPr marL="640896" indent="-183696">
              <a:spcBef>
                <a:spcPts val="400"/>
              </a:spcBef>
              <a:defRPr sz="1800">
                <a:solidFill>
                  <a:srgbClr val="FFCC34"/>
                </a:solidFill>
              </a:defRPr>
            </a:lvl2pPr>
            <a:lvl3pPr marL="1085850" indent="-171450">
              <a:spcBef>
                <a:spcPts val="400"/>
              </a:spcBef>
              <a:defRPr sz="1800">
                <a:solidFill>
                  <a:srgbClr val="FFCC34"/>
                </a:solidFill>
              </a:defRPr>
            </a:lvl3pPr>
            <a:lvl4pPr marL="1577339" indent="-205739">
              <a:spcBef>
                <a:spcPts val="400"/>
              </a:spcBef>
              <a:defRPr sz="1800">
                <a:solidFill>
                  <a:srgbClr val="FFCC34"/>
                </a:solidFill>
              </a:defRPr>
            </a:lvl4pPr>
            <a:lvl5pPr marL="2034539" indent="-205739">
              <a:spcBef>
                <a:spcPts val="400"/>
              </a:spcBef>
              <a:defRPr sz="1800">
                <a:solidFill>
                  <a:srgbClr val="FFCC34"/>
                </a:solidFill>
              </a:defRPr>
            </a:lvl5pPr>
          </a:lstStyle>
          <a:p>
            <a:r>
              <a:t>Nivel de texto 1</a:t>
            </a:r>
          </a:p>
          <a:p>
            <a:pPr lvl="1"/>
            <a:r>
              <a:t>Nivel de texto 2</a:t>
            </a:r>
          </a:p>
          <a:p>
            <a:pPr lvl="2"/>
            <a:r>
              <a:t>Nivel de texto 3</a:t>
            </a:r>
          </a:p>
          <a:p>
            <a:pPr lvl="3"/>
            <a:r>
              <a:t>Nivel de texto 4</a:t>
            </a:r>
          </a:p>
          <a:p>
            <a:pPr lvl="4"/>
            <a:r>
              <a:t>Nivel de texto 5</a:t>
            </a:r>
          </a:p>
        </p:txBody>
      </p:sp>
      <p:sp>
        <p:nvSpPr>
          <p:cNvPr id="220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tx">
  <p:cSld name="24_Title Slide">
    <p:bg>
      <p:bgPr>
        <a:solidFill>
          <a:srgbClr val="262626"/>
        </a:solidFill>
        <a:effectLst/>
      </p:bgPr>
    </p:bg>
    <p:spTree>
      <p:nvGrpSpPr>
        <p:cNvPr id="1" name=""/>
        <p:cNvGrpSpPr/>
        <p:nvPr/>
      </p:nvGrpSpPr>
      <p:grpSpPr>
        <a:xfrm>
          <a:off x="0" y="0"/>
          <a:ext cx="0" cy="0"/>
          <a:chOff x="0" y="0"/>
          <a:chExt cx="0" cy="0"/>
        </a:xfrm>
      </p:grpSpPr>
      <p:sp>
        <p:nvSpPr>
          <p:cNvPr id="2213"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2214"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15"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FFCC34"/>
                </a:solidFill>
              </a:defRPr>
            </a:lvl1pPr>
            <a:lvl2pPr marL="640896" indent="-183696">
              <a:spcBef>
                <a:spcPts val="400"/>
              </a:spcBef>
              <a:defRPr sz="1800">
                <a:solidFill>
                  <a:srgbClr val="FFCC34"/>
                </a:solidFill>
              </a:defRPr>
            </a:lvl2pPr>
            <a:lvl3pPr marL="1085850" indent="-171450">
              <a:spcBef>
                <a:spcPts val="400"/>
              </a:spcBef>
              <a:defRPr sz="1800">
                <a:solidFill>
                  <a:srgbClr val="FFCC34"/>
                </a:solidFill>
              </a:defRPr>
            </a:lvl3pPr>
            <a:lvl4pPr marL="1577339" indent="-205739">
              <a:spcBef>
                <a:spcPts val="400"/>
              </a:spcBef>
              <a:defRPr sz="1800">
                <a:solidFill>
                  <a:srgbClr val="FFCC34"/>
                </a:solidFill>
              </a:defRPr>
            </a:lvl4pPr>
            <a:lvl5pPr marL="2034539" indent="-205739">
              <a:spcBef>
                <a:spcPts val="400"/>
              </a:spcBef>
              <a:defRPr sz="1800">
                <a:solidFill>
                  <a:srgbClr val="FFCC34"/>
                </a:solidFill>
              </a:defRPr>
            </a:lvl5pPr>
          </a:lstStyle>
          <a:p>
            <a:r>
              <a:t>Nivel de texto 1</a:t>
            </a:r>
          </a:p>
          <a:p>
            <a:pPr lvl="1"/>
            <a:r>
              <a:t>Nivel de texto 2</a:t>
            </a:r>
          </a:p>
          <a:p>
            <a:pPr lvl="2"/>
            <a:r>
              <a:t>Nivel de texto 3</a:t>
            </a:r>
          </a:p>
          <a:p>
            <a:pPr lvl="3"/>
            <a:r>
              <a:t>Nivel de texto 4</a:t>
            </a:r>
          </a:p>
          <a:p>
            <a:pPr lvl="4"/>
            <a:r>
              <a:t>Nivel de texto 5</a:t>
            </a:r>
          </a:p>
        </p:txBody>
      </p:sp>
      <p:sp>
        <p:nvSpPr>
          <p:cNvPr id="221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36_Title and Content">
    <p:spTree>
      <p:nvGrpSpPr>
        <p:cNvPr id="1" name=""/>
        <p:cNvGrpSpPr/>
        <p:nvPr/>
      </p:nvGrpSpPr>
      <p:grpSpPr>
        <a:xfrm>
          <a:off x="0" y="0"/>
          <a:ext cx="0" cy="0"/>
          <a:chOff x="0" y="0"/>
          <a:chExt cx="0" cy="0"/>
        </a:xfrm>
      </p:grpSpPr>
      <p:pic>
        <p:nvPicPr>
          <p:cNvPr id="212" name="plantilla-eduardo-09.png" descr="plantilla-eduardo-0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13" name="Nivel de texto 1…"/>
          <p:cNvSpPr txBox="1">
            <a:spLocks noGrp="1"/>
          </p:cNvSpPr>
          <p:nvPr>
            <p:ph type="body" idx="1"/>
          </p:nvPr>
        </p:nvSpPr>
        <p:spPr>
          <a:xfrm>
            <a:off x="457200" y="2025440"/>
            <a:ext cx="8382796" cy="2805735"/>
          </a:xfrm>
          <a:prstGeom prst="rect">
            <a:avLst/>
          </a:prstGeom>
        </p:spPr>
        <p:txBody>
          <a:bodyPr/>
          <a:lstStyle>
            <a:lvl1pPr>
              <a:defRPr>
                <a:solidFill>
                  <a:srgbClr val="7F7F7F"/>
                </a:solidFill>
              </a:defRPr>
            </a:lvl1pPr>
            <a:lvl2pPr>
              <a:defRPr>
                <a:solidFill>
                  <a:srgbClr val="7F7F7F"/>
                </a:solidFill>
              </a:defRPr>
            </a:lvl2pPr>
            <a:lvl3pPr>
              <a:defRPr>
                <a:solidFill>
                  <a:srgbClr val="7F7F7F"/>
                </a:solidFill>
              </a:defRPr>
            </a:lvl3pPr>
            <a:lvl4pPr>
              <a:defRPr>
                <a:solidFill>
                  <a:srgbClr val="7F7F7F"/>
                </a:solidFill>
              </a:defRPr>
            </a:lvl4pPr>
            <a:lvl5pPr>
              <a:defRPr>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21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1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type="tx">
  <p:cSld name="12_Title and Content">
    <p:bg>
      <p:bgPr>
        <a:solidFill>
          <a:srgbClr val="262626"/>
        </a:solidFill>
        <a:effectLst/>
      </p:bgPr>
    </p:bg>
    <p:spTree>
      <p:nvGrpSpPr>
        <p:cNvPr id="1" name=""/>
        <p:cNvGrpSpPr/>
        <p:nvPr/>
      </p:nvGrpSpPr>
      <p:grpSpPr>
        <a:xfrm>
          <a:off x="0" y="0"/>
          <a:ext cx="0" cy="0"/>
          <a:chOff x="0" y="0"/>
          <a:chExt cx="0" cy="0"/>
        </a:xfrm>
      </p:grpSpPr>
      <p:pic>
        <p:nvPicPr>
          <p:cNvPr id="2223" name="image61.png" descr="image6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22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22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2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x">
  <p:cSld name="112_Title and Content">
    <p:bg>
      <p:bgPr>
        <a:solidFill>
          <a:srgbClr val="262626"/>
        </a:solidFill>
        <a:effectLst/>
      </p:bgPr>
    </p:bg>
    <p:spTree>
      <p:nvGrpSpPr>
        <p:cNvPr id="1" name=""/>
        <p:cNvGrpSpPr/>
        <p:nvPr/>
      </p:nvGrpSpPr>
      <p:grpSpPr>
        <a:xfrm>
          <a:off x="0" y="0"/>
          <a:ext cx="0" cy="0"/>
          <a:chOff x="0" y="0"/>
          <a:chExt cx="0" cy="0"/>
        </a:xfrm>
      </p:grpSpPr>
      <p:pic>
        <p:nvPicPr>
          <p:cNvPr id="2243" name="image63.png" descr="image6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24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24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4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tx">
  <p:cSld name="113_Title and Content">
    <p:bg>
      <p:bgPr>
        <a:solidFill>
          <a:srgbClr val="262626"/>
        </a:solidFill>
        <a:effectLst/>
      </p:bgPr>
    </p:bg>
    <p:spTree>
      <p:nvGrpSpPr>
        <p:cNvPr id="1" name=""/>
        <p:cNvGrpSpPr/>
        <p:nvPr/>
      </p:nvGrpSpPr>
      <p:grpSpPr>
        <a:xfrm>
          <a:off x="0" y="0"/>
          <a:ext cx="0" cy="0"/>
          <a:chOff x="0" y="0"/>
          <a:chExt cx="0" cy="0"/>
        </a:xfrm>
      </p:grpSpPr>
      <p:pic>
        <p:nvPicPr>
          <p:cNvPr id="2253" name="image64.png" descr="image6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25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25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5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x">
  <p:cSld name="114_Title and Content">
    <p:bg>
      <p:bgPr>
        <a:solidFill>
          <a:srgbClr val="262626"/>
        </a:solidFill>
        <a:effectLst/>
      </p:bgPr>
    </p:bg>
    <p:spTree>
      <p:nvGrpSpPr>
        <p:cNvPr id="1" name=""/>
        <p:cNvGrpSpPr/>
        <p:nvPr/>
      </p:nvGrpSpPr>
      <p:grpSpPr>
        <a:xfrm>
          <a:off x="0" y="0"/>
          <a:ext cx="0" cy="0"/>
          <a:chOff x="0" y="0"/>
          <a:chExt cx="0" cy="0"/>
        </a:xfrm>
      </p:grpSpPr>
      <p:pic>
        <p:nvPicPr>
          <p:cNvPr id="2263" name="image65.png" descr="image6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264"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265"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266"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x">
  <p:cSld name="Encabezado de sección">
    <p:spTree>
      <p:nvGrpSpPr>
        <p:cNvPr id="1" name=""/>
        <p:cNvGrpSpPr/>
        <p:nvPr/>
      </p:nvGrpSpPr>
      <p:grpSpPr>
        <a:xfrm>
          <a:off x="0" y="0"/>
          <a:ext cx="0" cy="0"/>
          <a:chOff x="0" y="0"/>
          <a:chExt cx="0" cy="0"/>
        </a:xfrm>
      </p:grpSpPr>
      <p:pic>
        <p:nvPicPr>
          <p:cNvPr id="2285" name="image66.png" descr="image66.png"/>
          <p:cNvPicPr>
            <a:picLocks noChangeAspect="1"/>
          </p:cNvPicPr>
          <p:nvPr/>
        </p:nvPicPr>
        <p:blipFill>
          <a:blip r:embed="rId2"/>
          <a:stretch>
            <a:fillRect/>
          </a:stretch>
        </p:blipFill>
        <p:spPr>
          <a:xfrm>
            <a:off x="0" y="2973982"/>
            <a:ext cx="9144000" cy="1352751"/>
          </a:xfrm>
          <a:prstGeom prst="rect">
            <a:avLst/>
          </a:prstGeom>
          <a:ln w="12700">
            <a:miter lim="400000"/>
          </a:ln>
        </p:spPr>
      </p:pic>
      <p:sp>
        <p:nvSpPr>
          <p:cNvPr id="2286" name="Texto del título"/>
          <p:cNvSpPr txBox="1">
            <a:spLocks noGrp="1"/>
          </p:cNvSpPr>
          <p:nvPr>
            <p:ph type="title"/>
          </p:nvPr>
        </p:nvSpPr>
        <p:spPr>
          <a:xfrm>
            <a:off x="722312" y="3305176"/>
            <a:ext cx="7772401" cy="1021557"/>
          </a:xfrm>
          <a:prstGeom prst="rect">
            <a:avLst/>
          </a:prstGeom>
        </p:spPr>
        <p:txBody>
          <a:bodyPr anchor="t"/>
          <a:lstStyle>
            <a:lvl1pPr>
              <a:defRPr sz="3000" b="1" cap="all"/>
            </a:lvl1pPr>
          </a:lstStyle>
          <a:p>
            <a:r>
              <a:t>Texto del título</a:t>
            </a:r>
          </a:p>
        </p:txBody>
      </p:sp>
      <p:sp>
        <p:nvSpPr>
          <p:cNvPr id="2287" name="Nivel de texto 1…"/>
          <p:cNvSpPr txBox="1">
            <a:spLocks noGrp="1"/>
          </p:cNvSpPr>
          <p:nvPr>
            <p:ph type="body" sz="quarter" idx="1"/>
          </p:nvPr>
        </p:nvSpPr>
        <p:spPr>
          <a:xfrm>
            <a:off x="722312" y="2180034"/>
            <a:ext cx="7772401" cy="1125141"/>
          </a:xfrm>
          <a:prstGeom prst="rect">
            <a:avLst/>
          </a:prstGeom>
        </p:spPr>
        <p:txBody>
          <a:bodyPr anchor="b"/>
          <a:lstStyle>
            <a:lvl1pPr>
              <a:spcBef>
                <a:spcPts val="300"/>
              </a:spcBef>
              <a:defRPr sz="1500">
                <a:solidFill>
                  <a:srgbClr val="888888"/>
                </a:solidFill>
              </a:defRPr>
            </a:lvl1pPr>
            <a:lvl2pPr marL="0" indent="342900">
              <a:spcBef>
                <a:spcPts val="300"/>
              </a:spcBef>
              <a:buSzTx/>
              <a:buNone/>
              <a:defRPr sz="1500">
                <a:solidFill>
                  <a:srgbClr val="888888"/>
                </a:solidFill>
              </a:defRPr>
            </a:lvl2pPr>
            <a:lvl3pPr marL="0" indent="685800">
              <a:spcBef>
                <a:spcPts val="300"/>
              </a:spcBef>
              <a:buSzTx/>
              <a:buNone/>
              <a:defRPr sz="1500">
                <a:solidFill>
                  <a:srgbClr val="888888"/>
                </a:solidFill>
              </a:defRPr>
            </a:lvl3pPr>
            <a:lvl4pPr marL="0" indent="1028700">
              <a:spcBef>
                <a:spcPts val="300"/>
              </a:spcBef>
              <a:buSzTx/>
              <a:buNone/>
              <a:defRPr sz="1500">
                <a:solidFill>
                  <a:srgbClr val="888888"/>
                </a:solidFill>
              </a:defRPr>
            </a:lvl4pPr>
            <a:lvl5pPr marL="0" indent="1371600">
              <a:spcBef>
                <a:spcPts val="300"/>
              </a:spcBef>
              <a:buSzTx/>
              <a:buNone/>
              <a:defRPr sz="1500">
                <a:solidFill>
                  <a:srgbClr val="888888"/>
                </a:solidFill>
              </a:defRPr>
            </a:lvl5pPr>
          </a:lstStyle>
          <a:p>
            <a:r>
              <a:t>Nivel de texto 1</a:t>
            </a:r>
          </a:p>
          <a:p>
            <a:pPr lvl="1"/>
            <a:r>
              <a:t>Nivel de texto 2</a:t>
            </a:r>
          </a:p>
          <a:p>
            <a:pPr lvl="2"/>
            <a:r>
              <a:t>Nivel de texto 3</a:t>
            </a:r>
          </a:p>
          <a:p>
            <a:pPr lvl="3"/>
            <a:r>
              <a:t>Nivel de texto 4</a:t>
            </a:r>
          </a:p>
          <a:p>
            <a:pPr lvl="4"/>
            <a:r>
              <a:t>Nivel de texto 5</a:t>
            </a:r>
          </a:p>
        </p:txBody>
      </p:sp>
      <p:sp>
        <p:nvSpPr>
          <p:cNvPr id="2288" name="Número de diapositiva"/>
          <p:cNvSpPr txBox="1">
            <a:spLocks noGrp="1"/>
          </p:cNvSpPr>
          <p:nvPr>
            <p:ph type="sldNum" sz="quarter" idx="2"/>
          </p:nvPr>
        </p:nvSpPr>
        <p:spPr>
          <a:xfrm>
            <a:off x="6553200" y="4767262"/>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tx">
  <p:cSld name="En blanco">
    <p:spTree>
      <p:nvGrpSpPr>
        <p:cNvPr id="1" name=""/>
        <p:cNvGrpSpPr/>
        <p:nvPr/>
      </p:nvGrpSpPr>
      <p:grpSpPr>
        <a:xfrm>
          <a:off x="0" y="0"/>
          <a:ext cx="0" cy="0"/>
          <a:chOff x="0" y="0"/>
          <a:chExt cx="0" cy="0"/>
        </a:xfrm>
      </p:grpSpPr>
      <p:sp>
        <p:nvSpPr>
          <p:cNvPr id="2295" name="Número de diapositiva"/>
          <p:cNvSpPr txBox="1">
            <a:spLocks noGrp="1"/>
          </p:cNvSpPr>
          <p:nvPr>
            <p:ph type="sldNum" sz="quarter" idx="2"/>
          </p:nvPr>
        </p:nvSpPr>
        <p:spPr>
          <a:xfrm>
            <a:off x="6553200" y="4767262"/>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x">
  <p:cSld name="Título y objetos">
    <p:spTree>
      <p:nvGrpSpPr>
        <p:cNvPr id="1" name=""/>
        <p:cNvGrpSpPr/>
        <p:nvPr/>
      </p:nvGrpSpPr>
      <p:grpSpPr>
        <a:xfrm>
          <a:off x="0" y="0"/>
          <a:ext cx="0" cy="0"/>
          <a:chOff x="0" y="0"/>
          <a:chExt cx="0" cy="0"/>
        </a:xfrm>
      </p:grpSpPr>
      <p:pic>
        <p:nvPicPr>
          <p:cNvPr id="2302" name="image67.png" descr="image67.png"/>
          <p:cNvPicPr>
            <a:picLocks noChangeAspect="1"/>
          </p:cNvPicPr>
          <p:nvPr/>
        </p:nvPicPr>
        <p:blipFill>
          <a:blip r:embed="rId2"/>
          <a:stretch>
            <a:fillRect/>
          </a:stretch>
        </p:blipFill>
        <p:spPr>
          <a:xfrm>
            <a:off x="0" y="4733571"/>
            <a:ext cx="9144000" cy="409930"/>
          </a:xfrm>
          <a:prstGeom prst="rect">
            <a:avLst/>
          </a:prstGeom>
          <a:ln w="12700">
            <a:miter lim="400000"/>
          </a:ln>
        </p:spPr>
      </p:pic>
      <p:sp>
        <p:nvSpPr>
          <p:cNvPr id="2303" name="Texto del título"/>
          <p:cNvSpPr txBox="1">
            <a:spLocks noGrp="1"/>
          </p:cNvSpPr>
          <p:nvPr>
            <p:ph type="title"/>
          </p:nvPr>
        </p:nvSpPr>
        <p:spPr>
          <a:xfrm>
            <a:off x="457200" y="2762813"/>
            <a:ext cx="8229600" cy="857251"/>
          </a:xfrm>
          <a:prstGeom prst="rect">
            <a:avLst/>
          </a:prstGeom>
        </p:spPr>
        <p:txBody>
          <a:bodyPr/>
          <a:lstStyle/>
          <a:p>
            <a:r>
              <a:t>Texto del título</a:t>
            </a:r>
          </a:p>
        </p:txBody>
      </p:sp>
      <p:sp>
        <p:nvSpPr>
          <p:cNvPr id="2304" name="Nivel de texto 1…"/>
          <p:cNvSpPr txBox="1">
            <a:spLocks noGrp="1"/>
          </p:cNvSpPr>
          <p:nvPr>
            <p:ph type="body" sz="quarter" idx="1"/>
          </p:nvPr>
        </p:nvSpPr>
        <p:spPr>
          <a:xfrm>
            <a:off x="457200" y="3767068"/>
            <a:ext cx="8229600" cy="827554"/>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305" name="Número de diapositiva"/>
          <p:cNvSpPr txBox="1">
            <a:spLocks noGrp="1"/>
          </p:cNvSpPr>
          <p:nvPr>
            <p:ph type="sldNum" sz="quarter" idx="2"/>
          </p:nvPr>
        </p:nvSpPr>
        <p:spPr>
          <a:xfrm>
            <a:off x="6553200" y="4767262"/>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sp>
        <p:nvSpPr>
          <p:cNvPr id="2320" name="Rectángulo"/>
          <p:cNvSpPr/>
          <p:nvPr/>
        </p:nvSpPr>
        <p:spPr>
          <a:xfrm>
            <a:off x="2383" y="4800600"/>
            <a:ext cx="9141619" cy="342900"/>
          </a:xfrm>
          <a:prstGeom prst="rect">
            <a:avLst/>
          </a:prstGeom>
          <a:solidFill>
            <a:schemeClr val="accent2"/>
          </a:solidFill>
          <a:ln w="12700">
            <a:miter lim="400000"/>
          </a:ln>
        </p:spPr>
        <p:txBody>
          <a:bodyPr lIns="45719" rIns="45719"/>
          <a:lstStyle/>
          <a:p>
            <a:endParaRPr/>
          </a:p>
        </p:txBody>
      </p:sp>
      <p:sp>
        <p:nvSpPr>
          <p:cNvPr id="2321" name="Rectángulo"/>
          <p:cNvSpPr/>
          <p:nvPr/>
        </p:nvSpPr>
        <p:spPr>
          <a:xfrm>
            <a:off x="13" y="4750737"/>
            <a:ext cx="9141619" cy="48007"/>
          </a:xfrm>
          <a:prstGeom prst="rect">
            <a:avLst/>
          </a:prstGeom>
          <a:solidFill>
            <a:schemeClr val="accent1"/>
          </a:solidFill>
          <a:ln w="12700">
            <a:miter lim="400000"/>
          </a:ln>
        </p:spPr>
        <p:txBody>
          <a:bodyPr lIns="45719" rIns="45719"/>
          <a:lstStyle/>
          <a:p>
            <a:endParaRPr/>
          </a:p>
        </p:txBody>
      </p:sp>
      <p:sp>
        <p:nvSpPr>
          <p:cNvPr id="2322" name="Texto del título"/>
          <p:cNvSpPr txBox="1">
            <a:spLocks noGrp="1"/>
          </p:cNvSpPr>
          <p:nvPr>
            <p:ph type="title"/>
          </p:nvPr>
        </p:nvSpPr>
        <p:spPr>
          <a:xfrm>
            <a:off x="822960" y="569213"/>
            <a:ext cx="7543801" cy="2674622"/>
          </a:xfrm>
          <a:prstGeom prst="rect">
            <a:avLst/>
          </a:prstGeom>
        </p:spPr>
        <p:txBody>
          <a:bodyPr anchor="b"/>
          <a:lstStyle>
            <a:lvl1pPr>
              <a:lnSpc>
                <a:spcPct val="85000"/>
              </a:lnSpc>
              <a:defRPr sz="6000" spc="-38">
                <a:solidFill>
                  <a:srgbClr val="262626"/>
                </a:solidFill>
              </a:defRPr>
            </a:lvl1pPr>
          </a:lstStyle>
          <a:p>
            <a:r>
              <a:t>Texto del título</a:t>
            </a:r>
          </a:p>
        </p:txBody>
      </p:sp>
      <p:sp>
        <p:nvSpPr>
          <p:cNvPr id="2323" name="Nivel de texto 1…"/>
          <p:cNvSpPr txBox="1">
            <a:spLocks noGrp="1"/>
          </p:cNvSpPr>
          <p:nvPr>
            <p:ph type="body" sz="quarter" idx="1"/>
          </p:nvPr>
        </p:nvSpPr>
        <p:spPr>
          <a:xfrm>
            <a:off x="825038" y="3341716"/>
            <a:ext cx="7543801" cy="857251"/>
          </a:xfrm>
          <a:prstGeom prst="rect">
            <a:avLst/>
          </a:prstGeom>
        </p:spPr>
        <p:txBody>
          <a:bodyPr/>
          <a:lstStyle>
            <a:lvl1pPr>
              <a:spcBef>
                <a:spcPts val="400"/>
              </a:spcBef>
              <a:defRPr sz="1800" cap="all" spc="150">
                <a:solidFill>
                  <a:srgbClr val="1F497D"/>
                </a:solidFill>
                <a:latin typeface="+mn-lt"/>
                <a:ea typeface="+mn-ea"/>
                <a:cs typeface="+mn-cs"/>
                <a:sym typeface="Calibri"/>
              </a:defRPr>
            </a:lvl1pPr>
            <a:lvl2pPr marL="0" indent="342900">
              <a:spcBef>
                <a:spcPts val="400"/>
              </a:spcBef>
              <a:buSzTx/>
              <a:buNone/>
              <a:defRPr sz="1800" cap="all" spc="150">
                <a:solidFill>
                  <a:srgbClr val="1F497D"/>
                </a:solidFill>
                <a:latin typeface="+mn-lt"/>
                <a:ea typeface="+mn-ea"/>
                <a:cs typeface="+mn-cs"/>
                <a:sym typeface="Calibri"/>
              </a:defRPr>
            </a:lvl2pPr>
            <a:lvl3pPr marL="0" indent="685800">
              <a:spcBef>
                <a:spcPts val="400"/>
              </a:spcBef>
              <a:buSzTx/>
              <a:buNone/>
              <a:defRPr sz="1800" cap="all" spc="150">
                <a:solidFill>
                  <a:srgbClr val="1F497D"/>
                </a:solidFill>
                <a:latin typeface="+mn-lt"/>
                <a:ea typeface="+mn-ea"/>
                <a:cs typeface="+mn-cs"/>
                <a:sym typeface="Calibri"/>
              </a:defRPr>
            </a:lvl3pPr>
            <a:lvl4pPr marL="0" indent="1028700">
              <a:spcBef>
                <a:spcPts val="400"/>
              </a:spcBef>
              <a:buSzTx/>
              <a:buNone/>
              <a:defRPr sz="1800" cap="all" spc="150">
                <a:solidFill>
                  <a:srgbClr val="1F497D"/>
                </a:solidFill>
                <a:latin typeface="+mn-lt"/>
                <a:ea typeface="+mn-ea"/>
                <a:cs typeface="+mn-cs"/>
                <a:sym typeface="Calibri"/>
              </a:defRPr>
            </a:lvl4pPr>
            <a:lvl5pPr marL="0" indent="1371600">
              <a:spcBef>
                <a:spcPts val="400"/>
              </a:spcBef>
              <a:buSzTx/>
              <a:buNone/>
              <a:defRPr sz="1800" cap="all" spc="150">
                <a:solidFill>
                  <a:srgbClr val="1F497D"/>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324" name="Línea"/>
          <p:cNvSpPr/>
          <p:nvPr/>
        </p:nvSpPr>
        <p:spPr>
          <a:xfrm>
            <a:off x="905743" y="3257550"/>
            <a:ext cx="7406642" cy="0"/>
          </a:xfrm>
          <a:prstGeom prst="line">
            <a:avLst/>
          </a:prstGeom>
          <a:ln w="6350">
            <a:solidFill>
              <a:srgbClr val="808080"/>
            </a:solidFill>
          </a:ln>
        </p:spPr>
        <p:txBody>
          <a:bodyPr lIns="45719" rIns="45719"/>
          <a:lstStyle/>
          <a:p>
            <a:endParaRPr/>
          </a:p>
        </p:txBody>
      </p:sp>
      <p:sp>
        <p:nvSpPr>
          <p:cNvPr id="2325" name="Número de diapositiva"/>
          <p:cNvSpPr txBox="1">
            <a:spLocks noGrp="1"/>
          </p:cNvSpPr>
          <p:nvPr>
            <p:ph type="sldNum" sz="quarter" idx="2"/>
          </p:nvPr>
        </p:nvSpPr>
        <p:spPr>
          <a:xfrm>
            <a:off x="7425345" y="4844839"/>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tx">
  <p:cSld name="1_Content with Caption">
    <p:spTree>
      <p:nvGrpSpPr>
        <p:cNvPr id="1" name=""/>
        <p:cNvGrpSpPr/>
        <p:nvPr/>
      </p:nvGrpSpPr>
      <p:grpSpPr>
        <a:xfrm>
          <a:off x="0" y="0"/>
          <a:ext cx="0" cy="0"/>
          <a:chOff x="0" y="0"/>
          <a:chExt cx="0" cy="0"/>
        </a:xfrm>
      </p:grpSpPr>
      <p:sp>
        <p:nvSpPr>
          <p:cNvPr id="2332" name="Texto del título"/>
          <p:cNvSpPr txBox="1">
            <a:spLocks noGrp="1"/>
          </p:cNvSpPr>
          <p:nvPr>
            <p:ph type="title"/>
          </p:nvPr>
        </p:nvSpPr>
        <p:spPr>
          <a:xfrm>
            <a:off x="457200" y="0"/>
            <a:ext cx="3008315" cy="1076325"/>
          </a:xfrm>
          <a:prstGeom prst="rect">
            <a:avLst/>
          </a:prstGeom>
        </p:spPr>
        <p:txBody>
          <a:bodyPr anchor="b"/>
          <a:lstStyle>
            <a:lvl1pPr>
              <a:defRPr sz="1500" b="1"/>
            </a:lvl1pPr>
          </a:lstStyle>
          <a:p>
            <a:r>
              <a:t>Texto del título</a:t>
            </a:r>
          </a:p>
        </p:txBody>
      </p:sp>
      <p:sp>
        <p:nvSpPr>
          <p:cNvPr id="2333" name="Nivel de texto 1…"/>
          <p:cNvSpPr txBox="1">
            <a:spLocks noGrp="1"/>
          </p:cNvSpPr>
          <p:nvPr>
            <p:ph type="body" idx="1"/>
          </p:nvPr>
        </p:nvSpPr>
        <p:spPr>
          <a:xfrm>
            <a:off x="3575050" y="204786"/>
            <a:ext cx="5111750" cy="4938714"/>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334" name="Número de diapositiva"/>
          <p:cNvSpPr txBox="1">
            <a:spLocks noGrp="1"/>
          </p:cNvSpPr>
          <p:nvPr>
            <p:ph type="sldNum" sz="quarter" idx="2"/>
          </p:nvPr>
        </p:nvSpPr>
        <p:spPr>
          <a:xfrm>
            <a:off x="7425345" y="4844839"/>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2353" name="Rectángulo"/>
          <p:cNvSpPr/>
          <p:nvPr/>
        </p:nvSpPr>
        <p:spPr>
          <a:xfrm>
            <a:off x="1" y="0"/>
            <a:ext cx="9160604" cy="5143500"/>
          </a:xfrm>
          <a:prstGeom prst="rect">
            <a:avLst/>
          </a:prstGeom>
          <a:solidFill>
            <a:srgbClr val="C13724"/>
          </a:solidFill>
          <a:ln>
            <a:solidFill>
              <a:srgbClr val="4A7EBB"/>
            </a:solidFill>
          </a:ln>
        </p:spPr>
        <p:txBody>
          <a:bodyPr lIns="45719" rIns="45719" anchor="ctr"/>
          <a:lstStyle/>
          <a:p>
            <a:pPr>
              <a:defRPr>
                <a:solidFill>
                  <a:srgbClr val="FFFFFF"/>
                </a:solidFill>
              </a:defRPr>
            </a:pPr>
            <a:endParaRPr/>
          </a:p>
        </p:txBody>
      </p:sp>
      <p:sp>
        <p:nvSpPr>
          <p:cNvPr id="2354"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235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9_Title Slide">
    <p:spTree>
      <p:nvGrpSpPr>
        <p:cNvPr id="1" name=""/>
        <p:cNvGrpSpPr/>
        <p:nvPr/>
      </p:nvGrpSpPr>
      <p:grpSpPr>
        <a:xfrm>
          <a:off x="0" y="0"/>
          <a:ext cx="0" cy="0"/>
          <a:chOff x="0" y="0"/>
          <a:chExt cx="0" cy="0"/>
        </a:xfrm>
      </p:grpSpPr>
      <p:sp>
        <p:nvSpPr>
          <p:cNvPr id="22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23" name="Texto del título"/>
          <p:cNvSpPr txBox="1">
            <a:spLocks noGrp="1"/>
          </p:cNvSpPr>
          <p:nvPr>
            <p:ph type="title"/>
          </p:nvPr>
        </p:nvSpPr>
        <p:spPr>
          <a:xfrm>
            <a:off x="4684162" y="866282"/>
            <a:ext cx="3837956" cy="3926368"/>
          </a:xfrm>
          <a:prstGeom prst="rect">
            <a:avLst/>
          </a:prstGeom>
        </p:spPr>
        <p:txBody>
          <a:bodyPr/>
          <a:lstStyle>
            <a:lvl1pPr>
              <a:defRPr>
                <a:solidFill>
                  <a:srgbClr val="7F7F7F"/>
                </a:solidFill>
              </a:defRPr>
            </a:lvl1pPr>
          </a:lstStyle>
          <a:p>
            <a:r>
              <a:t>Texto del título</a:t>
            </a:r>
          </a:p>
        </p:txBody>
      </p:sp>
      <p:sp>
        <p:nvSpPr>
          <p:cNvPr id="224"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7F7F7F"/>
                </a:solidFill>
              </a:defRPr>
            </a:lvl1pPr>
            <a:lvl2pPr marL="640896" indent="-183696">
              <a:spcBef>
                <a:spcPts val="400"/>
              </a:spcBef>
              <a:defRPr sz="1800">
                <a:solidFill>
                  <a:srgbClr val="7F7F7F"/>
                </a:solidFill>
              </a:defRPr>
            </a:lvl2pPr>
            <a:lvl3pPr marL="1085850" indent="-171450">
              <a:spcBef>
                <a:spcPts val="400"/>
              </a:spcBef>
              <a:defRPr sz="1800">
                <a:solidFill>
                  <a:srgbClr val="7F7F7F"/>
                </a:solidFill>
              </a:defRPr>
            </a:lvl3pPr>
            <a:lvl4pPr marL="1577339" indent="-205739">
              <a:spcBef>
                <a:spcPts val="400"/>
              </a:spcBef>
              <a:defRPr sz="1800">
                <a:solidFill>
                  <a:srgbClr val="7F7F7F"/>
                </a:solidFill>
              </a:defRPr>
            </a:lvl4pPr>
            <a:lvl5pPr marL="2034539" indent="-205739">
              <a:spcBef>
                <a:spcPts val="400"/>
              </a:spcBef>
              <a:defRPr sz="1800">
                <a:solidFill>
                  <a:srgbClr val="7F7F7F"/>
                </a:solidFill>
              </a:defRPr>
            </a:lvl5pPr>
          </a:lstStyle>
          <a:p>
            <a:r>
              <a:t>Nivel de texto 1</a:t>
            </a:r>
          </a:p>
          <a:p>
            <a:pPr lvl="1"/>
            <a:r>
              <a:t>Nivel de texto 2</a:t>
            </a:r>
          </a:p>
          <a:p>
            <a:pPr lvl="2"/>
            <a:r>
              <a:t>Nivel de texto 3</a:t>
            </a:r>
          </a:p>
          <a:p>
            <a:pPr lvl="3"/>
            <a:r>
              <a:t>Nivel de texto 4</a:t>
            </a:r>
          </a:p>
          <a:p>
            <a:pPr lvl="4"/>
            <a:r>
              <a:t>Nivel de texto 5</a:t>
            </a:r>
          </a:p>
        </p:txBody>
      </p:sp>
      <p:sp>
        <p:nvSpPr>
          <p:cNvPr id="22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2374" name="Rectángulo"/>
          <p:cNvSpPr/>
          <p:nvPr/>
        </p:nvSpPr>
        <p:spPr>
          <a:xfrm>
            <a:off x="13" y="0"/>
            <a:ext cx="3038095" cy="5143500"/>
          </a:xfrm>
          <a:prstGeom prst="rect">
            <a:avLst/>
          </a:prstGeom>
          <a:solidFill>
            <a:schemeClr val="accent2"/>
          </a:solidFill>
          <a:ln w="12700">
            <a:miter lim="400000"/>
          </a:ln>
        </p:spPr>
        <p:txBody>
          <a:bodyPr lIns="45719" rIns="45719"/>
          <a:lstStyle/>
          <a:p>
            <a:endParaRPr/>
          </a:p>
        </p:txBody>
      </p:sp>
      <p:sp>
        <p:nvSpPr>
          <p:cNvPr id="2375" name="Rectángulo"/>
          <p:cNvSpPr/>
          <p:nvPr/>
        </p:nvSpPr>
        <p:spPr>
          <a:xfrm>
            <a:off x="3030053" y="0"/>
            <a:ext cx="48007" cy="5143500"/>
          </a:xfrm>
          <a:prstGeom prst="rect">
            <a:avLst/>
          </a:prstGeom>
          <a:solidFill>
            <a:schemeClr val="accent1"/>
          </a:solidFill>
          <a:ln w="12700">
            <a:miter lim="400000"/>
          </a:ln>
        </p:spPr>
        <p:txBody>
          <a:bodyPr lIns="45719" rIns="45719"/>
          <a:lstStyle/>
          <a:p>
            <a:endParaRPr/>
          </a:p>
        </p:txBody>
      </p:sp>
      <p:sp>
        <p:nvSpPr>
          <p:cNvPr id="2376" name="Texto del título"/>
          <p:cNvSpPr txBox="1">
            <a:spLocks noGrp="1"/>
          </p:cNvSpPr>
          <p:nvPr>
            <p:ph type="title"/>
          </p:nvPr>
        </p:nvSpPr>
        <p:spPr>
          <a:xfrm>
            <a:off x="342900" y="445769"/>
            <a:ext cx="2400300" cy="1714501"/>
          </a:xfrm>
          <a:prstGeom prst="rect">
            <a:avLst/>
          </a:prstGeom>
        </p:spPr>
        <p:txBody>
          <a:bodyPr anchor="b"/>
          <a:lstStyle>
            <a:lvl1pPr>
              <a:defRPr sz="2700">
                <a:solidFill>
                  <a:srgbClr val="FFFFFF"/>
                </a:solidFill>
              </a:defRPr>
            </a:lvl1pPr>
          </a:lstStyle>
          <a:p>
            <a:r>
              <a:t>Texto del título</a:t>
            </a:r>
          </a:p>
        </p:txBody>
      </p:sp>
      <p:sp>
        <p:nvSpPr>
          <p:cNvPr id="2377" name="Nivel de texto 1…"/>
          <p:cNvSpPr txBox="1">
            <a:spLocks noGrp="1"/>
          </p:cNvSpPr>
          <p:nvPr>
            <p:ph type="body" idx="1"/>
          </p:nvPr>
        </p:nvSpPr>
        <p:spPr>
          <a:xfrm>
            <a:off x="3460238" y="548640"/>
            <a:ext cx="5009394" cy="3943351"/>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378" name="Rectángulo"/>
          <p:cNvSpPr>
            <a:spLocks noGrp="1"/>
          </p:cNvSpPr>
          <p:nvPr>
            <p:ph type="body" sz="quarter" idx="13"/>
          </p:nvPr>
        </p:nvSpPr>
        <p:spPr>
          <a:xfrm>
            <a:off x="342900" y="2194560"/>
            <a:ext cx="2400300" cy="2534344"/>
          </a:xfrm>
          <a:prstGeom prst="rect">
            <a:avLst/>
          </a:prstGeom>
        </p:spPr>
        <p:txBody>
          <a:bodyPr/>
          <a:lstStyle/>
          <a:p>
            <a:pPr>
              <a:spcBef>
                <a:spcPts val="200"/>
              </a:spcBef>
              <a:defRPr sz="1100">
                <a:solidFill>
                  <a:srgbClr val="FFFFFF"/>
                </a:solidFill>
              </a:defRPr>
            </a:pPr>
            <a:endParaRPr/>
          </a:p>
        </p:txBody>
      </p:sp>
      <p:sp>
        <p:nvSpPr>
          <p:cNvPr id="2379" name="Número de diapositiva"/>
          <p:cNvSpPr txBox="1">
            <a:spLocks noGrp="1"/>
          </p:cNvSpPr>
          <p:nvPr>
            <p:ph type="sldNum" sz="quarter" idx="2"/>
          </p:nvPr>
        </p:nvSpPr>
        <p:spPr>
          <a:xfrm>
            <a:off x="7425345" y="4844839"/>
            <a:ext cx="335866" cy="370841"/>
          </a:xfrm>
          <a:prstGeom prst="rect">
            <a:avLst/>
          </a:prstGeom>
        </p:spPr>
        <p:txBody>
          <a:bodyPr anchor="t"/>
          <a:lstStyle>
            <a:lvl1pPr algn="l">
              <a:defRPr sz="1800">
                <a:solidFill>
                  <a:srgbClr val="1F497D"/>
                </a:solidFill>
              </a:defRPr>
            </a:lvl1pPr>
          </a:lstStyle>
          <a:p>
            <a:fld id="{86CB4B4D-7CA3-9044-876B-883B54F8677D}" type="slidenum">
              <a:t>‹Nº›</a:t>
            </a:fld>
            <a:endParaRPr/>
          </a:p>
        </p:txBody>
      </p:sp>
    </p:spTree>
  </p:cSld>
  <p:clrMapOvr>
    <a:masterClrMapping/>
  </p:clrMapOvr>
  <p:transition spd="med"/>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tx">
  <p:cSld name="Título y objetos">
    <p:spTree>
      <p:nvGrpSpPr>
        <p:cNvPr id="1" name=""/>
        <p:cNvGrpSpPr/>
        <p:nvPr/>
      </p:nvGrpSpPr>
      <p:grpSpPr>
        <a:xfrm>
          <a:off x="0" y="0"/>
          <a:ext cx="0" cy="0"/>
          <a:chOff x="0" y="0"/>
          <a:chExt cx="0" cy="0"/>
        </a:xfrm>
      </p:grpSpPr>
      <p:pic>
        <p:nvPicPr>
          <p:cNvPr id="2386" name="image67.png" descr="image67.png"/>
          <p:cNvPicPr>
            <a:picLocks noChangeAspect="1"/>
          </p:cNvPicPr>
          <p:nvPr/>
        </p:nvPicPr>
        <p:blipFill>
          <a:blip r:embed="rId2"/>
          <a:stretch>
            <a:fillRect/>
          </a:stretch>
        </p:blipFill>
        <p:spPr>
          <a:xfrm>
            <a:off x="0" y="4733571"/>
            <a:ext cx="9144000" cy="409930"/>
          </a:xfrm>
          <a:prstGeom prst="rect">
            <a:avLst/>
          </a:prstGeom>
          <a:ln w="12700">
            <a:miter lim="400000"/>
          </a:ln>
        </p:spPr>
      </p:pic>
      <p:sp>
        <p:nvSpPr>
          <p:cNvPr id="2387" name="Texto del título"/>
          <p:cNvSpPr txBox="1">
            <a:spLocks noGrp="1"/>
          </p:cNvSpPr>
          <p:nvPr>
            <p:ph type="title"/>
          </p:nvPr>
        </p:nvSpPr>
        <p:spPr>
          <a:xfrm>
            <a:off x="457200" y="2762813"/>
            <a:ext cx="8229600" cy="857251"/>
          </a:xfrm>
          <a:prstGeom prst="rect">
            <a:avLst/>
          </a:prstGeom>
        </p:spPr>
        <p:txBody>
          <a:bodyPr/>
          <a:lstStyle/>
          <a:p>
            <a:r>
              <a:t>Texto del título</a:t>
            </a:r>
          </a:p>
        </p:txBody>
      </p:sp>
      <p:sp>
        <p:nvSpPr>
          <p:cNvPr id="2388" name="Nivel de texto 1…"/>
          <p:cNvSpPr txBox="1">
            <a:spLocks noGrp="1"/>
          </p:cNvSpPr>
          <p:nvPr>
            <p:ph type="body" sz="quarter" idx="1"/>
          </p:nvPr>
        </p:nvSpPr>
        <p:spPr>
          <a:xfrm>
            <a:off x="457200" y="3767068"/>
            <a:ext cx="8229600" cy="827554"/>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2389" name="Número de diapositiva"/>
          <p:cNvSpPr txBox="1">
            <a:spLocks noGrp="1"/>
          </p:cNvSpPr>
          <p:nvPr>
            <p:ph type="sldNum" sz="quarter" idx="2"/>
          </p:nvPr>
        </p:nvSpPr>
        <p:spPr>
          <a:xfrm>
            <a:off x="6553200" y="4767262"/>
            <a:ext cx="335866" cy="370841"/>
          </a:xfrm>
          <a:prstGeom prst="rect">
            <a:avLst/>
          </a:prstGeom>
        </p:spPr>
        <p:txBody>
          <a:bodyPr anchor="t"/>
          <a:lstStyle>
            <a:lvl1pPr algn="l">
              <a:defRPr sz="1800"/>
            </a:lvl1pPr>
          </a:lstStyle>
          <a:p>
            <a:fld id="{86CB4B4D-7CA3-9044-876B-883B54F8677D}" type="slidenum">
              <a:t>‹Nº›</a:t>
            </a:fld>
            <a:endParaRPr/>
          </a:p>
        </p:txBody>
      </p:sp>
    </p:spTree>
  </p:cSld>
  <p:clrMapOvr>
    <a:masterClrMapping/>
  </p:clrMapOvr>
  <p:transition spd="med"/>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x">
  <p:cSld name="12_Section Header">
    <p:spTree>
      <p:nvGrpSpPr>
        <p:cNvPr id="1" name=""/>
        <p:cNvGrpSpPr/>
        <p:nvPr/>
      </p:nvGrpSpPr>
      <p:grpSpPr>
        <a:xfrm>
          <a:off x="0" y="0"/>
          <a:ext cx="0" cy="0"/>
          <a:chOff x="0" y="0"/>
          <a:chExt cx="0" cy="0"/>
        </a:xfrm>
      </p:grpSpPr>
      <p:sp>
        <p:nvSpPr>
          <p:cNvPr id="2396" name="Rectángulo"/>
          <p:cNvSpPr/>
          <p:nvPr/>
        </p:nvSpPr>
        <p:spPr>
          <a:xfrm>
            <a:off x="1" y="0"/>
            <a:ext cx="9160604" cy="5143500"/>
          </a:xfrm>
          <a:prstGeom prst="rect">
            <a:avLst/>
          </a:prstGeom>
          <a:solidFill>
            <a:srgbClr val="F9C032"/>
          </a:solidFill>
          <a:ln>
            <a:solidFill>
              <a:srgbClr val="4A7EBB"/>
            </a:solidFill>
          </a:ln>
        </p:spPr>
        <p:txBody>
          <a:bodyPr lIns="45719" rIns="45719" anchor="ctr"/>
          <a:lstStyle/>
          <a:p>
            <a:pPr>
              <a:defRPr>
                <a:solidFill>
                  <a:srgbClr val="FFFFFF"/>
                </a:solidFill>
              </a:defRPr>
            </a:pPr>
            <a:endParaRPr/>
          </a:p>
        </p:txBody>
      </p:sp>
      <p:sp>
        <p:nvSpPr>
          <p:cNvPr id="2397"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595959"/>
                </a:solidFill>
              </a:defRPr>
            </a:lvl1pPr>
            <a:lvl2pPr marL="865414" indent="-408214">
              <a:spcBef>
                <a:spcPts val="900"/>
              </a:spcBef>
              <a:defRPr sz="4000" b="1">
                <a:solidFill>
                  <a:srgbClr val="595959"/>
                </a:solidFill>
              </a:defRPr>
            </a:lvl2pPr>
            <a:lvl3pPr marL="1295400" indent="-381000">
              <a:spcBef>
                <a:spcPts val="900"/>
              </a:spcBef>
              <a:defRPr sz="4000" b="1">
                <a:solidFill>
                  <a:srgbClr val="595959"/>
                </a:solidFill>
              </a:defRPr>
            </a:lvl3pPr>
            <a:lvl4pPr marL="1828800" indent="-457200">
              <a:spcBef>
                <a:spcPts val="900"/>
              </a:spcBef>
              <a:defRPr sz="4000" b="1">
                <a:solidFill>
                  <a:srgbClr val="595959"/>
                </a:solidFill>
              </a:defRPr>
            </a:lvl4pPr>
            <a:lvl5pPr marL="2286000" indent="-457200">
              <a:spcBef>
                <a:spcPts val="900"/>
              </a:spcBef>
              <a:defRPr sz="4000" b="1">
                <a:solidFill>
                  <a:srgbClr val="595959"/>
                </a:solidFill>
              </a:defRPr>
            </a:lvl5pPr>
          </a:lstStyle>
          <a:p>
            <a:r>
              <a:t>Nivel de texto 1</a:t>
            </a:r>
          </a:p>
          <a:p>
            <a:pPr lvl="1"/>
            <a:r>
              <a:t>Nivel de texto 2</a:t>
            </a:r>
          </a:p>
          <a:p>
            <a:pPr lvl="2"/>
            <a:r>
              <a:t>Nivel de texto 3</a:t>
            </a:r>
          </a:p>
          <a:p>
            <a:pPr lvl="3"/>
            <a:r>
              <a:t>Nivel de texto 4</a:t>
            </a:r>
          </a:p>
          <a:p>
            <a:pPr lvl="4"/>
            <a:r>
              <a:t>Nivel de texto 5</a:t>
            </a:r>
          </a:p>
        </p:txBody>
      </p:sp>
      <p:sp>
        <p:nvSpPr>
          <p:cNvPr id="239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405"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06" name="Texto del título"/>
          <p:cNvSpPr txBox="1">
            <a:spLocks noGrp="1"/>
          </p:cNvSpPr>
          <p:nvPr>
            <p:ph type="title"/>
          </p:nvPr>
        </p:nvSpPr>
        <p:spPr>
          <a:xfrm>
            <a:off x="1684734" y="3305175"/>
            <a:ext cx="5829301" cy="1021557"/>
          </a:xfrm>
          <a:prstGeom prst="rect">
            <a:avLst/>
          </a:prstGeom>
        </p:spPr>
        <p:txBody>
          <a:bodyPr lIns="34289" tIns="34289" rIns="34289" bIns="34289" anchor="t"/>
          <a:lstStyle>
            <a:lvl1pPr defTabSz="342900">
              <a:defRPr sz="3000" b="1" cap="all">
                <a:solidFill>
                  <a:srgbClr val="4F6228"/>
                </a:solidFill>
              </a:defRPr>
            </a:lvl1pPr>
          </a:lstStyle>
          <a:p>
            <a:r>
              <a:t>Texto del título</a:t>
            </a:r>
          </a:p>
        </p:txBody>
      </p:sp>
      <p:sp>
        <p:nvSpPr>
          <p:cNvPr id="2407" name="Nivel de texto 1…"/>
          <p:cNvSpPr txBox="1">
            <a:spLocks noGrp="1"/>
          </p:cNvSpPr>
          <p:nvPr>
            <p:ph type="body" sz="quarter" idx="1"/>
          </p:nvPr>
        </p:nvSpPr>
        <p:spPr>
          <a:xfrm>
            <a:off x="1684734" y="2180034"/>
            <a:ext cx="5829301" cy="1125141"/>
          </a:xfrm>
          <a:prstGeom prst="rect">
            <a:avLst/>
          </a:prstGeom>
        </p:spPr>
        <p:txBody>
          <a:bodyPr lIns="34289" tIns="34289" rIns="34289" bIns="34289" anchor="b"/>
          <a:lstStyle>
            <a:lvl1pPr defTabSz="342900">
              <a:spcBef>
                <a:spcPts val="300"/>
              </a:spcBef>
              <a:defRPr sz="1400">
                <a:solidFill>
                  <a:srgbClr val="888888"/>
                </a:solidFill>
                <a:latin typeface="+mn-lt"/>
                <a:ea typeface="+mn-ea"/>
                <a:cs typeface="+mn-cs"/>
                <a:sym typeface="Calibri"/>
              </a:defRPr>
            </a:lvl1pPr>
            <a:lvl2pPr marL="0" indent="457200" defTabSz="342900">
              <a:spcBef>
                <a:spcPts val="300"/>
              </a:spcBef>
              <a:buSzTx/>
              <a:buNone/>
              <a:defRPr sz="1400">
                <a:solidFill>
                  <a:srgbClr val="888888"/>
                </a:solidFill>
                <a:latin typeface="+mn-lt"/>
                <a:ea typeface="+mn-ea"/>
                <a:cs typeface="+mn-cs"/>
                <a:sym typeface="Calibri"/>
              </a:defRPr>
            </a:lvl2pPr>
            <a:lvl3pPr marL="0" indent="914400" defTabSz="342900">
              <a:spcBef>
                <a:spcPts val="300"/>
              </a:spcBef>
              <a:buSzTx/>
              <a:buNone/>
              <a:defRPr sz="1400">
                <a:solidFill>
                  <a:srgbClr val="888888"/>
                </a:solidFill>
                <a:latin typeface="+mn-lt"/>
                <a:ea typeface="+mn-ea"/>
                <a:cs typeface="+mn-cs"/>
                <a:sym typeface="Calibri"/>
              </a:defRPr>
            </a:lvl3pPr>
            <a:lvl4pPr marL="0" indent="1371600" defTabSz="342900">
              <a:spcBef>
                <a:spcPts val="300"/>
              </a:spcBef>
              <a:buSzTx/>
              <a:buNone/>
              <a:defRPr sz="1400">
                <a:solidFill>
                  <a:srgbClr val="888888"/>
                </a:solidFill>
                <a:latin typeface="+mn-lt"/>
                <a:ea typeface="+mn-ea"/>
                <a:cs typeface="+mn-cs"/>
                <a:sym typeface="Calibri"/>
              </a:defRPr>
            </a:lvl4pPr>
            <a:lvl5pPr marL="0" indent="1828800" defTabSz="342900">
              <a:spcBef>
                <a:spcPts val="300"/>
              </a:spcBef>
              <a:buSzTx/>
              <a:buNone/>
              <a:defRPr sz="1400">
                <a:solidFill>
                  <a:srgbClr val="888888"/>
                </a:solidFill>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408"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415"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16" name="Texto del título"/>
          <p:cNvSpPr txBox="1">
            <a:spLocks noGrp="1"/>
          </p:cNvSpPr>
          <p:nvPr>
            <p:ph type="title"/>
          </p:nvPr>
        </p:nvSpPr>
        <p:spPr>
          <a:xfrm>
            <a:off x="1485900" y="-14301"/>
            <a:ext cx="6172200" cy="857251"/>
          </a:xfrm>
          <a:prstGeom prst="rect">
            <a:avLst/>
          </a:prstGeom>
        </p:spPr>
        <p:txBody>
          <a:bodyPr lIns="34289" tIns="34289" rIns="34289" bIns="34289"/>
          <a:lstStyle>
            <a:lvl1pPr defTabSz="342900">
              <a:defRPr sz="3200">
                <a:solidFill>
                  <a:srgbClr val="4F6228"/>
                </a:solidFill>
              </a:defRPr>
            </a:lvl1pPr>
          </a:lstStyle>
          <a:p>
            <a:r>
              <a:t>Texto del título</a:t>
            </a:r>
          </a:p>
        </p:txBody>
      </p:sp>
      <p:sp>
        <p:nvSpPr>
          <p:cNvPr id="2417" name="Nivel de texto 1…"/>
          <p:cNvSpPr txBox="1">
            <a:spLocks noGrp="1"/>
          </p:cNvSpPr>
          <p:nvPr>
            <p:ph type="body" idx="1"/>
          </p:nvPr>
        </p:nvSpPr>
        <p:spPr>
          <a:xfrm>
            <a:off x="1485900" y="1200150"/>
            <a:ext cx="6172200" cy="3943350"/>
          </a:xfrm>
          <a:prstGeom prst="rect">
            <a:avLst/>
          </a:prstGeom>
        </p:spPr>
        <p:txBody>
          <a:bodyPr lIns="34289" tIns="34289" rIns="34289" bIns="34289"/>
          <a:lstStyle>
            <a:lvl1pPr marL="257175" indent="-257175" defTabSz="342900">
              <a:spcBef>
                <a:spcPts val="500"/>
              </a:spcBef>
              <a:buSzPct val="100000"/>
              <a:buFont typeface="Arial"/>
              <a:buChar char="•"/>
              <a:defRPr sz="2400">
                <a:latin typeface="+mn-lt"/>
                <a:ea typeface="+mn-ea"/>
                <a:cs typeface="+mn-cs"/>
                <a:sym typeface="Calibri"/>
              </a:defRPr>
            </a:lvl1pPr>
            <a:lvl2pPr marL="702128" indent="-244928" defTabSz="342900">
              <a:spcBef>
                <a:spcPts val="500"/>
              </a:spcBef>
              <a:buFont typeface="Arial"/>
              <a:defRPr sz="2400">
                <a:latin typeface="+mn-lt"/>
                <a:ea typeface="+mn-ea"/>
                <a:cs typeface="+mn-cs"/>
                <a:sym typeface="Calibri"/>
              </a:defRPr>
            </a:lvl2pPr>
            <a:lvl3pPr marL="1143000" indent="-228600" defTabSz="342900">
              <a:spcBef>
                <a:spcPts val="500"/>
              </a:spcBef>
              <a:buFont typeface="Arial"/>
              <a:defRPr sz="2400">
                <a:latin typeface="+mn-lt"/>
                <a:ea typeface="+mn-ea"/>
                <a:cs typeface="+mn-cs"/>
                <a:sym typeface="Calibri"/>
              </a:defRPr>
            </a:lvl3pPr>
            <a:lvl4pPr marL="1645920" indent="-274320" defTabSz="342900">
              <a:spcBef>
                <a:spcPts val="500"/>
              </a:spcBef>
              <a:buFont typeface="Arial"/>
              <a:defRPr sz="2400">
                <a:latin typeface="+mn-lt"/>
                <a:ea typeface="+mn-ea"/>
                <a:cs typeface="+mn-cs"/>
                <a:sym typeface="Calibri"/>
              </a:defRPr>
            </a:lvl4pPr>
            <a:lvl5pPr marL="2103120" indent="-274320" defTabSz="342900">
              <a:spcBef>
                <a:spcPts val="500"/>
              </a:spcBef>
              <a:buFont typeface="Arial"/>
              <a:defRPr sz="2400">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418"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2425"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26"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tx">
  <p:cSld name="Título y viñetas">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2433" name="image3.png" descr="image3.png"/>
          <p:cNvPicPr>
            <a:picLocks noChangeAspect="1"/>
          </p:cNvPicPr>
          <p:nvPr/>
        </p:nvPicPr>
        <p:blipFill>
          <a:blip r:embed="rId3"/>
          <a:stretch>
            <a:fillRect/>
          </a:stretch>
        </p:blipFill>
        <p:spPr>
          <a:xfrm>
            <a:off x="1335479" y="-184175"/>
            <a:ext cx="284768" cy="884040"/>
          </a:xfrm>
          <a:prstGeom prst="rect">
            <a:avLst/>
          </a:prstGeom>
          <a:ln w="12700">
            <a:miter lim="400000"/>
          </a:ln>
        </p:spPr>
      </p:pic>
      <p:sp>
        <p:nvSpPr>
          <p:cNvPr id="2434" name="Texto del título"/>
          <p:cNvSpPr txBox="1">
            <a:spLocks noGrp="1"/>
          </p:cNvSpPr>
          <p:nvPr>
            <p:ph type="title"/>
          </p:nvPr>
        </p:nvSpPr>
        <p:spPr>
          <a:xfrm>
            <a:off x="1330523" y="128726"/>
            <a:ext cx="6482954" cy="1296314"/>
          </a:xfrm>
          <a:prstGeom prst="rect">
            <a:avLst/>
          </a:prstGeom>
        </p:spPr>
        <p:txBody>
          <a:bodyPr lIns="0" tIns="0" rIns="0" bIns="0"/>
          <a:lstStyle>
            <a:lvl1pPr algn="ctr" defTabSz="438150">
              <a:defRPr sz="2400" cap="all">
                <a:solidFill>
                  <a:srgbClr val="535353"/>
                </a:solidFill>
                <a:latin typeface="Gill Sans Light"/>
                <a:ea typeface="Gill Sans Light"/>
                <a:cs typeface="Gill Sans Light"/>
                <a:sym typeface="Gill Sans Light"/>
              </a:defRPr>
            </a:lvl1pPr>
          </a:lstStyle>
          <a:p>
            <a:r>
              <a:t>Texto del título</a:t>
            </a:r>
          </a:p>
        </p:txBody>
      </p:sp>
      <p:sp>
        <p:nvSpPr>
          <p:cNvPr id="2435" name="Nivel de texto 1…"/>
          <p:cNvSpPr txBox="1">
            <a:spLocks noGrp="1"/>
          </p:cNvSpPr>
          <p:nvPr>
            <p:ph type="body" idx="1"/>
          </p:nvPr>
        </p:nvSpPr>
        <p:spPr>
          <a:xfrm>
            <a:off x="1330523" y="1425038"/>
            <a:ext cx="6482954" cy="3351591"/>
          </a:xfrm>
          <a:prstGeom prst="rect">
            <a:avLst/>
          </a:prstGeom>
        </p:spPr>
        <p:txBody>
          <a:bodyPr lIns="0" tIns="0" rIns="0" bIns="0" anchor="ctr"/>
          <a:lstStyle>
            <a:lvl1pPr marL="278295" indent="-278295" defTabSz="438150">
              <a:lnSpc>
                <a:spcPct val="120000"/>
              </a:lnSpc>
              <a:spcBef>
                <a:spcPts val="3400"/>
              </a:spcBef>
              <a:buSzPct val="100000"/>
              <a:buBlip>
                <a:blip r:embed="rId4"/>
              </a:buBlip>
              <a:defRPr sz="2400">
                <a:solidFill>
                  <a:srgbClr val="535353"/>
                </a:solidFill>
                <a:latin typeface="Gill Sans Light"/>
                <a:ea typeface="Gill Sans Light"/>
                <a:cs typeface="Gill Sans Light"/>
                <a:sym typeface="Gill Sans Light"/>
              </a:defRPr>
            </a:lvl1pPr>
            <a:lvl2pPr marL="792369" indent="-271669" defTabSz="438150">
              <a:lnSpc>
                <a:spcPct val="120000"/>
              </a:lnSpc>
              <a:spcBef>
                <a:spcPts val="3400"/>
              </a:spcBef>
              <a:buSzPct val="82000"/>
              <a:buBlip>
                <a:blip r:embed="rId4"/>
              </a:buBlip>
              <a:defRPr sz="2400">
                <a:solidFill>
                  <a:srgbClr val="535353"/>
                </a:solidFill>
                <a:latin typeface="Gill Sans Light"/>
                <a:ea typeface="Gill Sans Light"/>
                <a:cs typeface="Gill Sans Light"/>
                <a:sym typeface="Gill Sans Light"/>
              </a:defRPr>
            </a:lvl2pPr>
            <a:lvl3pPr marL="1313069" indent="-271669" defTabSz="438150">
              <a:lnSpc>
                <a:spcPct val="120000"/>
              </a:lnSpc>
              <a:spcBef>
                <a:spcPts val="3400"/>
              </a:spcBef>
              <a:buSzPct val="82000"/>
              <a:buBlip>
                <a:blip r:embed="rId4"/>
              </a:buBlip>
              <a:defRPr sz="2400">
                <a:solidFill>
                  <a:srgbClr val="535353"/>
                </a:solidFill>
                <a:latin typeface="Gill Sans Light"/>
                <a:ea typeface="Gill Sans Light"/>
                <a:cs typeface="Gill Sans Light"/>
                <a:sym typeface="Gill Sans Light"/>
              </a:defRPr>
            </a:lvl3pPr>
            <a:lvl4pPr marL="1833769" indent="-271669" defTabSz="438150">
              <a:lnSpc>
                <a:spcPct val="120000"/>
              </a:lnSpc>
              <a:spcBef>
                <a:spcPts val="3400"/>
              </a:spcBef>
              <a:buSzPct val="82000"/>
              <a:buBlip>
                <a:blip r:embed="rId4"/>
              </a:buBlip>
              <a:defRPr sz="2400">
                <a:solidFill>
                  <a:srgbClr val="535353"/>
                </a:solidFill>
                <a:latin typeface="Gill Sans Light"/>
                <a:ea typeface="Gill Sans Light"/>
                <a:cs typeface="Gill Sans Light"/>
                <a:sym typeface="Gill Sans Light"/>
              </a:defRPr>
            </a:lvl4pPr>
            <a:lvl5pPr marL="2354469" indent="-271669" defTabSz="438150">
              <a:lnSpc>
                <a:spcPct val="120000"/>
              </a:lnSpc>
              <a:spcBef>
                <a:spcPts val="3400"/>
              </a:spcBef>
              <a:buSzPct val="82000"/>
              <a:buBlip>
                <a:blip r:embed="rId4"/>
              </a:buBlip>
              <a:defRPr sz="2400">
                <a:solidFill>
                  <a:srgbClr val="535353"/>
                </a:solidFill>
                <a:latin typeface="Gill Sans Light"/>
                <a:ea typeface="Gill Sans Light"/>
                <a:cs typeface="Gill Sans Light"/>
                <a:sym typeface="Gill Sans Light"/>
              </a:defRPr>
            </a:lvl5pPr>
          </a:lstStyle>
          <a:p>
            <a:r>
              <a:t>Nivel de texto 1</a:t>
            </a:r>
          </a:p>
          <a:p>
            <a:pPr lvl="1"/>
            <a:r>
              <a:t>Nivel de texto 2</a:t>
            </a:r>
          </a:p>
          <a:p>
            <a:pPr lvl="2"/>
            <a:r>
              <a:t>Nivel de texto 3</a:t>
            </a:r>
          </a:p>
          <a:p>
            <a:pPr lvl="3"/>
            <a:r>
              <a:t>Nivel de texto 4</a:t>
            </a:r>
          </a:p>
          <a:p>
            <a:pPr lvl="4"/>
            <a:r>
              <a:t>Nivel de texto 5</a:t>
            </a:r>
          </a:p>
        </p:txBody>
      </p:sp>
      <p:sp>
        <p:nvSpPr>
          <p:cNvPr id="2436" name="Número de diapositiva"/>
          <p:cNvSpPr txBox="1">
            <a:spLocks noGrp="1"/>
          </p:cNvSpPr>
          <p:nvPr>
            <p:ph type="sldNum" sz="quarter" idx="2"/>
          </p:nvPr>
        </p:nvSpPr>
        <p:spPr>
          <a:xfrm>
            <a:off x="6057900" y="4627562"/>
            <a:ext cx="1600200" cy="279401"/>
          </a:xfrm>
          <a:prstGeom prst="rect">
            <a:avLst/>
          </a:prstGeom>
        </p:spPr>
        <p:txBody>
          <a:bodyPr wrap="square" lIns="24110" tIns="24110" rIns="24110" bIns="24110"/>
          <a:lstStyle>
            <a:lvl1pPr defTabSz="438150">
              <a:defRPr sz="600">
                <a:solidFill>
                  <a:srgbClr val="535353"/>
                </a:solidFill>
                <a:latin typeface="Gill Sans Light"/>
                <a:ea typeface="Gill Sans Light"/>
                <a:cs typeface="Gill Sans Light"/>
                <a:sym typeface="Gill Sans Light"/>
              </a:defRPr>
            </a:lvl1pPr>
          </a:lstStyle>
          <a:p>
            <a:fld id="{86CB4B4D-7CA3-9044-876B-883B54F8677D}" type="slidenum">
              <a:t>‹Nº›</a:t>
            </a:fld>
            <a:endParaRPr/>
          </a:p>
        </p:txBody>
      </p:sp>
    </p:spTree>
  </p:cSld>
  <p:clrMapOvr>
    <a:masterClrMapping/>
  </p:clrMapOvr>
  <p:transition spd="med"/>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2443"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44" name="Texto del título"/>
          <p:cNvSpPr txBox="1">
            <a:spLocks noGrp="1"/>
          </p:cNvSpPr>
          <p:nvPr>
            <p:ph type="title"/>
          </p:nvPr>
        </p:nvSpPr>
        <p:spPr>
          <a:xfrm>
            <a:off x="1485900" y="-14301"/>
            <a:ext cx="6172200" cy="857251"/>
          </a:xfrm>
          <a:prstGeom prst="rect">
            <a:avLst/>
          </a:prstGeom>
        </p:spPr>
        <p:txBody>
          <a:bodyPr lIns="34289" tIns="34289" rIns="34289" bIns="34289"/>
          <a:lstStyle>
            <a:lvl1pPr defTabSz="342900">
              <a:defRPr sz="3200">
                <a:solidFill>
                  <a:srgbClr val="4F6228"/>
                </a:solidFill>
              </a:defRPr>
            </a:lvl1pPr>
          </a:lstStyle>
          <a:p>
            <a:r>
              <a:t>Texto del título</a:t>
            </a:r>
          </a:p>
        </p:txBody>
      </p:sp>
      <p:sp>
        <p:nvSpPr>
          <p:cNvPr id="2445"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2452"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53" name="Texto del título"/>
          <p:cNvSpPr txBox="1">
            <a:spLocks noGrp="1"/>
          </p:cNvSpPr>
          <p:nvPr>
            <p:ph type="title"/>
          </p:nvPr>
        </p:nvSpPr>
        <p:spPr>
          <a:xfrm>
            <a:off x="1485900" y="0"/>
            <a:ext cx="2256235" cy="1076325"/>
          </a:xfrm>
          <a:prstGeom prst="rect">
            <a:avLst/>
          </a:prstGeom>
        </p:spPr>
        <p:txBody>
          <a:bodyPr lIns="34289" tIns="34289" rIns="34289" bIns="34289" anchor="b"/>
          <a:lstStyle>
            <a:lvl1pPr defTabSz="342900">
              <a:defRPr sz="1400" b="1">
                <a:solidFill>
                  <a:srgbClr val="4F6228"/>
                </a:solidFill>
              </a:defRPr>
            </a:lvl1pPr>
          </a:lstStyle>
          <a:p>
            <a:r>
              <a:t>Texto del título</a:t>
            </a:r>
          </a:p>
        </p:txBody>
      </p:sp>
      <p:sp>
        <p:nvSpPr>
          <p:cNvPr id="2454" name="Nivel de texto 1…"/>
          <p:cNvSpPr txBox="1">
            <a:spLocks noGrp="1"/>
          </p:cNvSpPr>
          <p:nvPr>
            <p:ph type="body" idx="1"/>
          </p:nvPr>
        </p:nvSpPr>
        <p:spPr>
          <a:xfrm>
            <a:off x="3824287" y="204787"/>
            <a:ext cx="3833813" cy="4938713"/>
          </a:xfrm>
          <a:prstGeom prst="rect">
            <a:avLst/>
          </a:prstGeom>
        </p:spPr>
        <p:txBody>
          <a:bodyPr lIns="34289" tIns="34289" rIns="34289" bIns="34289"/>
          <a:lstStyle>
            <a:lvl1pPr marL="257175" indent="-257175" defTabSz="342900">
              <a:spcBef>
                <a:spcPts val="500"/>
              </a:spcBef>
              <a:buSzPct val="100000"/>
              <a:buFont typeface="Arial"/>
              <a:buChar char="•"/>
              <a:defRPr sz="2400">
                <a:latin typeface="+mn-lt"/>
                <a:ea typeface="+mn-ea"/>
                <a:cs typeface="+mn-cs"/>
                <a:sym typeface="Calibri"/>
              </a:defRPr>
            </a:lvl1pPr>
            <a:lvl2pPr marL="702128" indent="-244928" defTabSz="342900">
              <a:spcBef>
                <a:spcPts val="500"/>
              </a:spcBef>
              <a:buFont typeface="Arial"/>
              <a:defRPr sz="2400">
                <a:latin typeface="+mn-lt"/>
                <a:ea typeface="+mn-ea"/>
                <a:cs typeface="+mn-cs"/>
                <a:sym typeface="Calibri"/>
              </a:defRPr>
            </a:lvl2pPr>
            <a:lvl3pPr marL="1143000" indent="-228600" defTabSz="342900">
              <a:spcBef>
                <a:spcPts val="500"/>
              </a:spcBef>
              <a:buFont typeface="Arial"/>
              <a:defRPr sz="2400">
                <a:latin typeface="+mn-lt"/>
                <a:ea typeface="+mn-ea"/>
                <a:cs typeface="+mn-cs"/>
                <a:sym typeface="Calibri"/>
              </a:defRPr>
            </a:lvl3pPr>
            <a:lvl4pPr marL="1645920" indent="-274320" defTabSz="342900">
              <a:spcBef>
                <a:spcPts val="500"/>
              </a:spcBef>
              <a:buFont typeface="Arial"/>
              <a:defRPr sz="2400">
                <a:latin typeface="+mn-lt"/>
                <a:ea typeface="+mn-ea"/>
                <a:cs typeface="+mn-cs"/>
                <a:sym typeface="Calibri"/>
              </a:defRPr>
            </a:lvl4pPr>
            <a:lvl5pPr marL="2103120" indent="-274320" defTabSz="342900">
              <a:spcBef>
                <a:spcPts val="500"/>
              </a:spcBef>
              <a:buFont typeface="Arial"/>
              <a:defRPr sz="2400">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455"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tx">
  <p:cSld name="Título y objetos">
    <p:spTree>
      <p:nvGrpSpPr>
        <p:cNvPr id="1" name=""/>
        <p:cNvGrpSpPr/>
        <p:nvPr/>
      </p:nvGrpSpPr>
      <p:grpSpPr>
        <a:xfrm>
          <a:off x="0" y="0"/>
          <a:ext cx="0" cy="0"/>
          <a:chOff x="0" y="0"/>
          <a:chExt cx="0" cy="0"/>
        </a:xfrm>
      </p:grpSpPr>
      <p:pic>
        <p:nvPicPr>
          <p:cNvPr id="2462" name="fondo_ppt2.jpg" descr="fondo_ppt2.jpg"/>
          <p:cNvPicPr>
            <a:picLocks noChangeAspect="1"/>
          </p:cNvPicPr>
          <p:nvPr/>
        </p:nvPicPr>
        <p:blipFill>
          <a:blip r:embed="rId2"/>
          <a:stretch>
            <a:fillRect/>
          </a:stretch>
        </p:blipFill>
        <p:spPr>
          <a:xfrm>
            <a:off x="1119200" y="-21012"/>
            <a:ext cx="7322345" cy="5168715"/>
          </a:xfrm>
          <a:prstGeom prst="rect">
            <a:avLst/>
          </a:prstGeom>
          <a:ln w="12700">
            <a:miter lim="400000"/>
          </a:ln>
        </p:spPr>
      </p:pic>
      <p:sp>
        <p:nvSpPr>
          <p:cNvPr id="2463" name="Rectángulo"/>
          <p:cNvSpPr/>
          <p:nvPr/>
        </p:nvSpPr>
        <p:spPr>
          <a:xfrm>
            <a:off x="7300912" y="211930"/>
            <a:ext cx="481574" cy="1200151"/>
          </a:xfrm>
          <a:prstGeom prst="rect">
            <a:avLst/>
          </a:prstGeom>
          <a:solidFill>
            <a:schemeClr val="accent1"/>
          </a:solidFill>
          <a:ln w="12700">
            <a:miter lim="400000"/>
          </a:ln>
        </p:spPr>
        <p:txBody>
          <a:bodyPr lIns="34289" tIns="34289" rIns="34289" bIns="34289" anchor="ctr"/>
          <a:lstStyle/>
          <a:p>
            <a:pPr algn="ctr" defTabSz="342900">
              <a:defRPr sz="1200">
                <a:solidFill>
                  <a:srgbClr val="FFFFFF"/>
                </a:solidFill>
              </a:defRPr>
            </a:pPr>
            <a:endParaRPr/>
          </a:p>
        </p:txBody>
      </p:sp>
      <p:sp>
        <p:nvSpPr>
          <p:cNvPr id="2464" name="Texto del título"/>
          <p:cNvSpPr txBox="1">
            <a:spLocks noGrp="1"/>
          </p:cNvSpPr>
          <p:nvPr>
            <p:ph type="title"/>
          </p:nvPr>
        </p:nvSpPr>
        <p:spPr>
          <a:xfrm>
            <a:off x="1485900" y="-14301"/>
            <a:ext cx="6172200" cy="857251"/>
          </a:xfrm>
          <a:prstGeom prst="rect">
            <a:avLst/>
          </a:prstGeom>
        </p:spPr>
        <p:txBody>
          <a:bodyPr lIns="34289" tIns="34289" rIns="34289" bIns="34289"/>
          <a:lstStyle>
            <a:lvl1pPr defTabSz="342900">
              <a:defRPr sz="3200">
                <a:solidFill>
                  <a:srgbClr val="4F6228"/>
                </a:solidFill>
              </a:defRPr>
            </a:lvl1pPr>
          </a:lstStyle>
          <a:p>
            <a:r>
              <a:t>Texto del título</a:t>
            </a:r>
          </a:p>
        </p:txBody>
      </p:sp>
      <p:sp>
        <p:nvSpPr>
          <p:cNvPr id="2465" name="Nivel de texto 1…"/>
          <p:cNvSpPr txBox="1">
            <a:spLocks noGrp="1"/>
          </p:cNvSpPr>
          <p:nvPr>
            <p:ph type="body" idx="1"/>
          </p:nvPr>
        </p:nvSpPr>
        <p:spPr>
          <a:xfrm>
            <a:off x="1485900" y="1200150"/>
            <a:ext cx="6172200" cy="3943350"/>
          </a:xfrm>
          <a:prstGeom prst="rect">
            <a:avLst/>
          </a:prstGeom>
        </p:spPr>
        <p:txBody>
          <a:bodyPr lIns="34289" tIns="34289" rIns="34289" bIns="34289"/>
          <a:lstStyle>
            <a:lvl1pPr marL="257175" indent="-257175" defTabSz="342900">
              <a:spcBef>
                <a:spcPts val="500"/>
              </a:spcBef>
              <a:buSzPct val="100000"/>
              <a:buFont typeface="Arial"/>
              <a:buChar char="•"/>
              <a:defRPr sz="2400">
                <a:latin typeface="+mn-lt"/>
                <a:ea typeface="+mn-ea"/>
                <a:cs typeface="+mn-cs"/>
                <a:sym typeface="Calibri"/>
              </a:defRPr>
            </a:lvl1pPr>
            <a:lvl2pPr marL="702128" indent="-244928" defTabSz="342900">
              <a:spcBef>
                <a:spcPts val="500"/>
              </a:spcBef>
              <a:buFont typeface="Arial"/>
              <a:defRPr sz="2400">
                <a:latin typeface="+mn-lt"/>
                <a:ea typeface="+mn-ea"/>
                <a:cs typeface="+mn-cs"/>
                <a:sym typeface="Calibri"/>
              </a:defRPr>
            </a:lvl2pPr>
            <a:lvl3pPr marL="1143000" indent="-228600" defTabSz="342900">
              <a:spcBef>
                <a:spcPts val="500"/>
              </a:spcBef>
              <a:buFont typeface="Arial"/>
              <a:defRPr sz="2400">
                <a:latin typeface="+mn-lt"/>
                <a:ea typeface="+mn-ea"/>
                <a:cs typeface="+mn-cs"/>
                <a:sym typeface="Calibri"/>
              </a:defRPr>
            </a:lvl3pPr>
            <a:lvl4pPr marL="1645920" indent="-274320" defTabSz="342900">
              <a:spcBef>
                <a:spcPts val="500"/>
              </a:spcBef>
              <a:buFont typeface="Arial"/>
              <a:defRPr sz="2400">
                <a:latin typeface="+mn-lt"/>
                <a:ea typeface="+mn-ea"/>
                <a:cs typeface="+mn-cs"/>
                <a:sym typeface="Calibri"/>
              </a:defRPr>
            </a:lvl4pPr>
            <a:lvl5pPr marL="2103120" indent="-274320" defTabSz="342900">
              <a:spcBef>
                <a:spcPts val="500"/>
              </a:spcBef>
              <a:buFont typeface="Arial"/>
              <a:defRPr sz="2400">
                <a:latin typeface="+mn-lt"/>
                <a:ea typeface="+mn-ea"/>
                <a:cs typeface="+mn-cs"/>
                <a:sym typeface="Calibri"/>
              </a:defRPr>
            </a:lvl5pPr>
          </a:lstStyle>
          <a:p>
            <a:r>
              <a:t>Nivel de texto 1</a:t>
            </a:r>
          </a:p>
          <a:p>
            <a:pPr lvl="1"/>
            <a:r>
              <a:t>Nivel de texto 2</a:t>
            </a:r>
          </a:p>
          <a:p>
            <a:pPr lvl="2"/>
            <a:r>
              <a:t>Nivel de texto 3</a:t>
            </a:r>
          </a:p>
          <a:p>
            <a:pPr lvl="3"/>
            <a:r>
              <a:t>Nivel de texto 4</a:t>
            </a:r>
          </a:p>
          <a:p>
            <a:pPr lvl="4"/>
            <a:r>
              <a:t>Nivel de texto 5</a:t>
            </a:r>
          </a:p>
        </p:txBody>
      </p:sp>
      <p:sp>
        <p:nvSpPr>
          <p:cNvPr id="2466" name="+"/>
          <p:cNvSpPr txBox="1"/>
          <p:nvPr/>
        </p:nvSpPr>
        <p:spPr>
          <a:xfrm>
            <a:off x="1310388" y="171450"/>
            <a:ext cx="195683" cy="40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defTabSz="342900">
              <a:defRPr sz="2600" b="1">
                <a:solidFill>
                  <a:srgbClr val="95B3D7"/>
                </a:solidFill>
              </a:defRPr>
            </a:lvl1pPr>
          </a:lstStyle>
          <a:p>
            <a:pPr>
              <a:defRPr sz="1200" b="0">
                <a:solidFill>
                  <a:srgbClr val="000000"/>
                </a:solidFill>
              </a:defRPr>
            </a:pPr>
            <a:r>
              <a:rPr sz="2600" b="1">
                <a:solidFill>
                  <a:srgbClr val="95B3D7"/>
                </a:solidFill>
              </a:rPr>
              <a:t>+</a:t>
            </a:r>
          </a:p>
        </p:txBody>
      </p:sp>
      <p:sp>
        <p:nvSpPr>
          <p:cNvPr id="2467" name="Rectángulo"/>
          <p:cNvSpPr/>
          <p:nvPr/>
        </p:nvSpPr>
        <p:spPr>
          <a:xfrm>
            <a:off x="7194176" y="211930"/>
            <a:ext cx="68581" cy="1200151"/>
          </a:xfrm>
          <a:prstGeom prst="rect">
            <a:avLst/>
          </a:prstGeom>
          <a:solidFill>
            <a:schemeClr val="accent3"/>
          </a:solidFill>
          <a:ln w="12700">
            <a:miter lim="400000"/>
          </a:ln>
        </p:spPr>
        <p:txBody>
          <a:bodyPr lIns="34289" tIns="34289" rIns="34289" bIns="34289" anchor="ctr"/>
          <a:lstStyle/>
          <a:p>
            <a:pPr algn="ctr" defTabSz="342900">
              <a:defRPr sz="1200">
                <a:solidFill>
                  <a:srgbClr val="FFFFFF"/>
                </a:solidFill>
              </a:defRPr>
            </a:pPr>
            <a:endParaRPr/>
          </a:p>
        </p:txBody>
      </p:sp>
      <p:sp>
        <p:nvSpPr>
          <p:cNvPr id="2468" name="Número de diapositiva"/>
          <p:cNvSpPr txBox="1">
            <a:spLocks noGrp="1"/>
          </p:cNvSpPr>
          <p:nvPr>
            <p:ph type="sldNum" sz="quarter" idx="2"/>
          </p:nvPr>
        </p:nvSpPr>
        <p:spPr>
          <a:xfrm>
            <a:off x="6057900" y="4800044"/>
            <a:ext cx="1600200" cy="208281"/>
          </a:xfrm>
          <a:prstGeom prst="rect">
            <a:avLst/>
          </a:prstGeom>
        </p:spPr>
        <p:txBody>
          <a:bodyPr wrap="square" lIns="34289" tIns="34289" rIns="34289" bIns="34289"/>
          <a:lstStyle>
            <a:lvl1pPr defTabSz="342900">
              <a:defRPr sz="900">
                <a:solidFill>
                  <a:srgbClr val="888888"/>
                </a:solidFill>
              </a:defRPr>
            </a:lvl1pPr>
          </a:lstStyle>
          <a:p>
            <a:fld id="{86CB4B4D-7CA3-9044-876B-883B54F8677D}" type="slidenum">
              <a:t>‹Nº›</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21_Section Header">
    <p:spTree>
      <p:nvGrpSpPr>
        <p:cNvPr id="1" name=""/>
        <p:cNvGrpSpPr/>
        <p:nvPr/>
      </p:nvGrpSpPr>
      <p:grpSpPr>
        <a:xfrm>
          <a:off x="0" y="0"/>
          <a:ext cx="0" cy="0"/>
          <a:chOff x="0" y="0"/>
          <a:chExt cx="0" cy="0"/>
        </a:xfrm>
      </p:grpSpPr>
      <p:sp>
        <p:nvSpPr>
          <p:cNvPr id="232" name="Rectángulo"/>
          <p:cNvSpPr/>
          <p:nvPr/>
        </p:nvSpPr>
        <p:spPr>
          <a:xfrm>
            <a:off x="1" y="0"/>
            <a:ext cx="9160604" cy="5143500"/>
          </a:xfrm>
          <a:prstGeom prst="rect">
            <a:avLst/>
          </a:prstGeom>
          <a:solidFill>
            <a:srgbClr val="2F8AC3"/>
          </a:solidFill>
          <a:ln>
            <a:solidFill>
              <a:srgbClr val="4A7EBB"/>
            </a:solidFill>
          </a:ln>
        </p:spPr>
        <p:txBody>
          <a:bodyPr lIns="45719" rIns="45719" anchor="ctr"/>
          <a:lstStyle/>
          <a:p>
            <a:pPr>
              <a:defRPr>
                <a:solidFill>
                  <a:srgbClr val="FFFFFF"/>
                </a:solidFill>
              </a:defRPr>
            </a:pPr>
            <a:endParaRPr/>
          </a:p>
        </p:txBody>
      </p:sp>
      <p:sp>
        <p:nvSpPr>
          <p:cNvPr id="233"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23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36_Section Header">
    <p:spTree>
      <p:nvGrpSpPr>
        <p:cNvPr id="1" name=""/>
        <p:cNvGrpSpPr/>
        <p:nvPr/>
      </p:nvGrpSpPr>
      <p:grpSpPr>
        <a:xfrm>
          <a:off x="0" y="0"/>
          <a:ext cx="0" cy="0"/>
          <a:chOff x="0" y="0"/>
          <a:chExt cx="0" cy="0"/>
        </a:xfrm>
      </p:grpSpPr>
      <p:sp>
        <p:nvSpPr>
          <p:cNvPr id="241"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2F8AC3"/>
                  </a:solidFill>
                </a:ln>
                <a:solidFill>
                  <a:srgbClr val="262626"/>
                </a:solidFill>
              </a:defRPr>
            </a:lvl1pPr>
            <a:lvl2pPr marL="1008289" indent="-551089" algn="ctr">
              <a:spcBef>
                <a:spcPts val="1200"/>
              </a:spcBef>
              <a:defRPr sz="5400" b="1">
                <a:ln w="19049">
                  <a:solidFill>
                    <a:srgbClr val="2F8AC3"/>
                  </a:solidFill>
                </a:ln>
                <a:solidFill>
                  <a:srgbClr val="262626"/>
                </a:solidFill>
              </a:defRPr>
            </a:lvl2pPr>
            <a:lvl3pPr marL="1428750" indent="-514350" algn="ctr">
              <a:spcBef>
                <a:spcPts val="1200"/>
              </a:spcBef>
              <a:defRPr sz="5400" b="1">
                <a:ln w="19049">
                  <a:solidFill>
                    <a:srgbClr val="2F8AC3"/>
                  </a:solidFill>
                </a:ln>
                <a:solidFill>
                  <a:srgbClr val="262626"/>
                </a:solidFill>
              </a:defRPr>
            </a:lvl3pPr>
            <a:lvl4pPr marL="1988820" indent="-617220" algn="ctr">
              <a:spcBef>
                <a:spcPts val="1200"/>
              </a:spcBef>
              <a:defRPr sz="5400" b="1">
                <a:ln w="19049">
                  <a:solidFill>
                    <a:srgbClr val="2F8AC3"/>
                  </a:solidFill>
                </a:ln>
                <a:solidFill>
                  <a:srgbClr val="262626"/>
                </a:solidFill>
              </a:defRPr>
            </a:lvl4pPr>
            <a:lvl5pPr marL="2446020" indent="-617220" algn="ctr">
              <a:spcBef>
                <a:spcPts val="1200"/>
              </a:spcBef>
              <a:defRPr sz="5400" b="1">
                <a:ln w="19049">
                  <a:solidFill>
                    <a:srgbClr val="2F8AC3"/>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24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25_Section Header">
    <p:spTree>
      <p:nvGrpSpPr>
        <p:cNvPr id="1" name=""/>
        <p:cNvGrpSpPr/>
        <p:nvPr/>
      </p:nvGrpSpPr>
      <p:grpSpPr>
        <a:xfrm>
          <a:off x="0" y="0"/>
          <a:ext cx="0" cy="0"/>
          <a:chOff x="0" y="0"/>
          <a:chExt cx="0" cy="0"/>
        </a:xfrm>
      </p:grpSpPr>
      <p:sp>
        <p:nvSpPr>
          <p:cNvPr id="249"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2F8AC3"/>
                  </a:solidFill>
                </a:ln>
                <a:solidFill>
                  <a:srgbClr val="FFFFFF"/>
                </a:solidFill>
              </a:defRPr>
            </a:lvl1pPr>
            <a:lvl2pPr marL="1008289" indent="-551089" algn="ctr">
              <a:spcBef>
                <a:spcPts val="1200"/>
              </a:spcBef>
              <a:defRPr sz="5400" b="1">
                <a:ln w="19049">
                  <a:solidFill>
                    <a:srgbClr val="2F8AC3"/>
                  </a:solidFill>
                </a:ln>
                <a:solidFill>
                  <a:srgbClr val="FFFFFF"/>
                </a:solidFill>
              </a:defRPr>
            </a:lvl2pPr>
            <a:lvl3pPr marL="1428750" indent="-514350" algn="ctr">
              <a:spcBef>
                <a:spcPts val="1200"/>
              </a:spcBef>
              <a:defRPr sz="5400" b="1">
                <a:ln w="19049">
                  <a:solidFill>
                    <a:srgbClr val="2F8AC3"/>
                  </a:solidFill>
                </a:ln>
                <a:solidFill>
                  <a:srgbClr val="FFFFFF"/>
                </a:solidFill>
              </a:defRPr>
            </a:lvl3pPr>
            <a:lvl4pPr marL="1988820" indent="-617220" algn="ctr">
              <a:spcBef>
                <a:spcPts val="1200"/>
              </a:spcBef>
              <a:defRPr sz="5400" b="1">
                <a:ln w="19049">
                  <a:solidFill>
                    <a:srgbClr val="2F8AC3"/>
                  </a:solidFill>
                </a:ln>
                <a:solidFill>
                  <a:srgbClr val="FFFFFF"/>
                </a:solidFill>
              </a:defRPr>
            </a:lvl4pPr>
            <a:lvl5pPr marL="2446020" indent="-617220" algn="ctr">
              <a:spcBef>
                <a:spcPts val="1200"/>
              </a:spcBef>
              <a:defRPr sz="5400" b="1">
                <a:ln w="19049">
                  <a:solidFill>
                    <a:srgbClr val="2F8AC3"/>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5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3_Section Header">
    <p:spTree>
      <p:nvGrpSpPr>
        <p:cNvPr id="1" name=""/>
        <p:cNvGrpSpPr/>
        <p:nvPr/>
      </p:nvGrpSpPr>
      <p:grpSpPr>
        <a:xfrm>
          <a:off x="0" y="0"/>
          <a:ext cx="0" cy="0"/>
          <a:chOff x="0" y="0"/>
          <a:chExt cx="0" cy="0"/>
        </a:xfrm>
      </p:grpSpPr>
      <p:sp>
        <p:nvSpPr>
          <p:cNvPr id="257"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F8AC3"/>
                </a:solidFill>
              </a:defRPr>
            </a:lvl1pPr>
            <a:lvl2pPr marL="865414" indent="-408214">
              <a:spcBef>
                <a:spcPts val="900"/>
              </a:spcBef>
              <a:defRPr sz="4000" b="1">
                <a:solidFill>
                  <a:srgbClr val="2F8AC3"/>
                </a:solidFill>
              </a:defRPr>
            </a:lvl2pPr>
            <a:lvl3pPr marL="1295400" indent="-381000">
              <a:spcBef>
                <a:spcPts val="900"/>
              </a:spcBef>
              <a:defRPr sz="4000" b="1">
                <a:solidFill>
                  <a:srgbClr val="2F8AC3"/>
                </a:solidFill>
              </a:defRPr>
            </a:lvl3pPr>
            <a:lvl4pPr marL="1828800" indent="-457200">
              <a:spcBef>
                <a:spcPts val="900"/>
              </a:spcBef>
              <a:defRPr sz="4000" b="1">
                <a:solidFill>
                  <a:srgbClr val="2F8AC3"/>
                </a:solidFill>
              </a:defRPr>
            </a:lvl4pPr>
            <a:lvl5pPr marL="2286000" indent="-457200">
              <a:spcBef>
                <a:spcPts val="900"/>
              </a:spcBef>
              <a:defRPr sz="4000" b="1">
                <a:solidFill>
                  <a:srgbClr val="2F8AC3"/>
                </a:solidFill>
              </a:defRPr>
            </a:lvl5pPr>
          </a:lstStyle>
          <a:p>
            <a:r>
              <a:t>Nivel de texto 1</a:t>
            </a:r>
          </a:p>
          <a:p>
            <a:pPr lvl="1"/>
            <a:r>
              <a:t>Nivel de texto 2</a:t>
            </a:r>
          </a:p>
          <a:p>
            <a:pPr lvl="2"/>
            <a:r>
              <a:t>Nivel de texto 3</a:t>
            </a:r>
          </a:p>
          <a:p>
            <a:pPr lvl="3"/>
            <a:r>
              <a:t>Nivel de texto 4</a:t>
            </a:r>
          </a:p>
          <a:p>
            <a:pPr lvl="4"/>
            <a:r>
              <a:t>Nivel de texto 5</a:t>
            </a:r>
          </a:p>
        </p:txBody>
      </p:sp>
      <p:sp>
        <p:nvSpPr>
          <p:cNvPr id="25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42_Title Slide">
    <p:bg>
      <p:bgPr>
        <a:solidFill>
          <a:srgbClr val="262626"/>
        </a:solidFill>
        <a:effectLst/>
      </p:bgPr>
    </p:bg>
    <p:spTree>
      <p:nvGrpSpPr>
        <p:cNvPr id="1" name=""/>
        <p:cNvGrpSpPr/>
        <p:nvPr/>
      </p:nvGrpSpPr>
      <p:grpSpPr>
        <a:xfrm>
          <a:off x="0" y="0"/>
          <a:ext cx="0" cy="0"/>
          <a:chOff x="0" y="0"/>
          <a:chExt cx="0" cy="0"/>
        </a:xfrm>
      </p:grpSpPr>
      <p:sp>
        <p:nvSpPr>
          <p:cNvPr id="265"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26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6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F8AC3"/>
                </a:solidFill>
              </a:defRPr>
            </a:lvl1pPr>
            <a:lvl2pPr marL="640896" indent="-183696">
              <a:spcBef>
                <a:spcPts val="400"/>
              </a:spcBef>
              <a:defRPr sz="1800">
                <a:solidFill>
                  <a:srgbClr val="2F8AC3"/>
                </a:solidFill>
              </a:defRPr>
            </a:lvl2pPr>
            <a:lvl3pPr marL="1085850" indent="-171450">
              <a:spcBef>
                <a:spcPts val="400"/>
              </a:spcBef>
              <a:defRPr sz="1800">
                <a:solidFill>
                  <a:srgbClr val="2F8AC3"/>
                </a:solidFill>
              </a:defRPr>
            </a:lvl3pPr>
            <a:lvl4pPr marL="1577339" indent="-205739">
              <a:spcBef>
                <a:spcPts val="400"/>
              </a:spcBef>
              <a:defRPr sz="1800">
                <a:solidFill>
                  <a:srgbClr val="2F8AC3"/>
                </a:solidFill>
              </a:defRPr>
            </a:lvl4pPr>
            <a:lvl5pPr marL="2034539" indent="-205739">
              <a:spcBef>
                <a:spcPts val="400"/>
              </a:spcBef>
              <a:defRPr sz="1800">
                <a:solidFill>
                  <a:srgbClr val="2F8AC3"/>
                </a:solidFill>
              </a:defRPr>
            </a:lvl5pPr>
          </a:lstStyle>
          <a:p>
            <a:r>
              <a:t>Nivel de texto 1</a:t>
            </a:r>
          </a:p>
          <a:p>
            <a:pPr lvl="1"/>
            <a:r>
              <a:t>Nivel de texto 2</a:t>
            </a:r>
          </a:p>
          <a:p>
            <a:pPr lvl="2"/>
            <a:r>
              <a:t>Nivel de texto 3</a:t>
            </a:r>
          </a:p>
          <a:p>
            <a:pPr lvl="3"/>
            <a:r>
              <a:t>Nivel de texto 4</a:t>
            </a:r>
          </a:p>
          <a:p>
            <a:pPr lvl="4"/>
            <a:r>
              <a:t>Nivel de texto 5</a:t>
            </a:r>
          </a:p>
        </p:txBody>
      </p:sp>
      <p:sp>
        <p:nvSpPr>
          <p:cNvPr id="26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45_Title Slide">
    <p:spTree>
      <p:nvGrpSpPr>
        <p:cNvPr id="1" name=""/>
        <p:cNvGrpSpPr/>
        <p:nvPr/>
      </p:nvGrpSpPr>
      <p:grpSpPr>
        <a:xfrm>
          <a:off x="0" y="0"/>
          <a:ext cx="0" cy="0"/>
          <a:chOff x="0" y="0"/>
          <a:chExt cx="0" cy="0"/>
        </a:xfrm>
      </p:grpSpPr>
      <p:sp>
        <p:nvSpPr>
          <p:cNvPr id="275"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276"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27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F8AC3"/>
                </a:solidFill>
              </a:defRPr>
            </a:lvl1pPr>
            <a:lvl2pPr marL="640896" indent="-183696">
              <a:spcBef>
                <a:spcPts val="400"/>
              </a:spcBef>
              <a:defRPr sz="1800">
                <a:solidFill>
                  <a:srgbClr val="2F8AC3"/>
                </a:solidFill>
              </a:defRPr>
            </a:lvl2pPr>
            <a:lvl3pPr marL="1085850" indent="-171450">
              <a:spcBef>
                <a:spcPts val="400"/>
              </a:spcBef>
              <a:defRPr sz="1800">
                <a:solidFill>
                  <a:srgbClr val="2F8AC3"/>
                </a:solidFill>
              </a:defRPr>
            </a:lvl3pPr>
            <a:lvl4pPr marL="1577339" indent="-205739">
              <a:spcBef>
                <a:spcPts val="400"/>
              </a:spcBef>
              <a:defRPr sz="1800">
                <a:solidFill>
                  <a:srgbClr val="2F8AC3"/>
                </a:solidFill>
              </a:defRPr>
            </a:lvl4pPr>
            <a:lvl5pPr marL="2034539" indent="-205739">
              <a:spcBef>
                <a:spcPts val="400"/>
              </a:spcBef>
              <a:defRPr sz="1800">
                <a:solidFill>
                  <a:srgbClr val="2F8AC3"/>
                </a:solidFill>
              </a:defRPr>
            </a:lvl5pPr>
          </a:lstStyle>
          <a:p>
            <a:r>
              <a:t>Nivel de texto 1</a:t>
            </a:r>
          </a:p>
          <a:p>
            <a:pPr lvl="1"/>
            <a:r>
              <a:t>Nivel de texto 2</a:t>
            </a:r>
          </a:p>
          <a:p>
            <a:pPr lvl="2"/>
            <a:r>
              <a:t>Nivel de texto 3</a:t>
            </a:r>
          </a:p>
          <a:p>
            <a:pPr lvl="3"/>
            <a:r>
              <a:t>Nivel de texto 4</a:t>
            </a:r>
          </a:p>
          <a:p>
            <a:pPr lvl="4"/>
            <a:r>
              <a:t>Nivel de texto 5</a:t>
            </a:r>
          </a:p>
        </p:txBody>
      </p:sp>
      <p:sp>
        <p:nvSpPr>
          <p:cNvPr id="27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9_Section Header">
    <p:spTree>
      <p:nvGrpSpPr>
        <p:cNvPr id="1" name=""/>
        <p:cNvGrpSpPr/>
        <p:nvPr/>
      </p:nvGrpSpPr>
      <p:grpSpPr>
        <a:xfrm>
          <a:off x="0" y="0"/>
          <a:ext cx="0" cy="0"/>
          <a:chOff x="0" y="0"/>
          <a:chExt cx="0" cy="0"/>
        </a:xfrm>
      </p:grpSpPr>
      <p:sp>
        <p:nvSpPr>
          <p:cNvPr id="34"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25_Title and Content">
    <p:bg>
      <p:bgPr>
        <a:solidFill>
          <a:srgbClr val="262626"/>
        </a:solidFill>
        <a:effectLst/>
      </p:bgPr>
    </p:bg>
    <p:spTree>
      <p:nvGrpSpPr>
        <p:cNvPr id="1" name=""/>
        <p:cNvGrpSpPr/>
        <p:nvPr/>
      </p:nvGrpSpPr>
      <p:grpSpPr>
        <a:xfrm>
          <a:off x="0" y="0"/>
          <a:ext cx="0" cy="0"/>
          <a:chOff x="0" y="0"/>
          <a:chExt cx="0" cy="0"/>
        </a:xfrm>
      </p:grpSpPr>
      <p:pic>
        <p:nvPicPr>
          <p:cNvPr id="285" name="image11.png" descr="image1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8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8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28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1_Title and Content">
    <p:bg>
      <p:bgPr>
        <a:solidFill>
          <a:srgbClr val="262626"/>
        </a:solidFill>
        <a:effectLst/>
      </p:bgPr>
    </p:bg>
    <p:spTree>
      <p:nvGrpSpPr>
        <p:cNvPr id="1" name=""/>
        <p:cNvGrpSpPr/>
        <p:nvPr/>
      </p:nvGrpSpPr>
      <p:grpSpPr>
        <a:xfrm>
          <a:off x="0" y="0"/>
          <a:ext cx="0" cy="0"/>
          <a:chOff x="0" y="0"/>
          <a:chExt cx="0" cy="0"/>
        </a:xfrm>
      </p:grpSpPr>
      <p:pic>
        <p:nvPicPr>
          <p:cNvPr id="295" name="image12.png" descr="image1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29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297" name="Línea"/>
          <p:cNvSpPr/>
          <p:nvPr/>
        </p:nvSpPr>
        <p:spPr>
          <a:xfrm>
            <a:off x="332018" y="431650"/>
            <a:ext cx="7887149" cy="1"/>
          </a:xfrm>
          <a:prstGeom prst="line">
            <a:avLst/>
          </a:prstGeom>
          <a:ln w="7620">
            <a:solidFill>
              <a:srgbClr val="FFFFFF"/>
            </a:solidFill>
          </a:ln>
        </p:spPr>
        <p:txBody>
          <a:bodyPr lIns="45719" rIns="45719"/>
          <a:lstStyle/>
          <a:p>
            <a:endParaRPr/>
          </a:p>
        </p:txBody>
      </p:sp>
      <p:sp>
        <p:nvSpPr>
          <p:cNvPr id="29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22_Title and Content">
    <p:bg>
      <p:bgPr>
        <a:solidFill>
          <a:srgbClr val="262626"/>
        </a:solidFill>
        <a:effectLst/>
      </p:bgPr>
    </p:bg>
    <p:spTree>
      <p:nvGrpSpPr>
        <p:cNvPr id="1" name=""/>
        <p:cNvGrpSpPr/>
        <p:nvPr/>
      </p:nvGrpSpPr>
      <p:grpSpPr>
        <a:xfrm>
          <a:off x="0" y="0"/>
          <a:ext cx="0" cy="0"/>
          <a:chOff x="0" y="0"/>
          <a:chExt cx="0" cy="0"/>
        </a:xfrm>
      </p:grpSpPr>
      <p:pic>
        <p:nvPicPr>
          <p:cNvPr id="305" name="image13.png" descr="image1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0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30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30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23_Title and Content">
    <p:bg>
      <p:bgPr>
        <a:solidFill>
          <a:srgbClr val="262626"/>
        </a:solidFill>
        <a:effectLst/>
      </p:bgPr>
    </p:bg>
    <p:spTree>
      <p:nvGrpSpPr>
        <p:cNvPr id="1" name=""/>
        <p:cNvGrpSpPr/>
        <p:nvPr/>
      </p:nvGrpSpPr>
      <p:grpSpPr>
        <a:xfrm>
          <a:off x="0" y="0"/>
          <a:ext cx="0" cy="0"/>
          <a:chOff x="0" y="0"/>
          <a:chExt cx="0" cy="0"/>
        </a:xfrm>
      </p:grpSpPr>
      <p:pic>
        <p:nvPicPr>
          <p:cNvPr id="315" name="image14.png" descr="image1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1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31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31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4_Title and Content">
    <p:bg>
      <p:bgPr>
        <a:solidFill>
          <a:srgbClr val="262626"/>
        </a:solidFill>
        <a:effectLst/>
      </p:bgPr>
    </p:bg>
    <p:spTree>
      <p:nvGrpSpPr>
        <p:cNvPr id="1" name=""/>
        <p:cNvGrpSpPr/>
        <p:nvPr/>
      </p:nvGrpSpPr>
      <p:grpSpPr>
        <a:xfrm>
          <a:off x="0" y="0"/>
          <a:ext cx="0" cy="0"/>
          <a:chOff x="0" y="0"/>
          <a:chExt cx="0" cy="0"/>
        </a:xfrm>
      </p:grpSpPr>
      <p:pic>
        <p:nvPicPr>
          <p:cNvPr id="325" name="image15.png" descr="image1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26"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32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3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31_Title and Content">
    <p:spTree>
      <p:nvGrpSpPr>
        <p:cNvPr id="1" name=""/>
        <p:cNvGrpSpPr/>
        <p:nvPr/>
      </p:nvGrpSpPr>
      <p:grpSpPr>
        <a:xfrm>
          <a:off x="0" y="0"/>
          <a:ext cx="0" cy="0"/>
          <a:chOff x="0" y="0"/>
          <a:chExt cx="0" cy="0"/>
        </a:xfrm>
      </p:grpSpPr>
      <p:pic>
        <p:nvPicPr>
          <p:cNvPr id="335" name="image11.png" descr="image1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3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3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3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5_Title and Content">
    <p:spTree>
      <p:nvGrpSpPr>
        <p:cNvPr id="1" name=""/>
        <p:cNvGrpSpPr/>
        <p:nvPr/>
      </p:nvGrpSpPr>
      <p:grpSpPr>
        <a:xfrm>
          <a:off x="0" y="0"/>
          <a:ext cx="0" cy="0"/>
          <a:chOff x="0" y="0"/>
          <a:chExt cx="0" cy="0"/>
        </a:xfrm>
      </p:grpSpPr>
      <p:pic>
        <p:nvPicPr>
          <p:cNvPr id="345" name="image12.png" descr="image1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4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47" name="Línea"/>
          <p:cNvSpPr/>
          <p:nvPr/>
        </p:nvSpPr>
        <p:spPr>
          <a:xfrm flipV="1">
            <a:off x="332019" y="430529"/>
            <a:ext cx="7832691" cy="1123"/>
          </a:xfrm>
          <a:prstGeom prst="line">
            <a:avLst/>
          </a:prstGeom>
          <a:ln w="7620">
            <a:solidFill>
              <a:srgbClr val="262626"/>
            </a:solidFill>
          </a:ln>
        </p:spPr>
        <p:txBody>
          <a:bodyPr lIns="45719" rIns="45719"/>
          <a:lstStyle/>
          <a:p>
            <a:endParaRPr/>
          </a:p>
        </p:txBody>
      </p:sp>
      <p:sp>
        <p:nvSpPr>
          <p:cNvPr id="34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26_Title and Content">
    <p:spTree>
      <p:nvGrpSpPr>
        <p:cNvPr id="1" name=""/>
        <p:cNvGrpSpPr/>
        <p:nvPr/>
      </p:nvGrpSpPr>
      <p:grpSpPr>
        <a:xfrm>
          <a:off x="0" y="0"/>
          <a:ext cx="0" cy="0"/>
          <a:chOff x="0" y="0"/>
          <a:chExt cx="0" cy="0"/>
        </a:xfrm>
      </p:grpSpPr>
      <p:pic>
        <p:nvPicPr>
          <p:cNvPr id="355" name="image13.png" descr="image1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5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5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5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27_Title and Content">
    <p:spTree>
      <p:nvGrpSpPr>
        <p:cNvPr id="1" name=""/>
        <p:cNvGrpSpPr/>
        <p:nvPr/>
      </p:nvGrpSpPr>
      <p:grpSpPr>
        <a:xfrm>
          <a:off x="0" y="0"/>
          <a:ext cx="0" cy="0"/>
          <a:chOff x="0" y="0"/>
          <a:chExt cx="0" cy="0"/>
        </a:xfrm>
      </p:grpSpPr>
      <p:pic>
        <p:nvPicPr>
          <p:cNvPr id="365" name="image14.png" descr="image1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6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6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6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28_Title and Content">
    <p:spTree>
      <p:nvGrpSpPr>
        <p:cNvPr id="1" name=""/>
        <p:cNvGrpSpPr/>
        <p:nvPr/>
      </p:nvGrpSpPr>
      <p:grpSpPr>
        <a:xfrm>
          <a:off x="0" y="0"/>
          <a:ext cx="0" cy="0"/>
          <a:chOff x="0" y="0"/>
          <a:chExt cx="0" cy="0"/>
        </a:xfrm>
      </p:grpSpPr>
      <p:pic>
        <p:nvPicPr>
          <p:cNvPr id="375" name="image15.png" descr="image1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376"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377"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7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47_Section Header">
    <p:spTree>
      <p:nvGrpSpPr>
        <p:cNvPr id="1" name=""/>
        <p:cNvGrpSpPr/>
        <p:nvPr/>
      </p:nvGrpSpPr>
      <p:grpSpPr>
        <a:xfrm>
          <a:off x="0" y="0"/>
          <a:ext cx="0" cy="0"/>
          <a:chOff x="0" y="0"/>
          <a:chExt cx="0" cy="0"/>
        </a:xfrm>
      </p:grpSpPr>
      <p:sp>
        <p:nvSpPr>
          <p:cNvPr id="42"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FFFFFF"/>
                </a:solidFill>
              </a:defRPr>
            </a:lvl1pPr>
            <a:lvl2pPr marL="865414" indent="-408214">
              <a:spcBef>
                <a:spcPts val="900"/>
              </a:spcBef>
              <a:defRPr sz="4000" b="1">
                <a:solidFill>
                  <a:srgbClr val="FFFFFF"/>
                </a:solidFill>
              </a:defRPr>
            </a:lvl2pPr>
            <a:lvl3pPr marL="1295400" indent="-381000">
              <a:spcBef>
                <a:spcPts val="900"/>
              </a:spcBef>
              <a:defRPr sz="4000" b="1">
                <a:solidFill>
                  <a:srgbClr val="FFFFFF"/>
                </a:solidFill>
              </a:defRPr>
            </a:lvl3pPr>
            <a:lvl4pPr marL="1828800" indent="-457200">
              <a:spcBef>
                <a:spcPts val="900"/>
              </a:spcBef>
              <a:defRPr sz="4000" b="1">
                <a:solidFill>
                  <a:srgbClr val="FFFFFF"/>
                </a:solidFill>
              </a:defRPr>
            </a:lvl4pPr>
            <a:lvl5pPr marL="2286000" indent="-457200">
              <a:spcBef>
                <a:spcPts val="900"/>
              </a:spcBef>
              <a:defRPr sz="4000" b="1">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8_Title Slide">
    <p:bg>
      <p:bgPr>
        <a:solidFill>
          <a:srgbClr val="262626"/>
        </a:solidFill>
        <a:effectLst/>
      </p:bgPr>
    </p:bg>
    <p:spTree>
      <p:nvGrpSpPr>
        <p:cNvPr id="1" name=""/>
        <p:cNvGrpSpPr/>
        <p:nvPr/>
      </p:nvGrpSpPr>
      <p:grpSpPr>
        <a:xfrm>
          <a:off x="0" y="0"/>
          <a:ext cx="0" cy="0"/>
          <a:chOff x="0" y="0"/>
          <a:chExt cx="0" cy="0"/>
        </a:xfrm>
      </p:grpSpPr>
      <p:sp>
        <p:nvSpPr>
          <p:cNvPr id="385"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38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38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F8AC3"/>
                </a:solidFill>
              </a:defRPr>
            </a:lvl1pPr>
            <a:lvl2pPr marL="640896" indent="-183696">
              <a:spcBef>
                <a:spcPts val="400"/>
              </a:spcBef>
              <a:defRPr sz="1800">
                <a:solidFill>
                  <a:srgbClr val="2F8AC3"/>
                </a:solidFill>
              </a:defRPr>
            </a:lvl2pPr>
            <a:lvl3pPr marL="1085850" indent="-171450">
              <a:spcBef>
                <a:spcPts val="400"/>
              </a:spcBef>
              <a:defRPr sz="1800">
                <a:solidFill>
                  <a:srgbClr val="2F8AC3"/>
                </a:solidFill>
              </a:defRPr>
            </a:lvl3pPr>
            <a:lvl4pPr marL="1577339" indent="-205739">
              <a:spcBef>
                <a:spcPts val="400"/>
              </a:spcBef>
              <a:defRPr sz="1800">
                <a:solidFill>
                  <a:srgbClr val="2F8AC3"/>
                </a:solidFill>
              </a:defRPr>
            </a:lvl4pPr>
            <a:lvl5pPr marL="2034539" indent="-205739">
              <a:spcBef>
                <a:spcPts val="400"/>
              </a:spcBef>
              <a:defRPr sz="1800">
                <a:solidFill>
                  <a:srgbClr val="2F8AC3"/>
                </a:solidFill>
              </a:defRPr>
            </a:lvl5pPr>
          </a:lstStyle>
          <a:p>
            <a:r>
              <a:t>Nivel de texto 1</a:t>
            </a:r>
          </a:p>
          <a:p>
            <a:pPr lvl="1"/>
            <a:r>
              <a:t>Nivel de texto 2</a:t>
            </a:r>
          </a:p>
          <a:p>
            <a:pPr lvl="2"/>
            <a:r>
              <a:t>Nivel de texto 3</a:t>
            </a:r>
          </a:p>
          <a:p>
            <a:pPr lvl="3"/>
            <a:r>
              <a:t>Nivel de texto 4</a:t>
            </a:r>
          </a:p>
          <a:p>
            <a:pPr lvl="4"/>
            <a:r>
              <a:t>Nivel de texto 5</a:t>
            </a:r>
          </a:p>
        </p:txBody>
      </p:sp>
      <p:sp>
        <p:nvSpPr>
          <p:cNvPr id="38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46_Title Slide">
    <p:spTree>
      <p:nvGrpSpPr>
        <p:cNvPr id="1" name=""/>
        <p:cNvGrpSpPr/>
        <p:nvPr/>
      </p:nvGrpSpPr>
      <p:grpSpPr>
        <a:xfrm>
          <a:off x="0" y="0"/>
          <a:ext cx="0" cy="0"/>
          <a:chOff x="0" y="0"/>
          <a:chExt cx="0" cy="0"/>
        </a:xfrm>
      </p:grpSpPr>
      <p:sp>
        <p:nvSpPr>
          <p:cNvPr id="395"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396"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39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F8AC3"/>
                </a:solidFill>
              </a:defRPr>
            </a:lvl1pPr>
            <a:lvl2pPr marL="640896" indent="-183696">
              <a:spcBef>
                <a:spcPts val="400"/>
              </a:spcBef>
              <a:defRPr sz="1800">
                <a:solidFill>
                  <a:srgbClr val="2F8AC3"/>
                </a:solidFill>
              </a:defRPr>
            </a:lvl2pPr>
            <a:lvl3pPr marL="1085850" indent="-171450">
              <a:spcBef>
                <a:spcPts val="400"/>
              </a:spcBef>
              <a:defRPr sz="1800">
                <a:solidFill>
                  <a:srgbClr val="2F8AC3"/>
                </a:solidFill>
              </a:defRPr>
            </a:lvl3pPr>
            <a:lvl4pPr marL="1577339" indent="-205739">
              <a:spcBef>
                <a:spcPts val="400"/>
              </a:spcBef>
              <a:defRPr sz="1800">
                <a:solidFill>
                  <a:srgbClr val="2F8AC3"/>
                </a:solidFill>
              </a:defRPr>
            </a:lvl4pPr>
            <a:lvl5pPr marL="2034539" indent="-205739">
              <a:spcBef>
                <a:spcPts val="400"/>
              </a:spcBef>
              <a:defRPr sz="1800">
                <a:solidFill>
                  <a:srgbClr val="2F8AC3"/>
                </a:solidFill>
              </a:defRPr>
            </a:lvl5pPr>
          </a:lstStyle>
          <a:p>
            <a:r>
              <a:t>Nivel de texto 1</a:t>
            </a:r>
          </a:p>
          <a:p>
            <a:pPr lvl="1"/>
            <a:r>
              <a:t>Nivel de texto 2</a:t>
            </a:r>
          </a:p>
          <a:p>
            <a:pPr lvl="2"/>
            <a:r>
              <a:t>Nivel de texto 3</a:t>
            </a:r>
          </a:p>
          <a:p>
            <a:pPr lvl="3"/>
            <a:r>
              <a:t>Nivel de texto 4</a:t>
            </a:r>
          </a:p>
          <a:p>
            <a:pPr lvl="4"/>
            <a:r>
              <a:t>Nivel de texto 5</a:t>
            </a:r>
          </a:p>
        </p:txBody>
      </p:sp>
      <p:sp>
        <p:nvSpPr>
          <p:cNvPr id="39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5_Section Header">
    <p:spTree>
      <p:nvGrpSpPr>
        <p:cNvPr id="1" name=""/>
        <p:cNvGrpSpPr/>
        <p:nvPr/>
      </p:nvGrpSpPr>
      <p:grpSpPr>
        <a:xfrm>
          <a:off x="0" y="0"/>
          <a:ext cx="0" cy="0"/>
          <a:chOff x="0" y="0"/>
          <a:chExt cx="0" cy="0"/>
        </a:xfrm>
      </p:grpSpPr>
      <p:sp>
        <p:nvSpPr>
          <p:cNvPr id="405" name="Rectángulo"/>
          <p:cNvSpPr/>
          <p:nvPr/>
        </p:nvSpPr>
        <p:spPr>
          <a:xfrm>
            <a:off x="1" y="0"/>
            <a:ext cx="9160604" cy="5143500"/>
          </a:xfrm>
          <a:prstGeom prst="rect">
            <a:avLst/>
          </a:prstGeom>
          <a:solidFill>
            <a:srgbClr val="244CBD"/>
          </a:solidFill>
          <a:ln>
            <a:solidFill>
              <a:srgbClr val="4A7EBB"/>
            </a:solidFill>
          </a:ln>
        </p:spPr>
        <p:txBody>
          <a:bodyPr lIns="45719" rIns="45719" anchor="ctr"/>
          <a:lstStyle/>
          <a:p>
            <a:pPr>
              <a:defRPr>
                <a:solidFill>
                  <a:srgbClr val="FFFFFF"/>
                </a:solidFill>
              </a:defRPr>
            </a:pPr>
            <a:endParaRPr/>
          </a:p>
        </p:txBody>
      </p:sp>
      <p:sp>
        <p:nvSpPr>
          <p:cNvPr id="406"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40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37_Section Header">
    <p:spTree>
      <p:nvGrpSpPr>
        <p:cNvPr id="1" name=""/>
        <p:cNvGrpSpPr/>
        <p:nvPr/>
      </p:nvGrpSpPr>
      <p:grpSpPr>
        <a:xfrm>
          <a:off x="0" y="0"/>
          <a:ext cx="0" cy="0"/>
          <a:chOff x="0" y="0"/>
          <a:chExt cx="0" cy="0"/>
        </a:xfrm>
      </p:grpSpPr>
      <p:sp>
        <p:nvSpPr>
          <p:cNvPr id="414"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244CBD"/>
                  </a:solidFill>
                </a:ln>
                <a:solidFill>
                  <a:srgbClr val="262626"/>
                </a:solidFill>
              </a:defRPr>
            </a:lvl1pPr>
            <a:lvl2pPr marL="1008289" indent="-551089" algn="ctr">
              <a:spcBef>
                <a:spcPts val="1200"/>
              </a:spcBef>
              <a:defRPr sz="5400" b="1">
                <a:ln w="19049">
                  <a:solidFill>
                    <a:srgbClr val="244CBD"/>
                  </a:solidFill>
                </a:ln>
                <a:solidFill>
                  <a:srgbClr val="262626"/>
                </a:solidFill>
              </a:defRPr>
            </a:lvl2pPr>
            <a:lvl3pPr marL="1428750" indent="-514350" algn="ctr">
              <a:spcBef>
                <a:spcPts val="1200"/>
              </a:spcBef>
              <a:defRPr sz="5400" b="1">
                <a:ln w="19049">
                  <a:solidFill>
                    <a:srgbClr val="244CBD"/>
                  </a:solidFill>
                </a:ln>
                <a:solidFill>
                  <a:srgbClr val="262626"/>
                </a:solidFill>
              </a:defRPr>
            </a:lvl3pPr>
            <a:lvl4pPr marL="1988820" indent="-617220" algn="ctr">
              <a:spcBef>
                <a:spcPts val="1200"/>
              </a:spcBef>
              <a:defRPr sz="5400" b="1">
                <a:ln w="19049">
                  <a:solidFill>
                    <a:srgbClr val="244CBD"/>
                  </a:solidFill>
                </a:ln>
                <a:solidFill>
                  <a:srgbClr val="262626"/>
                </a:solidFill>
              </a:defRPr>
            </a:lvl4pPr>
            <a:lvl5pPr marL="2446020" indent="-617220" algn="ctr">
              <a:spcBef>
                <a:spcPts val="1200"/>
              </a:spcBef>
              <a:defRPr sz="5400" b="1">
                <a:ln w="19049">
                  <a:solidFill>
                    <a:srgbClr val="244CBD"/>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41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6_Section Header">
    <p:spTree>
      <p:nvGrpSpPr>
        <p:cNvPr id="1" name=""/>
        <p:cNvGrpSpPr/>
        <p:nvPr/>
      </p:nvGrpSpPr>
      <p:grpSpPr>
        <a:xfrm>
          <a:off x="0" y="0"/>
          <a:ext cx="0" cy="0"/>
          <a:chOff x="0" y="0"/>
          <a:chExt cx="0" cy="0"/>
        </a:xfrm>
      </p:grpSpPr>
      <p:sp>
        <p:nvSpPr>
          <p:cNvPr id="422"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244CBD"/>
                  </a:solidFill>
                </a:ln>
                <a:solidFill>
                  <a:srgbClr val="FFFFFF"/>
                </a:solidFill>
              </a:defRPr>
            </a:lvl1pPr>
            <a:lvl2pPr marL="1008289" indent="-551089" algn="ctr">
              <a:spcBef>
                <a:spcPts val="1200"/>
              </a:spcBef>
              <a:defRPr sz="5400" b="1">
                <a:ln w="19049">
                  <a:solidFill>
                    <a:srgbClr val="244CBD"/>
                  </a:solidFill>
                </a:ln>
                <a:solidFill>
                  <a:srgbClr val="FFFFFF"/>
                </a:solidFill>
              </a:defRPr>
            </a:lvl2pPr>
            <a:lvl3pPr marL="1428750" indent="-514350" algn="ctr">
              <a:spcBef>
                <a:spcPts val="1200"/>
              </a:spcBef>
              <a:defRPr sz="5400" b="1">
                <a:ln w="19049">
                  <a:solidFill>
                    <a:srgbClr val="244CBD"/>
                  </a:solidFill>
                </a:ln>
                <a:solidFill>
                  <a:srgbClr val="FFFFFF"/>
                </a:solidFill>
              </a:defRPr>
            </a:lvl3pPr>
            <a:lvl4pPr marL="1988820" indent="-617220" algn="ctr">
              <a:spcBef>
                <a:spcPts val="1200"/>
              </a:spcBef>
              <a:defRPr sz="5400" b="1">
                <a:ln w="19049">
                  <a:solidFill>
                    <a:srgbClr val="244CBD"/>
                  </a:solidFill>
                </a:ln>
                <a:solidFill>
                  <a:srgbClr val="FFFFFF"/>
                </a:solidFill>
              </a:defRPr>
            </a:lvl4pPr>
            <a:lvl5pPr marL="2446020" indent="-617220" algn="ctr">
              <a:spcBef>
                <a:spcPts val="1200"/>
              </a:spcBef>
              <a:defRPr sz="5400" b="1">
                <a:ln w="19049">
                  <a:solidFill>
                    <a:srgbClr val="244CBD"/>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2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16_Section Header">
    <p:spTree>
      <p:nvGrpSpPr>
        <p:cNvPr id="1" name=""/>
        <p:cNvGrpSpPr/>
        <p:nvPr/>
      </p:nvGrpSpPr>
      <p:grpSpPr>
        <a:xfrm>
          <a:off x="0" y="0"/>
          <a:ext cx="0" cy="0"/>
          <a:chOff x="0" y="0"/>
          <a:chExt cx="0" cy="0"/>
        </a:xfrm>
      </p:grpSpPr>
      <p:sp>
        <p:nvSpPr>
          <p:cNvPr id="430"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44CBD"/>
                </a:solidFill>
              </a:defRPr>
            </a:lvl1pPr>
            <a:lvl2pPr marL="865414" indent="-408214">
              <a:spcBef>
                <a:spcPts val="900"/>
              </a:spcBef>
              <a:defRPr sz="4000" b="1">
                <a:solidFill>
                  <a:srgbClr val="244CBD"/>
                </a:solidFill>
              </a:defRPr>
            </a:lvl2pPr>
            <a:lvl3pPr marL="1295400" indent="-381000">
              <a:spcBef>
                <a:spcPts val="900"/>
              </a:spcBef>
              <a:defRPr sz="4000" b="1">
                <a:solidFill>
                  <a:srgbClr val="244CBD"/>
                </a:solidFill>
              </a:defRPr>
            </a:lvl3pPr>
            <a:lvl4pPr marL="1828800" indent="-457200">
              <a:spcBef>
                <a:spcPts val="900"/>
              </a:spcBef>
              <a:defRPr sz="4000" b="1">
                <a:solidFill>
                  <a:srgbClr val="244CBD"/>
                </a:solidFill>
              </a:defRPr>
            </a:lvl4pPr>
            <a:lvl5pPr marL="2286000" indent="-457200">
              <a:spcBef>
                <a:spcPts val="900"/>
              </a:spcBef>
              <a:defRPr sz="4000" b="1">
                <a:solidFill>
                  <a:srgbClr val="244CBD"/>
                </a:solidFill>
              </a:defRPr>
            </a:lvl5pPr>
          </a:lstStyle>
          <a:p>
            <a:r>
              <a:t>Nivel de texto 1</a:t>
            </a:r>
          </a:p>
          <a:p>
            <a:pPr lvl="1"/>
            <a:r>
              <a:t>Nivel de texto 2</a:t>
            </a:r>
          </a:p>
          <a:p>
            <a:pPr lvl="2"/>
            <a:r>
              <a:t>Nivel de texto 3</a:t>
            </a:r>
          </a:p>
          <a:p>
            <a:pPr lvl="3"/>
            <a:r>
              <a:t>Nivel de texto 4</a:t>
            </a:r>
          </a:p>
          <a:p>
            <a:pPr lvl="4"/>
            <a:r>
              <a:t>Nivel de texto 5</a:t>
            </a:r>
          </a:p>
        </p:txBody>
      </p:sp>
      <p:sp>
        <p:nvSpPr>
          <p:cNvPr id="43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31_Title Slide">
    <p:spTree>
      <p:nvGrpSpPr>
        <p:cNvPr id="1" name=""/>
        <p:cNvGrpSpPr/>
        <p:nvPr/>
      </p:nvGrpSpPr>
      <p:grpSpPr>
        <a:xfrm>
          <a:off x="0" y="0"/>
          <a:ext cx="0" cy="0"/>
          <a:chOff x="0" y="0"/>
          <a:chExt cx="0" cy="0"/>
        </a:xfrm>
      </p:grpSpPr>
      <p:sp>
        <p:nvSpPr>
          <p:cNvPr id="448"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449"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450"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44CBD"/>
                </a:solidFill>
              </a:defRPr>
            </a:lvl1pPr>
            <a:lvl2pPr marL="640896" indent="-183696">
              <a:spcBef>
                <a:spcPts val="400"/>
              </a:spcBef>
              <a:defRPr sz="1800">
                <a:solidFill>
                  <a:srgbClr val="244CBD"/>
                </a:solidFill>
              </a:defRPr>
            </a:lvl2pPr>
            <a:lvl3pPr marL="1085850" indent="-171450">
              <a:spcBef>
                <a:spcPts val="400"/>
              </a:spcBef>
              <a:defRPr sz="1800">
                <a:solidFill>
                  <a:srgbClr val="244CBD"/>
                </a:solidFill>
              </a:defRPr>
            </a:lvl3pPr>
            <a:lvl4pPr marL="1577339" indent="-205739">
              <a:spcBef>
                <a:spcPts val="400"/>
              </a:spcBef>
              <a:defRPr sz="1800">
                <a:solidFill>
                  <a:srgbClr val="244CBD"/>
                </a:solidFill>
              </a:defRPr>
            </a:lvl4pPr>
            <a:lvl5pPr marL="2034539" indent="-205739">
              <a:spcBef>
                <a:spcPts val="400"/>
              </a:spcBef>
              <a:defRPr sz="1800">
                <a:solidFill>
                  <a:srgbClr val="244CBD"/>
                </a:solidFill>
              </a:defRPr>
            </a:lvl5pPr>
          </a:lstStyle>
          <a:p>
            <a:r>
              <a:t>Nivel de texto 1</a:t>
            </a:r>
          </a:p>
          <a:p>
            <a:pPr lvl="1"/>
            <a:r>
              <a:t>Nivel de texto 2</a:t>
            </a:r>
          </a:p>
          <a:p>
            <a:pPr lvl="2"/>
            <a:r>
              <a:t>Nivel de texto 3</a:t>
            </a:r>
          </a:p>
          <a:p>
            <a:pPr lvl="3"/>
            <a:r>
              <a:t>Nivel de texto 4</a:t>
            </a:r>
          </a:p>
          <a:p>
            <a:pPr lvl="4"/>
            <a:r>
              <a:t>Nivel de texto 5</a:t>
            </a:r>
          </a:p>
        </p:txBody>
      </p:sp>
      <p:sp>
        <p:nvSpPr>
          <p:cNvPr id="45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5_Title and Content">
    <p:bg>
      <p:bgPr>
        <a:solidFill>
          <a:srgbClr val="262626"/>
        </a:solidFill>
        <a:effectLst/>
      </p:bgPr>
    </p:bg>
    <p:spTree>
      <p:nvGrpSpPr>
        <p:cNvPr id="1" name=""/>
        <p:cNvGrpSpPr/>
        <p:nvPr/>
      </p:nvGrpSpPr>
      <p:grpSpPr>
        <a:xfrm>
          <a:off x="0" y="0"/>
          <a:ext cx="0" cy="0"/>
          <a:chOff x="0" y="0"/>
          <a:chExt cx="0" cy="0"/>
        </a:xfrm>
      </p:grpSpPr>
      <p:pic>
        <p:nvPicPr>
          <p:cNvPr id="458" name="image16.png" descr="image1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45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6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46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29_Title and Content">
    <p:bg>
      <p:bgPr>
        <a:solidFill>
          <a:srgbClr val="262626"/>
        </a:solidFill>
        <a:effectLst/>
      </p:bgPr>
    </p:bg>
    <p:spTree>
      <p:nvGrpSpPr>
        <p:cNvPr id="1" name=""/>
        <p:cNvGrpSpPr/>
        <p:nvPr/>
      </p:nvGrpSpPr>
      <p:grpSpPr>
        <a:xfrm>
          <a:off x="0" y="0"/>
          <a:ext cx="0" cy="0"/>
          <a:chOff x="0" y="0"/>
          <a:chExt cx="0" cy="0"/>
        </a:xfrm>
      </p:grpSpPr>
      <p:pic>
        <p:nvPicPr>
          <p:cNvPr id="468" name="image17.png" descr="image1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46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70" name="Línea"/>
          <p:cNvSpPr/>
          <p:nvPr/>
        </p:nvSpPr>
        <p:spPr>
          <a:xfrm flipV="1">
            <a:off x="332019" y="430529"/>
            <a:ext cx="7832691" cy="1123"/>
          </a:xfrm>
          <a:prstGeom prst="line">
            <a:avLst/>
          </a:prstGeom>
          <a:ln w="7620">
            <a:solidFill>
              <a:srgbClr val="FFFFFF"/>
            </a:solidFill>
          </a:ln>
        </p:spPr>
        <p:txBody>
          <a:bodyPr lIns="45719" rIns="45719"/>
          <a:lstStyle/>
          <a:p>
            <a:endParaRPr/>
          </a:p>
        </p:txBody>
      </p:sp>
      <p:sp>
        <p:nvSpPr>
          <p:cNvPr id="47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30_Title and Content">
    <p:bg>
      <p:bgPr>
        <a:solidFill>
          <a:srgbClr val="262626"/>
        </a:solidFill>
        <a:effectLst/>
      </p:bgPr>
    </p:bg>
    <p:spTree>
      <p:nvGrpSpPr>
        <p:cNvPr id="1" name=""/>
        <p:cNvGrpSpPr/>
        <p:nvPr/>
      </p:nvGrpSpPr>
      <p:grpSpPr>
        <a:xfrm>
          <a:off x="0" y="0"/>
          <a:ext cx="0" cy="0"/>
          <a:chOff x="0" y="0"/>
          <a:chExt cx="0" cy="0"/>
        </a:xfrm>
      </p:grpSpPr>
      <p:pic>
        <p:nvPicPr>
          <p:cNvPr id="478" name="image18.png" descr="image1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47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8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48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0"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FFFFFF"/>
                  </a:solidFill>
                </a:ln>
                <a:solidFill>
                  <a:srgbClr val="262626"/>
                </a:solidFill>
              </a:defRPr>
            </a:lvl1pPr>
            <a:lvl2pPr marL="1008289" indent="-551089" algn="ctr">
              <a:spcBef>
                <a:spcPts val="1200"/>
              </a:spcBef>
              <a:defRPr sz="5400" b="1">
                <a:ln w="19049">
                  <a:solidFill>
                    <a:srgbClr val="FFFFFF"/>
                  </a:solidFill>
                </a:ln>
                <a:solidFill>
                  <a:srgbClr val="262626"/>
                </a:solidFill>
              </a:defRPr>
            </a:lvl2pPr>
            <a:lvl3pPr marL="1428750" indent="-514350" algn="ctr">
              <a:spcBef>
                <a:spcPts val="1200"/>
              </a:spcBef>
              <a:defRPr sz="5400" b="1">
                <a:ln w="19049">
                  <a:solidFill>
                    <a:srgbClr val="FFFFFF"/>
                  </a:solidFill>
                </a:ln>
                <a:solidFill>
                  <a:srgbClr val="262626"/>
                </a:solidFill>
              </a:defRPr>
            </a:lvl3pPr>
            <a:lvl4pPr marL="1988820" indent="-617220" algn="ctr">
              <a:spcBef>
                <a:spcPts val="1200"/>
              </a:spcBef>
              <a:defRPr sz="5400" b="1">
                <a:ln w="19049">
                  <a:solidFill>
                    <a:srgbClr val="FFFFFF"/>
                  </a:solidFill>
                </a:ln>
                <a:solidFill>
                  <a:srgbClr val="262626"/>
                </a:solidFill>
              </a:defRPr>
            </a:lvl4pPr>
            <a:lvl5pPr marL="2446020" indent="-617220" algn="ctr">
              <a:spcBef>
                <a:spcPts val="1200"/>
              </a:spcBef>
              <a:defRPr sz="5400" b="1">
                <a:ln w="19049">
                  <a:solidFill>
                    <a:srgbClr val="FFFFFF"/>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5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31_Title and Content">
    <p:bg>
      <p:bgPr>
        <a:solidFill>
          <a:srgbClr val="262626"/>
        </a:solidFill>
        <a:effectLst/>
      </p:bgPr>
    </p:bg>
    <p:spTree>
      <p:nvGrpSpPr>
        <p:cNvPr id="1" name=""/>
        <p:cNvGrpSpPr/>
        <p:nvPr/>
      </p:nvGrpSpPr>
      <p:grpSpPr>
        <a:xfrm>
          <a:off x="0" y="0"/>
          <a:ext cx="0" cy="0"/>
          <a:chOff x="0" y="0"/>
          <a:chExt cx="0" cy="0"/>
        </a:xfrm>
      </p:grpSpPr>
      <p:pic>
        <p:nvPicPr>
          <p:cNvPr id="488" name="image19.png" descr="image1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48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49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49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32_Title and Content">
    <p:bg>
      <p:bgPr>
        <a:solidFill>
          <a:srgbClr val="262626"/>
        </a:solidFill>
        <a:effectLst/>
      </p:bgPr>
    </p:bg>
    <p:spTree>
      <p:nvGrpSpPr>
        <p:cNvPr id="1" name=""/>
        <p:cNvGrpSpPr/>
        <p:nvPr/>
      </p:nvGrpSpPr>
      <p:grpSpPr>
        <a:xfrm>
          <a:off x="0" y="0"/>
          <a:ext cx="0" cy="0"/>
          <a:chOff x="0" y="0"/>
          <a:chExt cx="0" cy="0"/>
        </a:xfrm>
      </p:grpSpPr>
      <p:pic>
        <p:nvPicPr>
          <p:cNvPr id="498" name="image20.png" descr="image2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49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50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50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33_Title and Content">
    <p:bg>
      <p:bgPr>
        <a:solidFill>
          <a:srgbClr val="262626"/>
        </a:solidFill>
        <a:effectLst/>
      </p:bgPr>
    </p:bg>
    <p:spTree>
      <p:nvGrpSpPr>
        <p:cNvPr id="1" name=""/>
        <p:cNvGrpSpPr/>
        <p:nvPr/>
      </p:nvGrpSpPr>
      <p:grpSpPr>
        <a:xfrm>
          <a:off x="0" y="0"/>
          <a:ext cx="0" cy="0"/>
          <a:chOff x="0" y="0"/>
          <a:chExt cx="0" cy="0"/>
        </a:xfrm>
      </p:grpSpPr>
      <p:grpSp>
        <p:nvGrpSpPr>
          <p:cNvPr id="510" name="Grupo"/>
          <p:cNvGrpSpPr/>
          <p:nvPr/>
        </p:nvGrpSpPr>
        <p:grpSpPr>
          <a:xfrm>
            <a:off x="332019" y="464855"/>
            <a:ext cx="8590982" cy="1153839"/>
            <a:chOff x="0" y="0"/>
            <a:chExt cx="8590981" cy="1153838"/>
          </a:xfrm>
        </p:grpSpPr>
        <p:sp>
          <p:nvSpPr>
            <p:cNvPr id="508" name="Rectángulo redondeado"/>
            <p:cNvSpPr/>
            <p:nvPr/>
          </p:nvSpPr>
          <p:spPr>
            <a:xfrm>
              <a:off x="0" y="215825"/>
              <a:ext cx="8590982" cy="938014"/>
            </a:xfrm>
            <a:prstGeom prst="roundRect">
              <a:avLst>
                <a:gd name="adj" fmla="val 16667"/>
              </a:avLst>
            </a:prstGeom>
            <a:solidFill>
              <a:srgbClr val="244CBD"/>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509" name="Triángulo"/>
            <p:cNvSpPr/>
            <p:nvPr/>
          </p:nvSpPr>
          <p:spPr>
            <a:xfrm>
              <a:off x="722141" y="0"/>
              <a:ext cx="315419" cy="249031"/>
            </a:xfrm>
            <a:prstGeom prst="triangle">
              <a:avLst/>
            </a:prstGeom>
            <a:solidFill>
              <a:srgbClr val="244CBD"/>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11"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512"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51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6_Title and Content">
    <p:spTree>
      <p:nvGrpSpPr>
        <p:cNvPr id="1" name=""/>
        <p:cNvGrpSpPr/>
        <p:nvPr/>
      </p:nvGrpSpPr>
      <p:grpSpPr>
        <a:xfrm>
          <a:off x="0" y="0"/>
          <a:ext cx="0" cy="0"/>
          <a:chOff x="0" y="0"/>
          <a:chExt cx="0" cy="0"/>
        </a:xfrm>
      </p:grpSpPr>
      <p:pic>
        <p:nvPicPr>
          <p:cNvPr id="520" name="image16.png" descr="image1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521"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2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52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35_Title and Content">
    <p:spTree>
      <p:nvGrpSpPr>
        <p:cNvPr id="1" name=""/>
        <p:cNvGrpSpPr/>
        <p:nvPr/>
      </p:nvGrpSpPr>
      <p:grpSpPr>
        <a:xfrm>
          <a:off x="0" y="0"/>
          <a:ext cx="0" cy="0"/>
          <a:chOff x="0" y="0"/>
          <a:chExt cx="0" cy="0"/>
        </a:xfrm>
      </p:grpSpPr>
      <p:pic>
        <p:nvPicPr>
          <p:cNvPr id="530" name="image17.png" descr="image1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531"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32" name="Línea"/>
          <p:cNvSpPr/>
          <p:nvPr/>
        </p:nvSpPr>
        <p:spPr>
          <a:xfrm>
            <a:off x="332018" y="431650"/>
            <a:ext cx="7937091" cy="1"/>
          </a:xfrm>
          <a:prstGeom prst="line">
            <a:avLst/>
          </a:prstGeom>
          <a:ln w="7620">
            <a:solidFill>
              <a:srgbClr val="262626"/>
            </a:solidFill>
          </a:ln>
        </p:spPr>
        <p:txBody>
          <a:bodyPr lIns="45719" rIns="45719"/>
          <a:lstStyle/>
          <a:p>
            <a:endParaRPr/>
          </a:p>
        </p:txBody>
      </p:sp>
      <p:sp>
        <p:nvSpPr>
          <p:cNvPr id="53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36_Title and Content">
    <p:spTree>
      <p:nvGrpSpPr>
        <p:cNvPr id="1" name=""/>
        <p:cNvGrpSpPr/>
        <p:nvPr/>
      </p:nvGrpSpPr>
      <p:grpSpPr>
        <a:xfrm>
          <a:off x="0" y="0"/>
          <a:ext cx="0" cy="0"/>
          <a:chOff x="0" y="0"/>
          <a:chExt cx="0" cy="0"/>
        </a:xfrm>
      </p:grpSpPr>
      <p:pic>
        <p:nvPicPr>
          <p:cNvPr id="540" name="image18.png" descr="image1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541"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4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54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7_Title and Content">
    <p:spTree>
      <p:nvGrpSpPr>
        <p:cNvPr id="1" name=""/>
        <p:cNvGrpSpPr/>
        <p:nvPr/>
      </p:nvGrpSpPr>
      <p:grpSpPr>
        <a:xfrm>
          <a:off x="0" y="0"/>
          <a:ext cx="0" cy="0"/>
          <a:chOff x="0" y="0"/>
          <a:chExt cx="0" cy="0"/>
        </a:xfrm>
      </p:grpSpPr>
      <p:pic>
        <p:nvPicPr>
          <p:cNvPr id="550" name="image19.png" descr="image1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551"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5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55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38_Title and Content">
    <p:spTree>
      <p:nvGrpSpPr>
        <p:cNvPr id="1" name=""/>
        <p:cNvGrpSpPr/>
        <p:nvPr/>
      </p:nvGrpSpPr>
      <p:grpSpPr>
        <a:xfrm>
          <a:off x="0" y="0"/>
          <a:ext cx="0" cy="0"/>
          <a:chOff x="0" y="0"/>
          <a:chExt cx="0" cy="0"/>
        </a:xfrm>
      </p:grpSpPr>
      <p:pic>
        <p:nvPicPr>
          <p:cNvPr id="560" name="image20.png" descr="image2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561"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6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563"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34_Title and Content">
    <p:spTree>
      <p:nvGrpSpPr>
        <p:cNvPr id="1" name=""/>
        <p:cNvGrpSpPr/>
        <p:nvPr/>
      </p:nvGrpSpPr>
      <p:grpSpPr>
        <a:xfrm>
          <a:off x="0" y="0"/>
          <a:ext cx="0" cy="0"/>
          <a:chOff x="0" y="0"/>
          <a:chExt cx="0" cy="0"/>
        </a:xfrm>
      </p:grpSpPr>
      <p:sp>
        <p:nvSpPr>
          <p:cNvPr id="57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571"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574" name="Grupo"/>
          <p:cNvGrpSpPr/>
          <p:nvPr/>
        </p:nvGrpSpPr>
        <p:grpSpPr>
          <a:xfrm>
            <a:off x="332019" y="464855"/>
            <a:ext cx="8590982" cy="1153839"/>
            <a:chOff x="0" y="0"/>
            <a:chExt cx="8590981" cy="1153838"/>
          </a:xfrm>
        </p:grpSpPr>
        <p:sp>
          <p:nvSpPr>
            <p:cNvPr id="572" name="Rectángulo redondeado"/>
            <p:cNvSpPr/>
            <p:nvPr/>
          </p:nvSpPr>
          <p:spPr>
            <a:xfrm>
              <a:off x="0" y="215825"/>
              <a:ext cx="8590982" cy="938014"/>
            </a:xfrm>
            <a:prstGeom prst="roundRect">
              <a:avLst>
                <a:gd name="adj" fmla="val 16667"/>
              </a:avLst>
            </a:prstGeom>
            <a:solidFill>
              <a:srgbClr val="244CBD"/>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573" name="Triángulo"/>
            <p:cNvSpPr/>
            <p:nvPr/>
          </p:nvSpPr>
          <p:spPr>
            <a:xfrm>
              <a:off x="722141" y="0"/>
              <a:ext cx="315419" cy="249031"/>
            </a:xfrm>
            <a:prstGeom prst="triangle">
              <a:avLst/>
            </a:prstGeom>
            <a:solidFill>
              <a:srgbClr val="244CBD"/>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57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32_Title Slide">
    <p:bg>
      <p:bgPr>
        <a:solidFill>
          <a:srgbClr val="262626"/>
        </a:solidFill>
        <a:effectLst/>
      </p:bgPr>
    </p:bg>
    <p:spTree>
      <p:nvGrpSpPr>
        <p:cNvPr id="1" name=""/>
        <p:cNvGrpSpPr/>
        <p:nvPr/>
      </p:nvGrpSpPr>
      <p:grpSpPr>
        <a:xfrm>
          <a:off x="0" y="0"/>
          <a:ext cx="0" cy="0"/>
          <a:chOff x="0" y="0"/>
          <a:chExt cx="0" cy="0"/>
        </a:xfrm>
      </p:grpSpPr>
      <p:sp>
        <p:nvSpPr>
          <p:cNvPr id="582"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58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584"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44CBD"/>
                </a:solidFill>
              </a:defRPr>
            </a:lvl1pPr>
            <a:lvl2pPr marL="640896" indent="-183696">
              <a:spcBef>
                <a:spcPts val="400"/>
              </a:spcBef>
              <a:defRPr sz="1800">
                <a:solidFill>
                  <a:srgbClr val="244CBD"/>
                </a:solidFill>
              </a:defRPr>
            </a:lvl2pPr>
            <a:lvl3pPr marL="1085850" indent="-171450">
              <a:spcBef>
                <a:spcPts val="400"/>
              </a:spcBef>
              <a:defRPr sz="1800">
                <a:solidFill>
                  <a:srgbClr val="244CBD"/>
                </a:solidFill>
              </a:defRPr>
            </a:lvl3pPr>
            <a:lvl4pPr marL="1577339" indent="-205739">
              <a:spcBef>
                <a:spcPts val="400"/>
              </a:spcBef>
              <a:defRPr sz="1800">
                <a:solidFill>
                  <a:srgbClr val="244CBD"/>
                </a:solidFill>
              </a:defRPr>
            </a:lvl4pPr>
            <a:lvl5pPr marL="2034539" indent="-205739">
              <a:spcBef>
                <a:spcPts val="400"/>
              </a:spcBef>
              <a:defRPr sz="1800">
                <a:solidFill>
                  <a:srgbClr val="244CBD"/>
                </a:solidFill>
              </a:defRPr>
            </a:lvl5pPr>
          </a:lstStyle>
          <a:p>
            <a:r>
              <a:t>Nivel de texto 1</a:t>
            </a:r>
          </a:p>
          <a:p>
            <a:pPr lvl="1"/>
            <a:r>
              <a:t>Nivel de texto 2</a:t>
            </a:r>
          </a:p>
          <a:p>
            <a:pPr lvl="2"/>
            <a:r>
              <a:t>Nivel de texto 3</a:t>
            </a:r>
          </a:p>
          <a:p>
            <a:pPr lvl="3"/>
            <a:r>
              <a:t>Nivel de texto 4</a:t>
            </a:r>
          </a:p>
          <a:p>
            <a:pPr lvl="4"/>
            <a:r>
              <a:t>Nivel de texto 5</a:t>
            </a:r>
          </a:p>
        </p:txBody>
      </p:sp>
      <p:sp>
        <p:nvSpPr>
          <p:cNvPr id="58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Slide">
    <p:bg>
      <p:bgPr>
        <a:solidFill>
          <a:srgbClr val="262626"/>
        </a:solidFill>
        <a:effectLst/>
      </p:bgPr>
    </p:bg>
    <p:spTree>
      <p:nvGrpSpPr>
        <p:cNvPr id="1" name=""/>
        <p:cNvGrpSpPr/>
        <p:nvPr/>
      </p:nvGrpSpPr>
      <p:grpSpPr>
        <a:xfrm>
          <a:off x="0" y="0"/>
          <a:ext cx="0" cy="0"/>
          <a:chOff x="0" y="0"/>
          <a:chExt cx="0" cy="0"/>
        </a:xfrm>
      </p:grpSpPr>
      <p:sp>
        <p:nvSpPr>
          <p:cNvPr id="58"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5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60"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FFFFFF"/>
                </a:solidFill>
              </a:defRPr>
            </a:lvl1pPr>
            <a:lvl2pPr marL="640896" indent="-183696">
              <a:spcBef>
                <a:spcPts val="400"/>
              </a:spcBef>
              <a:defRPr sz="1800">
                <a:solidFill>
                  <a:srgbClr val="FFFFFF"/>
                </a:solidFill>
              </a:defRPr>
            </a:lvl2pPr>
            <a:lvl3pPr marL="1085850" indent="-171450">
              <a:spcBef>
                <a:spcPts val="400"/>
              </a:spcBef>
              <a:defRPr sz="1800">
                <a:solidFill>
                  <a:srgbClr val="FFFFFF"/>
                </a:solidFill>
              </a:defRPr>
            </a:lvl3pPr>
            <a:lvl4pPr marL="1577339" indent="-205739">
              <a:spcBef>
                <a:spcPts val="400"/>
              </a:spcBef>
              <a:defRPr sz="1800">
                <a:solidFill>
                  <a:srgbClr val="FFFFFF"/>
                </a:solidFill>
              </a:defRPr>
            </a:lvl4pPr>
            <a:lvl5pPr marL="2034539" indent="-205739">
              <a:spcBef>
                <a:spcPts val="400"/>
              </a:spcBef>
              <a:defRPr sz="1800">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33_Title Slide">
    <p:spTree>
      <p:nvGrpSpPr>
        <p:cNvPr id="1" name=""/>
        <p:cNvGrpSpPr/>
        <p:nvPr/>
      </p:nvGrpSpPr>
      <p:grpSpPr>
        <a:xfrm>
          <a:off x="0" y="0"/>
          <a:ext cx="0" cy="0"/>
          <a:chOff x="0" y="0"/>
          <a:chExt cx="0" cy="0"/>
        </a:xfrm>
      </p:grpSpPr>
      <p:sp>
        <p:nvSpPr>
          <p:cNvPr id="592"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593"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594"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274FC2"/>
                </a:solidFill>
              </a:defRPr>
            </a:lvl1pPr>
            <a:lvl2pPr marL="640896" indent="-183696">
              <a:spcBef>
                <a:spcPts val="400"/>
              </a:spcBef>
              <a:defRPr sz="1800">
                <a:solidFill>
                  <a:srgbClr val="274FC2"/>
                </a:solidFill>
              </a:defRPr>
            </a:lvl2pPr>
            <a:lvl3pPr marL="1085850" indent="-171450">
              <a:spcBef>
                <a:spcPts val="400"/>
              </a:spcBef>
              <a:defRPr sz="1800">
                <a:solidFill>
                  <a:srgbClr val="274FC2"/>
                </a:solidFill>
              </a:defRPr>
            </a:lvl3pPr>
            <a:lvl4pPr marL="1577339" indent="-205739">
              <a:spcBef>
                <a:spcPts val="400"/>
              </a:spcBef>
              <a:defRPr sz="1800">
                <a:solidFill>
                  <a:srgbClr val="274FC2"/>
                </a:solidFill>
              </a:defRPr>
            </a:lvl4pPr>
            <a:lvl5pPr marL="2034539" indent="-205739">
              <a:spcBef>
                <a:spcPts val="400"/>
              </a:spcBef>
              <a:defRPr sz="1800">
                <a:solidFill>
                  <a:srgbClr val="274FC2"/>
                </a:solidFill>
              </a:defRPr>
            </a:lvl5pPr>
          </a:lstStyle>
          <a:p>
            <a:r>
              <a:t>Nivel de texto 1</a:t>
            </a:r>
          </a:p>
          <a:p>
            <a:pPr lvl="1"/>
            <a:r>
              <a:t>Nivel de texto 2</a:t>
            </a:r>
          </a:p>
          <a:p>
            <a:pPr lvl="2"/>
            <a:r>
              <a:t>Nivel de texto 3</a:t>
            </a:r>
          </a:p>
          <a:p>
            <a:pPr lvl="3"/>
            <a:r>
              <a:t>Nivel de texto 4</a:t>
            </a:r>
          </a:p>
          <a:p>
            <a:pPr lvl="4"/>
            <a:r>
              <a:t>Nivel de texto 5</a:t>
            </a:r>
          </a:p>
        </p:txBody>
      </p:sp>
      <p:sp>
        <p:nvSpPr>
          <p:cNvPr id="59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sp>
        <p:nvSpPr>
          <p:cNvPr id="602" name="Rectángulo"/>
          <p:cNvSpPr/>
          <p:nvPr/>
        </p:nvSpPr>
        <p:spPr>
          <a:xfrm>
            <a:off x="1" y="0"/>
            <a:ext cx="9160604" cy="5143500"/>
          </a:xfrm>
          <a:prstGeom prst="rect">
            <a:avLst/>
          </a:prstGeom>
          <a:solidFill>
            <a:srgbClr val="C13724"/>
          </a:solidFill>
          <a:ln>
            <a:solidFill>
              <a:srgbClr val="4A7EBB"/>
            </a:solidFill>
          </a:ln>
        </p:spPr>
        <p:txBody>
          <a:bodyPr lIns="45719" rIns="45719" anchor="ctr"/>
          <a:lstStyle/>
          <a:p>
            <a:pPr>
              <a:defRPr>
                <a:solidFill>
                  <a:srgbClr val="FFFFFF"/>
                </a:solidFill>
              </a:defRPr>
            </a:pPr>
            <a:endParaRPr/>
          </a:p>
        </p:txBody>
      </p:sp>
      <p:sp>
        <p:nvSpPr>
          <p:cNvPr id="603"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604"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38_Section Header">
    <p:spTree>
      <p:nvGrpSpPr>
        <p:cNvPr id="1" name=""/>
        <p:cNvGrpSpPr/>
        <p:nvPr/>
      </p:nvGrpSpPr>
      <p:grpSpPr>
        <a:xfrm>
          <a:off x="0" y="0"/>
          <a:ext cx="0" cy="0"/>
          <a:chOff x="0" y="0"/>
          <a:chExt cx="0" cy="0"/>
        </a:xfrm>
      </p:grpSpPr>
      <p:sp>
        <p:nvSpPr>
          <p:cNvPr id="611"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C13724"/>
                  </a:solidFill>
                </a:ln>
                <a:solidFill>
                  <a:srgbClr val="262626"/>
                </a:solidFill>
              </a:defRPr>
            </a:lvl1pPr>
            <a:lvl2pPr marL="1008289" indent="-551089" algn="ctr">
              <a:spcBef>
                <a:spcPts val="1200"/>
              </a:spcBef>
              <a:defRPr sz="5400" b="1">
                <a:ln w="19049">
                  <a:solidFill>
                    <a:srgbClr val="C13724"/>
                  </a:solidFill>
                </a:ln>
                <a:solidFill>
                  <a:srgbClr val="262626"/>
                </a:solidFill>
              </a:defRPr>
            </a:lvl2pPr>
            <a:lvl3pPr marL="1428750" indent="-514350" algn="ctr">
              <a:spcBef>
                <a:spcPts val="1200"/>
              </a:spcBef>
              <a:defRPr sz="5400" b="1">
                <a:ln w="19049">
                  <a:solidFill>
                    <a:srgbClr val="C13724"/>
                  </a:solidFill>
                </a:ln>
                <a:solidFill>
                  <a:srgbClr val="262626"/>
                </a:solidFill>
              </a:defRPr>
            </a:lvl3pPr>
            <a:lvl4pPr marL="1988820" indent="-617220" algn="ctr">
              <a:spcBef>
                <a:spcPts val="1200"/>
              </a:spcBef>
              <a:defRPr sz="5400" b="1">
                <a:ln w="19049">
                  <a:solidFill>
                    <a:srgbClr val="C13724"/>
                  </a:solidFill>
                </a:ln>
                <a:solidFill>
                  <a:srgbClr val="262626"/>
                </a:solidFill>
              </a:defRPr>
            </a:lvl4pPr>
            <a:lvl5pPr marL="2446020" indent="-617220" algn="ctr">
              <a:spcBef>
                <a:spcPts val="1200"/>
              </a:spcBef>
              <a:defRPr sz="5400" b="1">
                <a:ln w="19049">
                  <a:solidFill>
                    <a:srgbClr val="C13724"/>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61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27_Section Header">
    <p:spTree>
      <p:nvGrpSpPr>
        <p:cNvPr id="1" name=""/>
        <p:cNvGrpSpPr/>
        <p:nvPr/>
      </p:nvGrpSpPr>
      <p:grpSpPr>
        <a:xfrm>
          <a:off x="0" y="0"/>
          <a:ext cx="0" cy="0"/>
          <a:chOff x="0" y="0"/>
          <a:chExt cx="0" cy="0"/>
        </a:xfrm>
      </p:grpSpPr>
      <p:sp>
        <p:nvSpPr>
          <p:cNvPr id="619"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C13724"/>
                  </a:solidFill>
                </a:ln>
                <a:solidFill>
                  <a:srgbClr val="FFFFFF"/>
                </a:solidFill>
              </a:defRPr>
            </a:lvl1pPr>
            <a:lvl2pPr marL="1008289" indent="-551089" algn="ctr">
              <a:spcBef>
                <a:spcPts val="1200"/>
              </a:spcBef>
              <a:defRPr sz="5400" b="1">
                <a:ln w="19049">
                  <a:solidFill>
                    <a:srgbClr val="C13724"/>
                  </a:solidFill>
                </a:ln>
                <a:solidFill>
                  <a:srgbClr val="FFFFFF"/>
                </a:solidFill>
              </a:defRPr>
            </a:lvl2pPr>
            <a:lvl3pPr marL="1428750" indent="-514350" algn="ctr">
              <a:spcBef>
                <a:spcPts val="1200"/>
              </a:spcBef>
              <a:defRPr sz="5400" b="1">
                <a:ln w="19049">
                  <a:solidFill>
                    <a:srgbClr val="C13724"/>
                  </a:solidFill>
                </a:ln>
                <a:solidFill>
                  <a:srgbClr val="FFFFFF"/>
                </a:solidFill>
              </a:defRPr>
            </a:lvl3pPr>
            <a:lvl4pPr marL="1988820" indent="-617220" algn="ctr">
              <a:spcBef>
                <a:spcPts val="1200"/>
              </a:spcBef>
              <a:defRPr sz="5400" b="1">
                <a:ln w="19049">
                  <a:solidFill>
                    <a:srgbClr val="C13724"/>
                  </a:solidFill>
                </a:ln>
                <a:solidFill>
                  <a:srgbClr val="FFFFFF"/>
                </a:solidFill>
              </a:defRPr>
            </a:lvl4pPr>
            <a:lvl5pPr marL="2446020" indent="-617220" algn="ctr">
              <a:spcBef>
                <a:spcPts val="1200"/>
              </a:spcBef>
              <a:defRPr sz="5400" b="1">
                <a:ln w="19049">
                  <a:solidFill>
                    <a:srgbClr val="C13724"/>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2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sp>
        <p:nvSpPr>
          <p:cNvPr id="627"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C13724"/>
                </a:solidFill>
              </a:defRPr>
            </a:lvl1pPr>
            <a:lvl2pPr marL="865414" indent="-408214">
              <a:spcBef>
                <a:spcPts val="900"/>
              </a:spcBef>
              <a:defRPr sz="4000" b="1">
                <a:solidFill>
                  <a:srgbClr val="C13724"/>
                </a:solidFill>
              </a:defRPr>
            </a:lvl2pPr>
            <a:lvl3pPr marL="1295400" indent="-381000">
              <a:spcBef>
                <a:spcPts val="900"/>
              </a:spcBef>
              <a:defRPr sz="4000" b="1">
                <a:solidFill>
                  <a:srgbClr val="C13724"/>
                </a:solidFill>
              </a:defRPr>
            </a:lvl3pPr>
            <a:lvl4pPr marL="1828800" indent="-457200">
              <a:spcBef>
                <a:spcPts val="900"/>
              </a:spcBef>
              <a:defRPr sz="4000" b="1">
                <a:solidFill>
                  <a:srgbClr val="C13724"/>
                </a:solidFill>
              </a:defRPr>
            </a:lvl4pPr>
            <a:lvl5pPr marL="2286000" indent="-457200">
              <a:spcBef>
                <a:spcPts val="900"/>
              </a:spcBef>
              <a:defRPr sz="4000" b="1">
                <a:solidFill>
                  <a:srgbClr val="C13724"/>
                </a:solidFill>
              </a:defRPr>
            </a:lvl5pPr>
          </a:lstStyle>
          <a:p>
            <a:r>
              <a:t>Nivel de texto 1</a:t>
            </a:r>
          </a:p>
          <a:p>
            <a:pPr lvl="1"/>
            <a:r>
              <a:t>Nivel de texto 2</a:t>
            </a:r>
          </a:p>
          <a:p>
            <a:pPr lvl="2"/>
            <a:r>
              <a:t>Nivel de texto 3</a:t>
            </a:r>
          </a:p>
          <a:p>
            <a:pPr lvl="3"/>
            <a:r>
              <a:t>Nivel de texto 4</a:t>
            </a:r>
          </a:p>
          <a:p>
            <a:pPr lvl="4"/>
            <a:r>
              <a:t>Nivel de texto 5</a:t>
            </a:r>
          </a:p>
        </p:txBody>
      </p:sp>
      <p:sp>
        <p:nvSpPr>
          <p:cNvPr id="62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2_Title Slide">
    <p:bg>
      <p:bgPr>
        <a:solidFill>
          <a:srgbClr val="262626"/>
        </a:solidFill>
        <a:effectLst/>
      </p:bgPr>
    </p:bg>
    <p:spTree>
      <p:nvGrpSpPr>
        <p:cNvPr id="1" name=""/>
        <p:cNvGrpSpPr/>
        <p:nvPr/>
      </p:nvGrpSpPr>
      <p:grpSpPr>
        <a:xfrm>
          <a:off x="0" y="0"/>
          <a:ext cx="0" cy="0"/>
          <a:chOff x="0" y="0"/>
          <a:chExt cx="0" cy="0"/>
        </a:xfrm>
      </p:grpSpPr>
      <p:sp>
        <p:nvSpPr>
          <p:cNvPr id="635"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63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63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13724"/>
                </a:solidFill>
              </a:defRPr>
            </a:lvl1pPr>
            <a:lvl2pPr marL="640896" indent="-183696">
              <a:spcBef>
                <a:spcPts val="400"/>
              </a:spcBef>
              <a:defRPr sz="1800">
                <a:solidFill>
                  <a:srgbClr val="C13724"/>
                </a:solidFill>
              </a:defRPr>
            </a:lvl2pPr>
            <a:lvl3pPr marL="1085850" indent="-171450">
              <a:spcBef>
                <a:spcPts val="400"/>
              </a:spcBef>
              <a:defRPr sz="1800">
                <a:solidFill>
                  <a:srgbClr val="C13724"/>
                </a:solidFill>
              </a:defRPr>
            </a:lvl3pPr>
            <a:lvl4pPr marL="1577339" indent="-205739">
              <a:spcBef>
                <a:spcPts val="400"/>
              </a:spcBef>
              <a:defRPr sz="1800">
                <a:solidFill>
                  <a:srgbClr val="C13724"/>
                </a:solidFill>
              </a:defRPr>
            </a:lvl4pPr>
            <a:lvl5pPr marL="2034539" indent="-205739">
              <a:spcBef>
                <a:spcPts val="400"/>
              </a:spcBef>
              <a:defRPr sz="1800">
                <a:solidFill>
                  <a:srgbClr val="C13724"/>
                </a:solidFill>
              </a:defRPr>
            </a:lvl5pPr>
          </a:lstStyle>
          <a:p>
            <a:r>
              <a:t>Nivel de texto 1</a:t>
            </a:r>
          </a:p>
          <a:p>
            <a:pPr lvl="1"/>
            <a:r>
              <a:t>Nivel de texto 2</a:t>
            </a:r>
          </a:p>
          <a:p>
            <a:pPr lvl="2"/>
            <a:r>
              <a:t>Nivel de texto 3</a:t>
            </a:r>
          </a:p>
          <a:p>
            <a:pPr lvl="3"/>
            <a:r>
              <a:t>Nivel de texto 4</a:t>
            </a:r>
          </a:p>
          <a:p>
            <a:pPr lvl="4"/>
            <a:r>
              <a:t>Nivel de texto 5</a:t>
            </a:r>
          </a:p>
        </p:txBody>
      </p:sp>
      <p:sp>
        <p:nvSpPr>
          <p:cNvPr id="63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3_Title Slide">
    <p:spTree>
      <p:nvGrpSpPr>
        <p:cNvPr id="1" name=""/>
        <p:cNvGrpSpPr/>
        <p:nvPr/>
      </p:nvGrpSpPr>
      <p:grpSpPr>
        <a:xfrm>
          <a:off x="0" y="0"/>
          <a:ext cx="0" cy="0"/>
          <a:chOff x="0" y="0"/>
          <a:chExt cx="0" cy="0"/>
        </a:xfrm>
      </p:grpSpPr>
      <p:sp>
        <p:nvSpPr>
          <p:cNvPr id="645"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646"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647"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13724"/>
                </a:solidFill>
              </a:defRPr>
            </a:lvl1pPr>
            <a:lvl2pPr marL="640896" indent="-183696">
              <a:spcBef>
                <a:spcPts val="400"/>
              </a:spcBef>
              <a:defRPr sz="1800">
                <a:solidFill>
                  <a:srgbClr val="C13724"/>
                </a:solidFill>
              </a:defRPr>
            </a:lvl2pPr>
            <a:lvl3pPr marL="1085850" indent="-171450">
              <a:spcBef>
                <a:spcPts val="400"/>
              </a:spcBef>
              <a:defRPr sz="1800">
                <a:solidFill>
                  <a:srgbClr val="C13724"/>
                </a:solidFill>
              </a:defRPr>
            </a:lvl3pPr>
            <a:lvl4pPr marL="1577339" indent="-205739">
              <a:spcBef>
                <a:spcPts val="400"/>
              </a:spcBef>
              <a:defRPr sz="1800">
                <a:solidFill>
                  <a:srgbClr val="C13724"/>
                </a:solidFill>
              </a:defRPr>
            </a:lvl4pPr>
            <a:lvl5pPr marL="2034539" indent="-205739">
              <a:spcBef>
                <a:spcPts val="400"/>
              </a:spcBef>
              <a:defRPr sz="1800">
                <a:solidFill>
                  <a:srgbClr val="C13724"/>
                </a:solidFill>
              </a:defRPr>
            </a:lvl5pPr>
          </a:lstStyle>
          <a:p>
            <a:r>
              <a:t>Nivel de texto 1</a:t>
            </a:r>
          </a:p>
          <a:p>
            <a:pPr lvl="1"/>
            <a:r>
              <a:t>Nivel de texto 2</a:t>
            </a:r>
          </a:p>
          <a:p>
            <a:pPr lvl="2"/>
            <a:r>
              <a:t>Nivel de texto 3</a:t>
            </a:r>
          </a:p>
          <a:p>
            <a:pPr lvl="3"/>
            <a:r>
              <a:t>Nivel de texto 4</a:t>
            </a:r>
          </a:p>
          <a:p>
            <a:pPr lvl="4"/>
            <a:r>
              <a:t>Nivel de texto 5</a:t>
            </a:r>
          </a:p>
        </p:txBody>
      </p:sp>
      <p:sp>
        <p:nvSpPr>
          <p:cNvPr id="648"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2_Title and Content">
    <p:bg>
      <p:bgPr>
        <a:solidFill>
          <a:srgbClr val="262626"/>
        </a:solidFill>
        <a:effectLst/>
      </p:bgPr>
    </p:bg>
    <p:spTree>
      <p:nvGrpSpPr>
        <p:cNvPr id="1" name=""/>
        <p:cNvGrpSpPr/>
        <p:nvPr/>
      </p:nvGrpSpPr>
      <p:grpSpPr>
        <a:xfrm>
          <a:off x="0" y="0"/>
          <a:ext cx="0" cy="0"/>
          <a:chOff x="0" y="0"/>
          <a:chExt cx="0" cy="0"/>
        </a:xfrm>
      </p:grpSpPr>
      <p:sp>
        <p:nvSpPr>
          <p:cNvPr id="65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56"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659" name="Grupo"/>
          <p:cNvGrpSpPr/>
          <p:nvPr/>
        </p:nvGrpSpPr>
        <p:grpSpPr>
          <a:xfrm>
            <a:off x="332019" y="464855"/>
            <a:ext cx="8590982" cy="1153839"/>
            <a:chOff x="0" y="0"/>
            <a:chExt cx="8590981" cy="1153838"/>
          </a:xfrm>
        </p:grpSpPr>
        <p:sp>
          <p:nvSpPr>
            <p:cNvPr id="657" name="Rectángulo redondeado"/>
            <p:cNvSpPr/>
            <p:nvPr/>
          </p:nvSpPr>
          <p:spPr>
            <a:xfrm>
              <a:off x="0" y="215825"/>
              <a:ext cx="8590982" cy="938014"/>
            </a:xfrm>
            <a:prstGeom prst="roundRect">
              <a:avLst>
                <a:gd name="adj" fmla="val 16667"/>
              </a:avLst>
            </a:prstGeom>
            <a:solidFill>
              <a:srgbClr val="C13724"/>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658" name="Triángulo"/>
            <p:cNvSpPr/>
            <p:nvPr/>
          </p:nvSpPr>
          <p:spPr>
            <a:xfrm>
              <a:off x="722141" y="0"/>
              <a:ext cx="315419" cy="249031"/>
            </a:xfrm>
            <a:prstGeom prst="triangle">
              <a:avLst/>
            </a:prstGeom>
            <a:solidFill>
              <a:srgbClr val="C1372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66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39_Title and Content">
    <p:bg>
      <p:bgPr>
        <a:solidFill>
          <a:srgbClr val="262626"/>
        </a:solidFill>
        <a:effectLst/>
      </p:bgPr>
    </p:bg>
    <p:spTree>
      <p:nvGrpSpPr>
        <p:cNvPr id="1" name=""/>
        <p:cNvGrpSpPr/>
        <p:nvPr/>
      </p:nvGrpSpPr>
      <p:grpSpPr>
        <a:xfrm>
          <a:off x="0" y="0"/>
          <a:ext cx="0" cy="0"/>
          <a:chOff x="0" y="0"/>
          <a:chExt cx="0" cy="0"/>
        </a:xfrm>
      </p:grpSpPr>
      <p:pic>
        <p:nvPicPr>
          <p:cNvPr id="667" name="image21.png" descr="image2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66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6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67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40_Title and Content">
    <p:bg>
      <p:bgPr>
        <a:solidFill>
          <a:srgbClr val="262626"/>
        </a:solidFill>
        <a:effectLst/>
      </p:bgPr>
    </p:bg>
    <p:spTree>
      <p:nvGrpSpPr>
        <p:cNvPr id="1" name=""/>
        <p:cNvGrpSpPr/>
        <p:nvPr/>
      </p:nvGrpSpPr>
      <p:grpSpPr>
        <a:xfrm>
          <a:off x="0" y="0"/>
          <a:ext cx="0" cy="0"/>
          <a:chOff x="0" y="0"/>
          <a:chExt cx="0" cy="0"/>
        </a:xfrm>
      </p:grpSpPr>
      <p:pic>
        <p:nvPicPr>
          <p:cNvPr id="677" name="image22.png" descr="image2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67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79" name="Línea"/>
          <p:cNvSpPr/>
          <p:nvPr/>
        </p:nvSpPr>
        <p:spPr>
          <a:xfrm>
            <a:off x="332019" y="431650"/>
            <a:ext cx="7832691" cy="1"/>
          </a:xfrm>
          <a:prstGeom prst="line">
            <a:avLst/>
          </a:prstGeom>
          <a:ln w="7620">
            <a:solidFill>
              <a:srgbClr val="FFFFFF"/>
            </a:solidFill>
          </a:ln>
        </p:spPr>
        <p:txBody>
          <a:bodyPr lIns="45719" rIns="45719"/>
          <a:lstStyle/>
          <a:p>
            <a:endParaRPr/>
          </a:p>
        </p:txBody>
      </p:sp>
      <p:sp>
        <p:nvSpPr>
          <p:cNvPr id="68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1_Title and Content">
    <p:bg>
      <p:bgPr>
        <a:solidFill>
          <a:srgbClr val="262626"/>
        </a:solidFill>
        <a:effectLst/>
      </p:bgPr>
    </p:bg>
    <p:spTree>
      <p:nvGrpSpPr>
        <p:cNvPr id="1" name=""/>
        <p:cNvGrpSpPr/>
        <p:nvPr/>
      </p:nvGrpSpPr>
      <p:grpSpPr>
        <a:xfrm>
          <a:off x="0" y="0"/>
          <a:ext cx="0" cy="0"/>
          <a:chOff x="0" y="0"/>
          <a:chExt cx="0" cy="0"/>
        </a:xfrm>
      </p:grpSpPr>
      <p:pic>
        <p:nvPicPr>
          <p:cNvPr id="68" name="plantilla-eduardo-05.png" descr="plantilla-eduardo-0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6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7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7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41_Title and Content">
    <p:bg>
      <p:bgPr>
        <a:solidFill>
          <a:srgbClr val="262626"/>
        </a:solidFill>
        <a:effectLst/>
      </p:bgPr>
    </p:bg>
    <p:spTree>
      <p:nvGrpSpPr>
        <p:cNvPr id="1" name=""/>
        <p:cNvGrpSpPr/>
        <p:nvPr/>
      </p:nvGrpSpPr>
      <p:grpSpPr>
        <a:xfrm>
          <a:off x="0" y="0"/>
          <a:ext cx="0" cy="0"/>
          <a:chOff x="0" y="0"/>
          <a:chExt cx="0" cy="0"/>
        </a:xfrm>
      </p:grpSpPr>
      <p:pic>
        <p:nvPicPr>
          <p:cNvPr id="687" name="image23.png" descr="image2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68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8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69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42_Title and Content">
    <p:bg>
      <p:bgPr>
        <a:solidFill>
          <a:srgbClr val="262626"/>
        </a:solidFill>
        <a:effectLst/>
      </p:bgPr>
    </p:bg>
    <p:spTree>
      <p:nvGrpSpPr>
        <p:cNvPr id="1" name=""/>
        <p:cNvGrpSpPr/>
        <p:nvPr/>
      </p:nvGrpSpPr>
      <p:grpSpPr>
        <a:xfrm>
          <a:off x="0" y="0"/>
          <a:ext cx="0" cy="0"/>
          <a:chOff x="0" y="0"/>
          <a:chExt cx="0" cy="0"/>
        </a:xfrm>
      </p:grpSpPr>
      <p:pic>
        <p:nvPicPr>
          <p:cNvPr id="697" name="image24.png" descr="image2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69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69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70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43_Title and Content">
    <p:bg>
      <p:bgPr>
        <a:solidFill>
          <a:srgbClr val="262626"/>
        </a:solidFill>
        <a:effectLst/>
      </p:bgPr>
    </p:bg>
    <p:spTree>
      <p:nvGrpSpPr>
        <p:cNvPr id="1" name=""/>
        <p:cNvGrpSpPr/>
        <p:nvPr/>
      </p:nvGrpSpPr>
      <p:grpSpPr>
        <a:xfrm>
          <a:off x="0" y="0"/>
          <a:ext cx="0" cy="0"/>
          <a:chOff x="0" y="0"/>
          <a:chExt cx="0" cy="0"/>
        </a:xfrm>
      </p:grpSpPr>
      <p:pic>
        <p:nvPicPr>
          <p:cNvPr id="707" name="image25.png" descr="image2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08"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709"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710"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sp>
        <p:nvSpPr>
          <p:cNvPr id="71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18"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721" name="Grupo"/>
          <p:cNvGrpSpPr/>
          <p:nvPr/>
        </p:nvGrpSpPr>
        <p:grpSpPr>
          <a:xfrm>
            <a:off x="332019" y="464855"/>
            <a:ext cx="8590982" cy="1153839"/>
            <a:chOff x="0" y="0"/>
            <a:chExt cx="8590981" cy="1153838"/>
          </a:xfrm>
        </p:grpSpPr>
        <p:sp>
          <p:nvSpPr>
            <p:cNvPr id="719" name="Rectángulo redondeado"/>
            <p:cNvSpPr/>
            <p:nvPr/>
          </p:nvSpPr>
          <p:spPr>
            <a:xfrm>
              <a:off x="0" y="215825"/>
              <a:ext cx="8590982" cy="938014"/>
            </a:xfrm>
            <a:prstGeom prst="roundRect">
              <a:avLst>
                <a:gd name="adj" fmla="val 16667"/>
              </a:avLst>
            </a:prstGeom>
            <a:solidFill>
              <a:srgbClr val="C13724"/>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720" name="Triángulo"/>
            <p:cNvSpPr/>
            <p:nvPr/>
          </p:nvSpPr>
          <p:spPr>
            <a:xfrm>
              <a:off x="722141" y="0"/>
              <a:ext cx="315419" cy="249031"/>
            </a:xfrm>
            <a:prstGeom prst="triangle">
              <a:avLst/>
            </a:prstGeom>
            <a:solidFill>
              <a:srgbClr val="C13724"/>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72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x">
  <p:cSld name="44_Title and Content">
    <p:spTree>
      <p:nvGrpSpPr>
        <p:cNvPr id="1" name=""/>
        <p:cNvGrpSpPr/>
        <p:nvPr/>
      </p:nvGrpSpPr>
      <p:grpSpPr>
        <a:xfrm>
          <a:off x="0" y="0"/>
          <a:ext cx="0" cy="0"/>
          <a:chOff x="0" y="0"/>
          <a:chExt cx="0" cy="0"/>
        </a:xfrm>
      </p:grpSpPr>
      <p:pic>
        <p:nvPicPr>
          <p:cNvPr id="729" name="image21.png" descr="image21.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3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3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73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45_Title and Content">
    <p:spTree>
      <p:nvGrpSpPr>
        <p:cNvPr id="1" name=""/>
        <p:cNvGrpSpPr/>
        <p:nvPr/>
      </p:nvGrpSpPr>
      <p:grpSpPr>
        <a:xfrm>
          <a:off x="0" y="0"/>
          <a:ext cx="0" cy="0"/>
          <a:chOff x="0" y="0"/>
          <a:chExt cx="0" cy="0"/>
        </a:xfrm>
      </p:grpSpPr>
      <p:pic>
        <p:nvPicPr>
          <p:cNvPr id="739" name="image22.png" descr="image22.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4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41" name="Línea"/>
          <p:cNvSpPr/>
          <p:nvPr/>
        </p:nvSpPr>
        <p:spPr>
          <a:xfrm flipV="1">
            <a:off x="332019" y="430529"/>
            <a:ext cx="7894281" cy="1123"/>
          </a:xfrm>
          <a:prstGeom prst="line">
            <a:avLst/>
          </a:prstGeom>
          <a:ln w="7620">
            <a:solidFill>
              <a:srgbClr val="262626"/>
            </a:solidFill>
          </a:ln>
        </p:spPr>
        <p:txBody>
          <a:bodyPr lIns="45719" rIns="45719"/>
          <a:lstStyle/>
          <a:p>
            <a:endParaRPr/>
          </a:p>
        </p:txBody>
      </p:sp>
      <p:sp>
        <p:nvSpPr>
          <p:cNvPr id="74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46_Title and Content">
    <p:spTree>
      <p:nvGrpSpPr>
        <p:cNvPr id="1" name=""/>
        <p:cNvGrpSpPr/>
        <p:nvPr/>
      </p:nvGrpSpPr>
      <p:grpSpPr>
        <a:xfrm>
          <a:off x="0" y="0"/>
          <a:ext cx="0" cy="0"/>
          <a:chOff x="0" y="0"/>
          <a:chExt cx="0" cy="0"/>
        </a:xfrm>
      </p:grpSpPr>
      <p:pic>
        <p:nvPicPr>
          <p:cNvPr id="749" name="image23.png" descr="image23.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5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5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75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x">
  <p:cSld name="47_Title and Content">
    <p:spTree>
      <p:nvGrpSpPr>
        <p:cNvPr id="1" name=""/>
        <p:cNvGrpSpPr/>
        <p:nvPr/>
      </p:nvGrpSpPr>
      <p:grpSpPr>
        <a:xfrm>
          <a:off x="0" y="0"/>
          <a:ext cx="0" cy="0"/>
          <a:chOff x="0" y="0"/>
          <a:chExt cx="0" cy="0"/>
        </a:xfrm>
      </p:grpSpPr>
      <p:pic>
        <p:nvPicPr>
          <p:cNvPr id="759" name="image24.png" descr="image24.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6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6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76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x">
  <p:cSld name="48_Title and Content">
    <p:spTree>
      <p:nvGrpSpPr>
        <p:cNvPr id="1" name=""/>
        <p:cNvGrpSpPr/>
        <p:nvPr/>
      </p:nvGrpSpPr>
      <p:grpSpPr>
        <a:xfrm>
          <a:off x="0" y="0"/>
          <a:ext cx="0" cy="0"/>
          <a:chOff x="0" y="0"/>
          <a:chExt cx="0" cy="0"/>
        </a:xfrm>
      </p:grpSpPr>
      <p:pic>
        <p:nvPicPr>
          <p:cNvPr id="769" name="image25.png" descr="image25.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770"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771"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77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10_Title Slide">
    <p:bg>
      <p:bgPr>
        <a:solidFill>
          <a:srgbClr val="262626"/>
        </a:solidFill>
        <a:effectLst/>
      </p:bgPr>
    </p:bg>
    <p:spTree>
      <p:nvGrpSpPr>
        <p:cNvPr id="1" name=""/>
        <p:cNvGrpSpPr/>
        <p:nvPr/>
      </p:nvGrpSpPr>
      <p:grpSpPr>
        <a:xfrm>
          <a:off x="0" y="0"/>
          <a:ext cx="0" cy="0"/>
          <a:chOff x="0" y="0"/>
          <a:chExt cx="0" cy="0"/>
        </a:xfrm>
      </p:grpSpPr>
      <p:sp>
        <p:nvSpPr>
          <p:cNvPr id="779"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78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781"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23724"/>
                </a:solidFill>
              </a:defRPr>
            </a:lvl1pPr>
            <a:lvl2pPr marL="640896" indent="-183696">
              <a:spcBef>
                <a:spcPts val="400"/>
              </a:spcBef>
              <a:defRPr sz="1800">
                <a:solidFill>
                  <a:srgbClr val="C23724"/>
                </a:solidFill>
              </a:defRPr>
            </a:lvl2pPr>
            <a:lvl3pPr marL="1085850" indent="-171450">
              <a:spcBef>
                <a:spcPts val="400"/>
              </a:spcBef>
              <a:defRPr sz="1800">
                <a:solidFill>
                  <a:srgbClr val="C23724"/>
                </a:solidFill>
              </a:defRPr>
            </a:lvl3pPr>
            <a:lvl4pPr marL="1577339" indent="-205739">
              <a:spcBef>
                <a:spcPts val="400"/>
              </a:spcBef>
              <a:defRPr sz="1800">
                <a:solidFill>
                  <a:srgbClr val="C23724"/>
                </a:solidFill>
              </a:defRPr>
            </a:lvl4pPr>
            <a:lvl5pPr marL="2034539" indent="-205739">
              <a:spcBef>
                <a:spcPts val="400"/>
              </a:spcBef>
              <a:defRPr sz="1800">
                <a:solidFill>
                  <a:srgbClr val="C23724"/>
                </a:solidFill>
              </a:defRPr>
            </a:lvl5pPr>
          </a:lstStyle>
          <a:p>
            <a:r>
              <a:t>Nivel de texto 1</a:t>
            </a:r>
          </a:p>
          <a:p>
            <a:pPr lvl="1"/>
            <a:r>
              <a:t>Nivel de texto 2</a:t>
            </a:r>
          </a:p>
          <a:p>
            <a:pPr lvl="2"/>
            <a:r>
              <a:t>Nivel de texto 3</a:t>
            </a:r>
          </a:p>
          <a:p>
            <a:pPr lvl="3"/>
            <a:r>
              <a:t>Nivel de texto 4</a:t>
            </a:r>
          </a:p>
          <a:p>
            <a:pPr lvl="4"/>
            <a:r>
              <a:t>Nivel de texto 5</a:t>
            </a:r>
          </a:p>
        </p:txBody>
      </p:sp>
      <p:sp>
        <p:nvSpPr>
          <p:cNvPr id="78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127_Title and Content">
    <p:bg>
      <p:bgPr>
        <a:solidFill>
          <a:srgbClr val="262626"/>
        </a:solidFill>
        <a:effectLst/>
      </p:bgPr>
    </p:bg>
    <p:spTree>
      <p:nvGrpSpPr>
        <p:cNvPr id="1" name=""/>
        <p:cNvGrpSpPr/>
        <p:nvPr/>
      </p:nvGrpSpPr>
      <p:grpSpPr>
        <a:xfrm>
          <a:off x="0" y="0"/>
          <a:ext cx="0" cy="0"/>
          <a:chOff x="0" y="0"/>
          <a:chExt cx="0" cy="0"/>
        </a:xfrm>
      </p:grpSpPr>
      <p:pic>
        <p:nvPicPr>
          <p:cNvPr id="78" name="plantilla-eduardo-06.png" descr="plantilla-eduardo-06.png"/>
          <p:cNvPicPr>
            <a:picLocks noChangeAspect="1"/>
          </p:cNvPicPr>
          <p:nvPr/>
        </p:nvPicPr>
        <p:blipFill>
          <a:blip r:embed="rId2"/>
          <a:stretch>
            <a:fillRect/>
          </a:stretch>
        </p:blipFill>
        <p:spPr>
          <a:xfrm>
            <a:off x="8121" y="0"/>
            <a:ext cx="9135879" cy="5143500"/>
          </a:xfrm>
          <a:prstGeom prst="rect">
            <a:avLst/>
          </a:prstGeom>
          <a:ln w="12700">
            <a:miter lim="400000"/>
          </a:ln>
        </p:spPr>
      </p:pic>
      <p:sp>
        <p:nvSpPr>
          <p:cNvPr id="7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0" name="Línea"/>
          <p:cNvSpPr/>
          <p:nvPr/>
        </p:nvSpPr>
        <p:spPr>
          <a:xfrm>
            <a:off x="332019" y="431650"/>
            <a:ext cx="7832691" cy="1"/>
          </a:xfrm>
          <a:prstGeom prst="line">
            <a:avLst/>
          </a:prstGeom>
          <a:ln w="7620">
            <a:solidFill>
              <a:srgbClr val="FFFFFF"/>
            </a:solidFill>
          </a:ln>
        </p:spPr>
        <p:txBody>
          <a:bodyPr lIns="45719" rIns="45719"/>
          <a:lstStyle/>
          <a:p>
            <a:endParaRPr/>
          </a:p>
        </p:txBody>
      </p:sp>
      <p:sp>
        <p:nvSpPr>
          <p:cNvPr id="8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11_Title Slide">
    <p:spTree>
      <p:nvGrpSpPr>
        <p:cNvPr id="1" name=""/>
        <p:cNvGrpSpPr/>
        <p:nvPr/>
      </p:nvGrpSpPr>
      <p:grpSpPr>
        <a:xfrm>
          <a:off x="0" y="0"/>
          <a:ext cx="0" cy="0"/>
          <a:chOff x="0" y="0"/>
          <a:chExt cx="0" cy="0"/>
        </a:xfrm>
      </p:grpSpPr>
      <p:sp>
        <p:nvSpPr>
          <p:cNvPr id="789"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790"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791"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C13724"/>
                </a:solidFill>
              </a:defRPr>
            </a:lvl1pPr>
            <a:lvl2pPr marL="640896" indent="-183696">
              <a:spcBef>
                <a:spcPts val="400"/>
              </a:spcBef>
              <a:defRPr sz="1800">
                <a:solidFill>
                  <a:srgbClr val="C13724"/>
                </a:solidFill>
              </a:defRPr>
            </a:lvl2pPr>
            <a:lvl3pPr marL="1085850" indent="-171450">
              <a:spcBef>
                <a:spcPts val="400"/>
              </a:spcBef>
              <a:defRPr sz="1800">
                <a:solidFill>
                  <a:srgbClr val="C13724"/>
                </a:solidFill>
              </a:defRPr>
            </a:lvl3pPr>
            <a:lvl4pPr marL="1577339" indent="-205739">
              <a:spcBef>
                <a:spcPts val="400"/>
              </a:spcBef>
              <a:defRPr sz="1800">
                <a:solidFill>
                  <a:srgbClr val="C13724"/>
                </a:solidFill>
              </a:defRPr>
            </a:lvl4pPr>
            <a:lvl5pPr marL="2034539" indent="-205739">
              <a:spcBef>
                <a:spcPts val="400"/>
              </a:spcBef>
              <a:defRPr sz="1800">
                <a:solidFill>
                  <a:srgbClr val="C13724"/>
                </a:solidFill>
              </a:defRPr>
            </a:lvl5pPr>
          </a:lstStyle>
          <a:p>
            <a:r>
              <a:t>Nivel de texto 1</a:t>
            </a:r>
          </a:p>
          <a:p>
            <a:pPr lvl="1"/>
            <a:r>
              <a:t>Nivel de texto 2</a:t>
            </a:r>
          </a:p>
          <a:p>
            <a:pPr lvl="2"/>
            <a:r>
              <a:t>Nivel de texto 3</a:t>
            </a:r>
          </a:p>
          <a:p>
            <a:pPr lvl="3"/>
            <a:r>
              <a:t>Nivel de texto 4</a:t>
            </a:r>
          </a:p>
          <a:p>
            <a:pPr lvl="4"/>
            <a:r>
              <a:t>Nivel de texto 5</a:t>
            </a:r>
          </a:p>
        </p:txBody>
      </p:sp>
      <p:sp>
        <p:nvSpPr>
          <p:cNvPr id="792"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799" name="Rectángulo"/>
          <p:cNvSpPr/>
          <p:nvPr/>
        </p:nvSpPr>
        <p:spPr>
          <a:xfrm>
            <a:off x="1" y="0"/>
            <a:ext cx="9160604" cy="5143500"/>
          </a:xfrm>
          <a:prstGeom prst="rect">
            <a:avLst/>
          </a:prstGeom>
          <a:solidFill>
            <a:srgbClr val="E56336"/>
          </a:solidFill>
          <a:ln>
            <a:solidFill>
              <a:srgbClr val="4A7EBB"/>
            </a:solidFill>
          </a:ln>
        </p:spPr>
        <p:txBody>
          <a:bodyPr lIns="45719" rIns="45719" anchor="ctr"/>
          <a:lstStyle/>
          <a:p>
            <a:pPr>
              <a:defRPr>
                <a:solidFill>
                  <a:srgbClr val="FFFFFF"/>
                </a:solidFill>
              </a:defRPr>
            </a:pPr>
            <a:endParaRPr/>
          </a:p>
        </p:txBody>
      </p:sp>
      <p:sp>
        <p:nvSpPr>
          <p:cNvPr id="800"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262626"/>
                </a:solidFill>
              </a:defRPr>
            </a:lvl1pPr>
            <a:lvl2pPr marL="865414" indent="-408214">
              <a:spcBef>
                <a:spcPts val="900"/>
              </a:spcBef>
              <a:defRPr sz="4000" b="1">
                <a:solidFill>
                  <a:srgbClr val="262626"/>
                </a:solidFill>
              </a:defRPr>
            </a:lvl2pPr>
            <a:lvl3pPr marL="1295400" indent="-381000">
              <a:spcBef>
                <a:spcPts val="900"/>
              </a:spcBef>
              <a:defRPr sz="4000" b="1">
                <a:solidFill>
                  <a:srgbClr val="262626"/>
                </a:solidFill>
              </a:defRPr>
            </a:lvl3pPr>
            <a:lvl4pPr marL="1828800" indent="-457200">
              <a:spcBef>
                <a:spcPts val="900"/>
              </a:spcBef>
              <a:defRPr sz="4000" b="1">
                <a:solidFill>
                  <a:srgbClr val="262626"/>
                </a:solidFill>
              </a:defRPr>
            </a:lvl4pPr>
            <a:lvl5pPr marL="2286000" indent="-457200">
              <a:spcBef>
                <a:spcPts val="900"/>
              </a:spcBef>
              <a:defRPr sz="4000" b="1">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80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39_Section Header">
    <p:spTree>
      <p:nvGrpSpPr>
        <p:cNvPr id="1" name=""/>
        <p:cNvGrpSpPr/>
        <p:nvPr/>
      </p:nvGrpSpPr>
      <p:grpSpPr>
        <a:xfrm>
          <a:off x="0" y="0"/>
          <a:ext cx="0" cy="0"/>
          <a:chOff x="0" y="0"/>
          <a:chExt cx="0" cy="0"/>
        </a:xfrm>
      </p:grpSpPr>
      <p:sp>
        <p:nvSpPr>
          <p:cNvPr id="808"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E56336"/>
                  </a:solidFill>
                </a:ln>
                <a:solidFill>
                  <a:srgbClr val="262626"/>
                </a:solidFill>
              </a:defRPr>
            </a:lvl1pPr>
            <a:lvl2pPr marL="1008289" indent="-551089" algn="ctr">
              <a:spcBef>
                <a:spcPts val="1200"/>
              </a:spcBef>
              <a:defRPr sz="5400" b="1">
                <a:ln w="19049">
                  <a:solidFill>
                    <a:srgbClr val="E56336"/>
                  </a:solidFill>
                </a:ln>
                <a:solidFill>
                  <a:srgbClr val="262626"/>
                </a:solidFill>
              </a:defRPr>
            </a:lvl2pPr>
            <a:lvl3pPr marL="1428750" indent="-514350" algn="ctr">
              <a:spcBef>
                <a:spcPts val="1200"/>
              </a:spcBef>
              <a:defRPr sz="5400" b="1">
                <a:ln w="19049">
                  <a:solidFill>
                    <a:srgbClr val="E56336"/>
                  </a:solidFill>
                </a:ln>
                <a:solidFill>
                  <a:srgbClr val="262626"/>
                </a:solidFill>
              </a:defRPr>
            </a:lvl3pPr>
            <a:lvl4pPr marL="1988820" indent="-617220" algn="ctr">
              <a:spcBef>
                <a:spcPts val="1200"/>
              </a:spcBef>
              <a:defRPr sz="5400" b="1">
                <a:ln w="19049">
                  <a:solidFill>
                    <a:srgbClr val="E56336"/>
                  </a:solidFill>
                </a:ln>
                <a:solidFill>
                  <a:srgbClr val="262626"/>
                </a:solidFill>
              </a:defRPr>
            </a:lvl4pPr>
            <a:lvl5pPr marL="2446020" indent="-617220" algn="ctr">
              <a:spcBef>
                <a:spcPts val="1200"/>
              </a:spcBef>
              <a:defRPr sz="5400" b="1">
                <a:ln w="19049">
                  <a:solidFill>
                    <a:srgbClr val="E56336"/>
                  </a:solidFill>
                </a:ln>
                <a:solidFill>
                  <a:srgbClr val="262626"/>
                </a:solidFill>
              </a:defRPr>
            </a:lvl5pPr>
          </a:lstStyle>
          <a:p>
            <a:r>
              <a:t>Nivel de texto 1</a:t>
            </a:r>
          </a:p>
          <a:p>
            <a:pPr lvl="1"/>
            <a:r>
              <a:t>Nivel de texto 2</a:t>
            </a:r>
          </a:p>
          <a:p>
            <a:pPr lvl="2"/>
            <a:r>
              <a:t>Nivel de texto 3</a:t>
            </a:r>
          </a:p>
          <a:p>
            <a:pPr lvl="3"/>
            <a:r>
              <a:t>Nivel de texto 4</a:t>
            </a:r>
          </a:p>
          <a:p>
            <a:pPr lvl="4"/>
            <a:r>
              <a:t>Nivel de texto 5</a:t>
            </a:r>
          </a:p>
        </p:txBody>
      </p:sp>
      <p:sp>
        <p:nvSpPr>
          <p:cNvPr id="80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cSld name="28_Section Header">
    <p:spTree>
      <p:nvGrpSpPr>
        <p:cNvPr id="1" name=""/>
        <p:cNvGrpSpPr/>
        <p:nvPr/>
      </p:nvGrpSpPr>
      <p:grpSpPr>
        <a:xfrm>
          <a:off x="0" y="0"/>
          <a:ext cx="0" cy="0"/>
          <a:chOff x="0" y="0"/>
          <a:chExt cx="0" cy="0"/>
        </a:xfrm>
      </p:grpSpPr>
      <p:sp>
        <p:nvSpPr>
          <p:cNvPr id="816" name="Nivel de texto 1…"/>
          <p:cNvSpPr txBox="1">
            <a:spLocks noGrp="1"/>
          </p:cNvSpPr>
          <p:nvPr>
            <p:ph type="body" idx="1"/>
          </p:nvPr>
        </p:nvSpPr>
        <p:spPr>
          <a:xfrm>
            <a:off x="621970" y="759863"/>
            <a:ext cx="7903986" cy="2905347"/>
          </a:xfrm>
          <a:prstGeom prst="rect">
            <a:avLst/>
          </a:prstGeom>
        </p:spPr>
        <p:txBody>
          <a:bodyPr/>
          <a:lstStyle>
            <a:lvl1pPr algn="ctr">
              <a:spcBef>
                <a:spcPts val="1200"/>
              </a:spcBef>
              <a:defRPr sz="5400" b="1">
                <a:ln w="19049">
                  <a:solidFill>
                    <a:srgbClr val="E56336"/>
                  </a:solidFill>
                </a:ln>
                <a:solidFill>
                  <a:srgbClr val="FFFFFF"/>
                </a:solidFill>
              </a:defRPr>
            </a:lvl1pPr>
            <a:lvl2pPr marL="1008289" indent="-551089" algn="ctr">
              <a:spcBef>
                <a:spcPts val="1200"/>
              </a:spcBef>
              <a:defRPr sz="5400" b="1">
                <a:ln w="19049">
                  <a:solidFill>
                    <a:srgbClr val="E56336"/>
                  </a:solidFill>
                </a:ln>
                <a:solidFill>
                  <a:srgbClr val="FFFFFF"/>
                </a:solidFill>
              </a:defRPr>
            </a:lvl2pPr>
            <a:lvl3pPr marL="1428750" indent="-514350" algn="ctr">
              <a:spcBef>
                <a:spcPts val="1200"/>
              </a:spcBef>
              <a:defRPr sz="5400" b="1">
                <a:ln w="19049">
                  <a:solidFill>
                    <a:srgbClr val="E56336"/>
                  </a:solidFill>
                </a:ln>
                <a:solidFill>
                  <a:srgbClr val="FFFFFF"/>
                </a:solidFill>
              </a:defRPr>
            </a:lvl3pPr>
            <a:lvl4pPr marL="1988820" indent="-617220" algn="ctr">
              <a:spcBef>
                <a:spcPts val="1200"/>
              </a:spcBef>
              <a:defRPr sz="5400" b="1">
                <a:ln w="19049">
                  <a:solidFill>
                    <a:srgbClr val="E56336"/>
                  </a:solidFill>
                </a:ln>
                <a:solidFill>
                  <a:srgbClr val="FFFFFF"/>
                </a:solidFill>
              </a:defRPr>
            </a:lvl4pPr>
            <a:lvl5pPr marL="2446020" indent="-617220" algn="ctr">
              <a:spcBef>
                <a:spcPts val="1200"/>
              </a:spcBef>
              <a:defRPr sz="5400" b="1">
                <a:ln w="19049">
                  <a:solidFill>
                    <a:srgbClr val="E56336"/>
                  </a:solidFill>
                </a:ln>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1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
  <p:cSld name="5_Section Header">
    <p:spTree>
      <p:nvGrpSpPr>
        <p:cNvPr id="1" name=""/>
        <p:cNvGrpSpPr/>
        <p:nvPr/>
      </p:nvGrpSpPr>
      <p:grpSpPr>
        <a:xfrm>
          <a:off x="0" y="0"/>
          <a:ext cx="0" cy="0"/>
          <a:chOff x="0" y="0"/>
          <a:chExt cx="0" cy="0"/>
        </a:xfrm>
      </p:grpSpPr>
      <p:sp>
        <p:nvSpPr>
          <p:cNvPr id="824" name="Nivel de texto 1…"/>
          <p:cNvSpPr txBox="1">
            <a:spLocks noGrp="1"/>
          </p:cNvSpPr>
          <p:nvPr>
            <p:ph type="body" sz="half" idx="1"/>
          </p:nvPr>
        </p:nvSpPr>
        <p:spPr>
          <a:xfrm>
            <a:off x="4710150" y="431650"/>
            <a:ext cx="4013641" cy="2905347"/>
          </a:xfrm>
          <a:prstGeom prst="rect">
            <a:avLst/>
          </a:prstGeom>
        </p:spPr>
        <p:txBody>
          <a:bodyPr/>
          <a:lstStyle>
            <a:lvl1pPr>
              <a:spcBef>
                <a:spcPts val="900"/>
              </a:spcBef>
              <a:defRPr sz="4000" b="1">
                <a:solidFill>
                  <a:srgbClr val="EF632F"/>
                </a:solidFill>
              </a:defRPr>
            </a:lvl1pPr>
            <a:lvl2pPr marL="865414" indent="-408214">
              <a:spcBef>
                <a:spcPts val="900"/>
              </a:spcBef>
              <a:defRPr sz="4000" b="1">
                <a:solidFill>
                  <a:srgbClr val="EF632F"/>
                </a:solidFill>
              </a:defRPr>
            </a:lvl2pPr>
            <a:lvl3pPr marL="1295400" indent="-381000">
              <a:spcBef>
                <a:spcPts val="900"/>
              </a:spcBef>
              <a:defRPr sz="4000" b="1">
                <a:solidFill>
                  <a:srgbClr val="EF632F"/>
                </a:solidFill>
              </a:defRPr>
            </a:lvl3pPr>
            <a:lvl4pPr marL="1828800" indent="-457200">
              <a:spcBef>
                <a:spcPts val="900"/>
              </a:spcBef>
              <a:defRPr sz="4000" b="1">
                <a:solidFill>
                  <a:srgbClr val="EF632F"/>
                </a:solidFill>
              </a:defRPr>
            </a:lvl4pPr>
            <a:lvl5pPr marL="2286000" indent="-457200">
              <a:spcBef>
                <a:spcPts val="900"/>
              </a:spcBef>
              <a:defRPr sz="4000" b="1">
                <a:solidFill>
                  <a:srgbClr val="EF632F"/>
                </a:solidFill>
              </a:defRPr>
            </a:lvl5pPr>
          </a:lstStyle>
          <a:p>
            <a:r>
              <a:t>Nivel de texto 1</a:t>
            </a:r>
          </a:p>
          <a:p>
            <a:pPr lvl="1"/>
            <a:r>
              <a:t>Nivel de texto 2</a:t>
            </a:r>
          </a:p>
          <a:p>
            <a:pPr lvl="2"/>
            <a:r>
              <a:t>Nivel de texto 3</a:t>
            </a:r>
          </a:p>
          <a:p>
            <a:pPr lvl="3"/>
            <a:r>
              <a:t>Nivel de texto 4</a:t>
            </a:r>
          </a:p>
          <a:p>
            <a:pPr lvl="4"/>
            <a:r>
              <a:t>Nivel de texto 5</a:t>
            </a:r>
          </a:p>
        </p:txBody>
      </p:sp>
      <p:sp>
        <p:nvSpPr>
          <p:cNvPr id="82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
  <p:cSld name="4_Title Slide">
    <p:bg>
      <p:bgPr>
        <a:solidFill>
          <a:srgbClr val="262626"/>
        </a:solidFill>
        <a:effectLst/>
      </p:bgPr>
    </p:bg>
    <p:spTree>
      <p:nvGrpSpPr>
        <p:cNvPr id="1" name=""/>
        <p:cNvGrpSpPr/>
        <p:nvPr/>
      </p:nvGrpSpPr>
      <p:grpSpPr>
        <a:xfrm>
          <a:off x="0" y="0"/>
          <a:ext cx="0" cy="0"/>
          <a:chOff x="0" y="0"/>
          <a:chExt cx="0" cy="0"/>
        </a:xfrm>
      </p:grpSpPr>
      <p:sp>
        <p:nvSpPr>
          <p:cNvPr id="832" name="Texto del título"/>
          <p:cNvSpPr txBox="1">
            <a:spLocks noGrp="1"/>
          </p:cNvSpPr>
          <p:nvPr>
            <p:ph type="title"/>
          </p:nvPr>
        </p:nvSpPr>
        <p:spPr>
          <a:xfrm>
            <a:off x="453387" y="871602"/>
            <a:ext cx="3837955" cy="3926368"/>
          </a:xfrm>
          <a:prstGeom prst="rect">
            <a:avLst/>
          </a:prstGeom>
        </p:spPr>
        <p:txBody>
          <a:bodyPr/>
          <a:lstStyle>
            <a:lvl1pPr>
              <a:defRPr>
                <a:solidFill>
                  <a:srgbClr val="F2F2F2"/>
                </a:solidFill>
              </a:defRPr>
            </a:lvl1pPr>
          </a:lstStyle>
          <a:p>
            <a:r>
              <a:t>Texto del título</a:t>
            </a:r>
          </a:p>
        </p:txBody>
      </p:sp>
      <p:sp>
        <p:nvSpPr>
          <p:cNvPr id="833"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834"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EF632F"/>
                </a:solidFill>
              </a:defRPr>
            </a:lvl1pPr>
            <a:lvl2pPr marL="640896" indent="-183696">
              <a:spcBef>
                <a:spcPts val="400"/>
              </a:spcBef>
              <a:defRPr sz="1800">
                <a:solidFill>
                  <a:srgbClr val="EF632F"/>
                </a:solidFill>
              </a:defRPr>
            </a:lvl2pPr>
            <a:lvl3pPr marL="1085850" indent="-171450">
              <a:spcBef>
                <a:spcPts val="400"/>
              </a:spcBef>
              <a:defRPr sz="1800">
                <a:solidFill>
                  <a:srgbClr val="EF632F"/>
                </a:solidFill>
              </a:defRPr>
            </a:lvl3pPr>
            <a:lvl4pPr marL="1577339" indent="-205739">
              <a:spcBef>
                <a:spcPts val="400"/>
              </a:spcBef>
              <a:defRPr sz="1800">
                <a:solidFill>
                  <a:srgbClr val="EF632F"/>
                </a:solidFill>
              </a:defRPr>
            </a:lvl4pPr>
            <a:lvl5pPr marL="2034539" indent="-205739">
              <a:spcBef>
                <a:spcPts val="400"/>
              </a:spcBef>
              <a:defRPr sz="1800">
                <a:solidFill>
                  <a:srgbClr val="EF632F"/>
                </a:solidFill>
              </a:defRPr>
            </a:lvl5pPr>
          </a:lstStyle>
          <a:p>
            <a:r>
              <a:t>Nivel de texto 1</a:t>
            </a:r>
          </a:p>
          <a:p>
            <a:pPr lvl="1"/>
            <a:r>
              <a:t>Nivel de texto 2</a:t>
            </a:r>
          </a:p>
          <a:p>
            <a:pPr lvl="2"/>
            <a:r>
              <a:t>Nivel de texto 3</a:t>
            </a:r>
          </a:p>
          <a:p>
            <a:pPr lvl="3"/>
            <a:r>
              <a:t>Nivel de texto 4</a:t>
            </a:r>
          </a:p>
          <a:p>
            <a:pPr lvl="4"/>
            <a:r>
              <a:t>Nivel de texto 5</a:t>
            </a:r>
          </a:p>
        </p:txBody>
      </p:sp>
      <p:sp>
        <p:nvSpPr>
          <p:cNvPr id="83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x">
  <p:cSld name="5_Title Slide">
    <p:spTree>
      <p:nvGrpSpPr>
        <p:cNvPr id="1" name=""/>
        <p:cNvGrpSpPr/>
        <p:nvPr/>
      </p:nvGrpSpPr>
      <p:grpSpPr>
        <a:xfrm>
          <a:off x="0" y="0"/>
          <a:ext cx="0" cy="0"/>
          <a:chOff x="0" y="0"/>
          <a:chExt cx="0" cy="0"/>
        </a:xfrm>
      </p:grpSpPr>
      <p:sp>
        <p:nvSpPr>
          <p:cNvPr id="842" name="Texto del título"/>
          <p:cNvSpPr txBox="1">
            <a:spLocks noGrp="1"/>
          </p:cNvSpPr>
          <p:nvPr>
            <p:ph type="title"/>
          </p:nvPr>
        </p:nvSpPr>
        <p:spPr>
          <a:xfrm>
            <a:off x="453387" y="871602"/>
            <a:ext cx="3837955" cy="3926368"/>
          </a:xfrm>
          <a:prstGeom prst="rect">
            <a:avLst/>
          </a:prstGeom>
        </p:spPr>
        <p:txBody>
          <a:bodyPr/>
          <a:lstStyle>
            <a:lvl1pPr>
              <a:defRPr>
                <a:solidFill>
                  <a:srgbClr val="262626"/>
                </a:solidFill>
              </a:defRPr>
            </a:lvl1pPr>
          </a:lstStyle>
          <a:p>
            <a:r>
              <a:t>Texto del título</a:t>
            </a:r>
          </a:p>
        </p:txBody>
      </p:sp>
      <p:sp>
        <p:nvSpPr>
          <p:cNvPr id="843"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844"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EF632F"/>
                </a:solidFill>
              </a:defRPr>
            </a:lvl1pPr>
            <a:lvl2pPr marL="640896" indent="-183696">
              <a:spcBef>
                <a:spcPts val="400"/>
              </a:spcBef>
              <a:defRPr sz="1800">
                <a:solidFill>
                  <a:srgbClr val="EF632F"/>
                </a:solidFill>
              </a:defRPr>
            </a:lvl2pPr>
            <a:lvl3pPr marL="1085850" indent="-171450">
              <a:spcBef>
                <a:spcPts val="400"/>
              </a:spcBef>
              <a:defRPr sz="1800">
                <a:solidFill>
                  <a:srgbClr val="EF632F"/>
                </a:solidFill>
              </a:defRPr>
            </a:lvl3pPr>
            <a:lvl4pPr marL="1577339" indent="-205739">
              <a:spcBef>
                <a:spcPts val="400"/>
              </a:spcBef>
              <a:defRPr sz="1800">
                <a:solidFill>
                  <a:srgbClr val="EF632F"/>
                </a:solidFill>
              </a:defRPr>
            </a:lvl4pPr>
            <a:lvl5pPr marL="2034539" indent="-205739">
              <a:spcBef>
                <a:spcPts val="400"/>
              </a:spcBef>
              <a:defRPr sz="1800">
                <a:solidFill>
                  <a:srgbClr val="EF632F"/>
                </a:solidFill>
              </a:defRPr>
            </a:lvl5pPr>
          </a:lstStyle>
          <a:p>
            <a:r>
              <a:t>Nivel de texto 1</a:t>
            </a:r>
          </a:p>
          <a:p>
            <a:pPr lvl="1"/>
            <a:r>
              <a:t>Nivel de texto 2</a:t>
            </a:r>
          </a:p>
          <a:p>
            <a:pPr lvl="2"/>
            <a:r>
              <a:t>Nivel de texto 3</a:t>
            </a:r>
          </a:p>
          <a:p>
            <a:pPr lvl="3"/>
            <a:r>
              <a:t>Nivel de texto 4</a:t>
            </a:r>
          </a:p>
          <a:p>
            <a:pPr lvl="4"/>
            <a:r>
              <a:t>Nivel de texto 5</a:t>
            </a:r>
          </a:p>
        </p:txBody>
      </p:sp>
      <p:sp>
        <p:nvSpPr>
          <p:cNvPr id="845"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x">
  <p:cSld name="4_Title and Content">
    <p:bg>
      <p:bgPr>
        <a:solidFill>
          <a:srgbClr val="262626"/>
        </a:solidFill>
        <a:effectLst/>
      </p:bgPr>
    </p:bg>
    <p:spTree>
      <p:nvGrpSpPr>
        <p:cNvPr id="1" name=""/>
        <p:cNvGrpSpPr/>
        <p:nvPr/>
      </p:nvGrpSpPr>
      <p:grpSpPr>
        <a:xfrm>
          <a:off x="0" y="0"/>
          <a:ext cx="0" cy="0"/>
          <a:chOff x="0" y="0"/>
          <a:chExt cx="0" cy="0"/>
        </a:xfrm>
      </p:grpSpPr>
      <p:sp>
        <p:nvSpPr>
          <p:cNvPr id="852"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53" name="Línea"/>
          <p:cNvSpPr/>
          <p:nvPr/>
        </p:nvSpPr>
        <p:spPr>
          <a:xfrm>
            <a:off x="332018" y="431650"/>
            <a:ext cx="8590983" cy="1"/>
          </a:xfrm>
          <a:prstGeom prst="line">
            <a:avLst/>
          </a:prstGeom>
          <a:ln w="7620">
            <a:solidFill>
              <a:srgbClr val="FFFFFF"/>
            </a:solidFill>
          </a:ln>
        </p:spPr>
        <p:txBody>
          <a:bodyPr lIns="45719" rIns="45719"/>
          <a:lstStyle/>
          <a:p>
            <a:endParaRPr/>
          </a:p>
        </p:txBody>
      </p:sp>
      <p:grpSp>
        <p:nvGrpSpPr>
          <p:cNvPr id="856" name="Grupo"/>
          <p:cNvGrpSpPr/>
          <p:nvPr/>
        </p:nvGrpSpPr>
        <p:grpSpPr>
          <a:xfrm>
            <a:off x="332019" y="464855"/>
            <a:ext cx="8590982" cy="1153839"/>
            <a:chOff x="0" y="0"/>
            <a:chExt cx="8590981" cy="1153838"/>
          </a:xfrm>
        </p:grpSpPr>
        <p:sp>
          <p:nvSpPr>
            <p:cNvPr id="854" name="Rectángulo redondeado"/>
            <p:cNvSpPr/>
            <p:nvPr/>
          </p:nvSpPr>
          <p:spPr>
            <a:xfrm>
              <a:off x="0" y="215825"/>
              <a:ext cx="8590982" cy="938014"/>
            </a:xfrm>
            <a:prstGeom prst="roundRect">
              <a:avLst>
                <a:gd name="adj" fmla="val 16667"/>
              </a:avLst>
            </a:prstGeom>
            <a:solidFill>
              <a:srgbClr val="E56336"/>
            </a:solidFill>
            <a:ln w="12700" cap="flat">
              <a:noFill/>
              <a:miter lim="400000"/>
            </a:ln>
            <a:effectLst/>
          </p:spPr>
          <p:txBody>
            <a:bodyPr wrap="square" lIns="45719" tIns="45719" rIns="45719" bIns="45719" numCol="1" anchor="ctr">
              <a:noAutofit/>
            </a:bodyPr>
            <a:lstStyle/>
            <a:p>
              <a:pPr algn="ctr">
                <a:defRPr>
                  <a:solidFill>
                    <a:srgbClr val="262626"/>
                  </a:solidFill>
                  <a:latin typeface="DIN Alternate"/>
                  <a:ea typeface="DIN Alternate"/>
                  <a:cs typeface="DIN Alternate"/>
                  <a:sym typeface="DIN Alternate"/>
                </a:defRPr>
              </a:pPr>
              <a:endParaRPr/>
            </a:p>
          </p:txBody>
        </p:sp>
        <p:sp>
          <p:nvSpPr>
            <p:cNvPr id="855" name="Triángulo"/>
            <p:cNvSpPr/>
            <p:nvPr/>
          </p:nvSpPr>
          <p:spPr>
            <a:xfrm>
              <a:off x="722141" y="0"/>
              <a:ext cx="315419" cy="249031"/>
            </a:xfrm>
            <a:prstGeom prst="triangle">
              <a:avLst/>
            </a:prstGeom>
            <a:solidFill>
              <a:srgbClr val="E56336"/>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grpSp>
      <p:sp>
        <p:nvSpPr>
          <p:cNvPr id="85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x">
  <p:cSld name="49_Title and Content">
    <p:bg>
      <p:bgPr>
        <a:solidFill>
          <a:srgbClr val="262626"/>
        </a:solidFill>
        <a:effectLst/>
      </p:bgPr>
    </p:bg>
    <p:spTree>
      <p:nvGrpSpPr>
        <p:cNvPr id="1" name=""/>
        <p:cNvGrpSpPr/>
        <p:nvPr/>
      </p:nvGrpSpPr>
      <p:grpSpPr>
        <a:xfrm>
          <a:off x="0" y="0"/>
          <a:ext cx="0" cy="0"/>
          <a:chOff x="0" y="0"/>
          <a:chExt cx="0" cy="0"/>
        </a:xfrm>
      </p:grpSpPr>
      <p:pic>
        <p:nvPicPr>
          <p:cNvPr id="864" name="image26.png" descr="image2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86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6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86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x">
  <p:cSld name="50_Title and Content">
    <p:bg>
      <p:bgPr>
        <a:solidFill>
          <a:srgbClr val="262626"/>
        </a:solidFill>
        <a:effectLst/>
      </p:bgPr>
    </p:bg>
    <p:spTree>
      <p:nvGrpSpPr>
        <p:cNvPr id="1" name=""/>
        <p:cNvGrpSpPr/>
        <p:nvPr/>
      </p:nvGrpSpPr>
      <p:grpSpPr>
        <a:xfrm>
          <a:off x="0" y="0"/>
          <a:ext cx="0" cy="0"/>
          <a:chOff x="0" y="0"/>
          <a:chExt cx="0" cy="0"/>
        </a:xfrm>
      </p:grpSpPr>
      <p:pic>
        <p:nvPicPr>
          <p:cNvPr id="874" name="image27.png" descr="image27.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87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76" name="Línea"/>
          <p:cNvSpPr/>
          <p:nvPr/>
        </p:nvSpPr>
        <p:spPr>
          <a:xfrm>
            <a:off x="332019" y="431650"/>
            <a:ext cx="7832691" cy="1"/>
          </a:xfrm>
          <a:prstGeom prst="line">
            <a:avLst/>
          </a:prstGeom>
          <a:ln w="7620">
            <a:solidFill>
              <a:srgbClr val="FFFFFF"/>
            </a:solidFill>
          </a:ln>
        </p:spPr>
        <p:txBody>
          <a:bodyPr lIns="45719" rIns="45719"/>
          <a:lstStyle/>
          <a:p>
            <a:endParaRPr/>
          </a:p>
        </p:txBody>
      </p:sp>
      <p:sp>
        <p:nvSpPr>
          <p:cNvPr id="87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128_Title and Content">
    <p:bg>
      <p:bgPr>
        <a:solidFill>
          <a:srgbClr val="262626"/>
        </a:solidFill>
        <a:effectLst/>
      </p:bgPr>
    </p:bg>
    <p:spTree>
      <p:nvGrpSpPr>
        <p:cNvPr id="1" name=""/>
        <p:cNvGrpSpPr/>
        <p:nvPr/>
      </p:nvGrpSpPr>
      <p:grpSpPr>
        <a:xfrm>
          <a:off x="0" y="0"/>
          <a:ext cx="0" cy="0"/>
          <a:chOff x="0" y="0"/>
          <a:chExt cx="0" cy="0"/>
        </a:xfrm>
      </p:grpSpPr>
      <p:pic>
        <p:nvPicPr>
          <p:cNvPr id="88" name="plantilla-eduardo-08.png" descr="plantilla-eduardo-08.png"/>
          <p:cNvPicPr>
            <a:picLocks noChangeAspect="1"/>
          </p:cNvPicPr>
          <p:nvPr/>
        </p:nvPicPr>
        <p:blipFill>
          <a:blip r:embed="rId2"/>
          <a:stretch>
            <a:fillRect/>
          </a:stretch>
        </p:blipFill>
        <p:spPr>
          <a:xfrm>
            <a:off x="8121" y="0"/>
            <a:ext cx="9135879" cy="5143500"/>
          </a:xfrm>
          <a:prstGeom prst="rect">
            <a:avLst/>
          </a:prstGeom>
          <a:ln w="12700">
            <a:miter lim="400000"/>
          </a:ln>
        </p:spPr>
      </p:pic>
      <p:sp>
        <p:nvSpPr>
          <p:cNvPr id="89"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90"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91"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x">
  <p:cSld name="51_Title and Content">
    <p:bg>
      <p:bgPr>
        <a:solidFill>
          <a:srgbClr val="262626"/>
        </a:solidFill>
        <a:effectLst/>
      </p:bgPr>
    </p:bg>
    <p:spTree>
      <p:nvGrpSpPr>
        <p:cNvPr id="1" name=""/>
        <p:cNvGrpSpPr/>
        <p:nvPr/>
      </p:nvGrpSpPr>
      <p:grpSpPr>
        <a:xfrm>
          <a:off x="0" y="0"/>
          <a:ext cx="0" cy="0"/>
          <a:chOff x="0" y="0"/>
          <a:chExt cx="0" cy="0"/>
        </a:xfrm>
      </p:grpSpPr>
      <p:pic>
        <p:nvPicPr>
          <p:cNvPr id="884" name="image28.png" descr="image2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88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8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88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x">
  <p:cSld name="52_Title and Content">
    <p:bg>
      <p:bgPr>
        <a:solidFill>
          <a:srgbClr val="262626"/>
        </a:solidFill>
        <a:effectLst/>
      </p:bgPr>
    </p:bg>
    <p:spTree>
      <p:nvGrpSpPr>
        <p:cNvPr id="1" name=""/>
        <p:cNvGrpSpPr/>
        <p:nvPr/>
      </p:nvGrpSpPr>
      <p:grpSpPr>
        <a:xfrm>
          <a:off x="0" y="0"/>
          <a:ext cx="0" cy="0"/>
          <a:chOff x="0" y="0"/>
          <a:chExt cx="0" cy="0"/>
        </a:xfrm>
      </p:grpSpPr>
      <p:pic>
        <p:nvPicPr>
          <p:cNvPr id="894" name="image29.png" descr="image2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89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89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89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x">
  <p:cSld name="53_Title and Content">
    <p:bg>
      <p:bgPr>
        <a:solidFill>
          <a:srgbClr val="262626"/>
        </a:solidFill>
        <a:effectLst/>
      </p:bgPr>
    </p:bg>
    <p:spTree>
      <p:nvGrpSpPr>
        <p:cNvPr id="1" name=""/>
        <p:cNvGrpSpPr/>
        <p:nvPr/>
      </p:nvGrpSpPr>
      <p:grpSpPr>
        <a:xfrm>
          <a:off x="0" y="0"/>
          <a:ext cx="0" cy="0"/>
          <a:chOff x="0" y="0"/>
          <a:chExt cx="0" cy="0"/>
        </a:xfrm>
      </p:grpSpPr>
      <p:pic>
        <p:nvPicPr>
          <p:cNvPr id="904" name="image30.png" descr="image3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905" name="Nivel de texto 1…"/>
          <p:cNvSpPr txBox="1">
            <a:spLocks noGrp="1"/>
          </p:cNvSpPr>
          <p:nvPr>
            <p:ph type="body" idx="1"/>
          </p:nvPr>
        </p:nvSpPr>
        <p:spPr>
          <a:xfrm>
            <a:off x="457200" y="2025440"/>
            <a:ext cx="8382796" cy="2805735"/>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r>
              <a:t>Nivel de texto 1</a:t>
            </a:r>
          </a:p>
          <a:p>
            <a:pPr lvl="1"/>
            <a:r>
              <a:t>Nivel de texto 2</a:t>
            </a:r>
          </a:p>
          <a:p>
            <a:pPr lvl="2"/>
            <a:r>
              <a:t>Nivel de texto 3</a:t>
            </a:r>
          </a:p>
          <a:p>
            <a:pPr lvl="3"/>
            <a:r>
              <a:t>Nivel de texto 4</a:t>
            </a:r>
          </a:p>
          <a:p>
            <a:pPr lvl="4"/>
            <a:r>
              <a:t>Nivel de texto 5</a:t>
            </a:r>
          </a:p>
        </p:txBody>
      </p:sp>
      <p:sp>
        <p:nvSpPr>
          <p:cNvPr id="906"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907"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x">
  <p:cSld name="5_Title and Content">
    <p:spTree>
      <p:nvGrpSpPr>
        <p:cNvPr id="1" name=""/>
        <p:cNvGrpSpPr/>
        <p:nvPr/>
      </p:nvGrpSpPr>
      <p:grpSpPr>
        <a:xfrm>
          <a:off x="0" y="0"/>
          <a:ext cx="0" cy="0"/>
          <a:chOff x="0" y="0"/>
          <a:chExt cx="0" cy="0"/>
        </a:xfrm>
      </p:grpSpPr>
      <p:sp>
        <p:nvSpPr>
          <p:cNvPr id="914"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15" name="Línea"/>
          <p:cNvSpPr/>
          <p:nvPr/>
        </p:nvSpPr>
        <p:spPr>
          <a:xfrm>
            <a:off x="332018" y="431650"/>
            <a:ext cx="8590983" cy="1"/>
          </a:xfrm>
          <a:prstGeom prst="line">
            <a:avLst/>
          </a:prstGeom>
          <a:ln w="7620">
            <a:solidFill>
              <a:srgbClr val="262626"/>
            </a:solidFill>
          </a:ln>
        </p:spPr>
        <p:txBody>
          <a:bodyPr lIns="45719" rIns="45719"/>
          <a:lstStyle/>
          <a:p>
            <a:endParaRPr/>
          </a:p>
        </p:txBody>
      </p:sp>
      <p:grpSp>
        <p:nvGrpSpPr>
          <p:cNvPr id="918" name="Grupo"/>
          <p:cNvGrpSpPr/>
          <p:nvPr/>
        </p:nvGrpSpPr>
        <p:grpSpPr>
          <a:xfrm>
            <a:off x="332019" y="464855"/>
            <a:ext cx="8590982" cy="1153839"/>
            <a:chOff x="0" y="0"/>
            <a:chExt cx="8590981" cy="1153838"/>
          </a:xfrm>
        </p:grpSpPr>
        <p:sp>
          <p:nvSpPr>
            <p:cNvPr id="916" name="Rectángulo redondeado"/>
            <p:cNvSpPr/>
            <p:nvPr/>
          </p:nvSpPr>
          <p:spPr>
            <a:xfrm>
              <a:off x="0" y="215825"/>
              <a:ext cx="8590982" cy="938014"/>
            </a:xfrm>
            <a:prstGeom prst="roundRect">
              <a:avLst>
                <a:gd name="adj" fmla="val 16667"/>
              </a:avLst>
            </a:prstGeom>
            <a:solidFill>
              <a:srgbClr val="E56336"/>
            </a:solidFill>
            <a:ln w="12700" cap="flat">
              <a:noFill/>
              <a:miter lim="400000"/>
            </a:ln>
            <a:effectLst/>
          </p:spPr>
          <p:txBody>
            <a:bodyPr wrap="square" lIns="45719" tIns="45719" rIns="45719" bIns="45719" numCol="1" anchor="ctr">
              <a:noAutofit/>
            </a:bodyPr>
            <a:lstStyle/>
            <a:p>
              <a:pPr algn="ctr">
                <a:defRPr>
                  <a:solidFill>
                    <a:srgbClr val="FF6600"/>
                  </a:solidFill>
                  <a:latin typeface="DIN Alternate"/>
                  <a:ea typeface="DIN Alternate"/>
                  <a:cs typeface="DIN Alternate"/>
                  <a:sym typeface="DIN Alternate"/>
                </a:defRPr>
              </a:pPr>
              <a:endParaRPr/>
            </a:p>
          </p:txBody>
        </p:sp>
        <p:sp>
          <p:nvSpPr>
            <p:cNvPr id="917" name="Triángulo"/>
            <p:cNvSpPr/>
            <p:nvPr/>
          </p:nvSpPr>
          <p:spPr>
            <a:xfrm>
              <a:off x="722141" y="0"/>
              <a:ext cx="315419" cy="249031"/>
            </a:xfrm>
            <a:prstGeom prst="triangle">
              <a:avLst/>
            </a:prstGeom>
            <a:solidFill>
              <a:srgbClr val="E56336"/>
            </a:solidFill>
            <a:ln w="12700" cap="flat">
              <a:noFill/>
              <a:miter lim="400000"/>
            </a:ln>
            <a:effectLst/>
          </p:spPr>
          <p:txBody>
            <a:bodyPr wrap="square" lIns="45719" tIns="45719" rIns="45719" bIns="45719" numCol="1" anchor="ctr">
              <a:noAutofit/>
            </a:bodyPr>
            <a:lstStyle/>
            <a:p>
              <a:pPr algn="ctr">
                <a:defRPr>
                  <a:solidFill>
                    <a:srgbClr val="FF6600"/>
                  </a:solidFill>
                </a:defRPr>
              </a:pPr>
              <a:endParaRPr/>
            </a:p>
          </p:txBody>
        </p:sp>
      </p:grpSp>
      <p:sp>
        <p:nvSpPr>
          <p:cNvPr id="91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x">
  <p:cSld name="54_Title and Content">
    <p:spTree>
      <p:nvGrpSpPr>
        <p:cNvPr id="1" name=""/>
        <p:cNvGrpSpPr/>
        <p:nvPr/>
      </p:nvGrpSpPr>
      <p:grpSpPr>
        <a:xfrm>
          <a:off x="0" y="0"/>
          <a:ext cx="0" cy="0"/>
          <a:chOff x="0" y="0"/>
          <a:chExt cx="0" cy="0"/>
        </a:xfrm>
      </p:grpSpPr>
      <p:pic>
        <p:nvPicPr>
          <p:cNvPr id="926" name="image26.png" descr="image26.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92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2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92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x">
  <p:cSld name="56_Title and Content">
    <p:spTree>
      <p:nvGrpSpPr>
        <p:cNvPr id="1" name=""/>
        <p:cNvGrpSpPr/>
        <p:nvPr/>
      </p:nvGrpSpPr>
      <p:grpSpPr>
        <a:xfrm>
          <a:off x="0" y="0"/>
          <a:ext cx="0" cy="0"/>
          <a:chOff x="0" y="0"/>
          <a:chExt cx="0" cy="0"/>
        </a:xfrm>
      </p:grpSpPr>
      <p:pic>
        <p:nvPicPr>
          <p:cNvPr id="946" name="image28.png" descr="image28.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94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4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94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x">
  <p:cSld name="57_Title and Content">
    <p:spTree>
      <p:nvGrpSpPr>
        <p:cNvPr id="1" name=""/>
        <p:cNvGrpSpPr/>
        <p:nvPr/>
      </p:nvGrpSpPr>
      <p:grpSpPr>
        <a:xfrm>
          <a:off x="0" y="0"/>
          <a:ext cx="0" cy="0"/>
          <a:chOff x="0" y="0"/>
          <a:chExt cx="0" cy="0"/>
        </a:xfrm>
      </p:grpSpPr>
      <p:pic>
        <p:nvPicPr>
          <p:cNvPr id="956" name="image29.png" descr="image29.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95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5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95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x">
  <p:cSld name="58_Title and Content">
    <p:spTree>
      <p:nvGrpSpPr>
        <p:cNvPr id="1" name=""/>
        <p:cNvGrpSpPr/>
        <p:nvPr/>
      </p:nvGrpSpPr>
      <p:grpSpPr>
        <a:xfrm>
          <a:off x="0" y="0"/>
          <a:ext cx="0" cy="0"/>
          <a:chOff x="0" y="0"/>
          <a:chExt cx="0" cy="0"/>
        </a:xfrm>
      </p:grpSpPr>
      <p:pic>
        <p:nvPicPr>
          <p:cNvPr id="966" name="image30.png" descr="image30.png"/>
          <p:cNvPicPr>
            <a:picLocks noChangeAspect="1"/>
          </p:cNvPicPr>
          <p:nvPr/>
        </p:nvPicPr>
        <p:blipFill>
          <a:blip r:embed="rId2"/>
          <a:stretch>
            <a:fillRect/>
          </a:stretch>
        </p:blipFill>
        <p:spPr>
          <a:xfrm>
            <a:off x="0" y="0"/>
            <a:ext cx="9135879" cy="5143500"/>
          </a:xfrm>
          <a:prstGeom prst="rect">
            <a:avLst/>
          </a:prstGeom>
          <a:ln w="12700">
            <a:miter lim="400000"/>
          </a:ln>
        </p:spPr>
      </p:pic>
      <p:sp>
        <p:nvSpPr>
          <p:cNvPr id="967" name="Nivel de texto 1…"/>
          <p:cNvSpPr txBox="1">
            <a:spLocks noGrp="1"/>
          </p:cNvSpPr>
          <p:nvPr>
            <p:ph type="body" idx="1"/>
          </p:nvPr>
        </p:nvSpPr>
        <p:spPr>
          <a:xfrm>
            <a:off x="457200" y="2025440"/>
            <a:ext cx="8382796" cy="2805735"/>
          </a:xfrm>
          <a:prstGeom prst="rect">
            <a:avLst/>
          </a:prstGeom>
        </p:spPr>
        <p:txBody>
          <a:bodyPr/>
          <a:lstStyle/>
          <a:p>
            <a:r>
              <a:t>Nivel de texto 1</a:t>
            </a:r>
          </a:p>
          <a:p>
            <a:pPr lvl="1"/>
            <a:r>
              <a:t>Nivel de texto 2</a:t>
            </a:r>
          </a:p>
          <a:p>
            <a:pPr lvl="2"/>
            <a:r>
              <a:t>Nivel de texto 3</a:t>
            </a:r>
          </a:p>
          <a:p>
            <a:pPr lvl="3"/>
            <a:r>
              <a:t>Nivel de texto 4</a:t>
            </a:r>
          </a:p>
          <a:p>
            <a:pPr lvl="4"/>
            <a:r>
              <a:t>Nivel de texto 5</a:t>
            </a:r>
          </a:p>
        </p:txBody>
      </p:sp>
      <p:sp>
        <p:nvSpPr>
          <p:cNvPr id="968"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96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
  <p:cSld name="12_Title Slide">
    <p:bg>
      <p:bgPr>
        <a:solidFill>
          <a:srgbClr val="262626"/>
        </a:solidFill>
        <a:effectLst/>
      </p:bgPr>
    </p:bg>
    <p:spTree>
      <p:nvGrpSpPr>
        <p:cNvPr id="1" name=""/>
        <p:cNvGrpSpPr/>
        <p:nvPr/>
      </p:nvGrpSpPr>
      <p:grpSpPr>
        <a:xfrm>
          <a:off x="0" y="0"/>
          <a:ext cx="0" cy="0"/>
          <a:chOff x="0" y="0"/>
          <a:chExt cx="0" cy="0"/>
        </a:xfrm>
      </p:grpSpPr>
      <p:sp>
        <p:nvSpPr>
          <p:cNvPr id="976" name="Texto del título"/>
          <p:cNvSpPr txBox="1">
            <a:spLocks noGrp="1"/>
          </p:cNvSpPr>
          <p:nvPr>
            <p:ph type="title"/>
          </p:nvPr>
        </p:nvSpPr>
        <p:spPr>
          <a:xfrm>
            <a:off x="4684162" y="866282"/>
            <a:ext cx="3837956" cy="3926368"/>
          </a:xfrm>
          <a:prstGeom prst="rect">
            <a:avLst/>
          </a:prstGeom>
        </p:spPr>
        <p:txBody>
          <a:bodyPr/>
          <a:lstStyle>
            <a:lvl1pPr>
              <a:defRPr>
                <a:solidFill>
                  <a:srgbClr val="F2F2F2"/>
                </a:solidFill>
              </a:defRPr>
            </a:lvl1pPr>
          </a:lstStyle>
          <a:p>
            <a:r>
              <a:t>Texto del título</a:t>
            </a:r>
          </a:p>
        </p:txBody>
      </p:sp>
      <p:sp>
        <p:nvSpPr>
          <p:cNvPr id="977" name="Línea"/>
          <p:cNvSpPr/>
          <p:nvPr/>
        </p:nvSpPr>
        <p:spPr>
          <a:xfrm>
            <a:off x="332018" y="431650"/>
            <a:ext cx="8590983" cy="1"/>
          </a:xfrm>
          <a:prstGeom prst="line">
            <a:avLst/>
          </a:prstGeom>
          <a:ln w="7620">
            <a:solidFill>
              <a:srgbClr val="FFFFFF"/>
            </a:solidFill>
          </a:ln>
        </p:spPr>
        <p:txBody>
          <a:bodyPr lIns="45719" rIns="45719"/>
          <a:lstStyle/>
          <a:p>
            <a:endParaRPr/>
          </a:p>
        </p:txBody>
      </p:sp>
      <p:sp>
        <p:nvSpPr>
          <p:cNvPr id="978"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EF632F"/>
                </a:solidFill>
              </a:defRPr>
            </a:lvl1pPr>
            <a:lvl2pPr marL="640896" indent="-183696">
              <a:spcBef>
                <a:spcPts val="400"/>
              </a:spcBef>
              <a:defRPr sz="1800">
                <a:solidFill>
                  <a:srgbClr val="EF632F"/>
                </a:solidFill>
              </a:defRPr>
            </a:lvl2pPr>
            <a:lvl3pPr marL="1085850" indent="-171450">
              <a:spcBef>
                <a:spcPts val="400"/>
              </a:spcBef>
              <a:defRPr sz="1800">
                <a:solidFill>
                  <a:srgbClr val="EF632F"/>
                </a:solidFill>
              </a:defRPr>
            </a:lvl3pPr>
            <a:lvl4pPr marL="1577339" indent="-205739">
              <a:spcBef>
                <a:spcPts val="400"/>
              </a:spcBef>
              <a:defRPr sz="1800">
                <a:solidFill>
                  <a:srgbClr val="EF632F"/>
                </a:solidFill>
              </a:defRPr>
            </a:lvl4pPr>
            <a:lvl5pPr marL="2034539" indent="-205739">
              <a:spcBef>
                <a:spcPts val="400"/>
              </a:spcBef>
              <a:defRPr sz="1800">
                <a:solidFill>
                  <a:srgbClr val="EF632F"/>
                </a:solidFill>
              </a:defRPr>
            </a:lvl5pPr>
          </a:lstStyle>
          <a:p>
            <a:r>
              <a:t>Nivel de texto 1</a:t>
            </a:r>
          </a:p>
          <a:p>
            <a:pPr lvl="1"/>
            <a:r>
              <a:t>Nivel de texto 2</a:t>
            </a:r>
          </a:p>
          <a:p>
            <a:pPr lvl="2"/>
            <a:r>
              <a:t>Nivel de texto 3</a:t>
            </a:r>
          </a:p>
          <a:p>
            <a:pPr lvl="3"/>
            <a:r>
              <a:t>Nivel de texto 4</a:t>
            </a:r>
          </a:p>
          <a:p>
            <a:pPr lvl="4"/>
            <a:r>
              <a:t>Nivel de texto 5</a:t>
            </a:r>
          </a:p>
        </p:txBody>
      </p:sp>
      <p:sp>
        <p:nvSpPr>
          <p:cNvPr id="97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
  <p:cSld name="13_Title Slide">
    <p:spTree>
      <p:nvGrpSpPr>
        <p:cNvPr id="1" name=""/>
        <p:cNvGrpSpPr/>
        <p:nvPr/>
      </p:nvGrpSpPr>
      <p:grpSpPr>
        <a:xfrm>
          <a:off x="0" y="0"/>
          <a:ext cx="0" cy="0"/>
          <a:chOff x="0" y="0"/>
          <a:chExt cx="0" cy="0"/>
        </a:xfrm>
      </p:grpSpPr>
      <p:sp>
        <p:nvSpPr>
          <p:cNvPr id="986" name="Línea"/>
          <p:cNvSpPr/>
          <p:nvPr/>
        </p:nvSpPr>
        <p:spPr>
          <a:xfrm>
            <a:off x="332018" y="431650"/>
            <a:ext cx="8590983" cy="1"/>
          </a:xfrm>
          <a:prstGeom prst="line">
            <a:avLst/>
          </a:prstGeom>
          <a:ln w="7620">
            <a:solidFill>
              <a:srgbClr val="262626"/>
            </a:solidFill>
          </a:ln>
        </p:spPr>
        <p:txBody>
          <a:bodyPr lIns="45719" rIns="45719"/>
          <a:lstStyle/>
          <a:p>
            <a:endParaRPr/>
          </a:p>
        </p:txBody>
      </p:sp>
      <p:sp>
        <p:nvSpPr>
          <p:cNvPr id="987" name="Texto del título"/>
          <p:cNvSpPr txBox="1">
            <a:spLocks noGrp="1"/>
          </p:cNvSpPr>
          <p:nvPr>
            <p:ph type="title"/>
          </p:nvPr>
        </p:nvSpPr>
        <p:spPr>
          <a:xfrm>
            <a:off x="4684162" y="866282"/>
            <a:ext cx="3837956" cy="3926368"/>
          </a:xfrm>
          <a:prstGeom prst="rect">
            <a:avLst/>
          </a:prstGeom>
        </p:spPr>
        <p:txBody>
          <a:bodyPr/>
          <a:lstStyle>
            <a:lvl1pPr>
              <a:defRPr>
                <a:solidFill>
                  <a:srgbClr val="404040"/>
                </a:solidFill>
              </a:defRPr>
            </a:lvl1pPr>
          </a:lstStyle>
          <a:p>
            <a:r>
              <a:t>Texto del título</a:t>
            </a:r>
          </a:p>
        </p:txBody>
      </p:sp>
      <p:sp>
        <p:nvSpPr>
          <p:cNvPr id="988" name="Nivel de texto 1…"/>
          <p:cNvSpPr txBox="1">
            <a:spLocks noGrp="1"/>
          </p:cNvSpPr>
          <p:nvPr>
            <p:ph type="body" sz="quarter" idx="1"/>
          </p:nvPr>
        </p:nvSpPr>
        <p:spPr>
          <a:xfrm>
            <a:off x="332019" y="107631"/>
            <a:ext cx="8229601" cy="322899"/>
          </a:xfrm>
          <a:prstGeom prst="rect">
            <a:avLst/>
          </a:prstGeom>
        </p:spPr>
        <p:txBody>
          <a:bodyPr/>
          <a:lstStyle>
            <a:lvl1pPr>
              <a:spcBef>
                <a:spcPts val="400"/>
              </a:spcBef>
              <a:defRPr sz="1800">
                <a:solidFill>
                  <a:srgbClr val="EF632F"/>
                </a:solidFill>
              </a:defRPr>
            </a:lvl1pPr>
            <a:lvl2pPr marL="640896" indent="-183696">
              <a:spcBef>
                <a:spcPts val="400"/>
              </a:spcBef>
              <a:defRPr sz="1800">
                <a:solidFill>
                  <a:srgbClr val="EF632F"/>
                </a:solidFill>
              </a:defRPr>
            </a:lvl2pPr>
            <a:lvl3pPr marL="1085850" indent="-171450">
              <a:spcBef>
                <a:spcPts val="400"/>
              </a:spcBef>
              <a:defRPr sz="1800">
                <a:solidFill>
                  <a:srgbClr val="EF632F"/>
                </a:solidFill>
              </a:defRPr>
            </a:lvl3pPr>
            <a:lvl4pPr marL="1577339" indent="-205739">
              <a:spcBef>
                <a:spcPts val="400"/>
              </a:spcBef>
              <a:defRPr sz="1800">
                <a:solidFill>
                  <a:srgbClr val="EF632F"/>
                </a:solidFill>
              </a:defRPr>
            </a:lvl4pPr>
            <a:lvl5pPr marL="2034539" indent="-205739">
              <a:spcBef>
                <a:spcPts val="400"/>
              </a:spcBef>
              <a:defRPr sz="1800">
                <a:solidFill>
                  <a:srgbClr val="EF632F"/>
                </a:solidFill>
              </a:defRPr>
            </a:lvl5pPr>
          </a:lstStyle>
          <a:p>
            <a:r>
              <a:t>Nivel de texto 1</a:t>
            </a:r>
          </a:p>
          <a:p>
            <a:pPr lvl="1"/>
            <a:r>
              <a:t>Nivel de texto 2</a:t>
            </a:r>
          </a:p>
          <a:p>
            <a:pPr lvl="2"/>
            <a:r>
              <a:t>Nivel de texto 3</a:t>
            </a:r>
          </a:p>
          <a:p>
            <a:pPr lvl="3"/>
            <a:r>
              <a:t>Nivel de texto 4</a:t>
            </a:r>
          </a:p>
          <a:p>
            <a:pPr lvl="4"/>
            <a:r>
              <a:t>Nivel de texto 5</a:t>
            </a:r>
          </a:p>
        </p:txBody>
      </p:sp>
      <p:sp>
        <p:nvSpPr>
          <p:cNvPr id="989" name="Número de diapositiva"/>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159" Type="http://schemas.openxmlformats.org/officeDocument/2006/relationships/slideLayout" Target="../slideLayouts/slideLayout159.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226" Type="http://schemas.openxmlformats.org/officeDocument/2006/relationships/slideLayout" Target="../slideLayouts/slideLayout22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16" Type="http://schemas.openxmlformats.org/officeDocument/2006/relationships/slideLayout" Target="../slideLayouts/slideLayout216.xml"/><Relationship Id="rId237" Type="http://schemas.openxmlformats.org/officeDocument/2006/relationships/slideLayout" Target="../slideLayouts/slideLayout237.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227" Type="http://schemas.openxmlformats.org/officeDocument/2006/relationships/slideLayout" Target="../slideLayouts/slideLayout227.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217" Type="http://schemas.openxmlformats.org/officeDocument/2006/relationships/slideLayout" Target="../slideLayouts/slideLayout217.xml"/><Relationship Id="rId6" Type="http://schemas.openxmlformats.org/officeDocument/2006/relationships/slideLayout" Target="../slideLayouts/slideLayout6.xml"/><Relationship Id="rId238" Type="http://schemas.openxmlformats.org/officeDocument/2006/relationships/slideLayout" Target="../slideLayouts/slideLayout238.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228" Type="http://schemas.openxmlformats.org/officeDocument/2006/relationships/slideLayout" Target="../slideLayouts/slideLayout228.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18" Type="http://schemas.openxmlformats.org/officeDocument/2006/relationships/slideLayout" Target="../slideLayouts/slideLayout218.xml"/><Relationship Id="rId239" Type="http://schemas.openxmlformats.org/officeDocument/2006/relationships/slideLayout" Target="../slideLayouts/slideLayout239.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208" Type="http://schemas.openxmlformats.org/officeDocument/2006/relationships/slideLayout" Target="../slideLayouts/slideLayout208.xml"/><Relationship Id="rId229" Type="http://schemas.openxmlformats.org/officeDocument/2006/relationships/slideLayout" Target="../slideLayouts/slideLayout229.xml"/><Relationship Id="rId240" Type="http://schemas.openxmlformats.org/officeDocument/2006/relationships/theme" Target="../theme/theme1.xml"/><Relationship Id="rId14" Type="http://schemas.openxmlformats.org/officeDocument/2006/relationships/slideLayout" Target="../slideLayouts/slideLayout14.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8" Type="http://schemas.openxmlformats.org/officeDocument/2006/relationships/slideLayout" Target="../slideLayouts/slideLayout8.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219" Type="http://schemas.openxmlformats.org/officeDocument/2006/relationships/slideLayout" Target="../slideLayouts/slideLayout219.xml"/><Relationship Id="rId230" Type="http://schemas.openxmlformats.org/officeDocument/2006/relationships/slideLayout" Target="../slideLayouts/slideLayout230.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220" Type="http://schemas.openxmlformats.org/officeDocument/2006/relationships/slideLayout" Target="../slideLayouts/slideLayout220.xml"/><Relationship Id="rId225" Type="http://schemas.openxmlformats.org/officeDocument/2006/relationships/slideLayout" Target="../slideLayouts/slideLayout225.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48" Type="http://schemas.openxmlformats.org/officeDocument/2006/relationships/slideLayout" Target="../slideLayouts/slideLayout148.xml"/><Relationship Id="rId164" Type="http://schemas.openxmlformats.org/officeDocument/2006/relationships/slideLayout" Target="../slideLayouts/slideLayout164.xml"/><Relationship Id="rId169" Type="http://schemas.openxmlformats.org/officeDocument/2006/relationships/slideLayout" Target="../slideLayouts/slideLayout169.xml"/><Relationship Id="rId185" Type="http://schemas.openxmlformats.org/officeDocument/2006/relationships/slideLayout" Target="../slideLayouts/slideLayout185.xml"/><Relationship Id="rId4" Type="http://schemas.openxmlformats.org/officeDocument/2006/relationships/slideLayout" Target="../slideLayouts/slideLayout4.xml"/><Relationship Id="rId9" Type="http://schemas.openxmlformats.org/officeDocument/2006/relationships/slideLayout" Target="../slideLayouts/slideLayout9.xml"/><Relationship Id="rId180" Type="http://schemas.openxmlformats.org/officeDocument/2006/relationships/slideLayout" Target="../slideLayouts/slideLayout180.xml"/><Relationship Id="rId210" Type="http://schemas.openxmlformats.org/officeDocument/2006/relationships/slideLayout" Target="../slideLayouts/slideLayout210.xml"/><Relationship Id="rId215" Type="http://schemas.openxmlformats.org/officeDocument/2006/relationships/slideLayout" Target="../slideLayouts/slideLayout215.xml"/><Relationship Id="rId236" Type="http://schemas.openxmlformats.org/officeDocument/2006/relationships/slideLayout" Target="../slideLayouts/slideLayout236.xml"/><Relationship Id="rId26" Type="http://schemas.openxmlformats.org/officeDocument/2006/relationships/slideLayout" Target="../slideLayouts/slideLayout26.xml"/><Relationship Id="rId231" Type="http://schemas.openxmlformats.org/officeDocument/2006/relationships/slideLayout" Target="../slideLayouts/slideLayout231.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16" Type="http://schemas.openxmlformats.org/officeDocument/2006/relationships/slideLayout" Target="../slideLayouts/slideLayout16.xml"/><Relationship Id="rId221" Type="http://schemas.openxmlformats.org/officeDocument/2006/relationships/slideLayout" Target="../slideLayouts/slideLayout221.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211" Type="http://schemas.openxmlformats.org/officeDocument/2006/relationships/slideLayout" Target="../slideLayouts/slideLayout211.xml"/><Relationship Id="rId232" Type="http://schemas.openxmlformats.org/officeDocument/2006/relationships/slideLayout" Target="../slideLayouts/slideLayout232.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201" Type="http://schemas.openxmlformats.org/officeDocument/2006/relationships/slideLayout" Target="../slideLayouts/slideLayout201.xml"/><Relationship Id="rId222" Type="http://schemas.openxmlformats.org/officeDocument/2006/relationships/slideLayout" Target="../slideLayouts/slideLayout222.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1" Type="http://schemas.openxmlformats.org/officeDocument/2006/relationships/slideLayout" Target="../slideLayouts/slideLayout1.xml"/><Relationship Id="rId212" Type="http://schemas.openxmlformats.org/officeDocument/2006/relationships/slideLayout" Target="../slideLayouts/slideLayout212.xml"/><Relationship Id="rId233" Type="http://schemas.openxmlformats.org/officeDocument/2006/relationships/slideLayout" Target="../slideLayouts/slideLayout23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202" Type="http://schemas.openxmlformats.org/officeDocument/2006/relationships/slideLayout" Target="../slideLayouts/slideLayout202.xml"/><Relationship Id="rId223" Type="http://schemas.openxmlformats.org/officeDocument/2006/relationships/slideLayout" Target="../slideLayouts/slideLayout22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13" Type="http://schemas.openxmlformats.org/officeDocument/2006/relationships/slideLayout" Target="../slideLayouts/slideLayout213.xml"/><Relationship Id="rId234" Type="http://schemas.openxmlformats.org/officeDocument/2006/relationships/slideLayout" Target="../slideLayouts/slideLayout234.xml"/><Relationship Id="rId2" Type="http://schemas.openxmlformats.org/officeDocument/2006/relationships/slideLayout" Target="../slideLayouts/slideLayout2.xml"/><Relationship Id="rId29" Type="http://schemas.openxmlformats.org/officeDocument/2006/relationships/slideLayout" Target="../slideLayouts/slideLayout29.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19" Type="http://schemas.openxmlformats.org/officeDocument/2006/relationships/slideLayout" Target="../slideLayouts/slideLayout19.xml"/><Relationship Id="rId224" Type="http://schemas.openxmlformats.org/officeDocument/2006/relationships/slideLayout" Target="../slideLayouts/slideLayout224.xml"/><Relationship Id="rId30" Type="http://schemas.openxmlformats.org/officeDocument/2006/relationships/slideLayout" Target="../slideLayouts/slideLayout3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189" Type="http://schemas.openxmlformats.org/officeDocument/2006/relationships/slideLayout" Target="../slideLayouts/slideLayout189.xml"/><Relationship Id="rId3" Type="http://schemas.openxmlformats.org/officeDocument/2006/relationships/slideLayout" Target="../slideLayouts/slideLayout3.xml"/><Relationship Id="rId214" Type="http://schemas.openxmlformats.org/officeDocument/2006/relationships/slideLayout" Target="../slideLayouts/slideLayout214.xml"/><Relationship Id="rId235" Type="http://schemas.openxmlformats.org/officeDocument/2006/relationships/slideLayout" Target="../slideLayouts/slideLayout235.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179" Type="http://schemas.openxmlformats.org/officeDocument/2006/relationships/slideLayout" Target="../slideLayouts/slideLayout1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ángulo"/>
          <p:cNvSpPr/>
          <p:nvPr/>
        </p:nvSpPr>
        <p:spPr>
          <a:xfrm>
            <a:off x="1" y="0"/>
            <a:ext cx="9160604" cy="5143500"/>
          </a:xfrm>
          <a:prstGeom prst="rect">
            <a:avLst/>
          </a:prstGeom>
          <a:solidFill>
            <a:srgbClr val="262626"/>
          </a:solidFill>
          <a:ln>
            <a:solidFill>
              <a:srgbClr val="4A7EBB"/>
            </a:solidFill>
          </a:ln>
        </p:spPr>
        <p:txBody>
          <a:bodyPr lIns="45719" rIns="45719" anchor="ctr"/>
          <a:lstStyle/>
          <a:p>
            <a:pPr>
              <a:defRPr>
                <a:solidFill>
                  <a:srgbClr val="FFFFFF"/>
                </a:solidFill>
              </a:defRPr>
            </a:pPr>
            <a:endParaRPr/>
          </a:p>
        </p:txBody>
      </p:sp>
      <p:sp>
        <p:nvSpPr>
          <p:cNvPr id="3" name="Texto del título"/>
          <p:cNvSpPr txBox="1">
            <a:spLocks noGrp="1"/>
          </p:cNvSpPr>
          <p:nvPr>
            <p:ph type="title"/>
          </p:nvPr>
        </p:nvSpPr>
        <p:spPr>
          <a:xfrm>
            <a:off x="457200" y="69056"/>
            <a:ext cx="8229600" cy="11310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Texto del título</a:t>
            </a:r>
          </a:p>
        </p:txBody>
      </p:sp>
      <p:sp>
        <p:nvSpPr>
          <p:cNvPr id="4" name="Nivel de texto 1…"/>
          <p:cNvSpPr txBox="1">
            <a:spLocks noGrp="1"/>
          </p:cNvSpPr>
          <p:nvPr>
            <p:ph type="body" idx="1"/>
          </p:nvPr>
        </p:nvSpPr>
        <p:spPr>
          <a:xfrm>
            <a:off x="457200" y="1200150"/>
            <a:ext cx="8229600" cy="39433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Nivel de texto 1</a:t>
            </a:r>
          </a:p>
          <a:p>
            <a:pPr lvl="1"/>
            <a:r>
              <a:t>Nivel de texto 2</a:t>
            </a:r>
          </a:p>
          <a:p>
            <a:pPr lvl="2"/>
            <a:r>
              <a:t>Nivel de texto 3</a:t>
            </a:r>
          </a:p>
          <a:p>
            <a:pPr lvl="3"/>
            <a:r>
              <a:t>Nivel de texto 4</a:t>
            </a:r>
          </a:p>
          <a:p>
            <a:pPr lvl="4"/>
            <a:r>
              <a:t>Nivel de texto 5</a:t>
            </a:r>
          </a:p>
        </p:txBody>
      </p:sp>
      <p:sp>
        <p:nvSpPr>
          <p:cNvPr id="5" name="Número de diapositiva"/>
          <p:cNvSpPr txBox="1">
            <a:spLocks noGrp="1"/>
          </p:cNvSpPr>
          <p:nvPr>
            <p:ph type="sldNum" sz="quarter" idx="2"/>
          </p:nvPr>
        </p:nvSpPr>
        <p:spPr>
          <a:xfrm>
            <a:off x="4419600" y="4627562"/>
            <a:ext cx="2133600" cy="279401"/>
          </a:xfrm>
          <a:prstGeom prst="rect">
            <a:avLst/>
          </a:prstGeom>
          <a:ln w="12700">
            <a:miter lim="400000"/>
          </a:ln>
        </p:spPr>
        <p:txBody>
          <a:bodyPr wrap="none" lIns="45719" rIns="45719" anchor="ctr">
            <a:spAutoFit/>
          </a:bodyPr>
          <a:lstStyle>
            <a:lvl1pPr algn="r">
              <a:defRPr sz="1200"/>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 id="2147483688" r:id="rId39"/>
    <p:sldLayoutId id="2147483689" r:id="rId40"/>
    <p:sldLayoutId id="2147483690" r:id="rId41"/>
    <p:sldLayoutId id="2147483691" r:id="rId42"/>
    <p:sldLayoutId id="2147483692" r:id="rId43"/>
    <p:sldLayoutId id="2147483693" r:id="rId44"/>
    <p:sldLayoutId id="2147483694" r:id="rId45"/>
    <p:sldLayoutId id="2147483696" r:id="rId46"/>
    <p:sldLayoutId id="2147483697" r:id="rId47"/>
    <p:sldLayoutId id="2147483698" r:id="rId48"/>
    <p:sldLayoutId id="2147483699" r:id="rId49"/>
    <p:sldLayoutId id="2147483700" r:id="rId50"/>
    <p:sldLayoutId id="2147483701" r:id="rId51"/>
    <p:sldLayoutId id="2147483702" r:id="rId52"/>
    <p:sldLayoutId id="2147483703" r:id="rId53"/>
    <p:sldLayoutId id="2147483704" r:id="rId54"/>
    <p:sldLayoutId id="2147483705" r:id="rId55"/>
    <p:sldLayoutId id="2147483706" r:id="rId56"/>
    <p:sldLayoutId id="2147483707" r:id="rId57"/>
    <p:sldLayoutId id="2147483708" r:id="rId58"/>
    <p:sldLayoutId id="2147483709" r:id="rId59"/>
    <p:sldLayoutId id="2147483710" r:id="rId60"/>
    <p:sldLayoutId id="2147483711" r:id="rId61"/>
    <p:sldLayoutId id="2147483712" r:id="rId62"/>
    <p:sldLayoutId id="2147483713" r:id="rId63"/>
    <p:sldLayoutId id="2147483714" r:id="rId64"/>
    <p:sldLayoutId id="2147483715" r:id="rId65"/>
    <p:sldLayoutId id="2147483716" r:id="rId66"/>
    <p:sldLayoutId id="2147483717" r:id="rId67"/>
    <p:sldLayoutId id="2147483718" r:id="rId68"/>
    <p:sldLayoutId id="2147483719" r:id="rId69"/>
    <p:sldLayoutId id="2147483720" r:id="rId70"/>
    <p:sldLayoutId id="2147483721" r:id="rId71"/>
    <p:sldLayoutId id="2147483722" r:id="rId72"/>
    <p:sldLayoutId id="2147483723" r:id="rId73"/>
    <p:sldLayoutId id="2147483724" r:id="rId74"/>
    <p:sldLayoutId id="2147483725" r:id="rId75"/>
    <p:sldLayoutId id="2147483726" r:id="rId76"/>
    <p:sldLayoutId id="2147483727" r:id="rId77"/>
    <p:sldLayoutId id="2147483728" r:id="rId78"/>
    <p:sldLayoutId id="2147483729" r:id="rId79"/>
    <p:sldLayoutId id="2147483730" r:id="rId80"/>
    <p:sldLayoutId id="2147483731" r:id="rId81"/>
    <p:sldLayoutId id="2147483732" r:id="rId82"/>
    <p:sldLayoutId id="2147483733" r:id="rId83"/>
    <p:sldLayoutId id="2147483734" r:id="rId84"/>
    <p:sldLayoutId id="2147483735" r:id="rId85"/>
    <p:sldLayoutId id="2147483736" r:id="rId86"/>
    <p:sldLayoutId id="2147483737" r:id="rId87"/>
    <p:sldLayoutId id="2147483738" r:id="rId88"/>
    <p:sldLayoutId id="2147483739" r:id="rId89"/>
    <p:sldLayoutId id="2147483740" r:id="rId90"/>
    <p:sldLayoutId id="2147483741" r:id="rId91"/>
    <p:sldLayoutId id="2147483742" r:id="rId92"/>
    <p:sldLayoutId id="2147483743" r:id="rId93"/>
    <p:sldLayoutId id="2147483744" r:id="rId94"/>
    <p:sldLayoutId id="2147483746" r:id="rId95"/>
    <p:sldLayoutId id="2147483747" r:id="rId96"/>
    <p:sldLayoutId id="2147483748" r:id="rId97"/>
    <p:sldLayoutId id="2147483749" r:id="rId98"/>
    <p:sldLayoutId id="2147483750" r:id="rId99"/>
    <p:sldLayoutId id="2147483752" r:id="rId100"/>
    <p:sldLayoutId id="2147483753" r:id="rId101"/>
    <p:sldLayoutId id="2147483754" r:id="rId102"/>
    <p:sldLayoutId id="2147483755" r:id="rId103"/>
    <p:sldLayoutId id="2147483756" r:id="rId104"/>
    <p:sldLayoutId id="2147483757" r:id="rId105"/>
    <p:sldLayoutId id="2147483758" r:id="rId106"/>
    <p:sldLayoutId id="2147483759" r:id="rId107"/>
    <p:sldLayoutId id="2147483760" r:id="rId108"/>
    <p:sldLayoutId id="2147483761" r:id="rId109"/>
    <p:sldLayoutId id="2147483762" r:id="rId110"/>
    <p:sldLayoutId id="2147483763" r:id="rId111"/>
    <p:sldLayoutId id="2147483765" r:id="rId112"/>
    <p:sldLayoutId id="2147483767" r:id="rId113"/>
    <p:sldLayoutId id="2147483769" r:id="rId114"/>
    <p:sldLayoutId id="2147483770" r:id="rId115"/>
    <p:sldLayoutId id="2147483771" r:id="rId116"/>
    <p:sldLayoutId id="2147483772" r:id="rId117"/>
    <p:sldLayoutId id="2147483773" r:id="rId118"/>
    <p:sldLayoutId id="2147483774" r:id="rId119"/>
    <p:sldLayoutId id="2147483775" r:id="rId120"/>
    <p:sldLayoutId id="2147483776" r:id="rId121"/>
    <p:sldLayoutId id="2147483777" r:id="rId122"/>
    <p:sldLayoutId id="2147483778" r:id="rId123"/>
    <p:sldLayoutId id="2147483779" r:id="rId124"/>
    <p:sldLayoutId id="2147483780" r:id="rId125"/>
    <p:sldLayoutId id="2147483781" r:id="rId126"/>
    <p:sldLayoutId id="2147483782" r:id="rId127"/>
    <p:sldLayoutId id="2147483783" r:id="rId128"/>
    <p:sldLayoutId id="2147483784" r:id="rId129"/>
    <p:sldLayoutId id="2147483785" r:id="rId130"/>
    <p:sldLayoutId id="2147483786" r:id="rId131"/>
    <p:sldLayoutId id="2147483787" r:id="rId132"/>
    <p:sldLayoutId id="2147483788" r:id="rId133"/>
    <p:sldLayoutId id="2147483789" r:id="rId134"/>
    <p:sldLayoutId id="2147483790" r:id="rId135"/>
    <p:sldLayoutId id="2147483791" r:id="rId136"/>
    <p:sldLayoutId id="2147483792" r:id="rId137"/>
    <p:sldLayoutId id="2147483793" r:id="rId138"/>
    <p:sldLayoutId id="2147483794" r:id="rId139"/>
    <p:sldLayoutId id="2147483795" r:id="rId140"/>
    <p:sldLayoutId id="2147483796" r:id="rId141"/>
    <p:sldLayoutId id="2147483797" r:id="rId142"/>
    <p:sldLayoutId id="2147483798" r:id="rId143"/>
    <p:sldLayoutId id="2147483799" r:id="rId144"/>
    <p:sldLayoutId id="2147483800" r:id="rId145"/>
    <p:sldLayoutId id="2147483801" r:id="rId146"/>
    <p:sldLayoutId id="2147483802" r:id="rId147"/>
    <p:sldLayoutId id="2147483803" r:id="rId148"/>
    <p:sldLayoutId id="2147483804" r:id="rId149"/>
    <p:sldLayoutId id="2147483805" r:id="rId150"/>
    <p:sldLayoutId id="2147483806" r:id="rId151"/>
    <p:sldLayoutId id="2147483807" r:id="rId152"/>
    <p:sldLayoutId id="2147483808" r:id="rId153"/>
    <p:sldLayoutId id="2147483809" r:id="rId154"/>
    <p:sldLayoutId id="2147483810" r:id="rId155"/>
    <p:sldLayoutId id="2147483811" r:id="rId156"/>
    <p:sldLayoutId id="2147483812" r:id="rId157"/>
    <p:sldLayoutId id="2147483813" r:id="rId158"/>
    <p:sldLayoutId id="2147483814" r:id="rId159"/>
    <p:sldLayoutId id="2147483815" r:id="rId160"/>
    <p:sldLayoutId id="2147483816" r:id="rId161"/>
    <p:sldLayoutId id="2147483817" r:id="rId162"/>
    <p:sldLayoutId id="2147483818" r:id="rId163"/>
    <p:sldLayoutId id="2147483819" r:id="rId164"/>
    <p:sldLayoutId id="2147483820" r:id="rId165"/>
    <p:sldLayoutId id="2147483821" r:id="rId166"/>
    <p:sldLayoutId id="2147483822" r:id="rId167"/>
    <p:sldLayoutId id="2147483823" r:id="rId168"/>
    <p:sldLayoutId id="2147483824" r:id="rId169"/>
    <p:sldLayoutId id="2147483825" r:id="rId170"/>
    <p:sldLayoutId id="2147483826" r:id="rId171"/>
    <p:sldLayoutId id="2147483827" r:id="rId172"/>
    <p:sldLayoutId id="2147483828" r:id="rId173"/>
    <p:sldLayoutId id="2147483829" r:id="rId174"/>
    <p:sldLayoutId id="2147483830" r:id="rId175"/>
    <p:sldLayoutId id="2147483831" r:id="rId176"/>
    <p:sldLayoutId id="2147483832" r:id="rId177"/>
    <p:sldLayoutId id="2147483833" r:id="rId178"/>
    <p:sldLayoutId id="2147483834" r:id="rId179"/>
    <p:sldLayoutId id="2147483835" r:id="rId180"/>
    <p:sldLayoutId id="2147483836" r:id="rId181"/>
    <p:sldLayoutId id="2147483837" r:id="rId182"/>
    <p:sldLayoutId id="2147483838" r:id="rId183"/>
    <p:sldLayoutId id="2147483839" r:id="rId184"/>
    <p:sldLayoutId id="2147483840" r:id="rId185"/>
    <p:sldLayoutId id="2147483841" r:id="rId186"/>
    <p:sldLayoutId id="2147483842" r:id="rId187"/>
    <p:sldLayoutId id="2147483843" r:id="rId188"/>
    <p:sldLayoutId id="2147483844" r:id="rId189"/>
    <p:sldLayoutId id="2147483845" r:id="rId190"/>
    <p:sldLayoutId id="2147483846" r:id="rId191"/>
    <p:sldLayoutId id="2147483847" r:id="rId192"/>
    <p:sldLayoutId id="2147483848" r:id="rId193"/>
    <p:sldLayoutId id="2147483849" r:id="rId194"/>
    <p:sldLayoutId id="2147483850" r:id="rId195"/>
    <p:sldLayoutId id="2147483851" r:id="rId196"/>
    <p:sldLayoutId id="2147483852" r:id="rId197"/>
    <p:sldLayoutId id="2147483853" r:id="rId198"/>
    <p:sldLayoutId id="2147483854" r:id="rId199"/>
    <p:sldLayoutId id="2147483855" r:id="rId200"/>
    <p:sldLayoutId id="2147483856" r:id="rId201"/>
    <p:sldLayoutId id="2147483857" r:id="rId202"/>
    <p:sldLayoutId id="2147483858" r:id="rId203"/>
    <p:sldLayoutId id="2147483859" r:id="rId204"/>
    <p:sldLayoutId id="2147483860" r:id="rId205"/>
    <p:sldLayoutId id="2147483861" r:id="rId206"/>
    <p:sldLayoutId id="2147483862" r:id="rId207"/>
    <p:sldLayoutId id="2147483863" r:id="rId208"/>
    <p:sldLayoutId id="2147483864" r:id="rId209"/>
    <p:sldLayoutId id="2147483865" r:id="rId210"/>
    <p:sldLayoutId id="2147483866" r:id="rId211"/>
    <p:sldLayoutId id="2147483867" r:id="rId212"/>
    <p:sldLayoutId id="2147483868" r:id="rId213"/>
    <p:sldLayoutId id="2147483869" r:id="rId214"/>
    <p:sldLayoutId id="2147483870" r:id="rId215"/>
    <p:sldLayoutId id="2147483872" r:id="rId216"/>
    <p:sldLayoutId id="2147483873" r:id="rId217"/>
    <p:sldLayoutId id="2147483874" r:id="rId218"/>
    <p:sldLayoutId id="2147483875" r:id="rId219"/>
    <p:sldLayoutId id="2147483876" r:id="rId220"/>
    <p:sldLayoutId id="2147483878" r:id="rId221"/>
    <p:sldLayoutId id="2147483879" r:id="rId222"/>
    <p:sldLayoutId id="2147483880" r:id="rId223"/>
    <p:sldLayoutId id="2147483882" r:id="rId224"/>
    <p:sldLayoutId id="2147483883" r:id="rId225"/>
    <p:sldLayoutId id="2147483884" r:id="rId226"/>
    <p:sldLayoutId id="2147483886" r:id="rId227"/>
    <p:sldLayoutId id="2147483887" r:id="rId228"/>
    <p:sldLayoutId id="2147483889" r:id="rId229"/>
    <p:sldLayoutId id="2147483891" r:id="rId230"/>
    <p:sldLayoutId id="2147483892" r:id="rId231"/>
    <p:sldLayoutId id="2147483893" r:id="rId232"/>
    <p:sldLayoutId id="2147483894" r:id="rId233"/>
    <p:sldLayoutId id="2147483895" r:id="rId234"/>
    <p:sldLayoutId id="2147483896" r:id="rId235"/>
    <p:sldLayoutId id="2147483897" r:id="rId236"/>
    <p:sldLayoutId id="2147483898" r:id="rId237"/>
    <p:sldLayoutId id="2147483899" r:id="rId238"/>
    <p:sldLayoutId id="2147483900" r:id="rId239"/>
  </p:sldLayoutIdLst>
  <p:transition spd="med"/>
  <p:txStyles>
    <p:titleStyle>
      <a:lvl1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5pPr>
      <a:lvl6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6pPr>
      <a:lvl7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7pPr>
      <a:lvl8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8pPr>
      <a:lvl9pPr marL="0" marR="0" indent="0" algn="l" defTabSz="457200" rtl="0" latinLnBrk="0">
        <a:lnSpc>
          <a:spcPct val="100000"/>
        </a:lnSpc>
        <a:spcBef>
          <a:spcPts val="0"/>
        </a:spcBef>
        <a:spcAft>
          <a:spcPts val="0"/>
        </a:spcAft>
        <a:buClrTx/>
        <a:buSzTx/>
        <a:buFontTx/>
        <a:buNone/>
        <a:tabLst/>
        <a:defRPr sz="4000" b="0" i="0" u="none" strike="noStrike" cap="none" spc="0" baseline="0">
          <a:ln>
            <a:noFill/>
          </a:ln>
          <a:solidFill>
            <a:srgbClr val="000000"/>
          </a:solidFill>
          <a:uFillTx/>
          <a:latin typeface="Arial"/>
          <a:ea typeface="Arial"/>
          <a:cs typeface="Arial"/>
          <a:sym typeface="Arial"/>
        </a:defRPr>
      </a:lvl9pPr>
    </p:titleStyle>
    <p:bodyStyle>
      <a:lvl1pPr marL="0" marR="0" indent="0" algn="l" defTabSz="457200" rtl="0" latinLnBrk="0">
        <a:lnSpc>
          <a:spcPct val="100000"/>
        </a:lnSpc>
        <a:spcBef>
          <a:spcPts val="600"/>
        </a:spcBef>
        <a:spcAft>
          <a:spcPts val="0"/>
        </a:spcAft>
        <a:buClrTx/>
        <a:buSzTx/>
        <a:buFontTx/>
        <a:buNone/>
        <a:tabLst/>
        <a:defRPr sz="2800" b="0" i="0" u="none" strike="noStrike" cap="none" spc="0" baseline="0">
          <a:ln>
            <a:noFill/>
          </a:ln>
          <a:solidFill>
            <a:srgbClr val="000000"/>
          </a:solidFill>
          <a:uFillTx/>
          <a:latin typeface="Arial"/>
          <a:ea typeface="Arial"/>
          <a:cs typeface="Arial"/>
          <a:sym typeface="Arial"/>
        </a:defRPr>
      </a:lvl1pPr>
      <a:lvl2pPr marL="742950" marR="0" indent="-285750"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2pPr>
      <a:lvl3pPr marL="1181100" marR="0" indent="-266700"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3pPr>
      <a:lvl4pPr marL="1691639" marR="0" indent="-320039"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4pPr>
      <a:lvl5pPr marL="2148839" marR="0" indent="-320039"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5pPr>
      <a:lvl6pPr marL="2606039" marR="0" indent="-320039"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6pPr>
      <a:lvl7pPr marL="3063239" marR="0" indent="-320039"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7pPr>
      <a:lvl8pPr marL="3520440" marR="0" indent="-320040"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8pPr>
      <a:lvl9pPr marL="3977640" marR="0" indent="-320040" algn="l" defTabSz="457200" rtl="0" latinLnBrk="0">
        <a:lnSpc>
          <a:spcPct val="100000"/>
        </a:lnSpc>
        <a:spcBef>
          <a:spcPts val="600"/>
        </a:spcBef>
        <a:spcAft>
          <a:spcPts val="0"/>
        </a:spcAft>
        <a:buClrTx/>
        <a:buSzPct val="100000"/>
        <a:buFontTx/>
        <a:buChar char="•"/>
        <a:tabLst/>
        <a:defRPr sz="28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25.xml"/></Relationships>
</file>

<file path=ppt/slides/_rels/slide1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25.xml"/></Relationships>
</file>

<file path=ppt/slides/_rels/slide1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25.xml"/><Relationship Id="rId5" Type="http://schemas.openxmlformats.org/officeDocument/2006/relationships/image" Target="../media/image82.png"/><Relationship Id="rId4" Type="http://schemas.openxmlformats.org/officeDocument/2006/relationships/image" Target="../media/image81.png"/></Relationships>
</file>

<file path=ppt/slides/_rels/slide1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25.xml"/></Relationships>
</file>

<file path=ppt/slides/_rels/slide14.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25.xml"/></Relationships>
</file>

<file path=ppt/slides/_rels/slide1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xml"/><Relationship Id="rId1" Type="http://schemas.openxmlformats.org/officeDocument/2006/relationships/slideLayout" Target="../slideLayouts/slideLayout225.xml"/></Relationships>
</file>

<file path=ppt/slides/_rels/slide1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6.png"/><Relationship Id="rId1" Type="http://schemas.openxmlformats.org/officeDocument/2006/relationships/slideLayout" Target="../slideLayouts/slideLayout225.xml"/></Relationships>
</file>

<file path=ppt/slides/_rels/slide1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25.xml"/></Relationships>
</file>

<file path=ppt/slides/_rels/slide1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8.png"/><Relationship Id="rId1" Type="http://schemas.openxmlformats.org/officeDocument/2006/relationships/slideLayout" Target="../slideLayouts/slideLayout225.xml"/></Relationships>
</file>

<file path=ppt/slides/_rels/slide1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9.png"/><Relationship Id="rId1" Type="http://schemas.openxmlformats.org/officeDocument/2006/relationships/slideLayout" Target="../slideLayouts/slideLayout225.xml"/></Relationships>
</file>

<file path=ppt/slides/_rels/slide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25.xml"/><Relationship Id="rId6" Type="http://schemas.openxmlformats.org/officeDocument/2006/relationships/image" Target="../media/image82.png"/><Relationship Id="rId5" Type="http://schemas.openxmlformats.org/officeDocument/2006/relationships/image" Target="../media/image93.png"/><Relationship Id="rId4" Type="http://schemas.openxmlformats.org/officeDocument/2006/relationships/image" Target="../media/image92.png"/></Relationships>
</file>

<file path=ppt/slides/_rels/slide2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28.xml"/></Relationships>
</file>

<file path=ppt/slides/_rels/slide2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7.tif"/><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2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81.xml"/></Relationships>
</file>

<file path=ppt/slides/_rels/slide2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2.xml"/><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8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9.xml.rels><?xml version="1.0" encoding="UTF-8" standalone="yes"?>
<Relationships xmlns="http://schemas.openxmlformats.org/package/2006/relationships"><Relationship Id="rId3" Type="http://schemas.openxmlformats.org/officeDocument/2006/relationships/hyperlink" Target="http://www.scottaaronson.com/writings/journal.html" TargetMode="External"/><Relationship Id="rId2" Type="http://schemas.openxmlformats.org/officeDocument/2006/relationships/image" Target="../media/image101.png"/><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ri.uaemex.mx/handle/20.500.11799/33939" TargetMode="External"/><Relationship Id="rId2" Type="http://schemas.openxmlformats.org/officeDocument/2006/relationships/image" Target="../media/image7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14.xml"/><Relationship Id="rId4" Type="http://schemas.openxmlformats.org/officeDocument/2006/relationships/image" Target="../media/image75.png"/></Relationships>
</file>

<file path=ppt/slides/_rels/slide8.xml.rels><?xml version="1.0" encoding="UTF-8" standalone="yes"?>
<Relationships xmlns="http://schemas.openxmlformats.org/package/2006/relationships"><Relationship Id="rId2" Type="http://schemas.openxmlformats.org/officeDocument/2006/relationships/image" Target="../media/image76.tif"/><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0"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3" name="image70.png" descr="image70.png"/>
          <p:cNvPicPr>
            <a:picLocks noChangeAspect="1"/>
          </p:cNvPicPr>
          <p:nvPr/>
        </p:nvPicPr>
        <p:blipFill>
          <a:blip r:embed="rId2"/>
          <a:stretch>
            <a:fillRect/>
          </a:stretch>
        </p:blipFill>
        <p:spPr>
          <a:xfrm>
            <a:off x="1096537" y="54200"/>
            <a:ext cx="7273116" cy="5002185"/>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5" name="Imagen" descr="Imagen"/>
          <p:cNvPicPr>
            <a:picLocks noChangeAspect="1"/>
          </p:cNvPicPr>
          <p:nvPr/>
        </p:nvPicPr>
        <p:blipFill>
          <a:blip r:embed="rId2"/>
          <a:stretch>
            <a:fillRect/>
          </a:stretch>
        </p:blipFill>
        <p:spPr>
          <a:xfrm>
            <a:off x="937386" y="0"/>
            <a:ext cx="7269228" cy="5143500"/>
          </a:xfrm>
          <a:prstGeom prst="rect">
            <a:avLst/>
          </a:prstGeom>
          <a:ln w="12700">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7" name="image72.png" descr="image72.png"/>
          <p:cNvPicPr>
            <a:picLocks noChangeAspect="1"/>
          </p:cNvPicPr>
          <p:nvPr/>
        </p:nvPicPr>
        <p:blipFill>
          <a:blip r:embed="rId2"/>
          <a:stretch>
            <a:fillRect/>
          </a:stretch>
        </p:blipFill>
        <p:spPr>
          <a:xfrm>
            <a:off x="1143000" y="0"/>
            <a:ext cx="4003821" cy="5143500"/>
          </a:xfrm>
          <a:prstGeom prst="rect">
            <a:avLst/>
          </a:prstGeom>
          <a:ln w="12700">
            <a:miter lim="400000"/>
          </a:ln>
        </p:spPr>
      </p:pic>
      <p:pic>
        <p:nvPicPr>
          <p:cNvPr id="2598" name="image73.png" descr="image73.png"/>
          <p:cNvPicPr>
            <a:picLocks noChangeAspect="1"/>
          </p:cNvPicPr>
          <p:nvPr/>
        </p:nvPicPr>
        <p:blipFill>
          <a:blip r:embed="rId3"/>
          <a:stretch>
            <a:fillRect/>
          </a:stretch>
        </p:blipFill>
        <p:spPr>
          <a:xfrm>
            <a:off x="5555813" y="3349592"/>
            <a:ext cx="2757473" cy="1652587"/>
          </a:xfrm>
          <a:prstGeom prst="rect">
            <a:avLst/>
          </a:prstGeom>
          <a:ln w="12700">
            <a:miter lim="400000"/>
          </a:ln>
          <a:effectLst>
            <a:outerShdw blurRad="292100" dist="139700" dir="2700000" rotWithShape="0">
              <a:srgbClr val="333333">
                <a:alpha val="64999"/>
              </a:srgbClr>
            </a:outerShdw>
          </a:effectLst>
        </p:spPr>
      </p:pic>
      <p:sp>
        <p:nvSpPr>
          <p:cNvPr id="2599" name="30,000 documentos…"/>
          <p:cNvSpPr txBox="1"/>
          <p:nvPr/>
        </p:nvSpPr>
        <p:spPr>
          <a:xfrm>
            <a:off x="5262976" y="57013"/>
            <a:ext cx="3051306" cy="830580"/>
          </a:xfrm>
          <a:prstGeom prst="rect">
            <a:avLst/>
          </a:prstGeom>
          <a:solidFill>
            <a:srgbClr val="D9D9D9"/>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89" rIns="34289" bIns="34289">
            <a:spAutoFit/>
          </a:bodyPr>
          <a:lstStyle/>
          <a:p>
            <a:pPr defTabSz="342900">
              <a:defRPr sz="1300"/>
            </a:pPr>
            <a:r>
              <a:t>30,000 documentos</a:t>
            </a:r>
          </a:p>
          <a:p>
            <a:pPr defTabSz="342900">
              <a:defRPr sz="1300"/>
            </a:pPr>
            <a:r>
              <a:t>Artículos, apuntes, cartas, entrevistas</a:t>
            </a:r>
          </a:p>
          <a:p>
            <a:pPr defTabSz="342900">
              <a:defRPr sz="1300" b="1">
                <a:solidFill>
                  <a:srgbClr val="E46C0A"/>
                </a:solidFill>
              </a:defRPr>
            </a:pPr>
            <a:r>
              <a:t>Acceso libre y gratuito</a:t>
            </a:r>
          </a:p>
          <a:p>
            <a:pPr defTabSz="342900">
              <a:defRPr sz="1300"/>
            </a:pPr>
            <a:r>
              <a:t>Transcripciones, traducciones, anotaciones</a:t>
            </a:r>
          </a:p>
        </p:txBody>
      </p:sp>
      <p:pic>
        <p:nvPicPr>
          <p:cNvPr id="2600" name="image74.png" descr="image74.png"/>
          <p:cNvPicPr>
            <a:picLocks noChangeAspect="1"/>
          </p:cNvPicPr>
          <p:nvPr/>
        </p:nvPicPr>
        <p:blipFill>
          <a:blip r:embed="rId4"/>
          <a:stretch>
            <a:fillRect/>
          </a:stretch>
        </p:blipFill>
        <p:spPr>
          <a:xfrm>
            <a:off x="5564216" y="1259692"/>
            <a:ext cx="2749070" cy="1935041"/>
          </a:xfrm>
          <a:prstGeom prst="rect">
            <a:avLst/>
          </a:prstGeom>
          <a:ln w="12700">
            <a:miter lim="400000"/>
          </a:ln>
          <a:effectLst>
            <a:outerShdw blurRad="292100" dist="139700" dir="2700000" rotWithShape="0">
              <a:srgbClr val="333333">
                <a:alpha val="64999"/>
              </a:srgbClr>
            </a:outerShdw>
          </a:effectLst>
        </p:spPr>
      </p:pic>
      <p:sp>
        <p:nvSpPr>
          <p:cNvPr id="2601" name="einsteinpapers.press.princeton.edu"/>
          <p:cNvSpPr/>
          <p:nvPr/>
        </p:nvSpPr>
        <p:spPr>
          <a:xfrm>
            <a:off x="1707993" y="4144524"/>
            <a:ext cx="2506878" cy="28194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300"/>
            </a:lvl1pPr>
          </a:lstStyle>
          <a:p>
            <a:r>
              <a:t>einsteinpapers.press.princeton.edu </a:t>
            </a:r>
          </a:p>
        </p:txBody>
      </p:sp>
      <p:pic>
        <p:nvPicPr>
          <p:cNvPr id="2602" name="image75.png" descr="image75.png"/>
          <p:cNvPicPr>
            <a:picLocks noChangeAspect="1"/>
          </p:cNvPicPr>
          <p:nvPr/>
        </p:nvPicPr>
        <p:blipFill>
          <a:blip r:embed="rId5"/>
          <a:stretch>
            <a:fillRect/>
          </a:stretch>
        </p:blipFill>
        <p:spPr>
          <a:xfrm>
            <a:off x="2924175" y="0"/>
            <a:ext cx="3291841" cy="514350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5" presetClass="entr" presetSubtype="12" fill="hold" grpId="1" nodeType="clickEffect">
                                  <p:stCondLst>
                                    <p:cond delay="0"/>
                                  </p:stCondLst>
                                  <p:iterate>
                                    <p:tmAbs val="0"/>
                                  </p:iterate>
                                  <p:childTnLst>
                                    <p:set>
                                      <p:cBhvr>
                                        <p:cTn id="6" fill="hold"/>
                                        <p:tgtEl>
                                          <p:spTgt spid="2602"/>
                                        </p:tgtEl>
                                        <p:attrNameLst>
                                          <p:attrName>style.visibility</p:attrName>
                                        </p:attrNameLst>
                                      </p:cBhvr>
                                      <p:to>
                                        <p:strVal val="visible"/>
                                      </p:to>
                                    </p:set>
                                    <p:anim calcmode="lin" valueType="num">
                                      <p:cBhvr>
                                        <p:cTn id="7" dur="600" fill="hold"/>
                                        <p:tgtEl>
                                          <p:spTgt spid="2602"/>
                                        </p:tgtEl>
                                        <p:attrNameLst>
                                          <p:attrName>ppt_w</p:attrName>
                                        </p:attrNameLst>
                                      </p:cBhvr>
                                      <p:tavLst>
                                        <p:tav tm="0">
                                          <p:val>
                                            <p:fltVal val="0"/>
                                          </p:val>
                                        </p:tav>
                                        <p:tav tm="100000">
                                          <p:val>
                                            <p:strVal val="#ppt_w"/>
                                          </p:val>
                                        </p:tav>
                                      </p:tavLst>
                                    </p:anim>
                                    <p:anim calcmode="lin" valueType="num">
                                      <p:cBhvr>
                                        <p:cTn id="8" dur="600" fill="hold"/>
                                        <p:tgtEl>
                                          <p:spTgt spid="2602"/>
                                        </p:tgtEl>
                                        <p:attrNameLst>
                                          <p:attrName>ppt_h</p:attrName>
                                        </p:attrNameLst>
                                      </p:cBhvr>
                                      <p:tavLst>
                                        <p:tav tm="0">
                                          <p:val>
                                            <p:fltVal val="0"/>
                                          </p:val>
                                        </p:tav>
                                        <p:tav tm="100000">
                                          <p:val>
                                            <p:strVal val="#ppt_h"/>
                                          </p:val>
                                        </p:tav>
                                      </p:tavLst>
                                    </p:anim>
                                    <p:anim calcmode="lin" valueType="num">
                                      <p:cBhvr>
                                        <p:cTn id="9" dur="600" fill="hold"/>
                                        <p:tgtEl>
                                          <p:spTgt spid="2602"/>
                                        </p:tgtEl>
                                        <p:attrNameLst>
                                          <p:attrName>ppt_x</p:attrName>
                                        </p:attrNameLst>
                                      </p:cBhvr>
                                      <p:tavLst>
                                        <p:tav tm="0" fmla="#ppt_x+(cos(-2*pi*(1-$))*-#ppt_x-sin(-2*pi*(1-$))*(1-#ppt_y))*(1-$)">
                                          <p:val>
                                            <p:fltVal val="0"/>
                                          </p:val>
                                        </p:tav>
                                        <p:tav tm="100000">
                                          <p:val>
                                            <p:fltVal val="1"/>
                                          </p:val>
                                        </p:tav>
                                      </p:tavLst>
                                    </p:anim>
                                    <p:anim calcmode="lin" valueType="num">
                                      <p:cBhvr>
                                        <p:cTn id="10" dur="600" fill="hold"/>
                                        <p:tgtEl>
                                          <p:spTgt spid="260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2" grpId="1"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4" name="image76.png" descr="image76.png"/>
          <p:cNvPicPr>
            <a:picLocks noChangeAspect="1"/>
          </p:cNvPicPr>
          <p:nvPr/>
        </p:nvPicPr>
        <p:blipFill>
          <a:blip r:embed="rId2"/>
          <a:stretch>
            <a:fillRect/>
          </a:stretch>
        </p:blipFill>
        <p:spPr>
          <a:xfrm>
            <a:off x="1825137" y="0"/>
            <a:ext cx="5493726" cy="5143500"/>
          </a:xfrm>
          <a:prstGeom prst="rect">
            <a:avLst/>
          </a:prstGeom>
          <a:ln w="12700">
            <a:miter lim="400000"/>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6" name="image77.png" descr="image77.png"/>
          <p:cNvPicPr>
            <a:picLocks noChangeAspect="1"/>
          </p:cNvPicPr>
          <p:nvPr/>
        </p:nvPicPr>
        <p:blipFill>
          <a:blip r:embed="rId2"/>
          <a:stretch>
            <a:fillRect/>
          </a:stretch>
        </p:blipFill>
        <p:spPr>
          <a:xfrm>
            <a:off x="1620206" y="0"/>
            <a:ext cx="5903589" cy="5143500"/>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8" name="image78.png" descr="image78.png"/>
          <p:cNvPicPr>
            <a:picLocks noChangeAspect="1"/>
          </p:cNvPicPr>
          <p:nvPr/>
        </p:nvPicPr>
        <p:blipFill>
          <a:blip r:embed="rId3"/>
          <a:stretch>
            <a:fillRect/>
          </a:stretch>
        </p:blipFill>
        <p:spPr>
          <a:xfrm>
            <a:off x="1143000" y="407193"/>
            <a:ext cx="6858000" cy="4329114"/>
          </a:xfrm>
          <a:prstGeom prst="rect">
            <a:avLst/>
          </a:prstGeom>
          <a:ln w="12700">
            <a:miter lim="400000"/>
          </a:ln>
        </p:spPr>
      </p:pic>
      <p:sp>
        <p:nvSpPr>
          <p:cNvPr id="2609" name="Emily Dickinson"/>
          <p:cNvSpPr txBox="1"/>
          <p:nvPr/>
        </p:nvSpPr>
        <p:spPr>
          <a:xfrm>
            <a:off x="3715911" y="4820284"/>
            <a:ext cx="1128955" cy="2590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tIns="34289" rIns="34289" bIns="34289">
            <a:spAutoFit/>
          </a:bodyPr>
          <a:lstStyle>
            <a:lvl1pPr>
              <a:defRPr sz="1300"/>
            </a:lvl1pPr>
          </a:lstStyle>
          <a:p>
            <a:r>
              <a:t>Emily Dickinson</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3" name="image79.png" descr="image79.png"/>
          <p:cNvPicPr>
            <a:picLocks noChangeAspect="1"/>
          </p:cNvPicPr>
          <p:nvPr/>
        </p:nvPicPr>
        <p:blipFill>
          <a:blip r:embed="rId2"/>
          <a:stretch>
            <a:fillRect/>
          </a:stretch>
        </p:blipFill>
        <p:spPr>
          <a:xfrm>
            <a:off x="1143000" y="0"/>
            <a:ext cx="4454901" cy="5143500"/>
          </a:xfrm>
          <a:prstGeom prst="rect">
            <a:avLst/>
          </a:prstGeom>
          <a:ln w="12700">
            <a:miter lim="400000"/>
          </a:ln>
        </p:spPr>
      </p:pic>
      <p:sp>
        <p:nvSpPr>
          <p:cNvPr id="2614" name="http://openglam.org/"/>
          <p:cNvSpPr/>
          <p:nvPr/>
        </p:nvSpPr>
        <p:spPr>
          <a:xfrm>
            <a:off x="6228648" y="4578150"/>
            <a:ext cx="1553926" cy="28194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300"/>
            </a:lvl1pPr>
          </a:lstStyle>
          <a:p>
            <a:r>
              <a:t>http://openglam.org/</a:t>
            </a:r>
          </a:p>
        </p:txBody>
      </p:sp>
      <p:pic>
        <p:nvPicPr>
          <p:cNvPr id="2615" name="image75.png" descr="image75.png"/>
          <p:cNvPicPr>
            <a:picLocks noChangeAspect="1"/>
          </p:cNvPicPr>
          <p:nvPr/>
        </p:nvPicPr>
        <p:blipFill>
          <a:blip r:embed="rId3"/>
          <a:stretch>
            <a:fillRect/>
          </a:stretch>
        </p:blipFill>
        <p:spPr>
          <a:xfrm>
            <a:off x="2924175" y="7743"/>
            <a:ext cx="3291841" cy="514350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5" presetClass="entr" presetSubtype="12" fill="hold" grpId="1" nodeType="clickEffect">
                                  <p:stCondLst>
                                    <p:cond delay="0"/>
                                  </p:stCondLst>
                                  <p:iterate>
                                    <p:tmAbs val="0"/>
                                  </p:iterate>
                                  <p:childTnLst>
                                    <p:set>
                                      <p:cBhvr>
                                        <p:cTn id="6" fill="hold"/>
                                        <p:tgtEl>
                                          <p:spTgt spid="2615"/>
                                        </p:tgtEl>
                                        <p:attrNameLst>
                                          <p:attrName>style.visibility</p:attrName>
                                        </p:attrNameLst>
                                      </p:cBhvr>
                                      <p:to>
                                        <p:strVal val="visible"/>
                                      </p:to>
                                    </p:set>
                                    <p:anim calcmode="lin" valueType="num">
                                      <p:cBhvr>
                                        <p:cTn id="7" dur="600" fill="hold"/>
                                        <p:tgtEl>
                                          <p:spTgt spid="2615"/>
                                        </p:tgtEl>
                                        <p:attrNameLst>
                                          <p:attrName>ppt_w</p:attrName>
                                        </p:attrNameLst>
                                      </p:cBhvr>
                                      <p:tavLst>
                                        <p:tav tm="0">
                                          <p:val>
                                            <p:fltVal val="0"/>
                                          </p:val>
                                        </p:tav>
                                        <p:tav tm="100000">
                                          <p:val>
                                            <p:strVal val="#ppt_w"/>
                                          </p:val>
                                        </p:tav>
                                      </p:tavLst>
                                    </p:anim>
                                    <p:anim calcmode="lin" valueType="num">
                                      <p:cBhvr>
                                        <p:cTn id="8" dur="600" fill="hold"/>
                                        <p:tgtEl>
                                          <p:spTgt spid="2615"/>
                                        </p:tgtEl>
                                        <p:attrNameLst>
                                          <p:attrName>ppt_h</p:attrName>
                                        </p:attrNameLst>
                                      </p:cBhvr>
                                      <p:tavLst>
                                        <p:tav tm="0">
                                          <p:val>
                                            <p:fltVal val="0"/>
                                          </p:val>
                                        </p:tav>
                                        <p:tav tm="100000">
                                          <p:val>
                                            <p:strVal val="#ppt_h"/>
                                          </p:val>
                                        </p:tav>
                                      </p:tavLst>
                                    </p:anim>
                                    <p:anim calcmode="lin" valueType="num">
                                      <p:cBhvr>
                                        <p:cTn id="9" dur="600" fill="hold"/>
                                        <p:tgtEl>
                                          <p:spTgt spid="2615"/>
                                        </p:tgtEl>
                                        <p:attrNameLst>
                                          <p:attrName>ppt_x</p:attrName>
                                        </p:attrNameLst>
                                      </p:cBhvr>
                                      <p:tavLst>
                                        <p:tav tm="0" fmla="#ppt_x+(cos(-2*pi*(1-$))*-#ppt_x-sin(-2*pi*(1-$))*(1-#ppt_y))*(1-$)">
                                          <p:val>
                                            <p:fltVal val="0"/>
                                          </p:val>
                                        </p:tav>
                                        <p:tav tm="100000">
                                          <p:val>
                                            <p:fltVal val="1"/>
                                          </p:val>
                                        </p:tav>
                                      </p:tavLst>
                                    </p:anim>
                                    <p:anim calcmode="lin" valueType="num">
                                      <p:cBhvr>
                                        <p:cTn id="10" dur="600" fill="hold"/>
                                        <p:tgtEl>
                                          <p:spTgt spid="261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5" grpId="1"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7" name="image80.png" descr="image80.png"/>
          <p:cNvPicPr>
            <a:picLocks noChangeAspect="1"/>
          </p:cNvPicPr>
          <p:nvPr/>
        </p:nvPicPr>
        <p:blipFill>
          <a:blip r:embed="rId2"/>
          <a:stretch>
            <a:fillRect/>
          </a:stretch>
        </p:blipFill>
        <p:spPr>
          <a:xfrm>
            <a:off x="1924050" y="0"/>
            <a:ext cx="5287749" cy="5143500"/>
          </a:xfrm>
          <a:prstGeom prst="rect">
            <a:avLst/>
          </a:prstGeom>
          <a:ln w="12700">
            <a:miter lim="400000"/>
          </a:ln>
        </p:spPr>
      </p:pic>
      <p:sp>
        <p:nvSpPr>
          <p:cNvPr id="2618" name="Línea"/>
          <p:cNvSpPr/>
          <p:nvPr/>
        </p:nvSpPr>
        <p:spPr>
          <a:xfrm>
            <a:off x="3167844" y="1005576"/>
            <a:ext cx="702079" cy="1"/>
          </a:xfrm>
          <a:prstGeom prst="line">
            <a:avLst/>
          </a:prstGeom>
          <a:ln w="28575">
            <a:solidFill>
              <a:srgbClr val="FFC000"/>
            </a:solidFill>
          </a:ln>
        </p:spPr>
        <p:txBody>
          <a:bodyPr lIns="45719" rIns="45719"/>
          <a:lstStyle/>
          <a:p>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0" name="image81.png" descr="image81.png"/>
          <p:cNvPicPr>
            <a:picLocks noChangeAspect="1"/>
          </p:cNvPicPr>
          <p:nvPr/>
        </p:nvPicPr>
        <p:blipFill>
          <a:blip r:embed="rId2"/>
          <a:stretch>
            <a:fillRect/>
          </a:stretch>
        </p:blipFill>
        <p:spPr>
          <a:xfrm>
            <a:off x="217696" y="28754"/>
            <a:ext cx="8780258" cy="5085992"/>
          </a:xfrm>
          <a:prstGeom prst="rect">
            <a:avLst/>
          </a:prstGeom>
          <a:ln w="12700">
            <a:miter lim="400000"/>
          </a:ln>
        </p:spPr>
      </p:pic>
      <p:sp>
        <p:nvSpPr>
          <p:cNvPr id="2621" name="http://www.ncbi.nlm.nih.gov/pmc/"/>
          <p:cNvSpPr/>
          <p:nvPr/>
        </p:nvSpPr>
        <p:spPr>
          <a:xfrm>
            <a:off x="5004048" y="4660162"/>
            <a:ext cx="2471891" cy="28194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300"/>
            </a:lvl1pPr>
          </a:lstStyle>
          <a:p>
            <a:r>
              <a:t>http://www.ncbi.nlm.nih.gov/pmc/</a:t>
            </a:r>
          </a:p>
        </p:txBody>
      </p:sp>
      <p:pic>
        <p:nvPicPr>
          <p:cNvPr id="2622" name="image75.png" descr="image75.png"/>
          <p:cNvPicPr>
            <a:picLocks noChangeAspect="1"/>
          </p:cNvPicPr>
          <p:nvPr/>
        </p:nvPicPr>
        <p:blipFill>
          <a:blip r:embed="rId3"/>
          <a:stretch>
            <a:fillRect/>
          </a:stretch>
        </p:blipFill>
        <p:spPr>
          <a:xfrm>
            <a:off x="2924175" y="0"/>
            <a:ext cx="3291841" cy="514350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5" presetClass="entr" presetSubtype="12" fill="hold" grpId="1" nodeType="clickEffect">
                                  <p:stCondLst>
                                    <p:cond delay="0"/>
                                  </p:stCondLst>
                                  <p:iterate>
                                    <p:tmAbs val="0"/>
                                  </p:iterate>
                                  <p:childTnLst>
                                    <p:set>
                                      <p:cBhvr>
                                        <p:cTn id="6" fill="hold"/>
                                        <p:tgtEl>
                                          <p:spTgt spid="2622"/>
                                        </p:tgtEl>
                                        <p:attrNameLst>
                                          <p:attrName>style.visibility</p:attrName>
                                        </p:attrNameLst>
                                      </p:cBhvr>
                                      <p:to>
                                        <p:strVal val="visible"/>
                                      </p:to>
                                    </p:set>
                                    <p:anim calcmode="lin" valueType="num">
                                      <p:cBhvr>
                                        <p:cTn id="7" dur="600" fill="hold"/>
                                        <p:tgtEl>
                                          <p:spTgt spid="2622"/>
                                        </p:tgtEl>
                                        <p:attrNameLst>
                                          <p:attrName>ppt_w</p:attrName>
                                        </p:attrNameLst>
                                      </p:cBhvr>
                                      <p:tavLst>
                                        <p:tav tm="0">
                                          <p:val>
                                            <p:fltVal val="0"/>
                                          </p:val>
                                        </p:tav>
                                        <p:tav tm="100000">
                                          <p:val>
                                            <p:strVal val="#ppt_w"/>
                                          </p:val>
                                        </p:tav>
                                      </p:tavLst>
                                    </p:anim>
                                    <p:anim calcmode="lin" valueType="num">
                                      <p:cBhvr>
                                        <p:cTn id="8" dur="600" fill="hold"/>
                                        <p:tgtEl>
                                          <p:spTgt spid="2622"/>
                                        </p:tgtEl>
                                        <p:attrNameLst>
                                          <p:attrName>ppt_h</p:attrName>
                                        </p:attrNameLst>
                                      </p:cBhvr>
                                      <p:tavLst>
                                        <p:tav tm="0">
                                          <p:val>
                                            <p:fltVal val="0"/>
                                          </p:val>
                                        </p:tav>
                                        <p:tav tm="100000">
                                          <p:val>
                                            <p:strVal val="#ppt_h"/>
                                          </p:val>
                                        </p:tav>
                                      </p:tavLst>
                                    </p:anim>
                                    <p:anim calcmode="lin" valueType="num">
                                      <p:cBhvr>
                                        <p:cTn id="9" dur="600" fill="hold"/>
                                        <p:tgtEl>
                                          <p:spTgt spid="2622"/>
                                        </p:tgtEl>
                                        <p:attrNameLst>
                                          <p:attrName>ppt_x</p:attrName>
                                        </p:attrNameLst>
                                      </p:cBhvr>
                                      <p:tavLst>
                                        <p:tav tm="0" fmla="#ppt_x+(cos(-2*pi*(1-$))*-#ppt_x-sin(-2*pi*(1-$))*(1-#ppt_y))*(1-$)">
                                          <p:val>
                                            <p:fltVal val="0"/>
                                          </p:val>
                                        </p:tav>
                                        <p:tav tm="100000">
                                          <p:val>
                                            <p:fltVal val="1"/>
                                          </p:val>
                                        </p:tav>
                                      </p:tavLst>
                                    </p:anim>
                                    <p:anim calcmode="lin" valueType="num">
                                      <p:cBhvr>
                                        <p:cTn id="10" dur="600" fill="hold"/>
                                        <p:tgtEl>
                                          <p:spTgt spid="26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2" grpId="1"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9" name="image83.png" descr="image83.png"/>
          <p:cNvPicPr>
            <a:picLocks noChangeAspect="1"/>
          </p:cNvPicPr>
          <p:nvPr/>
        </p:nvPicPr>
        <p:blipFill>
          <a:blip r:embed="rId2"/>
          <a:stretch>
            <a:fillRect/>
          </a:stretch>
        </p:blipFill>
        <p:spPr>
          <a:xfrm>
            <a:off x="1724025" y="0"/>
            <a:ext cx="5687307" cy="5143500"/>
          </a:xfrm>
          <a:prstGeom prst="rect">
            <a:avLst/>
          </a:prstGeom>
          <a:ln w="12700">
            <a:miter lim="400000"/>
          </a:ln>
          <a:effectLst>
            <a:outerShdw blurRad="292100" dist="139700" dir="2700000" rotWithShape="0">
              <a:srgbClr val="333333">
                <a:alpha val="64999"/>
              </a:srgbClr>
            </a:outerShdw>
          </a:effectLst>
        </p:spPr>
      </p:pic>
      <p:sp>
        <p:nvSpPr>
          <p:cNvPr id="2630" name="http://www.architectmagazine.com/technology/an-open-source-project-to-rebuild-palmyra_o"/>
          <p:cNvSpPr txBox="1"/>
          <p:nvPr/>
        </p:nvSpPr>
        <p:spPr>
          <a:xfrm>
            <a:off x="1233237" y="4781012"/>
            <a:ext cx="7118685"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300"/>
            </a:lvl1pPr>
          </a:lstStyle>
          <a:p>
            <a:r>
              <a:t>http://www.architectmagazine.com/technology/an-open-source-project-to-rebuild-palmyra_o</a:t>
            </a:r>
          </a:p>
        </p:txBody>
      </p:sp>
      <p:pic>
        <p:nvPicPr>
          <p:cNvPr id="2631" name="image75.png" descr="image75.png"/>
          <p:cNvPicPr>
            <a:picLocks noChangeAspect="1"/>
          </p:cNvPicPr>
          <p:nvPr/>
        </p:nvPicPr>
        <p:blipFill>
          <a:blip r:embed="rId3"/>
          <a:stretch>
            <a:fillRect/>
          </a:stretch>
        </p:blipFill>
        <p:spPr>
          <a:xfrm>
            <a:off x="2924175" y="0"/>
            <a:ext cx="3291841" cy="514350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5" presetClass="entr" presetSubtype="12" fill="hold" grpId="1" nodeType="clickEffect">
                                  <p:stCondLst>
                                    <p:cond delay="0"/>
                                  </p:stCondLst>
                                  <p:iterate>
                                    <p:tmAbs val="0"/>
                                  </p:iterate>
                                  <p:childTnLst>
                                    <p:set>
                                      <p:cBhvr>
                                        <p:cTn id="6" fill="hold"/>
                                        <p:tgtEl>
                                          <p:spTgt spid="2631"/>
                                        </p:tgtEl>
                                        <p:attrNameLst>
                                          <p:attrName>style.visibility</p:attrName>
                                        </p:attrNameLst>
                                      </p:cBhvr>
                                      <p:to>
                                        <p:strVal val="visible"/>
                                      </p:to>
                                    </p:set>
                                    <p:anim calcmode="lin" valueType="num">
                                      <p:cBhvr>
                                        <p:cTn id="7" dur="600" fill="hold"/>
                                        <p:tgtEl>
                                          <p:spTgt spid="2631"/>
                                        </p:tgtEl>
                                        <p:attrNameLst>
                                          <p:attrName>ppt_w</p:attrName>
                                        </p:attrNameLst>
                                      </p:cBhvr>
                                      <p:tavLst>
                                        <p:tav tm="0">
                                          <p:val>
                                            <p:fltVal val="0"/>
                                          </p:val>
                                        </p:tav>
                                        <p:tav tm="100000">
                                          <p:val>
                                            <p:strVal val="#ppt_w"/>
                                          </p:val>
                                        </p:tav>
                                      </p:tavLst>
                                    </p:anim>
                                    <p:anim calcmode="lin" valueType="num">
                                      <p:cBhvr>
                                        <p:cTn id="8" dur="600" fill="hold"/>
                                        <p:tgtEl>
                                          <p:spTgt spid="2631"/>
                                        </p:tgtEl>
                                        <p:attrNameLst>
                                          <p:attrName>ppt_h</p:attrName>
                                        </p:attrNameLst>
                                      </p:cBhvr>
                                      <p:tavLst>
                                        <p:tav tm="0">
                                          <p:val>
                                            <p:fltVal val="0"/>
                                          </p:val>
                                        </p:tav>
                                        <p:tav tm="100000">
                                          <p:val>
                                            <p:strVal val="#ppt_h"/>
                                          </p:val>
                                        </p:tav>
                                      </p:tavLst>
                                    </p:anim>
                                    <p:anim calcmode="lin" valueType="num">
                                      <p:cBhvr>
                                        <p:cTn id="9" dur="600" fill="hold"/>
                                        <p:tgtEl>
                                          <p:spTgt spid="2631"/>
                                        </p:tgtEl>
                                        <p:attrNameLst>
                                          <p:attrName>ppt_x</p:attrName>
                                        </p:attrNameLst>
                                      </p:cBhvr>
                                      <p:tavLst>
                                        <p:tav tm="0" fmla="#ppt_x+(cos(-2*pi*(1-$))*-#ppt_x-sin(-2*pi*(1-$))*(1-#ppt_y))*(1-$)">
                                          <p:val>
                                            <p:fltVal val="0"/>
                                          </p:val>
                                        </p:tav>
                                        <p:tav tm="100000">
                                          <p:val>
                                            <p:fltVal val="1"/>
                                          </p:val>
                                        </p:tav>
                                      </p:tavLst>
                                    </p:anim>
                                    <p:anim calcmode="lin" valueType="num">
                                      <p:cBhvr>
                                        <p:cTn id="10" dur="600" fill="hold"/>
                                        <p:tgtEl>
                                          <p:spTgt spid="263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 grpId="1"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2"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
        <p:nvSpPr>
          <p:cNvPr id="2553" name="Rectángulo"/>
          <p:cNvSpPr/>
          <p:nvPr/>
        </p:nvSpPr>
        <p:spPr>
          <a:xfrm>
            <a:off x="-28062" y="-22332"/>
            <a:ext cx="9200124" cy="5188164"/>
          </a:xfrm>
          <a:prstGeom prst="rect">
            <a:avLst/>
          </a:prstGeom>
          <a:solidFill>
            <a:srgbClr val="264434">
              <a:alpha val="50000"/>
            </a:srgbClr>
          </a:solidFill>
          <a:ln w="12700">
            <a:miter lim="400000"/>
          </a:ln>
          <a:effectLst>
            <a:outerShdw blurRad="38100" dist="23000" dir="5400000" rotWithShape="0">
              <a:srgbClr val="000000">
                <a:alpha val="35000"/>
              </a:srgbClr>
            </a:outerShdw>
          </a:effectLst>
        </p:spPr>
        <p:txBody>
          <a:bodyPr lIns="45719" rIns="45719" anchor="ctr"/>
          <a:lstStyle/>
          <a:p>
            <a:endParaRPr/>
          </a:p>
        </p:txBody>
      </p:sp>
      <p:sp>
        <p:nvSpPr>
          <p:cNvPr id="2554" name="SOLO VISIÓN PROYECTABLES…"/>
          <p:cNvSpPr txBox="1"/>
          <p:nvPr/>
        </p:nvSpPr>
        <p:spPr>
          <a:xfrm>
            <a:off x="216928" y="979407"/>
            <a:ext cx="9144001" cy="1691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lgn="ctr">
              <a:lnSpc>
                <a:spcPct val="150000"/>
              </a:lnSpc>
              <a:defRPr sz="3000" b="1">
                <a:solidFill>
                  <a:srgbClr val="FFFFFF"/>
                </a:solidFill>
                <a:latin typeface="Book Antiqua"/>
                <a:ea typeface="Book Antiqua"/>
                <a:cs typeface="Book Antiqua"/>
                <a:sym typeface="Book Antiqua"/>
              </a:defRPr>
            </a:pPr>
            <a:r>
              <a:t>SOLO VISIÓN PROYECTABLES</a:t>
            </a:r>
          </a:p>
          <a:p>
            <a:pPr algn="ctr">
              <a:lnSpc>
                <a:spcPct val="150000"/>
              </a:lnSpc>
              <a:defRPr sz="2000">
                <a:solidFill>
                  <a:srgbClr val="FFFFFF"/>
                </a:solidFill>
                <a:latin typeface="Book Antiqua"/>
                <a:ea typeface="Book Antiqua"/>
                <a:cs typeface="Book Antiqua"/>
                <a:sym typeface="Book Antiqua"/>
              </a:defRPr>
            </a:pPr>
            <a:r>
              <a:t>UNIDAD DE APRENDIZAJE:</a:t>
            </a:r>
          </a:p>
          <a:p>
            <a:pPr algn="ctr">
              <a:lnSpc>
                <a:spcPct val="150000"/>
              </a:lnSpc>
              <a:defRPr sz="3000" b="1">
                <a:solidFill>
                  <a:srgbClr val="FFFFFF"/>
                </a:solidFill>
                <a:latin typeface="Book Antiqua"/>
                <a:ea typeface="Book Antiqua"/>
                <a:cs typeface="Book Antiqua"/>
                <a:sym typeface="Book Antiqua"/>
              </a:defRPr>
            </a:pPr>
            <a:r>
              <a:t>Software Básico Aplicado a la Investigación</a:t>
            </a:r>
          </a:p>
        </p:txBody>
      </p:sp>
      <p:sp>
        <p:nvSpPr>
          <p:cNvPr id="2555" name="Programa educativo:…"/>
          <p:cNvSpPr txBox="1"/>
          <p:nvPr/>
        </p:nvSpPr>
        <p:spPr>
          <a:xfrm>
            <a:off x="542601" y="3164811"/>
            <a:ext cx="3715416" cy="1691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500">
                <a:solidFill>
                  <a:srgbClr val="FFFFFF"/>
                </a:solidFill>
                <a:latin typeface="Book Antiqua"/>
                <a:ea typeface="Book Antiqua"/>
                <a:cs typeface="Book Antiqua"/>
                <a:sym typeface="Book Antiqua"/>
              </a:defRPr>
            </a:pPr>
            <a:r>
              <a:t>Programa educativo:</a:t>
            </a:r>
          </a:p>
          <a:p>
            <a:pPr algn="ctr">
              <a:defRPr sz="1500" b="1">
                <a:solidFill>
                  <a:srgbClr val="FFFFFF"/>
                </a:solidFill>
                <a:latin typeface="Book Antiqua"/>
                <a:ea typeface="Book Antiqua"/>
                <a:cs typeface="Book Antiqua"/>
                <a:sym typeface="Book Antiqua"/>
              </a:defRPr>
            </a:pPr>
            <a:r>
              <a:t>Licenciatura en Sociología</a:t>
            </a:r>
          </a:p>
          <a:p>
            <a:pPr>
              <a:defRPr sz="1500">
                <a:solidFill>
                  <a:srgbClr val="FFFFFF"/>
                </a:solidFill>
                <a:latin typeface="Book Antiqua"/>
                <a:ea typeface="Book Antiqua"/>
                <a:cs typeface="Book Antiqua"/>
                <a:sym typeface="Book Antiqua"/>
              </a:defRPr>
            </a:pPr>
            <a:r>
              <a:t>Espacio Académico:</a:t>
            </a:r>
          </a:p>
          <a:p>
            <a:pPr algn="ctr">
              <a:defRPr sz="1500" b="1">
                <a:solidFill>
                  <a:srgbClr val="FFFFFF"/>
                </a:solidFill>
                <a:latin typeface="Book Antiqua"/>
                <a:ea typeface="Book Antiqua"/>
                <a:cs typeface="Book Antiqua"/>
                <a:sym typeface="Book Antiqua"/>
              </a:defRPr>
            </a:pPr>
            <a:r>
              <a:t>Facultad de Ciencias Políticas y Sociales</a:t>
            </a:r>
          </a:p>
          <a:p>
            <a:pPr>
              <a:defRPr sz="1500">
                <a:solidFill>
                  <a:srgbClr val="FFFFFF"/>
                </a:solidFill>
                <a:latin typeface="Book Antiqua"/>
                <a:ea typeface="Book Antiqua"/>
                <a:cs typeface="Book Antiqua"/>
                <a:sym typeface="Book Antiqua"/>
              </a:defRPr>
            </a:pPr>
            <a:r>
              <a:t>Área de docencia:</a:t>
            </a:r>
          </a:p>
          <a:p>
            <a:pPr algn="ctr">
              <a:defRPr sz="1500" b="1">
                <a:solidFill>
                  <a:srgbClr val="FFFFFF"/>
                </a:solidFill>
                <a:latin typeface="Book Antiqua"/>
                <a:ea typeface="Book Antiqua"/>
                <a:cs typeface="Book Antiqua"/>
                <a:sym typeface="Book Antiqua"/>
              </a:defRPr>
            </a:pPr>
            <a:r>
              <a:t>Problemas-Temas</a:t>
            </a:r>
          </a:p>
          <a:p>
            <a:pPr>
              <a:defRPr sz="1500">
                <a:solidFill>
                  <a:srgbClr val="FFFFFF"/>
                </a:solidFill>
                <a:latin typeface="Book Antiqua"/>
                <a:ea typeface="Book Antiqua"/>
                <a:cs typeface="Book Antiqua"/>
                <a:sym typeface="Book Antiqua"/>
              </a:defRPr>
            </a:pPr>
            <a:r>
              <a:t>Disciplina Complementaria</a:t>
            </a:r>
          </a:p>
        </p:txBody>
      </p:sp>
      <p:sp>
        <p:nvSpPr>
          <p:cNvPr id="2556" name="Responsable de la elaboración:…"/>
          <p:cNvSpPr txBox="1"/>
          <p:nvPr/>
        </p:nvSpPr>
        <p:spPr>
          <a:xfrm>
            <a:off x="6201280" y="4300023"/>
            <a:ext cx="2900855" cy="662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50000"/>
              </a:lnSpc>
              <a:defRPr sz="1500">
                <a:solidFill>
                  <a:srgbClr val="FFFFFF"/>
                </a:solidFill>
                <a:latin typeface="Book Antiqua"/>
                <a:ea typeface="Book Antiqua"/>
                <a:cs typeface="Book Antiqua"/>
                <a:sym typeface="Book Antiqua"/>
              </a:defRPr>
            </a:pPr>
            <a:r>
              <a:t>Responsable de la elaboración:</a:t>
            </a:r>
          </a:p>
          <a:p>
            <a:pPr algn="ctr">
              <a:lnSpc>
                <a:spcPct val="150000"/>
              </a:lnSpc>
              <a:defRPr sz="1500" b="1">
                <a:solidFill>
                  <a:srgbClr val="FFFFFF"/>
                </a:solidFill>
                <a:latin typeface="Book Antiqua"/>
                <a:ea typeface="Book Antiqua"/>
                <a:cs typeface="Book Antiqua"/>
                <a:sym typeface="Book Antiqua"/>
              </a:defRPr>
            </a:pPr>
            <a:r>
              <a:t>Arianna Becerril García</a:t>
            </a:r>
          </a:p>
        </p:txBody>
      </p:sp>
      <p:pic>
        <p:nvPicPr>
          <p:cNvPr id="2557" name="escudo UAEM y siglas en blanco horizontal.png" descr="escudo UAEM y siglas en blanco horizontal.png"/>
          <p:cNvPicPr>
            <a:picLocks noChangeAspect="1"/>
          </p:cNvPicPr>
          <p:nvPr/>
        </p:nvPicPr>
        <p:blipFill>
          <a:blip r:embed="rId3"/>
          <a:stretch>
            <a:fillRect/>
          </a:stretch>
        </p:blipFill>
        <p:spPr>
          <a:xfrm>
            <a:off x="312865" y="218378"/>
            <a:ext cx="2900855" cy="572937"/>
          </a:xfrm>
          <a:prstGeom prst="rect">
            <a:avLst/>
          </a:prstGeom>
          <a:ln w="12700">
            <a:miter lim="400000"/>
          </a:ln>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3" name="image84.png" descr="image84.png"/>
          <p:cNvPicPr>
            <a:picLocks noChangeAspect="1"/>
          </p:cNvPicPr>
          <p:nvPr/>
        </p:nvPicPr>
        <p:blipFill>
          <a:blip r:embed="rId2"/>
          <a:stretch>
            <a:fillRect/>
          </a:stretch>
        </p:blipFill>
        <p:spPr>
          <a:xfrm>
            <a:off x="1143000" y="0"/>
            <a:ext cx="2626559" cy="5143500"/>
          </a:xfrm>
          <a:prstGeom prst="rect">
            <a:avLst/>
          </a:prstGeom>
          <a:ln w="12700">
            <a:miter lim="400000"/>
          </a:ln>
          <a:effectLst>
            <a:outerShdw blurRad="292100" dist="139700" dir="2700000" rotWithShape="0">
              <a:srgbClr val="333333">
                <a:alpha val="64999"/>
              </a:srgbClr>
            </a:outerShdw>
          </a:effectLst>
        </p:spPr>
      </p:pic>
      <p:pic>
        <p:nvPicPr>
          <p:cNvPr id="2634" name="image85.png" descr="image85.png"/>
          <p:cNvPicPr>
            <a:picLocks noChangeAspect="1"/>
          </p:cNvPicPr>
          <p:nvPr/>
        </p:nvPicPr>
        <p:blipFill>
          <a:blip r:embed="rId3"/>
          <a:stretch>
            <a:fillRect/>
          </a:stretch>
        </p:blipFill>
        <p:spPr>
          <a:xfrm>
            <a:off x="1687733" y="371060"/>
            <a:ext cx="3536190" cy="4730701"/>
          </a:xfrm>
          <a:prstGeom prst="rect">
            <a:avLst/>
          </a:prstGeom>
          <a:ln w="12700">
            <a:miter lim="400000"/>
          </a:ln>
          <a:effectLst>
            <a:outerShdw blurRad="292100" dist="139700" dir="2700000" rotWithShape="0">
              <a:srgbClr val="333333">
                <a:alpha val="64999"/>
              </a:srgbClr>
            </a:outerShdw>
          </a:effectLst>
        </p:spPr>
      </p:pic>
      <p:pic>
        <p:nvPicPr>
          <p:cNvPr id="2635" name="image86.png" descr="image86.png"/>
          <p:cNvPicPr>
            <a:picLocks noChangeAspect="1"/>
          </p:cNvPicPr>
          <p:nvPr/>
        </p:nvPicPr>
        <p:blipFill>
          <a:blip r:embed="rId4"/>
          <a:stretch>
            <a:fillRect/>
          </a:stretch>
        </p:blipFill>
        <p:spPr>
          <a:xfrm>
            <a:off x="3769557" y="1210516"/>
            <a:ext cx="3372806" cy="3932984"/>
          </a:xfrm>
          <a:prstGeom prst="rect">
            <a:avLst/>
          </a:prstGeom>
          <a:ln w="12700">
            <a:miter lim="400000"/>
          </a:ln>
          <a:effectLst>
            <a:outerShdw blurRad="292100" dist="139700" dir="2700000" rotWithShape="0">
              <a:srgbClr val="333333">
                <a:alpha val="64999"/>
              </a:srgbClr>
            </a:outerShdw>
          </a:effectLst>
        </p:spPr>
      </p:pic>
      <p:pic>
        <p:nvPicPr>
          <p:cNvPr id="2636" name="image87.png" descr="image87.png"/>
          <p:cNvPicPr>
            <a:picLocks noChangeAspect="1"/>
          </p:cNvPicPr>
          <p:nvPr/>
        </p:nvPicPr>
        <p:blipFill>
          <a:blip r:embed="rId5"/>
          <a:stretch>
            <a:fillRect/>
          </a:stretch>
        </p:blipFill>
        <p:spPr>
          <a:xfrm>
            <a:off x="2326106" y="1636235"/>
            <a:ext cx="6116052" cy="3509298"/>
          </a:xfrm>
          <a:prstGeom prst="rect">
            <a:avLst/>
          </a:prstGeom>
          <a:ln w="12700">
            <a:miter lim="400000"/>
          </a:ln>
          <a:effectLst>
            <a:outerShdw blurRad="292100" dist="139700" dir="2700000" rotWithShape="0">
              <a:srgbClr val="333333">
                <a:alpha val="64999"/>
              </a:srgbClr>
            </a:outerShdw>
          </a:effectLst>
        </p:spPr>
      </p:pic>
      <p:pic>
        <p:nvPicPr>
          <p:cNvPr id="2637" name="image75.png" descr="image75.png"/>
          <p:cNvPicPr>
            <a:picLocks noChangeAspect="1"/>
          </p:cNvPicPr>
          <p:nvPr/>
        </p:nvPicPr>
        <p:blipFill>
          <a:blip r:embed="rId6"/>
          <a:stretch>
            <a:fillRect/>
          </a:stretch>
        </p:blipFill>
        <p:spPr>
          <a:xfrm>
            <a:off x="2924175" y="0"/>
            <a:ext cx="3291841" cy="5143500"/>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6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6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5" presetClass="entr" presetSubtype="12" fill="hold" grpId="4" nodeType="clickEffect">
                                  <p:stCondLst>
                                    <p:cond delay="0"/>
                                  </p:stCondLst>
                                  <p:iterate>
                                    <p:tmAbs val="0"/>
                                  </p:iterate>
                                  <p:childTnLst>
                                    <p:set>
                                      <p:cBhvr>
                                        <p:cTn id="18" fill="hold"/>
                                        <p:tgtEl>
                                          <p:spTgt spid="2637"/>
                                        </p:tgtEl>
                                        <p:attrNameLst>
                                          <p:attrName>style.visibility</p:attrName>
                                        </p:attrNameLst>
                                      </p:cBhvr>
                                      <p:to>
                                        <p:strVal val="visible"/>
                                      </p:to>
                                    </p:set>
                                    <p:anim calcmode="lin" valueType="num">
                                      <p:cBhvr>
                                        <p:cTn id="19" dur="600" fill="hold"/>
                                        <p:tgtEl>
                                          <p:spTgt spid="2637"/>
                                        </p:tgtEl>
                                        <p:attrNameLst>
                                          <p:attrName>ppt_w</p:attrName>
                                        </p:attrNameLst>
                                      </p:cBhvr>
                                      <p:tavLst>
                                        <p:tav tm="0">
                                          <p:val>
                                            <p:fltVal val="0"/>
                                          </p:val>
                                        </p:tav>
                                        <p:tav tm="100000">
                                          <p:val>
                                            <p:strVal val="#ppt_w"/>
                                          </p:val>
                                        </p:tav>
                                      </p:tavLst>
                                    </p:anim>
                                    <p:anim calcmode="lin" valueType="num">
                                      <p:cBhvr>
                                        <p:cTn id="20" dur="600" fill="hold"/>
                                        <p:tgtEl>
                                          <p:spTgt spid="2637"/>
                                        </p:tgtEl>
                                        <p:attrNameLst>
                                          <p:attrName>ppt_h</p:attrName>
                                        </p:attrNameLst>
                                      </p:cBhvr>
                                      <p:tavLst>
                                        <p:tav tm="0">
                                          <p:val>
                                            <p:fltVal val="0"/>
                                          </p:val>
                                        </p:tav>
                                        <p:tav tm="100000">
                                          <p:val>
                                            <p:strVal val="#ppt_h"/>
                                          </p:val>
                                        </p:tav>
                                      </p:tavLst>
                                    </p:anim>
                                    <p:anim calcmode="lin" valueType="num">
                                      <p:cBhvr>
                                        <p:cTn id="21" dur="600" fill="hold"/>
                                        <p:tgtEl>
                                          <p:spTgt spid="2637"/>
                                        </p:tgtEl>
                                        <p:attrNameLst>
                                          <p:attrName>ppt_x</p:attrName>
                                        </p:attrNameLst>
                                      </p:cBhvr>
                                      <p:tavLst>
                                        <p:tav tm="0" fmla="#ppt_x+(cos(-2*pi*(1-$))*-#ppt_x-sin(-2*pi*(1-$))*(1-#ppt_y))*(1-$)">
                                          <p:val>
                                            <p:fltVal val="0"/>
                                          </p:val>
                                        </p:tav>
                                        <p:tav tm="100000">
                                          <p:val>
                                            <p:fltVal val="1"/>
                                          </p:val>
                                        </p:tav>
                                      </p:tavLst>
                                    </p:anim>
                                    <p:anim calcmode="lin" valueType="num">
                                      <p:cBhvr>
                                        <p:cTn id="22" dur="600" fill="hold"/>
                                        <p:tgtEl>
                                          <p:spTgt spid="263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4" grpId="1" animBg="1" advAuto="0"/>
      <p:bldP spid="2635" grpId="2" animBg="1" advAuto="0"/>
      <p:bldP spid="2636" grpId="3" animBg="1" advAuto="0"/>
      <p:bldP spid="2637" grpId="4"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9" name="image88.png" descr="image88.png"/>
          <p:cNvPicPr>
            <a:picLocks noChangeAspect="1"/>
          </p:cNvPicPr>
          <p:nvPr/>
        </p:nvPicPr>
        <p:blipFill>
          <a:blip r:embed="rId2"/>
          <a:stretch>
            <a:fillRect/>
          </a:stretch>
        </p:blipFill>
        <p:spPr>
          <a:xfrm>
            <a:off x="1476375" y="85725"/>
            <a:ext cx="6191250" cy="4972050"/>
          </a:xfrm>
          <a:prstGeom prst="rect">
            <a:avLst/>
          </a:prstGeom>
          <a:ln w="12700">
            <a:miter lim="400000"/>
          </a:ln>
        </p:spPr>
      </p:pic>
      <p:pic>
        <p:nvPicPr>
          <p:cNvPr id="2640" name="image89.png" descr="image89.png"/>
          <p:cNvPicPr>
            <a:picLocks noChangeAspect="1"/>
          </p:cNvPicPr>
          <p:nvPr/>
        </p:nvPicPr>
        <p:blipFill>
          <a:blip r:embed="rId3"/>
          <a:stretch>
            <a:fillRect/>
          </a:stretch>
        </p:blipFill>
        <p:spPr>
          <a:xfrm>
            <a:off x="2002678" y="1068578"/>
            <a:ext cx="733448" cy="1146012"/>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8" presetClass="entr" presetSubtype="12" fill="hold" grpId="1" nodeType="clickEffect">
                                  <p:stCondLst>
                                    <p:cond delay="0"/>
                                  </p:stCondLst>
                                  <p:iterate>
                                    <p:tmAbs val="0"/>
                                  </p:iterate>
                                  <p:childTnLst>
                                    <p:set>
                                      <p:cBhvr>
                                        <p:cTn id="6" fill="hold"/>
                                        <p:tgtEl>
                                          <p:spTgt spid="2640"/>
                                        </p:tgtEl>
                                        <p:attrNameLst>
                                          <p:attrName>style.visibility</p:attrName>
                                        </p:attrNameLst>
                                      </p:cBhvr>
                                      <p:to>
                                        <p:strVal val="visible"/>
                                      </p:to>
                                    </p:set>
                                    <p:animEffect transition="in" filter="strips(downLeft)">
                                      <p:cBhvr>
                                        <p:cTn id="7" dur="500"/>
                                        <p:tgtEl>
                                          <p:spTgt spid="26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0" grpId="1"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2" name="image105.png" descr="image105.png"/>
          <p:cNvPicPr>
            <a:picLocks noChangeAspect="1"/>
          </p:cNvPicPr>
          <p:nvPr/>
        </p:nvPicPr>
        <p:blipFill>
          <a:blip r:embed="rId2"/>
          <a:stretch>
            <a:fillRect/>
          </a:stretch>
        </p:blipFill>
        <p:spPr>
          <a:xfrm>
            <a:off x="114300" y="0"/>
            <a:ext cx="8891221" cy="5143500"/>
          </a:xfrm>
          <a:prstGeom prst="rect">
            <a:avLst/>
          </a:prstGeom>
          <a:ln w="12700">
            <a:miter lim="400000"/>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4" name="Cuerpo"/>
          <p:cNvSpPr txBox="1">
            <a:spLocks noGrp="1"/>
          </p:cNvSpPr>
          <p:nvPr>
            <p:ph type="body" sz="half" idx="1"/>
          </p:nvPr>
        </p:nvSpPr>
        <p:spPr>
          <a:prstGeom prst="rect">
            <a:avLst/>
          </a:prstGeom>
        </p:spPr>
        <p:txBody>
          <a:bodyPr/>
          <a:lstStyle/>
          <a:p>
            <a:endParaRPr/>
          </a:p>
        </p:txBody>
      </p:sp>
      <p:pic>
        <p:nvPicPr>
          <p:cNvPr id="2645" name="Imagen" descr="Imagen"/>
          <p:cNvPicPr>
            <a:picLocks noChangeAspect="1"/>
          </p:cNvPicPr>
          <p:nvPr/>
        </p:nvPicPr>
        <p:blipFill>
          <a:blip r:embed="rId2"/>
          <a:stretch>
            <a:fillRect/>
          </a:stretch>
        </p:blipFill>
        <p:spPr>
          <a:xfrm>
            <a:off x="1407283" y="0"/>
            <a:ext cx="7739438" cy="5143501"/>
          </a:xfrm>
          <a:prstGeom prst="rect">
            <a:avLst/>
          </a:prstGeom>
          <a:ln w="12700">
            <a:miter lim="400000"/>
          </a:ln>
        </p:spPr>
      </p:pic>
      <p:sp>
        <p:nvSpPr>
          <p:cNvPr id="2646" name="Acceso Abierto"/>
          <p:cNvSpPr txBox="1"/>
          <p:nvPr/>
        </p:nvSpPr>
        <p:spPr>
          <a:xfrm>
            <a:off x="-2150291" y="3617718"/>
            <a:ext cx="8201992" cy="18945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algn="ctr">
              <a:spcBef>
                <a:spcPts val="800"/>
              </a:spcBef>
              <a:defRPr sz="3600" b="1">
                <a:solidFill>
                  <a:srgbClr val="FFFFFF"/>
                </a:solidFill>
                <a:effectLst>
                  <a:outerShdw blurRad="50800" dist="76200" dir="2700000" rotWithShape="0">
                    <a:srgbClr val="000000">
                      <a:alpha val="40000"/>
                    </a:srgbClr>
                  </a:outerShdw>
                </a:effectLst>
                <a:latin typeface="Arial"/>
                <a:ea typeface="Arial"/>
                <a:cs typeface="Arial"/>
                <a:sym typeface="Arial"/>
              </a:defRPr>
            </a:lvl1pPr>
          </a:lstStyle>
          <a:p>
            <a:r>
              <a:t>Acceso Abierto</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8" name="Suponiendo que existen 60,000 revistas arbitradas en el mundo y que fueran vendidas al costo (sin ganancias) a las universidades,  aún así casi ninguna tendría la capacidad monetaria para tener al alcance a todas o a la mayoría de ellas."/>
          <p:cNvSpPr txBox="1">
            <a:spLocks noGrp="1"/>
          </p:cNvSpPr>
          <p:nvPr>
            <p:ph type="body" idx="1"/>
          </p:nvPr>
        </p:nvSpPr>
        <p:spPr>
          <a:prstGeom prst="rect">
            <a:avLst/>
          </a:prstGeom>
        </p:spPr>
        <p:txBody>
          <a:bodyPr/>
          <a:lstStyle/>
          <a:p>
            <a:pPr algn="ctr">
              <a:spcBef>
                <a:spcPts val="0"/>
              </a:spcBef>
              <a:defRPr sz="1900">
                <a:latin typeface="+mn-lt"/>
                <a:ea typeface="+mn-ea"/>
                <a:cs typeface="+mn-cs"/>
                <a:sym typeface="Calibri"/>
              </a:defRPr>
            </a:pPr>
            <a:r>
              <a:t>Suponiendo que existen 60,000 revistas arbitradas en el mundo y que fueran vendidas al costo (sin ganancias) a las universidades,  </a:t>
            </a:r>
            <a:r>
              <a:rPr i="1" spc="225"/>
              <a:t>aún así casi ninguna tendría la capacidad monetaria para tener al alcance a todas o a la mayoría de ellas.</a:t>
            </a:r>
          </a:p>
        </p:txBody>
      </p:sp>
      <p:sp>
        <p:nvSpPr>
          <p:cNvPr id="2649" name="Problema de adquisición o suscripción a revistas científicas"/>
          <p:cNvSpPr txBox="1"/>
          <p:nvPr/>
        </p:nvSpPr>
        <p:spPr>
          <a:xfrm>
            <a:off x="811363" y="856354"/>
            <a:ext cx="7660579"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500">
                <a:solidFill>
                  <a:srgbClr val="FFFFFF"/>
                </a:solidFill>
              </a:defRPr>
            </a:lvl1pPr>
          </a:lstStyle>
          <a:p>
            <a:r>
              <a:t>Problema de adquisición o suscripción a revistas científicas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1" name="Imagen" descr="Imagen"/>
          <p:cNvPicPr>
            <a:picLocks noChangeAspect="1"/>
          </p:cNvPicPr>
          <p:nvPr/>
        </p:nvPicPr>
        <p:blipFill>
          <a:blip r:embed="rId2"/>
          <a:stretch>
            <a:fillRect/>
          </a:stretch>
        </p:blipFill>
        <p:spPr>
          <a:xfrm>
            <a:off x="-1" y="953965"/>
            <a:ext cx="9144001" cy="3235570"/>
          </a:xfrm>
          <a:prstGeom prst="rect">
            <a:avLst/>
          </a:prstGeom>
          <a:ln w="12700">
            <a:miter lim="400000"/>
          </a:ln>
        </p:spPr>
      </p:pic>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3" name="Cuerpo"/>
          <p:cNvSpPr txBox="1">
            <a:spLocks noGrp="1"/>
          </p:cNvSpPr>
          <p:nvPr>
            <p:ph type="body" sz="half" idx="1"/>
          </p:nvPr>
        </p:nvSpPr>
        <p:spPr>
          <a:prstGeom prst="rect">
            <a:avLst/>
          </a:prstGeom>
        </p:spPr>
        <p:txBody>
          <a:bodyPr/>
          <a:lstStyle/>
          <a:p>
            <a:endParaRPr/>
          </a:p>
        </p:txBody>
      </p:sp>
      <p:pic>
        <p:nvPicPr>
          <p:cNvPr id="2654" name="Imagen" descr="Imagen"/>
          <p:cNvPicPr>
            <a:picLocks noChangeAspect="1"/>
          </p:cNvPicPr>
          <p:nvPr/>
        </p:nvPicPr>
        <p:blipFill>
          <a:blip r:embed="rId3"/>
          <a:stretch>
            <a:fillRect/>
          </a:stretch>
        </p:blipFill>
        <p:spPr>
          <a:xfrm>
            <a:off x="734157" y="0"/>
            <a:ext cx="7675686" cy="5143500"/>
          </a:xfrm>
          <a:prstGeom prst="rect">
            <a:avLst/>
          </a:prstGeom>
          <a:ln w="12700">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0" name="Grupo"/>
          <p:cNvGrpSpPr/>
          <p:nvPr/>
        </p:nvGrpSpPr>
        <p:grpSpPr>
          <a:xfrm>
            <a:off x="2708383" y="69887"/>
            <a:ext cx="3852731" cy="5073614"/>
            <a:chOff x="0" y="0"/>
            <a:chExt cx="3852729" cy="5073612"/>
          </a:xfrm>
        </p:grpSpPr>
        <p:sp>
          <p:nvSpPr>
            <p:cNvPr id="2658" name="Rectángulo"/>
            <p:cNvSpPr/>
            <p:nvPr/>
          </p:nvSpPr>
          <p:spPr>
            <a:xfrm>
              <a:off x="0" y="0"/>
              <a:ext cx="3852730" cy="5073613"/>
            </a:xfrm>
            <a:prstGeom prst="rect">
              <a:avLst/>
            </a:prstGeom>
            <a:solidFill>
              <a:srgbClr val="EDEDED"/>
            </a:solidFill>
            <a:ln w="12700" cap="flat">
              <a:noFill/>
              <a:miter lim="400000"/>
            </a:ln>
            <a:effectLst/>
          </p:spPr>
          <p:txBody>
            <a:bodyPr wrap="square" lIns="45719" tIns="45719" rIns="45719" bIns="45719" numCol="1" anchor="ctr">
              <a:noAutofit/>
            </a:bodyPr>
            <a:lstStyle/>
            <a:p>
              <a:pPr>
                <a:defRPr sz="1300"/>
              </a:pPr>
              <a:endParaRPr/>
            </a:p>
          </p:txBody>
        </p:sp>
        <p:pic>
          <p:nvPicPr>
            <p:cNvPr id="2659" name="image94.png" descr="image94.png"/>
            <p:cNvPicPr>
              <a:picLocks noChangeAspect="1"/>
            </p:cNvPicPr>
            <p:nvPr/>
          </p:nvPicPr>
          <p:blipFill>
            <a:blip r:embed="rId2"/>
            <a:stretch>
              <a:fillRect/>
            </a:stretch>
          </p:blipFill>
          <p:spPr>
            <a:xfrm>
              <a:off x="-1" y="-1"/>
              <a:ext cx="3852731" cy="5073614"/>
            </a:xfrm>
            <a:prstGeom prst="rect">
              <a:avLst/>
            </a:prstGeom>
            <a:ln w="101600" cap="sq">
              <a:solidFill>
                <a:srgbClr val="FDFDFD"/>
              </a:solidFill>
              <a:prstDash val="solid"/>
              <a:miter lim="800000"/>
            </a:ln>
            <a:effectLst>
              <a:outerShdw blurRad="63500" dist="37500" dir="7560000" rotWithShape="0">
                <a:srgbClr val="000000">
                  <a:alpha val="20000"/>
                </a:srgbClr>
              </a:outerShdw>
            </a:effectLst>
          </p:spPr>
        </p:pic>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 name="La industria de la publicación es única."/>
          <p:cNvSpPr txBox="1">
            <a:spLocks noGrp="1"/>
          </p:cNvSpPr>
          <p:nvPr>
            <p:ph type="body" sz="half" idx="1"/>
          </p:nvPr>
        </p:nvSpPr>
        <p:spPr>
          <a:prstGeom prst="rect">
            <a:avLst/>
          </a:prstGeom>
        </p:spPr>
        <p:txBody>
          <a:bodyPr/>
          <a:lstStyle>
            <a:lvl1pPr>
              <a:defRPr>
                <a:solidFill>
                  <a:srgbClr val="FFFFFF"/>
                </a:solidFill>
              </a:defRPr>
            </a:lvl1pPr>
          </a:lstStyle>
          <a:p>
            <a:r>
              <a:t>La industria de la publicación es única.</a:t>
            </a:r>
          </a:p>
        </p:txBody>
      </p:sp>
      <p:sp>
        <p:nvSpPr>
          <p:cNvPr id="2663" name="A un investigador no se le paga directamente…"/>
          <p:cNvSpPr txBox="1"/>
          <p:nvPr/>
        </p:nvSpPr>
        <p:spPr>
          <a:xfrm>
            <a:off x="616850" y="2423380"/>
            <a:ext cx="6549478" cy="650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a:solidFill>
                  <a:srgbClr val="FFFFFF"/>
                </a:solidFill>
              </a:defRPr>
            </a:pPr>
            <a:r>
              <a:t>A un investigador no se le paga directamente </a:t>
            </a:r>
          </a:p>
          <a:p>
            <a:pPr>
              <a:defRPr>
                <a:solidFill>
                  <a:srgbClr val="FFFFFF"/>
                </a:solidFill>
              </a:defRPr>
            </a:pPr>
            <a:r>
              <a:t>por los artículos que publica, trabaja como voluntario del peer-review</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5" name="Imagen" descr="Imagen"/>
          <p:cNvPicPr>
            <a:picLocks noChangeAspect="1"/>
          </p:cNvPicPr>
          <p:nvPr/>
        </p:nvPicPr>
        <p:blipFill>
          <a:blip r:embed="rId2">
            <a:alphaModFix amt="44981"/>
          </a:blip>
          <a:srcRect l="10557" t="22012" r="10557" b="22012"/>
          <a:stretch>
            <a:fillRect/>
          </a:stretch>
        </p:blipFill>
        <p:spPr>
          <a:xfrm>
            <a:off x="172041" y="268928"/>
            <a:ext cx="962639" cy="683054"/>
          </a:xfrm>
          <a:prstGeom prst="rect">
            <a:avLst/>
          </a:prstGeom>
          <a:ln w="12700">
            <a:miter lim="400000"/>
          </a:ln>
          <a:effectLst>
            <a:reflection endPos="40000" dir="5400000" sy="-100000" algn="bl" rotWithShape="0"/>
          </a:effectLst>
        </p:spPr>
      </p:pic>
      <p:sp>
        <p:nvSpPr>
          <p:cNvPr id="2666" name="Scott Aaronson,…"/>
          <p:cNvSpPr txBox="1"/>
          <p:nvPr/>
        </p:nvSpPr>
        <p:spPr>
          <a:xfrm>
            <a:off x="143094" y="1689828"/>
            <a:ext cx="81028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700">
                <a:solidFill>
                  <a:srgbClr val="FFFFFF"/>
                </a:solidFill>
                <a:latin typeface="+mj-lt"/>
                <a:ea typeface="+mj-ea"/>
                <a:cs typeface="+mj-cs"/>
                <a:sym typeface="Helvetica"/>
              </a:defRPr>
            </a:pPr>
            <a:r>
              <a:t>Scott Aaronson, </a:t>
            </a:r>
          </a:p>
          <a:p>
            <a:pPr>
              <a:defRPr sz="700">
                <a:solidFill>
                  <a:srgbClr val="FFFFFF"/>
                </a:solidFill>
                <a:latin typeface="+mj-lt"/>
                <a:ea typeface="+mj-ea"/>
                <a:cs typeface="+mj-cs"/>
                <a:sym typeface="Helvetica"/>
              </a:defRPr>
            </a:pPr>
            <a:r>
              <a:rPr>
                <a:hlinkClick r:id="rId3"/>
              </a:rPr>
              <a:t>Review of “The Access Principle” by John Willinsky</a:t>
            </a:r>
            <a:r>
              <a:t>, </a:t>
            </a:r>
          </a:p>
          <a:p>
            <a:pPr>
              <a:defRPr sz="700">
                <a:solidFill>
                  <a:srgbClr val="FFFFFF"/>
                </a:solidFill>
                <a:latin typeface="+mj-lt"/>
                <a:ea typeface="+mj-ea"/>
                <a:cs typeface="+mj-cs"/>
                <a:sym typeface="Helvetica"/>
              </a:defRPr>
            </a:pPr>
            <a:r>
              <a:t>MIT Press, 2005.</a:t>
            </a:r>
          </a:p>
        </p:txBody>
      </p:sp>
      <p:sp>
        <p:nvSpPr>
          <p:cNvPr id="2667" name="Tengo una idea ingeniosa para una empresa. Mi compañía estará en el negocio de vender juegos de computadora. Pero, a diferencia de otras compañías de juegos, la mía nunca tendrá que contratar a un solo programador, diseñador de juegos o artista gráfico. En cambio, simplemente encontraré personas que saben cómo hacer juegos y les pediré que me donen sus juegos. Naturalmente, cualquier persona lo suficientemente generosa como para donar un juego renunciará inmediatamente a todos sus derechos adicionales.…"/>
          <p:cNvSpPr txBox="1"/>
          <p:nvPr/>
        </p:nvSpPr>
        <p:spPr>
          <a:xfrm>
            <a:off x="1126106" y="63279"/>
            <a:ext cx="7993699" cy="4968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300">
                <a:solidFill>
                  <a:srgbClr val="FFFFFF"/>
                </a:solidFill>
              </a:defRPr>
            </a:pPr>
            <a:r>
              <a:t>Tengo una idea ingeniosa para una empresa. Mi compañía estará en el negocio de vender juegos de computadora. Pero, a diferencia de otras compañías de juegos, la mía </a:t>
            </a:r>
            <a:r>
              <a:rPr sz="1500">
                <a:solidFill>
                  <a:srgbClr val="000000"/>
                </a:solidFill>
              </a:rPr>
              <a:t>nunca tendrá que contratar</a:t>
            </a:r>
            <a:r>
              <a:rPr>
                <a:solidFill>
                  <a:srgbClr val="000000"/>
                </a:solidFill>
              </a:rPr>
              <a:t> </a:t>
            </a:r>
            <a:r>
              <a:t>a un solo programador, diseñador de juegos o artista gráfico. En cambio, simplemente encontraré personas que saben cómo hacer juegos y les pediré que </a:t>
            </a:r>
            <a:r>
              <a:rPr sz="1500">
                <a:solidFill>
                  <a:srgbClr val="000000"/>
                </a:solidFill>
              </a:rPr>
              <a:t>me donen </a:t>
            </a:r>
            <a:r>
              <a:t>sus juegos. Naturalmente, cualquier persona lo suficientemente generosa como para donar un juego </a:t>
            </a:r>
            <a:r>
              <a:rPr sz="1400">
                <a:solidFill>
                  <a:srgbClr val="000000"/>
                </a:solidFill>
              </a:rPr>
              <a:t>renunciará inmediatamente a todos sus derechos adicionales</a:t>
            </a:r>
            <a:r>
              <a:t>. </a:t>
            </a:r>
          </a:p>
          <a:p>
            <a:pPr>
              <a:defRPr sz="1300">
                <a:solidFill>
                  <a:srgbClr val="FFFFFF"/>
                </a:solidFill>
              </a:defRPr>
            </a:pPr>
            <a:endParaRPr/>
          </a:p>
          <a:p>
            <a:pPr>
              <a:defRPr sz="1300">
                <a:solidFill>
                  <a:srgbClr val="FFFFFF"/>
                </a:solidFill>
              </a:defRPr>
            </a:pPr>
            <a:r>
              <a:t>A partir de ese momento, solo yo seré</a:t>
            </a:r>
            <a:r>
              <a:rPr sz="1400">
                <a:solidFill>
                  <a:srgbClr val="000000"/>
                </a:solidFill>
              </a:rPr>
              <a:t> titular de los derechos de autor, distribuidor y cobrador de regalías</a:t>
            </a:r>
            <a:r>
              <a:t>. Sin embargo, esto no quiere decir que no proporcione "valor agregado". Mi compañía será la que empaquetará los juegos en cajas de cartón de 25 centavos, luego revenderá las cajas por hasta $300 cada una. </a:t>
            </a:r>
          </a:p>
          <a:p>
            <a:pPr>
              <a:defRPr sz="1300">
                <a:solidFill>
                  <a:srgbClr val="FFFFFF"/>
                </a:solidFill>
              </a:defRPr>
            </a:pPr>
            <a:endParaRPr/>
          </a:p>
          <a:p>
            <a:pPr>
              <a:defRPr sz="1300">
                <a:solidFill>
                  <a:srgbClr val="FFFFFF"/>
                </a:solidFill>
              </a:defRPr>
            </a:pPr>
            <a:r>
              <a:t>Pero ¿por qué los desarrolladores me donarían sus juegos? Porque necesitarán mi </a:t>
            </a:r>
            <a:r>
              <a:rPr sz="1400">
                <a:solidFill>
                  <a:srgbClr val="000000"/>
                </a:solidFill>
              </a:rPr>
              <a:t>sello de aprobación</a:t>
            </a:r>
            <a:r>
              <a:t>. Convenceré a los desarrolladores de que, si un juego no es distribuido por mi empresa, entonces el juego no "cuenta", de hecho, apenas existe, y todo su trabajo en él ha sido en vano.</a:t>
            </a:r>
          </a:p>
          <a:p>
            <a:pPr>
              <a:defRPr sz="1300">
                <a:solidFill>
                  <a:srgbClr val="FFFFFF"/>
                </a:solidFill>
              </a:defRPr>
            </a:pPr>
            <a:endParaRPr/>
          </a:p>
          <a:p>
            <a:pPr>
              <a:defRPr sz="1300">
                <a:solidFill>
                  <a:srgbClr val="FFFFFF"/>
                </a:solidFill>
              </a:defRPr>
            </a:pPr>
            <a:r>
              <a:t>Es cierto que para que el plan funcione, mi sello de aprobación tendrá que significar algo. Entonces, antes de ponerlo en un juego, primero enviaré el juego a un equipo de expertos que lo probará, depurará y recomendará cambios. ¿Pero pagaré a los expertos por ese servicio? En absoluto: como la cereza final,</a:t>
            </a:r>
            <a:r>
              <a:rPr sz="1500">
                <a:solidFill>
                  <a:srgbClr val="000000"/>
                </a:solidFill>
              </a:rPr>
              <a:t> les diré a los expertos que es su deber profesional evaluar, probar y depurar mis juegos de forma gratuita.</a:t>
            </a:r>
          </a:p>
          <a:p>
            <a:pPr>
              <a:defRPr sz="1300">
                <a:solidFill>
                  <a:srgbClr val="FFFFFF"/>
                </a:solidFill>
              </a:defRPr>
            </a:pPr>
            <a:endParaRPr sz="1500">
              <a:solidFill>
                <a:srgbClr val="000000"/>
              </a:solidFill>
            </a:endParaRPr>
          </a:p>
          <a:p>
            <a:pPr>
              <a:defRPr sz="1300">
                <a:solidFill>
                  <a:srgbClr val="FFFFFF"/>
                </a:solidFill>
              </a:defRPr>
            </a:pPr>
            <a:r>
              <a:t>En reflexión, tal vez ningún desarrollador de juegos sería tan crédulo como para caer en mi plan. Necesito una comunidad que tenga una mayor tolerancia hacia lo ridículo, una comunidad que, incluso después de desenmascarar mi operación, la estudiará y sostuviera reuniones, pero no "se precipitará al juicio" al disociarse de mí. </a:t>
            </a:r>
          </a:p>
          <a:p>
            <a:pPr>
              <a:defRPr sz="1500"/>
            </a:pPr>
            <a:r>
              <a:t>Pero, ¿quién en la Tierra podría estar tan paralizado por la indecisión, tan reacio al cambio, tan inmune al sentido común? Lo tengo: ¡académicos!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9"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
        <p:nvSpPr>
          <p:cNvPr id="2560" name="Rectángulo"/>
          <p:cNvSpPr/>
          <p:nvPr/>
        </p:nvSpPr>
        <p:spPr>
          <a:xfrm>
            <a:off x="-28062" y="-22332"/>
            <a:ext cx="9200124" cy="5188164"/>
          </a:xfrm>
          <a:prstGeom prst="rect">
            <a:avLst/>
          </a:prstGeom>
          <a:solidFill>
            <a:srgbClr val="264434">
              <a:alpha val="50000"/>
            </a:srgbClr>
          </a:solidFill>
          <a:ln w="12700">
            <a:miter lim="400000"/>
          </a:ln>
          <a:effectLst>
            <a:outerShdw blurRad="38100" dist="23000" dir="5400000" rotWithShape="0">
              <a:srgbClr val="000000">
                <a:alpha val="35000"/>
              </a:srgbClr>
            </a:outerShdw>
          </a:effectLst>
        </p:spPr>
        <p:txBody>
          <a:bodyPr lIns="45719" rIns="45719" anchor="ctr"/>
          <a:lstStyle/>
          <a:p>
            <a:endParaRPr/>
          </a:p>
        </p:txBody>
      </p:sp>
      <p:sp>
        <p:nvSpPr>
          <p:cNvPr id="2561" name="CONTENIDO"/>
          <p:cNvSpPr txBox="1"/>
          <p:nvPr/>
        </p:nvSpPr>
        <p:spPr>
          <a:xfrm>
            <a:off x="0" y="200033"/>
            <a:ext cx="9144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lnSpc>
                <a:spcPct val="150000"/>
              </a:lnSpc>
              <a:defRPr sz="3000" b="1">
                <a:solidFill>
                  <a:srgbClr val="FFFFFF"/>
                </a:solidFill>
                <a:latin typeface="Book Antiqua"/>
                <a:ea typeface="Book Antiqua"/>
                <a:cs typeface="Book Antiqua"/>
                <a:sym typeface="Book Antiqua"/>
              </a:defRPr>
            </a:lvl1pPr>
          </a:lstStyle>
          <a:p>
            <a:r>
              <a:t>CONTENIDO</a:t>
            </a:r>
          </a:p>
        </p:txBody>
      </p:sp>
      <p:sp>
        <p:nvSpPr>
          <p:cNvPr id="2562" name="Justificación…"/>
          <p:cNvSpPr txBox="1"/>
          <p:nvPr/>
        </p:nvSpPr>
        <p:spPr>
          <a:xfrm>
            <a:off x="2818450" y="1306830"/>
            <a:ext cx="3507099" cy="2225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514349" indent="-514349">
              <a:buSzPct val="100000"/>
              <a:buAutoNum type="arabicPeriod"/>
              <a:defRPr sz="2000">
                <a:solidFill>
                  <a:srgbClr val="FFFFFF"/>
                </a:solidFill>
                <a:latin typeface="Book Antiqua"/>
                <a:ea typeface="Book Antiqua"/>
                <a:cs typeface="Book Antiqua"/>
                <a:sym typeface="Book Antiqua"/>
              </a:defRPr>
            </a:pPr>
            <a:r>
              <a:t>Justificación</a:t>
            </a:r>
          </a:p>
          <a:p>
            <a:pPr marL="514349" indent="-514349">
              <a:buSzPct val="100000"/>
              <a:buAutoNum type="arabicPeriod"/>
              <a:defRPr sz="2000">
                <a:solidFill>
                  <a:srgbClr val="FFFFFF"/>
                </a:solidFill>
                <a:latin typeface="Book Antiqua"/>
                <a:ea typeface="Book Antiqua"/>
                <a:cs typeface="Book Antiqua"/>
                <a:sym typeface="Book Antiqua"/>
              </a:defRPr>
            </a:pPr>
            <a:r>
              <a:t>Objetivo</a:t>
            </a:r>
          </a:p>
          <a:p>
            <a:pPr marL="514349" indent="-514349">
              <a:buSzPct val="100000"/>
              <a:buAutoNum type="arabicPeriod"/>
              <a:defRPr sz="2000">
                <a:solidFill>
                  <a:srgbClr val="FFFFFF"/>
                </a:solidFill>
                <a:latin typeface="Book Antiqua"/>
                <a:ea typeface="Book Antiqua"/>
                <a:cs typeface="Book Antiqua"/>
                <a:sym typeface="Book Antiqua"/>
              </a:defRPr>
            </a:pPr>
            <a:r>
              <a:t>Guía de uso</a:t>
            </a:r>
          </a:p>
          <a:p>
            <a:pPr marL="514349" indent="-514349">
              <a:buSzPct val="100000"/>
              <a:buAutoNum type="arabicPeriod"/>
              <a:defRPr sz="2000">
                <a:solidFill>
                  <a:srgbClr val="FFFFFF"/>
                </a:solidFill>
                <a:latin typeface="Book Antiqua"/>
                <a:ea typeface="Book Antiqua"/>
                <a:cs typeface="Book Antiqua"/>
                <a:sym typeface="Book Antiqua"/>
              </a:defRPr>
            </a:pPr>
            <a:r>
              <a:t>Portada</a:t>
            </a:r>
          </a:p>
          <a:p>
            <a:pPr marL="514349" indent="-514349">
              <a:buSzPct val="100000"/>
              <a:buAutoNum type="arabicPeriod"/>
              <a:defRPr sz="2000">
                <a:solidFill>
                  <a:srgbClr val="FFFFFF"/>
                </a:solidFill>
                <a:latin typeface="Book Antiqua"/>
                <a:ea typeface="Book Antiqua"/>
                <a:cs typeface="Book Antiqua"/>
                <a:sym typeface="Book Antiqua"/>
              </a:defRPr>
            </a:pPr>
            <a:r>
              <a:t>Guión explicativo</a:t>
            </a:r>
          </a:p>
          <a:p>
            <a:pPr marL="514349" indent="-514349">
              <a:buSzPct val="100000"/>
              <a:buAutoNum type="arabicPeriod"/>
              <a:defRPr sz="2000">
                <a:solidFill>
                  <a:srgbClr val="FFFFFF"/>
                </a:solidFill>
                <a:latin typeface="Book Antiqua"/>
                <a:ea typeface="Book Antiqua"/>
                <a:cs typeface="Book Antiqua"/>
                <a:sym typeface="Book Antiqua"/>
              </a:defRPr>
            </a:pPr>
            <a:r>
              <a:t>Visión solo proyectable</a:t>
            </a:r>
          </a:p>
          <a:p>
            <a:pPr marL="514349" indent="-514349">
              <a:buSzPct val="100000"/>
              <a:buAutoNum type="arabicPeriod"/>
              <a:defRPr sz="2000">
                <a:solidFill>
                  <a:srgbClr val="FFFFFF"/>
                </a:solidFill>
                <a:latin typeface="Book Antiqua"/>
                <a:ea typeface="Book Antiqua"/>
                <a:cs typeface="Book Antiqua"/>
                <a:sym typeface="Book Antiqua"/>
              </a:defRPr>
            </a:pPr>
            <a:r>
              <a:t>Referencias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4"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
        <p:nvSpPr>
          <p:cNvPr id="2565" name="Rectángulo"/>
          <p:cNvSpPr/>
          <p:nvPr/>
        </p:nvSpPr>
        <p:spPr>
          <a:xfrm>
            <a:off x="-28062" y="-22332"/>
            <a:ext cx="9200124" cy="5188164"/>
          </a:xfrm>
          <a:prstGeom prst="rect">
            <a:avLst/>
          </a:prstGeom>
          <a:solidFill>
            <a:srgbClr val="264434">
              <a:alpha val="50000"/>
            </a:srgbClr>
          </a:solidFill>
          <a:ln w="12700">
            <a:miter lim="400000"/>
          </a:ln>
          <a:effectLst>
            <a:outerShdw blurRad="38100" dist="23000" dir="5400000" rotWithShape="0">
              <a:srgbClr val="000000">
                <a:alpha val="35000"/>
              </a:srgbClr>
            </a:outerShdw>
          </a:effectLst>
        </p:spPr>
        <p:txBody>
          <a:bodyPr lIns="45719" rIns="45719" anchor="ctr"/>
          <a:lstStyle/>
          <a:p>
            <a:endParaRPr/>
          </a:p>
        </p:txBody>
      </p:sp>
      <p:sp>
        <p:nvSpPr>
          <p:cNvPr id="2566" name="JUSTIFICACIÓN"/>
          <p:cNvSpPr txBox="1"/>
          <p:nvPr/>
        </p:nvSpPr>
        <p:spPr>
          <a:xfrm>
            <a:off x="0" y="200033"/>
            <a:ext cx="9144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lnSpc>
                <a:spcPct val="150000"/>
              </a:lnSpc>
              <a:defRPr sz="3000" b="1">
                <a:solidFill>
                  <a:srgbClr val="FFFFFF"/>
                </a:solidFill>
                <a:latin typeface="Book Antiqua"/>
                <a:ea typeface="Book Antiqua"/>
                <a:cs typeface="Book Antiqua"/>
                <a:sym typeface="Book Antiqua"/>
              </a:defRPr>
            </a:lvl1pPr>
          </a:lstStyle>
          <a:p>
            <a:r>
              <a:t>JUSTIFICACIÓN</a:t>
            </a:r>
          </a:p>
        </p:txBody>
      </p:sp>
      <p:sp>
        <p:nvSpPr>
          <p:cNvPr id="2567" name="El movimiento de acceso abierto (AA) tiene por objetivo principal hacer visible la literatura científica, sin barreras económicas, legales o técnicas. Para cumplir su objetivo, además de buscar la modificación e implementación de políticas o mandatos institucionales, los partidarios del AA utilizan dos estrategias: vía verde y vía dorada.…"/>
          <p:cNvSpPr txBox="1"/>
          <p:nvPr/>
        </p:nvSpPr>
        <p:spPr>
          <a:xfrm>
            <a:off x="513020" y="1268629"/>
            <a:ext cx="8117960" cy="3063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20000"/>
              </a:lnSpc>
              <a:defRPr sz="1500">
                <a:solidFill>
                  <a:srgbClr val="FFFFFF"/>
                </a:solidFill>
                <a:latin typeface="Book Antiqua"/>
                <a:ea typeface="Book Antiqua"/>
                <a:cs typeface="Book Antiqua"/>
                <a:sym typeface="Book Antiqua"/>
              </a:defRPr>
            </a:pPr>
            <a:r>
              <a:t>El movimiento de acceso abierto (AA) tiene por objetivo principal hacer visible la literatura científica, sin barreras económicas, legales o técnicas. Para cumplir su objetivo, además de buscar la modificación e implementación de políticas o mandatos institucionales, los partidarios del AA utilizan dos estrategias: vía verde y vía dorada.</a:t>
            </a:r>
          </a:p>
          <a:p>
            <a:pPr>
              <a:lnSpc>
                <a:spcPct val="120000"/>
              </a:lnSpc>
              <a:defRPr sz="1500">
                <a:solidFill>
                  <a:srgbClr val="FFFFFF"/>
                </a:solidFill>
                <a:latin typeface="Book Antiqua"/>
                <a:ea typeface="Book Antiqua"/>
                <a:cs typeface="Book Antiqua"/>
                <a:sym typeface="Book Antiqua"/>
              </a:defRPr>
            </a:pPr>
            <a:r>
              <a:t>La vía verde es el autoarchivo de documentos digitales por parte del investigador en repositorios que, al implantar el uso de archivos abiertos y protocolos interoperables, buscan incrementar la visibilidad y el uso de los contenidos.</a:t>
            </a:r>
          </a:p>
          <a:p>
            <a:pPr>
              <a:lnSpc>
                <a:spcPct val="120000"/>
              </a:lnSpc>
              <a:defRPr sz="1500">
                <a:solidFill>
                  <a:srgbClr val="FFFFFF"/>
                </a:solidFill>
                <a:latin typeface="Book Antiqua"/>
                <a:ea typeface="Book Antiqua"/>
                <a:cs typeface="Book Antiqua"/>
                <a:sym typeface="Book Antiqua"/>
              </a:defRPr>
            </a:pPr>
            <a:r>
              <a:t>La vía dorada consiste en la publicación de artículos en revistas AA. Existen servicios y plataformas web que generan indicadores a partir de la información de publicaciones en AA, con los que es posible obtener una noción sobre el impacto de las publicaciones y conocer el panorama de la investigación científica.</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9"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
        <p:nvSpPr>
          <p:cNvPr id="2570" name="Rectángulo"/>
          <p:cNvSpPr/>
          <p:nvPr/>
        </p:nvSpPr>
        <p:spPr>
          <a:xfrm>
            <a:off x="-28062" y="-22332"/>
            <a:ext cx="9200124" cy="5188164"/>
          </a:xfrm>
          <a:prstGeom prst="rect">
            <a:avLst/>
          </a:prstGeom>
          <a:solidFill>
            <a:srgbClr val="264434">
              <a:alpha val="50000"/>
            </a:srgbClr>
          </a:solidFill>
          <a:ln w="12700">
            <a:miter lim="400000"/>
          </a:ln>
          <a:effectLst>
            <a:outerShdw blurRad="38100" dist="23000" dir="5400000" rotWithShape="0">
              <a:srgbClr val="000000">
                <a:alpha val="35000"/>
              </a:srgbClr>
            </a:outerShdw>
          </a:effectLst>
        </p:spPr>
        <p:txBody>
          <a:bodyPr lIns="45719" rIns="45719" anchor="ctr"/>
          <a:lstStyle/>
          <a:p>
            <a:endParaRPr/>
          </a:p>
        </p:txBody>
      </p:sp>
      <p:sp>
        <p:nvSpPr>
          <p:cNvPr id="2571" name="OBJETIVO"/>
          <p:cNvSpPr txBox="1"/>
          <p:nvPr/>
        </p:nvSpPr>
        <p:spPr>
          <a:xfrm>
            <a:off x="0" y="880400"/>
            <a:ext cx="9144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lnSpc>
                <a:spcPct val="150000"/>
              </a:lnSpc>
              <a:defRPr sz="3000" b="1">
                <a:solidFill>
                  <a:srgbClr val="FFFFFF"/>
                </a:solidFill>
                <a:latin typeface="Book Antiqua"/>
                <a:ea typeface="Book Antiqua"/>
                <a:cs typeface="Book Antiqua"/>
                <a:sym typeface="Book Antiqua"/>
              </a:defRPr>
            </a:lvl1pPr>
          </a:lstStyle>
          <a:p>
            <a:r>
              <a:t>OBJETIVO</a:t>
            </a:r>
          </a:p>
        </p:txBody>
      </p:sp>
      <p:sp>
        <p:nvSpPr>
          <p:cNvPr id="2572" name="Contextualización y relación con el curso:…"/>
          <p:cNvSpPr txBox="1"/>
          <p:nvPr/>
        </p:nvSpPr>
        <p:spPr>
          <a:xfrm>
            <a:off x="513020" y="1588769"/>
            <a:ext cx="8117960" cy="196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20000"/>
              </a:lnSpc>
              <a:defRPr sz="1500" b="1">
                <a:solidFill>
                  <a:srgbClr val="FFFFFF"/>
                </a:solidFill>
                <a:latin typeface="Book Antiqua"/>
                <a:ea typeface="Book Antiqua"/>
                <a:cs typeface="Book Antiqua"/>
                <a:sym typeface="Book Antiqua"/>
              </a:defRPr>
            </a:pPr>
            <a:r>
              <a:t>Contextualización y relación con el curso: </a:t>
            </a:r>
          </a:p>
          <a:p>
            <a:pPr>
              <a:lnSpc>
                <a:spcPct val="120000"/>
              </a:lnSpc>
              <a:defRPr sz="1500">
                <a:solidFill>
                  <a:srgbClr val="FFFFFF"/>
                </a:solidFill>
                <a:latin typeface="Book Antiqua"/>
                <a:ea typeface="Book Antiqua"/>
                <a:cs typeface="Book Antiqua"/>
                <a:sym typeface="Book Antiqua"/>
              </a:defRPr>
            </a:pPr>
            <a:endParaRPr/>
          </a:p>
          <a:p>
            <a:pPr>
              <a:lnSpc>
                <a:spcPct val="120000"/>
              </a:lnSpc>
              <a:defRPr sz="1500">
                <a:solidFill>
                  <a:srgbClr val="FFFFFF"/>
                </a:solidFill>
                <a:latin typeface="Book Antiqua"/>
                <a:ea typeface="Book Antiqua"/>
                <a:cs typeface="Book Antiqua"/>
                <a:sym typeface="Book Antiqua"/>
              </a:defRPr>
            </a:pPr>
            <a:r>
              <a:t>Este material se relaciona con la Unidad de Competencia V del programa de estudios. </a:t>
            </a:r>
          </a:p>
          <a:p>
            <a:pPr>
              <a:lnSpc>
                <a:spcPct val="120000"/>
              </a:lnSpc>
              <a:defRPr sz="1500">
                <a:solidFill>
                  <a:srgbClr val="FFFFFF"/>
                </a:solidFill>
                <a:latin typeface="Book Antiqua"/>
                <a:ea typeface="Book Antiqua"/>
                <a:cs typeface="Book Antiqua"/>
                <a:sym typeface="Book Antiqua"/>
              </a:defRPr>
            </a:pPr>
            <a:endParaRPr/>
          </a:p>
          <a:p>
            <a:pPr>
              <a:lnSpc>
                <a:spcPct val="120000"/>
              </a:lnSpc>
              <a:defRPr sz="1500">
                <a:solidFill>
                  <a:srgbClr val="FFFFFF"/>
                </a:solidFill>
                <a:latin typeface="Book Antiqua"/>
                <a:ea typeface="Book Antiqua"/>
                <a:cs typeface="Book Antiqua"/>
                <a:sym typeface="Book Antiqua"/>
              </a:defRPr>
            </a:pPr>
            <a:r>
              <a:t>En esta unidad se estudia el Modelo de Acceso Abierto al conocimiento científico como mecanismo de democratización del acceso y maximización de la visibilidad e impacto de la investigación.</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4" name="cropped-1.jpg" descr="cropped-1.jpg"/>
          <p:cNvPicPr>
            <a:picLocks noChangeAspect="1"/>
          </p:cNvPicPr>
          <p:nvPr/>
        </p:nvPicPr>
        <p:blipFill>
          <a:blip r:embed="rId2"/>
          <a:srcRect l="66301"/>
          <a:stretch>
            <a:fillRect/>
          </a:stretch>
        </p:blipFill>
        <p:spPr>
          <a:xfrm>
            <a:off x="2649" y="2281"/>
            <a:ext cx="9138583" cy="5138920"/>
          </a:xfrm>
          <a:prstGeom prst="rect">
            <a:avLst/>
          </a:prstGeom>
          <a:ln w="12700">
            <a:miter lim="400000"/>
          </a:ln>
        </p:spPr>
      </p:pic>
      <p:sp>
        <p:nvSpPr>
          <p:cNvPr id="2575" name="Rectángulo"/>
          <p:cNvSpPr/>
          <p:nvPr/>
        </p:nvSpPr>
        <p:spPr>
          <a:xfrm>
            <a:off x="-28062" y="-22332"/>
            <a:ext cx="9200124" cy="5188164"/>
          </a:xfrm>
          <a:prstGeom prst="rect">
            <a:avLst/>
          </a:prstGeom>
          <a:solidFill>
            <a:srgbClr val="264434">
              <a:alpha val="50000"/>
            </a:srgbClr>
          </a:solidFill>
          <a:ln w="12700">
            <a:miter lim="400000"/>
          </a:ln>
          <a:effectLst>
            <a:outerShdw blurRad="38100" dist="23000" dir="5400000" rotWithShape="0">
              <a:srgbClr val="000000">
                <a:alpha val="35000"/>
              </a:srgbClr>
            </a:outerShdw>
          </a:effectLst>
        </p:spPr>
        <p:txBody>
          <a:bodyPr lIns="45719" rIns="45719" anchor="ctr"/>
          <a:lstStyle/>
          <a:p>
            <a:endParaRPr/>
          </a:p>
        </p:txBody>
      </p:sp>
      <p:sp>
        <p:nvSpPr>
          <p:cNvPr id="2576" name="GUÍA DE USO"/>
          <p:cNvSpPr txBox="1"/>
          <p:nvPr/>
        </p:nvSpPr>
        <p:spPr>
          <a:xfrm>
            <a:off x="0" y="200033"/>
            <a:ext cx="9144001" cy="5486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lnSpc>
                <a:spcPct val="150000"/>
              </a:lnSpc>
              <a:defRPr sz="3000" b="1">
                <a:solidFill>
                  <a:srgbClr val="FFFFFF"/>
                </a:solidFill>
                <a:latin typeface="Book Antiqua"/>
                <a:ea typeface="Book Antiqua"/>
                <a:cs typeface="Book Antiqua"/>
                <a:sym typeface="Book Antiqua"/>
              </a:defRPr>
            </a:lvl1pPr>
          </a:lstStyle>
          <a:p>
            <a:r>
              <a:t>GUÍA DE USO</a:t>
            </a:r>
          </a:p>
        </p:txBody>
      </p:sp>
      <p:sp>
        <p:nvSpPr>
          <p:cNvPr id="2577" name="Este material corresponde a los contenidos temáticos de la Unidad V de la Unidad de Aprendizaje “Software Básico Aplicado a la Investigación”.…"/>
          <p:cNvSpPr txBox="1"/>
          <p:nvPr/>
        </p:nvSpPr>
        <p:spPr>
          <a:xfrm>
            <a:off x="513020" y="1268629"/>
            <a:ext cx="8117960" cy="33375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nSpc>
                <a:spcPct val="120000"/>
              </a:lnSpc>
              <a:defRPr sz="1500">
                <a:solidFill>
                  <a:srgbClr val="FFFFFF"/>
                </a:solidFill>
                <a:latin typeface="Book Antiqua"/>
                <a:ea typeface="Book Antiqua"/>
                <a:cs typeface="Book Antiqua"/>
                <a:sym typeface="Book Antiqua"/>
              </a:defRPr>
            </a:pPr>
            <a:r>
              <a:t>Este material corresponde a los contenidos temáticos de la Unidad V de la Unidad de Aprendizaje “Software Básico Aplicado a la Investigación”. </a:t>
            </a:r>
          </a:p>
          <a:p>
            <a:pPr>
              <a:lnSpc>
                <a:spcPct val="120000"/>
              </a:lnSpc>
              <a:defRPr sz="1500">
                <a:solidFill>
                  <a:srgbClr val="FFFFFF"/>
                </a:solidFill>
                <a:latin typeface="Book Antiqua"/>
                <a:ea typeface="Book Antiqua"/>
                <a:cs typeface="Book Antiqua"/>
                <a:sym typeface="Book Antiqua"/>
              </a:defRPr>
            </a:pPr>
            <a:r>
              <a:t>Los temas tratados aquí, se relacionan de forma directa con los siguientes puntos:</a:t>
            </a:r>
          </a:p>
          <a:p>
            <a:pPr lvl="1">
              <a:lnSpc>
                <a:spcPct val="120000"/>
              </a:lnSpc>
              <a:defRPr sz="1500">
                <a:solidFill>
                  <a:srgbClr val="FFFFFF"/>
                </a:solidFill>
                <a:latin typeface="Book Antiqua"/>
                <a:ea typeface="Book Antiqua"/>
                <a:cs typeface="Book Antiqua"/>
                <a:sym typeface="Book Antiqua"/>
              </a:defRPr>
            </a:pPr>
            <a:r>
              <a:t>5.1 Movimiento de Acceso Abierto (Open Access) </a:t>
            </a:r>
          </a:p>
          <a:p>
            <a:pPr lvl="1">
              <a:lnSpc>
                <a:spcPct val="120000"/>
              </a:lnSpc>
              <a:defRPr sz="1500">
                <a:solidFill>
                  <a:srgbClr val="FFFFFF"/>
                </a:solidFill>
                <a:latin typeface="Book Antiqua"/>
                <a:ea typeface="Book Antiqua"/>
                <a:cs typeface="Book Antiqua"/>
                <a:sym typeface="Book Antiqua"/>
              </a:defRPr>
            </a:pPr>
            <a:r>
              <a:t>5.2 La vía verde del Acceso Abierto</a:t>
            </a:r>
            <a:br/>
            <a:r>
              <a:t>5.3 La vía dorada del Acceso Abierto</a:t>
            </a:r>
          </a:p>
          <a:p>
            <a:pPr lvl="1">
              <a:lnSpc>
                <a:spcPct val="120000"/>
              </a:lnSpc>
              <a:defRPr sz="1500">
                <a:solidFill>
                  <a:srgbClr val="FFFFFF"/>
                </a:solidFill>
                <a:latin typeface="Book Antiqua"/>
                <a:ea typeface="Book Antiqua"/>
                <a:cs typeface="Book Antiqua"/>
                <a:sym typeface="Book Antiqua"/>
              </a:defRPr>
            </a:pPr>
            <a:r>
              <a:t>5.4 Derechos de autor en la era digital </a:t>
            </a:r>
          </a:p>
          <a:p>
            <a:pPr>
              <a:lnSpc>
                <a:spcPct val="120000"/>
              </a:lnSpc>
              <a:defRPr sz="1500">
                <a:solidFill>
                  <a:srgbClr val="FFFFFF"/>
                </a:solidFill>
                <a:latin typeface="Book Antiqua"/>
                <a:ea typeface="Book Antiqua"/>
                <a:cs typeface="Book Antiqua"/>
                <a:sym typeface="Book Antiqua"/>
              </a:defRPr>
            </a:pPr>
            <a:r>
              <a:t>Por lo anterior, se sugiere que el profesor aborde este material a la par que se utiliza con los alumnos el Material Didáctico de Apuntes de la misma UA. Disponible para descarga y consulta en: </a:t>
            </a:r>
            <a:r>
              <a:rPr u="sng">
                <a:solidFill>
                  <a:srgbClr val="0000FF"/>
                </a:solidFill>
                <a:uFill>
                  <a:solidFill>
                    <a:srgbClr val="0000FF"/>
                  </a:solidFill>
                </a:uFill>
                <a:hlinkClick r:id="rId3"/>
              </a:rPr>
              <a:t>http://ri.uaemex.mx/handle/20.500.11799/33939</a:t>
            </a:r>
            <a:r>
              <a:t>.</a:t>
            </a:r>
          </a:p>
          <a:p>
            <a:pPr>
              <a:lnSpc>
                <a:spcPct val="120000"/>
              </a:lnSpc>
              <a:defRPr sz="1500">
                <a:solidFill>
                  <a:srgbClr val="FFFFFF"/>
                </a:solidFill>
                <a:latin typeface="Book Antiqua"/>
                <a:ea typeface="Book Antiqua"/>
                <a:cs typeface="Book Antiqua"/>
                <a:sym typeface="Book Antiqua"/>
              </a:defRPr>
            </a:pPr>
            <a:r>
              <a:t>De igual manera, el material se puede entregar al alumno en cualquier momento para consulta o para reforzar lo expuesto en clase.</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9" name="Imagen" descr="Imagen"/>
          <p:cNvPicPr>
            <a:picLocks noChangeAspect="1"/>
          </p:cNvPicPr>
          <p:nvPr/>
        </p:nvPicPr>
        <p:blipFill>
          <a:blip r:embed="rId2"/>
          <a:stretch>
            <a:fillRect/>
          </a:stretch>
        </p:blipFill>
        <p:spPr>
          <a:xfrm>
            <a:off x="-33645" y="-978206"/>
            <a:ext cx="9211344" cy="6121706"/>
          </a:xfrm>
          <a:prstGeom prst="rect">
            <a:avLst/>
          </a:prstGeom>
          <a:ln w="12700">
            <a:miter lim="400000"/>
          </a:ln>
        </p:spPr>
      </p:pic>
      <p:pic>
        <p:nvPicPr>
          <p:cNvPr id="2580" name="image68.png" descr="image68.png"/>
          <p:cNvPicPr>
            <a:picLocks noChangeAspect="1"/>
          </p:cNvPicPr>
          <p:nvPr/>
        </p:nvPicPr>
        <p:blipFill>
          <a:blip r:embed="rId3">
            <a:alphaModFix amt="87999"/>
          </a:blip>
          <a:stretch>
            <a:fillRect/>
          </a:stretch>
        </p:blipFill>
        <p:spPr>
          <a:xfrm>
            <a:off x="-16716" y="2857640"/>
            <a:ext cx="9211516" cy="2307886"/>
          </a:xfrm>
          <a:prstGeom prst="rect">
            <a:avLst/>
          </a:prstGeom>
          <a:ln w="12700">
            <a:miter lim="400000"/>
          </a:ln>
        </p:spPr>
      </p:pic>
      <p:sp>
        <p:nvSpPr>
          <p:cNvPr id="2581" name="Acceso Abierto al Conocimiento"/>
          <p:cNvSpPr txBox="1">
            <a:spLocks noGrp="1"/>
          </p:cNvSpPr>
          <p:nvPr>
            <p:ph type="body" sz="half" idx="1"/>
          </p:nvPr>
        </p:nvSpPr>
        <p:spPr>
          <a:xfrm>
            <a:off x="628467" y="1302087"/>
            <a:ext cx="8201992" cy="1894510"/>
          </a:xfrm>
          <a:prstGeom prst="rect">
            <a:avLst/>
          </a:prstGeom>
        </p:spPr>
        <p:txBody>
          <a:bodyPr/>
          <a:lstStyle>
            <a:lvl1pPr algn="ctr">
              <a:spcBef>
                <a:spcPts val="800"/>
              </a:spcBef>
              <a:defRPr sz="3600">
                <a:solidFill>
                  <a:srgbClr val="FFFFFF"/>
                </a:solidFill>
                <a:effectLst>
                  <a:outerShdw blurRad="50800" dist="76200" dir="2700000" rotWithShape="0">
                    <a:srgbClr val="000000">
                      <a:alpha val="40000"/>
                    </a:srgbClr>
                  </a:outerShdw>
                </a:effectLst>
              </a:defRPr>
            </a:lvl1pPr>
          </a:lstStyle>
          <a:p>
            <a:r>
              <a:t>Acceso Abierto al Conocimiento</a:t>
            </a:r>
          </a:p>
        </p:txBody>
      </p:sp>
      <p:sp>
        <p:nvSpPr>
          <p:cNvPr id="2582" name="Dra. Arianna Becerril García"/>
          <p:cNvSpPr txBox="1"/>
          <p:nvPr/>
        </p:nvSpPr>
        <p:spPr>
          <a:xfrm>
            <a:off x="2308499" y="3598336"/>
            <a:ext cx="4527002" cy="5981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algn="ctr">
              <a:spcBef>
                <a:spcPts val="400"/>
              </a:spcBef>
              <a:defRPr>
                <a:solidFill>
                  <a:srgbClr val="FFFFFF"/>
                </a:solidFill>
                <a:latin typeface="Arial"/>
                <a:ea typeface="Arial"/>
                <a:cs typeface="Arial"/>
                <a:sym typeface="Arial"/>
              </a:defRPr>
            </a:pPr>
            <a:r>
              <a:t>Dra. Arianna Becerril García</a:t>
            </a:r>
          </a:p>
        </p:txBody>
      </p:sp>
      <p:pic>
        <p:nvPicPr>
          <p:cNvPr id="2583" name="image69.png" descr="image69.png"/>
          <p:cNvPicPr>
            <a:picLocks noChangeAspect="1"/>
          </p:cNvPicPr>
          <p:nvPr/>
        </p:nvPicPr>
        <p:blipFill>
          <a:blip r:embed="rId4"/>
          <a:stretch>
            <a:fillRect/>
          </a:stretch>
        </p:blipFill>
        <p:spPr>
          <a:xfrm>
            <a:off x="8463619" y="4827274"/>
            <a:ext cx="495853" cy="175007"/>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5" name="Imagen" descr="Imagen"/>
          <p:cNvPicPr>
            <a:picLocks noChangeAspect="1"/>
          </p:cNvPicPr>
          <p:nvPr/>
        </p:nvPicPr>
        <p:blipFill>
          <a:blip r:embed="rId2">
            <a:alphaModFix amt="51447"/>
          </a:blip>
          <a:stretch>
            <a:fillRect/>
          </a:stretch>
        </p:blipFill>
        <p:spPr>
          <a:xfrm>
            <a:off x="0" y="57150"/>
            <a:ext cx="9144000" cy="5029200"/>
          </a:xfrm>
          <a:prstGeom prst="rect">
            <a:avLst/>
          </a:prstGeom>
          <a:ln w="12700">
            <a:miter lim="400000"/>
          </a:ln>
        </p:spPr>
      </p:pic>
      <p:sp>
        <p:nvSpPr>
          <p:cNvPr id="2586" name="Guión explicativo…"/>
          <p:cNvSpPr txBox="1"/>
          <p:nvPr/>
        </p:nvSpPr>
        <p:spPr>
          <a:xfrm>
            <a:off x="1031596" y="195579"/>
            <a:ext cx="5417127" cy="4333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a:defRPr sz="3000">
                <a:solidFill>
                  <a:srgbClr val="FFFFFF"/>
                </a:solidFill>
              </a:defRPr>
            </a:pPr>
            <a:r>
              <a:t>Guión explicativo</a:t>
            </a:r>
          </a:p>
          <a:p>
            <a:pPr>
              <a:defRPr sz="2700">
                <a:solidFill>
                  <a:srgbClr val="FFFFFF"/>
                </a:solidFill>
              </a:defRPr>
            </a:pPr>
            <a:endParaRPr/>
          </a:p>
          <a:p>
            <a:pPr marL="514349" indent="-514349">
              <a:buSzPct val="100000"/>
              <a:buAutoNum type="arabicPeriod"/>
              <a:defRPr sz="2700">
                <a:solidFill>
                  <a:srgbClr val="FFFFFF"/>
                </a:solidFill>
              </a:defRPr>
            </a:pPr>
            <a:r>
              <a:t>Acceso Abierto</a:t>
            </a:r>
          </a:p>
          <a:p>
            <a:pPr marL="514349" indent="-514349">
              <a:buSzPct val="100000"/>
              <a:buAutoNum type="arabicPeriod"/>
              <a:defRPr sz="2700">
                <a:solidFill>
                  <a:srgbClr val="FFFFFF"/>
                </a:solidFill>
              </a:defRPr>
            </a:pPr>
            <a:r>
              <a:t>Derechos de autor</a:t>
            </a:r>
          </a:p>
          <a:p>
            <a:pPr marL="514349" indent="-514349">
              <a:buSzPct val="100000"/>
              <a:buAutoNum type="arabicPeriod"/>
              <a:defRPr sz="2700">
                <a:solidFill>
                  <a:srgbClr val="FFFFFF"/>
                </a:solidFill>
              </a:defRPr>
            </a:pPr>
            <a:r>
              <a:t>Reproducibilidad y replicabilidad</a:t>
            </a:r>
          </a:p>
          <a:p>
            <a:pPr marL="514349" indent="-514349">
              <a:buSzPct val="100000"/>
              <a:buAutoNum type="arabicPeriod"/>
              <a:defRPr sz="2700">
                <a:solidFill>
                  <a:srgbClr val="FFFFFF"/>
                </a:solidFill>
              </a:defRPr>
            </a:pPr>
            <a:r>
              <a:t>Acceso Abierto y Datos Abiertos</a:t>
            </a:r>
          </a:p>
          <a:p>
            <a:pPr marL="514349" indent="-514349">
              <a:buSzPct val="100000"/>
              <a:buAutoNum type="arabicPeriod"/>
              <a:defRPr sz="2700">
                <a:solidFill>
                  <a:srgbClr val="FFFFFF"/>
                </a:solidFill>
              </a:defRPr>
            </a:pPr>
            <a:r>
              <a:t>Vías del Acceso Abierto</a:t>
            </a:r>
          </a:p>
          <a:p>
            <a:pPr marL="514349" indent="-514349">
              <a:buSzPct val="100000"/>
              <a:buAutoNum type="arabicPeriod"/>
              <a:defRPr sz="2700">
                <a:solidFill>
                  <a:srgbClr val="FFFFFF"/>
                </a:solidFill>
              </a:defRPr>
            </a:pPr>
            <a:r>
              <a:t>Acceso Abierto en México</a:t>
            </a:r>
          </a:p>
          <a:p>
            <a:pPr marL="514349" indent="-514349">
              <a:buSzPct val="100000"/>
              <a:buAutoNum type="arabicPeriod"/>
              <a:defRPr sz="2700">
                <a:solidFill>
                  <a:srgbClr val="FFFFFF"/>
                </a:solidFill>
              </a:defRPr>
            </a:pPr>
            <a:r>
              <a:t>“Evolución” del Acceso Abierto</a:t>
            </a:r>
          </a:p>
          <a:p>
            <a:pPr marL="514349" indent="-514349">
              <a:buSzPct val="100000"/>
              <a:buAutoNum type="arabicPeriod"/>
              <a:defRPr sz="2700">
                <a:solidFill>
                  <a:srgbClr val="FFFFFF"/>
                </a:solidFill>
              </a:defRPr>
            </a:pPr>
            <a:r>
              <a:t>Acceso Abierto en América Latina</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1" name="El Internet es la primera cosa que la humanidad ha creado, que la humanidad no entiende, el experimento más grande de anarquía que hayamos tenido”…"/>
          <p:cNvSpPr txBox="1">
            <a:spLocks noGrp="1"/>
          </p:cNvSpPr>
          <p:nvPr>
            <p:ph type="body" idx="1"/>
          </p:nvPr>
        </p:nvSpPr>
        <p:spPr>
          <a:xfrm>
            <a:off x="2792808" y="431650"/>
            <a:ext cx="5930983" cy="3834893"/>
          </a:xfrm>
          <a:prstGeom prst="rect">
            <a:avLst/>
          </a:prstGeom>
        </p:spPr>
        <p:txBody>
          <a:bodyPr>
            <a:normAutofit lnSpcReduction="10000"/>
          </a:bodyPr>
          <a:lstStyle/>
          <a:p>
            <a:pPr>
              <a:spcBef>
                <a:spcPts val="600"/>
              </a:spcBef>
              <a:defRPr sz="3500" b="0" i="1">
                <a:solidFill>
                  <a:srgbClr val="FFFFFF"/>
                </a:solidFill>
              </a:defRPr>
            </a:pPr>
            <a:r>
              <a:t>El Internet es la primera cosa que la humanidad ha creado, que la humanidad no entiende, el experimento más grande de anarquía que hayamos tenido”</a:t>
            </a:r>
          </a:p>
          <a:p>
            <a:pPr algn="r">
              <a:spcBef>
                <a:spcPts val="400"/>
              </a:spcBef>
              <a:defRPr sz="3500" b="0">
                <a:solidFill>
                  <a:srgbClr val="FFFFFF"/>
                </a:solidFill>
              </a:defRPr>
            </a:pPr>
            <a:r>
              <a:t>Eric Schmidt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2591"/>
                                        </p:tgtEl>
                                        <p:attrNameLst>
                                          <p:attrName>style.visibility</p:attrName>
                                        </p:attrNameLst>
                                      </p:cBhvr>
                                      <p:to>
                                        <p:strVal val="visible"/>
                                      </p:to>
                                    </p:set>
                                    <p:anim calcmode="lin" valueType="num">
                                      <p:cBhvr>
                                        <p:cTn id="7" dur="2500" fill="hold"/>
                                        <p:tgtEl>
                                          <p:spTgt spid="2591"/>
                                        </p:tgtEl>
                                        <p:attrNameLst>
                                          <p:attrName>ppt_w</p:attrName>
                                        </p:attrNameLst>
                                      </p:cBhvr>
                                      <p:tavLst>
                                        <p:tav tm="0">
                                          <p:val>
                                            <p:fltVal val="0"/>
                                          </p:val>
                                        </p:tav>
                                        <p:tav tm="100000">
                                          <p:val>
                                            <p:strVal val="#ppt_w"/>
                                          </p:val>
                                        </p:tav>
                                      </p:tavLst>
                                    </p:anim>
                                    <p:anim calcmode="lin" valueType="num">
                                      <p:cBhvr>
                                        <p:cTn id="8" dur="2500" fill="hold"/>
                                        <p:tgtEl>
                                          <p:spTgt spid="259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1" grpId="1" animBg="1" advAuto="0"/>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TotalTime>
  <Words>987</Words>
  <Application>Microsoft Macintosh PowerPoint</Application>
  <PresentationFormat>Presentación en pantalla (16:9)</PresentationFormat>
  <Paragraphs>82</Paragraphs>
  <Slides>29</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29</vt:i4>
      </vt:variant>
    </vt:vector>
  </HeadingPairs>
  <TitlesOfParts>
    <vt:vector size="36" baseType="lpstr">
      <vt:lpstr>Arial</vt:lpstr>
      <vt:lpstr>Book Antiqua</vt:lpstr>
      <vt:lpstr>Calibri</vt:lpstr>
      <vt:lpstr>DIN Alternate</vt:lpstr>
      <vt:lpstr>Gill Sans Light</vt:lpstr>
      <vt:lpstr>Helvetica</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Usuario</cp:lastModifiedBy>
  <cp:revision>5</cp:revision>
  <dcterms:modified xsi:type="dcterms:W3CDTF">2019-10-01T04:13:57Z</dcterms:modified>
</cp:coreProperties>
</file>