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2"/>
  </p:notesMasterIdLst>
  <p:sldIdLst>
    <p:sldId id="338" r:id="rId2"/>
    <p:sldId id="339" r:id="rId3"/>
    <p:sldId id="340" r:id="rId4"/>
    <p:sldId id="341" r:id="rId5"/>
    <p:sldId id="342" r:id="rId6"/>
    <p:sldId id="343" r:id="rId7"/>
    <p:sldId id="344" r:id="rId8"/>
    <p:sldId id="345" r:id="rId9"/>
    <p:sldId id="346" r:id="rId10"/>
    <p:sldId id="347" r:id="rId11"/>
    <p:sldId id="348" r:id="rId12"/>
    <p:sldId id="349" r:id="rId13"/>
    <p:sldId id="350" r:id="rId14"/>
    <p:sldId id="351" r:id="rId15"/>
    <p:sldId id="352" r:id="rId16"/>
    <p:sldId id="353" r:id="rId17"/>
    <p:sldId id="354" r:id="rId18"/>
    <p:sldId id="355" r:id="rId19"/>
    <p:sldId id="356" r:id="rId20"/>
    <p:sldId id="357" r:id="rId21"/>
    <p:sldId id="358" r:id="rId22"/>
    <p:sldId id="359" r:id="rId23"/>
    <p:sldId id="360" r:id="rId24"/>
    <p:sldId id="361" r:id="rId25"/>
    <p:sldId id="362" r:id="rId26"/>
    <p:sldId id="363" r:id="rId27"/>
    <p:sldId id="364" r:id="rId28"/>
    <p:sldId id="365" r:id="rId29"/>
    <p:sldId id="366" r:id="rId30"/>
    <p:sldId id="367" r:id="rId31"/>
    <p:sldId id="368" r:id="rId32"/>
    <p:sldId id="369" r:id="rId33"/>
    <p:sldId id="370" r:id="rId34"/>
    <p:sldId id="371" r:id="rId35"/>
    <p:sldId id="372" r:id="rId36"/>
    <p:sldId id="373" r:id="rId37"/>
    <p:sldId id="374" r:id="rId38"/>
    <p:sldId id="375" r:id="rId39"/>
    <p:sldId id="376" r:id="rId40"/>
    <p:sldId id="377" r:id="rId41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17"/>
    <p:restoredTop sz="94694"/>
  </p:normalViewPr>
  <p:slideViewPr>
    <p:cSldViewPr snapToGrid="0" snapToObjects="1">
      <p:cViewPr varScale="1">
        <p:scale>
          <a:sx n="86" d="100"/>
          <a:sy n="86" d="100"/>
        </p:scale>
        <p:origin x="208" y="1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7" name="Shape 254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48" name="Shape 254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Master" Target="../slideMasters/slideMaster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1.xml"/></Relationships>
</file>

<file path=ppt/slideLayouts/_rels/slideLayout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1.xml"/></Relationships>
</file>

<file path=ppt/slideLayouts/_rels/slideLayout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1.xml"/></Relationships>
</file>

<file path=ppt/slideLayouts/_rels/slideLayout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.xml"/></Relationships>
</file>

<file path=ppt/slideLayouts/_rels/slideLayout1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Master" Target="../slideMasters/slideMaster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1.xml"/></Relationships>
</file>

<file path=ppt/slideLayouts/_rels/slideLayout1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1.xml"/></Relationships>
</file>

<file path=ppt/slideLayouts/_rels/slideLayout1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.xml"/></Relationships>
</file>

<file path=ppt/slideLayouts/_rels/slideLayout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Master" Target="../slideMasters/slideMaster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Master" Target="../slideMasters/slideMaster1.xml"/></Relationships>
</file>

<file path=ppt/slideLayouts/_rels/slideLayout1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Master" Target="../slideMasters/slideMaster1.xml"/></Relationships>
</file>

<file path=ppt/slideLayouts/_rels/slideLayout1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Master" Target="../slideMasters/slideMaster1.xml"/></Relationships>
</file>

<file path=ppt/slideLayouts/_rels/slideLayout1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Master" Target="../slideMasters/slideMaster1.xml"/></Relationships>
</file>

<file path=ppt/slideLayouts/_rels/slideLayout1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Master" Target="../slideMasters/slideMaster1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Master" Target="../slideMasters/slideMaster1.xml"/></Relationships>
</file>

<file path=ppt/slideLayouts/_rels/slideLayout1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Master" Target="../slideMasters/slideMaster1.xml"/></Relationships>
</file>

<file path=ppt/slideLayouts/_rels/slideLayout1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Master" Target="../slideMasters/slideMaster1.xml"/></Relationships>
</file>

<file path=ppt/slideLayouts/_rels/slideLayout1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Master" Target="../slideMasters/slideMaster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Master" Target="../slideMasters/slideMaster1.xml"/></Relationships>
</file>

<file path=ppt/slideLayouts/_rels/slideLayout2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Master" Target="../slideMasters/slideMaster1.xml"/></Relationships>
</file>

<file path=ppt/slideLayouts/_rels/slideLayout2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1.xml"/></Relationships>
</file>

<file path=ppt/slideLayouts/_rels/slideLayout2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Master" Target="../slideMasters/slideMaster1.xml"/></Relationships>
</file>

<file path=ppt/slideLayouts/_rels/slideLayout2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Master" Target="../slideMasters/slideMaster1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Master" Target="../slideMasters/slideMaster1.xml"/></Relationships>
</file>

<file path=ppt/slideLayouts/_rels/slideLayout2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1.xml"/></Relationships>
</file>

<file path=ppt/slideLayouts/_rels/slideLayout2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Master" Target="../slideMasters/slideMaster1.xml"/></Relationships>
</file>

<file path=ppt/slideLayouts/_rels/slideLayout2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Master" Target="../slideMasters/slideMaster1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Master" Target="../slideMasters/slideMaster1.xml"/></Relationships>
</file>

<file path=ppt/slideLayouts/_rels/slideLayout2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Master" Target="../slideMasters/slideMaster1.xml"/></Relationships>
</file>

<file path=ppt/slideLayouts/_rels/slideLayout2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Master" Target="../slideMasters/slideMaster1.xml"/></Relationships>
</file>

<file path=ppt/slideLayouts/_rels/slideLayout2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Master" Target="../slideMasters/slideMaster1.xml"/></Relationships>
</file>

<file path=ppt/slideLayouts/_rels/slideLayout2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Master" Target="../slideMasters/slideMaster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Master" Target="../slideMasters/slideMaster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Master" Target="../slideMasters/slideMaster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Master" Target="../slideMasters/slideMaster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Master" Target="../slideMasters/slideMaster1.xml"/></Relationships>
</file>

<file path=ppt/slideLayouts/_rels/slideLayout2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Master" Target="../slideMasters/slideMaster1.xml"/></Relationships>
</file>

<file path=ppt/slideLayouts/_rels/slideLayout2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Master" Target="../slideMasters/slideMaster1.xml"/></Relationships>
</file>

<file path=ppt/slideLayouts/_rels/slideLayout2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1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Master" Target="../slideMasters/slideMaster1.xml"/></Relationships>
</file>

<file path=ppt/slideLayouts/_rels/slideLayout2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Master" Target="../slideMasters/slideMaster1.xml"/></Relationships>
</file>

<file path=ppt/slideLayouts/_rels/slideLayout2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Master" Target="../slideMasters/slideMaster1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lantilla-eduardo-07.png" descr="plantilla-eduardo-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1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1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3B7F14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3B7F14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3B7F14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3B7F14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3B7F1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2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03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31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449025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449025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449025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3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04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41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449025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449025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449025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4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5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053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051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387F1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052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387F1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05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1" name="image31.png" descr="image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06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6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6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1" name="image32.png" descr="image3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07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73" name="Línea"/>
          <p:cNvSpPr/>
          <p:nvPr/>
        </p:nvSpPr>
        <p:spPr>
          <a:xfrm>
            <a:off x="332018" y="431650"/>
            <a:ext cx="7887149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7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1" name="image33.png" descr="image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08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8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8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1" name="image34.png" descr="image3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09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9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9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1" name="image35.png" descr="image3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10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0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0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plantilla-eduardo-09.png" descr="plantilla-eduardo-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1" name="image31.png" descr="image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11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1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1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1" name="image32.png" descr="image3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12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23" name="Línea"/>
          <p:cNvSpPr/>
          <p:nvPr/>
        </p:nvSpPr>
        <p:spPr>
          <a:xfrm>
            <a:off x="332018" y="431650"/>
            <a:ext cx="7915687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2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1" name="image33.png" descr="image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13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3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3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1" name="image34.png" descr="image3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14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4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4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1" name="image35.png" descr="image3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15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5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5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4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3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17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75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449025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449025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449025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7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84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185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449025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449025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449025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8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3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808000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94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9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2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0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0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1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6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808000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808000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808000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808000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80800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1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8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6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22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28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80800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80800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80800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2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23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38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80800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80800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80800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3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6" name="image36.png" descr="image3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4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4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4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6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6" name="image37.png" descr="image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5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58" name="Línea"/>
          <p:cNvSpPr/>
          <p:nvPr/>
        </p:nvSpPr>
        <p:spPr>
          <a:xfrm flipV="1">
            <a:off x="332019" y="430529"/>
            <a:ext cx="7832691" cy="1123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5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7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6" name="image38.png" descr="image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6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6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6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8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6" name="image39.png" descr="image3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7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7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7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6" name="image40.png" descr="image4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8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8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8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5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9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300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298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808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299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808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30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8" name="image36.png" descr="image3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30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1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1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4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2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9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FFFFF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FFFFF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FFFFF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FFFFF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8" name="image37.png" descr="image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31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20" name="Línea"/>
          <p:cNvSpPr/>
          <p:nvPr/>
        </p:nvSpPr>
        <p:spPr>
          <a:xfrm flipV="1">
            <a:off x="332018" y="430529"/>
            <a:ext cx="7937091" cy="1123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2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8" name="image38.png" descr="image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32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3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3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8" name="image39.png" descr="image3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33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4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4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8" name="image40.png" descr="image4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34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5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5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5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362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360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808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53AA03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361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808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53AA03"/>
                  </a:solidFill>
                </a:defRPr>
              </a:pPr>
              <a:endParaRPr/>
            </a:p>
          </p:txBody>
        </p:sp>
      </p:grpSp>
      <p:sp>
        <p:nvSpPr>
          <p:cNvPr id="136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0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0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37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7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80800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80800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80800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7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81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38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80800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80800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80800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8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0" name="Rectángulo"/>
          <p:cNvSpPr/>
          <p:nvPr/>
        </p:nvSpPr>
        <p:spPr>
          <a:xfrm>
            <a:off x="-7660" y="0"/>
            <a:ext cx="9160604" cy="5143500"/>
          </a:xfrm>
          <a:prstGeom prst="rect">
            <a:avLst/>
          </a:prstGeom>
          <a:solidFill>
            <a:srgbClr val="B20B50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91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9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9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0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7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0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7F7F7F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7F7F7F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7F7F7F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7F7F7F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5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B33650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B33650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B33650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B33650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B3365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1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6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42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25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B3365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B3365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B3365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2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43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35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B3365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B3365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B3365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3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" name="image41.png" descr="image4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4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4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4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3" name="image42.png" descr="image4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5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55" name="Línea"/>
          <p:cNvSpPr/>
          <p:nvPr/>
        </p:nvSpPr>
        <p:spPr>
          <a:xfrm>
            <a:off x="332018" y="431650"/>
            <a:ext cx="790855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5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3" name="image43.png" descr="image4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6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6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6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3" name="image44.png" descr="image4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7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7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7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3" name="image45.png" descr="image4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8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8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8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9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497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495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B20B5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496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B20B5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49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" name="image41.png" descr="image4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50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0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0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000000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000000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000000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000000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000000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" name="image42.png" descr="image4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51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17" name="Línea"/>
          <p:cNvSpPr/>
          <p:nvPr/>
        </p:nvSpPr>
        <p:spPr>
          <a:xfrm>
            <a:off x="332018" y="431650"/>
            <a:ext cx="7887149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1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" name="image43.png" descr="image4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52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2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2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5" name="image44.png" descr="image4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53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3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3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4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547" name="image45.png" descr="image4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54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5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59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557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B20B5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53AA03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558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B20B5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53AA03"/>
                  </a:solidFill>
                </a:defRPr>
              </a:pPr>
              <a:endParaRPr/>
            </a:p>
          </p:txBody>
        </p:sp>
      </p:grpSp>
      <p:sp>
        <p:nvSpPr>
          <p:cNvPr id="156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2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7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56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69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B3365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B3365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B3365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7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78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579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B3365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B3365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B3365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8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" name="Rectángulo"/>
          <p:cNvSpPr/>
          <p:nvPr/>
        </p:nvSpPr>
        <p:spPr>
          <a:xfrm>
            <a:off x="1" y="8964"/>
            <a:ext cx="9160604" cy="5143501"/>
          </a:xfrm>
          <a:prstGeom prst="rect">
            <a:avLst/>
          </a:prstGeom>
          <a:solidFill>
            <a:srgbClr val="5A209D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88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8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6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9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4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0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5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5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7F7F7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7F7F7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7F7F7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7F7F7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2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5B319D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5B319D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5B319D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5B319D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5B319D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1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6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0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62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2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7C42A8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7C42A8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7C42A8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7C42A8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7C42A8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2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0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63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3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7030A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7030A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7030A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7030A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7030A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3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0" name="image46.png" descr="image4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64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4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4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0" name="image47.png" descr="image4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65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52" name="Línea"/>
          <p:cNvSpPr/>
          <p:nvPr/>
        </p:nvSpPr>
        <p:spPr>
          <a:xfrm>
            <a:off x="332018" y="431650"/>
            <a:ext cx="790855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5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0" name="image48.png" descr="image4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66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6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6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0" name="image49.png" descr="image4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67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7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7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4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0" name="image50.png" descr="image5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68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8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8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9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694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692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5A209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693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5A209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69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2" name="image46.png" descr="image4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70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0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0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2" name="image47.png" descr="image4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71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14" name="Línea"/>
          <p:cNvSpPr/>
          <p:nvPr/>
        </p:nvSpPr>
        <p:spPr>
          <a:xfrm>
            <a:off x="332019" y="431650"/>
            <a:ext cx="7832691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1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2" name="image48.png" descr="image4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72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2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2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2" name="image49.png" descr="image4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73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3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3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" name="image50.png" descr="image5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74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4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4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5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756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754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5A209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755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7C42A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75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8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4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76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66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7030A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7030A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7030A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7030A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7030A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6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75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776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7030A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7030A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7030A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7030A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7030A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7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4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C25E64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85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8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3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9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1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0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plantilla-eduardo-05.png" descr="plantilla-eduardo-0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9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C25E64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C25E64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C25E64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C25E64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C25E6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1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4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7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81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19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25E6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25E6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25E6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2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7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82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29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25E6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25E6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25E6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3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7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7" name="image51.png" descr="image5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83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3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4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7" name="image52.png" descr="image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84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49" name="Línea"/>
          <p:cNvSpPr/>
          <p:nvPr/>
        </p:nvSpPr>
        <p:spPr>
          <a:xfrm>
            <a:off x="332018" y="431650"/>
            <a:ext cx="7922822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5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7" name="image53.png" descr="image5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85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5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6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7" name="image54.png" descr="image5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86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6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7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4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7" name="image55.png" descr="image5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87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7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8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8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891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889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C25E6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890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C25E6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89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9" name="image51.png" descr="image5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90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0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0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plantilla-eduardo-06.png" descr="plantilla-eduardo-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4" name="Línea"/>
          <p:cNvSpPr/>
          <p:nvPr/>
        </p:nvSpPr>
        <p:spPr>
          <a:xfrm>
            <a:off x="332019" y="431650"/>
            <a:ext cx="7832691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9" name="image52.png" descr="image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91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11" name="Línea"/>
          <p:cNvSpPr/>
          <p:nvPr/>
        </p:nvSpPr>
        <p:spPr>
          <a:xfrm>
            <a:off x="332019" y="431650"/>
            <a:ext cx="7894281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1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9" name="image53.png" descr="image5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92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2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2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9" name="image54.png" descr="image5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93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3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3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9" name="image55.png" descr="image5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94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4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4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5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953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951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C25E6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952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C25E6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95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6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1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96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63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25E6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25E6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25E6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6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72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973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25E6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25E6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25E6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7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1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AB6419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82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8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0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9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8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9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plantilla-eduardo-08.png" descr="plantilla-eduardo-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6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AB6419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AB6419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AB6419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AB6419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AB6419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0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8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4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01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16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AB6419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AB6419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AB6419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1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4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02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26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AB6419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AB6419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AB6419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2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4" name="image56.png" descr="image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03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3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3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4" name="image57.png" descr="image5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04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46" name="Línea"/>
          <p:cNvSpPr/>
          <p:nvPr/>
        </p:nvSpPr>
        <p:spPr>
          <a:xfrm flipV="1">
            <a:off x="332018" y="430529"/>
            <a:ext cx="7887149" cy="1123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4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image58.png" descr="image5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05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5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5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4" name="image59.png" descr="image5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06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6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6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4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4" name="image60.png" descr="image6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07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7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7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8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088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2086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AB641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2087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AB641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08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6" name="image56.png" descr="image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09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9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9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plantilla-eduardo-07.png" descr="plantilla-eduardo-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6" name="image57.png" descr="image5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10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08" name="Línea"/>
          <p:cNvSpPr/>
          <p:nvPr/>
        </p:nvSpPr>
        <p:spPr>
          <a:xfrm>
            <a:off x="332018" y="431650"/>
            <a:ext cx="7887149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0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6" name="image58.png" descr="image5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11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1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1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6" name="image59.png" descr="image5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12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2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2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6" name="image60.png" descr="image6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13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3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3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4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150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2148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AB641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2149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AB641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15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0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15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6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AB6419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AB6419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AB6419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6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69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17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AB6419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AB6419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AB6419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7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8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F9C032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79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8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7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8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5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9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plantilla-eduardo-09.png" descr="plantilla-eduardo-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5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20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05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FFCC3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FFCC3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FFCC3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FFCC3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FFCC3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0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4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3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21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15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FFCC3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FFCC3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FFCC3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FFCC3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FFCC3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1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3" name="image61.png" descr="image6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22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2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2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3" name="image62.png" descr="image6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23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35" name="Línea"/>
          <p:cNvSpPr/>
          <p:nvPr/>
        </p:nvSpPr>
        <p:spPr>
          <a:xfrm>
            <a:off x="332019" y="431650"/>
            <a:ext cx="7832691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3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3" name="image63.png" descr="image6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24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4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4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" name="image64.png" descr="image6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25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5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5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4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3" name="image65.png" descr="image6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26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6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6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7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277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2275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F9C03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2276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F9C03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27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5" name="image66.png" descr="image6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73982"/>
            <a:ext cx="9144000" cy="1352751"/>
          </a:xfrm>
          <a:prstGeom prst="rect">
            <a:avLst/>
          </a:prstGeom>
          <a:ln w="12700">
            <a:miter lim="400000"/>
          </a:ln>
        </p:spPr>
      </p:pic>
      <p:sp>
        <p:nvSpPr>
          <p:cNvPr id="2286" name="Texto del título"/>
          <p:cNvSpPr txBox="1">
            <a:spLocks noGrp="1"/>
          </p:cNvSpPr>
          <p:nvPr>
            <p:ph type="title"/>
          </p:nvPr>
        </p:nvSpPr>
        <p:spPr>
          <a:xfrm>
            <a:off x="722312" y="3305176"/>
            <a:ext cx="7772401" cy="1021557"/>
          </a:xfrm>
          <a:prstGeom prst="rect">
            <a:avLst/>
          </a:prstGeom>
        </p:spPr>
        <p:txBody>
          <a:bodyPr anchor="t"/>
          <a:lstStyle>
            <a:lvl1pPr>
              <a:defRPr sz="3000" b="1" cap="all"/>
            </a:lvl1pPr>
          </a:lstStyle>
          <a:p>
            <a:r>
              <a:t>Texto del título</a:t>
            </a:r>
          </a:p>
        </p:txBody>
      </p:sp>
      <p:sp>
        <p:nvSpPr>
          <p:cNvPr id="228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722312" y="2180034"/>
            <a:ext cx="7772401" cy="1125141"/>
          </a:xfrm>
          <a:prstGeom prst="rect">
            <a:avLst/>
          </a:prstGeom>
        </p:spPr>
        <p:txBody>
          <a:bodyPr anchor="b"/>
          <a:lstStyle>
            <a:lvl1pPr>
              <a:spcBef>
                <a:spcPts val="300"/>
              </a:spcBef>
              <a:defRPr sz="1500">
                <a:solidFill>
                  <a:srgbClr val="888888"/>
                </a:solidFill>
              </a:defRPr>
            </a:lvl1pPr>
            <a:lvl2pPr marL="0" indent="342900">
              <a:spcBef>
                <a:spcPts val="300"/>
              </a:spcBef>
              <a:buSzTx/>
              <a:buNone/>
              <a:defRPr sz="1500">
                <a:solidFill>
                  <a:srgbClr val="888888"/>
                </a:solidFill>
              </a:defRPr>
            </a:lvl2pPr>
            <a:lvl3pPr marL="0" indent="685800">
              <a:spcBef>
                <a:spcPts val="300"/>
              </a:spcBef>
              <a:buSzTx/>
              <a:buNone/>
              <a:defRPr sz="1500">
                <a:solidFill>
                  <a:srgbClr val="888888"/>
                </a:solidFill>
              </a:defRPr>
            </a:lvl3pPr>
            <a:lvl4pPr marL="0" indent="1028700">
              <a:spcBef>
                <a:spcPts val="300"/>
              </a:spcBef>
              <a:buSzTx/>
              <a:buNone/>
              <a:defRPr sz="1500">
                <a:solidFill>
                  <a:srgbClr val="888888"/>
                </a:solidFill>
              </a:defRPr>
            </a:lvl4pPr>
            <a:lvl5pPr marL="0" indent="1371600">
              <a:spcBef>
                <a:spcPts val="300"/>
              </a:spcBef>
              <a:buSzTx/>
              <a:buNone/>
              <a:defRPr sz="1500">
                <a:solidFill>
                  <a:srgbClr val="888888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88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553200" y="4767262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553200" y="4767262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3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24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7F7F7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7F7F7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7F7F7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7F7F7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2" name="image67.png" descr="image6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33571"/>
            <a:ext cx="9144000" cy="409930"/>
          </a:xfrm>
          <a:prstGeom prst="rect">
            <a:avLst/>
          </a:prstGeom>
          <a:ln w="12700">
            <a:miter lim="400000"/>
          </a:ln>
        </p:spPr>
      </p:pic>
      <p:sp>
        <p:nvSpPr>
          <p:cNvPr id="2303" name="Texto del título"/>
          <p:cNvSpPr txBox="1">
            <a:spLocks noGrp="1"/>
          </p:cNvSpPr>
          <p:nvPr>
            <p:ph type="title"/>
          </p:nvPr>
        </p:nvSpPr>
        <p:spPr>
          <a:xfrm>
            <a:off x="457200" y="2762813"/>
            <a:ext cx="8229600" cy="857251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2304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457200" y="3767068"/>
            <a:ext cx="8229600" cy="827554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0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553200" y="4767262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0" name="Rectángulo"/>
          <p:cNvSpPr/>
          <p:nvPr/>
        </p:nvSpPr>
        <p:spPr>
          <a:xfrm>
            <a:off x="2383" y="4800600"/>
            <a:ext cx="9141619" cy="3429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21" name="Rectángulo"/>
          <p:cNvSpPr/>
          <p:nvPr/>
        </p:nvSpPr>
        <p:spPr>
          <a:xfrm>
            <a:off x="13" y="4750737"/>
            <a:ext cx="9141619" cy="48007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22" name="Texto del título"/>
          <p:cNvSpPr txBox="1">
            <a:spLocks noGrp="1"/>
          </p:cNvSpPr>
          <p:nvPr>
            <p:ph type="title"/>
          </p:nvPr>
        </p:nvSpPr>
        <p:spPr>
          <a:xfrm>
            <a:off x="822960" y="569213"/>
            <a:ext cx="7543801" cy="2674622"/>
          </a:xfrm>
          <a:prstGeom prst="rect">
            <a:avLst/>
          </a:prstGeom>
        </p:spPr>
        <p:txBody>
          <a:bodyPr anchor="b"/>
          <a:lstStyle>
            <a:lvl1pPr>
              <a:lnSpc>
                <a:spcPct val="85000"/>
              </a:lnSpc>
              <a:defRPr sz="6000" spc="-38"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323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825038" y="3341716"/>
            <a:ext cx="7543801" cy="857251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 cap="all" spc="150">
                <a:solidFill>
                  <a:srgbClr val="1F497D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0" indent="342900">
              <a:spcBef>
                <a:spcPts val="400"/>
              </a:spcBef>
              <a:buSzTx/>
              <a:buNone/>
              <a:defRPr sz="1800" cap="all" spc="150">
                <a:solidFill>
                  <a:srgbClr val="1F497D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0" indent="685800">
              <a:spcBef>
                <a:spcPts val="400"/>
              </a:spcBef>
              <a:buSzTx/>
              <a:buNone/>
              <a:defRPr sz="1800" cap="all" spc="150">
                <a:solidFill>
                  <a:srgbClr val="1F497D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0" indent="1028700">
              <a:spcBef>
                <a:spcPts val="400"/>
              </a:spcBef>
              <a:buSzTx/>
              <a:buNone/>
              <a:defRPr sz="1800" cap="all" spc="150">
                <a:solidFill>
                  <a:srgbClr val="1F497D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0" indent="1371600">
              <a:spcBef>
                <a:spcPts val="400"/>
              </a:spcBef>
              <a:buSzTx/>
              <a:buNone/>
              <a:defRPr sz="1800" cap="all" spc="150">
                <a:solidFill>
                  <a:srgbClr val="1F497D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24" name="Línea"/>
          <p:cNvSpPr/>
          <p:nvPr/>
        </p:nvSpPr>
        <p:spPr>
          <a:xfrm>
            <a:off x="905743" y="3257550"/>
            <a:ext cx="7406642" cy="0"/>
          </a:xfrm>
          <a:prstGeom prst="line">
            <a:avLst/>
          </a:prstGeom>
          <a:ln w="6350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2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7425345" y="4844839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3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C13724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54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5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4" name="Rectángulo"/>
          <p:cNvSpPr/>
          <p:nvPr/>
        </p:nvSpPr>
        <p:spPr>
          <a:xfrm>
            <a:off x="13" y="0"/>
            <a:ext cx="3038095" cy="51435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75" name="Rectángulo"/>
          <p:cNvSpPr/>
          <p:nvPr/>
        </p:nvSpPr>
        <p:spPr>
          <a:xfrm>
            <a:off x="3030053" y="0"/>
            <a:ext cx="48007" cy="51435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76" name="Texto del título"/>
          <p:cNvSpPr txBox="1">
            <a:spLocks noGrp="1"/>
          </p:cNvSpPr>
          <p:nvPr>
            <p:ph type="title"/>
          </p:nvPr>
        </p:nvSpPr>
        <p:spPr>
          <a:xfrm>
            <a:off x="342900" y="445769"/>
            <a:ext cx="2400300" cy="1714501"/>
          </a:xfrm>
          <a:prstGeom prst="rect">
            <a:avLst/>
          </a:prstGeom>
        </p:spPr>
        <p:txBody>
          <a:bodyPr anchor="b"/>
          <a:lstStyle>
            <a:lvl1pPr>
              <a:defRPr sz="2700">
                <a:solidFill>
                  <a:srgbClr val="FFFFFF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377" name="Nivel de texto 1…"/>
          <p:cNvSpPr txBox="1">
            <a:spLocks noGrp="1"/>
          </p:cNvSpPr>
          <p:nvPr>
            <p:ph type="body" idx="1"/>
          </p:nvPr>
        </p:nvSpPr>
        <p:spPr>
          <a:xfrm>
            <a:off x="3460238" y="548640"/>
            <a:ext cx="5009394" cy="3943351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78" name="Rectángulo"/>
          <p:cNvSpPr>
            <a:spLocks noGrp="1"/>
          </p:cNvSpPr>
          <p:nvPr>
            <p:ph type="body" sz="quarter" idx="13"/>
          </p:nvPr>
        </p:nvSpPr>
        <p:spPr>
          <a:xfrm>
            <a:off x="342900" y="2194560"/>
            <a:ext cx="2400300" cy="253434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200"/>
              </a:spcBef>
              <a:defRPr sz="11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79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7425345" y="4844839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>
                <a:solidFill>
                  <a:srgbClr val="1F497D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6" name="image67.png" descr="image6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33571"/>
            <a:ext cx="9144000" cy="409930"/>
          </a:xfrm>
          <a:prstGeom prst="rect">
            <a:avLst/>
          </a:prstGeom>
          <a:ln w="12700">
            <a:miter lim="400000"/>
          </a:ln>
        </p:spPr>
      </p:pic>
      <p:sp>
        <p:nvSpPr>
          <p:cNvPr id="2387" name="Texto del título"/>
          <p:cNvSpPr txBox="1">
            <a:spLocks noGrp="1"/>
          </p:cNvSpPr>
          <p:nvPr>
            <p:ph type="title"/>
          </p:nvPr>
        </p:nvSpPr>
        <p:spPr>
          <a:xfrm>
            <a:off x="457200" y="2762813"/>
            <a:ext cx="8229600" cy="857251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2388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457200" y="3767068"/>
            <a:ext cx="8229600" cy="827554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89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553200" y="4767262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F9C032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97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9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5" name="fondo_ppt2.jpg" descr="fondo_pp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200" y="-21012"/>
            <a:ext cx="7322345" cy="5168715"/>
          </a:xfrm>
          <a:prstGeom prst="rect">
            <a:avLst/>
          </a:prstGeom>
          <a:ln w="12700">
            <a:miter lim="400000"/>
          </a:ln>
        </p:spPr>
      </p:pic>
      <p:sp>
        <p:nvSpPr>
          <p:cNvPr id="2406" name="Texto del título"/>
          <p:cNvSpPr txBox="1">
            <a:spLocks noGrp="1"/>
          </p:cNvSpPr>
          <p:nvPr>
            <p:ph type="title"/>
          </p:nvPr>
        </p:nvSpPr>
        <p:spPr>
          <a:xfrm>
            <a:off x="1684734" y="3305175"/>
            <a:ext cx="5829301" cy="1021557"/>
          </a:xfrm>
          <a:prstGeom prst="rect">
            <a:avLst/>
          </a:prstGeom>
        </p:spPr>
        <p:txBody>
          <a:bodyPr lIns="34289" tIns="34289" rIns="34289" bIns="34289" anchor="t"/>
          <a:lstStyle>
            <a:lvl1pPr defTabSz="342900">
              <a:defRPr sz="3000" b="1" cap="all">
                <a:solidFill>
                  <a:srgbClr val="4F6228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40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684734" y="2180034"/>
            <a:ext cx="5829301" cy="1125141"/>
          </a:xfrm>
          <a:prstGeom prst="rect">
            <a:avLst/>
          </a:prstGeom>
        </p:spPr>
        <p:txBody>
          <a:bodyPr lIns="34289" tIns="34289" rIns="34289" bIns="34289" anchor="b"/>
          <a:lstStyle>
            <a:lvl1pPr defTabSz="342900">
              <a:spcBef>
                <a:spcPts val="300"/>
              </a:spcBef>
              <a:defRPr sz="1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0" indent="457200" defTabSz="342900">
              <a:spcBef>
                <a:spcPts val="300"/>
              </a:spcBef>
              <a:buSzTx/>
              <a:buNone/>
              <a:defRPr sz="1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0" indent="914400" defTabSz="342900">
              <a:spcBef>
                <a:spcPts val="300"/>
              </a:spcBef>
              <a:buSzTx/>
              <a:buNone/>
              <a:defRPr sz="1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0" indent="1371600" defTabSz="342900">
              <a:spcBef>
                <a:spcPts val="300"/>
              </a:spcBef>
              <a:buSzTx/>
              <a:buNone/>
              <a:defRPr sz="1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0" indent="1828800" defTabSz="342900">
              <a:spcBef>
                <a:spcPts val="300"/>
              </a:spcBef>
              <a:buSzTx/>
              <a:buNone/>
              <a:defRPr sz="1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08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800044"/>
            <a:ext cx="1600200" cy="208281"/>
          </a:xfrm>
          <a:prstGeom prst="rect">
            <a:avLst/>
          </a:prstGeom>
        </p:spPr>
        <p:txBody>
          <a:bodyPr wrap="square" lIns="34289" tIns="34289" rIns="34289" bIns="34289"/>
          <a:lstStyle>
            <a:lvl1pPr defTabSz="342900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5" name="fondo_ppt2.jpg" descr="fondo_pp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200" y="-21012"/>
            <a:ext cx="7322345" cy="5168715"/>
          </a:xfrm>
          <a:prstGeom prst="rect">
            <a:avLst/>
          </a:prstGeom>
          <a:ln w="12700">
            <a:miter lim="400000"/>
          </a:ln>
        </p:spPr>
      </p:pic>
      <p:sp>
        <p:nvSpPr>
          <p:cNvPr id="2416" name="Texto del título"/>
          <p:cNvSpPr txBox="1">
            <a:spLocks noGrp="1"/>
          </p:cNvSpPr>
          <p:nvPr>
            <p:ph type="title"/>
          </p:nvPr>
        </p:nvSpPr>
        <p:spPr>
          <a:xfrm>
            <a:off x="1485900" y="-14301"/>
            <a:ext cx="6172200" cy="857251"/>
          </a:xfrm>
          <a:prstGeom prst="rect">
            <a:avLst/>
          </a:prstGeom>
        </p:spPr>
        <p:txBody>
          <a:bodyPr lIns="34289" tIns="34289" rIns="34289" bIns="34289"/>
          <a:lstStyle>
            <a:lvl1pPr defTabSz="342900">
              <a:defRPr sz="3200">
                <a:solidFill>
                  <a:srgbClr val="4F6228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417" name="Nivel de texto 1…"/>
          <p:cNvSpPr txBox="1">
            <a:spLocks noGrp="1"/>
          </p:cNvSpPr>
          <p:nvPr>
            <p:ph type="body" idx="1"/>
          </p:nvPr>
        </p:nvSpPr>
        <p:spPr>
          <a:xfrm>
            <a:off x="1485900" y="1200150"/>
            <a:ext cx="6172200" cy="3943350"/>
          </a:xfrm>
          <a:prstGeom prst="rect">
            <a:avLst/>
          </a:prstGeom>
        </p:spPr>
        <p:txBody>
          <a:bodyPr lIns="34289" tIns="34289" rIns="34289" bIns="34289"/>
          <a:lstStyle>
            <a:lvl1pPr marL="257175" indent="-257175" defTabSz="3429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lvl1pPr>
            <a:lvl2pPr marL="702128" indent="-244928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2pPr>
            <a:lvl3pPr marL="1143000" indent="-22860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3pPr>
            <a:lvl4pPr marL="1645920" indent="-27432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4pPr>
            <a:lvl5pPr marL="2103120" indent="-27432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18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800044"/>
            <a:ext cx="1600200" cy="208281"/>
          </a:xfrm>
          <a:prstGeom prst="rect">
            <a:avLst/>
          </a:prstGeom>
        </p:spPr>
        <p:txBody>
          <a:bodyPr wrap="square" lIns="34289" tIns="34289" rIns="34289" bIns="34289"/>
          <a:lstStyle>
            <a:lvl1pPr defTabSz="342900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5" name="fondo_ppt2.jpg" descr="fondo_pp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200" y="-21012"/>
            <a:ext cx="7322345" cy="5168715"/>
          </a:xfrm>
          <a:prstGeom prst="rect">
            <a:avLst/>
          </a:prstGeom>
          <a:ln w="12700">
            <a:miter lim="400000"/>
          </a:ln>
        </p:spPr>
      </p:pic>
      <p:sp>
        <p:nvSpPr>
          <p:cNvPr id="2426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800044"/>
            <a:ext cx="1600200" cy="208281"/>
          </a:xfrm>
          <a:prstGeom prst="rect">
            <a:avLst/>
          </a:prstGeom>
        </p:spPr>
        <p:txBody>
          <a:bodyPr wrap="square" lIns="34289" tIns="34289" rIns="34289" bIns="34289"/>
          <a:lstStyle>
            <a:lvl1pPr defTabSz="342900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y viñetas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3" name="image3.png" descr="image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479" y="-184175"/>
            <a:ext cx="284768" cy="884040"/>
          </a:xfrm>
          <a:prstGeom prst="rect">
            <a:avLst/>
          </a:prstGeom>
          <a:ln w="12700">
            <a:miter lim="400000"/>
          </a:ln>
        </p:spPr>
      </p:pic>
      <p:sp>
        <p:nvSpPr>
          <p:cNvPr id="2434" name="Texto del título"/>
          <p:cNvSpPr txBox="1">
            <a:spLocks noGrp="1"/>
          </p:cNvSpPr>
          <p:nvPr>
            <p:ph type="title"/>
          </p:nvPr>
        </p:nvSpPr>
        <p:spPr>
          <a:xfrm>
            <a:off x="1330523" y="128726"/>
            <a:ext cx="6482954" cy="1296314"/>
          </a:xfrm>
          <a:prstGeom prst="rect">
            <a:avLst/>
          </a:prstGeom>
        </p:spPr>
        <p:txBody>
          <a:bodyPr lIns="0" tIns="0" rIns="0" bIns="0"/>
          <a:lstStyle>
            <a:lvl1pPr algn="ctr" defTabSz="438150">
              <a:defRPr sz="2400" cap="all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435" name="Nivel de texto 1…"/>
          <p:cNvSpPr txBox="1">
            <a:spLocks noGrp="1"/>
          </p:cNvSpPr>
          <p:nvPr>
            <p:ph type="body" idx="1"/>
          </p:nvPr>
        </p:nvSpPr>
        <p:spPr>
          <a:xfrm>
            <a:off x="1330523" y="1425038"/>
            <a:ext cx="6482954" cy="3351591"/>
          </a:xfrm>
          <a:prstGeom prst="rect">
            <a:avLst/>
          </a:prstGeom>
        </p:spPr>
        <p:txBody>
          <a:bodyPr lIns="0" tIns="0" rIns="0" bIns="0" anchor="ctr"/>
          <a:lstStyle>
            <a:lvl1pPr marL="278295" indent="-278295" defTabSz="438150">
              <a:lnSpc>
                <a:spcPct val="120000"/>
              </a:lnSpc>
              <a:spcBef>
                <a:spcPts val="3400"/>
              </a:spcBef>
              <a:buSzPct val="100000"/>
              <a:buBlip>
                <a:blip r:embed="rId4"/>
              </a:buBlip>
              <a:defRPr sz="24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  <a:lvl2pPr marL="792369" indent="-271669" defTabSz="438150">
              <a:lnSpc>
                <a:spcPct val="120000"/>
              </a:lnSpc>
              <a:spcBef>
                <a:spcPts val="3400"/>
              </a:spcBef>
              <a:buSzPct val="82000"/>
              <a:buBlip>
                <a:blip r:embed="rId4"/>
              </a:buBlip>
              <a:defRPr sz="24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2pPr>
            <a:lvl3pPr marL="1313069" indent="-271669" defTabSz="438150">
              <a:lnSpc>
                <a:spcPct val="120000"/>
              </a:lnSpc>
              <a:spcBef>
                <a:spcPts val="3400"/>
              </a:spcBef>
              <a:buSzPct val="82000"/>
              <a:buBlip>
                <a:blip r:embed="rId4"/>
              </a:buBlip>
              <a:defRPr sz="24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3pPr>
            <a:lvl4pPr marL="1833769" indent="-271669" defTabSz="438150">
              <a:lnSpc>
                <a:spcPct val="120000"/>
              </a:lnSpc>
              <a:spcBef>
                <a:spcPts val="3400"/>
              </a:spcBef>
              <a:buSzPct val="82000"/>
              <a:buBlip>
                <a:blip r:embed="rId4"/>
              </a:buBlip>
              <a:defRPr sz="24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4pPr>
            <a:lvl5pPr marL="2354469" indent="-271669" defTabSz="438150">
              <a:lnSpc>
                <a:spcPct val="120000"/>
              </a:lnSpc>
              <a:spcBef>
                <a:spcPts val="3400"/>
              </a:spcBef>
              <a:buSzPct val="82000"/>
              <a:buBlip>
                <a:blip r:embed="rId4"/>
              </a:buBlip>
              <a:defRPr sz="24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36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627562"/>
            <a:ext cx="1600200" cy="279401"/>
          </a:xfrm>
          <a:prstGeom prst="rect">
            <a:avLst/>
          </a:prstGeom>
        </p:spPr>
        <p:txBody>
          <a:bodyPr wrap="square" lIns="24110" tIns="24110" rIns="24110" bIns="24110"/>
          <a:lstStyle>
            <a:lvl1pPr defTabSz="438150">
              <a:defRPr sz="6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2F8AC3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3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3" name="fondo_ppt2.jpg" descr="fondo_pp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200" y="-21012"/>
            <a:ext cx="7322345" cy="5168715"/>
          </a:xfrm>
          <a:prstGeom prst="rect">
            <a:avLst/>
          </a:prstGeom>
          <a:ln w="12700">
            <a:miter lim="400000"/>
          </a:ln>
        </p:spPr>
      </p:pic>
      <p:sp>
        <p:nvSpPr>
          <p:cNvPr id="2444" name="Texto del título"/>
          <p:cNvSpPr txBox="1">
            <a:spLocks noGrp="1"/>
          </p:cNvSpPr>
          <p:nvPr>
            <p:ph type="title"/>
          </p:nvPr>
        </p:nvSpPr>
        <p:spPr>
          <a:xfrm>
            <a:off x="1485900" y="-14301"/>
            <a:ext cx="6172200" cy="857251"/>
          </a:xfrm>
          <a:prstGeom prst="rect">
            <a:avLst/>
          </a:prstGeom>
        </p:spPr>
        <p:txBody>
          <a:bodyPr lIns="34289" tIns="34289" rIns="34289" bIns="34289"/>
          <a:lstStyle>
            <a:lvl1pPr defTabSz="342900">
              <a:defRPr sz="3200">
                <a:solidFill>
                  <a:srgbClr val="4F6228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44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800044"/>
            <a:ext cx="1600200" cy="208281"/>
          </a:xfrm>
          <a:prstGeom prst="rect">
            <a:avLst/>
          </a:prstGeom>
        </p:spPr>
        <p:txBody>
          <a:bodyPr wrap="square" lIns="34289" tIns="34289" rIns="34289" bIns="34289"/>
          <a:lstStyle>
            <a:lvl1pPr defTabSz="342900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2" name="fondo_ppt2.jpg" descr="fondo_pp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200" y="-21012"/>
            <a:ext cx="7322345" cy="5168715"/>
          </a:xfrm>
          <a:prstGeom prst="rect">
            <a:avLst/>
          </a:prstGeom>
          <a:ln w="12700">
            <a:miter lim="400000"/>
          </a:ln>
        </p:spPr>
      </p:pic>
      <p:sp>
        <p:nvSpPr>
          <p:cNvPr id="2453" name="Texto del título"/>
          <p:cNvSpPr txBox="1">
            <a:spLocks noGrp="1"/>
          </p:cNvSpPr>
          <p:nvPr>
            <p:ph type="title"/>
          </p:nvPr>
        </p:nvSpPr>
        <p:spPr>
          <a:xfrm>
            <a:off x="1485900" y="0"/>
            <a:ext cx="2256235" cy="1076325"/>
          </a:xfrm>
          <a:prstGeom prst="rect">
            <a:avLst/>
          </a:prstGeom>
        </p:spPr>
        <p:txBody>
          <a:bodyPr lIns="34289" tIns="34289" rIns="34289" bIns="34289" anchor="b"/>
          <a:lstStyle>
            <a:lvl1pPr defTabSz="342900">
              <a:defRPr sz="1400" b="1">
                <a:solidFill>
                  <a:srgbClr val="4F6228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454" name="Nivel de texto 1…"/>
          <p:cNvSpPr txBox="1">
            <a:spLocks noGrp="1"/>
          </p:cNvSpPr>
          <p:nvPr>
            <p:ph type="body" idx="1"/>
          </p:nvPr>
        </p:nvSpPr>
        <p:spPr>
          <a:xfrm>
            <a:off x="3824287" y="204787"/>
            <a:ext cx="3833813" cy="4938713"/>
          </a:xfrm>
          <a:prstGeom prst="rect">
            <a:avLst/>
          </a:prstGeom>
        </p:spPr>
        <p:txBody>
          <a:bodyPr lIns="34289" tIns="34289" rIns="34289" bIns="34289"/>
          <a:lstStyle>
            <a:lvl1pPr marL="257175" indent="-257175" defTabSz="3429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lvl1pPr>
            <a:lvl2pPr marL="702128" indent="-244928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2pPr>
            <a:lvl3pPr marL="1143000" indent="-22860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3pPr>
            <a:lvl4pPr marL="1645920" indent="-27432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4pPr>
            <a:lvl5pPr marL="2103120" indent="-27432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5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800044"/>
            <a:ext cx="1600200" cy="208281"/>
          </a:xfrm>
          <a:prstGeom prst="rect">
            <a:avLst/>
          </a:prstGeom>
        </p:spPr>
        <p:txBody>
          <a:bodyPr wrap="square" lIns="34289" tIns="34289" rIns="34289" bIns="34289"/>
          <a:lstStyle>
            <a:lvl1pPr defTabSz="342900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2" name="fondo_ppt2.jpg" descr="fondo_pp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200" y="-21012"/>
            <a:ext cx="7322345" cy="5168715"/>
          </a:xfrm>
          <a:prstGeom prst="rect">
            <a:avLst/>
          </a:prstGeom>
          <a:ln w="12700">
            <a:miter lim="400000"/>
          </a:ln>
        </p:spPr>
      </p:pic>
      <p:sp>
        <p:nvSpPr>
          <p:cNvPr id="2463" name="Rectángulo"/>
          <p:cNvSpPr/>
          <p:nvPr/>
        </p:nvSpPr>
        <p:spPr>
          <a:xfrm>
            <a:off x="7300912" y="211930"/>
            <a:ext cx="481574" cy="120015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34289" tIns="34289" rIns="34289" bIns="34289" anchor="ctr"/>
          <a:lstStyle/>
          <a:p>
            <a:pPr algn="ctr" defTabSz="342900"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64" name="Texto del título"/>
          <p:cNvSpPr txBox="1">
            <a:spLocks noGrp="1"/>
          </p:cNvSpPr>
          <p:nvPr>
            <p:ph type="title"/>
          </p:nvPr>
        </p:nvSpPr>
        <p:spPr>
          <a:xfrm>
            <a:off x="1485900" y="-14301"/>
            <a:ext cx="6172200" cy="857251"/>
          </a:xfrm>
          <a:prstGeom prst="rect">
            <a:avLst/>
          </a:prstGeom>
        </p:spPr>
        <p:txBody>
          <a:bodyPr lIns="34289" tIns="34289" rIns="34289" bIns="34289"/>
          <a:lstStyle>
            <a:lvl1pPr defTabSz="342900">
              <a:defRPr sz="3200">
                <a:solidFill>
                  <a:srgbClr val="4F6228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465" name="Nivel de texto 1…"/>
          <p:cNvSpPr txBox="1">
            <a:spLocks noGrp="1"/>
          </p:cNvSpPr>
          <p:nvPr>
            <p:ph type="body" idx="1"/>
          </p:nvPr>
        </p:nvSpPr>
        <p:spPr>
          <a:xfrm>
            <a:off x="1485900" y="1200150"/>
            <a:ext cx="6172200" cy="3943350"/>
          </a:xfrm>
          <a:prstGeom prst="rect">
            <a:avLst/>
          </a:prstGeom>
        </p:spPr>
        <p:txBody>
          <a:bodyPr lIns="34289" tIns="34289" rIns="34289" bIns="34289"/>
          <a:lstStyle>
            <a:lvl1pPr marL="257175" indent="-257175" defTabSz="3429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lvl1pPr>
            <a:lvl2pPr marL="702128" indent="-244928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2pPr>
            <a:lvl3pPr marL="1143000" indent="-22860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3pPr>
            <a:lvl4pPr marL="1645920" indent="-27432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4pPr>
            <a:lvl5pPr marL="2103120" indent="-27432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66" name="+"/>
          <p:cNvSpPr txBox="1"/>
          <p:nvPr/>
        </p:nvSpPr>
        <p:spPr>
          <a:xfrm>
            <a:off x="1310388" y="171450"/>
            <a:ext cx="195683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defTabSz="342900">
              <a:defRPr sz="2600" b="1">
                <a:solidFill>
                  <a:srgbClr val="95B3D7"/>
                </a:solidFill>
              </a:defRPr>
            </a:lvl1pPr>
          </a:lstStyle>
          <a:p>
            <a:pPr>
              <a:defRPr sz="1200" b="0">
                <a:solidFill>
                  <a:srgbClr val="000000"/>
                </a:solidFill>
              </a:defRPr>
            </a:pPr>
            <a:r>
              <a:rPr sz="2600" b="1">
                <a:solidFill>
                  <a:srgbClr val="95B3D7"/>
                </a:solidFill>
              </a:rPr>
              <a:t>+</a:t>
            </a:r>
          </a:p>
        </p:txBody>
      </p:sp>
      <p:sp>
        <p:nvSpPr>
          <p:cNvPr id="2467" name="Rectángulo"/>
          <p:cNvSpPr/>
          <p:nvPr/>
        </p:nvSpPr>
        <p:spPr>
          <a:xfrm>
            <a:off x="7194176" y="211930"/>
            <a:ext cx="68581" cy="120015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34289" tIns="34289" rIns="34289" bIns="34289" anchor="ctr"/>
          <a:lstStyle/>
          <a:p>
            <a:pPr algn="ctr" defTabSz="342900"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68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800044"/>
            <a:ext cx="1600200" cy="208281"/>
          </a:xfrm>
          <a:prstGeom prst="rect">
            <a:avLst/>
          </a:prstGeom>
        </p:spPr>
        <p:txBody>
          <a:bodyPr wrap="square" lIns="34289" tIns="34289" rIns="34289" bIns="34289"/>
          <a:lstStyle>
            <a:lvl1pPr defTabSz="342900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52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530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2528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F9C03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2529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F9C03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53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5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F8AC3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F8AC3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F8AC3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F8AC3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F8AC3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5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2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6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6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2F8AC3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2F8AC3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2F8AC3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6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7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7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2F8AC3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2F8AC3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2F8AC3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7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5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image11.png" descr="image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8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image12.png" descr="image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9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97" name="Línea"/>
          <p:cNvSpPr/>
          <p:nvPr/>
        </p:nvSpPr>
        <p:spPr>
          <a:xfrm>
            <a:off x="332018" y="431650"/>
            <a:ext cx="7887149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9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image13.png" descr="image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0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0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" name="image14.png" descr="image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1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1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4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image15.png" descr="image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2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2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2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" name="image11.png" descr="image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3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3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3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image12.png" descr="image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4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47" name="Línea"/>
          <p:cNvSpPr/>
          <p:nvPr/>
        </p:nvSpPr>
        <p:spPr>
          <a:xfrm flipV="1">
            <a:off x="332019" y="430529"/>
            <a:ext cx="7832691" cy="1123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4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image13.png" descr="image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5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5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5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" name="image14.png" descr="image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6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6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6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" name="image15.png" descr="image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7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7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7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FFFFFF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FFFFFF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FFFFFF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FFFFFF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38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8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2F8AC3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2F8AC3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2F8AC3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8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96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39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2F8AC3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2F8AC3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2F8AC3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9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244CBD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06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0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1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2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44CBD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44CBD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44CBD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44CBD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44CBD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3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44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5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244CBD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244CBD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244CBD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244CBD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244CBD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5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5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" name="image16.png" descr="image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45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6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6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8" name="image17.png" descr="image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46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70" name="Línea"/>
          <p:cNvSpPr/>
          <p:nvPr/>
        </p:nvSpPr>
        <p:spPr>
          <a:xfrm flipV="1">
            <a:off x="332019" y="430529"/>
            <a:ext cx="7832691" cy="1123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7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8" name="image18.png" descr="image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47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8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8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FFFFFF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FFFFFF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FFFFFF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FFFFFF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FFFFFF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8" name="image19.png" descr="image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48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9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9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8" name="image20.png" descr="image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49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0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0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0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508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244CB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509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244CB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51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1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1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0" name="image16.png" descr="image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52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2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2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0" name="image17.png" descr="image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53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32" name="Línea"/>
          <p:cNvSpPr/>
          <p:nvPr/>
        </p:nvSpPr>
        <p:spPr>
          <a:xfrm>
            <a:off x="332018" y="431650"/>
            <a:ext cx="7937091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3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0" name="image18.png" descr="image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54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4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4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0" name="image19.png" descr="image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55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5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5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0" name="image20.png" descr="image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56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6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6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7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574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572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244CB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573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244CB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57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2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58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84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244CBD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244CBD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244CBD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244CBD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244CBD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8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5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FFFFF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FFFFF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FFFFF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FFFFF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93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594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274FC2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274FC2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274FC2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274FC2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274FC2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9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1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2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C13724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C13724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C13724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C13724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C1372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2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63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3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1372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1372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1372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1372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1372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3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64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4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1372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1372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1372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1372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1372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4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5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659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657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C1372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658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C1372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66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7" name="image21.png" descr="image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66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6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7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7" name="image22.png" descr="image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67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79" name="Línea"/>
          <p:cNvSpPr/>
          <p:nvPr/>
        </p:nvSpPr>
        <p:spPr>
          <a:xfrm>
            <a:off x="332019" y="431650"/>
            <a:ext cx="7832691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8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7" name="image23.png" descr="image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68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8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9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lantilla-eduardo-05.png" descr="plantilla-eduardo-0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6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image24.png" descr="image2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69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9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0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7" name="image25.png" descr="image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70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0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1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1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721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719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C1372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720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C1372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72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9" name="image21.png" descr="image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73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3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3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9" name="image22.png" descr="image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74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41" name="Línea"/>
          <p:cNvSpPr/>
          <p:nvPr/>
        </p:nvSpPr>
        <p:spPr>
          <a:xfrm flipV="1">
            <a:off x="332019" y="430529"/>
            <a:ext cx="7894281" cy="1123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4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9" name="image23.png" descr="image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75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5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5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9" name="image24.png" descr="image2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76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6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6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9" name="image25.png" descr="image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77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7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7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78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81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2372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2372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2372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2372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2372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8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90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791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1372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1372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1372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1372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1372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9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7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lantilla-eduardo-06.png" descr="plantilla-eduardo-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1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0" name="Línea"/>
          <p:cNvSpPr/>
          <p:nvPr/>
        </p:nvSpPr>
        <p:spPr>
          <a:xfrm>
            <a:off x="332019" y="431650"/>
            <a:ext cx="7832691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E56336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00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0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0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1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EF632F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EF632F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EF632F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EF632F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EF632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2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83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34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EF632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EF632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EF632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3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84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44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EF632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EF632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EF632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4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5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856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854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E5633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855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E5633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85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4" name="image26.png" descr="image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86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6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6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4" name="image27.png" descr="image2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87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76" name="Línea"/>
          <p:cNvSpPr/>
          <p:nvPr/>
        </p:nvSpPr>
        <p:spPr>
          <a:xfrm>
            <a:off x="332019" y="431650"/>
            <a:ext cx="7832691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7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4" name="image28.png" descr="image2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88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8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8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8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lantilla-eduardo-08.png" descr="plantilla-eduardo-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1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8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4" name="image29.png" descr="image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89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9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9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4" name="image30.png" descr="image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90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0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0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6" name="image26.png" descr="image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92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2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2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6" name="image28.png" descr="image2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94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4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4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6" name="image29.png" descr="image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95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5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5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6" name="image30.png" descr="image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96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6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6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97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78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EF632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EF632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EF632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7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87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988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EF632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EF632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EF632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8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6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387F14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97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9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0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63" Type="http://schemas.openxmlformats.org/officeDocument/2006/relationships/slideLayout" Target="../slideLayouts/slideLayout63.xml"/><Relationship Id="rId84" Type="http://schemas.openxmlformats.org/officeDocument/2006/relationships/slideLayout" Target="../slideLayouts/slideLayout84.xml"/><Relationship Id="rId138" Type="http://schemas.openxmlformats.org/officeDocument/2006/relationships/slideLayout" Target="../slideLayouts/slideLayout138.xml"/><Relationship Id="rId159" Type="http://schemas.openxmlformats.org/officeDocument/2006/relationships/slideLayout" Target="../slideLayouts/slideLayout159.xml"/><Relationship Id="rId170" Type="http://schemas.openxmlformats.org/officeDocument/2006/relationships/slideLayout" Target="../slideLayouts/slideLayout170.xml"/><Relationship Id="rId191" Type="http://schemas.openxmlformats.org/officeDocument/2006/relationships/slideLayout" Target="../slideLayouts/slideLayout191.xml"/><Relationship Id="rId205" Type="http://schemas.openxmlformats.org/officeDocument/2006/relationships/slideLayout" Target="../slideLayouts/slideLayout205.xml"/><Relationship Id="rId226" Type="http://schemas.openxmlformats.org/officeDocument/2006/relationships/slideLayout" Target="../slideLayouts/slideLayout226.xml"/><Relationship Id="rId107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53" Type="http://schemas.openxmlformats.org/officeDocument/2006/relationships/slideLayout" Target="../slideLayouts/slideLayout53.xml"/><Relationship Id="rId74" Type="http://schemas.openxmlformats.org/officeDocument/2006/relationships/slideLayout" Target="../slideLayouts/slideLayout74.xml"/><Relationship Id="rId128" Type="http://schemas.openxmlformats.org/officeDocument/2006/relationships/slideLayout" Target="../slideLayouts/slideLayout128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5" Type="http://schemas.openxmlformats.org/officeDocument/2006/relationships/slideLayout" Target="../slideLayouts/slideLayout95.xml"/><Relationship Id="rId160" Type="http://schemas.openxmlformats.org/officeDocument/2006/relationships/slideLayout" Target="../slideLayouts/slideLayout160.xml"/><Relationship Id="rId181" Type="http://schemas.openxmlformats.org/officeDocument/2006/relationships/slideLayout" Target="../slideLayouts/slideLayout181.xml"/><Relationship Id="rId216" Type="http://schemas.openxmlformats.org/officeDocument/2006/relationships/slideLayout" Target="../slideLayouts/slideLayout216.xml"/><Relationship Id="rId237" Type="http://schemas.openxmlformats.org/officeDocument/2006/relationships/slideLayout" Target="../slideLayouts/slideLayout237.xml"/><Relationship Id="rId22" Type="http://schemas.openxmlformats.org/officeDocument/2006/relationships/slideLayout" Target="../slideLayouts/slideLayout22.xml"/><Relationship Id="rId43" Type="http://schemas.openxmlformats.org/officeDocument/2006/relationships/slideLayout" Target="../slideLayouts/slideLayout43.xml"/><Relationship Id="rId64" Type="http://schemas.openxmlformats.org/officeDocument/2006/relationships/slideLayout" Target="../slideLayouts/slideLayout64.xml"/><Relationship Id="rId118" Type="http://schemas.openxmlformats.org/officeDocument/2006/relationships/slideLayout" Target="../slideLayouts/slideLayout118.xml"/><Relationship Id="rId139" Type="http://schemas.openxmlformats.org/officeDocument/2006/relationships/slideLayout" Target="../slideLayouts/slideLayout139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71" Type="http://schemas.openxmlformats.org/officeDocument/2006/relationships/slideLayout" Target="../slideLayouts/slideLayout171.xml"/><Relationship Id="rId192" Type="http://schemas.openxmlformats.org/officeDocument/2006/relationships/slideLayout" Target="../slideLayouts/slideLayout192.xml"/><Relationship Id="rId206" Type="http://schemas.openxmlformats.org/officeDocument/2006/relationships/slideLayout" Target="../slideLayouts/slideLayout206.xml"/><Relationship Id="rId227" Type="http://schemas.openxmlformats.org/officeDocument/2006/relationships/slideLayout" Target="../slideLayouts/slideLayout227.xml"/><Relationship Id="rId12" Type="http://schemas.openxmlformats.org/officeDocument/2006/relationships/slideLayout" Target="../slideLayouts/slideLayout12.xml"/><Relationship Id="rId33" Type="http://schemas.openxmlformats.org/officeDocument/2006/relationships/slideLayout" Target="../slideLayouts/slideLayout33.xml"/><Relationship Id="rId108" Type="http://schemas.openxmlformats.org/officeDocument/2006/relationships/slideLayout" Target="../slideLayouts/slideLayout108.xml"/><Relationship Id="rId129" Type="http://schemas.openxmlformats.org/officeDocument/2006/relationships/slideLayout" Target="../slideLayouts/slideLayout129.xml"/><Relationship Id="rId54" Type="http://schemas.openxmlformats.org/officeDocument/2006/relationships/slideLayout" Target="../slideLayouts/slideLayout54.xml"/><Relationship Id="rId75" Type="http://schemas.openxmlformats.org/officeDocument/2006/relationships/slideLayout" Target="../slideLayouts/slideLayout75.xml"/><Relationship Id="rId96" Type="http://schemas.openxmlformats.org/officeDocument/2006/relationships/slideLayout" Target="../slideLayouts/slideLayout96.xml"/><Relationship Id="rId140" Type="http://schemas.openxmlformats.org/officeDocument/2006/relationships/slideLayout" Target="../slideLayouts/slideLayout140.xml"/><Relationship Id="rId161" Type="http://schemas.openxmlformats.org/officeDocument/2006/relationships/slideLayout" Target="../slideLayouts/slideLayout161.xml"/><Relationship Id="rId182" Type="http://schemas.openxmlformats.org/officeDocument/2006/relationships/slideLayout" Target="../slideLayouts/slideLayout182.xml"/><Relationship Id="rId217" Type="http://schemas.openxmlformats.org/officeDocument/2006/relationships/slideLayout" Target="../slideLayouts/slideLayout217.xml"/><Relationship Id="rId6" Type="http://schemas.openxmlformats.org/officeDocument/2006/relationships/slideLayout" Target="../slideLayouts/slideLayout6.xml"/><Relationship Id="rId238" Type="http://schemas.openxmlformats.org/officeDocument/2006/relationships/slideLayout" Target="../slideLayouts/slideLayout238.xml"/><Relationship Id="rId23" Type="http://schemas.openxmlformats.org/officeDocument/2006/relationships/slideLayout" Target="../slideLayouts/slideLayout23.xml"/><Relationship Id="rId119" Type="http://schemas.openxmlformats.org/officeDocument/2006/relationships/slideLayout" Target="../slideLayouts/slideLayout119.xml"/><Relationship Id="rId44" Type="http://schemas.openxmlformats.org/officeDocument/2006/relationships/slideLayout" Target="../slideLayouts/slideLayout44.xml"/><Relationship Id="rId65" Type="http://schemas.openxmlformats.org/officeDocument/2006/relationships/slideLayout" Target="../slideLayouts/slideLayout65.xml"/><Relationship Id="rId86" Type="http://schemas.openxmlformats.org/officeDocument/2006/relationships/slideLayout" Target="../slideLayouts/slideLayout86.xml"/><Relationship Id="rId130" Type="http://schemas.openxmlformats.org/officeDocument/2006/relationships/slideLayout" Target="../slideLayouts/slideLayout130.xml"/><Relationship Id="rId151" Type="http://schemas.openxmlformats.org/officeDocument/2006/relationships/slideLayout" Target="../slideLayouts/slideLayout151.xml"/><Relationship Id="rId172" Type="http://schemas.openxmlformats.org/officeDocument/2006/relationships/slideLayout" Target="../slideLayouts/slideLayout172.xml"/><Relationship Id="rId193" Type="http://schemas.openxmlformats.org/officeDocument/2006/relationships/slideLayout" Target="../slideLayouts/slideLayout193.xml"/><Relationship Id="rId207" Type="http://schemas.openxmlformats.org/officeDocument/2006/relationships/slideLayout" Target="../slideLayouts/slideLayout207.xml"/><Relationship Id="rId228" Type="http://schemas.openxmlformats.org/officeDocument/2006/relationships/slideLayout" Target="../slideLayouts/slideLayout228.xml"/><Relationship Id="rId13" Type="http://schemas.openxmlformats.org/officeDocument/2006/relationships/slideLayout" Target="../slideLayouts/slideLayout13.xml"/><Relationship Id="rId109" Type="http://schemas.openxmlformats.org/officeDocument/2006/relationships/slideLayout" Target="../slideLayouts/slideLayout109.xml"/><Relationship Id="rId34" Type="http://schemas.openxmlformats.org/officeDocument/2006/relationships/slideLayout" Target="../slideLayouts/slideLayout34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20" Type="http://schemas.openxmlformats.org/officeDocument/2006/relationships/slideLayout" Target="../slideLayouts/slideLayout120.xml"/><Relationship Id="rId141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7.xml"/><Relationship Id="rId162" Type="http://schemas.openxmlformats.org/officeDocument/2006/relationships/slideLayout" Target="../slideLayouts/slideLayout162.xml"/><Relationship Id="rId183" Type="http://schemas.openxmlformats.org/officeDocument/2006/relationships/slideLayout" Target="../slideLayouts/slideLayout183.xml"/><Relationship Id="rId218" Type="http://schemas.openxmlformats.org/officeDocument/2006/relationships/slideLayout" Target="../slideLayouts/slideLayout218.xml"/><Relationship Id="rId239" Type="http://schemas.openxmlformats.org/officeDocument/2006/relationships/slideLayout" Target="../slideLayouts/slideLayout239.xml"/><Relationship Id="rId24" Type="http://schemas.openxmlformats.org/officeDocument/2006/relationships/slideLayout" Target="../slideLayouts/slideLayout24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31" Type="http://schemas.openxmlformats.org/officeDocument/2006/relationships/slideLayout" Target="../slideLayouts/slideLayout131.xml"/><Relationship Id="rId152" Type="http://schemas.openxmlformats.org/officeDocument/2006/relationships/slideLayout" Target="../slideLayouts/slideLayout152.xml"/><Relationship Id="rId173" Type="http://schemas.openxmlformats.org/officeDocument/2006/relationships/slideLayout" Target="../slideLayouts/slideLayout173.xml"/><Relationship Id="rId194" Type="http://schemas.openxmlformats.org/officeDocument/2006/relationships/slideLayout" Target="../slideLayouts/slideLayout194.xml"/><Relationship Id="rId208" Type="http://schemas.openxmlformats.org/officeDocument/2006/relationships/slideLayout" Target="../slideLayouts/slideLayout208.xml"/><Relationship Id="rId229" Type="http://schemas.openxmlformats.org/officeDocument/2006/relationships/slideLayout" Target="../slideLayouts/slideLayout229.xml"/><Relationship Id="rId240" Type="http://schemas.openxmlformats.org/officeDocument/2006/relationships/slideLayout" Target="../slideLayouts/slideLayout240.xml"/><Relationship Id="rId14" Type="http://schemas.openxmlformats.org/officeDocument/2006/relationships/slideLayout" Target="../slideLayouts/slideLayout14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8" Type="http://schemas.openxmlformats.org/officeDocument/2006/relationships/slideLayout" Target="../slideLayouts/slideLayout8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163" Type="http://schemas.openxmlformats.org/officeDocument/2006/relationships/slideLayout" Target="../slideLayouts/slideLayout163.xml"/><Relationship Id="rId184" Type="http://schemas.openxmlformats.org/officeDocument/2006/relationships/slideLayout" Target="../slideLayouts/slideLayout184.xml"/><Relationship Id="rId219" Type="http://schemas.openxmlformats.org/officeDocument/2006/relationships/slideLayout" Target="../slideLayouts/slideLayout219.xml"/><Relationship Id="rId230" Type="http://schemas.openxmlformats.org/officeDocument/2006/relationships/slideLayout" Target="../slideLayouts/slideLayout230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Relationship Id="rId88" Type="http://schemas.openxmlformats.org/officeDocument/2006/relationships/slideLayout" Target="../slideLayouts/slideLayout88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53" Type="http://schemas.openxmlformats.org/officeDocument/2006/relationships/slideLayout" Target="../slideLayouts/slideLayout153.xml"/><Relationship Id="rId174" Type="http://schemas.openxmlformats.org/officeDocument/2006/relationships/slideLayout" Target="../slideLayouts/slideLayout174.xml"/><Relationship Id="rId195" Type="http://schemas.openxmlformats.org/officeDocument/2006/relationships/slideLayout" Target="../slideLayouts/slideLayout195.xml"/><Relationship Id="rId209" Type="http://schemas.openxmlformats.org/officeDocument/2006/relationships/slideLayout" Target="../slideLayouts/slideLayout209.xml"/><Relationship Id="rId220" Type="http://schemas.openxmlformats.org/officeDocument/2006/relationships/slideLayout" Target="../slideLayouts/slideLayout220.xml"/><Relationship Id="rId241" Type="http://schemas.openxmlformats.org/officeDocument/2006/relationships/slideLayout" Target="../slideLayouts/slideLayout241.xml"/><Relationship Id="rId15" Type="http://schemas.openxmlformats.org/officeDocument/2006/relationships/slideLayout" Target="../slideLayouts/slideLayout15.xml"/><Relationship Id="rId36" Type="http://schemas.openxmlformats.org/officeDocument/2006/relationships/slideLayout" Target="../slideLayouts/slideLayout36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27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52" Type="http://schemas.openxmlformats.org/officeDocument/2006/relationships/slideLayout" Target="../slideLayouts/slideLayout52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164" Type="http://schemas.openxmlformats.org/officeDocument/2006/relationships/slideLayout" Target="../slideLayouts/slideLayout164.xml"/><Relationship Id="rId169" Type="http://schemas.openxmlformats.org/officeDocument/2006/relationships/slideLayout" Target="../slideLayouts/slideLayout169.xml"/><Relationship Id="rId185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80" Type="http://schemas.openxmlformats.org/officeDocument/2006/relationships/slideLayout" Target="../slideLayouts/slideLayout180.xml"/><Relationship Id="rId210" Type="http://schemas.openxmlformats.org/officeDocument/2006/relationships/slideLayout" Target="../slideLayouts/slideLayout210.xml"/><Relationship Id="rId215" Type="http://schemas.openxmlformats.org/officeDocument/2006/relationships/slideLayout" Target="../slideLayouts/slideLayout215.xml"/><Relationship Id="rId236" Type="http://schemas.openxmlformats.org/officeDocument/2006/relationships/slideLayout" Target="../slideLayouts/slideLayout236.xml"/><Relationship Id="rId26" Type="http://schemas.openxmlformats.org/officeDocument/2006/relationships/slideLayout" Target="../slideLayouts/slideLayout26.xml"/><Relationship Id="rId231" Type="http://schemas.openxmlformats.org/officeDocument/2006/relationships/slideLayout" Target="../slideLayouts/slideLayout231.xml"/><Relationship Id="rId47" Type="http://schemas.openxmlformats.org/officeDocument/2006/relationships/slideLayout" Target="../slideLayouts/slideLayout47.xml"/><Relationship Id="rId68" Type="http://schemas.openxmlformats.org/officeDocument/2006/relationships/slideLayout" Target="../slideLayouts/slideLayout68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54" Type="http://schemas.openxmlformats.org/officeDocument/2006/relationships/slideLayout" Target="../slideLayouts/slideLayout154.xml"/><Relationship Id="rId175" Type="http://schemas.openxmlformats.org/officeDocument/2006/relationships/slideLayout" Target="../slideLayouts/slideLayout175.xml"/><Relationship Id="rId196" Type="http://schemas.openxmlformats.org/officeDocument/2006/relationships/slideLayout" Target="../slideLayouts/slideLayout196.xml"/><Relationship Id="rId200" Type="http://schemas.openxmlformats.org/officeDocument/2006/relationships/slideLayout" Target="../slideLayouts/slideLayout200.xml"/><Relationship Id="rId16" Type="http://schemas.openxmlformats.org/officeDocument/2006/relationships/slideLayout" Target="../slideLayouts/slideLayout16.xml"/><Relationship Id="rId221" Type="http://schemas.openxmlformats.org/officeDocument/2006/relationships/slideLayout" Target="../slideLayouts/slideLayout221.xml"/><Relationship Id="rId242" Type="http://schemas.openxmlformats.org/officeDocument/2006/relationships/slideLayout" Target="../slideLayouts/slideLayout242.xml"/><Relationship Id="rId37" Type="http://schemas.openxmlformats.org/officeDocument/2006/relationships/slideLayout" Target="../slideLayouts/slideLayout37.xml"/><Relationship Id="rId58" Type="http://schemas.openxmlformats.org/officeDocument/2006/relationships/slideLayout" Target="../slideLayouts/slideLayout58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44" Type="http://schemas.openxmlformats.org/officeDocument/2006/relationships/slideLayout" Target="../slideLayouts/slideLayout144.xml"/><Relationship Id="rId90" Type="http://schemas.openxmlformats.org/officeDocument/2006/relationships/slideLayout" Target="../slideLayouts/slideLayout90.xml"/><Relationship Id="rId165" Type="http://schemas.openxmlformats.org/officeDocument/2006/relationships/slideLayout" Target="../slideLayouts/slideLayout165.xml"/><Relationship Id="rId186" Type="http://schemas.openxmlformats.org/officeDocument/2006/relationships/slideLayout" Target="../slideLayouts/slideLayout186.xml"/><Relationship Id="rId211" Type="http://schemas.openxmlformats.org/officeDocument/2006/relationships/slideLayout" Target="../slideLayouts/slideLayout211.xml"/><Relationship Id="rId232" Type="http://schemas.openxmlformats.org/officeDocument/2006/relationships/slideLayout" Target="../slideLayouts/slideLayout232.xml"/><Relationship Id="rId27" Type="http://schemas.openxmlformats.org/officeDocument/2006/relationships/slideLayout" Target="../slideLayouts/slideLayout27.xml"/><Relationship Id="rId48" Type="http://schemas.openxmlformats.org/officeDocument/2006/relationships/slideLayout" Target="../slideLayouts/slideLayout48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34" Type="http://schemas.openxmlformats.org/officeDocument/2006/relationships/slideLayout" Target="../slideLayouts/slideLayout134.xml"/><Relationship Id="rId80" Type="http://schemas.openxmlformats.org/officeDocument/2006/relationships/slideLayout" Target="../slideLayouts/slideLayout80.xml"/><Relationship Id="rId155" Type="http://schemas.openxmlformats.org/officeDocument/2006/relationships/slideLayout" Target="../slideLayouts/slideLayout155.xml"/><Relationship Id="rId176" Type="http://schemas.openxmlformats.org/officeDocument/2006/relationships/slideLayout" Target="../slideLayouts/slideLayout176.xml"/><Relationship Id="rId197" Type="http://schemas.openxmlformats.org/officeDocument/2006/relationships/slideLayout" Target="../slideLayouts/slideLayout197.xml"/><Relationship Id="rId201" Type="http://schemas.openxmlformats.org/officeDocument/2006/relationships/slideLayout" Target="../slideLayouts/slideLayout201.xml"/><Relationship Id="rId222" Type="http://schemas.openxmlformats.org/officeDocument/2006/relationships/slideLayout" Target="../slideLayouts/slideLayout222.xml"/><Relationship Id="rId243" Type="http://schemas.openxmlformats.org/officeDocument/2006/relationships/slideLayout" Target="../slideLayouts/slideLayout243.xml"/><Relationship Id="rId17" Type="http://schemas.openxmlformats.org/officeDocument/2006/relationships/slideLayout" Target="../slideLayouts/slideLayout17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124" Type="http://schemas.openxmlformats.org/officeDocument/2006/relationships/slideLayout" Target="../slideLayouts/slideLayout124.xml"/><Relationship Id="rId70" Type="http://schemas.openxmlformats.org/officeDocument/2006/relationships/slideLayout" Target="../slideLayouts/slideLayout70.xml"/><Relationship Id="rId91" Type="http://schemas.openxmlformats.org/officeDocument/2006/relationships/slideLayout" Target="../slideLayouts/slideLayout91.xml"/><Relationship Id="rId145" Type="http://schemas.openxmlformats.org/officeDocument/2006/relationships/slideLayout" Target="../slideLayouts/slideLayout145.xml"/><Relationship Id="rId166" Type="http://schemas.openxmlformats.org/officeDocument/2006/relationships/slideLayout" Target="../slideLayouts/slideLayout166.xml"/><Relationship Id="rId187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.xml"/><Relationship Id="rId212" Type="http://schemas.openxmlformats.org/officeDocument/2006/relationships/slideLayout" Target="../slideLayouts/slideLayout212.xml"/><Relationship Id="rId233" Type="http://schemas.openxmlformats.org/officeDocument/2006/relationships/slideLayout" Target="../slideLayouts/slideLayout233.xml"/><Relationship Id="rId28" Type="http://schemas.openxmlformats.org/officeDocument/2006/relationships/slideLayout" Target="../slideLayouts/slideLayout28.xml"/><Relationship Id="rId49" Type="http://schemas.openxmlformats.org/officeDocument/2006/relationships/slideLayout" Target="../slideLayouts/slideLayout49.xml"/><Relationship Id="rId114" Type="http://schemas.openxmlformats.org/officeDocument/2006/relationships/slideLayout" Target="../slideLayouts/slideLayout114.xml"/><Relationship Id="rId60" Type="http://schemas.openxmlformats.org/officeDocument/2006/relationships/slideLayout" Target="../slideLayouts/slideLayout60.xml"/><Relationship Id="rId81" Type="http://schemas.openxmlformats.org/officeDocument/2006/relationships/slideLayout" Target="../slideLayouts/slideLayout81.xml"/><Relationship Id="rId135" Type="http://schemas.openxmlformats.org/officeDocument/2006/relationships/slideLayout" Target="../slideLayouts/slideLayout135.xml"/><Relationship Id="rId156" Type="http://schemas.openxmlformats.org/officeDocument/2006/relationships/slideLayout" Target="../slideLayouts/slideLayout156.xml"/><Relationship Id="rId177" Type="http://schemas.openxmlformats.org/officeDocument/2006/relationships/slideLayout" Target="../slideLayouts/slideLayout177.xml"/><Relationship Id="rId198" Type="http://schemas.openxmlformats.org/officeDocument/2006/relationships/slideLayout" Target="../slideLayouts/slideLayout198.xml"/><Relationship Id="rId202" Type="http://schemas.openxmlformats.org/officeDocument/2006/relationships/slideLayout" Target="../slideLayouts/slideLayout202.xml"/><Relationship Id="rId223" Type="http://schemas.openxmlformats.org/officeDocument/2006/relationships/slideLayout" Target="../slideLayouts/slideLayout223.xml"/><Relationship Id="rId244" Type="http://schemas.openxmlformats.org/officeDocument/2006/relationships/theme" Target="../theme/theme1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50" Type="http://schemas.openxmlformats.org/officeDocument/2006/relationships/slideLayout" Target="../slideLayouts/slideLayout50.xml"/><Relationship Id="rId104" Type="http://schemas.openxmlformats.org/officeDocument/2006/relationships/slideLayout" Target="../slideLayouts/slideLayout104.xml"/><Relationship Id="rId125" Type="http://schemas.openxmlformats.org/officeDocument/2006/relationships/slideLayout" Target="../slideLayouts/slideLayout125.xml"/><Relationship Id="rId146" Type="http://schemas.openxmlformats.org/officeDocument/2006/relationships/slideLayout" Target="../slideLayouts/slideLayout146.xml"/><Relationship Id="rId167" Type="http://schemas.openxmlformats.org/officeDocument/2006/relationships/slideLayout" Target="../slideLayouts/slideLayout167.xml"/><Relationship Id="rId188" Type="http://schemas.openxmlformats.org/officeDocument/2006/relationships/slideLayout" Target="../slideLayouts/slideLayout188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13" Type="http://schemas.openxmlformats.org/officeDocument/2006/relationships/slideLayout" Target="../slideLayouts/slideLayout213.xml"/><Relationship Id="rId234" Type="http://schemas.openxmlformats.org/officeDocument/2006/relationships/slideLayout" Target="../slideLayouts/slideLayout234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40" Type="http://schemas.openxmlformats.org/officeDocument/2006/relationships/slideLayout" Target="../slideLayouts/slideLayout40.xml"/><Relationship Id="rId115" Type="http://schemas.openxmlformats.org/officeDocument/2006/relationships/slideLayout" Target="../slideLayouts/slideLayout115.xml"/><Relationship Id="rId136" Type="http://schemas.openxmlformats.org/officeDocument/2006/relationships/slideLayout" Target="../slideLayouts/slideLayout136.xml"/><Relationship Id="rId157" Type="http://schemas.openxmlformats.org/officeDocument/2006/relationships/slideLayout" Target="../slideLayouts/slideLayout157.xml"/><Relationship Id="rId178" Type="http://schemas.openxmlformats.org/officeDocument/2006/relationships/slideLayout" Target="../slideLayouts/slideLayout178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9" Type="http://schemas.openxmlformats.org/officeDocument/2006/relationships/slideLayout" Target="../slideLayouts/slideLayout199.xml"/><Relationship Id="rId203" Type="http://schemas.openxmlformats.org/officeDocument/2006/relationships/slideLayout" Target="../slideLayouts/slideLayout203.xml"/><Relationship Id="rId19" Type="http://schemas.openxmlformats.org/officeDocument/2006/relationships/slideLayout" Target="../slideLayouts/slideLayout19.xml"/><Relationship Id="rId224" Type="http://schemas.openxmlformats.org/officeDocument/2006/relationships/slideLayout" Target="../slideLayouts/slideLayout224.xml"/><Relationship Id="rId30" Type="http://schemas.openxmlformats.org/officeDocument/2006/relationships/slideLayout" Target="../slideLayouts/slideLayout3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168" Type="http://schemas.openxmlformats.org/officeDocument/2006/relationships/slideLayout" Target="../slideLayouts/slideLayout16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189" Type="http://schemas.openxmlformats.org/officeDocument/2006/relationships/slideLayout" Target="../slideLayouts/slideLayout189.xml"/><Relationship Id="rId3" Type="http://schemas.openxmlformats.org/officeDocument/2006/relationships/slideLayout" Target="../slideLayouts/slideLayout3.xml"/><Relationship Id="rId214" Type="http://schemas.openxmlformats.org/officeDocument/2006/relationships/slideLayout" Target="../slideLayouts/slideLayout214.xml"/><Relationship Id="rId235" Type="http://schemas.openxmlformats.org/officeDocument/2006/relationships/slideLayout" Target="../slideLayouts/slideLayout235.xml"/><Relationship Id="rId116" Type="http://schemas.openxmlformats.org/officeDocument/2006/relationships/slideLayout" Target="../slideLayouts/slideLayout116.xml"/><Relationship Id="rId137" Type="http://schemas.openxmlformats.org/officeDocument/2006/relationships/slideLayout" Target="../slideLayouts/slideLayout137.xml"/><Relationship Id="rId158" Type="http://schemas.openxmlformats.org/officeDocument/2006/relationships/slideLayout" Target="../slideLayouts/slideLayout15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slideLayout" Target="../slideLayouts/slideLayout62.xml"/><Relationship Id="rId83" Type="http://schemas.openxmlformats.org/officeDocument/2006/relationships/slideLayout" Target="../slideLayouts/slideLayout83.xml"/><Relationship Id="rId179" Type="http://schemas.openxmlformats.org/officeDocument/2006/relationships/slideLayout" Target="../slideLayouts/slideLayout179.xml"/><Relationship Id="rId190" Type="http://schemas.openxmlformats.org/officeDocument/2006/relationships/slideLayout" Target="../slideLayouts/slideLayout190.xml"/><Relationship Id="rId204" Type="http://schemas.openxmlformats.org/officeDocument/2006/relationships/slideLayout" Target="../slideLayouts/slideLayout204.xml"/><Relationship Id="rId225" Type="http://schemas.openxmlformats.org/officeDocument/2006/relationships/slideLayout" Target="../slideLayouts/slideLayout2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262626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Texto del título"/>
          <p:cNvSpPr txBox="1">
            <a:spLocks noGrp="1"/>
          </p:cNvSpPr>
          <p:nvPr>
            <p:ph type="title"/>
          </p:nvPr>
        </p:nvSpPr>
        <p:spPr>
          <a:xfrm>
            <a:off x="457200" y="69056"/>
            <a:ext cx="8229600" cy="1131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  <p:sldLayoutId id="2147483682" r:id="rId33"/>
    <p:sldLayoutId id="2147483683" r:id="rId34"/>
    <p:sldLayoutId id="2147483684" r:id="rId35"/>
    <p:sldLayoutId id="2147483685" r:id="rId36"/>
    <p:sldLayoutId id="2147483686" r:id="rId37"/>
    <p:sldLayoutId id="2147483687" r:id="rId38"/>
    <p:sldLayoutId id="2147483688" r:id="rId39"/>
    <p:sldLayoutId id="2147483689" r:id="rId40"/>
    <p:sldLayoutId id="2147483690" r:id="rId41"/>
    <p:sldLayoutId id="2147483691" r:id="rId42"/>
    <p:sldLayoutId id="2147483692" r:id="rId43"/>
    <p:sldLayoutId id="2147483693" r:id="rId44"/>
    <p:sldLayoutId id="2147483694" r:id="rId45"/>
    <p:sldLayoutId id="2147483696" r:id="rId46"/>
    <p:sldLayoutId id="2147483697" r:id="rId47"/>
    <p:sldLayoutId id="2147483698" r:id="rId48"/>
    <p:sldLayoutId id="2147483699" r:id="rId49"/>
    <p:sldLayoutId id="2147483700" r:id="rId50"/>
    <p:sldLayoutId id="2147483701" r:id="rId51"/>
    <p:sldLayoutId id="2147483702" r:id="rId52"/>
    <p:sldLayoutId id="2147483703" r:id="rId53"/>
    <p:sldLayoutId id="2147483704" r:id="rId54"/>
    <p:sldLayoutId id="2147483705" r:id="rId55"/>
    <p:sldLayoutId id="2147483706" r:id="rId56"/>
    <p:sldLayoutId id="2147483707" r:id="rId57"/>
    <p:sldLayoutId id="2147483708" r:id="rId58"/>
    <p:sldLayoutId id="2147483709" r:id="rId59"/>
    <p:sldLayoutId id="2147483710" r:id="rId60"/>
    <p:sldLayoutId id="2147483712" r:id="rId61"/>
    <p:sldLayoutId id="2147483713" r:id="rId62"/>
    <p:sldLayoutId id="2147483714" r:id="rId63"/>
    <p:sldLayoutId id="2147483715" r:id="rId64"/>
    <p:sldLayoutId id="2147483716" r:id="rId65"/>
    <p:sldLayoutId id="2147483717" r:id="rId66"/>
    <p:sldLayoutId id="2147483718" r:id="rId67"/>
    <p:sldLayoutId id="2147483719" r:id="rId68"/>
    <p:sldLayoutId id="2147483720" r:id="rId69"/>
    <p:sldLayoutId id="2147483721" r:id="rId70"/>
    <p:sldLayoutId id="2147483722" r:id="rId71"/>
    <p:sldLayoutId id="2147483723" r:id="rId72"/>
    <p:sldLayoutId id="2147483724" r:id="rId73"/>
    <p:sldLayoutId id="2147483725" r:id="rId74"/>
    <p:sldLayoutId id="2147483726" r:id="rId75"/>
    <p:sldLayoutId id="2147483727" r:id="rId76"/>
    <p:sldLayoutId id="2147483728" r:id="rId77"/>
    <p:sldLayoutId id="2147483729" r:id="rId78"/>
    <p:sldLayoutId id="2147483730" r:id="rId79"/>
    <p:sldLayoutId id="2147483731" r:id="rId80"/>
    <p:sldLayoutId id="2147483732" r:id="rId81"/>
    <p:sldLayoutId id="2147483733" r:id="rId82"/>
    <p:sldLayoutId id="2147483734" r:id="rId83"/>
    <p:sldLayoutId id="2147483735" r:id="rId84"/>
    <p:sldLayoutId id="2147483736" r:id="rId85"/>
    <p:sldLayoutId id="2147483737" r:id="rId86"/>
    <p:sldLayoutId id="2147483738" r:id="rId87"/>
    <p:sldLayoutId id="2147483739" r:id="rId88"/>
    <p:sldLayoutId id="2147483740" r:id="rId89"/>
    <p:sldLayoutId id="2147483741" r:id="rId90"/>
    <p:sldLayoutId id="2147483742" r:id="rId91"/>
    <p:sldLayoutId id="2147483744" r:id="rId92"/>
    <p:sldLayoutId id="2147483746" r:id="rId93"/>
    <p:sldLayoutId id="2147483747" r:id="rId94"/>
    <p:sldLayoutId id="2147483748" r:id="rId95"/>
    <p:sldLayoutId id="2147483749" r:id="rId96"/>
    <p:sldLayoutId id="2147483750" r:id="rId97"/>
    <p:sldLayoutId id="2147483751" r:id="rId98"/>
    <p:sldLayoutId id="2147483752" r:id="rId99"/>
    <p:sldLayoutId id="2147483753" r:id="rId100"/>
    <p:sldLayoutId id="2147483754" r:id="rId101"/>
    <p:sldLayoutId id="2147483755" r:id="rId102"/>
    <p:sldLayoutId id="2147483756" r:id="rId103"/>
    <p:sldLayoutId id="2147483757" r:id="rId104"/>
    <p:sldLayoutId id="2147483758" r:id="rId105"/>
    <p:sldLayoutId id="2147483759" r:id="rId106"/>
    <p:sldLayoutId id="2147483760" r:id="rId107"/>
    <p:sldLayoutId id="2147483761" r:id="rId108"/>
    <p:sldLayoutId id="2147483762" r:id="rId109"/>
    <p:sldLayoutId id="2147483763" r:id="rId110"/>
    <p:sldLayoutId id="2147483764" r:id="rId111"/>
    <p:sldLayoutId id="2147483765" r:id="rId112"/>
    <p:sldLayoutId id="2147483766" r:id="rId113"/>
    <p:sldLayoutId id="2147483767" r:id="rId114"/>
    <p:sldLayoutId id="2147483769" r:id="rId115"/>
    <p:sldLayoutId id="2147483770" r:id="rId116"/>
    <p:sldLayoutId id="2147483771" r:id="rId117"/>
    <p:sldLayoutId id="2147483772" r:id="rId118"/>
    <p:sldLayoutId id="2147483773" r:id="rId119"/>
    <p:sldLayoutId id="2147483774" r:id="rId120"/>
    <p:sldLayoutId id="2147483775" r:id="rId121"/>
    <p:sldLayoutId id="2147483776" r:id="rId122"/>
    <p:sldLayoutId id="2147483777" r:id="rId123"/>
    <p:sldLayoutId id="2147483778" r:id="rId124"/>
    <p:sldLayoutId id="2147483779" r:id="rId125"/>
    <p:sldLayoutId id="2147483780" r:id="rId126"/>
    <p:sldLayoutId id="2147483781" r:id="rId127"/>
    <p:sldLayoutId id="2147483782" r:id="rId128"/>
    <p:sldLayoutId id="2147483783" r:id="rId129"/>
    <p:sldLayoutId id="2147483784" r:id="rId130"/>
    <p:sldLayoutId id="2147483785" r:id="rId131"/>
    <p:sldLayoutId id="2147483786" r:id="rId132"/>
    <p:sldLayoutId id="2147483787" r:id="rId133"/>
    <p:sldLayoutId id="2147483788" r:id="rId134"/>
    <p:sldLayoutId id="2147483789" r:id="rId135"/>
    <p:sldLayoutId id="2147483790" r:id="rId136"/>
    <p:sldLayoutId id="2147483791" r:id="rId137"/>
    <p:sldLayoutId id="2147483792" r:id="rId138"/>
    <p:sldLayoutId id="2147483793" r:id="rId139"/>
    <p:sldLayoutId id="2147483794" r:id="rId140"/>
    <p:sldLayoutId id="2147483795" r:id="rId141"/>
    <p:sldLayoutId id="2147483796" r:id="rId142"/>
    <p:sldLayoutId id="2147483797" r:id="rId143"/>
    <p:sldLayoutId id="2147483798" r:id="rId144"/>
    <p:sldLayoutId id="2147483799" r:id="rId145"/>
    <p:sldLayoutId id="2147483800" r:id="rId146"/>
    <p:sldLayoutId id="2147483801" r:id="rId147"/>
    <p:sldLayoutId id="2147483802" r:id="rId148"/>
    <p:sldLayoutId id="2147483803" r:id="rId149"/>
    <p:sldLayoutId id="2147483804" r:id="rId150"/>
    <p:sldLayoutId id="2147483805" r:id="rId151"/>
    <p:sldLayoutId id="2147483806" r:id="rId152"/>
    <p:sldLayoutId id="2147483807" r:id="rId153"/>
    <p:sldLayoutId id="2147483808" r:id="rId154"/>
    <p:sldLayoutId id="2147483809" r:id="rId155"/>
    <p:sldLayoutId id="2147483810" r:id="rId156"/>
    <p:sldLayoutId id="2147483811" r:id="rId157"/>
    <p:sldLayoutId id="2147483812" r:id="rId158"/>
    <p:sldLayoutId id="2147483813" r:id="rId159"/>
    <p:sldLayoutId id="2147483814" r:id="rId160"/>
    <p:sldLayoutId id="2147483815" r:id="rId161"/>
    <p:sldLayoutId id="2147483816" r:id="rId162"/>
    <p:sldLayoutId id="2147483817" r:id="rId163"/>
    <p:sldLayoutId id="2147483818" r:id="rId164"/>
    <p:sldLayoutId id="2147483819" r:id="rId165"/>
    <p:sldLayoutId id="2147483820" r:id="rId166"/>
    <p:sldLayoutId id="2147483821" r:id="rId167"/>
    <p:sldLayoutId id="2147483822" r:id="rId168"/>
    <p:sldLayoutId id="2147483823" r:id="rId169"/>
    <p:sldLayoutId id="2147483824" r:id="rId170"/>
    <p:sldLayoutId id="2147483825" r:id="rId171"/>
    <p:sldLayoutId id="2147483826" r:id="rId172"/>
    <p:sldLayoutId id="2147483827" r:id="rId173"/>
    <p:sldLayoutId id="2147483828" r:id="rId174"/>
    <p:sldLayoutId id="2147483829" r:id="rId175"/>
    <p:sldLayoutId id="2147483830" r:id="rId176"/>
    <p:sldLayoutId id="2147483831" r:id="rId177"/>
    <p:sldLayoutId id="2147483832" r:id="rId178"/>
    <p:sldLayoutId id="2147483833" r:id="rId179"/>
    <p:sldLayoutId id="2147483834" r:id="rId180"/>
    <p:sldLayoutId id="2147483835" r:id="rId181"/>
    <p:sldLayoutId id="2147483836" r:id="rId182"/>
    <p:sldLayoutId id="2147483837" r:id="rId183"/>
    <p:sldLayoutId id="2147483838" r:id="rId184"/>
    <p:sldLayoutId id="2147483839" r:id="rId185"/>
    <p:sldLayoutId id="2147483840" r:id="rId186"/>
    <p:sldLayoutId id="2147483841" r:id="rId187"/>
    <p:sldLayoutId id="2147483842" r:id="rId188"/>
    <p:sldLayoutId id="2147483843" r:id="rId189"/>
    <p:sldLayoutId id="2147483844" r:id="rId190"/>
    <p:sldLayoutId id="2147483845" r:id="rId191"/>
    <p:sldLayoutId id="2147483846" r:id="rId192"/>
    <p:sldLayoutId id="2147483847" r:id="rId193"/>
    <p:sldLayoutId id="2147483848" r:id="rId194"/>
    <p:sldLayoutId id="2147483849" r:id="rId195"/>
    <p:sldLayoutId id="2147483850" r:id="rId196"/>
    <p:sldLayoutId id="2147483851" r:id="rId197"/>
    <p:sldLayoutId id="2147483852" r:id="rId198"/>
    <p:sldLayoutId id="2147483853" r:id="rId199"/>
    <p:sldLayoutId id="2147483854" r:id="rId200"/>
    <p:sldLayoutId id="2147483855" r:id="rId201"/>
    <p:sldLayoutId id="2147483856" r:id="rId202"/>
    <p:sldLayoutId id="2147483857" r:id="rId203"/>
    <p:sldLayoutId id="2147483858" r:id="rId204"/>
    <p:sldLayoutId id="2147483859" r:id="rId205"/>
    <p:sldLayoutId id="2147483860" r:id="rId206"/>
    <p:sldLayoutId id="2147483861" r:id="rId207"/>
    <p:sldLayoutId id="2147483862" r:id="rId208"/>
    <p:sldLayoutId id="2147483863" r:id="rId209"/>
    <p:sldLayoutId id="2147483864" r:id="rId210"/>
    <p:sldLayoutId id="2147483865" r:id="rId211"/>
    <p:sldLayoutId id="2147483866" r:id="rId212"/>
    <p:sldLayoutId id="2147483867" r:id="rId213"/>
    <p:sldLayoutId id="2147483868" r:id="rId214"/>
    <p:sldLayoutId id="2147483869" r:id="rId215"/>
    <p:sldLayoutId id="2147483870" r:id="rId216"/>
    <p:sldLayoutId id="2147483871" r:id="rId217"/>
    <p:sldLayoutId id="2147483872" r:id="rId218"/>
    <p:sldLayoutId id="2147483873" r:id="rId219"/>
    <p:sldLayoutId id="2147483874" r:id="rId220"/>
    <p:sldLayoutId id="2147483875" r:id="rId221"/>
    <p:sldLayoutId id="2147483876" r:id="rId222"/>
    <p:sldLayoutId id="2147483877" r:id="rId223"/>
    <p:sldLayoutId id="2147483878" r:id="rId224"/>
    <p:sldLayoutId id="2147483879" r:id="rId225"/>
    <p:sldLayoutId id="2147483880" r:id="rId226"/>
    <p:sldLayoutId id="2147483881" r:id="rId227"/>
    <p:sldLayoutId id="2147483882" r:id="rId228"/>
    <p:sldLayoutId id="2147483883" r:id="rId229"/>
    <p:sldLayoutId id="2147483884" r:id="rId230"/>
    <p:sldLayoutId id="2147483886" r:id="rId231"/>
    <p:sldLayoutId id="2147483889" r:id="rId232"/>
    <p:sldLayoutId id="2147483891" r:id="rId233"/>
    <p:sldLayoutId id="2147483892" r:id="rId234"/>
    <p:sldLayoutId id="2147483893" r:id="rId235"/>
    <p:sldLayoutId id="2147483894" r:id="rId236"/>
    <p:sldLayoutId id="2147483895" r:id="rId237"/>
    <p:sldLayoutId id="2147483896" r:id="rId238"/>
    <p:sldLayoutId id="2147483897" r:id="rId239"/>
    <p:sldLayoutId id="2147483898" r:id="rId240"/>
    <p:sldLayoutId id="2147483899" r:id="rId241"/>
    <p:sldLayoutId id="2147483900" r:id="rId242"/>
    <p:sldLayoutId id="2147483906" r:id="rId243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742950" marR="0" indent="-285750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–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181100" marR="0" indent="-266700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691639" marR="0" indent="-320039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–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2148839" marR="0" indent="-320039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»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606039" marR="0" indent="-320039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63239" marR="0" indent="-320039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520440" marR="0" indent="-320040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77640" marR="0" indent="-320040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tif"/><Relationship Id="rId1" Type="http://schemas.openxmlformats.org/officeDocument/2006/relationships/slideLayout" Target="../slideLayouts/slideLayout9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tif"/><Relationship Id="rId1" Type="http://schemas.openxmlformats.org/officeDocument/2006/relationships/slideLayout" Target="../slideLayouts/slideLayout24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4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2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chardpoynder.co.uk/Aspesi.pdf" TargetMode="External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4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hyperlink" Target="https://amp.theguardian.com/higher-education-network/2017/may/25/its-time-for-academics-to-take-back-control-of-research-journals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tif"/><Relationship Id="rId1" Type="http://schemas.openxmlformats.org/officeDocument/2006/relationships/slideLayout" Target="../slideLayouts/slideLayout23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2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2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11.xml"/><Relationship Id="rId4" Type="http://schemas.openxmlformats.org/officeDocument/2006/relationships/image" Target="../media/image7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2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29.xml"/><Relationship Id="rId4" Type="http://schemas.openxmlformats.org/officeDocument/2006/relationships/hyperlink" Target="http://blogs.lse.ac.uk/impactofsocialsciences/2017/04/10/rather-than-simply-moving-from-paying-to-read-to-paying-to-publish-its-time-for-a-european-open-access-platform/" TargetMode="Externa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tif"/><Relationship Id="rId3" Type="http://schemas.openxmlformats.org/officeDocument/2006/relationships/image" Target="../media/image106.png"/><Relationship Id="rId7" Type="http://schemas.openxmlformats.org/officeDocument/2006/relationships/image" Target="../media/image110.tif"/><Relationship Id="rId2" Type="http://schemas.openxmlformats.org/officeDocument/2006/relationships/image" Target="../media/image105.ti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9.tif"/><Relationship Id="rId5" Type="http://schemas.openxmlformats.org/officeDocument/2006/relationships/image" Target="../media/image108.tif"/><Relationship Id="rId4" Type="http://schemas.openxmlformats.org/officeDocument/2006/relationships/image" Target="../media/image107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hyperlink" Target="https://www.youtube.com/watch?v=9dERN52qj3U" TargetMode="External"/><Relationship Id="rId1" Type="http://schemas.openxmlformats.org/officeDocument/2006/relationships/slideLayout" Target="../slideLayouts/slideLayout1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f.gob.mx/nota_detalle.php?codigo=5345503&amp;fecha=20/05/2014" TargetMode="External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tif"/><Relationship Id="rId1" Type="http://schemas.openxmlformats.org/officeDocument/2006/relationships/slideLayout" Target="../slideLayouts/slideLayout2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0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283" y="0"/>
            <a:ext cx="7739438" cy="5143501"/>
          </a:xfrm>
          <a:prstGeom prst="rect">
            <a:avLst/>
          </a:prstGeom>
          <a:ln w="12700">
            <a:miter lim="400000"/>
          </a:ln>
        </p:spPr>
      </p:pic>
      <p:sp>
        <p:nvSpPr>
          <p:cNvPr id="2861" name="AA en México"/>
          <p:cNvSpPr txBox="1">
            <a:spLocks noGrp="1"/>
          </p:cNvSpPr>
          <p:nvPr>
            <p:ph type="body" sz="quarter" idx="1"/>
          </p:nvPr>
        </p:nvSpPr>
        <p:spPr>
          <a:xfrm>
            <a:off x="580602" y="3805344"/>
            <a:ext cx="4013641" cy="7319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AA en México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2" name="Pagar por publicar no garantiza que el autor retenga el copyright de su trabajo, así como tampoco garantiza que su trabajo sea publicado bajo una licencia Creative Commons."/>
          <p:cNvSpPr txBox="1"/>
          <p:nvPr/>
        </p:nvSpPr>
        <p:spPr>
          <a:xfrm>
            <a:off x="2171700" y="1842543"/>
            <a:ext cx="4800600" cy="2606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700">
                <a:solidFill>
                  <a:srgbClr val="FFFFFF"/>
                </a:solidFill>
              </a:defRPr>
            </a:pPr>
            <a:r>
              <a:t>Pagar por publicar no garantiza que el autor retenga el copyright de su trabajo, así como tampoco garantiza que su trabajo sea publicado bajo una licencia Creative Commons. </a:t>
            </a:r>
          </a:p>
        </p:txBody>
      </p:sp>
      <p:sp>
        <p:nvSpPr>
          <p:cNvPr id="2893" name="APC"/>
          <p:cNvSpPr txBox="1">
            <a:spLocks noGrp="1"/>
          </p:cNvSpPr>
          <p:nvPr>
            <p:ph type="title" idx="4294967295"/>
          </p:nvPr>
        </p:nvSpPr>
        <p:spPr>
          <a:xfrm>
            <a:off x="545853" y="504399"/>
            <a:ext cx="8229601" cy="1269207"/>
          </a:xfrm>
          <a:prstGeom prst="rect">
            <a:avLst/>
          </a:prstGeom>
        </p:spPr>
        <p:txBody>
          <a:bodyPr/>
          <a:lstStyle/>
          <a:p>
            <a:r>
              <a:t>APC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5" name="Screen Shot 2018-04-16 at 3.14.42 PM.png" descr="Screen Shot 2018-04-16 at 3.14.4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1206" y="0"/>
            <a:ext cx="4292534" cy="5143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896" name="Screen Shot 2018-04-16 at 3.25.18 PM.png" descr="Screen Shot 2018-04-16 at 3.25.1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851" y="0"/>
            <a:ext cx="4226155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897" name="https://www.clacso.org.ar/difusion/Semana_acceso_abierto_octubre_2017/SemanaAA_2017.pdf"/>
          <p:cNvSpPr/>
          <p:nvPr/>
        </p:nvSpPr>
        <p:spPr>
          <a:xfrm>
            <a:off x="721489" y="4367529"/>
            <a:ext cx="6650581" cy="281941"/>
          </a:xfrm>
          <a:prstGeom prst="rect">
            <a:avLst/>
          </a:prstGeom>
          <a:solidFill>
            <a:srgbClr val="EDEDED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300"/>
            </a:lvl1pPr>
          </a:lstStyle>
          <a:p>
            <a:r>
              <a:t>https://www.clacso.org.ar/difusion/Semana_acceso_abierto_octubre_2017/SemanaAA_2017.pdf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9" name="image108.png" descr="image1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62461"/>
            <a:ext cx="6858000" cy="501857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1" name="¿Cuánto cobran las editoriales por el Acceso Abierto?"/>
          <p:cNvSpPr txBox="1">
            <a:spLocks noGrp="1"/>
          </p:cNvSpPr>
          <p:nvPr>
            <p:ph type="title" idx="4294967295"/>
          </p:nvPr>
        </p:nvSpPr>
        <p:spPr>
          <a:xfrm>
            <a:off x="457200" y="476827"/>
            <a:ext cx="8229600" cy="1269207"/>
          </a:xfrm>
          <a:prstGeom prst="rect">
            <a:avLst/>
          </a:prstGeom>
        </p:spPr>
        <p:txBody>
          <a:bodyPr/>
          <a:lstStyle/>
          <a:p>
            <a:pPr>
              <a:defRPr sz="2400">
                <a:solidFill>
                  <a:srgbClr val="FFFFFF"/>
                </a:solidFill>
              </a:defRPr>
            </a:pPr>
            <a:r>
              <a:t>¿Cuánto cobran las editoriales por el Acceso Abierto?</a:t>
            </a:r>
          </a:p>
        </p:txBody>
      </p:sp>
      <p:pic>
        <p:nvPicPr>
          <p:cNvPr id="2902" name="image109.tif" descr="image109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564" y="1499977"/>
            <a:ext cx="5532142" cy="3738173"/>
          </a:xfrm>
          <a:prstGeom prst="rect">
            <a:avLst/>
          </a:prstGeom>
          <a:ln w="12700">
            <a:miter lim="400000"/>
          </a:ln>
        </p:spPr>
      </p:pic>
      <p:sp>
        <p:nvSpPr>
          <p:cNvPr id="2903" name="How Much Do Top Publishers Charge for Open Access?, Beata Socha, Abril 2017."/>
          <p:cNvSpPr txBox="1"/>
          <p:nvPr/>
        </p:nvSpPr>
        <p:spPr>
          <a:xfrm>
            <a:off x="7051138" y="4155025"/>
            <a:ext cx="1989698" cy="8112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200">
                <a:solidFill>
                  <a:srgbClr val="2A2A2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How Much Do Top Publishers Charge for Open Access?, </a:t>
            </a:r>
            <a:r>
              <a:rPr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rPr>
              <a:t>Beata Socha, Abril 2017.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5" name="Aumento de restricciones"/>
          <p:cNvSpPr txBox="1">
            <a:spLocks noGrp="1"/>
          </p:cNvSpPr>
          <p:nvPr>
            <p:ph type="title" idx="4294967295"/>
          </p:nvPr>
        </p:nvSpPr>
        <p:spPr>
          <a:xfrm>
            <a:off x="457200" y="476827"/>
            <a:ext cx="8229600" cy="126920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t>Aumento de restricciones</a:t>
            </a:r>
          </a:p>
        </p:txBody>
      </p:sp>
      <p:sp>
        <p:nvSpPr>
          <p:cNvPr id="2906" name="Al mismo tiempo, muchos editores de suscripción también han comenzado a limitar el autoarchivo de los autores, por ejemplo al alargar los períodos de embargo."/>
          <p:cNvSpPr txBox="1">
            <a:spLocks noGrp="1"/>
          </p:cNvSpPr>
          <p:nvPr>
            <p:ph type="body" sz="half" idx="1"/>
          </p:nvPr>
        </p:nvSpPr>
        <p:spPr>
          <a:xfrm>
            <a:off x="574032" y="1725740"/>
            <a:ext cx="4407067" cy="2625439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spcBef>
                <a:spcPts val="500"/>
              </a:spcBef>
              <a:defRPr sz="2300">
                <a:solidFill>
                  <a:srgbClr val="000000"/>
                </a:solidFill>
              </a:defRPr>
            </a:pPr>
            <a:r>
              <a:t>Al mismo tiempo, muchos editores de suscripción también han comenzado a limitar el autoarchivo de los autores, por ejemplo al alargar los períodos de embargo.</a:t>
            </a:r>
          </a:p>
        </p:txBody>
      </p:sp>
      <p:sp>
        <p:nvSpPr>
          <p:cNvPr id="2907" name="Copyright: the immoveable barrier that open access advocates underestimated. RICHARD POYNDER…"/>
          <p:cNvSpPr txBox="1"/>
          <p:nvPr/>
        </p:nvSpPr>
        <p:spPr>
          <a:xfrm>
            <a:off x="2894344" y="4540547"/>
            <a:ext cx="2602548" cy="3865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600">
                <a:latin typeface="Arial Hebrew"/>
                <a:ea typeface="Arial Hebrew"/>
                <a:cs typeface="Arial Hebrew"/>
                <a:sym typeface="Arial Hebrew"/>
              </a:defRPr>
            </a:pPr>
            <a:r>
              <a:t>Copyright: the immoveable barrier that open access advocates underestimated. RICHARD POYNDER </a:t>
            </a:r>
          </a:p>
          <a:p>
            <a:pPr>
              <a:defRPr sz="600">
                <a:latin typeface="Arial Hebrew"/>
                <a:ea typeface="Arial Hebrew"/>
                <a:cs typeface="Arial Hebrew"/>
                <a:sym typeface="Arial Hebrew"/>
              </a:defRPr>
            </a:pPr>
            <a:r>
              <a:t>20th February 2017 </a:t>
            </a:r>
          </a:p>
        </p:txBody>
      </p:sp>
      <p:sp>
        <p:nvSpPr>
          <p:cNvPr id="2908" name="Rectángulo"/>
          <p:cNvSpPr txBox="1"/>
          <p:nvPr/>
        </p:nvSpPr>
        <p:spPr>
          <a:xfrm>
            <a:off x="1485900" y="473547"/>
            <a:ext cx="6172200" cy="503298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>
              <a:defRPr>
                <a:solidFill>
                  <a:srgbClr val="9F0092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2909" name="image110.png" descr="image1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5788" y="378561"/>
            <a:ext cx="3562067" cy="4669953"/>
          </a:xfrm>
          <a:prstGeom prst="rect">
            <a:avLst/>
          </a:prstGeom>
          <a:ln w="12700">
            <a:miter lim="400000"/>
          </a:ln>
          <a:effectLst>
            <a:outerShdw blurRad="292100" dist="139700" dir="2700000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1" name="image96.png" descr="image9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6" y="357939"/>
            <a:ext cx="6858001" cy="3873069"/>
          </a:xfrm>
          <a:prstGeom prst="rect">
            <a:avLst/>
          </a:prstGeom>
          <a:ln w="12700">
            <a:miter lim="400000"/>
          </a:ln>
        </p:spPr>
      </p:pic>
      <p:sp>
        <p:nvSpPr>
          <p:cNvPr id="2912" name="https://www.techdirt.com/articles/20151117/09383132839/elsevier-says-downloading-content-mining-licensed-copies-research-papers-could-be-considered-stealing.shtml"/>
          <p:cNvSpPr txBox="1"/>
          <p:nvPr/>
        </p:nvSpPr>
        <p:spPr>
          <a:xfrm>
            <a:off x="2135606" y="4381753"/>
            <a:ext cx="5153527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300"/>
            </a:lvl1pPr>
          </a:lstStyle>
          <a:p>
            <a:r>
              <a:t>https://www.techdirt.com/articles/20151117/09383132839/elsevier-says-downloading-content-mining-licensed-copies-research-papers-could-be-considered-stealing.shtml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4" name="Revistas depredadoras y el APC"/>
          <p:cNvSpPr txBox="1">
            <a:spLocks noGrp="1"/>
          </p:cNvSpPr>
          <p:nvPr>
            <p:ph type="title" idx="4294967295"/>
          </p:nvPr>
        </p:nvSpPr>
        <p:spPr>
          <a:xfrm>
            <a:off x="457200" y="476827"/>
            <a:ext cx="8229600" cy="126920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t>Revistas depredadoras y el APC</a:t>
            </a:r>
          </a:p>
        </p:txBody>
      </p:sp>
      <p:sp>
        <p:nvSpPr>
          <p:cNvPr id="2915" name="Modelo de negocio que implica cobrar tarifas de publicación a los autores sin proporcionar los servicios editoriales asociados a revistas legítimas (acceso abierto o no).…"/>
          <p:cNvSpPr txBox="1"/>
          <p:nvPr/>
        </p:nvSpPr>
        <p:spPr>
          <a:xfrm>
            <a:off x="469962" y="1787400"/>
            <a:ext cx="8315095" cy="3136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ts val="100"/>
              </a:spcBef>
              <a:buSzPct val="100000"/>
              <a:buChar char="-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t>Modelo de negocio que implica </a:t>
            </a:r>
            <a:r>
              <a:rPr>
                <a:solidFill>
                  <a:srgbClr val="9F0092"/>
                </a:solidFill>
              </a:rPr>
              <a:t>cobrar tarifas de publicación a los autores sin proporcionar los servicios </a:t>
            </a:r>
            <a:r>
              <a:t>editoriales asociados a revistas legítimas (acceso abierto o no).</a:t>
            </a:r>
          </a:p>
          <a:p>
            <a:pPr marL="342900" indent="-342900">
              <a:lnSpc>
                <a:spcPct val="80000"/>
              </a:lnSpc>
              <a:spcBef>
                <a:spcPts val="100"/>
              </a:spcBef>
              <a:buSzPct val="100000"/>
              <a:buChar char="-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t>Éstas revistas cobran APC, de tal forma que estafan a los autores.</a:t>
            </a:r>
          </a:p>
          <a:p>
            <a:pPr marL="342900" indent="-342900">
              <a:lnSpc>
                <a:spcPct val="80000"/>
              </a:lnSpc>
              <a:spcBef>
                <a:spcPts val="100"/>
              </a:spcBef>
              <a:buSzPct val="100000"/>
              <a:buChar char="-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t>Como señala Guédon, las revistas "depredadoras" (Guédon las llama "pseudo-revistas") sólo pueden existir por el modelo de negocio de APC. </a:t>
            </a:r>
            <a:r>
              <a:rPr>
                <a:solidFill>
                  <a:srgbClr val="9F0092"/>
                </a:solidFill>
              </a:rPr>
              <a:t>Sin APCs, las revistas "depredadoras" no podrían existir. </a:t>
            </a:r>
          </a:p>
          <a:p>
            <a:pPr marL="342900" indent="-342900">
              <a:lnSpc>
                <a:spcPct val="80000"/>
              </a:lnSpc>
              <a:spcBef>
                <a:spcPts val="100"/>
              </a:spcBef>
              <a:buSzPct val="100000"/>
              <a:buChar char="-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t>Riesgo de publicar, ya que todos los costos están cubiertos por adelantado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7" name="La consolidación de las empresas comerciales"/>
          <p:cNvSpPr txBox="1">
            <a:spLocks noGrp="1"/>
          </p:cNvSpPr>
          <p:nvPr>
            <p:ph type="title" idx="4294967295"/>
          </p:nvPr>
        </p:nvSpPr>
        <p:spPr>
          <a:xfrm>
            <a:off x="457200" y="476827"/>
            <a:ext cx="8229600" cy="126920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t>La consolidación de las empresas comerciales</a:t>
            </a:r>
          </a:p>
        </p:txBody>
      </p:sp>
      <p:pic>
        <p:nvPicPr>
          <p:cNvPr id="2918" name="image111.png" descr="image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6292" y="1648086"/>
            <a:ext cx="6082093" cy="3512527"/>
          </a:xfrm>
          <a:prstGeom prst="rect">
            <a:avLst/>
          </a:prstGeom>
          <a:ln w="12700">
            <a:miter lim="400000"/>
          </a:ln>
        </p:spPr>
      </p:pic>
      <p:sp>
        <p:nvSpPr>
          <p:cNvPr id="2919" name="Reed Elsevier: Goodbye to Berlin - The Fading Threat of Open Access (Upgrade to Market-Perform)…"/>
          <p:cNvSpPr txBox="1"/>
          <p:nvPr/>
        </p:nvSpPr>
        <p:spPr>
          <a:xfrm>
            <a:off x="426700" y="4537997"/>
            <a:ext cx="2507236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700"/>
            </a:pPr>
            <a:r>
              <a:t>Reed Elsevier: Goodbye to Berlin - The Fading Threat of Open Access (Upgrade to Market-Perform)</a:t>
            </a:r>
          </a:p>
          <a:p>
            <a:pPr>
              <a:defRPr sz="700"/>
            </a:pPr>
            <a:r>
              <a:t>Claudio Aspesi, Helen Luong</a:t>
            </a:r>
          </a:p>
          <a:p>
            <a:pPr>
              <a:defRPr sz="700"/>
            </a:pP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https://www.richardpoynder.co.uk/Aspesi.pdf</a:t>
            </a:r>
          </a:p>
        </p:txBody>
      </p:sp>
      <p:sp>
        <p:nvSpPr>
          <p:cNvPr id="2920" name="11 years after the Berlin Declaration on Open Access, however, the rise of Open Access appears to inflict little or no damage on the leading subscription publishers"/>
          <p:cNvSpPr txBox="1"/>
          <p:nvPr/>
        </p:nvSpPr>
        <p:spPr>
          <a:xfrm>
            <a:off x="385107" y="1749705"/>
            <a:ext cx="2353699" cy="2657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lnSpcReduction="10000"/>
          </a:bodyPr>
          <a:lstStyle/>
          <a:p>
            <a:pPr defTabSz="388620">
              <a:defRPr sz="1700" b="1">
                <a:latin typeface="Arial"/>
                <a:ea typeface="Arial"/>
                <a:cs typeface="Arial"/>
                <a:sym typeface="Arial"/>
              </a:defRPr>
            </a:pPr>
            <a:r>
              <a:t>11 years after the Berlin Declaration on Open Access, however, the rise of Open Access appears to inflict little or no damage on the leading subscription publishers </a:t>
            </a:r>
            <a:br/>
            <a:endParaRPr/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2" name="https://amp.theguardian.com/higher-education-network/2017/may/25/its-time-for-academics-to-take-back-control-of-research-journals"/>
          <p:cNvSpPr txBox="1"/>
          <p:nvPr/>
        </p:nvSpPr>
        <p:spPr>
          <a:xfrm>
            <a:off x="1331640" y="3867894"/>
            <a:ext cx="1242139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700"/>
            </a:pP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/>
              </a:rPr>
              <a:t>https://amp.theguardian.com/higher-education-network/2017/may/25/its-time-for-academics-to-take-back-control-of-research-journals</a:t>
            </a:r>
            <a:r>
              <a:t> </a:t>
            </a:r>
          </a:p>
        </p:txBody>
      </p:sp>
      <p:pic>
        <p:nvPicPr>
          <p:cNvPr id="2923" name="image113.png" descr="image1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4007" y="0"/>
            <a:ext cx="3675986" cy="5143500"/>
          </a:xfrm>
          <a:prstGeom prst="rect">
            <a:avLst/>
          </a:prstGeom>
          <a:ln w="12700">
            <a:miter lim="400000"/>
          </a:ln>
          <a:effectLst>
            <a:outerShdw blurRad="292100" dist="139700" dir="2700000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5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532"/>
            <a:ext cx="9144000" cy="472643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3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593" y="0"/>
            <a:ext cx="5330685" cy="5143501"/>
          </a:xfrm>
          <a:prstGeom prst="rect">
            <a:avLst/>
          </a:prstGeom>
          <a:ln w="12700">
            <a:miter lim="400000"/>
          </a:ln>
          <a:effectLst>
            <a:outerShdw blurRad="292100" dist="139700" dir="2700000" rotWithShape="0">
              <a:srgbClr val="333333">
                <a:alpha val="64999"/>
              </a:srgbClr>
            </a:outerShdw>
          </a:effectLst>
        </p:spPr>
      </p:pic>
      <p:pic>
        <p:nvPicPr>
          <p:cNvPr id="2864" name="Imagen" descr="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1177" y="522489"/>
            <a:ext cx="3693720" cy="2897609"/>
          </a:xfrm>
          <a:prstGeom prst="rect">
            <a:avLst/>
          </a:prstGeom>
          <a:ln w="12700">
            <a:miter lim="400000"/>
          </a:ln>
          <a:effectLst>
            <a:outerShdw blurRad="292100" dist="139700" dir="2700000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7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886" y="0"/>
            <a:ext cx="7836229" cy="5143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9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283" y="0"/>
            <a:ext cx="7739438" cy="5143501"/>
          </a:xfrm>
          <a:prstGeom prst="rect">
            <a:avLst/>
          </a:prstGeom>
          <a:ln w="12700">
            <a:miter lim="400000"/>
          </a:ln>
        </p:spPr>
      </p:pic>
      <p:sp>
        <p:nvSpPr>
          <p:cNvPr id="2930" name="El Acceso Abierto en América Latina"/>
          <p:cNvSpPr txBox="1">
            <a:spLocks noGrp="1"/>
          </p:cNvSpPr>
          <p:nvPr>
            <p:ph type="body" sz="half" idx="1"/>
          </p:nvPr>
        </p:nvSpPr>
        <p:spPr>
          <a:xfrm>
            <a:off x="313287" y="3012618"/>
            <a:ext cx="4013641" cy="29053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El Acceso Abierto en América Latina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2" name="image112.jpg" descr="image1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692" y="228395"/>
            <a:ext cx="8021264" cy="4686710"/>
          </a:xfrm>
          <a:prstGeom prst="rect">
            <a:avLst/>
          </a:prstGeom>
          <a:ln w="12700">
            <a:miter lim="400000"/>
          </a:ln>
        </p:spPr>
      </p:pic>
      <p:sp>
        <p:nvSpPr>
          <p:cNvPr id="2933" name="Editoriales comerciales"/>
          <p:cNvSpPr txBox="1"/>
          <p:nvPr/>
        </p:nvSpPr>
        <p:spPr>
          <a:xfrm>
            <a:off x="3223067" y="1348642"/>
            <a:ext cx="2585571" cy="421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100">
                <a:solidFill>
                  <a:schemeClr val="accent2"/>
                </a:solidFill>
                <a:effectLst>
                  <a:outerShdw blurRad="38100" dist="19050" dir="2700000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t>Editoriales comerciales</a:t>
            </a:r>
          </a:p>
        </p:txBody>
      </p:sp>
      <p:sp>
        <p:nvSpPr>
          <p:cNvPr id="2934" name="Editoriales universitarias…"/>
          <p:cNvSpPr txBox="1"/>
          <p:nvPr/>
        </p:nvSpPr>
        <p:spPr>
          <a:xfrm>
            <a:off x="3245249" y="2761879"/>
            <a:ext cx="2770211" cy="929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>
                <a:solidFill>
                  <a:schemeClr val="accent2"/>
                </a:solidFill>
                <a:effectLst>
                  <a:outerShdw blurRad="38100" dist="19050" dir="2700000" rotWithShape="0">
                    <a:srgbClr val="000000">
                      <a:alpha val="40000"/>
                    </a:srgbClr>
                  </a:outerShdw>
                </a:effectLst>
              </a:defRPr>
            </a:pPr>
            <a:r>
              <a:t>Editoriales universitarias</a:t>
            </a:r>
          </a:p>
          <a:p>
            <a:pPr>
              <a:defRPr>
                <a:solidFill>
                  <a:schemeClr val="accent2"/>
                </a:solidFill>
                <a:effectLst>
                  <a:outerShdw blurRad="38100" dist="19050" dir="2700000" rotWithShape="0">
                    <a:srgbClr val="000000">
                      <a:alpha val="40000"/>
                    </a:srgbClr>
                  </a:outerShdw>
                </a:effectLst>
              </a:defRPr>
            </a:pPr>
            <a:r>
              <a:t>Financiadas por la academia</a:t>
            </a:r>
          </a:p>
          <a:p>
            <a:pPr>
              <a:defRPr>
                <a:solidFill>
                  <a:schemeClr val="accent2"/>
                </a:solidFill>
                <a:effectLst>
                  <a:outerShdw blurRad="38100" dist="19050" dir="2700000" rotWithShape="0">
                    <a:srgbClr val="000000">
                      <a:alpha val="40000"/>
                    </a:srgbClr>
                  </a:outerShdw>
                </a:effectLst>
              </a:defRPr>
            </a:pPr>
            <a:r>
              <a:t>Propiedad de la academia</a:t>
            </a:r>
          </a:p>
        </p:txBody>
      </p:sp>
      <p:grpSp>
        <p:nvGrpSpPr>
          <p:cNvPr id="2939" name="Grupo"/>
          <p:cNvGrpSpPr/>
          <p:nvPr/>
        </p:nvGrpSpPr>
        <p:grpSpPr>
          <a:xfrm>
            <a:off x="2047482" y="222482"/>
            <a:ext cx="4936741" cy="810645"/>
            <a:chOff x="-38100" y="-38099"/>
            <a:chExt cx="4936740" cy="810644"/>
          </a:xfrm>
        </p:grpSpPr>
        <p:grpSp>
          <p:nvGrpSpPr>
            <p:cNvPr id="2937" name="Figura"/>
            <p:cNvGrpSpPr/>
            <p:nvPr/>
          </p:nvGrpSpPr>
          <p:grpSpPr>
            <a:xfrm>
              <a:off x="-38100" y="-38100"/>
              <a:ext cx="4936741" cy="810645"/>
              <a:chOff x="0" y="0"/>
              <a:chExt cx="4936740" cy="810644"/>
            </a:xfrm>
          </p:grpSpPr>
          <p:sp>
            <p:nvSpPr>
              <p:cNvPr id="2936" name="Figura"/>
              <p:cNvSpPr/>
              <p:nvPr/>
            </p:nvSpPr>
            <p:spPr>
              <a:xfrm>
                <a:off x="38100" y="38100"/>
                <a:ext cx="4860541" cy="7341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3200"/>
                    </a:moveTo>
                    <a:cubicBezTo>
                      <a:pt x="0" y="1433"/>
                      <a:pt x="216" y="0"/>
                      <a:pt x="483" y="0"/>
                    </a:cubicBezTo>
                    <a:lnTo>
                      <a:pt x="3600" y="0"/>
                    </a:lnTo>
                    <a:lnTo>
                      <a:pt x="21117" y="0"/>
                    </a:lnTo>
                    <a:cubicBezTo>
                      <a:pt x="21384" y="0"/>
                      <a:pt x="21600" y="1433"/>
                      <a:pt x="21600" y="3200"/>
                    </a:cubicBezTo>
                    <a:lnTo>
                      <a:pt x="21600" y="16000"/>
                    </a:lnTo>
                    <a:cubicBezTo>
                      <a:pt x="21600" y="17767"/>
                      <a:pt x="21384" y="19200"/>
                      <a:pt x="21117" y="19200"/>
                    </a:cubicBezTo>
                    <a:lnTo>
                      <a:pt x="9000" y="19200"/>
                    </a:lnTo>
                    <a:lnTo>
                      <a:pt x="6300" y="21600"/>
                    </a:lnTo>
                    <a:lnTo>
                      <a:pt x="3600" y="19200"/>
                    </a:lnTo>
                    <a:lnTo>
                      <a:pt x="483" y="19200"/>
                    </a:lnTo>
                    <a:cubicBezTo>
                      <a:pt x="216" y="19200"/>
                      <a:pt x="0" y="17767"/>
                      <a:pt x="0" y="16000"/>
                    </a:cubicBezTo>
                    <a:lnTo>
                      <a:pt x="0" y="16000"/>
                    </a:lnTo>
                    <a:lnTo>
                      <a:pt x="0" y="112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27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pic>
            <p:nvPicPr>
              <p:cNvPr id="2935" name="Figura" descr="Figura"/>
              <p:cNvPicPr>
                <a:picLocks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4936741" cy="810645"/>
              </a:xfrm>
              <a:prstGeom prst="rect">
                <a:avLst/>
              </a:prstGeom>
              <a:effectLst/>
            </p:spPr>
          </p:pic>
        </p:grpSp>
        <p:sp>
          <p:nvSpPr>
            <p:cNvPr id="2938" name="Dos ecosistemas de AA distintos"/>
            <p:cNvSpPr txBox="1"/>
            <p:nvPr/>
          </p:nvSpPr>
          <p:spPr>
            <a:xfrm>
              <a:off x="31854" y="70998"/>
              <a:ext cx="4796833" cy="5105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700">
                  <a:solidFill>
                    <a:srgbClr val="FFFFFF"/>
                  </a:solidFill>
                </a:defRPr>
              </a:lvl1pPr>
            </a:lstStyle>
            <a:p>
              <a:r>
                <a:t>Dos ecosistemas de AA distintos</a:t>
              </a:r>
            </a:p>
          </p:txBody>
        </p:sp>
      </p:grp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1" name="¿Cómo podría América Latina y otras regiones en desarrollo participar en la conversación global de la ciencia cuando las restricciones cambian de leer a publicar?…"/>
          <p:cNvSpPr txBox="1">
            <a:spLocks noGrp="1"/>
          </p:cNvSpPr>
          <p:nvPr>
            <p:ph type="body" idx="4294967295"/>
          </p:nvPr>
        </p:nvSpPr>
        <p:spPr>
          <a:xfrm>
            <a:off x="584747" y="323952"/>
            <a:ext cx="8229601" cy="394335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ctr" defTabSz="420623">
              <a:defRPr sz="2576"/>
            </a:pPr>
            <a:endParaRPr/>
          </a:p>
          <a:p>
            <a:pPr algn="ctr" defTabSz="420623">
              <a:defRPr sz="2576" i="1"/>
            </a:pPr>
            <a:r>
              <a:t>¿Cómo podría América Latina y otras regiones en desarrollo participar en la conversación global de la ciencia cuando las restricciones cambian de leer a publicar?</a:t>
            </a:r>
          </a:p>
          <a:p>
            <a:pPr algn="ctr" defTabSz="420623">
              <a:defRPr sz="2576">
                <a:solidFill>
                  <a:schemeClr val="accent2"/>
                </a:solidFill>
              </a:defRPr>
            </a:pPr>
            <a:r>
              <a:t>El modelo basado en APC trae un riesgo de ampliar la brecha entre la investigación latinoamericana y la publicación internacional, así como un riesgo de romper con la naturaleza abierta del sistema de comunicación científica en América Latina. 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3" name="image112.jpg" descr="image1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5885" y="845912"/>
            <a:ext cx="4420104" cy="2582605"/>
          </a:xfrm>
          <a:prstGeom prst="rect">
            <a:avLst/>
          </a:prstGeom>
          <a:ln w="12700">
            <a:miter lim="400000"/>
          </a:ln>
        </p:spPr>
      </p:pic>
      <p:sp>
        <p:nvSpPr>
          <p:cNvPr id="2944" name="En América Latina:…"/>
          <p:cNvSpPr txBox="1"/>
          <p:nvPr/>
        </p:nvSpPr>
        <p:spPr>
          <a:xfrm>
            <a:off x="1331640" y="1599641"/>
            <a:ext cx="2430271" cy="1996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300"/>
            </a:pPr>
            <a:r>
              <a:t>En América Latina:</a:t>
            </a:r>
          </a:p>
          <a:p>
            <a:pPr marL="214313" indent="-214313">
              <a:buSzPct val="100000"/>
              <a:buFont typeface="Arial"/>
              <a:buChar char="•"/>
              <a:defRPr sz="1300"/>
            </a:pPr>
            <a:r>
              <a:t>Nuestros sistemas de evaluación requieren que los investigadores publiquen en revistas indexadas por bases de datos de corriente principal (del Norte). </a:t>
            </a:r>
          </a:p>
          <a:p>
            <a:pPr marL="214313" indent="-214313">
              <a:buSzPct val="100000"/>
              <a:buFont typeface="Arial"/>
              <a:buChar char="•"/>
              <a:defRPr sz="1300"/>
            </a:pPr>
            <a:r>
              <a:t>Poca valoración para las publicaciones no indexadas en dichas bases de datos.</a:t>
            </a:r>
          </a:p>
        </p:txBody>
      </p:sp>
      <p:grpSp>
        <p:nvGrpSpPr>
          <p:cNvPr id="2948" name="Grupo"/>
          <p:cNvGrpSpPr/>
          <p:nvPr/>
        </p:nvGrpSpPr>
        <p:grpSpPr>
          <a:xfrm>
            <a:off x="4038433" y="1083844"/>
            <a:ext cx="1188434" cy="485260"/>
            <a:chOff x="0" y="0"/>
            <a:chExt cx="1188432" cy="485258"/>
          </a:xfrm>
        </p:grpSpPr>
        <p:sp>
          <p:nvSpPr>
            <p:cNvPr id="2945" name="Figura"/>
            <p:cNvSpPr/>
            <p:nvPr/>
          </p:nvSpPr>
          <p:spPr>
            <a:xfrm>
              <a:off x="0" y="0"/>
              <a:ext cx="1188433" cy="485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95" h="21600" extrusionOk="0">
                  <a:moveTo>
                    <a:pt x="5" y="6761"/>
                  </a:moveTo>
                  <a:cubicBezTo>
                    <a:pt x="5" y="10227"/>
                    <a:pt x="7368" y="13132"/>
                    <a:pt x="17053" y="13487"/>
                  </a:cubicBezTo>
                  <a:lnTo>
                    <a:pt x="17053" y="10782"/>
                  </a:lnTo>
                  <a:lnTo>
                    <a:pt x="18995" y="16227"/>
                  </a:lnTo>
                  <a:lnTo>
                    <a:pt x="17053" y="21600"/>
                  </a:lnTo>
                  <a:lnTo>
                    <a:pt x="17053" y="18896"/>
                  </a:lnTo>
                  <a:lnTo>
                    <a:pt x="17053" y="18896"/>
                  </a:lnTo>
                  <a:cubicBezTo>
                    <a:pt x="7368" y="18541"/>
                    <a:pt x="5" y="15636"/>
                    <a:pt x="5" y="12170"/>
                  </a:cubicBezTo>
                  <a:close/>
                  <a:moveTo>
                    <a:pt x="18995" y="5409"/>
                  </a:moveTo>
                  <a:cubicBezTo>
                    <a:pt x="11444" y="5409"/>
                    <a:pt x="4611" y="7002"/>
                    <a:pt x="1590" y="9466"/>
                  </a:cubicBezTo>
                  <a:lnTo>
                    <a:pt x="1590" y="9466"/>
                  </a:lnTo>
                  <a:cubicBezTo>
                    <a:pt x="-2605" y="6043"/>
                    <a:pt x="1787" y="2058"/>
                    <a:pt x="11399" y="564"/>
                  </a:cubicBezTo>
                  <a:cubicBezTo>
                    <a:pt x="13795" y="192"/>
                    <a:pt x="16381" y="0"/>
                    <a:pt x="18995" y="0"/>
                  </a:cubicBezTo>
                  <a:close/>
                </a:path>
              </a:pathLst>
            </a:custGeom>
            <a:solidFill>
              <a:srgbClr val="77933C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300"/>
              </a:pPr>
              <a:endParaRPr/>
            </a:p>
          </p:txBody>
        </p:sp>
        <p:sp>
          <p:nvSpPr>
            <p:cNvPr id="2946" name="Figura"/>
            <p:cNvSpPr/>
            <p:nvPr/>
          </p:nvSpPr>
          <p:spPr>
            <a:xfrm>
              <a:off x="0" y="0"/>
              <a:ext cx="1188433" cy="2126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95" h="21600" extrusionOk="0">
                  <a:moveTo>
                    <a:pt x="18995" y="12343"/>
                  </a:moveTo>
                  <a:cubicBezTo>
                    <a:pt x="11444" y="12343"/>
                    <a:pt x="4611" y="15977"/>
                    <a:pt x="1590" y="21600"/>
                  </a:cubicBezTo>
                  <a:lnTo>
                    <a:pt x="1590" y="21600"/>
                  </a:lnTo>
                  <a:cubicBezTo>
                    <a:pt x="-2605" y="13790"/>
                    <a:pt x="1787" y="4696"/>
                    <a:pt x="11399" y="1288"/>
                  </a:cubicBezTo>
                  <a:cubicBezTo>
                    <a:pt x="13795" y="439"/>
                    <a:pt x="16381" y="0"/>
                    <a:pt x="18995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300"/>
              </a:pPr>
              <a:endParaRPr/>
            </a:p>
          </p:txBody>
        </p:sp>
        <p:sp>
          <p:nvSpPr>
            <p:cNvPr id="2947" name="Línea"/>
            <p:cNvSpPr/>
            <p:nvPr/>
          </p:nvSpPr>
          <p:spPr>
            <a:xfrm>
              <a:off x="300" y="0"/>
              <a:ext cx="1188133" cy="485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6761"/>
                  </a:moveTo>
                  <a:cubicBezTo>
                    <a:pt x="0" y="10227"/>
                    <a:pt x="8375" y="13132"/>
                    <a:pt x="19391" y="13487"/>
                  </a:cubicBezTo>
                  <a:lnTo>
                    <a:pt x="19391" y="10782"/>
                  </a:lnTo>
                  <a:lnTo>
                    <a:pt x="21600" y="16227"/>
                  </a:lnTo>
                  <a:lnTo>
                    <a:pt x="19391" y="21600"/>
                  </a:lnTo>
                  <a:lnTo>
                    <a:pt x="19391" y="18896"/>
                  </a:lnTo>
                  <a:lnTo>
                    <a:pt x="19391" y="18896"/>
                  </a:lnTo>
                  <a:cubicBezTo>
                    <a:pt x="8375" y="18541"/>
                    <a:pt x="0" y="15636"/>
                    <a:pt x="0" y="12170"/>
                  </a:cubicBezTo>
                  <a:lnTo>
                    <a:pt x="0" y="6761"/>
                  </a:lnTo>
                  <a:cubicBezTo>
                    <a:pt x="0" y="3027"/>
                    <a:pt x="9671" y="0"/>
                    <a:pt x="21600" y="0"/>
                  </a:cubicBezTo>
                  <a:lnTo>
                    <a:pt x="21600" y="5409"/>
                  </a:lnTo>
                  <a:cubicBezTo>
                    <a:pt x="13011" y="5409"/>
                    <a:pt x="5239" y="7002"/>
                    <a:pt x="1803" y="9466"/>
                  </a:cubicBezTo>
                </a:path>
              </a:pathLst>
            </a:custGeom>
            <a:noFill/>
            <a:ln w="9525" cap="flat">
              <a:solidFill>
                <a:srgbClr val="77933C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300"/>
              </a:pPr>
              <a:endParaRPr/>
            </a:p>
          </p:txBody>
        </p:sp>
      </p:grpSp>
      <p:grpSp>
        <p:nvGrpSpPr>
          <p:cNvPr id="2952" name="Grupo"/>
          <p:cNvGrpSpPr/>
          <p:nvPr/>
        </p:nvGrpSpPr>
        <p:grpSpPr>
          <a:xfrm>
            <a:off x="6031838" y="1030634"/>
            <a:ext cx="1188433" cy="485260"/>
            <a:chOff x="0" y="0"/>
            <a:chExt cx="1188432" cy="485258"/>
          </a:xfrm>
        </p:grpSpPr>
        <p:sp>
          <p:nvSpPr>
            <p:cNvPr id="2949" name="Figura"/>
            <p:cNvSpPr/>
            <p:nvPr/>
          </p:nvSpPr>
          <p:spPr>
            <a:xfrm rot="10800000">
              <a:off x="0" y="-1"/>
              <a:ext cx="1188433" cy="485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95" h="21600" extrusionOk="0">
                  <a:moveTo>
                    <a:pt x="5" y="6761"/>
                  </a:moveTo>
                  <a:cubicBezTo>
                    <a:pt x="5" y="10227"/>
                    <a:pt x="7368" y="13132"/>
                    <a:pt x="17053" y="13487"/>
                  </a:cubicBezTo>
                  <a:lnTo>
                    <a:pt x="17053" y="10782"/>
                  </a:lnTo>
                  <a:lnTo>
                    <a:pt x="18995" y="16227"/>
                  </a:lnTo>
                  <a:lnTo>
                    <a:pt x="17053" y="21600"/>
                  </a:lnTo>
                  <a:lnTo>
                    <a:pt x="17053" y="18896"/>
                  </a:lnTo>
                  <a:lnTo>
                    <a:pt x="17053" y="18896"/>
                  </a:lnTo>
                  <a:cubicBezTo>
                    <a:pt x="7368" y="18541"/>
                    <a:pt x="5" y="15636"/>
                    <a:pt x="5" y="12170"/>
                  </a:cubicBezTo>
                  <a:close/>
                  <a:moveTo>
                    <a:pt x="18995" y="5409"/>
                  </a:moveTo>
                  <a:cubicBezTo>
                    <a:pt x="11444" y="5409"/>
                    <a:pt x="4611" y="7002"/>
                    <a:pt x="1590" y="9466"/>
                  </a:cubicBezTo>
                  <a:lnTo>
                    <a:pt x="1590" y="9466"/>
                  </a:lnTo>
                  <a:cubicBezTo>
                    <a:pt x="-2605" y="6043"/>
                    <a:pt x="1787" y="2058"/>
                    <a:pt x="11399" y="564"/>
                  </a:cubicBezTo>
                  <a:cubicBezTo>
                    <a:pt x="13795" y="192"/>
                    <a:pt x="16381" y="0"/>
                    <a:pt x="18995" y="0"/>
                  </a:cubicBezTo>
                  <a:close/>
                </a:path>
              </a:pathLst>
            </a:custGeom>
            <a:solidFill>
              <a:srgbClr val="77933C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300"/>
              </a:pPr>
              <a:endParaRPr/>
            </a:p>
          </p:txBody>
        </p:sp>
        <p:sp>
          <p:nvSpPr>
            <p:cNvPr id="2950" name="Figura"/>
            <p:cNvSpPr/>
            <p:nvPr/>
          </p:nvSpPr>
          <p:spPr>
            <a:xfrm rot="10800000">
              <a:off x="0" y="272608"/>
              <a:ext cx="1188433" cy="2126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95" h="21600" extrusionOk="0">
                  <a:moveTo>
                    <a:pt x="18995" y="12343"/>
                  </a:moveTo>
                  <a:cubicBezTo>
                    <a:pt x="11444" y="12343"/>
                    <a:pt x="4611" y="15977"/>
                    <a:pt x="1590" y="21600"/>
                  </a:cubicBezTo>
                  <a:lnTo>
                    <a:pt x="1590" y="21600"/>
                  </a:lnTo>
                  <a:cubicBezTo>
                    <a:pt x="-2605" y="13790"/>
                    <a:pt x="1787" y="4696"/>
                    <a:pt x="11399" y="1288"/>
                  </a:cubicBezTo>
                  <a:cubicBezTo>
                    <a:pt x="13795" y="439"/>
                    <a:pt x="16381" y="0"/>
                    <a:pt x="18995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300"/>
              </a:pPr>
              <a:endParaRPr/>
            </a:p>
          </p:txBody>
        </p:sp>
        <p:sp>
          <p:nvSpPr>
            <p:cNvPr id="2951" name="Línea"/>
            <p:cNvSpPr/>
            <p:nvPr/>
          </p:nvSpPr>
          <p:spPr>
            <a:xfrm rot="10800000">
              <a:off x="0" y="0"/>
              <a:ext cx="1188133" cy="485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6761"/>
                  </a:moveTo>
                  <a:cubicBezTo>
                    <a:pt x="0" y="10227"/>
                    <a:pt x="8375" y="13132"/>
                    <a:pt x="19391" y="13487"/>
                  </a:cubicBezTo>
                  <a:lnTo>
                    <a:pt x="19391" y="10782"/>
                  </a:lnTo>
                  <a:lnTo>
                    <a:pt x="21600" y="16227"/>
                  </a:lnTo>
                  <a:lnTo>
                    <a:pt x="19391" y="21600"/>
                  </a:lnTo>
                  <a:lnTo>
                    <a:pt x="19391" y="18896"/>
                  </a:lnTo>
                  <a:lnTo>
                    <a:pt x="19391" y="18896"/>
                  </a:lnTo>
                  <a:cubicBezTo>
                    <a:pt x="8375" y="18541"/>
                    <a:pt x="0" y="15636"/>
                    <a:pt x="0" y="12170"/>
                  </a:cubicBezTo>
                  <a:lnTo>
                    <a:pt x="0" y="6761"/>
                  </a:lnTo>
                  <a:cubicBezTo>
                    <a:pt x="0" y="3027"/>
                    <a:pt x="9671" y="0"/>
                    <a:pt x="21600" y="0"/>
                  </a:cubicBezTo>
                  <a:lnTo>
                    <a:pt x="21600" y="5409"/>
                  </a:lnTo>
                  <a:cubicBezTo>
                    <a:pt x="13011" y="5409"/>
                    <a:pt x="5239" y="7002"/>
                    <a:pt x="1803" y="9466"/>
                  </a:cubicBezTo>
                </a:path>
              </a:pathLst>
            </a:custGeom>
            <a:noFill/>
            <a:ln w="9525" cap="flat">
              <a:solidFill>
                <a:srgbClr val="77933C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300"/>
              </a:pPr>
              <a:endParaRPr/>
            </a:p>
          </p:txBody>
        </p:sp>
      </p:grpSp>
      <p:sp>
        <p:nvSpPr>
          <p:cNvPr id="2953" name="Figura"/>
          <p:cNvSpPr/>
          <p:nvPr/>
        </p:nvSpPr>
        <p:spPr>
          <a:xfrm>
            <a:off x="5430878" y="1488890"/>
            <a:ext cx="211881" cy="12421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842"/>
                </a:moveTo>
                <a:lnTo>
                  <a:pt x="10800" y="0"/>
                </a:lnTo>
                <a:lnTo>
                  <a:pt x="21600" y="1842"/>
                </a:lnTo>
                <a:lnTo>
                  <a:pt x="16200" y="1842"/>
                </a:lnTo>
                <a:lnTo>
                  <a:pt x="16200" y="21600"/>
                </a:lnTo>
                <a:lnTo>
                  <a:pt x="5400" y="21600"/>
                </a:lnTo>
                <a:lnTo>
                  <a:pt x="5400" y="1842"/>
                </a:lnTo>
                <a:close/>
              </a:path>
            </a:pathLst>
          </a:custGeom>
          <a:solidFill>
            <a:srgbClr val="77933C"/>
          </a:solidFill>
          <a:ln>
            <a:solidFill>
              <a:srgbClr val="77933C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 sz="13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954" name="Figura"/>
          <p:cNvSpPr/>
          <p:nvPr/>
        </p:nvSpPr>
        <p:spPr>
          <a:xfrm rot="10800000">
            <a:off x="5738760" y="1488890"/>
            <a:ext cx="211881" cy="12421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842"/>
                </a:moveTo>
                <a:lnTo>
                  <a:pt x="10800" y="0"/>
                </a:lnTo>
                <a:lnTo>
                  <a:pt x="21600" y="1842"/>
                </a:lnTo>
                <a:lnTo>
                  <a:pt x="16200" y="1842"/>
                </a:lnTo>
                <a:lnTo>
                  <a:pt x="16200" y="21600"/>
                </a:lnTo>
                <a:lnTo>
                  <a:pt x="5400" y="21600"/>
                </a:lnTo>
                <a:lnTo>
                  <a:pt x="5400" y="1842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 sz="13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955" name="Línea"/>
          <p:cNvSpPr/>
          <p:nvPr/>
        </p:nvSpPr>
        <p:spPr>
          <a:xfrm>
            <a:off x="1655676" y="4083918"/>
            <a:ext cx="540061" cy="1"/>
          </a:xfrm>
          <a:prstGeom prst="line">
            <a:avLst/>
          </a:prstGeom>
          <a:ln w="76200">
            <a:solidFill>
              <a:srgbClr val="FF000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2956" name="Línea"/>
          <p:cNvSpPr/>
          <p:nvPr/>
        </p:nvSpPr>
        <p:spPr>
          <a:xfrm>
            <a:off x="1655676" y="3867894"/>
            <a:ext cx="540061" cy="1"/>
          </a:xfrm>
          <a:prstGeom prst="line">
            <a:avLst/>
          </a:prstGeom>
          <a:ln w="76200">
            <a:solidFill>
              <a:srgbClr val="77933C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2957" name="Áltamente valorado"/>
          <p:cNvSpPr txBox="1"/>
          <p:nvPr/>
        </p:nvSpPr>
        <p:spPr>
          <a:xfrm>
            <a:off x="2303747" y="3700652"/>
            <a:ext cx="1425425" cy="28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300"/>
            </a:lvl1pPr>
          </a:lstStyle>
          <a:p>
            <a:r>
              <a:t>Áltamente valorado</a:t>
            </a:r>
          </a:p>
        </p:txBody>
      </p:sp>
      <p:sp>
        <p:nvSpPr>
          <p:cNvPr id="2958" name="Muy poco valorado"/>
          <p:cNvSpPr txBox="1"/>
          <p:nvPr/>
        </p:nvSpPr>
        <p:spPr>
          <a:xfrm>
            <a:off x="2303747" y="3945418"/>
            <a:ext cx="1393985" cy="28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300"/>
            </a:lvl1pPr>
          </a:lstStyle>
          <a:p>
            <a:r>
              <a:t>Muy poco valorado</a:t>
            </a:r>
          </a:p>
        </p:txBody>
      </p:sp>
      <p:sp>
        <p:nvSpPr>
          <p:cNvPr id="2959" name="Interacciones: Publicar o citar"/>
          <p:cNvSpPr txBox="1"/>
          <p:nvPr/>
        </p:nvSpPr>
        <p:spPr>
          <a:xfrm>
            <a:off x="4842030" y="3474242"/>
            <a:ext cx="2430271" cy="28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300"/>
            </a:lvl1pPr>
          </a:lstStyle>
          <a:p>
            <a:r>
              <a:t>Interacciones: Publicar o citar</a:t>
            </a:r>
          </a:p>
        </p:txBody>
      </p:sp>
      <p:graphicFrame>
        <p:nvGraphicFramePr>
          <p:cNvPr id="2960" name="Tabla"/>
          <p:cNvGraphicFramePr/>
          <p:nvPr/>
        </p:nvGraphicFramePr>
        <p:xfrm>
          <a:off x="3940619" y="3757776"/>
          <a:ext cx="3780420" cy="120396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7560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01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41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0060">
                <a:tc>
                  <a:txBody>
                    <a:bodyPr/>
                    <a:lstStyle/>
                    <a:p>
                      <a:pPr algn="l">
                        <a:defRPr sz="1400"/>
                      </a:pPr>
                      <a:endParaRPr/>
                    </a:p>
                  </a:txBody>
                  <a:tcPr marL="34290" marR="34290" marT="34290" marB="34290" horzOverflow="overflow"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solidFill>
                            <a:srgbClr val="604A7B"/>
                          </a:solidFill>
                        </a:rPr>
                        <a:t>Áltamente valorado</a:t>
                      </a:r>
                    </a:p>
                  </a:txBody>
                  <a:tcPr marL="34290" marR="34290" marT="34290" marB="34290" horzOverflow="overflow"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solidFill>
                            <a:srgbClr val="FF0000"/>
                          </a:solidFill>
                        </a:rPr>
                        <a:t>Muy poco valorado</a:t>
                      </a:r>
                    </a:p>
                  </a:txBody>
                  <a:tcPr marL="34290" marR="34290" marT="34290" marB="34290" horzOverflow="overflow">
                    <a:solidFill>
                      <a:srgbClr val="E8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/>
                        <a:t>Sur Global</a:t>
                      </a:r>
                    </a:p>
                  </a:txBody>
                  <a:tcPr marL="34290" marR="34290" marT="34290" marB="34290" horzOverflow="overflow"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/>
                        <a:t>Publicar o citar revistas del Norte Global</a:t>
                      </a:r>
                    </a:p>
                  </a:txBody>
                  <a:tcPr marL="34290" marR="34290" marT="34290" marB="34290" horzOverflow="overflow">
                    <a:solidFill>
                      <a:srgbClr val="77933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/>
                        <a:t>Publicar o citar revistas del Sur Global</a:t>
                      </a:r>
                    </a:p>
                  </a:txBody>
                  <a:tcPr marL="34290" marR="34290" marT="34290" marB="34290" horzOverflow="overflow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2964" name="Grupo"/>
          <p:cNvGrpSpPr/>
          <p:nvPr/>
        </p:nvGrpSpPr>
        <p:grpSpPr>
          <a:xfrm>
            <a:off x="4146445" y="2302019"/>
            <a:ext cx="1188434" cy="485260"/>
            <a:chOff x="0" y="0"/>
            <a:chExt cx="1188432" cy="485258"/>
          </a:xfrm>
        </p:grpSpPr>
        <p:sp>
          <p:nvSpPr>
            <p:cNvPr id="2961" name="Figura"/>
            <p:cNvSpPr/>
            <p:nvPr/>
          </p:nvSpPr>
          <p:spPr>
            <a:xfrm>
              <a:off x="0" y="0"/>
              <a:ext cx="1188433" cy="485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95" h="21600" extrusionOk="0">
                  <a:moveTo>
                    <a:pt x="5" y="6761"/>
                  </a:moveTo>
                  <a:cubicBezTo>
                    <a:pt x="5" y="10227"/>
                    <a:pt x="7368" y="13132"/>
                    <a:pt x="17053" y="13487"/>
                  </a:cubicBezTo>
                  <a:lnTo>
                    <a:pt x="17053" y="10782"/>
                  </a:lnTo>
                  <a:lnTo>
                    <a:pt x="18995" y="16227"/>
                  </a:lnTo>
                  <a:lnTo>
                    <a:pt x="17053" y="21600"/>
                  </a:lnTo>
                  <a:lnTo>
                    <a:pt x="17053" y="18896"/>
                  </a:lnTo>
                  <a:lnTo>
                    <a:pt x="17053" y="18896"/>
                  </a:lnTo>
                  <a:cubicBezTo>
                    <a:pt x="7368" y="18541"/>
                    <a:pt x="5" y="15636"/>
                    <a:pt x="5" y="12170"/>
                  </a:cubicBezTo>
                  <a:close/>
                  <a:moveTo>
                    <a:pt x="18995" y="5409"/>
                  </a:moveTo>
                  <a:cubicBezTo>
                    <a:pt x="11444" y="5409"/>
                    <a:pt x="4611" y="7002"/>
                    <a:pt x="1590" y="9466"/>
                  </a:cubicBezTo>
                  <a:lnTo>
                    <a:pt x="1590" y="9466"/>
                  </a:lnTo>
                  <a:cubicBezTo>
                    <a:pt x="-2605" y="6043"/>
                    <a:pt x="1787" y="2058"/>
                    <a:pt x="11399" y="564"/>
                  </a:cubicBezTo>
                  <a:cubicBezTo>
                    <a:pt x="13795" y="192"/>
                    <a:pt x="16381" y="0"/>
                    <a:pt x="18995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300"/>
              </a:pPr>
              <a:endParaRPr/>
            </a:p>
          </p:txBody>
        </p:sp>
        <p:sp>
          <p:nvSpPr>
            <p:cNvPr id="2962" name="Figura"/>
            <p:cNvSpPr/>
            <p:nvPr/>
          </p:nvSpPr>
          <p:spPr>
            <a:xfrm>
              <a:off x="0" y="0"/>
              <a:ext cx="1188433" cy="2126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95" h="21600" extrusionOk="0">
                  <a:moveTo>
                    <a:pt x="18995" y="12343"/>
                  </a:moveTo>
                  <a:cubicBezTo>
                    <a:pt x="11444" y="12343"/>
                    <a:pt x="4611" y="15977"/>
                    <a:pt x="1590" y="21600"/>
                  </a:cubicBezTo>
                  <a:lnTo>
                    <a:pt x="1590" y="21600"/>
                  </a:lnTo>
                  <a:cubicBezTo>
                    <a:pt x="-2605" y="13790"/>
                    <a:pt x="1787" y="4696"/>
                    <a:pt x="11399" y="1288"/>
                  </a:cubicBezTo>
                  <a:cubicBezTo>
                    <a:pt x="13795" y="439"/>
                    <a:pt x="16381" y="0"/>
                    <a:pt x="18995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300"/>
              </a:pPr>
              <a:endParaRPr/>
            </a:p>
          </p:txBody>
        </p:sp>
        <p:sp>
          <p:nvSpPr>
            <p:cNvPr id="2963" name="Línea"/>
            <p:cNvSpPr/>
            <p:nvPr/>
          </p:nvSpPr>
          <p:spPr>
            <a:xfrm>
              <a:off x="300" y="0"/>
              <a:ext cx="1188133" cy="485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6761"/>
                  </a:moveTo>
                  <a:cubicBezTo>
                    <a:pt x="0" y="10227"/>
                    <a:pt x="8375" y="13132"/>
                    <a:pt x="19391" y="13487"/>
                  </a:cubicBezTo>
                  <a:lnTo>
                    <a:pt x="19391" y="10782"/>
                  </a:lnTo>
                  <a:lnTo>
                    <a:pt x="21600" y="16227"/>
                  </a:lnTo>
                  <a:lnTo>
                    <a:pt x="19391" y="21600"/>
                  </a:lnTo>
                  <a:lnTo>
                    <a:pt x="19391" y="18896"/>
                  </a:lnTo>
                  <a:lnTo>
                    <a:pt x="19391" y="18896"/>
                  </a:lnTo>
                  <a:cubicBezTo>
                    <a:pt x="8375" y="18541"/>
                    <a:pt x="0" y="15636"/>
                    <a:pt x="0" y="12170"/>
                  </a:cubicBezTo>
                  <a:lnTo>
                    <a:pt x="0" y="6761"/>
                  </a:lnTo>
                  <a:cubicBezTo>
                    <a:pt x="0" y="3027"/>
                    <a:pt x="9671" y="0"/>
                    <a:pt x="21600" y="0"/>
                  </a:cubicBezTo>
                  <a:lnTo>
                    <a:pt x="21600" y="5409"/>
                  </a:lnTo>
                  <a:cubicBezTo>
                    <a:pt x="13011" y="5409"/>
                    <a:pt x="5239" y="7002"/>
                    <a:pt x="1803" y="9466"/>
                  </a:cubicBezTo>
                </a:path>
              </a:pathLst>
            </a:custGeom>
            <a:noFill/>
            <a:ln w="952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300"/>
              </a:pPr>
              <a:endParaRPr/>
            </a:p>
          </p:txBody>
        </p:sp>
      </p:grpSp>
      <p:grpSp>
        <p:nvGrpSpPr>
          <p:cNvPr id="2968" name="Grupo"/>
          <p:cNvGrpSpPr/>
          <p:nvPr/>
        </p:nvGrpSpPr>
        <p:grpSpPr>
          <a:xfrm>
            <a:off x="6168452" y="2245770"/>
            <a:ext cx="1188433" cy="485259"/>
            <a:chOff x="0" y="0"/>
            <a:chExt cx="1188432" cy="485258"/>
          </a:xfrm>
        </p:grpSpPr>
        <p:sp>
          <p:nvSpPr>
            <p:cNvPr id="2965" name="Figura"/>
            <p:cNvSpPr/>
            <p:nvPr/>
          </p:nvSpPr>
          <p:spPr>
            <a:xfrm rot="10800000">
              <a:off x="0" y="-1"/>
              <a:ext cx="1188433" cy="485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95" h="21600" extrusionOk="0">
                  <a:moveTo>
                    <a:pt x="5" y="6761"/>
                  </a:moveTo>
                  <a:cubicBezTo>
                    <a:pt x="5" y="10227"/>
                    <a:pt x="7368" y="13132"/>
                    <a:pt x="17053" y="13487"/>
                  </a:cubicBezTo>
                  <a:lnTo>
                    <a:pt x="17053" y="10782"/>
                  </a:lnTo>
                  <a:lnTo>
                    <a:pt x="18995" y="16227"/>
                  </a:lnTo>
                  <a:lnTo>
                    <a:pt x="17053" y="21600"/>
                  </a:lnTo>
                  <a:lnTo>
                    <a:pt x="17053" y="18896"/>
                  </a:lnTo>
                  <a:lnTo>
                    <a:pt x="17053" y="18896"/>
                  </a:lnTo>
                  <a:cubicBezTo>
                    <a:pt x="7368" y="18541"/>
                    <a:pt x="5" y="15636"/>
                    <a:pt x="5" y="12170"/>
                  </a:cubicBezTo>
                  <a:close/>
                  <a:moveTo>
                    <a:pt x="18995" y="5409"/>
                  </a:moveTo>
                  <a:cubicBezTo>
                    <a:pt x="11444" y="5409"/>
                    <a:pt x="4611" y="7002"/>
                    <a:pt x="1590" y="9466"/>
                  </a:cubicBezTo>
                  <a:lnTo>
                    <a:pt x="1590" y="9466"/>
                  </a:lnTo>
                  <a:cubicBezTo>
                    <a:pt x="-2605" y="6043"/>
                    <a:pt x="1787" y="2058"/>
                    <a:pt x="11399" y="564"/>
                  </a:cubicBezTo>
                  <a:cubicBezTo>
                    <a:pt x="13795" y="192"/>
                    <a:pt x="16381" y="0"/>
                    <a:pt x="18995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300"/>
              </a:pPr>
              <a:endParaRPr/>
            </a:p>
          </p:txBody>
        </p:sp>
        <p:sp>
          <p:nvSpPr>
            <p:cNvPr id="2966" name="Figura"/>
            <p:cNvSpPr/>
            <p:nvPr/>
          </p:nvSpPr>
          <p:spPr>
            <a:xfrm rot="10800000">
              <a:off x="0" y="272608"/>
              <a:ext cx="1188433" cy="2126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95" h="21600" extrusionOk="0">
                  <a:moveTo>
                    <a:pt x="18995" y="12343"/>
                  </a:moveTo>
                  <a:cubicBezTo>
                    <a:pt x="11444" y="12343"/>
                    <a:pt x="4611" y="15977"/>
                    <a:pt x="1590" y="21600"/>
                  </a:cubicBezTo>
                  <a:lnTo>
                    <a:pt x="1590" y="21600"/>
                  </a:lnTo>
                  <a:cubicBezTo>
                    <a:pt x="-2605" y="13790"/>
                    <a:pt x="1787" y="4696"/>
                    <a:pt x="11399" y="1288"/>
                  </a:cubicBezTo>
                  <a:cubicBezTo>
                    <a:pt x="13795" y="439"/>
                    <a:pt x="16381" y="0"/>
                    <a:pt x="18995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300"/>
              </a:pPr>
              <a:endParaRPr/>
            </a:p>
          </p:txBody>
        </p:sp>
        <p:sp>
          <p:nvSpPr>
            <p:cNvPr id="2967" name="Línea"/>
            <p:cNvSpPr/>
            <p:nvPr/>
          </p:nvSpPr>
          <p:spPr>
            <a:xfrm rot="10800000">
              <a:off x="0" y="0"/>
              <a:ext cx="1188133" cy="485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6761"/>
                  </a:moveTo>
                  <a:cubicBezTo>
                    <a:pt x="0" y="10227"/>
                    <a:pt x="8375" y="13132"/>
                    <a:pt x="19391" y="13487"/>
                  </a:cubicBezTo>
                  <a:lnTo>
                    <a:pt x="19391" y="10782"/>
                  </a:lnTo>
                  <a:lnTo>
                    <a:pt x="21600" y="16227"/>
                  </a:lnTo>
                  <a:lnTo>
                    <a:pt x="19391" y="21600"/>
                  </a:lnTo>
                  <a:lnTo>
                    <a:pt x="19391" y="18896"/>
                  </a:lnTo>
                  <a:lnTo>
                    <a:pt x="19391" y="18896"/>
                  </a:lnTo>
                  <a:cubicBezTo>
                    <a:pt x="8375" y="18541"/>
                    <a:pt x="0" y="15636"/>
                    <a:pt x="0" y="12170"/>
                  </a:cubicBezTo>
                  <a:lnTo>
                    <a:pt x="0" y="6761"/>
                  </a:lnTo>
                  <a:cubicBezTo>
                    <a:pt x="0" y="3027"/>
                    <a:pt x="9671" y="0"/>
                    <a:pt x="21600" y="0"/>
                  </a:cubicBezTo>
                  <a:lnTo>
                    <a:pt x="21600" y="5409"/>
                  </a:lnTo>
                  <a:cubicBezTo>
                    <a:pt x="13011" y="5409"/>
                    <a:pt x="5239" y="7002"/>
                    <a:pt x="1803" y="9466"/>
                  </a:cubicBezTo>
                </a:path>
              </a:pathLst>
            </a:custGeom>
            <a:noFill/>
            <a:ln w="952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300"/>
              </a:pPr>
              <a:endParaRPr/>
            </a:p>
          </p:txBody>
        </p:sp>
      </p:grpSp>
      <p:grpSp>
        <p:nvGrpSpPr>
          <p:cNvPr id="2971" name="Grupo"/>
          <p:cNvGrpSpPr/>
          <p:nvPr/>
        </p:nvGrpSpPr>
        <p:grpSpPr>
          <a:xfrm>
            <a:off x="1547663" y="199838"/>
            <a:ext cx="6048674" cy="783756"/>
            <a:chOff x="0" y="0"/>
            <a:chExt cx="6048672" cy="783755"/>
          </a:xfrm>
        </p:grpSpPr>
        <p:sp>
          <p:nvSpPr>
            <p:cNvPr id="2969" name="Figura"/>
            <p:cNvSpPr/>
            <p:nvPr/>
          </p:nvSpPr>
          <p:spPr>
            <a:xfrm>
              <a:off x="0" y="49651"/>
              <a:ext cx="6048673" cy="734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200"/>
                  </a:moveTo>
                  <a:cubicBezTo>
                    <a:pt x="0" y="1433"/>
                    <a:pt x="174" y="0"/>
                    <a:pt x="388" y="0"/>
                  </a:cubicBezTo>
                  <a:lnTo>
                    <a:pt x="3600" y="0"/>
                  </a:lnTo>
                  <a:lnTo>
                    <a:pt x="21212" y="0"/>
                  </a:lnTo>
                  <a:cubicBezTo>
                    <a:pt x="21426" y="0"/>
                    <a:pt x="21600" y="1433"/>
                    <a:pt x="21600" y="3200"/>
                  </a:cubicBezTo>
                  <a:lnTo>
                    <a:pt x="21600" y="16000"/>
                  </a:lnTo>
                  <a:cubicBezTo>
                    <a:pt x="21600" y="17767"/>
                    <a:pt x="21426" y="19200"/>
                    <a:pt x="21212" y="19200"/>
                  </a:cubicBezTo>
                  <a:lnTo>
                    <a:pt x="9000" y="19200"/>
                  </a:lnTo>
                  <a:lnTo>
                    <a:pt x="6300" y="21600"/>
                  </a:lnTo>
                  <a:lnTo>
                    <a:pt x="3600" y="19200"/>
                  </a:lnTo>
                  <a:lnTo>
                    <a:pt x="388" y="19200"/>
                  </a:lnTo>
                  <a:cubicBezTo>
                    <a:pt x="174" y="19200"/>
                    <a:pt x="0" y="17767"/>
                    <a:pt x="0" y="16000"/>
                  </a:cubicBezTo>
                  <a:lnTo>
                    <a:pt x="0" y="16000"/>
                  </a:lnTo>
                  <a:lnTo>
                    <a:pt x="0" y="11200"/>
                  </a:lnTo>
                  <a:close/>
                </a:path>
              </a:pathLst>
            </a:custGeom>
            <a:solidFill>
              <a:srgbClr val="77933C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970" name="Valores diferentes dependientes de las interacciones entre el Norte Global y el Sur Global"/>
            <p:cNvSpPr txBox="1"/>
            <p:nvPr/>
          </p:nvSpPr>
          <p:spPr>
            <a:xfrm>
              <a:off x="31854" y="-1"/>
              <a:ext cx="5984965" cy="751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100">
                  <a:solidFill>
                    <a:srgbClr val="FFFFFF"/>
                  </a:solidFill>
                </a:defRPr>
              </a:lvl1pPr>
            </a:lstStyle>
            <a:p>
              <a:r>
                <a:t>Valores diferentes dependientes de las interacciones entre el Norte Global y el Sur Global</a:t>
              </a:r>
            </a:p>
          </p:txBody>
        </p:sp>
      </p:grp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3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526" y="0"/>
            <a:ext cx="7778948" cy="5143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5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4150"/>
            <a:ext cx="9144000" cy="4615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7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353" y="-1"/>
            <a:ext cx="7850176" cy="5143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9" name="Screen Shot 2018-04-16 at 1.31.59 PM.png" descr="Screen Shot 2018-04-16 at 1.31.5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070" y="0"/>
            <a:ext cx="5400298" cy="5143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1" name="Screen Shot 2018-04-16 at 1.35.04 PM.png" descr="Screen Shot 2018-04-16 at 1.35.0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81" y="-1"/>
            <a:ext cx="4616408" cy="5143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82" name="Screen Shot 2018-04-16 at 1.35.42 PM.png" descr="Screen Shot 2018-04-16 at 1.35.42 PM.png"/>
          <p:cNvPicPr>
            <a:picLocks noChangeAspect="1"/>
          </p:cNvPicPr>
          <p:nvPr/>
        </p:nvPicPr>
        <p:blipFill>
          <a:blip r:embed="rId3"/>
          <a:srcRect r="24561"/>
          <a:stretch>
            <a:fillRect/>
          </a:stretch>
        </p:blipFill>
        <p:spPr>
          <a:xfrm>
            <a:off x="5156823" y="25400"/>
            <a:ext cx="3304466" cy="5143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6" name="En mayo de 2014, con la aprobación de las reformas a la Ley de Ciencia y Tecnología, a la Ley General de Educación y a la Ley Orgánica del Consejo Nacional de Ciencia y Tecnología, México se sumó al movimiento a nivel mundial sobre Acceso Abierto que inició con la Declaración de Budapest en 2002.…"/>
          <p:cNvSpPr txBox="1">
            <a:spLocks noGrp="1"/>
          </p:cNvSpPr>
          <p:nvPr>
            <p:ph type="body" sz="half" idx="1"/>
          </p:nvPr>
        </p:nvSpPr>
        <p:spPr>
          <a:xfrm>
            <a:off x="521724" y="1997787"/>
            <a:ext cx="3485385" cy="2805735"/>
          </a:xfrm>
          <a:prstGeom prst="rect">
            <a:avLst/>
          </a:prstGeom>
        </p:spPr>
        <p:txBody>
          <a:bodyPr lIns="34289" tIns="34289" rIns="34289" bIns="34289"/>
          <a:lstStyle/>
          <a:p>
            <a:pPr defTabSz="342900">
              <a:lnSpc>
                <a:spcPct val="80000"/>
              </a:lnSpc>
              <a:spcBef>
                <a:spcPts val="300"/>
              </a:spcBef>
              <a:buFont typeface="Arial"/>
              <a:defRPr sz="1600">
                <a:latin typeface="+mn-lt"/>
                <a:ea typeface="+mn-ea"/>
                <a:cs typeface="+mn-cs"/>
                <a:sym typeface="Calibri"/>
              </a:defRPr>
            </a:pPr>
            <a:r>
              <a:t>En mayo de 2014, con la aprobación de las reformas a la Ley de Ciencia y Tecnología, a la Ley General de Educación y a la Ley Orgánica del Consejo Nacional de Ciencia y Tecnología, México se sumó al movimiento a nivel mundial sobre Acceso Abierto que inició con la Declaración de Budapest en 2002.</a:t>
            </a:r>
          </a:p>
          <a:p>
            <a:pPr defTabSz="342900">
              <a:lnSpc>
                <a:spcPct val="80000"/>
              </a:lnSpc>
              <a:spcBef>
                <a:spcPts val="300"/>
              </a:spcBef>
              <a:buFont typeface="Arial"/>
              <a:defRPr sz="1600">
                <a:latin typeface="+mn-lt"/>
                <a:ea typeface="+mn-ea"/>
                <a:cs typeface="+mn-cs"/>
                <a:sym typeface="Calibri"/>
              </a:defRPr>
            </a:pPr>
            <a:br/>
            <a:r>
              <a:t>El objetivo es impulsar el Acceso Abierto a la información de carácter científico, educativo, tecnológico y de innovación</a:t>
            </a:r>
          </a:p>
        </p:txBody>
      </p:sp>
      <p:pic>
        <p:nvPicPr>
          <p:cNvPr id="2867" name="image22.jpg" descr="image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5089" y="2908530"/>
            <a:ext cx="3057883" cy="2037021"/>
          </a:xfrm>
          <a:prstGeom prst="rect">
            <a:avLst/>
          </a:prstGeom>
          <a:ln w="12700">
            <a:miter lim="400000"/>
          </a:ln>
          <a:effectLst>
            <a:outerShdw blurRad="215900" dist="101600" dir="2700000" rotWithShape="0">
              <a:srgbClr val="333333">
                <a:alpha val="64999"/>
              </a:srgbClr>
            </a:outerShdw>
          </a:effectLst>
        </p:spPr>
      </p:pic>
      <p:grpSp>
        <p:nvGrpSpPr>
          <p:cNvPr id="2870" name="Grupo"/>
          <p:cNvGrpSpPr/>
          <p:nvPr/>
        </p:nvGrpSpPr>
        <p:grpSpPr>
          <a:xfrm>
            <a:off x="6270044" y="227979"/>
            <a:ext cx="1703545" cy="1827993"/>
            <a:chOff x="0" y="0"/>
            <a:chExt cx="1703544" cy="1827992"/>
          </a:xfrm>
        </p:grpSpPr>
        <p:sp>
          <p:nvSpPr>
            <p:cNvPr id="2868" name="Rectángulo"/>
            <p:cNvSpPr/>
            <p:nvPr/>
          </p:nvSpPr>
          <p:spPr>
            <a:xfrm>
              <a:off x="0" y="0"/>
              <a:ext cx="1703545" cy="1827993"/>
            </a:xfrm>
            <a:prstGeom prst="rect">
              <a:avLst/>
            </a:prstGeom>
            <a:solidFill>
              <a:srgbClr val="EDEDED"/>
            </a:solidFill>
            <a:ln w="12700" cap="flat">
              <a:noFill/>
              <a:miter lim="4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defTabSz="342900">
                <a:defRPr sz="1200"/>
              </a:pPr>
              <a:endParaRPr/>
            </a:p>
          </p:txBody>
        </p:sp>
        <p:pic>
          <p:nvPicPr>
            <p:cNvPr id="2869" name="image23.png" descr="image23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703545" cy="1827993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reflection stA="38000" endPos="40000" dir="5400000" sy="-100000" algn="bl" rotWithShape="0"/>
            </a:effectLst>
          </p:spPr>
        </p:pic>
      </p:grpSp>
      <p:sp>
        <p:nvSpPr>
          <p:cNvPr id="2871" name="Reformas de Ley en materia de AA"/>
          <p:cNvSpPr txBox="1"/>
          <p:nvPr/>
        </p:nvSpPr>
        <p:spPr>
          <a:xfrm>
            <a:off x="588719" y="893055"/>
            <a:ext cx="4706304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r>
              <a:t>Reformas de Ley en materia de AA</a:t>
            </a:r>
          </a:p>
        </p:txBody>
      </p:sp>
      <p:pic>
        <p:nvPicPr>
          <p:cNvPr id="2872" name="image25.png" descr="image2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3510" y="1733837"/>
            <a:ext cx="2533979" cy="3333635"/>
          </a:xfrm>
          <a:prstGeom prst="rect">
            <a:avLst/>
          </a:prstGeom>
          <a:ln w="12700">
            <a:miter lim="400000"/>
          </a:ln>
          <a:effectLst>
            <a:outerShdw blurRad="215900" dist="101600" dir="2700000" rotWithShape="0">
              <a:srgbClr val="333333">
                <a:alpha val="64999"/>
              </a:srgbClr>
            </a:outerShdw>
          </a:effectLst>
        </p:spPr>
      </p:pic>
      <p:sp>
        <p:nvSpPr>
          <p:cNvPr id="2873" name="http://www.presidencia.gob.mx/acceso-abierto-en-la-sociedad-del-conocimiento/"/>
          <p:cNvSpPr txBox="1"/>
          <p:nvPr/>
        </p:nvSpPr>
        <p:spPr>
          <a:xfrm>
            <a:off x="182639" y="4608529"/>
            <a:ext cx="5877462" cy="208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900"/>
            </a:lvl1pPr>
          </a:lstStyle>
          <a:p>
            <a:r>
              <a:t>http://www.presidencia.gob.mx/acceso-abierto-en-la-sociedad-del-conocimiento/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4" name="Screen Shot 2018-04-16 at 1.36.54 PM.png" descr="Screen Shot 2018-04-16 at 1.36.5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425" y="-7129"/>
            <a:ext cx="5455484" cy="5143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85" name="Screen Shot 2018-04-16 at 1.37.06 PM.png" descr="Screen Shot 2018-04-16 at 1.37.0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0621" y="1256856"/>
            <a:ext cx="3978028" cy="36643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7" name="Screen Shot 2018-04-16 at 1.37.16 PM.png" descr="Screen Shot 2018-04-16 at 1.37.1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5" y="271621"/>
            <a:ext cx="9144001" cy="46002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9" name="Screen Shot 2018-04-16 at 1.37.37 PM.png" descr="Screen Shot 2018-04-16 at 1.37.3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28" y="0"/>
            <a:ext cx="9016744" cy="5143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95" name="Grupo"/>
          <p:cNvGrpSpPr/>
          <p:nvPr/>
        </p:nvGrpSpPr>
        <p:grpSpPr>
          <a:xfrm>
            <a:off x="1517321" y="1291512"/>
            <a:ext cx="6124874" cy="2452988"/>
            <a:chOff x="-38100" y="-38099"/>
            <a:chExt cx="6124872" cy="2452987"/>
          </a:xfrm>
        </p:grpSpPr>
        <p:grpSp>
          <p:nvGrpSpPr>
            <p:cNvPr id="2993" name="Figura"/>
            <p:cNvGrpSpPr/>
            <p:nvPr/>
          </p:nvGrpSpPr>
          <p:grpSpPr>
            <a:xfrm>
              <a:off x="-38100" y="-38100"/>
              <a:ext cx="6124873" cy="2452988"/>
              <a:chOff x="0" y="0"/>
              <a:chExt cx="6124872" cy="2452987"/>
            </a:xfrm>
          </p:grpSpPr>
          <p:sp>
            <p:nvSpPr>
              <p:cNvPr id="2992" name="Figura"/>
              <p:cNvSpPr/>
              <p:nvPr/>
            </p:nvSpPr>
            <p:spPr>
              <a:xfrm>
                <a:off x="38100" y="38100"/>
                <a:ext cx="6048673" cy="23745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3200"/>
                    </a:moveTo>
                    <a:cubicBezTo>
                      <a:pt x="0" y="1433"/>
                      <a:pt x="562" y="0"/>
                      <a:pt x="1256" y="0"/>
                    </a:cubicBezTo>
                    <a:lnTo>
                      <a:pt x="3600" y="0"/>
                    </a:lnTo>
                    <a:lnTo>
                      <a:pt x="20344" y="0"/>
                    </a:lnTo>
                    <a:cubicBezTo>
                      <a:pt x="21038" y="0"/>
                      <a:pt x="21600" y="1433"/>
                      <a:pt x="21600" y="3200"/>
                    </a:cubicBezTo>
                    <a:lnTo>
                      <a:pt x="21600" y="16000"/>
                    </a:lnTo>
                    <a:cubicBezTo>
                      <a:pt x="21600" y="17767"/>
                      <a:pt x="21038" y="19200"/>
                      <a:pt x="20344" y="19200"/>
                    </a:cubicBezTo>
                    <a:lnTo>
                      <a:pt x="9000" y="19200"/>
                    </a:lnTo>
                    <a:lnTo>
                      <a:pt x="6300" y="21600"/>
                    </a:lnTo>
                    <a:lnTo>
                      <a:pt x="3600" y="19200"/>
                    </a:lnTo>
                    <a:lnTo>
                      <a:pt x="1256" y="19200"/>
                    </a:lnTo>
                    <a:cubicBezTo>
                      <a:pt x="562" y="19200"/>
                      <a:pt x="0" y="17767"/>
                      <a:pt x="0" y="16000"/>
                    </a:cubicBezTo>
                    <a:lnTo>
                      <a:pt x="0" y="16000"/>
                    </a:lnTo>
                    <a:lnTo>
                      <a:pt x="0" y="112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33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pic>
            <p:nvPicPr>
              <p:cNvPr id="2991" name="Figura" descr="Figura"/>
              <p:cNvPicPr>
                <a:picLocks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0"/>
                <a:ext cx="6124873" cy="2452988"/>
              </a:xfrm>
              <a:prstGeom prst="rect">
                <a:avLst/>
              </a:prstGeom>
              <a:effectLst/>
            </p:spPr>
          </p:pic>
        </p:grpSp>
        <p:sp>
          <p:nvSpPr>
            <p:cNvPr id="2994" name="¿Por qué en Europa o Estados Unidos no existe un Redalyc o un Scielo?"/>
            <p:cNvSpPr txBox="1"/>
            <p:nvPr/>
          </p:nvSpPr>
          <p:spPr>
            <a:xfrm>
              <a:off x="103036" y="247628"/>
              <a:ext cx="5842601" cy="1615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3300">
                  <a:solidFill>
                    <a:srgbClr val="FFFFFF"/>
                  </a:solidFill>
                </a:defRPr>
              </a:pPr>
              <a:r>
                <a:t>¿Por qué en Europa o Estados Unidos no existe un Redalyc o un Scielo?  </a:t>
              </a:r>
            </a:p>
          </p:txBody>
        </p:sp>
      </p:grp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7" name="Muchas de las funciones de las editoriales comerciales - en ALyC - son absorbidas por las plataformas (índices/metaeditores) regionales.…"/>
          <p:cNvSpPr txBox="1"/>
          <p:nvPr/>
        </p:nvSpPr>
        <p:spPr>
          <a:xfrm>
            <a:off x="1763687" y="357504"/>
            <a:ext cx="5778644" cy="2961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3600">
                <a:solidFill>
                  <a:srgbClr val="FFFFFF"/>
                </a:solidFill>
              </a:defRPr>
            </a:pPr>
            <a:r>
              <a:t>Muchas de las funciones de las editoriales comerciales </a:t>
            </a:r>
            <a:r>
              <a:rPr sz="2400"/>
              <a:t>- en ALyC - son absorbidas por las plataformas (índices/metaeditores) regionales.</a:t>
            </a:r>
          </a:p>
          <a:p>
            <a:pPr>
              <a:defRPr sz="3300">
                <a:solidFill>
                  <a:srgbClr val="FFFFFF"/>
                </a:solidFill>
              </a:defRPr>
            </a:pPr>
            <a:endParaRPr sz="2400"/>
          </a:p>
          <a:p>
            <a:pPr>
              <a:defRPr sz="3300">
                <a:solidFill>
                  <a:srgbClr val="FFFFFF"/>
                </a:solidFill>
              </a:defRPr>
            </a:pPr>
            <a:r>
              <a:t>Todo en Acceso Abierto </a:t>
            </a:r>
            <a:r>
              <a:rPr b="1"/>
              <a:t>¿gratis?</a:t>
            </a:r>
          </a:p>
        </p:txBody>
      </p:sp>
      <p:grpSp>
        <p:nvGrpSpPr>
          <p:cNvPr id="3000" name="Grupo"/>
          <p:cNvGrpSpPr/>
          <p:nvPr/>
        </p:nvGrpSpPr>
        <p:grpSpPr>
          <a:xfrm>
            <a:off x="4675266" y="3164882"/>
            <a:ext cx="3132349" cy="1954645"/>
            <a:chOff x="0" y="0"/>
            <a:chExt cx="3132347" cy="1954643"/>
          </a:xfrm>
        </p:grpSpPr>
        <p:sp>
          <p:nvSpPr>
            <p:cNvPr id="2998" name="Figura"/>
            <p:cNvSpPr/>
            <p:nvPr/>
          </p:nvSpPr>
          <p:spPr>
            <a:xfrm>
              <a:off x="0" y="0"/>
              <a:ext cx="3132348" cy="19546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5188"/>
                  </a:moveTo>
                  <a:cubicBezTo>
                    <a:pt x="0" y="3375"/>
                    <a:pt x="917" y="1906"/>
                    <a:pt x="2048" y="1906"/>
                  </a:cubicBezTo>
                  <a:lnTo>
                    <a:pt x="3600" y="1906"/>
                  </a:lnTo>
                  <a:lnTo>
                    <a:pt x="5685" y="0"/>
                  </a:lnTo>
                  <a:lnTo>
                    <a:pt x="9000" y="1906"/>
                  </a:lnTo>
                  <a:lnTo>
                    <a:pt x="19552" y="1906"/>
                  </a:lnTo>
                  <a:cubicBezTo>
                    <a:pt x="20683" y="1906"/>
                    <a:pt x="21600" y="3375"/>
                    <a:pt x="21600" y="5188"/>
                  </a:cubicBezTo>
                  <a:lnTo>
                    <a:pt x="21600" y="5188"/>
                  </a:lnTo>
                  <a:lnTo>
                    <a:pt x="21600" y="18318"/>
                  </a:lnTo>
                  <a:cubicBezTo>
                    <a:pt x="21600" y="20130"/>
                    <a:pt x="20683" y="21600"/>
                    <a:pt x="19552" y="21600"/>
                  </a:cubicBezTo>
                  <a:lnTo>
                    <a:pt x="2048" y="21600"/>
                  </a:lnTo>
                  <a:cubicBezTo>
                    <a:pt x="917" y="21600"/>
                    <a:pt x="0" y="20130"/>
                    <a:pt x="0" y="18318"/>
                  </a:cubicBezTo>
                  <a:lnTo>
                    <a:pt x="0" y="5188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300"/>
              </a:pPr>
              <a:endParaRPr/>
            </a:p>
          </p:txBody>
        </p:sp>
        <p:sp>
          <p:nvSpPr>
            <p:cNvPr id="2999" name="Retos para la región:…"/>
            <p:cNvSpPr txBox="1"/>
            <p:nvPr/>
          </p:nvSpPr>
          <p:spPr>
            <a:xfrm>
              <a:off x="86999" y="452674"/>
              <a:ext cx="2958350" cy="1221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2400"/>
              </a:pPr>
              <a:r>
                <a:t>Retos para la región:</a:t>
              </a:r>
            </a:p>
            <a:p>
              <a:pPr marL="214313" indent="-214313">
                <a:buSzPct val="100000"/>
                <a:buChar char="-"/>
                <a:defRPr sz="1300"/>
              </a:pPr>
              <a:r>
                <a:t>Reconocimiento</a:t>
              </a:r>
            </a:p>
            <a:p>
              <a:pPr marL="214313" indent="-214313">
                <a:buSzPct val="100000"/>
                <a:buChar char="-"/>
                <a:defRPr sz="1300"/>
              </a:pPr>
              <a:r>
                <a:t>Legitimación</a:t>
              </a:r>
            </a:p>
            <a:p>
              <a:pPr marL="214313" indent="-214313">
                <a:buSzPct val="100000"/>
                <a:buChar char="-"/>
                <a:defRPr sz="1300"/>
              </a:pPr>
              <a:r>
                <a:t>Respaldo por parte de editores</a:t>
              </a:r>
            </a:p>
            <a:p>
              <a:pPr marL="214313" indent="-214313">
                <a:buSzPct val="100000"/>
                <a:buChar char="-"/>
                <a:defRPr sz="1300"/>
              </a:pPr>
              <a:r>
                <a:t>Sustentabilidad</a:t>
              </a:r>
            </a:p>
          </p:txBody>
        </p:sp>
      </p:grp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C47E73F2-F1CE-7649-9D86-4809471610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76200"/>
            <a:ext cx="8864600" cy="49911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1" name="image112.jpg" descr="image1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692" y="228395"/>
            <a:ext cx="8021264" cy="468671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016" name="Grupo"/>
          <p:cNvGrpSpPr/>
          <p:nvPr/>
        </p:nvGrpSpPr>
        <p:grpSpPr>
          <a:xfrm>
            <a:off x="750023" y="91138"/>
            <a:ext cx="4936741" cy="929641"/>
            <a:chOff x="-38100" y="-138551"/>
            <a:chExt cx="4936740" cy="929639"/>
          </a:xfrm>
        </p:grpSpPr>
        <p:grpSp>
          <p:nvGrpSpPr>
            <p:cNvPr id="3014" name="Figura"/>
            <p:cNvGrpSpPr/>
            <p:nvPr/>
          </p:nvGrpSpPr>
          <p:grpSpPr>
            <a:xfrm>
              <a:off x="-38100" y="-38100"/>
              <a:ext cx="4936741" cy="810645"/>
              <a:chOff x="0" y="0"/>
              <a:chExt cx="4936740" cy="810644"/>
            </a:xfrm>
          </p:grpSpPr>
          <p:sp>
            <p:nvSpPr>
              <p:cNvPr id="3013" name="Figura"/>
              <p:cNvSpPr/>
              <p:nvPr/>
            </p:nvSpPr>
            <p:spPr>
              <a:xfrm>
                <a:off x="38100" y="38100"/>
                <a:ext cx="4860541" cy="7341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3200"/>
                    </a:moveTo>
                    <a:cubicBezTo>
                      <a:pt x="0" y="1433"/>
                      <a:pt x="216" y="0"/>
                      <a:pt x="483" y="0"/>
                    </a:cubicBezTo>
                    <a:lnTo>
                      <a:pt x="3600" y="0"/>
                    </a:lnTo>
                    <a:lnTo>
                      <a:pt x="21117" y="0"/>
                    </a:lnTo>
                    <a:cubicBezTo>
                      <a:pt x="21384" y="0"/>
                      <a:pt x="21600" y="1433"/>
                      <a:pt x="21600" y="3200"/>
                    </a:cubicBezTo>
                    <a:lnTo>
                      <a:pt x="21600" y="16000"/>
                    </a:lnTo>
                    <a:cubicBezTo>
                      <a:pt x="21600" y="17767"/>
                      <a:pt x="21384" y="19200"/>
                      <a:pt x="21117" y="19200"/>
                    </a:cubicBezTo>
                    <a:lnTo>
                      <a:pt x="9000" y="19200"/>
                    </a:lnTo>
                    <a:lnTo>
                      <a:pt x="6300" y="21600"/>
                    </a:lnTo>
                    <a:lnTo>
                      <a:pt x="3600" y="19200"/>
                    </a:lnTo>
                    <a:lnTo>
                      <a:pt x="483" y="19200"/>
                    </a:lnTo>
                    <a:cubicBezTo>
                      <a:pt x="216" y="19200"/>
                      <a:pt x="0" y="17767"/>
                      <a:pt x="0" y="16000"/>
                    </a:cubicBezTo>
                    <a:lnTo>
                      <a:pt x="0" y="16000"/>
                    </a:lnTo>
                    <a:lnTo>
                      <a:pt x="0" y="112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27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pic>
            <p:nvPicPr>
              <p:cNvPr id="3012" name="Figura" descr="Figura"/>
              <p:cNvPicPr>
                <a:picLocks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4936741" cy="810645"/>
              </a:xfrm>
              <a:prstGeom prst="rect">
                <a:avLst/>
              </a:prstGeom>
              <a:effectLst/>
            </p:spPr>
          </p:pic>
        </p:grpSp>
        <p:sp>
          <p:nvSpPr>
            <p:cNvPr id="3015" name="Acciones y reacciones distintas hacia la evolución del AA"/>
            <p:cNvSpPr txBox="1"/>
            <p:nvPr/>
          </p:nvSpPr>
          <p:spPr>
            <a:xfrm>
              <a:off x="31854" y="-138553"/>
              <a:ext cx="4796833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700">
                  <a:solidFill>
                    <a:srgbClr val="FFFFFF"/>
                  </a:solidFill>
                </a:defRPr>
              </a:lvl1pPr>
            </a:lstStyle>
            <a:p>
              <a:r>
                <a:t>Acciones y reacciones distintas hacia la evolución del AA</a:t>
              </a:r>
            </a:p>
          </p:txBody>
        </p:sp>
      </p:grpSp>
      <p:grpSp>
        <p:nvGrpSpPr>
          <p:cNvPr id="3019" name="Grupo"/>
          <p:cNvGrpSpPr/>
          <p:nvPr/>
        </p:nvGrpSpPr>
        <p:grpSpPr>
          <a:xfrm>
            <a:off x="4143489" y="1019153"/>
            <a:ext cx="4975472" cy="760549"/>
            <a:chOff x="0" y="0"/>
            <a:chExt cx="4975471" cy="760548"/>
          </a:xfrm>
        </p:grpSpPr>
        <p:sp>
          <p:nvSpPr>
            <p:cNvPr id="3017" name="Figura"/>
            <p:cNvSpPr/>
            <p:nvPr/>
          </p:nvSpPr>
          <p:spPr>
            <a:xfrm>
              <a:off x="0" y="0"/>
              <a:ext cx="4975472" cy="7605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8" y="3600"/>
                  </a:moveTo>
                  <a:cubicBezTo>
                    <a:pt x="1088" y="1612"/>
                    <a:pt x="1335" y="0"/>
                    <a:pt x="1639" y="0"/>
                  </a:cubicBezTo>
                  <a:lnTo>
                    <a:pt x="4507" y="0"/>
                  </a:lnTo>
                  <a:lnTo>
                    <a:pt x="21050" y="0"/>
                  </a:lnTo>
                  <a:cubicBezTo>
                    <a:pt x="21354" y="0"/>
                    <a:pt x="21600" y="1612"/>
                    <a:pt x="21600" y="3600"/>
                  </a:cubicBezTo>
                  <a:lnTo>
                    <a:pt x="21600" y="3600"/>
                  </a:lnTo>
                  <a:lnTo>
                    <a:pt x="21600" y="18000"/>
                  </a:lnTo>
                  <a:cubicBezTo>
                    <a:pt x="21600" y="19988"/>
                    <a:pt x="21354" y="21600"/>
                    <a:pt x="21050" y="21600"/>
                  </a:cubicBezTo>
                  <a:lnTo>
                    <a:pt x="1639" y="21600"/>
                  </a:lnTo>
                  <a:cubicBezTo>
                    <a:pt x="1335" y="21600"/>
                    <a:pt x="1088" y="19988"/>
                    <a:pt x="1088" y="18000"/>
                  </a:cubicBezTo>
                  <a:lnTo>
                    <a:pt x="1088" y="9000"/>
                  </a:lnTo>
                  <a:lnTo>
                    <a:pt x="0" y="7842"/>
                  </a:lnTo>
                  <a:lnTo>
                    <a:pt x="1088" y="3600"/>
                  </a:lnTo>
                  <a:close/>
                </a:path>
              </a:pathLst>
            </a:custGeom>
            <a:solidFill>
              <a:srgbClr val="FF932F"/>
            </a:solidFill>
            <a:ln w="254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1100"/>
                </a:spcBef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018" name="It’s about time that academia took back control of its key product: knowledge."/>
            <p:cNvSpPr txBox="1"/>
            <p:nvPr/>
          </p:nvSpPr>
          <p:spPr>
            <a:xfrm>
              <a:off x="287824" y="121770"/>
              <a:ext cx="4650521" cy="5170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spcBef>
                  <a:spcPts val="1100"/>
                </a:spcBef>
                <a:defRPr sz="1500">
                  <a:latin typeface="Arial"/>
                  <a:ea typeface="Arial"/>
                  <a:cs typeface="Arial"/>
                  <a:sym typeface="Arial"/>
                </a:defRPr>
              </a:pPr>
              <a:r>
                <a:t>It’s about time that </a:t>
              </a:r>
              <a:r>
                <a:rPr b="1"/>
                <a:t>academia took back control</a:t>
              </a:r>
              <a:r>
                <a:t> of its key product: knowledge.</a:t>
              </a:r>
            </a:p>
          </p:txBody>
        </p:sp>
      </p:grpSp>
      <p:sp>
        <p:nvSpPr>
          <p:cNvPr id="3020" name="Fecher B., Friesike S., Peters I., Wagner G. (2017), Rather than simply moving from “paying to read” to “paying to publish”, it’s time for a European Open Access Platform, LSE Impact Blog, London School of Economics."/>
          <p:cNvSpPr txBox="1"/>
          <p:nvPr/>
        </p:nvSpPr>
        <p:spPr>
          <a:xfrm>
            <a:off x="4963933" y="1893150"/>
            <a:ext cx="4419411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900" b="1" i="1"/>
            </a:pPr>
            <a:r>
              <a:t>Fecher B., Friesike S., Peters I., Wagner G. (2017), </a:t>
            </a:r>
            <a:r>
              <a:rPr b="0" i="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4"/>
              </a:rPr>
              <a:t>Rather than simply moving from “paying to read” to “paying to publish”, it’s time for a European Open Access Platform</a:t>
            </a:r>
            <a:r>
              <a:rPr b="0" i="0"/>
              <a:t>, </a:t>
            </a:r>
            <a:r>
              <a:rPr b="0"/>
              <a:t>LSE Impact Blog, London School of Economics.</a:t>
            </a:r>
          </a:p>
        </p:txBody>
      </p:sp>
      <p:grpSp>
        <p:nvGrpSpPr>
          <p:cNvPr id="3023" name="Grupo"/>
          <p:cNvGrpSpPr/>
          <p:nvPr/>
        </p:nvGrpSpPr>
        <p:grpSpPr>
          <a:xfrm>
            <a:off x="2673000" y="2919351"/>
            <a:ext cx="5009773" cy="807318"/>
            <a:chOff x="0" y="0"/>
            <a:chExt cx="5009772" cy="807317"/>
          </a:xfrm>
        </p:grpSpPr>
        <p:sp>
          <p:nvSpPr>
            <p:cNvPr id="3021" name="Figura"/>
            <p:cNvSpPr/>
            <p:nvPr/>
          </p:nvSpPr>
          <p:spPr>
            <a:xfrm>
              <a:off x="0" y="0"/>
              <a:ext cx="5009773" cy="807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9" y="3600"/>
                  </a:moveTo>
                  <a:cubicBezTo>
                    <a:pt x="1229" y="1612"/>
                    <a:pt x="1489" y="0"/>
                    <a:pt x="1809" y="0"/>
                  </a:cubicBezTo>
                  <a:lnTo>
                    <a:pt x="4624" y="0"/>
                  </a:lnTo>
                  <a:lnTo>
                    <a:pt x="21020" y="0"/>
                  </a:lnTo>
                  <a:cubicBezTo>
                    <a:pt x="21340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21340" y="21600"/>
                    <a:pt x="21020" y="21600"/>
                  </a:cubicBezTo>
                  <a:lnTo>
                    <a:pt x="1809" y="21600"/>
                  </a:lnTo>
                  <a:cubicBezTo>
                    <a:pt x="1489" y="21600"/>
                    <a:pt x="1229" y="19988"/>
                    <a:pt x="1229" y="18000"/>
                  </a:cubicBezTo>
                  <a:lnTo>
                    <a:pt x="1229" y="18000"/>
                  </a:lnTo>
                  <a:lnTo>
                    <a:pt x="0" y="11814"/>
                  </a:lnTo>
                  <a:lnTo>
                    <a:pt x="1229" y="12600"/>
                  </a:lnTo>
                  <a:close/>
                </a:path>
              </a:pathLst>
            </a:custGeom>
            <a:solidFill>
              <a:srgbClr val="92D050"/>
            </a:solidFill>
            <a:ln w="254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1100"/>
                </a:spcBef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022" name="Es momento que la academia no se permita perder el control de su principal producto: el conocimiento."/>
            <p:cNvSpPr txBox="1"/>
            <p:nvPr/>
          </p:nvSpPr>
          <p:spPr>
            <a:xfrm>
              <a:off x="324408" y="145154"/>
              <a:ext cx="4645955" cy="5170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spcBef>
                  <a:spcPts val="1100"/>
                </a:spcBef>
                <a:defRPr sz="1500">
                  <a:latin typeface="Arial"/>
                  <a:ea typeface="Arial"/>
                  <a:cs typeface="Arial"/>
                  <a:sym typeface="Arial"/>
                </a:defRPr>
              </a:pPr>
              <a:r>
                <a:t>Es momento que la academia </a:t>
              </a:r>
              <a:r>
                <a:rPr b="1"/>
                <a:t>no se permita perder el control </a:t>
              </a:r>
              <a:r>
                <a:t>de su principal producto:</a:t>
              </a:r>
              <a:r>
                <a:rPr>
                  <a:solidFill>
                    <a:srgbClr val="FF0000"/>
                  </a:solidFill>
                </a:rPr>
                <a:t> </a:t>
              </a:r>
              <a:r>
                <a:rPr b="1"/>
                <a:t>el conocimiento.</a:t>
              </a:r>
            </a:p>
          </p:txBody>
        </p:sp>
      </p:grpSp>
      <p:sp>
        <p:nvSpPr>
          <p:cNvPr id="3024" name="En Europa el movimiento de AA decide trabajar en infraestructura para AA, y en ALyC queremos desdibujar el ecosistema"/>
          <p:cNvSpPr txBox="1"/>
          <p:nvPr/>
        </p:nvSpPr>
        <p:spPr>
          <a:xfrm>
            <a:off x="1430570" y="3608239"/>
            <a:ext cx="6426714" cy="1196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/>
            </a:pPr>
            <a:r>
              <a:t>En Europa el movimiento de AA decide trabajar en </a:t>
            </a:r>
            <a:r>
              <a:rPr b="1"/>
              <a:t>infraestructura para AA</a:t>
            </a:r>
            <a:r>
              <a:t>, y en ALyC queremos desdibujar el ecosistema</a:t>
            </a: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6" name="Imagen" descr="Imagen"/>
          <p:cNvPicPr>
            <a:picLocks noChangeAspect="1"/>
          </p:cNvPicPr>
          <p:nvPr/>
        </p:nvPicPr>
        <p:blipFill>
          <a:blip r:embed="rId2"/>
          <a:srcRect l="1970"/>
          <a:stretch>
            <a:fillRect/>
          </a:stretch>
        </p:blipFill>
        <p:spPr>
          <a:xfrm>
            <a:off x="-35854" y="-13513"/>
            <a:ext cx="9215707" cy="5170526"/>
          </a:xfrm>
          <a:prstGeom prst="rect">
            <a:avLst/>
          </a:prstGeom>
          <a:ln w="12700">
            <a:miter lim="400000"/>
          </a:ln>
        </p:spPr>
      </p:pic>
      <p:pic>
        <p:nvPicPr>
          <p:cNvPr id="3027" name="image68.png" descr="image68.png"/>
          <p:cNvPicPr>
            <a:picLocks noChangeAspect="1"/>
          </p:cNvPicPr>
          <p:nvPr/>
        </p:nvPicPr>
        <p:blipFill>
          <a:blip r:embed="rId3"/>
          <a:srcRect l="53354"/>
          <a:stretch>
            <a:fillRect/>
          </a:stretch>
        </p:blipFill>
        <p:spPr>
          <a:xfrm>
            <a:off x="5596" y="2882768"/>
            <a:ext cx="4265267" cy="2290970"/>
          </a:xfrm>
          <a:prstGeom prst="rect">
            <a:avLst/>
          </a:prstGeom>
          <a:ln w="12700">
            <a:miter lim="400000"/>
          </a:ln>
        </p:spPr>
      </p:pic>
      <p:sp>
        <p:nvSpPr>
          <p:cNvPr id="3028" name="¡ Gracias !"/>
          <p:cNvSpPr txBox="1">
            <a:spLocks noGrp="1"/>
          </p:cNvSpPr>
          <p:nvPr>
            <p:ph type="body" sz="half" idx="1"/>
          </p:nvPr>
        </p:nvSpPr>
        <p:spPr>
          <a:xfrm>
            <a:off x="637208" y="1041399"/>
            <a:ext cx="8201991" cy="1894510"/>
          </a:xfrm>
          <a:prstGeom prst="rect">
            <a:avLst/>
          </a:prstGeom>
        </p:spPr>
        <p:txBody>
          <a:bodyPr/>
          <a:lstStyle>
            <a:lvl1pPr algn="ctr">
              <a:spcBef>
                <a:spcPts val="800"/>
              </a:spcBef>
              <a:defRPr sz="3600">
                <a:solidFill>
                  <a:srgbClr val="FFFFFF"/>
                </a:solidFill>
                <a:effectLst>
                  <a:outerShdw blurRad="50800" dist="76200" dir="2700000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t>¡ Gracias !</a:t>
            </a:r>
          </a:p>
        </p:txBody>
      </p:sp>
      <p:sp>
        <p:nvSpPr>
          <p:cNvPr id="3029" name="Dra. Arianna Becerril García…"/>
          <p:cNvSpPr txBox="1"/>
          <p:nvPr/>
        </p:nvSpPr>
        <p:spPr>
          <a:xfrm>
            <a:off x="275913" y="3144108"/>
            <a:ext cx="3468758" cy="1675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 lnSpcReduction="10000"/>
          </a:bodyPr>
          <a:lstStyle/>
          <a:p>
            <a:pPr algn="r">
              <a:spcBef>
                <a:spcPts val="400"/>
              </a:spcBef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Dra. Arianna Becerril García</a:t>
            </a:r>
          </a:p>
          <a:p>
            <a:pPr algn="r">
              <a:spcBef>
                <a:spcPts val="500"/>
              </a:spcBef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r">
              <a:spcBef>
                <a:spcPts val="300"/>
              </a:spcBef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arianna.becerril@gmail.com</a:t>
            </a:r>
          </a:p>
          <a:p>
            <a:pPr algn="r">
              <a:spcBef>
                <a:spcPts val="300"/>
              </a:spcBef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http://www.redalyc.org/autor.oa?id=25</a:t>
            </a:r>
            <a:endParaRPr sz="2400">
              <a:solidFill>
                <a:srgbClr val="262526"/>
              </a:solidFill>
            </a:endParaRPr>
          </a:p>
          <a:p>
            <a:pPr algn="r">
              <a:spcBef>
                <a:spcPts val="300"/>
              </a:spcBef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http://orcid.org/0000-0003-0278-8295</a:t>
            </a:r>
          </a:p>
          <a:p>
            <a:pPr algn="r">
              <a:spcBef>
                <a:spcPts val="300"/>
              </a:spcBef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@ariannabec</a:t>
            </a:r>
          </a:p>
        </p:txBody>
      </p:sp>
      <p:pic>
        <p:nvPicPr>
          <p:cNvPr id="3030" name="image69.png" descr="image6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5043" y="4896861"/>
            <a:ext cx="495853" cy="1750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031" name="image251.tif" descr="image251.t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6239" y="4076221"/>
            <a:ext cx="241301" cy="228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32" name="image252.tif" descr="image252.t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6638" y="4243877"/>
            <a:ext cx="266701" cy="279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33" name="image253.tif" descr="image253.t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8078" y="4550272"/>
            <a:ext cx="266701" cy="254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34" name="image254.tif" descr="image254.t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18078" y="3789158"/>
            <a:ext cx="266701" cy="254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6" name="cropped-1.jpg" descr="cropped-1.jpg"/>
          <p:cNvPicPr>
            <a:picLocks noChangeAspect="1"/>
          </p:cNvPicPr>
          <p:nvPr/>
        </p:nvPicPr>
        <p:blipFill>
          <a:blip r:embed="rId2"/>
          <a:srcRect l="66301"/>
          <a:stretch>
            <a:fillRect/>
          </a:stretch>
        </p:blipFill>
        <p:spPr>
          <a:xfrm>
            <a:off x="2649" y="2281"/>
            <a:ext cx="9138583" cy="5138920"/>
          </a:xfrm>
          <a:prstGeom prst="rect">
            <a:avLst/>
          </a:prstGeom>
          <a:ln w="12700">
            <a:miter lim="400000"/>
          </a:ln>
        </p:spPr>
      </p:pic>
      <p:sp>
        <p:nvSpPr>
          <p:cNvPr id="3037" name="Rectángulo"/>
          <p:cNvSpPr/>
          <p:nvPr/>
        </p:nvSpPr>
        <p:spPr>
          <a:xfrm>
            <a:off x="-28062" y="-22332"/>
            <a:ext cx="9200124" cy="5188164"/>
          </a:xfrm>
          <a:prstGeom prst="rect">
            <a:avLst/>
          </a:prstGeom>
          <a:solidFill>
            <a:srgbClr val="264434">
              <a:alpha val="50000"/>
            </a:srgbClr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3038" name="REFERENCIAS"/>
          <p:cNvSpPr txBox="1"/>
          <p:nvPr/>
        </p:nvSpPr>
        <p:spPr>
          <a:xfrm>
            <a:off x="12646" y="-160550"/>
            <a:ext cx="9144001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lnSpc>
                <a:spcPct val="150000"/>
              </a:lnSpc>
              <a:defRPr sz="3000" b="1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</a:lstStyle>
          <a:p>
            <a:r>
              <a:rPr dirty="0"/>
              <a:t>REFERENCIAS</a:t>
            </a:r>
          </a:p>
        </p:txBody>
      </p:sp>
      <p:sp>
        <p:nvSpPr>
          <p:cNvPr id="3039" name="Aaronson, S. (2007). Review of “The Access Principle by John Willinsky,” MIT Press, 2005. SIGACT News, 38(4), 19–23. https://doi.org/10.1145/1345189.1345192…"/>
          <p:cNvSpPr txBox="1"/>
          <p:nvPr/>
        </p:nvSpPr>
        <p:spPr>
          <a:xfrm>
            <a:off x="525666" y="113770"/>
            <a:ext cx="8117960" cy="4777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5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endParaRPr dirty="0"/>
          </a:p>
          <a:p>
            <a:pPr>
              <a:lnSpc>
                <a:spcPct val="15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rPr dirty="0"/>
              <a:t>Aaronson, S. (2007). Review of “The Access Principle by John </a:t>
            </a:r>
            <a:r>
              <a:rPr dirty="0" err="1"/>
              <a:t>Willinsky</a:t>
            </a:r>
            <a:r>
              <a:rPr dirty="0"/>
              <a:t>,” MIT Press, 2005. SIGACT News, 38(4), 19–23. https://</a:t>
            </a:r>
            <a:r>
              <a:rPr dirty="0" err="1"/>
              <a:t>doi.org</a:t>
            </a:r>
            <a:r>
              <a:rPr dirty="0"/>
              <a:t>/10.1145/1345189.1345192</a:t>
            </a:r>
          </a:p>
          <a:p>
            <a:pPr>
              <a:lnSpc>
                <a:spcPct val="15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rPr dirty="0" err="1"/>
              <a:t>Babini</a:t>
            </a:r>
            <a:r>
              <a:rPr dirty="0"/>
              <a:t>, D. (2011). </a:t>
            </a:r>
            <a:r>
              <a:rPr dirty="0" err="1"/>
              <a:t>Acceso</a:t>
            </a:r>
            <a:r>
              <a:rPr dirty="0"/>
              <a:t> </a:t>
            </a:r>
            <a:r>
              <a:rPr dirty="0" err="1"/>
              <a:t>abierto</a:t>
            </a:r>
            <a:r>
              <a:rPr dirty="0"/>
              <a:t> a la </a:t>
            </a:r>
            <a:r>
              <a:rPr dirty="0" err="1"/>
              <a:t>producción</a:t>
            </a:r>
            <a:r>
              <a:rPr dirty="0"/>
              <a:t> </a:t>
            </a:r>
            <a:r>
              <a:rPr dirty="0" err="1"/>
              <a:t>científica</a:t>
            </a:r>
            <a:r>
              <a:rPr dirty="0"/>
              <a:t> de América Latina y el Caribe. </a:t>
            </a:r>
            <a:r>
              <a:rPr dirty="0" err="1"/>
              <a:t>Identificación</a:t>
            </a:r>
            <a:r>
              <a:rPr dirty="0"/>
              <a:t> de </a:t>
            </a:r>
            <a:r>
              <a:rPr dirty="0" err="1"/>
              <a:t>principales</a:t>
            </a:r>
            <a:r>
              <a:rPr dirty="0"/>
              <a:t> </a:t>
            </a:r>
            <a:r>
              <a:rPr dirty="0" err="1"/>
              <a:t>instituciones</a:t>
            </a:r>
            <a:r>
              <a:rPr dirty="0"/>
              <a:t> para </a:t>
            </a:r>
            <a:r>
              <a:rPr dirty="0" err="1"/>
              <a:t>estrategias</a:t>
            </a:r>
            <a:r>
              <a:rPr dirty="0"/>
              <a:t> de </a:t>
            </a:r>
            <a:r>
              <a:rPr dirty="0" err="1"/>
              <a:t>integración</a:t>
            </a:r>
            <a:r>
              <a:rPr dirty="0"/>
              <a:t>. </a:t>
            </a:r>
            <a:r>
              <a:rPr dirty="0" err="1"/>
              <a:t>Revista</a:t>
            </a:r>
            <a:r>
              <a:rPr dirty="0"/>
              <a:t> </a:t>
            </a:r>
            <a:r>
              <a:rPr dirty="0" err="1"/>
              <a:t>Iberoamericana</a:t>
            </a:r>
            <a:r>
              <a:rPr dirty="0"/>
              <a:t> de </a:t>
            </a:r>
            <a:r>
              <a:rPr dirty="0" err="1"/>
              <a:t>Ciencia</a:t>
            </a:r>
            <a:r>
              <a:rPr dirty="0"/>
              <a:t>, </a:t>
            </a:r>
            <a:r>
              <a:rPr dirty="0" err="1"/>
              <a:t>Tecnología</a:t>
            </a:r>
            <a:r>
              <a:rPr dirty="0"/>
              <a:t> y Sociedad CTS, 6 (17), 1-24. </a:t>
            </a:r>
          </a:p>
          <a:p>
            <a:pPr>
              <a:lnSpc>
                <a:spcPct val="15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rPr dirty="0"/>
              <a:t>CLACSO. (2017). CLACSO/Redalyc—</a:t>
            </a:r>
            <a:r>
              <a:rPr dirty="0" err="1"/>
              <a:t>Acceso</a:t>
            </a:r>
            <a:r>
              <a:rPr dirty="0"/>
              <a:t> </a:t>
            </a:r>
            <a:r>
              <a:rPr dirty="0" err="1"/>
              <a:t>abierto</a:t>
            </a:r>
            <a:r>
              <a:rPr dirty="0"/>
              <a:t> al </a:t>
            </a:r>
            <a:r>
              <a:rPr dirty="0" err="1"/>
              <a:t>conocimiento</a:t>
            </a:r>
            <a:r>
              <a:rPr dirty="0"/>
              <a:t>. </a:t>
            </a:r>
            <a:r>
              <a:rPr dirty="0" err="1"/>
              <a:t>Recuperado</a:t>
            </a:r>
            <a:r>
              <a:rPr dirty="0"/>
              <a:t> el 30 de </a:t>
            </a:r>
            <a:r>
              <a:rPr dirty="0" err="1"/>
              <a:t>septiembre</a:t>
            </a:r>
            <a:r>
              <a:rPr dirty="0"/>
              <a:t> de 2019, de http://</a:t>
            </a:r>
            <a:r>
              <a:rPr dirty="0" err="1"/>
              <a:t>biblioteca.clacso.edu.ar</a:t>
            </a:r>
            <a:r>
              <a:rPr dirty="0"/>
              <a:t>/</a:t>
            </a:r>
            <a:r>
              <a:rPr dirty="0" err="1"/>
              <a:t>accesoabierto</a:t>
            </a:r>
            <a:r>
              <a:rPr dirty="0"/>
              <a:t>/comic/ComicN2/</a:t>
            </a:r>
            <a:r>
              <a:rPr dirty="0" err="1"/>
              <a:t>comic.html</a:t>
            </a:r>
            <a:endParaRPr dirty="0"/>
          </a:p>
          <a:p>
            <a:pPr>
              <a:lnSpc>
                <a:spcPct val="15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rPr dirty="0"/>
              <a:t>Moody, G. (2015). Elsevier Says Downloading And Content-Mining Licensed Copies Of Research Papers “Could Be Considered” Stealing. </a:t>
            </a:r>
            <a:r>
              <a:rPr dirty="0" err="1"/>
              <a:t>Recuperado</a:t>
            </a:r>
            <a:r>
              <a:rPr dirty="0"/>
              <a:t> el 30 de </a:t>
            </a:r>
            <a:r>
              <a:rPr dirty="0" err="1"/>
              <a:t>septiembre</a:t>
            </a:r>
            <a:r>
              <a:rPr dirty="0"/>
              <a:t> de 2019, de </a:t>
            </a:r>
            <a:r>
              <a:rPr dirty="0" err="1"/>
              <a:t>Techdirt</a:t>
            </a:r>
            <a:r>
              <a:rPr dirty="0"/>
              <a:t>. website: https://</a:t>
            </a:r>
            <a:r>
              <a:rPr dirty="0" err="1"/>
              <a:t>www.techdirt.com</a:t>
            </a:r>
            <a:r>
              <a:rPr dirty="0"/>
              <a:t>/articles/20151117/09383132839/elsevier-says-downloading-content-mining-licensed-copies-research-papers-could-be-considered-stealing.shtml</a:t>
            </a:r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1" name="cropped-1.jpg" descr="cropped-1.jpg"/>
          <p:cNvPicPr>
            <a:picLocks noChangeAspect="1"/>
          </p:cNvPicPr>
          <p:nvPr/>
        </p:nvPicPr>
        <p:blipFill>
          <a:blip r:embed="rId2"/>
          <a:srcRect l="66301"/>
          <a:stretch>
            <a:fillRect/>
          </a:stretch>
        </p:blipFill>
        <p:spPr>
          <a:xfrm>
            <a:off x="2649" y="2281"/>
            <a:ext cx="9138583" cy="5138920"/>
          </a:xfrm>
          <a:prstGeom prst="rect">
            <a:avLst/>
          </a:prstGeom>
          <a:ln w="12700">
            <a:miter lim="400000"/>
          </a:ln>
        </p:spPr>
      </p:pic>
      <p:sp>
        <p:nvSpPr>
          <p:cNvPr id="3042" name="Rectángulo"/>
          <p:cNvSpPr/>
          <p:nvPr/>
        </p:nvSpPr>
        <p:spPr>
          <a:xfrm>
            <a:off x="-28062" y="-22332"/>
            <a:ext cx="9200124" cy="5188164"/>
          </a:xfrm>
          <a:prstGeom prst="rect">
            <a:avLst/>
          </a:prstGeom>
          <a:solidFill>
            <a:srgbClr val="264434">
              <a:alpha val="50000"/>
            </a:srgbClr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3043" name="Fecher, B., Friesike, S., Peters, I., &amp; Wagner, G. (2017, abril 10). Rather than simply moving from “paying to read” to “paying to publish”, it’s time for a European Open Access Platform. Recuperado el 30 de septiembre de 2019, de LSE Impact Blog website: https://blogs.lse.ac.uk/impactofsocialsciences/2017/04/10/rather-than-simply-moving-from-paying-to-read-to-paying-to-publish-its-time-for-a-european-open-access-platform/…"/>
          <p:cNvSpPr txBox="1"/>
          <p:nvPr/>
        </p:nvSpPr>
        <p:spPr>
          <a:xfrm>
            <a:off x="513020" y="354329"/>
            <a:ext cx="8117960" cy="443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5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Fecher, B., Friesike, S., Peters, I., &amp; Wagner, G. (2017, abril 10). Rather than simply moving from “paying to read” to “paying to publish”, it’s time for a European Open Access Platform. Recuperado el 30 de septiembre de 2019, de LSE Impact Blog website: https://blogs.lse.ac.uk/impactofsocialsciences/2017/04/10/rather-than-simply-moving-from-paying-to-read-to-paying-to-publish-its-time-for-a-european-open-access-platform/</a:t>
            </a:r>
          </a:p>
          <a:p>
            <a:pPr>
              <a:lnSpc>
                <a:spcPct val="15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Open Knowledge Foundation. (2019). OpenGLAM. Recuperado el 30 de septiembre de 2019, de OpenGLAM website: https://openglam.org/</a:t>
            </a:r>
          </a:p>
          <a:p>
            <a:pPr>
              <a:lnSpc>
                <a:spcPct val="15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Pontika, N., &amp; Knoth, P. (2015). Open Science Taxonomy [Other]. Recuperado el 30 de septiembre de 2019, de https://www.fosteropenscience.eu/foster-taxonomy/open-science</a:t>
            </a:r>
          </a:p>
          <a:p>
            <a:pPr>
              <a:lnSpc>
                <a:spcPct val="15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Posada, A., &amp; Chen, G. (2017, septiembre 20). Publishers increasingly in control of scholarly infrastructure and this is why we should care. Recuperado el 30 de septiembre de 2019, de The Knowledge G.A.P. website: http://knowledgegap.org/index.php/sub-projects/rent-seeking-and-financialization-of-the-academic-publishing-industry/preliminary-findings/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5" name="Cuerpo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76" name="https://www.youtube.com/watch?v=9dERN52qj3U"/>
          <p:cNvSpPr txBox="1"/>
          <p:nvPr/>
        </p:nvSpPr>
        <p:spPr>
          <a:xfrm>
            <a:off x="1485900" y="4594622"/>
            <a:ext cx="5080945" cy="246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89" tIns="34289" rIns="34289" bIns="34289">
            <a:spAutoFit/>
          </a:bodyPr>
          <a:lstStyle/>
          <a:p>
            <a:pPr defTabSz="342900">
              <a:defRPr sz="1200"/>
            </a:pP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/>
              </a:rPr>
              <a:t>https://www.youtube.com/watch?v=9dERN52qj3U</a:t>
            </a:r>
            <a:r>
              <a:t> </a:t>
            </a:r>
          </a:p>
        </p:txBody>
      </p:sp>
      <p:pic>
        <p:nvPicPr>
          <p:cNvPr id="2877" name="image24.png" descr="image2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5327" y="298518"/>
            <a:ext cx="6261074" cy="42835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5" name="cropped-1.jpg" descr="cropped-1.jpg"/>
          <p:cNvPicPr>
            <a:picLocks noChangeAspect="1"/>
          </p:cNvPicPr>
          <p:nvPr/>
        </p:nvPicPr>
        <p:blipFill>
          <a:blip r:embed="rId2"/>
          <a:srcRect l="66301"/>
          <a:stretch>
            <a:fillRect/>
          </a:stretch>
        </p:blipFill>
        <p:spPr>
          <a:xfrm>
            <a:off x="2649" y="2281"/>
            <a:ext cx="9138583" cy="5138920"/>
          </a:xfrm>
          <a:prstGeom prst="rect">
            <a:avLst/>
          </a:prstGeom>
          <a:ln w="12700">
            <a:miter lim="400000"/>
          </a:ln>
        </p:spPr>
      </p:pic>
      <p:sp>
        <p:nvSpPr>
          <p:cNvPr id="3046" name="Rectángulo"/>
          <p:cNvSpPr/>
          <p:nvPr/>
        </p:nvSpPr>
        <p:spPr>
          <a:xfrm>
            <a:off x="-28062" y="-22332"/>
            <a:ext cx="9200124" cy="5188164"/>
          </a:xfrm>
          <a:prstGeom prst="rect">
            <a:avLst/>
          </a:prstGeom>
          <a:solidFill>
            <a:srgbClr val="264434">
              <a:alpha val="50000"/>
            </a:srgbClr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3047" name="Poynder, R. (2017). Open and Shut?: Copyright: The immoveable barrier that open access advocates underestimated. Recuperado el 30 de septiembre de 2019, de Open &amp; Shut website: https://poynder.blogspot.com/2017/02/copyright-immoveable-barrier-that-open.html…"/>
          <p:cNvSpPr txBox="1"/>
          <p:nvPr/>
        </p:nvSpPr>
        <p:spPr>
          <a:xfrm>
            <a:off x="513020" y="354329"/>
            <a:ext cx="8117960" cy="409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5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Poynder, R. (2017). Open and Shut?: Copyright: The immoveable barrier that open access advocates underestimated. Recuperado el 30 de septiembre de 2019, de Open &amp; Shut website: https://poynder.blogspot.com/2017/02/copyright-immoveable-barrier-that-open.html</a:t>
            </a:r>
          </a:p>
          <a:p>
            <a:pPr>
              <a:lnSpc>
                <a:spcPct val="15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Schiermeier, Q. (2017). US court grants Elsevier millions in damages from Sci-Hub. Nature, nature.2017.22196. https://doi.org/10.1038/nature.2017.22196</a:t>
            </a:r>
          </a:p>
          <a:p>
            <a:pPr>
              <a:lnSpc>
                <a:spcPct val="15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Suber, P. (2015). Acceso Abierto. (R. Melero, Trad.) Toluca, México, México: Universidad Autónoma del Estado de México.</a:t>
            </a:r>
            <a:br/>
            <a:r>
              <a:t>University of Bath. (2003). OAI para principiantes - tutorial en línea del Open Archives Forum. Obtenido de http://travesia.mcu.es/portalnb/jspui/html/10421/1823/intro.htm. </a:t>
            </a:r>
          </a:p>
          <a:p>
            <a:pPr>
              <a:lnSpc>
                <a:spcPct val="15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Wilkinson, M. D., Dumontier, M., Aalbersberg, Ij. J., Appleton, G., Axton, M., Baak, A., … Mons, B. (2016). The FAIR Guiding Principles for scientific data management and stewardship. Scientific Data, 3(1), 160018. https://doi.org/10.1038/sdata.2016.18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9" name="image137.png" descr="image1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928" y="0"/>
            <a:ext cx="3725457" cy="5143501"/>
          </a:xfrm>
          <a:prstGeom prst="rect">
            <a:avLst/>
          </a:prstGeom>
          <a:ln w="12700">
            <a:miter lim="400000"/>
          </a:ln>
          <a:effectLst>
            <a:outerShdw blurRad="215900" dist="101600" dir="2700000" rotWithShape="0">
              <a:srgbClr val="333333">
                <a:alpha val="64999"/>
              </a:srgbClr>
            </a:outerShdw>
          </a:effectLst>
        </p:spPr>
      </p:pic>
      <p:sp>
        <p:nvSpPr>
          <p:cNvPr id="2880" name="http://www.dof.gob.mx/nota_detalle.php?codigo=5345503&amp;fecha=20%2F05%2F2014"/>
          <p:cNvSpPr txBox="1"/>
          <p:nvPr/>
        </p:nvSpPr>
        <p:spPr>
          <a:xfrm>
            <a:off x="5613605" y="4543167"/>
            <a:ext cx="3429001" cy="424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89" tIns="34289" rIns="34289" bIns="34289">
            <a:spAutoFit/>
          </a:bodyPr>
          <a:lstStyle/>
          <a:p>
            <a:pPr defTabSz="342900">
              <a:defRPr sz="1200"/>
            </a:pP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http://www.dof.gob.mx/nota_detalle.php?codigo=5345503&amp;fecha=20%2F05%2F2014</a:t>
            </a:r>
            <a:r>
              <a:t> 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2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687" y="-1"/>
            <a:ext cx="2698626" cy="5143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4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848" y="-1"/>
            <a:ext cx="7739437" cy="5143501"/>
          </a:xfrm>
          <a:prstGeom prst="rect">
            <a:avLst/>
          </a:prstGeom>
          <a:ln w="12700">
            <a:miter lim="400000"/>
          </a:ln>
        </p:spPr>
      </p:pic>
      <p:sp>
        <p:nvSpPr>
          <p:cNvPr id="2885" name="“Evolución” del Acceso Abierto"/>
          <p:cNvSpPr txBox="1">
            <a:spLocks noGrp="1"/>
          </p:cNvSpPr>
          <p:nvPr>
            <p:ph type="body" sz="half" idx="1"/>
          </p:nvPr>
        </p:nvSpPr>
        <p:spPr>
          <a:xfrm>
            <a:off x="211892" y="3667078"/>
            <a:ext cx="4013641" cy="29053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“Evolución” del Acceso Abierto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" name="El article processing charge (APC), también conocido como cuota de publicación, es un costo que es cobrado a los autores para publicar su trabajo en acceso abierto."/>
          <p:cNvSpPr txBox="1">
            <a:spLocks noGrp="1"/>
          </p:cNvSpPr>
          <p:nvPr>
            <p:ph type="body" idx="1"/>
          </p:nvPr>
        </p:nvSpPr>
        <p:spPr>
          <a:xfrm>
            <a:off x="436111" y="2025440"/>
            <a:ext cx="8382797" cy="2805735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spcBef>
                <a:spcPts val="500"/>
              </a:spcBef>
              <a:defRPr sz="2300">
                <a:solidFill>
                  <a:srgbClr val="000000"/>
                </a:solidFill>
              </a:defRPr>
            </a:pPr>
            <a:r>
              <a:t>El </a:t>
            </a:r>
            <a:r>
              <a:rPr b="1"/>
              <a:t>article processing charge</a:t>
            </a:r>
            <a:r>
              <a:t> (</a:t>
            </a:r>
            <a:r>
              <a:rPr b="1"/>
              <a:t>APC</a:t>
            </a:r>
            <a:r>
              <a:t>), también conocido como cuota de publicación, es un costo que es cobrado a los autores para publicar su trabajo en acceso abierto.  </a:t>
            </a:r>
          </a:p>
        </p:txBody>
      </p:sp>
      <p:sp>
        <p:nvSpPr>
          <p:cNvPr id="2888" name="¿Qué son las cuotas de publicación o procesamiento de artículos (APC)?"/>
          <p:cNvSpPr txBox="1">
            <a:spLocks noGrp="1"/>
          </p:cNvSpPr>
          <p:nvPr>
            <p:ph type="title" idx="4294967295"/>
          </p:nvPr>
        </p:nvSpPr>
        <p:spPr>
          <a:xfrm>
            <a:off x="457200" y="476827"/>
            <a:ext cx="8229600" cy="1269207"/>
          </a:xfrm>
          <a:prstGeom prst="rect">
            <a:avLst/>
          </a:prstGeom>
        </p:spPr>
        <p:txBody>
          <a:bodyPr/>
          <a:lstStyle/>
          <a:p>
            <a:pPr>
              <a:defRPr sz="2400">
                <a:solidFill>
                  <a:srgbClr val="FFFFFF"/>
                </a:solidFill>
              </a:defRPr>
            </a:pPr>
            <a:r>
              <a:t>¿Qué son las cuotas de publicación o procesamiento de artículos (APC)?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0" name="El APC es el modelo económico de la mayoría de las revistas de Acceso Abierto publicadas por editoriales comerciales (Springer, Elsevier, etc).…"/>
          <p:cNvSpPr txBox="1">
            <a:spLocks noGrp="1"/>
          </p:cNvSpPr>
          <p:nvPr>
            <p:ph type="body" idx="1"/>
          </p:nvPr>
        </p:nvSpPr>
        <p:spPr>
          <a:xfrm>
            <a:off x="733397" y="437983"/>
            <a:ext cx="7677206" cy="456223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36042" indent="-336042" defTabSz="448055">
              <a:spcBef>
                <a:spcPts val="400"/>
              </a:spcBef>
              <a:buSzPct val="100000"/>
              <a:buChar char="-"/>
              <a:defRPr sz="2646" b="0">
                <a:solidFill>
                  <a:srgbClr val="FFFFFF"/>
                </a:solidFill>
              </a:defRPr>
            </a:pPr>
            <a:r>
              <a:t>El APC es el modelo económico de la mayoría de las revistas de Acceso Abierto publicadas por editoriales comerciales (Springer, Elsevier, etc).</a:t>
            </a:r>
          </a:p>
          <a:p>
            <a:pPr marL="336042" indent="-336042" defTabSz="448055">
              <a:spcBef>
                <a:spcPts val="400"/>
              </a:spcBef>
              <a:buSzPct val="100000"/>
              <a:buChar char="-"/>
              <a:defRPr sz="2646" b="0">
                <a:solidFill>
                  <a:srgbClr val="FFFFFF"/>
                </a:solidFill>
              </a:defRPr>
            </a:pPr>
            <a:r>
              <a:t>Estas editoriales cobran comisiones elevadas para publicar en una revista de acceso abierto híbrida, que hace que un artículo individual en una revista de suscripción sea de acceso abierto. </a:t>
            </a:r>
          </a:p>
          <a:p>
            <a:pPr marL="336042" indent="-336042" defTabSz="448055">
              <a:spcBef>
                <a:spcPts val="400"/>
              </a:spcBef>
              <a:buSzPct val="100000"/>
              <a:buChar char="-"/>
              <a:defRPr sz="2646" b="0">
                <a:solidFill>
                  <a:srgbClr val="FFFFFF"/>
                </a:solidFill>
              </a:defRPr>
            </a:pPr>
            <a:r>
              <a:t>Las revistas con altos factores de impacto de los principales editores tienden a tener las APC más altas. 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1429</Words>
  <Application>Microsoft Macintosh PowerPoint</Application>
  <PresentationFormat>Presentación en pantalla (16:9)</PresentationFormat>
  <Paragraphs>90</Paragraphs>
  <Slides>40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7" baseType="lpstr">
      <vt:lpstr>Arial</vt:lpstr>
      <vt:lpstr>Arial Hebrew</vt:lpstr>
      <vt:lpstr>Book Antiqua</vt:lpstr>
      <vt:lpstr>Calibri</vt:lpstr>
      <vt:lpstr>DIN Alternate</vt:lpstr>
      <vt:lpstr>Gill Sans Light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¿Qué son las cuotas de publicación o procesamiento de artículos (APC)?</vt:lpstr>
      <vt:lpstr>Presentación de PowerPoint</vt:lpstr>
      <vt:lpstr>APC</vt:lpstr>
      <vt:lpstr>Presentación de PowerPoint</vt:lpstr>
      <vt:lpstr>Presentación de PowerPoint</vt:lpstr>
      <vt:lpstr>¿Cuánto cobran las editoriales por el Acceso Abierto?</vt:lpstr>
      <vt:lpstr>Aumento de restricciones</vt:lpstr>
      <vt:lpstr>Presentación de PowerPoint</vt:lpstr>
      <vt:lpstr>Revistas depredadoras y el APC</vt:lpstr>
      <vt:lpstr>La consolidación de las empresas comerciales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Usuario</cp:lastModifiedBy>
  <cp:revision>5</cp:revision>
  <dcterms:modified xsi:type="dcterms:W3CDTF">2019-10-01T04:21:41Z</dcterms:modified>
</cp:coreProperties>
</file>