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90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6858000" type="screen4x3"/>
  <p:notesSz cx="9144000" cy="6858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16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3.jpg"/><Relationship Id="rId4" Type="http://schemas.openxmlformats.org/officeDocument/2006/relationships/image" Target="../media/image42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3"/>
          <p:cNvSpPr/>
          <p:nvPr/>
        </p:nvSpPr>
        <p:spPr>
          <a:xfrm>
            <a:off x="0" y="1484820"/>
            <a:ext cx="9144000" cy="584771"/>
          </a:xfrm>
          <a:custGeom>
            <a:avLst/>
            <a:gdLst/>
            <a:ahLst/>
            <a:cxnLst/>
            <a:rect l="l" t="t" r="r" b="b"/>
            <a:pathLst>
              <a:path w="9144000" h="584771">
                <a:moveTo>
                  <a:pt x="0" y="584771"/>
                </a:moveTo>
                <a:lnTo>
                  <a:pt x="9144000" y="584771"/>
                </a:lnTo>
                <a:lnTo>
                  <a:pt x="9144000" y="0"/>
                </a:lnTo>
                <a:lnTo>
                  <a:pt x="0" y="0"/>
                </a:lnTo>
                <a:lnTo>
                  <a:pt x="0" y="584771"/>
                </a:lnTo>
                <a:close/>
              </a:path>
            </a:pathLst>
          </a:custGeom>
          <a:solidFill>
            <a:srgbClr val="775F5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0" y="1484820"/>
            <a:ext cx="9144000" cy="584771"/>
          </a:xfrm>
          <a:custGeom>
            <a:avLst/>
            <a:gdLst/>
            <a:ahLst/>
            <a:cxnLst/>
            <a:rect l="l" t="t" r="r" b="b"/>
            <a:pathLst>
              <a:path w="9144000" h="584771">
                <a:moveTo>
                  <a:pt x="0" y="584771"/>
                </a:moveTo>
                <a:lnTo>
                  <a:pt x="9144000" y="584771"/>
                </a:lnTo>
                <a:lnTo>
                  <a:pt x="9144000" y="0"/>
                </a:lnTo>
                <a:lnTo>
                  <a:pt x="0" y="0"/>
                </a:lnTo>
                <a:lnTo>
                  <a:pt x="0" y="584771"/>
                </a:lnTo>
                <a:close/>
              </a:path>
            </a:pathLst>
          </a:custGeom>
          <a:ln w="19049">
            <a:solidFill>
              <a:srgbClr val="587971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0" y="4653153"/>
            <a:ext cx="2492375" cy="213283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0" y="1484820"/>
            <a:ext cx="9144000" cy="58477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2" name="Rectángulo 21"/>
          <p:cNvSpPr/>
          <p:nvPr/>
        </p:nvSpPr>
        <p:spPr>
          <a:xfrm>
            <a:off x="1066800" y="1984677"/>
            <a:ext cx="80772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>
                <a:latin typeface="Arial Narrow" panose="020B0606020202030204" pitchFamily="34" charset="0"/>
              </a:rPr>
              <a:t>Créditos Institucionales: </a:t>
            </a:r>
          </a:p>
          <a:p>
            <a:r>
              <a:rPr lang="es-MX" dirty="0">
                <a:latin typeface="Arial Narrow" panose="020B0606020202030204" pitchFamily="34" charset="0"/>
              </a:rPr>
              <a:t>			6 créditos.</a:t>
            </a:r>
          </a:p>
          <a:p>
            <a:endParaRPr lang="es-MX" dirty="0">
              <a:latin typeface="Arial Narrow" panose="020B0606020202030204" pitchFamily="34" charset="0"/>
            </a:endParaRPr>
          </a:p>
          <a:p>
            <a:r>
              <a:rPr lang="es-MX" b="1" dirty="0">
                <a:latin typeface="Arial Narrow" panose="020B0606020202030204" pitchFamily="34" charset="0"/>
              </a:rPr>
              <a:t> Titulo de la guía para la Unidad de Aprendizaje:</a:t>
            </a:r>
          </a:p>
          <a:p>
            <a:r>
              <a:rPr lang="es-MX" dirty="0">
                <a:latin typeface="Arial Narrow" panose="020B0606020202030204" pitchFamily="34" charset="0"/>
              </a:rPr>
              <a:t>			“Introducción a Minería de Datos”.</a:t>
            </a:r>
          </a:p>
          <a:p>
            <a:endParaRPr lang="es-MX" b="1" dirty="0">
              <a:latin typeface="Arial Narrow" panose="020B0606020202030204" pitchFamily="34" charset="0"/>
            </a:endParaRPr>
          </a:p>
          <a:p>
            <a:r>
              <a:rPr lang="es-MX" b="1" dirty="0">
                <a:latin typeface="Arial Narrow" panose="020B0606020202030204" pitchFamily="34" charset="0"/>
              </a:rPr>
              <a:t> Nombre del programa educativo:</a:t>
            </a:r>
          </a:p>
          <a:p>
            <a:r>
              <a:rPr lang="es-MX" dirty="0">
                <a:latin typeface="Arial Narrow" panose="020B0606020202030204" pitchFamily="34" charset="0"/>
              </a:rPr>
              <a:t>			Licenciatura en Ingeniería en Computación.</a:t>
            </a:r>
          </a:p>
          <a:p>
            <a:endParaRPr lang="es-MX" dirty="0">
              <a:latin typeface="Arial Narrow" panose="020B0606020202030204" pitchFamily="34" charset="0"/>
            </a:endParaRPr>
          </a:p>
          <a:p>
            <a:r>
              <a:rPr lang="es-MX" b="1" dirty="0">
                <a:latin typeface="Arial Narrow" panose="020B0606020202030204" pitchFamily="34" charset="0"/>
              </a:rPr>
              <a:t>Unidad de Aprendizaje:</a:t>
            </a:r>
          </a:p>
          <a:p>
            <a:r>
              <a:rPr lang="es-MX" dirty="0">
                <a:latin typeface="Arial Narrow" panose="020B0606020202030204" pitchFamily="34" charset="0"/>
              </a:rPr>
              <a:t>			Minería de Datos.</a:t>
            </a:r>
          </a:p>
          <a:p>
            <a:endParaRPr lang="es-MX" dirty="0">
              <a:latin typeface="Arial Narrow" panose="020B0606020202030204" pitchFamily="34" charset="0"/>
            </a:endParaRPr>
          </a:p>
          <a:p>
            <a:r>
              <a:rPr lang="es-MX" b="1" dirty="0">
                <a:latin typeface="Arial Narrow" panose="020B0606020202030204" pitchFamily="34" charset="0"/>
              </a:rPr>
              <a:t>Espacio Académico : </a:t>
            </a:r>
          </a:p>
          <a:p>
            <a:r>
              <a:rPr lang="es-MX" dirty="0">
                <a:latin typeface="Arial Narrow" panose="020B0606020202030204" pitchFamily="34" charset="0"/>
              </a:rPr>
              <a:t>			Centro Universitario UAEM Valle de Teotihuacán.</a:t>
            </a:r>
          </a:p>
          <a:p>
            <a:r>
              <a:rPr lang="es-MX" dirty="0">
                <a:latin typeface="Arial Narrow" panose="020B0606020202030204" pitchFamily="34" charset="0"/>
              </a:rPr>
              <a:t>	</a:t>
            </a:r>
          </a:p>
          <a:p>
            <a:r>
              <a:rPr lang="es-MX" dirty="0">
                <a:latin typeface="Arial Narrow" panose="020B0606020202030204" pitchFamily="34" charset="0"/>
              </a:rPr>
              <a:t> </a:t>
            </a:r>
            <a:r>
              <a:rPr lang="es-MX" b="1" dirty="0">
                <a:latin typeface="Arial Narrow" panose="020B0606020202030204" pitchFamily="34" charset="0"/>
              </a:rPr>
              <a:t>Nombre del Responsable</a:t>
            </a:r>
            <a:r>
              <a:rPr lang="es-MX" dirty="0">
                <a:latin typeface="Arial Narrow" panose="020B0606020202030204" pitchFamily="34" charset="0"/>
              </a:rPr>
              <a:t>: </a:t>
            </a:r>
          </a:p>
          <a:p>
            <a:r>
              <a:rPr lang="es-MX" dirty="0">
                <a:latin typeface="Arial Narrow" panose="020B0606020202030204" pitchFamily="34" charset="0"/>
              </a:rPr>
              <a:t>			M. en S.C. Jaqueline Sánchez Espinoza.</a:t>
            </a:r>
            <a:endParaRPr lang="es-ES" dirty="0">
              <a:latin typeface="Arial Narrow" panose="020B0606020202030204" pitchFamily="34" charset="0"/>
            </a:endParaRPr>
          </a:p>
        </p:txBody>
      </p:sp>
      <p:sp>
        <p:nvSpPr>
          <p:cNvPr id="23" name="1 Título"/>
          <p:cNvSpPr txBox="1">
            <a:spLocks/>
          </p:cNvSpPr>
          <p:nvPr/>
        </p:nvSpPr>
        <p:spPr>
          <a:xfrm>
            <a:off x="3581400" y="1544432"/>
            <a:ext cx="7772400" cy="584771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/>
              <a:t>FICHA DE DATOS</a:t>
            </a:r>
          </a:p>
        </p:txBody>
      </p:sp>
      <p:pic>
        <p:nvPicPr>
          <p:cNvPr id="8" name="Picture 6">
            <a:extLst>
              <a:ext uri="{FF2B5EF4-FFF2-40B4-BE49-F238E27FC236}">
                <a16:creationId xmlns:a16="http://schemas.microsoft.com/office/drawing/2014/main" id="{CC75480F-63C6-4482-9086-2856FEDFFD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77800"/>
            <a:ext cx="1036637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11 CuadroTexto">
            <a:extLst>
              <a:ext uri="{FF2B5EF4-FFF2-40B4-BE49-F238E27FC236}">
                <a16:creationId xmlns:a16="http://schemas.microsoft.com/office/drawing/2014/main" id="{4E8F402A-839A-4520-A868-28354A225D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5150" y="188913"/>
            <a:ext cx="7489825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FontTx/>
              <a:buNone/>
            </a:pPr>
            <a:r>
              <a:rPr lang="es-ES" altLang="es-MX" sz="2800" b="1" dirty="0">
                <a:latin typeface="Arial Narrow" panose="020B0606020202030204" pitchFamily="34" charset="0"/>
              </a:rPr>
              <a:t>Universidad Autónoma del Estado de México</a:t>
            </a:r>
          </a:p>
          <a:p>
            <a:pPr>
              <a:buFontTx/>
              <a:buNone/>
            </a:pPr>
            <a:r>
              <a:rPr lang="es-ES" altLang="es-MX" sz="1800" b="1" i="1" dirty="0">
                <a:latin typeface="Arial Narrow" panose="020B0606020202030204" pitchFamily="34" charset="0"/>
              </a:rPr>
              <a:t>Centro Universitario UAEM Valle de Teotihuacán</a:t>
            </a:r>
          </a:p>
        </p:txBody>
      </p:sp>
      <p:sp>
        <p:nvSpPr>
          <p:cNvPr id="10" name="CuadroTexto 6">
            <a:extLst>
              <a:ext uri="{FF2B5EF4-FFF2-40B4-BE49-F238E27FC236}">
                <a16:creationId xmlns:a16="http://schemas.microsoft.com/office/drawing/2014/main" id="{5AB69BAA-13F0-4BE9-870A-5DE636CF8D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29539" y="1984677"/>
            <a:ext cx="25923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82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82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82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82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82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82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82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82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82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MX" altLang="es-MX" sz="14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Fecha 27 de septiembre 2019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object 35"/>
          <p:cNvSpPr/>
          <p:nvPr/>
        </p:nvSpPr>
        <p:spPr>
          <a:xfrm>
            <a:off x="0" y="1280160"/>
            <a:ext cx="533400" cy="228600"/>
          </a:xfrm>
          <a:custGeom>
            <a:avLst/>
            <a:gdLst/>
            <a:ahLst/>
            <a:cxnLst/>
            <a:rect l="l" t="t" r="r" b="b"/>
            <a:pathLst>
              <a:path w="533400" h="228600">
                <a:moveTo>
                  <a:pt x="0" y="228600"/>
                </a:moveTo>
                <a:lnTo>
                  <a:pt x="533400" y="228600"/>
                </a:lnTo>
                <a:lnTo>
                  <a:pt x="5334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DD80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590550" y="1280160"/>
            <a:ext cx="8553450" cy="228600"/>
          </a:xfrm>
          <a:custGeom>
            <a:avLst/>
            <a:gdLst/>
            <a:ahLst/>
            <a:cxnLst/>
            <a:rect l="l" t="t" r="r" b="b"/>
            <a:pathLst>
              <a:path w="8553450" h="228600">
                <a:moveTo>
                  <a:pt x="0" y="228600"/>
                </a:moveTo>
                <a:lnTo>
                  <a:pt x="8553450" y="228600"/>
                </a:lnTo>
                <a:lnTo>
                  <a:pt x="855345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93B6D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74904" y="251459"/>
            <a:ext cx="5907024" cy="13441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4183507" y="3068954"/>
            <a:ext cx="4663313" cy="244830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213461" y="1299169"/>
            <a:ext cx="129148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0738"/>
              </a:lnSpc>
              <a:spcBef>
                <a:spcPts val="15"/>
              </a:spcBef>
            </a:pPr>
            <a:r>
              <a:rPr sz="1200" b="1" spc="0" dirty="0">
                <a:solidFill>
                  <a:srgbClr val="FFFFFF"/>
                </a:solidFill>
                <a:latin typeface="Tw Cen MT"/>
                <a:cs typeface="Tw Cen MT"/>
              </a:rPr>
              <a:t>9</a:t>
            </a:r>
            <a:endParaRPr sz="1200">
              <a:latin typeface="Tw Cen MT"/>
              <a:cs typeface="Tw Cen MT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578612" y="1709480"/>
            <a:ext cx="7046287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4" baseline="1275" dirty="0">
                <a:latin typeface="Tw Cen MT"/>
                <a:cs typeface="Tw Cen MT"/>
              </a:rPr>
              <a:t>E</a:t>
            </a:r>
            <a:r>
              <a:rPr sz="3600" spc="0" baseline="1275" dirty="0">
                <a:latin typeface="Tw Cen MT"/>
                <a:cs typeface="Tw Cen MT"/>
              </a:rPr>
              <a:t>l</a:t>
            </a:r>
            <a:r>
              <a:rPr sz="3600" spc="5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p</a:t>
            </a:r>
            <a:r>
              <a:rPr sz="3600" spc="-14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i</a:t>
            </a:r>
            <a:r>
              <a:rPr sz="3600" spc="4" baseline="1275" dirty="0">
                <a:latin typeface="Tw Cen MT"/>
                <a:cs typeface="Tw Cen MT"/>
              </a:rPr>
              <a:t>m</a:t>
            </a:r>
            <a:r>
              <a:rPr sz="3600" spc="0" baseline="1275" dirty="0">
                <a:latin typeface="Tw Cen MT"/>
                <a:cs typeface="Tw Cen MT"/>
              </a:rPr>
              <a:t>er</a:t>
            </a:r>
            <a:r>
              <a:rPr sz="3600" spc="54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p</a:t>
            </a:r>
            <a:r>
              <a:rPr sz="3600" spc="-9" baseline="1275" dirty="0">
                <a:latin typeface="Tw Cen MT"/>
                <a:cs typeface="Tw Cen MT"/>
              </a:rPr>
              <a:t>a</a:t>
            </a:r>
            <a:r>
              <a:rPr sz="3600" spc="-4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o</a:t>
            </a:r>
            <a:r>
              <a:rPr sz="3600" spc="5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d</a:t>
            </a:r>
            <a:r>
              <a:rPr sz="3600" spc="-4" baseline="1275" dirty="0">
                <a:latin typeface="Tw Cen MT"/>
                <a:cs typeface="Tw Cen MT"/>
              </a:rPr>
              <a:t>e</a:t>
            </a:r>
            <a:r>
              <a:rPr sz="3600" spc="0" baseline="1275" dirty="0">
                <a:latin typeface="Tw Cen MT"/>
                <a:cs typeface="Tw Cen MT"/>
              </a:rPr>
              <a:t>l</a:t>
            </a:r>
            <a:r>
              <a:rPr sz="3600" spc="5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p</a:t>
            </a:r>
            <a:r>
              <a:rPr sz="3600" spc="-59" baseline="1275" dirty="0">
                <a:latin typeface="Tw Cen MT"/>
                <a:cs typeface="Tw Cen MT"/>
              </a:rPr>
              <a:t>r</a:t>
            </a:r>
            <a:r>
              <a:rPr sz="3600" spc="19" baseline="1275" dirty="0">
                <a:latin typeface="Tw Cen MT"/>
                <a:cs typeface="Tw Cen MT"/>
              </a:rPr>
              <a:t>o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19" baseline="1275" dirty="0">
                <a:latin typeface="Tw Cen MT"/>
                <a:cs typeface="Tw Cen MT"/>
              </a:rPr>
              <a:t>e</a:t>
            </a:r>
            <a:r>
              <a:rPr sz="3600" spc="-4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o</a:t>
            </a:r>
            <a:r>
              <a:rPr sz="3600" spc="64" baseline="1275" dirty="0">
                <a:latin typeface="Tw Cen MT"/>
                <a:cs typeface="Tw Cen MT"/>
              </a:rPr>
              <a:t> </a:t>
            </a:r>
            <a:r>
              <a:rPr sz="3600" spc="-4" baseline="1275" dirty="0">
                <a:latin typeface="Tw Cen MT"/>
                <a:cs typeface="Tw Cen MT"/>
              </a:rPr>
              <a:t>d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59" baseline="1275" dirty="0">
                <a:latin typeface="Tw Cen MT"/>
                <a:cs typeface="Tw Cen MT"/>
              </a:rPr>
              <a:t> </a:t>
            </a:r>
            <a:r>
              <a:rPr lang="es-MX" sz="3600" baseline="1275" dirty="0">
                <a:latin typeface="Tw Cen MT"/>
                <a:cs typeface="Tw Cen MT"/>
              </a:rPr>
              <a:t>M</a:t>
            </a:r>
            <a:r>
              <a:rPr sz="3600" spc="4" baseline="1275" dirty="0" err="1">
                <a:latin typeface="Tw Cen MT"/>
                <a:cs typeface="Tw Cen MT"/>
              </a:rPr>
              <a:t>i</a:t>
            </a:r>
            <a:r>
              <a:rPr sz="3600" spc="0" baseline="1275" dirty="0" err="1">
                <a:latin typeface="Tw Cen MT"/>
                <a:cs typeface="Tw Cen MT"/>
              </a:rPr>
              <a:t>nería</a:t>
            </a:r>
            <a:r>
              <a:rPr sz="3600" spc="54" baseline="1275" dirty="0">
                <a:latin typeface="Tw Cen MT"/>
                <a:cs typeface="Tw Cen MT"/>
              </a:rPr>
              <a:t> </a:t>
            </a:r>
            <a:r>
              <a:rPr sz="3600" spc="-4" baseline="1275" dirty="0">
                <a:latin typeface="Tw Cen MT"/>
                <a:cs typeface="Tw Cen MT"/>
              </a:rPr>
              <a:t>d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59" baseline="1275" dirty="0">
                <a:latin typeface="Tw Cen MT"/>
                <a:cs typeface="Tw Cen MT"/>
              </a:rPr>
              <a:t> </a:t>
            </a:r>
            <a:r>
              <a:rPr lang="es-MX" sz="3600" baseline="1275" dirty="0">
                <a:latin typeface="Tw Cen MT"/>
                <a:cs typeface="Tw Cen MT"/>
              </a:rPr>
              <a:t>D</a:t>
            </a:r>
            <a:r>
              <a:rPr sz="3600" spc="-9" baseline="1275" dirty="0" err="1">
                <a:latin typeface="Tw Cen MT"/>
                <a:cs typeface="Tw Cen MT"/>
              </a:rPr>
              <a:t>a</a:t>
            </a:r>
            <a:r>
              <a:rPr sz="3600" spc="0" baseline="1275" dirty="0" err="1">
                <a:latin typeface="Tw Cen MT"/>
                <a:cs typeface="Tw Cen MT"/>
              </a:rPr>
              <a:t>to</a:t>
            </a:r>
            <a:r>
              <a:rPr sz="3600" spc="-59" baseline="1275" dirty="0" err="1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,</a:t>
            </a:r>
            <a:r>
              <a:rPr sz="3600" spc="84" baseline="1275" dirty="0">
                <a:latin typeface="Tw Cen MT"/>
                <a:cs typeface="Tw Cen MT"/>
              </a:rPr>
              <a:t> </a:t>
            </a:r>
            <a:r>
              <a:rPr sz="3600" spc="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omo</a:t>
            </a:r>
            <a:r>
              <a:rPr sz="3600" spc="69" baseline="1275" dirty="0">
                <a:latin typeface="Tw Cen MT"/>
                <a:cs typeface="Tw Cen MT"/>
              </a:rPr>
              <a:t> </a:t>
            </a:r>
            <a:r>
              <a:rPr sz="3600" spc="-9" baseline="1275" dirty="0">
                <a:latin typeface="Tw Cen MT"/>
                <a:cs typeface="Tw Cen MT"/>
              </a:rPr>
              <a:t>se</a:t>
            </a:r>
            <a:endParaRPr sz="2400" dirty="0">
              <a:latin typeface="Tw Cen MT"/>
              <a:cs typeface="Tw Cen MT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7646034" y="1709480"/>
            <a:ext cx="1291257" cy="106227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317">
              <a:lnSpc>
                <a:spcPts val="2550"/>
              </a:lnSpc>
              <a:spcBef>
                <a:spcPts val="127"/>
              </a:spcBef>
            </a:pPr>
            <a:r>
              <a:rPr sz="3600" spc="-4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-9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al</a:t>
            </a:r>
            <a:r>
              <a:rPr sz="3600" spc="-4" baseline="1275" dirty="0">
                <a:latin typeface="Tw Cen MT"/>
                <a:cs typeface="Tw Cen MT"/>
              </a:rPr>
              <a:t>t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54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en</a:t>
            </a:r>
            <a:endParaRPr sz="2400">
              <a:latin typeface="Tw Cen MT"/>
              <a:cs typeface="Tw Cen MT"/>
            </a:endParaRPr>
          </a:p>
          <a:p>
            <a:pPr marL="55372">
              <a:lnSpc>
                <a:spcPct val="90738"/>
              </a:lnSpc>
              <a:spcBef>
                <a:spcPts val="137"/>
              </a:spcBef>
            </a:pPr>
            <a:r>
              <a:rPr sz="2400" spc="0" dirty="0">
                <a:latin typeface="Tw Cen MT"/>
                <a:cs typeface="Tw Cen MT"/>
              </a:rPr>
              <a:t>p</a:t>
            </a:r>
            <a:r>
              <a:rPr sz="2400" spc="-59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oblema</a:t>
            </a:r>
            <a:endParaRPr sz="2400">
              <a:latin typeface="Tw Cen MT"/>
              <a:cs typeface="Tw Cen MT"/>
            </a:endParaRPr>
          </a:p>
          <a:p>
            <a:pPr marL="70612" marR="2856">
              <a:lnSpc>
                <a:spcPct val="90738"/>
              </a:lnSpc>
              <a:spcBef>
                <a:spcPts val="265"/>
              </a:spcBef>
            </a:pPr>
            <a:r>
              <a:rPr sz="2400" spc="-4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-9" dirty="0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pue</a:t>
            </a:r>
            <a:r>
              <a:rPr sz="2400" spc="-9" dirty="0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ta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578612" y="2075480"/>
            <a:ext cx="4323736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el</a:t>
            </a:r>
            <a:r>
              <a:rPr sz="3600" spc="350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si</a:t>
            </a:r>
            <a:r>
              <a:rPr sz="3600" spc="-9" baseline="1275" dirty="0">
                <a:latin typeface="Tw Cen MT"/>
                <a:cs typeface="Tw Cen MT"/>
              </a:rPr>
              <a:t>g</a:t>
            </a:r>
            <a:r>
              <a:rPr sz="3600" spc="0" baseline="1275" dirty="0">
                <a:latin typeface="Tw Cen MT"/>
                <a:cs typeface="Tw Cen MT"/>
              </a:rPr>
              <a:t>u</a:t>
            </a:r>
            <a:r>
              <a:rPr sz="3600" spc="4" baseline="1275" dirty="0">
                <a:latin typeface="Tw Cen MT"/>
                <a:cs typeface="Tw Cen MT"/>
              </a:rPr>
              <a:t>i</a:t>
            </a:r>
            <a:r>
              <a:rPr sz="3600" spc="0" baseline="1275" dirty="0">
                <a:latin typeface="Tw Cen MT"/>
                <a:cs typeface="Tw Cen MT"/>
              </a:rPr>
              <a:t>ente</a:t>
            </a:r>
            <a:r>
              <a:rPr sz="3600" spc="32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dia</a:t>
            </a:r>
            <a:r>
              <a:rPr sz="3600" spc="-9" baseline="1275" dirty="0">
                <a:latin typeface="Tw Cen MT"/>
                <a:cs typeface="Tw Cen MT"/>
              </a:rPr>
              <a:t>g</a:t>
            </a:r>
            <a:r>
              <a:rPr sz="3600" spc="-2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ama,</a:t>
            </a:r>
            <a:r>
              <a:rPr sz="3600" spc="354" baseline="1275" dirty="0">
                <a:latin typeface="Tw Cen MT"/>
                <a:cs typeface="Tw Cen MT"/>
              </a:rPr>
              <a:t> 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onsis</a:t>
            </a:r>
            <a:r>
              <a:rPr sz="3600" spc="-9" baseline="1275" dirty="0">
                <a:latin typeface="Tw Cen MT"/>
                <a:cs typeface="Tw Cen MT"/>
              </a:rPr>
              <a:t>t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350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en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4959858" y="2075480"/>
            <a:ext cx="267476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de</a:t>
            </a:r>
            <a:r>
              <a:rPr sz="3600" spc="-9" baseline="1275" dirty="0">
                <a:latin typeface="Tw Cen MT"/>
                <a:cs typeface="Tw Cen MT"/>
              </a:rPr>
              <a:t>f</a:t>
            </a:r>
            <a:r>
              <a:rPr sz="3600" spc="0" baseline="1275" dirty="0">
                <a:latin typeface="Tw Cen MT"/>
                <a:cs typeface="Tw Cen MT"/>
              </a:rPr>
              <a:t>i</a:t>
            </a:r>
            <a:r>
              <a:rPr sz="3600" spc="4" baseline="1275" dirty="0">
                <a:latin typeface="Tw Cen MT"/>
                <a:cs typeface="Tw Cen MT"/>
              </a:rPr>
              <a:t>n</a:t>
            </a:r>
            <a:r>
              <a:rPr sz="3600" spc="0" baseline="1275" dirty="0">
                <a:latin typeface="Tw Cen MT"/>
                <a:cs typeface="Tw Cen MT"/>
              </a:rPr>
              <a:t>ir</a:t>
            </a:r>
            <a:r>
              <a:rPr sz="3600" spc="324" baseline="1275" dirty="0">
                <a:latin typeface="Tw Cen MT"/>
                <a:cs typeface="Tw Cen MT"/>
              </a:rPr>
              <a:t> 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la</a:t>
            </a:r>
            <a:r>
              <a:rPr sz="3600" spc="-34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ame</a:t>
            </a:r>
            <a:r>
              <a:rPr sz="3600" spc="4" baseline="1275" dirty="0">
                <a:latin typeface="Tw Cen MT"/>
                <a:cs typeface="Tw Cen MT"/>
              </a:rPr>
              <a:t>n</a:t>
            </a:r>
            <a:r>
              <a:rPr sz="3600" spc="0" baseline="1275" dirty="0">
                <a:latin typeface="Tw Cen MT"/>
                <a:cs typeface="Tw Cen MT"/>
              </a:rPr>
              <a:t>te</a:t>
            </a:r>
            <a:r>
              <a:rPr sz="3600" spc="354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el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78612" y="2441254"/>
            <a:ext cx="1519264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emp</a:t>
            </a:r>
            <a:r>
              <a:rPr sz="3600" spc="-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-9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-14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ial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185162" y="2441254"/>
            <a:ext cx="1641917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y</a:t>
            </a:r>
            <a:r>
              <a:rPr sz="3600" spc="590" baseline="1275" dirty="0">
                <a:latin typeface="Tw Cen MT"/>
                <a:cs typeface="Tw Cen MT"/>
              </a:rPr>
              <a:t> 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onsi</a:t>
            </a:r>
            <a:r>
              <a:rPr sz="3600" spc="-9" baseline="1275" dirty="0">
                <a:latin typeface="Tw Cen MT"/>
                <a:cs typeface="Tw Cen MT"/>
              </a:rPr>
              <a:t>d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-34" baseline="1275" dirty="0">
                <a:latin typeface="Tw Cen MT"/>
                <a:cs typeface="Tw Cen MT"/>
              </a:rPr>
              <a:t>r</a:t>
            </a:r>
            <a:r>
              <a:rPr sz="3600" spc="14" baseline="1275" dirty="0">
                <a:latin typeface="Tw Cen MT"/>
                <a:cs typeface="Tw Cen MT"/>
              </a:rPr>
              <a:t>a</a:t>
            </a:r>
            <a:r>
              <a:rPr sz="3600" spc="0" baseline="1275" dirty="0">
                <a:latin typeface="Tw Cen MT"/>
                <a:cs typeface="Tw Cen MT"/>
              </a:rPr>
              <a:t>r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914013" y="2441254"/>
            <a:ext cx="897925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-54" baseline="1275" dirty="0">
                <a:latin typeface="Tw Cen MT"/>
                <a:cs typeface="Tw Cen MT"/>
              </a:rPr>
              <a:t>f</a:t>
            </a:r>
            <a:r>
              <a:rPr sz="3600" spc="0" baseline="1275" dirty="0">
                <a:latin typeface="Tw Cen MT"/>
                <a:cs typeface="Tw Cen MT"/>
              </a:rPr>
              <a:t>o</a:t>
            </a:r>
            <a:r>
              <a:rPr sz="3600" spc="34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mas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898898" y="2441254"/>
            <a:ext cx="390507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-4" baseline="1275" dirty="0">
                <a:latin typeface="Tw Cen MT"/>
                <a:cs typeface="Tw Cen MT"/>
              </a:rPr>
              <a:t>de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377688" y="2441254"/>
            <a:ext cx="1645198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p</a:t>
            </a:r>
            <a:r>
              <a:rPr sz="3600" spc="-5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o</a:t>
            </a:r>
            <a:r>
              <a:rPr sz="3600" spc="-4" baseline="1275" dirty="0">
                <a:latin typeface="Tw Cen MT"/>
                <a:cs typeface="Tw Cen MT"/>
              </a:rPr>
              <a:t>p</a:t>
            </a:r>
            <a:r>
              <a:rPr sz="3600" spc="0" baseline="1275" dirty="0">
                <a:latin typeface="Tw Cen MT"/>
                <a:cs typeface="Tw Cen MT"/>
              </a:rPr>
              <a:t>o</a:t>
            </a:r>
            <a:r>
              <a:rPr sz="3600" spc="-9" baseline="1275" dirty="0">
                <a:latin typeface="Tw Cen MT"/>
                <a:cs typeface="Tw Cen MT"/>
              </a:rPr>
              <a:t>rc</a:t>
            </a:r>
            <a:r>
              <a:rPr sz="3600" spc="0" baseline="1275" dirty="0">
                <a:latin typeface="Tw Cen MT"/>
                <a:cs typeface="Tw Cen MT"/>
              </a:rPr>
              <a:t>ionar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7109586" y="2441254"/>
            <a:ext cx="508203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4" baseline="1275" dirty="0">
                <a:latin typeface="Tw Cen MT"/>
                <a:cs typeface="Tw Cen MT"/>
              </a:rPr>
              <a:t>una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78612" y="2807254"/>
            <a:ext cx="1848125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p</a:t>
            </a:r>
            <a:r>
              <a:rPr sz="3600" spc="-9" baseline="1275" dirty="0">
                <a:latin typeface="Tw Cen MT"/>
                <a:cs typeface="Tw Cen MT"/>
              </a:rPr>
              <a:t>a</a:t>
            </a:r>
            <a:r>
              <a:rPr sz="3600" spc="-2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el</a:t>
            </a:r>
            <a:r>
              <a:rPr sz="3600" spc="-9" baseline="1275" dirty="0">
                <a:latin typeface="Tw Cen MT"/>
                <a:cs typeface="Tw Cen MT"/>
              </a:rPr>
              <a:t> </a:t>
            </a:r>
            <a:r>
              <a:rPr sz="3600" spc="4" baseline="1275" dirty="0">
                <a:latin typeface="Tw Cen MT"/>
                <a:cs typeface="Tw Cen MT"/>
              </a:rPr>
              <a:t>m</a:t>
            </a:r>
            <a:r>
              <a:rPr sz="3600" spc="0" baseline="1275" dirty="0">
                <a:latin typeface="Tw Cen MT"/>
                <a:cs typeface="Tw Cen MT"/>
              </a:rPr>
              <a:t>ism</a:t>
            </a:r>
            <a:r>
              <a:rPr sz="3600" spc="-44" baseline="1275" dirty="0">
                <a:latin typeface="Tw Cen MT"/>
                <a:cs typeface="Tw Cen MT"/>
              </a:rPr>
              <a:t>o</a:t>
            </a:r>
            <a:r>
              <a:rPr sz="3600" spc="0" baseline="1275" dirty="0">
                <a:latin typeface="Tw Cen MT"/>
                <a:cs typeface="Tw Cen MT"/>
              </a:rPr>
              <a:t>.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46608" y="3294299"/>
            <a:ext cx="541119" cy="69640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Este</a:t>
            </a:r>
            <a:endParaRPr sz="2400">
              <a:latin typeface="Tw Cen MT"/>
              <a:cs typeface="Tw Cen MT"/>
            </a:endParaRPr>
          </a:p>
          <a:p>
            <a:pPr marL="12700" marR="45719">
              <a:lnSpc>
                <a:spcPct val="90738"/>
              </a:lnSpc>
              <a:spcBef>
                <a:spcPts val="142"/>
              </a:spcBef>
            </a:pPr>
            <a:r>
              <a:rPr sz="2400" spc="0" dirty="0">
                <a:latin typeface="Tw Cen MT"/>
                <a:cs typeface="Tw Cen MT"/>
              </a:rPr>
              <a:t>los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171448" y="3294299"/>
            <a:ext cx="66030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p</a:t>
            </a:r>
            <a:r>
              <a:rPr sz="3600" spc="-9" baseline="1275" dirty="0">
                <a:latin typeface="Tw Cen MT"/>
                <a:cs typeface="Tw Cen MT"/>
              </a:rPr>
              <a:t>a</a:t>
            </a:r>
            <a:r>
              <a:rPr sz="3600" spc="0" baseline="1275" dirty="0">
                <a:latin typeface="Tw Cen MT"/>
                <a:cs typeface="Tw Cen MT"/>
              </a:rPr>
              <a:t>so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915414" y="3294299"/>
            <a:ext cx="88737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i</a:t>
            </a:r>
            <a:r>
              <a:rPr sz="3600" spc="4" baseline="1275" dirty="0">
                <a:latin typeface="Tw Cen MT"/>
                <a:cs typeface="Tw Cen MT"/>
              </a:rPr>
              <a:t>n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l</a:t>
            </a:r>
            <a:r>
              <a:rPr sz="3600" spc="4" baseline="1275" dirty="0">
                <a:latin typeface="Tw Cen MT"/>
                <a:cs typeface="Tw Cen MT"/>
              </a:rPr>
              <a:t>u</a:t>
            </a:r>
            <a:r>
              <a:rPr sz="3600" spc="-50" baseline="1275" dirty="0">
                <a:latin typeface="Tw Cen MT"/>
                <a:cs typeface="Tw Cen MT"/>
              </a:rPr>
              <a:t>y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766187" y="3294299"/>
            <a:ext cx="1174875" cy="69640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9059" marR="450" algn="ctr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anali</a:t>
            </a:r>
            <a:r>
              <a:rPr sz="3600" spc="-19" baseline="1275" dirty="0">
                <a:latin typeface="Tw Cen MT"/>
                <a:cs typeface="Tw Cen MT"/>
              </a:rPr>
              <a:t>z</a:t>
            </a:r>
            <a:r>
              <a:rPr sz="3600" spc="0" baseline="1275" dirty="0">
                <a:latin typeface="Tw Cen MT"/>
                <a:cs typeface="Tw Cen MT"/>
              </a:rPr>
              <a:t>ar</a:t>
            </a:r>
            <a:endParaRPr sz="2400">
              <a:latin typeface="Tw Cen MT"/>
              <a:cs typeface="Tw Cen MT"/>
            </a:endParaRPr>
          </a:p>
          <a:p>
            <a:pPr algn="ctr">
              <a:lnSpc>
                <a:spcPct val="90738"/>
              </a:lnSpc>
              <a:spcBef>
                <a:spcPts val="142"/>
              </a:spcBef>
            </a:pPr>
            <a:r>
              <a:rPr sz="2400" spc="-4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-4" dirty="0">
                <a:latin typeface="Tw Cen MT"/>
                <a:cs typeface="Tw Cen MT"/>
              </a:rPr>
              <a:t>q</a:t>
            </a:r>
            <a:r>
              <a:rPr sz="2400" spc="0" dirty="0">
                <a:latin typeface="Tw Cen MT"/>
                <a:cs typeface="Tw Cen MT"/>
              </a:rPr>
              <a:t>uisitos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46608" y="4026200"/>
            <a:ext cx="1832631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empre</a:t>
            </a:r>
            <a:r>
              <a:rPr sz="3600" spc="-9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-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iale</a:t>
            </a:r>
            <a:r>
              <a:rPr sz="3600" spc="-54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,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595499" y="4026200"/>
            <a:ext cx="860931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de</a:t>
            </a:r>
            <a:r>
              <a:rPr sz="3600" spc="-9" baseline="1275" dirty="0">
                <a:latin typeface="Tw Cen MT"/>
                <a:cs typeface="Tw Cen MT"/>
              </a:rPr>
              <a:t>f</a:t>
            </a:r>
            <a:r>
              <a:rPr sz="3600" spc="0" baseline="1275" dirty="0">
                <a:latin typeface="Tw Cen MT"/>
                <a:cs typeface="Tw Cen MT"/>
              </a:rPr>
              <a:t>i</a:t>
            </a:r>
            <a:r>
              <a:rPr sz="3600" spc="4" baseline="1275" dirty="0">
                <a:latin typeface="Tw Cen MT"/>
                <a:cs typeface="Tw Cen MT"/>
              </a:rPr>
              <a:t>n</a:t>
            </a:r>
            <a:r>
              <a:rPr sz="3600" spc="0" baseline="1275" dirty="0">
                <a:latin typeface="Tw Cen MT"/>
                <a:cs typeface="Tw Cen MT"/>
              </a:rPr>
              <a:t>ir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674745" y="4026200"/>
            <a:ext cx="290343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el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46608" y="4392214"/>
            <a:ext cx="912594" cy="106210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ámbito</a:t>
            </a:r>
            <a:endParaRPr sz="2400">
              <a:latin typeface="Tw Cen MT"/>
              <a:cs typeface="Tw Cen MT"/>
            </a:endParaRPr>
          </a:p>
          <a:p>
            <a:pPr marL="12700" marR="34159">
              <a:lnSpc>
                <a:spcPts val="2880"/>
              </a:lnSpc>
              <a:spcBef>
                <a:spcPts val="31"/>
              </a:spcBef>
            </a:pPr>
            <a:r>
              <a:rPr sz="2400" spc="0" dirty="0">
                <a:latin typeface="Tw Cen MT"/>
                <a:cs typeface="Tw Cen MT"/>
              </a:rPr>
              <a:t>de</a:t>
            </a:r>
            <a:r>
              <a:rPr sz="2400" spc="-9" dirty="0">
                <a:latin typeface="Tw Cen MT"/>
                <a:cs typeface="Tw Cen MT"/>
              </a:rPr>
              <a:t>f</a:t>
            </a:r>
            <a:r>
              <a:rPr sz="2400" spc="0" dirty="0">
                <a:latin typeface="Tw Cen MT"/>
                <a:cs typeface="Tw Cen MT"/>
              </a:rPr>
              <a:t>i</a:t>
            </a:r>
            <a:r>
              <a:rPr sz="2400" spc="4" dirty="0">
                <a:latin typeface="Tw Cen MT"/>
                <a:cs typeface="Tw Cen MT"/>
              </a:rPr>
              <a:t>n</a:t>
            </a:r>
            <a:r>
              <a:rPr sz="2400" spc="0" dirty="0">
                <a:latin typeface="Tw Cen MT"/>
                <a:cs typeface="Tw Cen MT"/>
              </a:rPr>
              <a:t>ir que</a:t>
            </a:r>
            <a:r>
              <a:rPr sz="2400" spc="204" dirty="0">
                <a:latin typeface="Tw Cen MT"/>
                <a:cs typeface="Tw Cen MT"/>
              </a:rPr>
              <a:t> </a:t>
            </a:r>
            <a:r>
              <a:rPr sz="2400" spc="-4" dirty="0">
                <a:latin typeface="Tw Cen MT"/>
                <a:cs typeface="Tw Cen MT"/>
              </a:rPr>
              <a:t>se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827022" y="4392214"/>
            <a:ext cx="458519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del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653411" y="4392214"/>
            <a:ext cx="1308911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p</a:t>
            </a:r>
            <a:r>
              <a:rPr sz="3600" spc="-5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oble</a:t>
            </a:r>
            <a:r>
              <a:rPr sz="3600" spc="-19" baseline="1275" dirty="0">
                <a:latin typeface="Tw Cen MT"/>
                <a:cs typeface="Tw Cen MT"/>
              </a:rPr>
              <a:t>m</a:t>
            </a:r>
            <a:r>
              <a:rPr sz="3600" spc="0" baseline="1275" dirty="0">
                <a:latin typeface="Tw Cen MT"/>
                <a:cs typeface="Tw Cen MT"/>
              </a:rPr>
              <a:t>a,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454912" y="4757974"/>
            <a:ext cx="2510153" cy="69634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34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las</a:t>
            </a:r>
            <a:r>
              <a:rPr sz="3600" spc="269" baseline="1275" dirty="0">
                <a:latin typeface="Tw Cen MT"/>
                <a:cs typeface="Tw Cen MT"/>
              </a:rPr>
              <a:t> </a:t>
            </a:r>
            <a:r>
              <a:rPr sz="3600" spc="4" baseline="1275" dirty="0">
                <a:latin typeface="Tw Cen MT"/>
                <a:cs typeface="Tw Cen MT"/>
              </a:rPr>
              <a:t>m</a:t>
            </a:r>
            <a:r>
              <a:rPr sz="3600" spc="0" baseline="1275" dirty="0">
                <a:latin typeface="Tw Cen MT"/>
                <a:cs typeface="Tw Cen MT"/>
              </a:rPr>
              <a:t>ét</a:t>
            </a:r>
            <a:r>
              <a:rPr sz="3600" spc="-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i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as</a:t>
            </a:r>
            <a:r>
              <a:rPr sz="3600" spc="26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por</a:t>
            </a:r>
            <a:r>
              <a:rPr sz="3600" spc="264" baseline="1275" dirty="0">
                <a:latin typeface="Tw Cen MT"/>
                <a:cs typeface="Tw Cen MT"/>
              </a:rPr>
              <a:t> </a:t>
            </a:r>
            <a:r>
              <a:rPr sz="3600" spc="-19" baseline="1275" dirty="0">
                <a:latin typeface="Tw Cen MT"/>
                <a:cs typeface="Tw Cen MT"/>
              </a:rPr>
              <a:t>l</a:t>
            </a:r>
            <a:r>
              <a:rPr sz="3600" spc="0" baseline="1275" dirty="0">
                <a:latin typeface="Tw Cen MT"/>
                <a:cs typeface="Tw Cen MT"/>
              </a:rPr>
              <a:t>as</a:t>
            </a:r>
            <a:endParaRPr sz="2400">
              <a:latin typeface="Tw Cen MT"/>
              <a:cs typeface="Tw Cen MT"/>
            </a:endParaRPr>
          </a:p>
          <a:p>
            <a:pPr marL="30987">
              <a:lnSpc>
                <a:spcPct val="90738"/>
              </a:lnSpc>
              <a:spcBef>
                <a:spcPts val="142"/>
              </a:spcBef>
            </a:pP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-44" dirty="0">
                <a:latin typeface="Tw Cen MT"/>
                <a:cs typeface="Tw Cen MT"/>
              </a:rPr>
              <a:t>v</a:t>
            </a:r>
            <a:r>
              <a:rPr sz="2400" spc="0" dirty="0">
                <a:latin typeface="Tw Cen MT"/>
                <a:cs typeface="Tw Cen MT"/>
              </a:rPr>
              <a:t>alua</a:t>
            </a:r>
            <a:r>
              <a:rPr sz="2400" spc="-9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á</a:t>
            </a:r>
            <a:r>
              <a:rPr sz="2400" spc="204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el</a:t>
            </a:r>
            <a:r>
              <a:rPr sz="2400" spc="204" dirty="0">
                <a:latin typeface="Tw Cen MT"/>
                <a:cs typeface="Tw Cen MT"/>
              </a:rPr>
              <a:t> </a:t>
            </a:r>
            <a:r>
              <a:rPr sz="2400" spc="4" dirty="0">
                <a:latin typeface="Tw Cen MT"/>
                <a:cs typeface="Tw Cen MT"/>
              </a:rPr>
              <a:t>m</a:t>
            </a:r>
            <a:r>
              <a:rPr sz="2400" spc="0" dirty="0">
                <a:latin typeface="Tw Cen MT"/>
                <a:cs typeface="Tw Cen MT"/>
              </a:rPr>
              <a:t>odelo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46608" y="5489824"/>
            <a:ext cx="22352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y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37336" y="5489824"/>
            <a:ext cx="860931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de</a:t>
            </a:r>
            <a:r>
              <a:rPr sz="3600" spc="-9" baseline="1275" dirty="0">
                <a:latin typeface="Tw Cen MT"/>
                <a:cs typeface="Tw Cen MT"/>
              </a:rPr>
              <a:t>f</a:t>
            </a:r>
            <a:r>
              <a:rPr sz="3600" spc="0" baseline="1275" dirty="0">
                <a:latin typeface="Tw Cen MT"/>
                <a:cs typeface="Tw Cen MT"/>
              </a:rPr>
              <a:t>i</a:t>
            </a:r>
            <a:r>
              <a:rPr sz="3600" spc="4" baseline="1275" dirty="0">
                <a:latin typeface="Tw Cen MT"/>
                <a:cs typeface="Tw Cen MT"/>
              </a:rPr>
              <a:t>n</a:t>
            </a:r>
            <a:r>
              <a:rPr sz="3600" spc="0" baseline="1275" dirty="0">
                <a:latin typeface="Tw Cen MT"/>
                <a:cs typeface="Tw Cen MT"/>
              </a:rPr>
              <a:t>ir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165350" y="5489824"/>
            <a:ext cx="39184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los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824099" y="5489824"/>
            <a:ext cx="1138836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objeti</a:t>
            </a:r>
            <a:r>
              <a:rPr sz="3600" spc="-69" baseline="1275" dirty="0">
                <a:latin typeface="Tw Cen MT"/>
                <a:cs typeface="Tw Cen MT"/>
              </a:rPr>
              <a:t>v</a:t>
            </a:r>
            <a:r>
              <a:rPr sz="3600" spc="0" baseline="1275" dirty="0">
                <a:latin typeface="Tw Cen MT"/>
                <a:cs typeface="Tw Cen MT"/>
              </a:rPr>
              <a:t>os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46608" y="5855889"/>
            <a:ext cx="1181203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on</a:t>
            </a:r>
            <a:r>
              <a:rPr sz="3600" spc="-4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re</a:t>
            </a:r>
            <a:r>
              <a:rPr sz="3600" spc="-9" baseline="1275" dirty="0">
                <a:latin typeface="Tw Cen MT"/>
                <a:cs typeface="Tw Cen MT"/>
              </a:rPr>
              <a:t>t</a:t>
            </a:r>
            <a:r>
              <a:rPr sz="3600" spc="19" baseline="1275" dirty="0">
                <a:latin typeface="Tw Cen MT"/>
                <a:cs typeface="Tw Cen MT"/>
              </a:rPr>
              <a:t>o</a:t>
            </a:r>
            <a:r>
              <a:rPr sz="3600" spc="0" baseline="1275" dirty="0">
                <a:latin typeface="Tw Cen MT"/>
                <a:cs typeface="Tw Cen MT"/>
              </a:rPr>
              <a:t>s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811782" y="5855889"/>
            <a:ext cx="458519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del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354326" y="5855889"/>
            <a:ext cx="1129079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p</a:t>
            </a:r>
            <a:r>
              <a:rPr sz="3600" spc="-59" baseline="1275" dirty="0">
                <a:latin typeface="Tw Cen MT"/>
                <a:cs typeface="Tw Cen MT"/>
              </a:rPr>
              <a:t>r</a:t>
            </a:r>
            <a:r>
              <a:rPr sz="3600" spc="-50" baseline="1275" dirty="0">
                <a:latin typeface="Tw Cen MT"/>
                <a:cs typeface="Tw Cen MT"/>
              </a:rPr>
              <a:t>oy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to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571113" y="5855889"/>
            <a:ext cx="390476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-4" baseline="1275" dirty="0">
                <a:latin typeface="Tw Cen MT"/>
                <a:cs typeface="Tw Cen MT"/>
              </a:rPr>
              <a:t>de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546608" y="6221714"/>
            <a:ext cx="2183899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lang="es-MX" sz="3600" baseline="1275" dirty="0">
                <a:latin typeface="Tw Cen MT"/>
                <a:cs typeface="Tw Cen MT"/>
              </a:rPr>
              <a:t>M</a:t>
            </a:r>
            <a:r>
              <a:rPr sz="3600" spc="4" baseline="1275" dirty="0" err="1">
                <a:latin typeface="Tw Cen MT"/>
                <a:cs typeface="Tw Cen MT"/>
              </a:rPr>
              <a:t>i</a:t>
            </a:r>
            <a:r>
              <a:rPr sz="3600" spc="0" baseline="1275" dirty="0" err="1">
                <a:latin typeface="Tw Cen MT"/>
                <a:cs typeface="Tw Cen MT"/>
              </a:rPr>
              <a:t>nería</a:t>
            </a:r>
            <a:r>
              <a:rPr sz="3600" spc="-39" baseline="1275" dirty="0">
                <a:latin typeface="Tw Cen MT"/>
                <a:cs typeface="Tw Cen MT"/>
              </a:rPr>
              <a:t> </a:t>
            </a:r>
            <a:r>
              <a:rPr sz="3600" spc="-4" baseline="1275" dirty="0">
                <a:latin typeface="Tw Cen MT"/>
                <a:cs typeface="Tw Cen MT"/>
              </a:rPr>
              <a:t>d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9" baseline="1275" dirty="0">
                <a:latin typeface="Tw Cen MT"/>
                <a:cs typeface="Tw Cen MT"/>
              </a:rPr>
              <a:t> </a:t>
            </a:r>
            <a:r>
              <a:rPr lang="es-MX" sz="3600" baseline="1275" dirty="0">
                <a:latin typeface="Tw Cen MT"/>
                <a:cs typeface="Tw Cen MT"/>
              </a:rPr>
              <a:t>D</a:t>
            </a:r>
            <a:r>
              <a:rPr sz="3600" spc="-9" baseline="1275" dirty="0" err="1">
                <a:latin typeface="Tw Cen MT"/>
                <a:cs typeface="Tw Cen MT"/>
              </a:rPr>
              <a:t>a</a:t>
            </a:r>
            <a:r>
              <a:rPr sz="3600" spc="0" baseline="1275" dirty="0" err="1">
                <a:latin typeface="Tw Cen MT"/>
                <a:cs typeface="Tw Cen MT"/>
              </a:rPr>
              <a:t>to</a:t>
            </a:r>
            <a:r>
              <a:rPr sz="3600" spc="-34" baseline="1275" dirty="0" err="1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.</a:t>
            </a:r>
            <a:endParaRPr sz="2400" dirty="0">
              <a:latin typeface="Tw Cen MT"/>
              <a:cs typeface="Tw Cen M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/>
          <p:nvPr/>
        </p:nvSpPr>
        <p:spPr>
          <a:xfrm>
            <a:off x="0" y="1280160"/>
            <a:ext cx="533400" cy="228600"/>
          </a:xfrm>
          <a:custGeom>
            <a:avLst/>
            <a:gdLst/>
            <a:ahLst/>
            <a:cxnLst/>
            <a:rect l="l" t="t" r="r" b="b"/>
            <a:pathLst>
              <a:path w="533400" h="228600">
                <a:moveTo>
                  <a:pt x="0" y="228600"/>
                </a:moveTo>
                <a:lnTo>
                  <a:pt x="533400" y="228600"/>
                </a:lnTo>
                <a:lnTo>
                  <a:pt x="5334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DD80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90550" y="1280160"/>
            <a:ext cx="8553450" cy="228600"/>
          </a:xfrm>
          <a:custGeom>
            <a:avLst/>
            <a:gdLst/>
            <a:ahLst/>
            <a:cxnLst/>
            <a:rect l="l" t="t" r="r" b="b"/>
            <a:pathLst>
              <a:path w="8553450" h="228600">
                <a:moveTo>
                  <a:pt x="0" y="228600"/>
                </a:moveTo>
                <a:lnTo>
                  <a:pt x="8553450" y="228600"/>
                </a:lnTo>
                <a:lnTo>
                  <a:pt x="855345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93B6D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74904" y="251459"/>
            <a:ext cx="5907024" cy="13441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170789" y="1299169"/>
            <a:ext cx="21277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0738"/>
              </a:lnSpc>
              <a:spcBef>
                <a:spcPts val="15"/>
              </a:spcBef>
            </a:pPr>
            <a:r>
              <a:rPr sz="1200" b="1" spc="9" dirty="0">
                <a:solidFill>
                  <a:srgbClr val="FFFFFF"/>
                </a:solidFill>
                <a:latin typeface="Tw Cen MT"/>
                <a:cs typeface="Tw Cen MT"/>
              </a:rPr>
              <a:t>10</a:t>
            </a:r>
            <a:endParaRPr sz="1200">
              <a:latin typeface="Tw Cen MT"/>
              <a:cs typeface="Tw Cen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74370" y="1709480"/>
            <a:ext cx="7095979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lang="es-MX" sz="3600" baseline="1275" dirty="0">
                <a:latin typeface="Tw Cen MT"/>
                <a:cs typeface="Tw Cen MT"/>
              </a:rPr>
              <a:t>É</a:t>
            </a:r>
            <a:r>
              <a:rPr sz="3600" spc="0" baseline="1275" dirty="0" err="1">
                <a:latin typeface="Tw Cen MT"/>
                <a:cs typeface="Tw Cen MT"/>
              </a:rPr>
              <a:t>s</a:t>
            </a:r>
            <a:r>
              <a:rPr sz="3600" spc="-4" baseline="1275" dirty="0" err="1">
                <a:latin typeface="Tw Cen MT"/>
                <a:cs typeface="Tw Cen MT"/>
              </a:rPr>
              <a:t>t</a:t>
            </a:r>
            <a:r>
              <a:rPr sz="3600" spc="0" baseline="1275" dirty="0" err="1">
                <a:latin typeface="Tw Cen MT"/>
                <a:cs typeface="Tw Cen MT"/>
              </a:rPr>
              <a:t>as</a:t>
            </a:r>
            <a:r>
              <a:rPr sz="3600" spc="-24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t</a:t>
            </a:r>
            <a:r>
              <a:rPr sz="3600" spc="-9" baseline="1275" dirty="0">
                <a:latin typeface="Tw Cen MT"/>
                <a:cs typeface="Tw Cen MT"/>
              </a:rPr>
              <a:t>a</a:t>
            </a:r>
            <a:r>
              <a:rPr sz="3600" spc="-4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-4" baseline="1275" dirty="0">
                <a:latin typeface="Tw Cen MT"/>
                <a:cs typeface="Tw Cen MT"/>
              </a:rPr>
              <a:t>a</a:t>
            </a:r>
            <a:r>
              <a:rPr sz="3600" spc="0" baseline="1275" dirty="0">
                <a:latin typeface="Tw Cen MT"/>
                <a:cs typeface="Tw Cen MT"/>
              </a:rPr>
              <a:t>s</a:t>
            </a:r>
            <a:r>
              <a:rPr sz="3600" spc="29" baseline="1275" dirty="0">
                <a:latin typeface="Tw Cen MT"/>
                <a:cs typeface="Tw Cen MT"/>
              </a:rPr>
              <a:t> </a:t>
            </a:r>
            <a:r>
              <a:rPr sz="3600" spc="-9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t</a:t>
            </a:r>
            <a:r>
              <a:rPr sz="3600" spc="-34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-9" baseline="1275" dirty="0">
                <a:latin typeface="Tw Cen MT"/>
                <a:cs typeface="Tw Cen MT"/>
              </a:rPr>
              <a:t>d</a:t>
            </a:r>
            <a:r>
              <a:rPr sz="3600" spc="0" baseline="1275" dirty="0">
                <a:latin typeface="Tw Cen MT"/>
                <a:cs typeface="Tw Cen MT"/>
              </a:rPr>
              <a:t>u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en</a:t>
            </a:r>
            <a:r>
              <a:rPr sz="3600" spc="3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en p</a:t>
            </a:r>
            <a:r>
              <a:rPr sz="3600" spc="-14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-4" baseline="1275" dirty="0">
                <a:latin typeface="Tw Cen MT"/>
                <a:cs typeface="Tw Cen MT"/>
              </a:rPr>
              <a:t>g</a:t>
            </a:r>
            <a:r>
              <a:rPr sz="3600" spc="0" baseline="1275" dirty="0">
                <a:latin typeface="Tw Cen MT"/>
                <a:cs typeface="Tw Cen MT"/>
              </a:rPr>
              <a:t>u</a:t>
            </a:r>
            <a:r>
              <a:rPr sz="3600" spc="4" baseline="1275" dirty="0">
                <a:latin typeface="Tw Cen MT"/>
                <a:cs typeface="Tw Cen MT"/>
              </a:rPr>
              <a:t>n</a:t>
            </a:r>
            <a:r>
              <a:rPr sz="3600" spc="0" baseline="1275" dirty="0">
                <a:latin typeface="Tw Cen MT"/>
                <a:cs typeface="Tw Cen MT"/>
              </a:rPr>
              <a:t>t</a:t>
            </a:r>
            <a:r>
              <a:rPr sz="3600" spc="-9" baseline="1275" dirty="0">
                <a:latin typeface="Tw Cen MT"/>
                <a:cs typeface="Tw Cen MT"/>
              </a:rPr>
              <a:t>a</a:t>
            </a:r>
            <a:r>
              <a:rPr sz="3600" spc="0" baseline="1275" dirty="0">
                <a:latin typeface="Tw Cen MT"/>
                <a:cs typeface="Tw Cen MT"/>
              </a:rPr>
              <a:t>s</a:t>
            </a:r>
            <a:r>
              <a:rPr sz="3600" spc="9" baseline="1275" dirty="0">
                <a:latin typeface="Tw Cen MT"/>
                <a:cs typeface="Tw Cen MT"/>
              </a:rPr>
              <a:t> 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omo</a:t>
            </a:r>
            <a:r>
              <a:rPr sz="3600" spc="14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las </a:t>
            </a:r>
            <a:r>
              <a:rPr sz="3600" spc="-4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iguiente</a:t>
            </a:r>
            <a:r>
              <a:rPr sz="3600" spc="-4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:</a:t>
            </a:r>
            <a:endParaRPr sz="2400" dirty="0">
              <a:latin typeface="Tw Cen MT"/>
              <a:cs typeface="Tw Cen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94715" y="2166920"/>
            <a:ext cx="8145019" cy="242506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9783">
              <a:lnSpc>
                <a:spcPts val="2545"/>
              </a:lnSpc>
              <a:spcBef>
                <a:spcPts val="127"/>
              </a:spcBef>
            </a:pPr>
            <a:r>
              <a:rPr sz="3600" spc="-9" baseline="1275" dirty="0">
                <a:latin typeface="Tw Cen MT"/>
                <a:cs typeface="Tw Cen MT"/>
              </a:rPr>
              <a:t>¿</a:t>
            </a:r>
            <a:r>
              <a:rPr sz="3600" spc="0" baseline="1275" dirty="0">
                <a:latin typeface="Tw Cen MT"/>
                <a:cs typeface="Tw Cen MT"/>
              </a:rPr>
              <a:t>Qué</a:t>
            </a:r>
            <a:r>
              <a:rPr sz="3600" spc="-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-4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tá</a:t>
            </a:r>
            <a:r>
              <a:rPr sz="3600" spc="4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bus</a:t>
            </a:r>
            <a:r>
              <a:rPr sz="3600" spc="-1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ando?</a:t>
            </a:r>
            <a:r>
              <a:rPr sz="3600" spc="24" baseline="1275" dirty="0">
                <a:latin typeface="Tw Cen MT"/>
                <a:cs typeface="Tw Cen MT"/>
              </a:rPr>
              <a:t> </a:t>
            </a:r>
            <a:r>
              <a:rPr sz="3600" spc="-9" baseline="1275" dirty="0">
                <a:latin typeface="Tw Cen MT"/>
                <a:cs typeface="Tw Cen MT"/>
              </a:rPr>
              <a:t>¿</a:t>
            </a:r>
            <a:r>
              <a:rPr sz="3600" spc="0" baseline="1275" dirty="0">
                <a:latin typeface="Tw Cen MT"/>
                <a:cs typeface="Tw Cen MT"/>
              </a:rPr>
              <a:t>Qué</a:t>
            </a:r>
            <a:r>
              <a:rPr sz="3600" spc="14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tipos </a:t>
            </a:r>
            <a:r>
              <a:rPr sz="3600" spc="-4" baseline="1275" dirty="0">
                <a:latin typeface="Tw Cen MT"/>
                <a:cs typeface="Tw Cen MT"/>
              </a:rPr>
              <a:t>d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14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rel</a:t>
            </a:r>
            <a:r>
              <a:rPr sz="3600" spc="-9" baseline="1275" dirty="0">
                <a:latin typeface="Tw Cen MT"/>
                <a:cs typeface="Tw Cen MT"/>
              </a:rPr>
              <a:t>ac</a:t>
            </a:r>
            <a:r>
              <a:rPr sz="3600" spc="0" baseline="1275" dirty="0">
                <a:latin typeface="Tw Cen MT"/>
                <a:cs typeface="Tw Cen MT"/>
              </a:rPr>
              <a:t>io</a:t>
            </a:r>
            <a:r>
              <a:rPr sz="3600" spc="4" baseline="1275" dirty="0">
                <a:latin typeface="Tw Cen MT"/>
                <a:cs typeface="Tw Cen MT"/>
              </a:rPr>
              <a:t>n</a:t>
            </a:r>
            <a:r>
              <a:rPr sz="3600" spc="0" baseline="1275" dirty="0">
                <a:latin typeface="Tw Cen MT"/>
                <a:cs typeface="Tw Cen MT"/>
              </a:rPr>
              <a:t>es</a:t>
            </a:r>
            <a:r>
              <a:rPr sz="3600" spc="34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i</a:t>
            </a:r>
            <a:r>
              <a:rPr sz="3600" spc="4" baseline="1275" dirty="0">
                <a:latin typeface="Tw Cen MT"/>
                <a:cs typeface="Tw Cen MT"/>
              </a:rPr>
              <a:t>n</a:t>
            </a:r>
            <a:r>
              <a:rPr sz="3600" spc="0" baseline="1275" dirty="0">
                <a:latin typeface="Tw Cen MT"/>
                <a:cs typeface="Tw Cen MT"/>
              </a:rPr>
              <a:t>tenta</a:t>
            </a:r>
            <a:r>
              <a:rPr sz="3600" spc="-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bus</a:t>
            </a:r>
            <a:r>
              <a:rPr sz="3600" spc="-1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-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?</a:t>
            </a:r>
            <a:endParaRPr sz="2400" dirty="0">
              <a:latin typeface="Tw Cen MT"/>
              <a:cs typeface="Tw Cen MT"/>
            </a:endParaRPr>
          </a:p>
          <a:p>
            <a:pPr marL="12700" marR="5260">
              <a:lnSpc>
                <a:spcPct val="90738"/>
              </a:lnSpc>
              <a:spcBef>
                <a:spcPts val="837"/>
              </a:spcBef>
            </a:pPr>
            <a:r>
              <a:rPr sz="2400" spc="-9" dirty="0">
                <a:latin typeface="Tw Cen MT"/>
                <a:cs typeface="Tw Cen MT"/>
              </a:rPr>
              <a:t>¿</a:t>
            </a:r>
            <a:r>
              <a:rPr sz="2400" spc="-69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-9" dirty="0">
                <a:latin typeface="Tw Cen MT"/>
                <a:cs typeface="Tw Cen MT"/>
              </a:rPr>
              <a:t>f</a:t>
            </a:r>
            <a:r>
              <a:rPr sz="2400" spc="0" dirty="0">
                <a:latin typeface="Tw Cen MT"/>
                <a:cs typeface="Tw Cen MT"/>
              </a:rPr>
              <a:t>leja</a:t>
            </a:r>
            <a:r>
              <a:rPr sz="2400" spc="104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el</a:t>
            </a:r>
            <a:r>
              <a:rPr sz="2400" spc="10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p</a:t>
            </a:r>
            <a:r>
              <a:rPr sz="2400" spc="-59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o</a:t>
            </a:r>
            <a:r>
              <a:rPr sz="2400" spc="-4" dirty="0">
                <a:latin typeface="Tw Cen MT"/>
                <a:cs typeface="Tw Cen MT"/>
              </a:rPr>
              <a:t>b</a:t>
            </a:r>
            <a:r>
              <a:rPr sz="2400" spc="0" dirty="0">
                <a:latin typeface="Tw Cen MT"/>
                <a:cs typeface="Tw Cen MT"/>
              </a:rPr>
              <a:t>lema</a:t>
            </a:r>
            <a:r>
              <a:rPr sz="2400" spc="10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que</a:t>
            </a:r>
            <a:r>
              <a:rPr sz="2400" spc="12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-9" dirty="0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tá</a:t>
            </a:r>
            <a:r>
              <a:rPr sz="2400" spc="100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intentando</a:t>
            </a:r>
            <a:r>
              <a:rPr sz="2400" spc="104" dirty="0">
                <a:latin typeface="Tw Cen MT"/>
                <a:cs typeface="Tw Cen MT"/>
              </a:rPr>
              <a:t> </a:t>
            </a:r>
            <a:r>
              <a:rPr sz="2400" spc="-4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-9" dirty="0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ol</a:t>
            </a:r>
            <a:r>
              <a:rPr sz="2400" spc="-44" dirty="0">
                <a:latin typeface="Tw Cen MT"/>
                <a:cs typeface="Tw Cen MT"/>
              </a:rPr>
              <a:t>v</a:t>
            </a:r>
            <a:r>
              <a:rPr sz="2400" spc="0" dirty="0">
                <a:latin typeface="Tw Cen MT"/>
                <a:cs typeface="Tw Cen MT"/>
              </a:rPr>
              <a:t>er</a:t>
            </a:r>
            <a:r>
              <a:rPr sz="2400" spc="100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las</a:t>
            </a:r>
            <a:r>
              <a:rPr sz="2400" spc="100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di</a:t>
            </a:r>
            <a:r>
              <a:rPr sz="2400" spc="-9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-14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ti</a:t>
            </a:r>
            <a:r>
              <a:rPr sz="2400" spc="-44" dirty="0">
                <a:latin typeface="Tw Cen MT"/>
                <a:cs typeface="Tw Cen MT"/>
              </a:rPr>
              <a:t>v</a:t>
            </a:r>
            <a:r>
              <a:rPr sz="2400" spc="0" dirty="0">
                <a:latin typeface="Tw Cen MT"/>
                <a:cs typeface="Tw Cen MT"/>
              </a:rPr>
              <a:t>as</a:t>
            </a:r>
            <a:r>
              <a:rPr sz="2400" spc="100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o</a:t>
            </a:r>
            <a:endParaRPr sz="2400" dirty="0">
              <a:latin typeface="Tw Cen MT"/>
              <a:cs typeface="Tw Cen MT"/>
            </a:endParaRPr>
          </a:p>
          <a:p>
            <a:pPr marL="12700" marR="49783">
              <a:lnSpc>
                <a:spcPct val="90738"/>
              </a:lnSpc>
              <a:spcBef>
                <a:spcPts val="265"/>
              </a:spcBef>
            </a:pPr>
            <a:r>
              <a:rPr sz="2400" spc="0" dirty="0">
                <a:latin typeface="Tw Cen MT"/>
                <a:cs typeface="Tw Cen MT"/>
              </a:rPr>
              <a:t>p</a:t>
            </a:r>
            <a:r>
              <a:rPr sz="2400" spc="-59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o</a:t>
            </a:r>
            <a:r>
              <a:rPr sz="2400" spc="-9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-4" dirty="0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os</a:t>
            </a:r>
            <a:r>
              <a:rPr sz="2400" spc="4" dirty="0">
                <a:latin typeface="Tw Cen MT"/>
                <a:cs typeface="Tw Cen MT"/>
              </a:rPr>
              <a:t> </a:t>
            </a:r>
            <a:r>
              <a:rPr sz="2400" spc="-4" dirty="0">
                <a:latin typeface="Tw Cen MT"/>
                <a:cs typeface="Tw Cen MT"/>
              </a:rPr>
              <a:t>d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14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la</a:t>
            </a:r>
            <a:r>
              <a:rPr sz="2400" spc="4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empre</a:t>
            </a:r>
            <a:r>
              <a:rPr sz="2400" spc="-9" dirty="0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a?</a:t>
            </a:r>
            <a:endParaRPr sz="2400" dirty="0">
              <a:latin typeface="Tw Cen MT"/>
              <a:cs typeface="Tw Cen MT"/>
            </a:endParaRPr>
          </a:p>
          <a:p>
            <a:pPr marL="12700">
              <a:lnSpc>
                <a:spcPct val="90738"/>
              </a:lnSpc>
              <a:spcBef>
                <a:spcPts val="965"/>
              </a:spcBef>
            </a:pPr>
            <a:r>
              <a:rPr sz="2400" spc="-9" dirty="0">
                <a:latin typeface="Tw Cen MT"/>
                <a:cs typeface="Tw Cen MT"/>
              </a:rPr>
              <a:t>¿D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-4" dirty="0">
                <a:latin typeface="Tw Cen MT"/>
                <a:cs typeface="Tw Cen MT"/>
              </a:rPr>
              <a:t>s</a:t>
            </a:r>
            <a:r>
              <a:rPr sz="2400" spc="19" dirty="0">
                <a:latin typeface="Tw Cen MT"/>
                <a:cs typeface="Tw Cen MT"/>
              </a:rPr>
              <a:t>e</a:t>
            </a:r>
            <a:r>
              <a:rPr sz="2400" spc="0" dirty="0">
                <a:latin typeface="Tw Cen MT"/>
                <a:cs typeface="Tw Cen MT"/>
              </a:rPr>
              <a:t>a</a:t>
            </a:r>
            <a:r>
              <a:rPr sz="2400" spc="275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re</a:t>
            </a:r>
            <a:r>
              <a:rPr sz="2400" spc="-9" dirty="0">
                <a:latin typeface="Tw Cen MT"/>
                <a:cs typeface="Tw Cen MT"/>
              </a:rPr>
              <a:t>a</a:t>
            </a:r>
            <a:r>
              <a:rPr sz="2400" spc="0" dirty="0">
                <a:latin typeface="Tw Cen MT"/>
                <a:cs typeface="Tw Cen MT"/>
              </a:rPr>
              <a:t>li</a:t>
            </a:r>
            <a:r>
              <a:rPr sz="2400" spc="4" dirty="0">
                <a:latin typeface="Tw Cen MT"/>
                <a:cs typeface="Tw Cen MT"/>
              </a:rPr>
              <a:t>z</a:t>
            </a:r>
            <a:r>
              <a:rPr sz="2400" spc="0" dirty="0">
                <a:latin typeface="Tw Cen MT"/>
                <a:cs typeface="Tw Cen MT"/>
              </a:rPr>
              <a:t>ar</a:t>
            </a:r>
            <a:r>
              <a:rPr sz="2400" spc="26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p</a:t>
            </a:r>
            <a:r>
              <a:rPr sz="2400" spc="-9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edi</a:t>
            </a:r>
            <a:r>
              <a:rPr sz="2400" spc="-14" dirty="0">
                <a:latin typeface="Tw Cen MT"/>
                <a:cs typeface="Tw Cen MT"/>
              </a:rPr>
              <a:t>c</a:t>
            </a:r>
            <a:r>
              <a:rPr sz="2400" spc="-9" dirty="0">
                <a:latin typeface="Tw Cen MT"/>
                <a:cs typeface="Tw Cen MT"/>
              </a:rPr>
              <a:t>c</a:t>
            </a:r>
            <a:r>
              <a:rPr sz="2400" spc="25" dirty="0">
                <a:latin typeface="Tw Cen MT"/>
                <a:cs typeface="Tw Cen MT"/>
              </a:rPr>
              <a:t>i</a:t>
            </a:r>
            <a:r>
              <a:rPr sz="2400" spc="0" dirty="0">
                <a:latin typeface="Tw Cen MT"/>
                <a:cs typeface="Tw Cen MT"/>
              </a:rPr>
              <a:t>ones</a:t>
            </a:r>
            <a:r>
              <a:rPr sz="2400" spc="27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a</a:t>
            </a:r>
            <a:r>
              <a:rPr sz="2400" spc="275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p</a:t>
            </a:r>
            <a:r>
              <a:rPr sz="2400" spc="-9" dirty="0">
                <a:latin typeface="Tw Cen MT"/>
                <a:cs typeface="Tw Cen MT"/>
              </a:rPr>
              <a:t>a</a:t>
            </a:r>
            <a:r>
              <a:rPr sz="2400" spc="39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tir</a:t>
            </a:r>
            <a:r>
              <a:rPr sz="2400" spc="275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del</a:t>
            </a:r>
            <a:r>
              <a:rPr sz="2400" spc="250" dirty="0">
                <a:latin typeface="Tw Cen MT"/>
                <a:cs typeface="Tw Cen MT"/>
              </a:rPr>
              <a:t> </a:t>
            </a:r>
            <a:r>
              <a:rPr sz="2400" spc="4" dirty="0">
                <a:latin typeface="Tw Cen MT"/>
                <a:cs typeface="Tw Cen MT"/>
              </a:rPr>
              <a:t>m</a:t>
            </a:r>
            <a:r>
              <a:rPr sz="2400" spc="0" dirty="0">
                <a:latin typeface="Tw Cen MT"/>
                <a:cs typeface="Tw Cen MT"/>
              </a:rPr>
              <a:t>odelo</a:t>
            </a:r>
            <a:r>
              <a:rPr sz="2400" spc="279" dirty="0">
                <a:latin typeface="Tw Cen MT"/>
                <a:cs typeface="Tw Cen MT"/>
              </a:rPr>
              <a:t> </a:t>
            </a:r>
            <a:r>
              <a:rPr sz="2400" spc="-4" dirty="0">
                <a:latin typeface="Tw Cen MT"/>
                <a:cs typeface="Tw Cen MT"/>
              </a:rPr>
              <a:t>d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279" dirty="0">
                <a:latin typeface="Tw Cen MT"/>
                <a:cs typeface="Tw Cen MT"/>
              </a:rPr>
              <a:t> </a:t>
            </a:r>
            <a:r>
              <a:rPr lang="es-MX" sz="2400" spc="-14" dirty="0">
                <a:latin typeface="Tw Cen MT"/>
                <a:cs typeface="Tw Cen MT"/>
              </a:rPr>
              <a:t>M</a:t>
            </a:r>
            <a:r>
              <a:rPr sz="2400" spc="0" dirty="0" err="1">
                <a:latin typeface="Tw Cen MT"/>
                <a:cs typeface="Tw Cen MT"/>
              </a:rPr>
              <a:t>i</a:t>
            </a:r>
            <a:r>
              <a:rPr sz="2400" spc="4" dirty="0" err="1">
                <a:latin typeface="Tw Cen MT"/>
                <a:cs typeface="Tw Cen MT"/>
              </a:rPr>
              <a:t>n</a:t>
            </a:r>
            <a:r>
              <a:rPr sz="2400" spc="0" dirty="0" err="1">
                <a:latin typeface="Tw Cen MT"/>
                <a:cs typeface="Tw Cen MT"/>
              </a:rPr>
              <a:t>e</a:t>
            </a:r>
            <a:r>
              <a:rPr sz="2400" spc="-4" dirty="0" err="1">
                <a:latin typeface="Tw Cen MT"/>
                <a:cs typeface="Tw Cen MT"/>
              </a:rPr>
              <a:t>r</a:t>
            </a:r>
            <a:r>
              <a:rPr sz="2400" spc="0" dirty="0" err="1">
                <a:latin typeface="Tw Cen MT"/>
                <a:cs typeface="Tw Cen MT"/>
              </a:rPr>
              <a:t>ía</a:t>
            </a:r>
            <a:r>
              <a:rPr sz="2400" spc="279" dirty="0">
                <a:latin typeface="Tw Cen MT"/>
                <a:cs typeface="Tw Cen MT"/>
              </a:rPr>
              <a:t> </a:t>
            </a:r>
            <a:r>
              <a:rPr sz="2400" spc="-4" dirty="0">
                <a:latin typeface="Tw Cen MT"/>
                <a:cs typeface="Tw Cen MT"/>
              </a:rPr>
              <a:t>de</a:t>
            </a:r>
            <a:endParaRPr sz="2400" dirty="0">
              <a:latin typeface="Tw Cen MT"/>
              <a:cs typeface="Tw Cen MT"/>
            </a:endParaRPr>
          </a:p>
          <a:p>
            <a:pPr marL="12700" marR="49783">
              <a:lnSpc>
                <a:spcPct val="90738"/>
              </a:lnSpc>
              <a:spcBef>
                <a:spcPts val="265"/>
              </a:spcBef>
            </a:pPr>
            <a:r>
              <a:rPr lang="es-MX" sz="2400" dirty="0">
                <a:latin typeface="Tw Cen MT"/>
                <a:cs typeface="Tw Cen MT"/>
              </a:rPr>
              <a:t>D</a:t>
            </a:r>
            <a:r>
              <a:rPr sz="2400" spc="-9" dirty="0" err="1">
                <a:latin typeface="Tw Cen MT"/>
                <a:cs typeface="Tw Cen MT"/>
              </a:rPr>
              <a:t>a</a:t>
            </a:r>
            <a:r>
              <a:rPr sz="2400" spc="0" dirty="0" err="1">
                <a:latin typeface="Tw Cen MT"/>
                <a:cs typeface="Tw Cen MT"/>
              </a:rPr>
              <a:t>tos</a:t>
            </a:r>
            <a:r>
              <a:rPr sz="2400" spc="-24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o</a:t>
            </a:r>
            <a:r>
              <a:rPr sz="2400" spc="14" dirty="0">
                <a:latin typeface="Tw Cen MT"/>
                <a:cs typeface="Tw Cen MT"/>
              </a:rPr>
              <a:t> </a:t>
            </a:r>
            <a:r>
              <a:rPr sz="2400" spc="-4" dirty="0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olamente</a:t>
            </a:r>
            <a:r>
              <a:rPr sz="2400" spc="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bu</a:t>
            </a:r>
            <a:r>
              <a:rPr sz="2400" spc="-9" dirty="0">
                <a:latin typeface="Tw Cen MT"/>
                <a:cs typeface="Tw Cen MT"/>
              </a:rPr>
              <a:t>sc</a:t>
            </a:r>
            <a:r>
              <a:rPr sz="2400" spc="0" dirty="0">
                <a:latin typeface="Tw Cen MT"/>
                <a:cs typeface="Tw Cen MT"/>
              </a:rPr>
              <a:t>ar</a:t>
            </a:r>
            <a:r>
              <a:rPr sz="2400" spc="24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a</a:t>
            </a:r>
            <a:r>
              <a:rPr sz="2400" spc="-14" dirty="0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o</a:t>
            </a:r>
            <a:r>
              <a:rPr sz="2400" spc="-14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ia</a:t>
            </a:r>
            <a:r>
              <a:rPr sz="2400" spc="-14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iones</a:t>
            </a:r>
            <a:r>
              <a:rPr sz="2400" spc="34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y</a:t>
            </a:r>
            <a:r>
              <a:rPr sz="2400" spc="-14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p</a:t>
            </a:r>
            <a:r>
              <a:rPr sz="2400" spc="-9" dirty="0">
                <a:latin typeface="Tw Cen MT"/>
                <a:cs typeface="Tw Cen MT"/>
              </a:rPr>
              <a:t>a</a:t>
            </a:r>
            <a:r>
              <a:rPr sz="2400" spc="0" dirty="0">
                <a:latin typeface="Tw Cen MT"/>
                <a:cs typeface="Tw Cen MT"/>
              </a:rPr>
              <a:t>t</a:t>
            </a:r>
            <a:r>
              <a:rPr sz="2400" spc="-59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ones</a:t>
            </a:r>
            <a:r>
              <a:rPr sz="2400" spc="2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inter</a:t>
            </a:r>
            <a:r>
              <a:rPr sz="2400" spc="-9" dirty="0">
                <a:latin typeface="Tw Cen MT"/>
                <a:cs typeface="Tw Cen MT"/>
              </a:rPr>
              <a:t>e</a:t>
            </a:r>
            <a:r>
              <a:rPr sz="2400" spc="-4" dirty="0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ante</a:t>
            </a:r>
            <a:r>
              <a:rPr sz="2400" spc="-14" dirty="0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?</a:t>
            </a:r>
            <a:endParaRPr sz="2400" dirty="0">
              <a:latin typeface="Tw Cen MT"/>
              <a:cs typeface="Tw Cen MT"/>
            </a:endParaRPr>
          </a:p>
          <a:p>
            <a:pPr marL="12700" marR="49783">
              <a:lnSpc>
                <a:spcPct val="90738"/>
              </a:lnSpc>
              <a:spcBef>
                <a:spcPts val="962"/>
              </a:spcBef>
            </a:pPr>
            <a:r>
              <a:rPr sz="2400" spc="-9" dirty="0">
                <a:latin typeface="Tw Cen MT"/>
                <a:cs typeface="Tw Cen MT"/>
              </a:rPr>
              <a:t>¿</a:t>
            </a:r>
            <a:r>
              <a:rPr sz="2400" spc="0" dirty="0">
                <a:latin typeface="Tw Cen MT"/>
                <a:cs typeface="Tw Cen MT"/>
              </a:rPr>
              <a:t>Qué</a:t>
            </a:r>
            <a:r>
              <a:rPr sz="2400" spc="-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at</a:t>
            </a:r>
            <a:r>
              <a:rPr sz="2400" spc="-14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ibuto</a:t>
            </a:r>
            <a:r>
              <a:rPr sz="2400" spc="14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del</a:t>
            </a:r>
            <a:r>
              <a:rPr sz="2400" spc="9" dirty="0">
                <a:latin typeface="Tw Cen MT"/>
                <a:cs typeface="Tw Cen MT"/>
              </a:rPr>
              <a:t> </a:t>
            </a:r>
            <a:r>
              <a:rPr sz="2400" spc="-9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on</a:t>
            </a:r>
            <a:r>
              <a:rPr sz="2400" spc="4" dirty="0">
                <a:latin typeface="Tw Cen MT"/>
                <a:cs typeface="Tw Cen MT"/>
              </a:rPr>
              <a:t>j</a:t>
            </a:r>
            <a:r>
              <a:rPr sz="2400" spc="0" dirty="0">
                <a:latin typeface="Tw Cen MT"/>
                <a:cs typeface="Tw Cen MT"/>
              </a:rPr>
              <a:t>u</a:t>
            </a:r>
            <a:r>
              <a:rPr sz="2400" spc="4" dirty="0">
                <a:latin typeface="Tw Cen MT"/>
                <a:cs typeface="Tw Cen MT"/>
              </a:rPr>
              <a:t>n</a:t>
            </a:r>
            <a:r>
              <a:rPr sz="2400" spc="0" dirty="0">
                <a:latin typeface="Tw Cen MT"/>
                <a:cs typeface="Tw Cen MT"/>
              </a:rPr>
              <a:t>to </a:t>
            </a:r>
            <a:r>
              <a:rPr sz="2400" spc="-4" dirty="0">
                <a:latin typeface="Tw Cen MT"/>
                <a:cs typeface="Tw Cen MT"/>
              </a:rPr>
              <a:t>d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14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d</a:t>
            </a:r>
            <a:r>
              <a:rPr sz="2400" spc="-9" dirty="0">
                <a:latin typeface="Tw Cen MT"/>
                <a:cs typeface="Tw Cen MT"/>
              </a:rPr>
              <a:t>a</a:t>
            </a:r>
            <a:r>
              <a:rPr sz="2400" spc="0" dirty="0">
                <a:latin typeface="Tw Cen MT"/>
                <a:cs typeface="Tw Cen MT"/>
              </a:rPr>
              <a:t>tos de</a:t>
            </a:r>
            <a:r>
              <a:rPr sz="2400" spc="-9" dirty="0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ea</a:t>
            </a:r>
            <a:r>
              <a:rPr sz="2400" spc="34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i</a:t>
            </a:r>
            <a:r>
              <a:rPr sz="2400" spc="4" dirty="0">
                <a:latin typeface="Tw Cen MT"/>
                <a:cs typeface="Tw Cen MT"/>
              </a:rPr>
              <a:t>n</a:t>
            </a:r>
            <a:r>
              <a:rPr sz="2400" spc="0" dirty="0">
                <a:latin typeface="Tw Cen MT"/>
                <a:cs typeface="Tw Cen MT"/>
              </a:rPr>
              <a:t>tentar</a:t>
            </a:r>
            <a:r>
              <a:rPr sz="2400" spc="-1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p</a:t>
            </a:r>
            <a:r>
              <a:rPr sz="2400" spc="-9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ede</a:t>
            </a:r>
            <a:r>
              <a:rPr sz="2400" spc="-14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ir?</a:t>
            </a:r>
            <a:endParaRPr sz="2400" dirty="0">
              <a:latin typeface="Tw Cen MT"/>
              <a:cs typeface="Tw Cen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74370" y="2258400"/>
            <a:ext cx="215778" cy="2082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2488"/>
              </a:lnSpc>
              <a:spcBef>
                <a:spcPts val="5"/>
              </a:spcBef>
            </a:pPr>
            <a:r>
              <a:rPr sz="1400" spc="0" dirty="0">
                <a:solidFill>
                  <a:srgbClr val="DD8046"/>
                </a:solidFill>
                <a:latin typeface="Wingdings"/>
                <a:cs typeface="Wingdings"/>
              </a:rPr>
              <a:t></a:t>
            </a:r>
            <a:endParaRPr sz="1400">
              <a:latin typeface="Wingdings"/>
              <a:cs typeface="Wingding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74370" y="2712559"/>
            <a:ext cx="216095" cy="2085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75"/>
              </a:lnSpc>
              <a:spcBef>
                <a:spcPts val="78"/>
              </a:spcBef>
            </a:pPr>
            <a:r>
              <a:rPr sz="1450" spc="0" dirty="0">
                <a:solidFill>
                  <a:srgbClr val="DD8046"/>
                </a:solidFill>
                <a:latin typeface="Wingdings"/>
                <a:cs typeface="Wingdings"/>
              </a:rPr>
              <a:t></a:t>
            </a:r>
            <a:endParaRPr sz="1450">
              <a:latin typeface="Wingdings"/>
              <a:cs typeface="Wingding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74370" y="3533099"/>
            <a:ext cx="215778" cy="2082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2488"/>
              </a:lnSpc>
              <a:spcBef>
                <a:spcPts val="5"/>
              </a:spcBef>
            </a:pPr>
            <a:r>
              <a:rPr sz="1400" spc="0" dirty="0">
                <a:solidFill>
                  <a:srgbClr val="DD8046"/>
                </a:solidFill>
                <a:latin typeface="Wingdings"/>
                <a:cs typeface="Wingdings"/>
              </a:rPr>
              <a:t></a:t>
            </a:r>
            <a:endParaRPr sz="1400">
              <a:latin typeface="Wingdings"/>
              <a:cs typeface="Wingding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74370" y="4353265"/>
            <a:ext cx="215778" cy="2082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70"/>
              </a:lnSpc>
              <a:spcBef>
                <a:spcPts val="78"/>
              </a:spcBef>
            </a:pPr>
            <a:r>
              <a:rPr sz="1450" spc="0" dirty="0">
                <a:solidFill>
                  <a:srgbClr val="DD8046"/>
                </a:solidFill>
                <a:latin typeface="Wingdings"/>
                <a:cs typeface="Wingdings"/>
              </a:rPr>
              <a:t></a:t>
            </a:r>
            <a:endParaRPr sz="1450">
              <a:latin typeface="Wingdings"/>
              <a:cs typeface="Wingding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94715" y="4715951"/>
            <a:ext cx="884703" cy="11507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6233">
              <a:lnSpc>
                <a:spcPts val="2550"/>
              </a:lnSpc>
              <a:spcBef>
                <a:spcPts val="127"/>
              </a:spcBef>
            </a:pPr>
            <a:r>
              <a:rPr sz="3600" spc="-9" baseline="1275" dirty="0">
                <a:latin typeface="Tw Cen MT"/>
                <a:cs typeface="Tw Cen MT"/>
              </a:rPr>
              <a:t>¿C</a:t>
            </a:r>
            <a:r>
              <a:rPr sz="3600" spc="0" baseline="1275" dirty="0">
                <a:latin typeface="Tw Cen MT"/>
                <a:cs typeface="Tw Cen MT"/>
              </a:rPr>
              <a:t>ómo</a:t>
            </a:r>
            <a:endParaRPr sz="2400">
              <a:latin typeface="Tw Cen MT"/>
              <a:cs typeface="Tw Cen MT"/>
            </a:endParaRPr>
          </a:p>
          <a:p>
            <a:pPr marL="12700">
              <a:lnSpc>
                <a:spcPct val="90738"/>
              </a:lnSpc>
              <a:spcBef>
                <a:spcPts val="137"/>
              </a:spcBef>
            </a:pPr>
            <a:r>
              <a:rPr sz="2400" spc="0" dirty="0">
                <a:latin typeface="Tw Cen MT"/>
                <a:cs typeface="Tw Cen MT"/>
              </a:rPr>
              <a:t>ta</a:t>
            </a:r>
            <a:r>
              <a:rPr sz="2400" spc="-9" dirty="0">
                <a:latin typeface="Tw Cen MT"/>
                <a:cs typeface="Tw Cen MT"/>
              </a:rPr>
              <a:t>b</a:t>
            </a:r>
            <a:r>
              <a:rPr sz="2400" spc="0" dirty="0">
                <a:latin typeface="Tw Cen MT"/>
                <a:cs typeface="Tw Cen MT"/>
              </a:rPr>
              <a:t>la</a:t>
            </a:r>
            <a:r>
              <a:rPr sz="2400" spc="-59" dirty="0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,</a:t>
            </a:r>
            <a:endParaRPr sz="2400">
              <a:latin typeface="Tw Cen MT"/>
              <a:cs typeface="Tw Cen MT"/>
            </a:endParaRPr>
          </a:p>
          <a:p>
            <a:pPr marL="12700" marR="6780">
              <a:lnSpc>
                <a:spcPct val="90738"/>
              </a:lnSpc>
              <a:spcBef>
                <a:spcPts val="965"/>
              </a:spcBef>
            </a:pPr>
            <a:r>
              <a:rPr sz="2400" spc="-9" dirty="0">
                <a:latin typeface="Tw Cen MT"/>
                <a:cs typeface="Tw Cen MT"/>
              </a:rPr>
              <a:t>¿C</a:t>
            </a:r>
            <a:r>
              <a:rPr sz="2400" spc="0" dirty="0">
                <a:latin typeface="Tw Cen MT"/>
                <a:cs typeface="Tw Cen MT"/>
              </a:rPr>
              <a:t>ómo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690877" y="4715951"/>
            <a:ext cx="7243741" cy="11507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5626">
              <a:lnSpc>
                <a:spcPts val="2550"/>
              </a:lnSpc>
              <a:spcBef>
                <a:spcPts val="127"/>
              </a:spcBef>
            </a:pPr>
            <a:r>
              <a:rPr sz="3600" spc="-9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370" baseline="1275" dirty="0">
                <a:latin typeface="Tw Cen MT"/>
                <a:cs typeface="Tw Cen MT"/>
              </a:rPr>
              <a:t> </a:t>
            </a:r>
            <a:r>
              <a:rPr sz="3600" spc="-4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ela</a:t>
            </a:r>
            <a:r>
              <a:rPr sz="3600" spc="-1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ionan</a:t>
            </a:r>
            <a:r>
              <a:rPr sz="3600" spc="375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las</a:t>
            </a:r>
            <a:r>
              <a:rPr sz="3600" spc="365" baseline="1275" dirty="0">
                <a:latin typeface="Tw Cen MT"/>
                <a:cs typeface="Tw Cen MT"/>
              </a:rPr>
              <a:t> 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olu</a:t>
            </a:r>
            <a:r>
              <a:rPr sz="3600" spc="4" baseline="1275" dirty="0">
                <a:latin typeface="Tw Cen MT"/>
                <a:cs typeface="Tw Cen MT"/>
              </a:rPr>
              <a:t>m</a:t>
            </a:r>
            <a:r>
              <a:rPr sz="3600" spc="0" baseline="1275" dirty="0">
                <a:latin typeface="Tw Cen MT"/>
                <a:cs typeface="Tw Cen MT"/>
              </a:rPr>
              <a:t>na</a:t>
            </a:r>
            <a:r>
              <a:rPr sz="3600" spc="-9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?</a:t>
            </a:r>
            <a:r>
              <a:rPr sz="3600" spc="365" baseline="1275" dirty="0">
                <a:latin typeface="Tw Cen MT"/>
                <a:cs typeface="Tw Cen MT"/>
              </a:rPr>
              <a:t> </a:t>
            </a:r>
            <a:r>
              <a:rPr sz="3600" spc="4" baseline="1275" dirty="0">
                <a:latin typeface="Tw Cen MT"/>
                <a:cs typeface="Tw Cen MT"/>
              </a:rPr>
              <a:t>E</a:t>
            </a:r>
            <a:r>
              <a:rPr sz="3600" spc="0" baseline="1275" dirty="0">
                <a:latin typeface="Tw Cen MT"/>
                <a:cs typeface="Tw Cen MT"/>
              </a:rPr>
              <a:t>n</a:t>
            </a:r>
            <a:r>
              <a:rPr sz="3600" spc="354" baseline="1275" dirty="0">
                <a:latin typeface="Tw Cen MT"/>
                <a:cs typeface="Tw Cen MT"/>
              </a:rPr>
              <a:t> 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-14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o</a:t>
            </a:r>
            <a:r>
              <a:rPr sz="3600" spc="370" baseline="1275" dirty="0">
                <a:latin typeface="Tw Cen MT"/>
                <a:cs typeface="Tw Cen MT"/>
              </a:rPr>
              <a:t> </a:t>
            </a:r>
            <a:r>
              <a:rPr sz="3600" spc="-4" baseline="1275" dirty="0">
                <a:latin typeface="Tw Cen MT"/>
                <a:cs typeface="Tw Cen MT"/>
              </a:rPr>
              <a:t>d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350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que</a:t>
            </a:r>
            <a:r>
              <a:rPr sz="3600" spc="370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h</a:t>
            </a:r>
            <a:r>
              <a:rPr sz="3600" spc="-50" baseline="1275" dirty="0">
                <a:latin typeface="Tw Cen MT"/>
                <a:cs typeface="Tw Cen MT"/>
              </a:rPr>
              <a:t>a</a:t>
            </a:r>
            <a:r>
              <a:rPr sz="3600" spc="-94" baseline="1275" dirty="0">
                <a:latin typeface="Tw Cen MT"/>
                <a:cs typeface="Tw Cen MT"/>
              </a:rPr>
              <a:t>y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365" baseline="1275" dirty="0">
                <a:latin typeface="Tw Cen MT"/>
                <a:cs typeface="Tw Cen MT"/>
              </a:rPr>
              <a:t> </a:t>
            </a:r>
            <a:r>
              <a:rPr sz="3600" spc="-44" baseline="1275" dirty="0">
                <a:latin typeface="Tw Cen MT"/>
                <a:cs typeface="Tw Cen MT"/>
              </a:rPr>
              <a:t>v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-14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ias</a:t>
            </a:r>
            <a:endParaRPr sz="2400">
              <a:latin typeface="Tw Cen MT"/>
              <a:cs typeface="Tw Cen MT"/>
            </a:endParaRPr>
          </a:p>
          <a:p>
            <a:pPr marL="12700" marR="45765">
              <a:lnSpc>
                <a:spcPct val="90738"/>
              </a:lnSpc>
              <a:spcBef>
                <a:spcPts val="137"/>
              </a:spcBef>
            </a:pPr>
            <a:r>
              <a:rPr sz="2400" spc="-9" dirty="0">
                <a:latin typeface="Tw Cen MT"/>
                <a:cs typeface="Tw Cen MT"/>
              </a:rPr>
              <a:t>¿c</a:t>
            </a:r>
            <a:r>
              <a:rPr sz="2400" spc="0" dirty="0">
                <a:latin typeface="Tw Cen MT"/>
                <a:cs typeface="Tw Cen MT"/>
              </a:rPr>
              <a:t>ómo</a:t>
            </a:r>
            <a:r>
              <a:rPr sz="2400" spc="44" dirty="0">
                <a:latin typeface="Tw Cen MT"/>
                <a:cs typeface="Tw Cen MT"/>
              </a:rPr>
              <a:t> </a:t>
            </a:r>
            <a:r>
              <a:rPr sz="2400" spc="-4" dirty="0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14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rel</a:t>
            </a:r>
            <a:r>
              <a:rPr sz="2400" spc="-9" dirty="0">
                <a:latin typeface="Tw Cen MT"/>
                <a:cs typeface="Tw Cen MT"/>
              </a:rPr>
              <a:t>ac</a:t>
            </a:r>
            <a:r>
              <a:rPr sz="2400" spc="0" dirty="0">
                <a:latin typeface="Tw Cen MT"/>
                <a:cs typeface="Tw Cen MT"/>
              </a:rPr>
              <a:t>io</a:t>
            </a:r>
            <a:r>
              <a:rPr sz="2400" spc="4" dirty="0">
                <a:latin typeface="Tw Cen MT"/>
                <a:cs typeface="Tw Cen MT"/>
              </a:rPr>
              <a:t>n</a:t>
            </a:r>
            <a:r>
              <a:rPr sz="2400" spc="0" dirty="0">
                <a:latin typeface="Tw Cen MT"/>
                <a:cs typeface="Tw Cen MT"/>
              </a:rPr>
              <a:t>an?</a:t>
            </a:r>
            <a:endParaRPr sz="2400">
              <a:latin typeface="Tw Cen MT"/>
              <a:cs typeface="Tw Cen MT"/>
            </a:endParaRPr>
          </a:p>
          <a:p>
            <a:pPr marL="30988" marR="3748">
              <a:lnSpc>
                <a:spcPct val="90738"/>
              </a:lnSpc>
              <a:spcBef>
                <a:spcPts val="965"/>
              </a:spcBef>
            </a:pPr>
            <a:r>
              <a:rPr sz="2400" spc="-4" dirty="0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17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di</a:t>
            </a:r>
            <a:r>
              <a:rPr sz="2400" spc="-9" dirty="0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t</a:t>
            </a:r>
            <a:r>
              <a:rPr sz="2400" spc="-9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ibu</a:t>
            </a:r>
            <a:r>
              <a:rPr sz="2400" spc="-44" dirty="0">
                <a:latin typeface="Tw Cen MT"/>
                <a:cs typeface="Tw Cen MT"/>
              </a:rPr>
              <a:t>y</a:t>
            </a:r>
            <a:r>
              <a:rPr sz="2400" spc="0" dirty="0">
                <a:latin typeface="Tw Cen MT"/>
                <a:cs typeface="Tw Cen MT"/>
              </a:rPr>
              <a:t>en</a:t>
            </a:r>
            <a:r>
              <a:rPr sz="2400" spc="184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los</a:t>
            </a:r>
            <a:r>
              <a:rPr sz="2400" spc="17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d</a:t>
            </a:r>
            <a:r>
              <a:rPr sz="2400" spc="-9" dirty="0">
                <a:latin typeface="Tw Cen MT"/>
                <a:cs typeface="Tw Cen MT"/>
              </a:rPr>
              <a:t>a</a:t>
            </a:r>
            <a:r>
              <a:rPr sz="2400" spc="0" dirty="0">
                <a:latin typeface="Tw Cen MT"/>
                <a:cs typeface="Tw Cen MT"/>
              </a:rPr>
              <a:t>to</a:t>
            </a:r>
            <a:r>
              <a:rPr sz="2400" spc="-9" dirty="0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?</a:t>
            </a:r>
            <a:r>
              <a:rPr sz="2400" spc="169" dirty="0">
                <a:latin typeface="Tw Cen MT"/>
                <a:cs typeface="Tw Cen MT"/>
              </a:rPr>
              <a:t> </a:t>
            </a:r>
            <a:r>
              <a:rPr sz="2400" spc="9" dirty="0">
                <a:latin typeface="Tw Cen MT"/>
                <a:cs typeface="Tw Cen MT"/>
              </a:rPr>
              <a:t>¿</a:t>
            </a:r>
            <a:r>
              <a:rPr sz="2400" spc="-9" dirty="0">
                <a:latin typeface="Tw Cen MT"/>
                <a:cs typeface="Tw Cen MT"/>
              </a:rPr>
              <a:t>L</a:t>
            </a:r>
            <a:r>
              <a:rPr sz="2400" spc="0" dirty="0">
                <a:latin typeface="Tw Cen MT"/>
                <a:cs typeface="Tw Cen MT"/>
              </a:rPr>
              <a:t>os</a:t>
            </a:r>
            <a:r>
              <a:rPr sz="2400" spc="175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d</a:t>
            </a:r>
            <a:r>
              <a:rPr sz="2400" spc="-9" dirty="0">
                <a:latin typeface="Tw Cen MT"/>
                <a:cs typeface="Tw Cen MT"/>
              </a:rPr>
              <a:t>a</a:t>
            </a:r>
            <a:r>
              <a:rPr sz="2400" spc="0" dirty="0">
                <a:latin typeface="Tw Cen MT"/>
                <a:cs typeface="Tw Cen MT"/>
              </a:rPr>
              <a:t>t</a:t>
            </a:r>
            <a:r>
              <a:rPr sz="2400" spc="19" dirty="0">
                <a:latin typeface="Tw Cen MT"/>
                <a:cs typeface="Tw Cen MT"/>
              </a:rPr>
              <a:t>o</a:t>
            </a:r>
            <a:r>
              <a:rPr sz="2400" spc="0" dirty="0">
                <a:latin typeface="Tw Cen MT"/>
                <a:cs typeface="Tw Cen MT"/>
              </a:rPr>
              <a:t>s</a:t>
            </a:r>
            <a:r>
              <a:rPr sz="2400" spc="17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son</a:t>
            </a:r>
            <a:r>
              <a:rPr sz="2400" spc="17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-4" dirty="0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ta</a:t>
            </a:r>
            <a:r>
              <a:rPr sz="2400" spc="-19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io</a:t>
            </a:r>
            <a:r>
              <a:rPr sz="2400" spc="4" dirty="0">
                <a:latin typeface="Tw Cen MT"/>
                <a:cs typeface="Tw Cen MT"/>
              </a:rPr>
              <a:t>n</a:t>
            </a:r>
            <a:r>
              <a:rPr sz="2400" spc="0" dirty="0">
                <a:latin typeface="Tw Cen MT"/>
                <a:cs typeface="Tw Cen MT"/>
              </a:rPr>
              <a:t>ale</a:t>
            </a:r>
            <a:r>
              <a:rPr sz="2400" spc="9" dirty="0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?</a:t>
            </a:r>
            <a:r>
              <a:rPr sz="2400" spc="179" dirty="0">
                <a:latin typeface="Tw Cen MT"/>
                <a:cs typeface="Tw Cen MT"/>
              </a:rPr>
              <a:t> </a:t>
            </a:r>
            <a:r>
              <a:rPr sz="2400" spc="-9" dirty="0">
                <a:latin typeface="Tw Cen MT"/>
                <a:cs typeface="Tw Cen MT"/>
              </a:rPr>
              <a:t>¿L</a:t>
            </a:r>
            <a:r>
              <a:rPr sz="2400" spc="19" dirty="0">
                <a:latin typeface="Tw Cen MT"/>
                <a:cs typeface="Tw Cen MT"/>
              </a:rPr>
              <a:t>o</a:t>
            </a:r>
            <a:r>
              <a:rPr sz="2400" spc="0" dirty="0">
                <a:latin typeface="Tw Cen MT"/>
                <a:cs typeface="Tw Cen MT"/>
              </a:rPr>
              <a:t>s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74370" y="4807424"/>
            <a:ext cx="216095" cy="2085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75"/>
              </a:lnSpc>
              <a:spcBef>
                <a:spcPts val="78"/>
              </a:spcBef>
            </a:pPr>
            <a:r>
              <a:rPr sz="1450" spc="0" dirty="0">
                <a:solidFill>
                  <a:srgbClr val="DD8046"/>
                </a:solidFill>
                <a:latin typeface="Wingdings"/>
                <a:cs typeface="Wingdings"/>
              </a:rPr>
              <a:t></a:t>
            </a:r>
            <a:endParaRPr sz="1450">
              <a:latin typeface="Wingdings"/>
              <a:cs typeface="Wingding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4370" y="5627939"/>
            <a:ext cx="215778" cy="2082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70"/>
              </a:lnSpc>
              <a:spcBef>
                <a:spcPts val="78"/>
              </a:spcBef>
            </a:pPr>
            <a:r>
              <a:rPr sz="1450" spc="0" dirty="0">
                <a:solidFill>
                  <a:srgbClr val="DD8046"/>
                </a:solidFill>
                <a:latin typeface="Wingdings"/>
                <a:cs typeface="Wingdings"/>
              </a:rPr>
              <a:t></a:t>
            </a:r>
            <a:endParaRPr sz="1450">
              <a:latin typeface="Wingdings"/>
              <a:cs typeface="Wingding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794715" y="5902283"/>
            <a:ext cx="7408718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d</a:t>
            </a:r>
            <a:r>
              <a:rPr sz="3600" spc="-9" baseline="1275" dirty="0">
                <a:latin typeface="Tw Cen MT"/>
                <a:cs typeface="Tw Cen MT"/>
              </a:rPr>
              <a:t>a</a:t>
            </a:r>
            <a:r>
              <a:rPr sz="3600" spc="0" baseline="1275" dirty="0">
                <a:latin typeface="Tw Cen MT"/>
                <a:cs typeface="Tw Cen MT"/>
              </a:rPr>
              <a:t>tos</a:t>
            </a:r>
            <a:r>
              <a:rPr sz="3600" spc="-24" baseline="1275" dirty="0">
                <a:latin typeface="Tw Cen MT"/>
                <a:cs typeface="Tw Cen MT"/>
              </a:rPr>
              <a:t> </a:t>
            </a:r>
            <a:r>
              <a:rPr sz="3600" spc="-4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-4" baseline="1275" dirty="0">
                <a:latin typeface="Tw Cen MT"/>
                <a:cs typeface="Tw Cen MT"/>
              </a:rPr>
              <a:t>pr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-9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entan</a:t>
            </a:r>
            <a:r>
              <a:rPr sz="3600" spc="34" baseline="1275" dirty="0">
                <a:latin typeface="Tw Cen MT"/>
                <a:cs typeface="Tw Cen MT"/>
              </a:rPr>
              <a:t> 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on</a:t>
            </a:r>
            <a:r>
              <a:rPr sz="3600" spc="14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p</a:t>
            </a:r>
            <a:r>
              <a:rPr sz="3600" spc="-14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-14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isión</a:t>
            </a:r>
            <a:r>
              <a:rPr sz="3600" spc="14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los p</a:t>
            </a:r>
            <a:r>
              <a:rPr sz="3600" spc="-5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o</a:t>
            </a:r>
            <a:r>
              <a:rPr sz="3600" spc="-14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-9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os</a:t>
            </a:r>
            <a:r>
              <a:rPr sz="3600" spc="54" baseline="1275" dirty="0">
                <a:latin typeface="Tw Cen MT"/>
                <a:cs typeface="Tw Cen MT"/>
              </a:rPr>
              <a:t> </a:t>
            </a:r>
            <a:r>
              <a:rPr sz="3600" spc="-4" baseline="1275" dirty="0">
                <a:latin typeface="Tw Cen MT"/>
                <a:cs typeface="Tw Cen MT"/>
              </a:rPr>
              <a:t>d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-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la emp</a:t>
            </a:r>
            <a:r>
              <a:rPr sz="3600" spc="-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-9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a?</a:t>
            </a:r>
            <a:endParaRPr sz="2400">
              <a:latin typeface="Tw Cen MT"/>
              <a:cs typeface="Tw Cen M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0" y="1280160"/>
            <a:ext cx="533400" cy="228600"/>
          </a:xfrm>
          <a:custGeom>
            <a:avLst/>
            <a:gdLst/>
            <a:ahLst/>
            <a:cxnLst/>
            <a:rect l="l" t="t" r="r" b="b"/>
            <a:pathLst>
              <a:path w="533400" h="228600">
                <a:moveTo>
                  <a:pt x="0" y="228600"/>
                </a:moveTo>
                <a:lnTo>
                  <a:pt x="533400" y="228600"/>
                </a:lnTo>
                <a:lnTo>
                  <a:pt x="5334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DD80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90550" y="1280160"/>
            <a:ext cx="8553450" cy="228600"/>
          </a:xfrm>
          <a:custGeom>
            <a:avLst/>
            <a:gdLst/>
            <a:ahLst/>
            <a:cxnLst/>
            <a:rect l="l" t="t" r="r" b="b"/>
            <a:pathLst>
              <a:path w="8553450" h="228600">
                <a:moveTo>
                  <a:pt x="0" y="228600"/>
                </a:moveTo>
                <a:lnTo>
                  <a:pt x="8553450" y="228600"/>
                </a:lnTo>
                <a:lnTo>
                  <a:pt x="855345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93B6D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74904" y="251459"/>
            <a:ext cx="6085332" cy="13441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619631" y="3212985"/>
            <a:ext cx="6143625" cy="30099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70789" y="1299169"/>
            <a:ext cx="21277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0738"/>
              </a:lnSpc>
              <a:spcBef>
                <a:spcPts val="15"/>
              </a:spcBef>
            </a:pPr>
            <a:r>
              <a:rPr sz="1200" b="1" spc="9" dirty="0">
                <a:solidFill>
                  <a:srgbClr val="FFFFFF"/>
                </a:solidFill>
                <a:latin typeface="Tw Cen MT"/>
                <a:cs typeface="Tw Cen MT"/>
              </a:rPr>
              <a:t>11</a:t>
            </a:r>
            <a:endParaRPr sz="1200">
              <a:latin typeface="Tw Cen MT"/>
              <a:cs typeface="Tw Cen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6608" y="1709480"/>
            <a:ext cx="5239686" cy="106227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175" spc="0" baseline="2071" dirty="0">
                <a:solidFill>
                  <a:srgbClr val="DD8046"/>
                </a:solidFill>
                <a:latin typeface="Wingdings"/>
                <a:cs typeface="Wingdings"/>
              </a:rPr>
              <a:t></a:t>
            </a:r>
            <a:r>
              <a:rPr sz="2175" spc="0" baseline="1999" dirty="0">
                <a:solidFill>
                  <a:srgbClr val="DD8046"/>
                </a:solidFill>
                <a:latin typeface="Times New Roman"/>
                <a:cs typeface="Times New Roman"/>
              </a:rPr>
              <a:t>  </a:t>
            </a:r>
            <a:r>
              <a:rPr sz="2175" spc="131" baseline="1999" dirty="0">
                <a:solidFill>
                  <a:srgbClr val="DD8046"/>
                </a:solidFill>
                <a:latin typeface="Times New Roman"/>
                <a:cs typeface="Times New Roman"/>
              </a:rPr>
              <a:t> </a:t>
            </a:r>
            <a:r>
              <a:rPr sz="3600" spc="4" baseline="1275" dirty="0">
                <a:latin typeface="Tw Cen MT"/>
                <a:cs typeface="Tw Cen MT"/>
              </a:rPr>
              <a:t>E</a:t>
            </a:r>
            <a:r>
              <a:rPr sz="3600" spc="0" baseline="1275" dirty="0">
                <a:latin typeface="Tw Cen MT"/>
                <a:cs typeface="Tw Cen MT"/>
              </a:rPr>
              <a:t>l</a:t>
            </a:r>
            <a:r>
              <a:rPr sz="3600" spc="14" baseline="1275" dirty="0">
                <a:latin typeface="Tw Cen MT"/>
                <a:cs typeface="Tw Cen MT"/>
              </a:rPr>
              <a:t> </a:t>
            </a:r>
            <a:r>
              <a:rPr sz="3600" spc="-4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-4" baseline="1275" dirty="0">
                <a:latin typeface="Tw Cen MT"/>
                <a:cs typeface="Tw Cen MT"/>
              </a:rPr>
              <a:t>g</a:t>
            </a:r>
            <a:r>
              <a:rPr sz="3600" spc="0" baseline="1275" dirty="0">
                <a:latin typeface="Tw Cen MT"/>
                <a:cs typeface="Tw Cen MT"/>
              </a:rPr>
              <a:t>u</a:t>
            </a:r>
            <a:r>
              <a:rPr sz="3600" spc="4" baseline="1275" dirty="0">
                <a:latin typeface="Tw Cen MT"/>
                <a:cs typeface="Tw Cen MT"/>
              </a:rPr>
              <a:t>n</a:t>
            </a:r>
            <a:r>
              <a:rPr sz="3600" spc="0" baseline="1275" dirty="0">
                <a:latin typeface="Tw Cen MT"/>
                <a:cs typeface="Tw Cen MT"/>
              </a:rPr>
              <a:t>do</a:t>
            </a:r>
            <a:r>
              <a:rPr sz="3600" spc="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p</a:t>
            </a:r>
            <a:r>
              <a:rPr sz="3600" spc="-9" baseline="1275" dirty="0">
                <a:latin typeface="Tw Cen MT"/>
                <a:cs typeface="Tw Cen MT"/>
              </a:rPr>
              <a:t>a</a:t>
            </a:r>
            <a:r>
              <a:rPr sz="3600" spc="-4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o</a:t>
            </a:r>
            <a:r>
              <a:rPr sz="3600" spc="14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d</a:t>
            </a:r>
            <a:r>
              <a:rPr sz="3600" spc="-4" baseline="1275" dirty="0">
                <a:latin typeface="Tw Cen MT"/>
                <a:cs typeface="Tw Cen MT"/>
              </a:rPr>
              <a:t>e</a:t>
            </a:r>
            <a:r>
              <a:rPr sz="3600" spc="0" baseline="1275" dirty="0">
                <a:latin typeface="Tw Cen MT"/>
                <a:cs typeface="Tw Cen MT"/>
              </a:rPr>
              <a:t>l</a:t>
            </a:r>
            <a:r>
              <a:rPr sz="3600" spc="14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p</a:t>
            </a:r>
            <a:r>
              <a:rPr sz="3600" spc="-5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o</a:t>
            </a:r>
            <a:r>
              <a:rPr sz="3600" spc="-14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-9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o</a:t>
            </a:r>
            <a:r>
              <a:rPr sz="3600" spc="14" baseline="1275" dirty="0">
                <a:latin typeface="Tw Cen MT"/>
                <a:cs typeface="Tw Cen MT"/>
              </a:rPr>
              <a:t> </a:t>
            </a:r>
            <a:r>
              <a:rPr sz="3600" spc="-4" baseline="1275" dirty="0">
                <a:latin typeface="Tw Cen MT"/>
                <a:cs typeface="Tw Cen MT"/>
              </a:rPr>
              <a:t>d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9" baseline="1275" dirty="0">
                <a:latin typeface="Tw Cen MT"/>
                <a:cs typeface="Tw Cen MT"/>
              </a:rPr>
              <a:t> </a:t>
            </a:r>
            <a:r>
              <a:rPr lang="es-MX" sz="3600" baseline="1275" dirty="0">
                <a:latin typeface="Tw Cen MT"/>
                <a:cs typeface="Tw Cen MT"/>
              </a:rPr>
              <a:t>M</a:t>
            </a:r>
            <a:r>
              <a:rPr sz="3600" spc="4" baseline="1275" dirty="0" err="1">
                <a:latin typeface="Tw Cen MT"/>
                <a:cs typeface="Tw Cen MT"/>
              </a:rPr>
              <a:t>i</a:t>
            </a:r>
            <a:r>
              <a:rPr sz="3600" spc="0" baseline="1275" dirty="0" err="1">
                <a:latin typeface="Tw Cen MT"/>
                <a:cs typeface="Tw Cen MT"/>
              </a:rPr>
              <a:t>nería</a:t>
            </a:r>
            <a:endParaRPr sz="2400" dirty="0">
              <a:latin typeface="Tw Cen MT"/>
              <a:cs typeface="Tw Cen MT"/>
            </a:endParaRPr>
          </a:p>
          <a:p>
            <a:pPr marL="332739" marR="45765">
              <a:lnSpc>
                <a:spcPct val="90738"/>
              </a:lnSpc>
              <a:spcBef>
                <a:spcPts val="137"/>
              </a:spcBef>
            </a:pPr>
            <a:r>
              <a:rPr sz="2400" spc="0" dirty="0">
                <a:latin typeface="Tw Cen MT"/>
                <a:cs typeface="Tw Cen MT"/>
              </a:rPr>
              <a:t>en</a:t>
            </a:r>
            <a:r>
              <a:rPr sz="2400" spc="520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el</a:t>
            </a:r>
            <a:r>
              <a:rPr sz="2400" spc="520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si</a:t>
            </a:r>
            <a:r>
              <a:rPr sz="2400" spc="-9" dirty="0">
                <a:latin typeface="Tw Cen MT"/>
                <a:cs typeface="Tw Cen MT"/>
              </a:rPr>
              <a:t>g</a:t>
            </a:r>
            <a:r>
              <a:rPr sz="2400" spc="0" dirty="0">
                <a:latin typeface="Tw Cen MT"/>
                <a:cs typeface="Tw Cen MT"/>
              </a:rPr>
              <a:t>u</a:t>
            </a:r>
            <a:r>
              <a:rPr sz="2400" spc="4" dirty="0">
                <a:latin typeface="Tw Cen MT"/>
                <a:cs typeface="Tw Cen MT"/>
              </a:rPr>
              <a:t>i</a:t>
            </a:r>
            <a:r>
              <a:rPr sz="2400" spc="0" dirty="0">
                <a:latin typeface="Tw Cen MT"/>
                <a:cs typeface="Tw Cen MT"/>
              </a:rPr>
              <a:t>ente</a:t>
            </a:r>
            <a:r>
              <a:rPr sz="2400" spc="525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dia</a:t>
            </a:r>
            <a:r>
              <a:rPr sz="2400" spc="-9" dirty="0">
                <a:latin typeface="Tw Cen MT"/>
                <a:cs typeface="Tw Cen MT"/>
              </a:rPr>
              <a:t>g</a:t>
            </a:r>
            <a:r>
              <a:rPr sz="2400" spc="-29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ama,</a:t>
            </a:r>
            <a:r>
              <a:rPr sz="2400" spc="520" dirty="0">
                <a:latin typeface="Tw Cen MT"/>
                <a:cs typeface="Tw Cen MT"/>
              </a:rPr>
              <a:t> </a:t>
            </a:r>
            <a:r>
              <a:rPr sz="2400" spc="-9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onsis</a:t>
            </a:r>
            <a:r>
              <a:rPr sz="2400" spc="-9" dirty="0">
                <a:latin typeface="Tw Cen MT"/>
                <a:cs typeface="Tw Cen MT"/>
              </a:rPr>
              <a:t>t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520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en</a:t>
            </a:r>
            <a:endParaRPr sz="2400" dirty="0">
              <a:latin typeface="Tw Cen MT"/>
              <a:cs typeface="Tw Cen MT"/>
            </a:endParaRPr>
          </a:p>
          <a:p>
            <a:pPr marL="332739" marR="4002">
              <a:lnSpc>
                <a:spcPct val="90738"/>
              </a:lnSpc>
              <a:spcBef>
                <a:spcPts val="265"/>
              </a:spcBef>
            </a:pPr>
            <a:r>
              <a:rPr sz="2400" spc="0" dirty="0">
                <a:latin typeface="Tw Cen MT"/>
                <a:cs typeface="Tw Cen MT"/>
              </a:rPr>
              <a:t>d</a:t>
            </a:r>
            <a:r>
              <a:rPr sz="2400" spc="-9" dirty="0">
                <a:latin typeface="Tw Cen MT"/>
                <a:cs typeface="Tw Cen MT"/>
              </a:rPr>
              <a:t>a</a:t>
            </a:r>
            <a:r>
              <a:rPr sz="2400" spc="0" dirty="0">
                <a:latin typeface="Tw Cen MT"/>
                <a:cs typeface="Tw Cen MT"/>
              </a:rPr>
              <a:t>tos</a:t>
            </a:r>
            <a:r>
              <a:rPr sz="2400" spc="-1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identi</a:t>
            </a:r>
            <a:r>
              <a:rPr sz="2400" spc="-14" dirty="0">
                <a:latin typeface="Tw Cen MT"/>
                <a:cs typeface="Tw Cen MT"/>
              </a:rPr>
              <a:t>f</a:t>
            </a:r>
            <a:r>
              <a:rPr sz="2400" spc="0" dirty="0">
                <a:latin typeface="Tw Cen MT"/>
                <a:cs typeface="Tw Cen MT"/>
              </a:rPr>
              <a:t>i</a:t>
            </a:r>
            <a:r>
              <a:rPr sz="2400" spc="-9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a</a:t>
            </a:r>
            <a:r>
              <a:rPr sz="2400" spc="-9" dirty="0">
                <a:latin typeface="Tw Cen MT"/>
                <a:cs typeface="Tw Cen MT"/>
              </a:rPr>
              <a:t>d</a:t>
            </a:r>
            <a:r>
              <a:rPr sz="2400" spc="0" dirty="0">
                <a:latin typeface="Tw Cen MT"/>
                <a:cs typeface="Tw Cen MT"/>
              </a:rPr>
              <a:t>os</a:t>
            </a:r>
            <a:r>
              <a:rPr sz="2400" spc="2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en</a:t>
            </a:r>
            <a:r>
              <a:rPr sz="2400" spc="1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el</a:t>
            </a:r>
            <a:r>
              <a:rPr sz="2400" spc="-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p</a:t>
            </a:r>
            <a:r>
              <a:rPr sz="2400" spc="-9" dirty="0">
                <a:latin typeface="Tw Cen MT"/>
                <a:cs typeface="Tw Cen MT"/>
              </a:rPr>
              <a:t>a</a:t>
            </a:r>
            <a:r>
              <a:rPr sz="2400" spc="-4" dirty="0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o</a:t>
            </a:r>
            <a:r>
              <a:rPr sz="2400" spc="34" dirty="0">
                <a:latin typeface="Tw Cen MT"/>
                <a:cs typeface="Tw Cen MT"/>
              </a:rPr>
              <a:t> </a:t>
            </a:r>
            <a:r>
              <a:rPr sz="2400" spc="-9" dirty="0">
                <a:latin typeface="Tw Cen MT"/>
                <a:cs typeface="Tw Cen MT"/>
              </a:rPr>
              <a:t>D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-9" dirty="0">
                <a:latin typeface="Tw Cen MT"/>
                <a:cs typeface="Tw Cen MT"/>
              </a:rPr>
              <a:t>f</a:t>
            </a:r>
            <a:r>
              <a:rPr sz="2400" spc="0" dirty="0">
                <a:latin typeface="Tw Cen MT"/>
                <a:cs typeface="Tw Cen MT"/>
              </a:rPr>
              <a:t>in</a:t>
            </a:r>
            <a:r>
              <a:rPr sz="2400" spc="4" dirty="0">
                <a:latin typeface="Tw Cen MT"/>
                <a:cs typeface="Tw Cen MT"/>
              </a:rPr>
              <a:t>i</a:t>
            </a:r>
            <a:r>
              <a:rPr sz="2400" spc="0" dirty="0">
                <a:latin typeface="Tw Cen MT"/>
                <a:cs typeface="Tw Cen MT"/>
              </a:rPr>
              <a:t>r</a:t>
            </a:r>
            <a:r>
              <a:rPr sz="2400" spc="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el</a:t>
            </a:r>
            <a:endParaRPr sz="2400" dirty="0">
              <a:latin typeface="Tw Cen MT"/>
              <a:cs typeface="Tw Cen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5793740" y="1709480"/>
            <a:ext cx="3069892" cy="106227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8796" marR="4310">
              <a:lnSpc>
                <a:spcPts val="2550"/>
              </a:lnSpc>
              <a:spcBef>
                <a:spcPts val="127"/>
              </a:spcBef>
            </a:pPr>
            <a:r>
              <a:rPr sz="3600" spc="-4" baseline="1275" dirty="0">
                <a:latin typeface="Tw Cen MT"/>
                <a:cs typeface="Tw Cen MT"/>
              </a:rPr>
              <a:t>d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14" baseline="1275" dirty="0">
                <a:latin typeface="Tw Cen MT"/>
                <a:cs typeface="Tw Cen MT"/>
              </a:rPr>
              <a:t> </a:t>
            </a:r>
            <a:r>
              <a:rPr lang="es-MX" sz="3600" baseline="1275" dirty="0">
                <a:latin typeface="Tw Cen MT"/>
                <a:cs typeface="Tw Cen MT"/>
              </a:rPr>
              <a:t>D</a:t>
            </a:r>
            <a:r>
              <a:rPr sz="3600" spc="-9" baseline="1275" dirty="0" err="1">
                <a:latin typeface="Tw Cen MT"/>
                <a:cs typeface="Tw Cen MT"/>
              </a:rPr>
              <a:t>a</a:t>
            </a:r>
            <a:r>
              <a:rPr sz="3600" spc="0" baseline="1275" dirty="0" err="1">
                <a:latin typeface="Tw Cen MT"/>
                <a:cs typeface="Tw Cen MT"/>
              </a:rPr>
              <a:t>to</a:t>
            </a:r>
            <a:r>
              <a:rPr sz="3600" spc="-59" baseline="1275" dirty="0" err="1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,</a:t>
            </a:r>
            <a:r>
              <a:rPr sz="3600" spc="-9" baseline="1275" dirty="0">
                <a:latin typeface="Tw Cen MT"/>
                <a:cs typeface="Tw Cen MT"/>
              </a:rPr>
              <a:t> c</a:t>
            </a:r>
            <a:r>
              <a:rPr sz="3600" spc="0" baseline="1275" dirty="0">
                <a:latin typeface="Tw Cen MT"/>
                <a:cs typeface="Tw Cen MT"/>
              </a:rPr>
              <a:t>omo</a:t>
            </a:r>
            <a:r>
              <a:rPr sz="3600" spc="14" baseline="1275" dirty="0">
                <a:latin typeface="Tw Cen MT"/>
                <a:cs typeface="Tw Cen MT"/>
              </a:rPr>
              <a:t> </a:t>
            </a:r>
            <a:r>
              <a:rPr sz="3600" spc="-9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indi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endParaRPr sz="2400" dirty="0">
              <a:latin typeface="Tw Cen MT"/>
              <a:cs typeface="Tw Cen MT"/>
            </a:endParaRPr>
          </a:p>
          <a:p>
            <a:pPr marL="12700">
              <a:lnSpc>
                <a:spcPct val="90738"/>
              </a:lnSpc>
              <a:spcBef>
                <a:spcPts val="137"/>
              </a:spcBef>
            </a:pPr>
            <a:r>
              <a:rPr sz="2400" spc="-9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o</a:t>
            </a:r>
            <a:r>
              <a:rPr sz="2400" spc="25" dirty="0">
                <a:latin typeface="Tw Cen MT"/>
                <a:cs typeface="Tw Cen MT"/>
              </a:rPr>
              <a:t>n</a:t>
            </a:r>
            <a:r>
              <a:rPr sz="2400" spc="0" dirty="0">
                <a:latin typeface="Tw Cen MT"/>
                <a:cs typeface="Tw Cen MT"/>
              </a:rPr>
              <a:t>solid</a:t>
            </a:r>
            <a:r>
              <a:rPr sz="2400" spc="-9" dirty="0">
                <a:latin typeface="Tw Cen MT"/>
                <a:cs typeface="Tw Cen MT"/>
              </a:rPr>
              <a:t>a</a:t>
            </a:r>
            <a:r>
              <a:rPr sz="2400" spc="0" dirty="0">
                <a:latin typeface="Tw Cen MT"/>
                <a:cs typeface="Tw Cen MT"/>
              </a:rPr>
              <a:t>r</a:t>
            </a:r>
            <a:r>
              <a:rPr sz="2400" spc="540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y</a:t>
            </a:r>
            <a:r>
              <a:rPr sz="2400" spc="515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li</a:t>
            </a:r>
            <a:r>
              <a:rPr sz="2400" spc="9" dirty="0">
                <a:latin typeface="Tw Cen MT"/>
                <a:cs typeface="Tw Cen MT"/>
              </a:rPr>
              <a:t>m</a:t>
            </a:r>
            <a:r>
              <a:rPr sz="2400" spc="0" dirty="0">
                <a:latin typeface="Tw Cen MT"/>
                <a:cs typeface="Tw Cen MT"/>
              </a:rPr>
              <a:t>piar</a:t>
            </a:r>
            <a:r>
              <a:rPr sz="2400" spc="504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los</a:t>
            </a:r>
            <a:endParaRPr sz="2400" dirty="0">
              <a:latin typeface="Tw Cen MT"/>
              <a:cs typeface="Tw Cen MT"/>
            </a:endParaRPr>
          </a:p>
          <a:p>
            <a:pPr marL="12700" marR="49783">
              <a:lnSpc>
                <a:spcPct val="90738"/>
              </a:lnSpc>
              <a:spcBef>
                <a:spcPts val="265"/>
              </a:spcBef>
            </a:pPr>
            <a:r>
              <a:rPr sz="2400" spc="0" dirty="0">
                <a:latin typeface="Tw Cen MT"/>
                <a:cs typeface="Tw Cen MT"/>
              </a:rPr>
              <a:t>p</a:t>
            </a:r>
            <a:r>
              <a:rPr sz="2400" spc="-59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o</a:t>
            </a:r>
            <a:r>
              <a:rPr sz="2400" spc="-4" dirty="0">
                <a:latin typeface="Tw Cen MT"/>
                <a:cs typeface="Tw Cen MT"/>
              </a:rPr>
              <a:t>b</a:t>
            </a:r>
            <a:r>
              <a:rPr sz="2400" spc="0" dirty="0">
                <a:latin typeface="Tw Cen MT"/>
                <a:cs typeface="Tw Cen MT"/>
              </a:rPr>
              <a:t>lema.</a:t>
            </a:r>
            <a:endParaRPr sz="2400" dirty="0">
              <a:latin typeface="Tw Cen MT"/>
              <a:cs typeface="Tw Cen M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12"/>
          <p:cNvSpPr/>
          <p:nvPr/>
        </p:nvSpPr>
        <p:spPr>
          <a:xfrm>
            <a:off x="0" y="1280160"/>
            <a:ext cx="533400" cy="228600"/>
          </a:xfrm>
          <a:custGeom>
            <a:avLst/>
            <a:gdLst/>
            <a:ahLst/>
            <a:cxnLst/>
            <a:rect l="l" t="t" r="r" b="b"/>
            <a:pathLst>
              <a:path w="533400" h="228600">
                <a:moveTo>
                  <a:pt x="0" y="228600"/>
                </a:moveTo>
                <a:lnTo>
                  <a:pt x="533400" y="228600"/>
                </a:lnTo>
                <a:lnTo>
                  <a:pt x="5334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DD80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90550" y="1280160"/>
            <a:ext cx="8553450" cy="228600"/>
          </a:xfrm>
          <a:custGeom>
            <a:avLst/>
            <a:gdLst/>
            <a:ahLst/>
            <a:cxnLst/>
            <a:rect l="l" t="t" r="r" b="b"/>
            <a:pathLst>
              <a:path w="8553450" h="228600">
                <a:moveTo>
                  <a:pt x="0" y="228600"/>
                </a:moveTo>
                <a:lnTo>
                  <a:pt x="8553450" y="228600"/>
                </a:lnTo>
                <a:lnTo>
                  <a:pt x="855345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93B6D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74904" y="251459"/>
            <a:ext cx="6085332" cy="13441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170789" y="1299169"/>
            <a:ext cx="21277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0738"/>
              </a:lnSpc>
              <a:spcBef>
                <a:spcPts val="15"/>
              </a:spcBef>
            </a:pPr>
            <a:r>
              <a:rPr sz="1200" b="1" spc="9" dirty="0">
                <a:solidFill>
                  <a:srgbClr val="FFFFFF"/>
                </a:solidFill>
                <a:latin typeface="Tw Cen MT"/>
                <a:cs typeface="Tw Cen MT"/>
              </a:rPr>
              <a:t>12</a:t>
            </a:r>
            <a:endParaRPr sz="1200">
              <a:latin typeface="Tw Cen MT"/>
              <a:cs typeface="Tw Cen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91692" y="1680778"/>
            <a:ext cx="761300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175" spc="0" baseline="2071" dirty="0">
                <a:solidFill>
                  <a:srgbClr val="DD8046"/>
                </a:solidFill>
                <a:latin typeface="Wingdings"/>
                <a:cs typeface="Wingdings"/>
              </a:rPr>
              <a:t></a:t>
            </a:r>
            <a:r>
              <a:rPr sz="2175" spc="0" baseline="1999" dirty="0">
                <a:solidFill>
                  <a:srgbClr val="DD8046"/>
                </a:solidFill>
                <a:latin typeface="Times New Roman"/>
                <a:cs typeface="Times New Roman"/>
              </a:rPr>
              <a:t>  </a:t>
            </a:r>
            <a:r>
              <a:rPr sz="2175" spc="131" baseline="1999" dirty="0">
                <a:solidFill>
                  <a:srgbClr val="DD8046"/>
                </a:solidFill>
                <a:latin typeface="Times New Roman"/>
                <a:cs typeface="Times New Roman"/>
              </a:rPr>
              <a:t> </a:t>
            </a:r>
            <a:r>
              <a:rPr sz="3600" spc="-9" baseline="1275" dirty="0">
                <a:latin typeface="Tw Cen MT"/>
                <a:cs typeface="Tw Cen MT"/>
              </a:rPr>
              <a:t>L</a:t>
            </a:r>
            <a:r>
              <a:rPr sz="3600" spc="0" baseline="1275" dirty="0">
                <a:latin typeface="Tw Cen MT"/>
                <a:cs typeface="Tw Cen MT"/>
              </a:rPr>
              <a:t>os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664335" y="1680778"/>
            <a:ext cx="743312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d</a:t>
            </a:r>
            <a:r>
              <a:rPr sz="3600" spc="-9" baseline="1275" dirty="0">
                <a:latin typeface="Tw Cen MT"/>
                <a:cs typeface="Tw Cen MT"/>
              </a:rPr>
              <a:t>a</a:t>
            </a:r>
            <a:r>
              <a:rPr sz="3600" spc="0" baseline="1275" dirty="0">
                <a:latin typeface="Tw Cen MT"/>
                <a:cs typeface="Tw Cen MT"/>
              </a:rPr>
              <a:t>tos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618613" y="1680778"/>
            <a:ext cx="979154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pue</a:t>
            </a:r>
            <a:r>
              <a:rPr sz="3600" spc="-9" baseline="1275" dirty="0">
                <a:latin typeface="Tw Cen MT"/>
                <a:cs typeface="Tw Cen MT"/>
              </a:rPr>
              <a:t>d</a:t>
            </a:r>
            <a:r>
              <a:rPr sz="3600" spc="0" baseline="1275" dirty="0">
                <a:latin typeface="Tw Cen MT"/>
                <a:cs typeface="Tw Cen MT"/>
              </a:rPr>
              <a:t>en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810762" y="1680778"/>
            <a:ext cx="675580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-9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t</a:t>
            </a:r>
            <a:r>
              <a:rPr sz="3600" spc="-9" baseline="1275" dirty="0">
                <a:latin typeface="Tw Cen MT"/>
                <a:cs typeface="Tw Cen MT"/>
              </a:rPr>
              <a:t>a</a:t>
            </a:r>
            <a:r>
              <a:rPr sz="3600" spc="0" baseline="1275" dirty="0">
                <a:latin typeface="Tw Cen MT"/>
                <a:cs typeface="Tw Cen MT"/>
              </a:rPr>
              <a:t>r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697984" y="1680778"/>
            <a:ext cx="1184495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di</a:t>
            </a:r>
            <a:r>
              <a:rPr sz="3600" spc="-9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p</a:t>
            </a:r>
            <a:r>
              <a:rPr sz="3600" spc="-4" baseline="1275" dirty="0">
                <a:latin typeface="Tw Cen MT"/>
                <a:cs typeface="Tw Cen MT"/>
              </a:rPr>
              <a:t>ers</a:t>
            </a:r>
            <a:r>
              <a:rPr sz="3600" spc="19" baseline="1275" dirty="0">
                <a:latin typeface="Tw Cen MT"/>
                <a:cs typeface="Tw Cen MT"/>
              </a:rPr>
              <a:t>o</a:t>
            </a:r>
            <a:r>
              <a:rPr sz="3600" spc="0" baseline="1275" dirty="0">
                <a:latin typeface="Tw Cen MT"/>
                <a:cs typeface="Tw Cen MT"/>
              </a:rPr>
              <a:t>s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094222" y="1680778"/>
            <a:ext cx="877232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en  </a:t>
            </a:r>
            <a:r>
              <a:rPr sz="3600" spc="25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la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179945" y="1680778"/>
            <a:ext cx="1117296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emp</a:t>
            </a:r>
            <a:r>
              <a:rPr sz="3600" spc="-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-9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509254" y="1680778"/>
            <a:ext cx="223718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y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011732" y="2046778"/>
            <a:ext cx="7715446" cy="225132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826" algn="just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alma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enados</a:t>
            </a:r>
            <a:r>
              <a:rPr sz="3600" spc="340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en</a:t>
            </a:r>
            <a:r>
              <a:rPr sz="3600" spc="354" baseline="1275" dirty="0">
                <a:latin typeface="Tw Cen MT"/>
                <a:cs typeface="Tw Cen MT"/>
              </a:rPr>
              <a:t> </a:t>
            </a:r>
            <a:r>
              <a:rPr sz="3600" spc="-54" baseline="1275" dirty="0">
                <a:latin typeface="Tw Cen MT"/>
                <a:cs typeface="Tw Cen MT"/>
              </a:rPr>
              <a:t>f</a:t>
            </a:r>
            <a:r>
              <a:rPr sz="3600" spc="0" baseline="1275" dirty="0">
                <a:latin typeface="Tw Cen MT"/>
                <a:cs typeface="Tw Cen MT"/>
              </a:rPr>
              <a:t>o</a:t>
            </a:r>
            <a:r>
              <a:rPr sz="3600" spc="39" baseline="1275" dirty="0">
                <a:latin typeface="Tw Cen MT"/>
                <a:cs typeface="Tw Cen MT"/>
              </a:rPr>
              <a:t>r</a:t>
            </a:r>
            <a:r>
              <a:rPr sz="3600" spc="4" baseline="1275" dirty="0">
                <a:latin typeface="Tw Cen MT"/>
                <a:cs typeface="Tw Cen MT"/>
              </a:rPr>
              <a:t>m</a:t>
            </a:r>
            <a:r>
              <a:rPr sz="3600" spc="0" baseline="1275" dirty="0">
                <a:latin typeface="Tw Cen MT"/>
                <a:cs typeface="Tw Cen MT"/>
              </a:rPr>
              <a:t>at</a:t>
            </a:r>
            <a:r>
              <a:rPr sz="3600" spc="-4" baseline="1275" dirty="0">
                <a:latin typeface="Tw Cen MT"/>
                <a:cs typeface="Tw Cen MT"/>
              </a:rPr>
              <a:t>o</a:t>
            </a:r>
            <a:r>
              <a:rPr sz="3600" spc="0" baseline="1275" dirty="0">
                <a:latin typeface="Tw Cen MT"/>
                <a:cs typeface="Tw Cen MT"/>
              </a:rPr>
              <a:t>s</a:t>
            </a:r>
            <a:r>
              <a:rPr sz="3600" spc="350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di</a:t>
            </a:r>
            <a:r>
              <a:rPr sz="3600" spc="-9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tinto</a:t>
            </a:r>
            <a:r>
              <a:rPr sz="3600" spc="-4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;</a:t>
            </a:r>
            <a:r>
              <a:rPr sz="3600" spc="345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también</a:t>
            </a:r>
            <a:r>
              <a:rPr sz="3600" spc="32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pue</a:t>
            </a:r>
            <a:r>
              <a:rPr sz="3600" spc="-29" baseline="1275" dirty="0">
                <a:latin typeface="Tw Cen MT"/>
                <a:cs typeface="Tw Cen MT"/>
              </a:rPr>
              <a:t>d</a:t>
            </a:r>
            <a:r>
              <a:rPr sz="3600" spc="0" baseline="1275" dirty="0">
                <a:latin typeface="Tw Cen MT"/>
                <a:cs typeface="Tw Cen MT"/>
              </a:rPr>
              <a:t>en</a:t>
            </a:r>
            <a:r>
              <a:rPr sz="3600" spc="354" baseline="1275" dirty="0">
                <a:latin typeface="Tw Cen MT"/>
                <a:cs typeface="Tw Cen MT"/>
              </a:rPr>
              <a:t> 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onte</a:t>
            </a:r>
            <a:r>
              <a:rPr sz="3600" spc="4" baseline="1275" dirty="0">
                <a:latin typeface="Tw Cen MT"/>
                <a:cs typeface="Tw Cen MT"/>
              </a:rPr>
              <a:t>n</a:t>
            </a:r>
            <a:r>
              <a:rPr sz="3600" spc="0" baseline="1275" dirty="0">
                <a:latin typeface="Tw Cen MT"/>
                <a:cs typeface="Tw Cen MT"/>
              </a:rPr>
              <a:t>er</a:t>
            </a:r>
            <a:endParaRPr sz="2400">
              <a:latin typeface="Tw Cen MT"/>
              <a:cs typeface="Tw Cen MT"/>
            </a:endParaRPr>
          </a:p>
          <a:p>
            <a:pPr marL="12700" marR="1178037" algn="just">
              <a:lnSpc>
                <a:spcPct val="90738"/>
              </a:lnSpc>
              <a:spcBef>
                <a:spcPts val="142"/>
              </a:spcBef>
            </a:pPr>
            <a:r>
              <a:rPr sz="2400" spc="0" dirty="0">
                <a:latin typeface="Tw Cen MT"/>
                <a:cs typeface="Tw Cen MT"/>
              </a:rPr>
              <a:t>in</a:t>
            </a:r>
            <a:r>
              <a:rPr sz="2400" spc="-4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oher</a:t>
            </a:r>
            <a:r>
              <a:rPr sz="2400" spc="-4" dirty="0">
                <a:latin typeface="Tw Cen MT"/>
                <a:cs typeface="Tw Cen MT"/>
              </a:rPr>
              <a:t>e</a:t>
            </a:r>
            <a:r>
              <a:rPr sz="2400" spc="0" dirty="0">
                <a:latin typeface="Tw Cen MT"/>
                <a:cs typeface="Tw Cen MT"/>
              </a:rPr>
              <a:t>n</a:t>
            </a:r>
            <a:r>
              <a:rPr sz="2400" spc="-9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ias </a:t>
            </a:r>
            <a:r>
              <a:rPr sz="2400" spc="-9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omo</a:t>
            </a:r>
            <a:r>
              <a:rPr sz="2400" spc="-4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ent</a:t>
            </a:r>
            <a:r>
              <a:rPr sz="2400" spc="-34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a</a:t>
            </a:r>
            <a:r>
              <a:rPr sz="2400" spc="-9" dirty="0">
                <a:latin typeface="Tw Cen MT"/>
                <a:cs typeface="Tw Cen MT"/>
              </a:rPr>
              <a:t>d</a:t>
            </a:r>
            <a:r>
              <a:rPr sz="2400" spc="0" dirty="0">
                <a:latin typeface="Tw Cen MT"/>
                <a:cs typeface="Tw Cen MT"/>
              </a:rPr>
              <a:t>as</a:t>
            </a:r>
            <a:r>
              <a:rPr sz="2400" spc="25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que</a:t>
            </a:r>
            <a:r>
              <a:rPr sz="2400" spc="9" dirty="0">
                <a:latin typeface="Tw Cen MT"/>
                <a:cs typeface="Tw Cen MT"/>
              </a:rPr>
              <a:t> </a:t>
            </a:r>
            <a:r>
              <a:rPr sz="2400" spc="-4" dirty="0">
                <a:latin typeface="Tw Cen MT"/>
                <a:cs typeface="Tw Cen MT"/>
              </a:rPr>
              <a:t>f</a:t>
            </a:r>
            <a:r>
              <a:rPr sz="2400" spc="0" dirty="0">
                <a:latin typeface="Tw Cen MT"/>
                <a:cs typeface="Tw Cen MT"/>
              </a:rPr>
              <a:t>al</a:t>
            </a:r>
            <a:r>
              <a:rPr sz="2400" spc="-4" dirty="0">
                <a:latin typeface="Tw Cen MT"/>
                <a:cs typeface="Tw Cen MT"/>
              </a:rPr>
              <a:t>t</a:t>
            </a:r>
            <a:r>
              <a:rPr sz="2400" spc="0" dirty="0">
                <a:latin typeface="Tw Cen MT"/>
                <a:cs typeface="Tw Cen MT"/>
              </a:rPr>
              <a:t>an</a:t>
            </a:r>
            <a:r>
              <a:rPr sz="2400" spc="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o</a:t>
            </a:r>
            <a:r>
              <a:rPr sz="2400" spc="-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in</a:t>
            </a:r>
            <a:r>
              <a:rPr sz="2400" spc="-4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o</a:t>
            </a:r>
            <a:r>
              <a:rPr sz="2400" spc="-9" dirty="0">
                <a:latin typeface="Tw Cen MT"/>
                <a:cs typeface="Tw Cen MT"/>
              </a:rPr>
              <a:t>r</a:t>
            </a:r>
            <a:r>
              <a:rPr sz="2400" spc="-4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-14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t</a:t>
            </a:r>
            <a:r>
              <a:rPr sz="2400" spc="-9" dirty="0">
                <a:latin typeface="Tw Cen MT"/>
                <a:cs typeface="Tw Cen MT"/>
              </a:rPr>
              <a:t>a</a:t>
            </a:r>
            <a:r>
              <a:rPr sz="2400" spc="-29" dirty="0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.</a:t>
            </a:r>
            <a:endParaRPr sz="2400">
              <a:latin typeface="Tw Cen MT"/>
              <a:cs typeface="Tw Cen MT"/>
            </a:endParaRPr>
          </a:p>
          <a:p>
            <a:pPr marL="12700" algn="just">
              <a:lnSpc>
                <a:spcPts val="2613"/>
              </a:lnSpc>
              <a:spcBef>
                <a:spcPts val="986"/>
              </a:spcBef>
            </a:pPr>
            <a:r>
              <a:rPr sz="2400" spc="-119" dirty="0">
                <a:latin typeface="Tw Cen MT"/>
                <a:cs typeface="Tw Cen MT"/>
              </a:rPr>
              <a:t>P</a:t>
            </a:r>
            <a:r>
              <a:rPr sz="2400" spc="0" dirty="0">
                <a:latin typeface="Tw Cen MT"/>
                <a:cs typeface="Tw Cen MT"/>
              </a:rPr>
              <a:t>or</a:t>
            </a:r>
            <a:r>
              <a:rPr sz="2400" spc="14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eje</a:t>
            </a:r>
            <a:r>
              <a:rPr sz="2400" spc="4" dirty="0">
                <a:latin typeface="Tw Cen MT"/>
                <a:cs typeface="Tw Cen MT"/>
              </a:rPr>
              <a:t>m</a:t>
            </a:r>
            <a:r>
              <a:rPr sz="2400" spc="0" dirty="0">
                <a:latin typeface="Tw Cen MT"/>
                <a:cs typeface="Tw Cen MT"/>
              </a:rPr>
              <a:t>pl</a:t>
            </a:r>
            <a:r>
              <a:rPr sz="2400" spc="-75" dirty="0">
                <a:latin typeface="Tw Cen MT"/>
                <a:cs typeface="Tw Cen MT"/>
              </a:rPr>
              <a:t>o</a:t>
            </a:r>
            <a:r>
              <a:rPr sz="2400" spc="0" dirty="0">
                <a:latin typeface="Tw Cen MT"/>
                <a:cs typeface="Tw Cen MT"/>
              </a:rPr>
              <a:t>,</a:t>
            </a:r>
            <a:r>
              <a:rPr sz="2400" spc="4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los</a:t>
            </a:r>
            <a:r>
              <a:rPr sz="2400" spc="14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d</a:t>
            </a:r>
            <a:r>
              <a:rPr sz="2400" spc="-9" dirty="0">
                <a:latin typeface="Tw Cen MT"/>
                <a:cs typeface="Tw Cen MT"/>
              </a:rPr>
              <a:t>a</a:t>
            </a:r>
            <a:r>
              <a:rPr sz="2400" spc="0" dirty="0">
                <a:latin typeface="Tw Cen MT"/>
                <a:cs typeface="Tw Cen MT"/>
              </a:rPr>
              <a:t>tos</a:t>
            </a:r>
            <a:r>
              <a:rPr sz="2400" spc="14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p</a:t>
            </a:r>
            <a:r>
              <a:rPr sz="2400" spc="-25" dirty="0">
                <a:latin typeface="Tw Cen MT"/>
                <a:cs typeface="Tw Cen MT"/>
              </a:rPr>
              <a:t>u</a:t>
            </a:r>
            <a:r>
              <a:rPr sz="2400" spc="0" dirty="0">
                <a:latin typeface="Tw Cen MT"/>
                <a:cs typeface="Tw Cen MT"/>
              </a:rPr>
              <a:t>eden</a:t>
            </a:r>
            <a:r>
              <a:rPr sz="2400" spc="25" dirty="0">
                <a:latin typeface="Tw Cen MT"/>
                <a:cs typeface="Tw Cen MT"/>
              </a:rPr>
              <a:t> </a:t>
            </a:r>
            <a:r>
              <a:rPr sz="2400" spc="4" dirty="0">
                <a:latin typeface="Tw Cen MT"/>
                <a:cs typeface="Tw Cen MT"/>
              </a:rPr>
              <a:t>m</a:t>
            </a:r>
            <a:r>
              <a:rPr sz="2400" spc="0" dirty="0">
                <a:latin typeface="Tw Cen MT"/>
                <a:cs typeface="Tw Cen MT"/>
              </a:rPr>
              <a:t>o</a:t>
            </a:r>
            <a:r>
              <a:rPr sz="2400" spc="-4" dirty="0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t</a:t>
            </a:r>
            <a:r>
              <a:rPr sz="2400" spc="-34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ar</a:t>
            </a:r>
            <a:r>
              <a:rPr sz="2400" spc="15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que </a:t>
            </a:r>
            <a:r>
              <a:rPr sz="2400" spc="4" dirty="0">
                <a:latin typeface="Tw Cen MT"/>
                <a:cs typeface="Tw Cen MT"/>
              </a:rPr>
              <a:t>u</a:t>
            </a:r>
            <a:r>
              <a:rPr sz="2400" spc="0" dirty="0">
                <a:latin typeface="Tw Cen MT"/>
                <a:cs typeface="Tw Cen MT"/>
              </a:rPr>
              <a:t>n </a:t>
            </a:r>
            <a:r>
              <a:rPr sz="2400" spc="-9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li</a:t>
            </a:r>
            <a:r>
              <a:rPr sz="2400" spc="-19" dirty="0">
                <a:latin typeface="Tw Cen MT"/>
                <a:cs typeface="Tw Cen MT"/>
              </a:rPr>
              <a:t>e</a:t>
            </a:r>
            <a:r>
              <a:rPr sz="2400" spc="0" dirty="0">
                <a:latin typeface="Tw Cen MT"/>
                <a:cs typeface="Tw Cen MT"/>
              </a:rPr>
              <a:t>nte</a:t>
            </a:r>
            <a:r>
              <a:rPr sz="2400" spc="25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a</a:t>
            </a:r>
            <a:r>
              <a:rPr sz="2400" spc="-9" dirty="0">
                <a:latin typeface="Tw Cen MT"/>
                <a:cs typeface="Tw Cen MT"/>
              </a:rPr>
              <a:t>d</a:t>
            </a:r>
            <a:r>
              <a:rPr sz="2400" spc="0" dirty="0">
                <a:latin typeface="Tw Cen MT"/>
                <a:cs typeface="Tw Cen MT"/>
              </a:rPr>
              <a:t>quirió </a:t>
            </a:r>
            <a:endParaRPr sz="2400">
              <a:latin typeface="Tw Cen MT"/>
              <a:cs typeface="Tw Cen MT"/>
            </a:endParaRPr>
          </a:p>
          <a:p>
            <a:pPr marL="12700" algn="just">
              <a:lnSpc>
                <a:spcPts val="2613"/>
              </a:lnSpc>
              <a:spcBef>
                <a:spcPts val="269"/>
              </a:spcBef>
            </a:pPr>
            <a:r>
              <a:rPr sz="2400" spc="4" dirty="0">
                <a:latin typeface="Tw Cen MT"/>
                <a:cs typeface="Tw Cen MT"/>
              </a:rPr>
              <a:t>u</a:t>
            </a:r>
            <a:r>
              <a:rPr sz="2400" spc="0" dirty="0">
                <a:latin typeface="Tw Cen MT"/>
                <a:cs typeface="Tw Cen MT"/>
              </a:rPr>
              <a:t>n</a:t>
            </a:r>
            <a:r>
              <a:rPr sz="2400" spc="425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p</a:t>
            </a:r>
            <a:r>
              <a:rPr sz="2400" spc="-59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odu</a:t>
            </a:r>
            <a:r>
              <a:rPr sz="2400" spc="-9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to</a:t>
            </a:r>
            <a:r>
              <a:rPr sz="2400" spc="420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i</a:t>
            </a:r>
            <a:r>
              <a:rPr sz="2400" spc="4" dirty="0">
                <a:latin typeface="Tw Cen MT"/>
                <a:cs typeface="Tw Cen MT"/>
              </a:rPr>
              <a:t>n</a:t>
            </a:r>
            <a:r>
              <a:rPr sz="2400" spc="-9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l</a:t>
            </a:r>
            <a:r>
              <a:rPr sz="2400" spc="4" dirty="0">
                <a:latin typeface="Tw Cen MT"/>
                <a:cs typeface="Tw Cen MT"/>
              </a:rPr>
              <a:t>u</a:t>
            </a:r>
            <a:r>
              <a:rPr sz="2400" spc="0" dirty="0">
                <a:latin typeface="Tw Cen MT"/>
                <a:cs typeface="Tw Cen MT"/>
              </a:rPr>
              <a:t>so</a:t>
            </a:r>
            <a:r>
              <a:rPr sz="2400" spc="420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antes</a:t>
            </a:r>
            <a:r>
              <a:rPr sz="2400" spc="415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que</a:t>
            </a:r>
            <a:r>
              <a:rPr sz="2400" spc="420" dirty="0">
                <a:latin typeface="Tw Cen MT"/>
                <a:cs typeface="Tw Cen MT"/>
              </a:rPr>
              <a:t> </a:t>
            </a:r>
            <a:r>
              <a:rPr sz="2400" spc="-4" dirty="0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420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o</a:t>
            </a:r>
            <a:r>
              <a:rPr sz="2400" spc="-4" dirty="0">
                <a:latin typeface="Tw Cen MT"/>
                <a:cs typeface="Tw Cen MT"/>
              </a:rPr>
              <a:t>f</a:t>
            </a:r>
            <a:r>
              <a:rPr sz="2400" spc="0" dirty="0">
                <a:latin typeface="Tw Cen MT"/>
                <a:cs typeface="Tw Cen MT"/>
              </a:rPr>
              <a:t>re</a:t>
            </a:r>
            <a:r>
              <a:rPr sz="2400" spc="-19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ie</a:t>
            </a:r>
            <a:r>
              <a:rPr sz="2400" spc="-29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a</a:t>
            </a:r>
            <a:r>
              <a:rPr sz="2400" spc="420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en</a:t>
            </a:r>
            <a:r>
              <a:rPr sz="2400" spc="425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el</a:t>
            </a:r>
            <a:r>
              <a:rPr sz="2400" spc="425" dirty="0">
                <a:latin typeface="Tw Cen MT"/>
                <a:cs typeface="Tw Cen MT"/>
              </a:rPr>
              <a:t> </a:t>
            </a:r>
            <a:r>
              <a:rPr sz="2400" spc="4" dirty="0">
                <a:latin typeface="Tw Cen MT"/>
                <a:cs typeface="Tw Cen MT"/>
              </a:rPr>
              <a:t>m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-4" dirty="0">
                <a:latin typeface="Tw Cen MT"/>
                <a:cs typeface="Tw Cen MT"/>
              </a:rPr>
              <a:t>r</a:t>
            </a:r>
            <a:r>
              <a:rPr sz="2400" spc="-9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a</a:t>
            </a:r>
            <a:r>
              <a:rPr sz="2400" spc="-9" dirty="0">
                <a:latin typeface="Tw Cen MT"/>
                <a:cs typeface="Tw Cen MT"/>
              </a:rPr>
              <a:t>d</a:t>
            </a:r>
            <a:r>
              <a:rPr sz="2400" spc="0" dirty="0">
                <a:latin typeface="Tw Cen MT"/>
                <a:cs typeface="Tw Cen MT"/>
              </a:rPr>
              <a:t>o</a:t>
            </a:r>
            <a:r>
              <a:rPr sz="2400" spc="425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o </a:t>
            </a:r>
            <a:endParaRPr sz="2400">
              <a:latin typeface="Tw Cen MT"/>
              <a:cs typeface="Tw Cen MT"/>
            </a:endParaRPr>
          </a:p>
          <a:p>
            <a:pPr marL="12700" algn="just">
              <a:lnSpc>
                <a:spcPts val="2613"/>
              </a:lnSpc>
              <a:spcBef>
                <a:spcPts val="269"/>
              </a:spcBef>
            </a:pPr>
            <a:r>
              <a:rPr sz="2400" spc="0" dirty="0">
                <a:latin typeface="Tw Cen MT"/>
                <a:cs typeface="Tw Cen MT"/>
              </a:rPr>
              <a:t>que</a:t>
            </a:r>
            <a:r>
              <a:rPr sz="2400" spc="325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el</a:t>
            </a:r>
            <a:r>
              <a:rPr sz="2400" spc="325" dirty="0">
                <a:latin typeface="Tw Cen MT"/>
                <a:cs typeface="Tw Cen MT"/>
              </a:rPr>
              <a:t> </a:t>
            </a:r>
            <a:r>
              <a:rPr sz="2400" spc="-9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liente</a:t>
            </a:r>
            <a:r>
              <a:rPr sz="2400" spc="324" dirty="0">
                <a:latin typeface="Tw Cen MT"/>
                <a:cs typeface="Tw Cen MT"/>
              </a:rPr>
              <a:t> </a:t>
            </a:r>
            <a:r>
              <a:rPr sz="2400" spc="-9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omp</a:t>
            </a:r>
            <a:r>
              <a:rPr sz="2400" spc="-34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a</a:t>
            </a:r>
            <a:r>
              <a:rPr sz="2400" spc="319" dirty="0">
                <a:latin typeface="Tw Cen MT"/>
                <a:cs typeface="Tw Cen MT"/>
              </a:rPr>
              <a:t> </a:t>
            </a:r>
            <a:r>
              <a:rPr sz="2400" spc="-4" dirty="0">
                <a:latin typeface="Tw Cen MT"/>
                <a:cs typeface="Tw Cen MT"/>
              </a:rPr>
              <a:t>r</a:t>
            </a:r>
            <a:r>
              <a:rPr sz="2400" spc="19" dirty="0">
                <a:latin typeface="Tw Cen MT"/>
                <a:cs typeface="Tw Cen MT"/>
              </a:rPr>
              <a:t>e</a:t>
            </a:r>
            <a:r>
              <a:rPr sz="2400" spc="0" dirty="0">
                <a:latin typeface="Tw Cen MT"/>
                <a:cs typeface="Tw Cen MT"/>
              </a:rPr>
              <a:t>gula</a:t>
            </a:r>
            <a:r>
              <a:rPr sz="2400" spc="29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me</a:t>
            </a:r>
            <a:r>
              <a:rPr sz="2400" spc="4" dirty="0">
                <a:latin typeface="Tw Cen MT"/>
                <a:cs typeface="Tw Cen MT"/>
              </a:rPr>
              <a:t>n</a:t>
            </a:r>
            <a:r>
              <a:rPr sz="2400" spc="0" dirty="0">
                <a:latin typeface="Tw Cen MT"/>
                <a:cs typeface="Tw Cen MT"/>
              </a:rPr>
              <a:t>te</a:t>
            </a:r>
            <a:r>
              <a:rPr sz="2400" spc="32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en</a:t>
            </a:r>
            <a:r>
              <a:rPr sz="2400" spc="329" dirty="0">
                <a:latin typeface="Tw Cen MT"/>
                <a:cs typeface="Tw Cen MT"/>
              </a:rPr>
              <a:t> </a:t>
            </a:r>
            <a:r>
              <a:rPr sz="2400" spc="4" dirty="0">
                <a:latin typeface="Tw Cen MT"/>
                <a:cs typeface="Tw Cen MT"/>
              </a:rPr>
              <a:t>un</a:t>
            </a:r>
            <a:r>
              <a:rPr sz="2400" spc="0" dirty="0">
                <a:latin typeface="Tw Cen MT"/>
                <a:cs typeface="Tw Cen MT"/>
              </a:rPr>
              <a:t>a</a:t>
            </a:r>
            <a:r>
              <a:rPr sz="2400" spc="31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tien</a:t>
            </a:r>
            <a:r>
              <a:rPr sz="2400" spc="-29" dirty="0">
                <a:latin typeface="Tw Cen MT"/>
                <a:cs typeface="Tw Cen MT"/>
              </a:rPr>
              <a:t>d</a:t>
            </a:r>
            <a:r>
              <a:rPr sz="2400" spc="0" dirty="0">
                <a:latin typeface="Tw Cen MT"/>
                <a:cs typeface="Tw Cen MT"/>
              </a:rPr>
              <a:t>a</a:t>
            </a:r>
            <a:r>
              <a:rPr sz="2400" spc="319" dirty="0">
                <a:latin typeface="Tw Cen MT"/>
                <a:cs typeface="Tw Cen MT"/>
              </a:rPr>
              <a:t> </a:t>
            </a:r>
            <a:r>
              <a:rPr sz="2400" spc="-4" dirty="0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itua</a:t>
            </a:r>
            <a:r>
              <a:rPr sz="2400" spc="-9" dirty="0">
                <a:latin typeface="Tw Cen MT"/>
                <a:cs typeface="Tw Cen MT"/>
              </a:rPr>
              <a:t>d</a:t>
            </a:r>
            <a:r>
              <a:rPr sz="2400" spc="0" dirty="0">
                <a:latin typeface="Tw Cen MT"/>
                <a:cs typeface="Tw Cen MT"/>
              </a:rPr>
              <a:t>a</a:t>
            </a:r>
            <a:r>
              <a:rPr sz="2400" spc="345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a</a:t>
            </a:r>
            <a:endParaRPr sz="2400">
              <a:latin typeface="Tw Cen MT"/>
              <a:cs typeface="Tw Cen MT"/>
            </a:endParaRPr>
          </a:p>
          <a:p>
            <a:pPr marL="12700" marR="4202655" algn="just">
              <a:lnSpc>
                <a:spcPts val="2610"/>
              </a:lnSpc>
              <a:spcBef>
                <a:spcPts val="399"/>
              </a:spcBef>
            </a:pPr>
            <a:r>
              <a:rPr sz="3600" spc="-4" baseline="1275" dirty="0">
                <a:latin typeface="Tw Cen MT"/>
                <a:cs typeface="Tw Cen MT"/>
              </a:rPr>
              <a:t>2</a:t>
            </a:r>
            <a:r>
              <a:rPr sz="3600" spc="0" baseline="1275" dirty="0">
                <a:latin typeface="Tw Cen MT"/>
                <a:cs typeface="Tw Cen MT"/>
              </a:rPr>
              <a:t>.</a:t>
            </a:r>
            <a:r>
              <a:rPr sz="3600" spc="-4" baseline="1275" dirty="0">
                <a:latin typeface="Tw Cen MT"/>
                <a:cs typeface="Tw Cen MT"/>
              </a:rPr>
              <a:t>00</a:t>
            </a:r>
            <a:r>
              <a:rPr sz="3600" spc="0" baseline="1275" dirty="0">
                <a:latin typeface="Tw Cen MT"/>
                <a:cs typeface="Tw Cen MT"/>
              </a:rPr>
              <a:t>0</a:t>
            </a:r>
            <a:r>
              <a:rPr sz="3600" spc="-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k</a:t>
            </a:r>
            <a:r>
              <a:rPr sz="3600" spc="4" baseline="1275" dirty="0">
                <a:latin typeface="Tw Cen MT"/>
                <a:cs typeface="Tw Cen MT"/>
              </a:rPr>
              <a:t>i</a:t>
            </a:r>
            <a:r>
              <a:rPr sz="3600" spc="0" baseline="1275" dirty="0">
                <a:latin typeface="Tw Cen MT"/>
                <a:cs typeface="Tw Cen MT"/>
              </a:rPr>
              <a:t>ló</a:t>
            </a:r>
            <a:r>
              <a:rPr sz="3600" spc="4" baseline="1275" dirty="0">
                <a:latin typeface="Tw Cen MT"/>
                <a:cs typeface="Tw Cen MT"/>
              </a:rPr>
              <a:t>m</a:t>
            </a:r>
            <a:r>
              <a:rPr sz="3600" spc="0" baseline="1275" dirty="0">
                <a:latin typeface="Tw Cen MT"/>
                <a:cs typeface="Tw Cen MT"/>
              </a:rPr>
              <a:t>et</a:t>
            </a:r>
            <a:r>
              <a:rPr sz="3600" spc="-5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os</a:t>
            </a:r>
            <a:r>
              <a:rPr sz="3600" spc="9" baseline="1275" dirty="0">
                <a:latin typeface="Tw Cen MT"/>
                <a:cs typeface="Tw Cen MT"/>
              </a:rPr>
              <a:t> </a:t>
            </a:r>
            <a:r>
              <a:rPr sz="3600" spc="-4" baseline="1275" dirty="0">
                <a:latin typeface="Tw Cen MT"/>
                <a:cs typeface="Tw Cen MT"/>
              </a:rPr>
              <a:t>d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14" baseline="1275" dirty="0">
                <a:latin typeface="Tw Cen MT"/>
                <a:cs typeface="Tw Cen MT"/>
              </a:rPr>
              <a:t> </a:t>
            </a:r>
            <a:r>
              <a:rPr sz="3600" spc="-4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u</a:t>
            </a:r>
            <a:r>
              <a:rPr sz="3600" spc="-4" baseline="1275" dirty="0">
                <a:latin typeface="Tw Cen MT"/>
                <a:cs typeface="Tw Cen MT"/>
              </a:rPr>
              <a:t> 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-9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a.</a:t>
            </a:r>
            <a:endParaRPr sz="2400">
              <a:latin typeface="Tw Cen MT"/>
              <a:cs typeface="Tw Cen M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object 35"/>
          <p:cNvSpPr/>
          <p:nvPr/>
        </p:nvSpPr>
        <p:spPr>
          <a:xfrm>
            <a:off x="0" y="1280160"/>
            <a:ext cx="533400" cy="228600"/>
          </a:xfrm>
          <a:custGeom>
            <a:avLst/>
            <a:gdLst/>
            <a:ahLst/>
            <a:cxnLst/>
            <a:rect l="l" t="t" r="r" b="b"/>
            <a:pathLst>
              <a:path w="533400" h="228600">
                <a:moveTo>
                  <a:pt x="0" y="228600"/>
                </a:moveTo>
                <a:lnTo>
                  <a:pt x="533400" y="228600"/>
                </a:lnTo>
                <a:lnTo>
                  <a:pt x="5334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DD80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590550" y="1280160"/>
            <a:ext cx="8553450" cy="228600"/>
          </a:xfrm>
          <a:custGeom>
            <a:avLst/>
            <a:gdLst/>
            <a:ahLst/>
            <a:cxnLst/>
            <a:rect l="l" t="t" r="r" b="b"/>
            <a:pathLst>
              <a:path w="8553450" h="228600">
                <a:moveTo>
                  <a:pt x="0" y="228600"/>
                </a:moveTo>
                <a:lnTo>
                  <a:pt x="8553450" y="228600"/>
                </a:lnTo>
                <a:lnTo>
                  <a:pt x="855345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93B6D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74904" y="251459"/>
            <a:ext cx="6085332" cy="13441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170789" y="1299169"/>
            <a:ext cx="21277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0738"/>
              </a:lnSpc>
              <a:spcBef>
                <a:spcPts val="15"/>
              </a:spcBef>
            </a:pPr>
            <a:r>
              <a:rPr sz="1200" b="1" spc="9" dirty="0">
                <a:solidFill>
                  <a:srgbClr val="FFFFFF"/>
                </a:solidFill>
                <a:latin typeface="Tw Cen MT"/>
                <a:cs typeface="Tw Cen MT"/>
              </a:rPr>
              <a:t>13</a:t>
            </a:r>
            <a:endParaRPr sz="1200">
              <a:latin typeface="Tw Cen MT"/>
              <a:cs typeface="Tw Cen MT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650544" y="1776386"/>
            <a:ext cx="8125242" cy="17390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355" algn="just">
              <a:lnSpc>
                <a:spcPts val="2350"/>
              </a:lnSpc>
              <a:spcBef>
                <a:spcPts val="117"/>
              </a:spcBef>
            </a:pPr>
            <a:r>
              <a:rPr sz="3300" spc="-9" baseline="1391" dirty="0">
                <a:latin typeface="Tw Cen MT"/>
                <a:cs typeface="Tw Cen MT"/>
              </a:rPr>
              <a:t>L</a:t>
            </a:r>
            <a:r>
              <a:rPr sz="3300" spc="0" baseline="1391" dirty="0">
                <a:latin typeface="Tw Cen MT"/>
                <a:cs typeface="Tw Cen MT"/>
              </a:rPr>
              <a:t>a</a:t>
            </a:r>
            <a:r>
              <a:rPr sz="3300" spc="194" baseline="1391" dirty="0">
                <a:latin typeface="Tw Cen MT"/>
                <a:cs typeface="Tw Cen MT"/>
              </a:rPr>
              <a:t> </a:t>
            </a:r>
            <a:r>
              <a:rPr sz="3300" spc="0" baseline="1391" dirty="0">
                <a:latin typeface="Tw Cen MT"/>
                <a:cs typeface="Tw Cen MT"/>
              </a:rPr>
              <a:t>l</a:t>
            </a:r>
            <a:r>
              <a:rPr sz="3300" spc="-9" baseline="1391" dirty="0">
                <a:latin typeface="Tw Cen MT"/>
                <a:cs typeface="Tw Cen MT"/>
              </a:rPr>
              <a:t>im</a:t>
            </a:r>
            <a:r>
              <a:rPr sz="3300" spc="0" baseline="1391" dirty="0">
                <a:latin typeface="Tw Cen MT"/>
                <a:cs typeface="Tw Cen MT"/>
              </a:rPr>
              <a:t>pieza</a:t>
            </a:r>
            <a:r>
              <a:rPr sz="3300" spc="189" baseline="1391" dirty="0">
                <a:latin typeface="Tw Cen MT"/>
                <a:cs typeface="Tw Cen MT"/>
              </a:rPr>
              <a:t> </a:t>
            </a:r>
            <a:r>
              <a:rPr sz="3300" spc="4" baseline="1391" dirty="0">
                <a:latin typeface="Tw Cen MT"/>
                <a:cs typeface="Tw Cen MT"/>
              </a:rPr>
              <a:t>d</a:t>
            </a:r>
            <a:r>
              <a:rPr sz="3300" spc="0" baseline="1391" dirty="0">
                <a:latin typeface="Tw Cen MT"/>
                <a:cs typeface="Tw Cen MT"/>
              </a:rPr>
              <a:t>e</a:t>
            </a:r>
            <a:r>
              <a:rPr sz="3300" spc="189" baseline="1391" dirty="0">
                <a:latin typeface="Tw Cen MT"/>
                <a:cs typeface="Tw Cen MT"/>
              </a:rPr>
              <a:t> </a:t>
            </a:r>
            <a:r>
              <a:rPr sz="3300" spc="-19" baseline="1391" dirty="0">
                <a:latin typeface="Tw Cen MT"/>
                <a:cs typeface="Tw Cen MT"/>
              </a:rPr>
              <a:t>d</a:t>
            </a:r>
            <a:r>
              <a:rPr sz="3300" spc="0" baseline="1391" dirty="0">
                <a:latin typeface="Tw Cen MT"/>
                <a:cs typeface="Tw Cen MT"/>
              </a:rPr>
              <a:t>a</a:t>
            </a:r>
            <a:r>
              <a:rPr sz="3300" spc="4" baseline="1391" dirty="0">
                <a:latin typeface="Tw Cen MT"/>
                <a:cs typeface="Tw Cen MT"/>
              </a:rPr>
              <a:t>t</a:t>
            </a:r>
            <a:r>
              <a:rPr sz="3300" spc="0" baseline="1391" dirty="0">
                <a:latin typeface="Tw Cen MT"/>
                <a:cs typeface="Tw Cen MT"/>
              </a:rPr>
              <a:t>os</a:t>
            </a:r>
            <a:r>
              <a:rPr sz="3300" spc="200" baseline="1391" dirty="0">
                <a:latin typeface="Tw Cen MT"/>
                <a:cs typeface="Tw Cen MT"/>
              </a:rPr>
              <a:t> </a:t>
            </a:r>
            <a:r>
              <a:rPr sz="3300" spc="-4" baseline="1391" dirty="0">
                <a:latin typeface="Tw Cen MT"/>
                <a:cs typeface="Tw Cen MT"/>
              </a:rPr>
              <a:t>n</a:t>
            </a:r>
            <a:r>
              <a:rPr sz="3300" spc="0" baseline="1391" dirty="0">
                <a:latin typeface="Tw Cen MT"/>
                <a:cs typeface="Tw Cen MT"/>
              </a:rPr>
              <a:t>o</a:t>
            </a:r>
            <a:r>
              <a:rPr sz="3300" spc="184" baseline="1391" dirty="0">
                <a:latin typeface="Tw Cen MT"/>
                <a:cs typeface="Tw Cen MT"/>
              </a:rPr>
              <a:t> </a:t>
            </a:r>
            <a:r>
              <a:rPr sz="3300" spc="-14" baseline="1391" dirty="0">
                <a:latin typeface="Tw Cen MT"/>
                <a:cs typeface="Tw Cen MT"/>
              </a:rPr>
              <a:t>s</a:t>
            </a:r>
            <a:r>
              <a:rPr sz="3300" spc="-25" baseline="1391" dirty="0">
                <a:latin typeface="Tw Cen MT"/>
                <a:cs typeface="Tw Cen MT"/>
              </a:rPr>
              <a:t>o</a:t>
            </a:r>
            <a:r>
              <a:rPr sz="3300" spc="0" baseline="1391" dirty="0">
                <a:latin typeface="Tw Cen MT"/>
                <a:cs typeface="Tw Cen MT"/>
              </a:rPr>
              <a:t>la</a:t>
            </a:r>
            <a:r>
              <a:rPr sz="3300" spc="-4" baseline="1391" dirty="0">
                <a:latin typeface="Tw Cen MT"/>
                <a:cs typeface="Tw Cen MT"/>
              </a:rPr>
              <a:t>m</a:t>
            </a:r>
            <a:r>
              <a:rPr sz="3300" spc="0" baseline="1391" dirty="0">
                <a:latin typeface="Tw Cen MT"/>
                <a:cs typeface="Tw Cen MT"/>
              </a:rPr>
              <a:t>e</a:t>
            </a:r>
            <a:r>
              <a:rPr sz="3300" spc="-4" baseline="1391" dirty="0">
                <a:latin typeface="Tw Cen MT"/>
                <a:cs typeface="Tw Cen MT"/>
              </a:rPr>
              <a:t>n</a:t>
            </a:r>
            <a:r>
              <a:rPr sz="3300" spc="0" baseline="1391" dirty="0">
                <a:latin typeface="Tw Cen MT"/>
                <a:cs typeface="Tw Cen MT"/>
              </a:rPr>
              <a:t>te</a:t>
            </a:r>
            <a:r>
              <a:rPr sz="3300" spc="189" baseline="1391" dirty="0">
                <a:latin typeface="Tw Cen MT"/>
                <a:cs typeface="Tw Cen MT"/>
              </a:rPr>
              <a:t> </a:t>
            </a:r>
            <a:r>
              <a:rPr sz="3300" spc="0" baseline="1391" dirty="0">
                <a:latin typeface="Tw Cen MT"/>
                <a:cs typeface="Tw Cen MT"/>
              </a:rPr>
              <a:t>i</a:t>
            </a:r>
            <a:r>
              <a:rPr sz="3300" spc="-14" baseline="1391" dirty="0">
                <a:latin typeface="Tw Cen MT"/>
                <a:cs typeface="Tw Cen MT"/>
              </a:rPr>
              <a:t>m</a:t>
            </a:r>
            <a:r>
              <a:rPr sz="3300" spc="0" baseline="1391" dirty="0">
                <a:latin typeface="Tw Cen MT"/>
                <a:cs typeface="Tw Cen MT"/>
              </a:rPr>
              <a:t>pli</a:t>
            </a:r>
            <a:r>
              <a:rPr sz="3300" spc="-9" baseline="1391" dirty="0">
                <a:latin typeface="Tw Cen MT"/>
                <a:cs typeface="Tw Cen MT"/>
              </a:rPr>
              <a:t>c</a:t>
            </a:r>
            <a:r>
              <a:rPr sz="3300" spc="0" baseline="1391" dirty="0">
                <a:latin typeface="Tw Cen MT"/>
                <a:cs typeface="Tw Cen MT"/>
              </a:rPr>
              <a:t>a</a:t>
            </a:r>
            <a:r>
              <a:rPr sz="3300" spc="194" baseline="1391" dirty="0">
                <a:latin typeface="Tw Cen MT"/>
                <a:cs typeface="Tw Cen MT"/>
              </a:rPr>
              <a:t> </a:t>
            </a:r>
            <a:r>
              <a:rPr sz="3300" spc="0" baseline="1391" dirty="0">
                <a:latin typeface="Tw Cen MT"/>
                <a:cs typeface="Tw Cen MT"/>
              </a:rPr>
              <a:t>quitar</a:t>
            </a:r>
            <a:r>
              <a:rPr sz="3300" spc="200" baseline="1391" dirty="0">
                <a:latin typeface="Tw Cen MT"/>
                <a:cs typeface="Tw Cen MT"/>
              </a:rPr>
              <a:t> </a:t>
            </a:r>
            <a:r>
              <a:rPr sz="3300" spc="0" baseline="1391" dirty="0">
                <a:latin typeface="Tw Cen MT"/>
                <a:cs typeface="Tw Cen MT"/>
              </a:rPr>
              <a:t>los</a:t>
            </a:r>
            <a:r>
              <a:rPr sz="3300" spc="169" baseline="1391" dirty="0">
                <a:latin typeface="Tw Cen MT"/>
                <a:cs typeface="Tw Cen MT"/>
              </a:rPr>
              <a:t> </a:t>
            </a:r>
            <a:r>
              <a:rPr sz="3300" spc="0" baseline="1391" dirty="0">
                <a:latin typeface="Tw Cen MT"/>
                <a:cs typeface="Tw Cen MT"/>
              </a:rPr>
              <a:t>d</a:t>
            </a:r>
            <a:r>
              <a:rPr sz="3300" spc="9" baseline="1391" dirty="0">
                <a:latin typeface="Tw Cen MT"/>
                <a:cs typeface="Tw Cen MT"/>
              </a:rPr>
              <a:t>a</a:t>
            </a:r>
            <a:r>
              <a:rPr sz="3300" spc="0" baseline="1391" dirty="0">
                <a:latin typeface="Tw Cen MT"/>
                <a:cs typeface="Tw Cen MT"/>
              </a:rPr>
              <a:t>tos</a:t>
            </a:r>
            <a:r>
              <a:rPr sz="3300" spc="199" baseline="1391" dirty="0">
                <a:latin typeface="Tw Cen MT"/>
                <a:cs typeface="Tw Cen MT"/>
              </a:rPr>
              <a:t> </a:t>
            </a:r>
            <a:r>
              <a:rPr sz="3300" spc="-4" baseline="1391" dirty="0">
                <a:latin typeface="Tw Cen MT"/>
                <a:cs typeface="Tw Cen MT"/>
              </a:rPr>
              <a:t>n</a:t>
            </a:r>
            <a:r>
              <a:rPr sz="3300" spc="0" baseline="1391" dirty="0">
                <a:latin typeface="Tw Cen MT"/>
                <a:cs typeface="Tw Cen MT"/>
              </a:rPr>
              <a:t>o</a:t>
            </a:r>
            <a:r>
              <a:rPr sz="3300" spc="189" baseline="1391" dirty="0">
                <a:latin typeface="Tw Cen MT"/>
                <a:cs typeface="Tw Cen MT"/>
              </a:rPr>
              <a:t> </a:t>
            </a:r>
            <a:r>
              <a:rPr sz="3300" spc="-29" baseline="1391" dirty="0">
                <a:latin typeface="Tw Cen MT"/>
                <a:cs typeface="Tw Cen MT"/>
              </a:rPr>
              <a:t>v</a:t>
            </a:r>
            <a:r>
              <a:rPr sz="3300" spc="0" baseline="1391" dirty="0">
                <a:latin typeface="Tw Cen MT"/>
                <a:cs typeface="Tw Cen MT"/>
              </a:rPr>
              <a:t>álido</a:t>
            </a:r>
            <a:r>
              <a:rPr sz="3300" spc="-34" baseline="1391" dirty="0">
                <a:latin typeface="Tw Cen MT"/>
                <a:cs typeface="Tw Cen MT"/>
              </a:rPr>
              <a:t>s</a:t>
            </a:r>
            <a:r>
              <a:rPr sz="3300" spc="0" baseline="1391" dirty="0">
                <a:latin typeface="Tw Cen MT"/>
                <a:cs typeface="Tw Cen MT"/>
              </a:rPr>
              <a:t>,</a:t>
            </a:r>
            <a:endParaRPr sz="2200" dirty="0">
              <a:latin typeface="Tw Cen MT"/>
              <a:cs typeface="Tw Cen MT"/>
            </a:endParaRPr>
          </a:p>
          <a:p>
            <a:pPr marL="12700" algn="just">
              <a:lnSpc>
                <a:spcPts val="2395"/>
              </a:lnSpc>
              <a:spcBef>
                <a:spcPts val="127"/>
              </a:spcBef>
            </a:pPr>
            <a:r>
              <a:rPr sz="2200" spc="4" dirty="0">
                <a:latin typeface="Tw Cen MT"/>
                <a:cs typeface="Tw Cen MT"/>
              </a:rPr>
              <a:t>s</a:t>
            </a:r>
            <a:r>
              <a:rPr sz="2200" spc="0" dirty="0">
                <a:latin typeface="Tw Cen MT"/>
                <a:cs typeface="Tw Cen MT"/>
              </a:rPr>
              <a:t>i</a:t>
            </a:r>
            <a:r>
              <a:rPr sz="2200" spc="-9" dirty="0">
                <a:latin typeface="Tw Cen MT"/>
                <a:cs typeface="Tw Cen MT"/>
              </a:rPr>
              <a:t>n</a:t>
            </a:r>
            <a:r>
              <a:rPr sz="2200" spc="0" dirty="0">
                <a:latin typeface="Tw Cen MT"/>
                <a:cs typeface="Tw Cen MT"/>
              </a:rPr>
              <a:t>o t</a:t>
            </a:r>
            <a:r>
              <a:rPr sz="2200" spc="4" dirty="0">
                <a:latin typeface="Tw Cen MT"/>
                <a:cs typeface="Tw Cen MT"/>
              </a:rPr>
              <a:t>a</a:t>
            </a:r>
            <a:r>
              <a:rPr sz="2200" spc="-9" dirty="0">
                <a:latin typeface="Tw Cen MT"/>
                <a:cs typeface="Tw Cen MT"/>
              </a:rPr>
              <a:t>m</a:t>
            </a:r>
            <a:r>
              <a:rPr sz="2200" spc="0" dirty="0">
                <a:latin typeface="Tw Cen MT"/>
                <a:cs typeface="Tw Cen MT"/>
              </a:rPr>
              <a:t>bién bu</a:t>
            </a:r>
            <a:r>
              <a:rPr sz="2200" spc="4" dirty="0">
                <a:latin typeface="Tw Cen MT"/>
                <a:cs typeface="Tw Cen MT"/>
              </a:rPr>
              <a:t>s</a:t>
            </a:r>
            <a:r>
              <a:rPr sz="2200" spc="-9" dirty="0">
                <a:latin typeface="Tw Cen MT"/>
                <a:cs typeface="Tw Cen MT"/>
              </a:rPr>
              <a:t>c</a:t>
            </a:r>
            <a:r>
              <a:rPr sz="2200" spc="0" dirty="0">
                <a:latin typeface="Tw Cen MT"/>
                <a:cs typeface="Tw Cen MT"/>
              </a:rPr>
              <a:t>ar</a:t>
            </a:r>
            <a:r>
              <a:rPr sz="2200" spc="40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las</a:t>
            </a:r>
            <a:r>
              <a:rPr sz="2200" spc="35" dirty="0">
                <a:latin typeface="Tw Cen MT"/>
                <a:cs typeface="Tw Cen MT"/>
              </a:rPr>
              <a:t> </a:t>
            </a:r>
            <a:r>
              <a:rPr sz="2200" spc="-9" dirty="0">
                <a:latin typeface="Tw Cen MT"/>
                <a:cs typeface="Tw Cen MT"/>
              </a:rPr>
              <a:t>c</a:t>
            </a:r>
            <a:r>
              <a:rPr sz="2200" spc="0" dirty="0">
                <a:latin typeface="Tw Cen MT"/>
                <a:cs typeface="Tw Cen MT"/>
              </a:rPr>
              <a:t>o</a:t>
            </a:r>
            <a:r>
              <a:rPr sz="2200" spc="4" dirty="0">
                <a:latin typeface="Tw Cen MT"/>
                <a:cs typeface="Tw Cen MT"/>
              </a:rPr>
              <a:t>rr</a:t>
            </a:r>
            <a:r>
              <a:rPr sz="2200" spc="0" dirty="0">
                <a:latin typeface="Tw Cen MT"/>
                <a:cs typeface="Tw Cen MT"/>
              </a:rPr>
              <a:t>ela</a:t>
            </a:r>
            <a:r>
              <a:rPr sz="2200" spc="-9" dirty="0">
                <a:latin typeface="Tw Cen MT"/>
                <a:cs typeface="Tw Cen MT"/>
              </a:rPr>
              <a:t>c</a:t>
            </a:r>
            <a:r>
              <a:rPr sz="2200" spc="0" dirty="0">
                <a:latin typeface="Tw Cen MT"/>
                <a:cs typeface="Tw Cen MT"/>
              </a:rPr>
              <a:t>io</a:t>
            </a:r>
            <a:r>
              <a:rPr sz="2200" spc="-9" dirty="0">
                <a:latin typeface="Tw Cen MT"/>
                <a:cs typeface="Tw Cen MT"/>
              </a:rPr>
              <a:t>n</a:t>
            </a:r>
            <a:r>
              <a:rPr sz="2200" spc="0" dirty="0">
                <a:latin typeface="Tw Cen MT"/>
                <a:cs typeface="Tw Cen MT"/>
              </a:rPr>
              <a:t>es</a:t>
            </a:r>
            <a:r>
              <a:rPr sz="2200" spc="40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o</a:t>
            </a:r>
            <a:r>
              <a:rPr sz="2200" spc="-9" dirty="0">
                <a:latin typeface="Tw Cen MT"/>
                <a:cs typeface="Tw Cen MT"/>
              </a:rPr>
              <a:t>c</a:t>
            </a:r>
            <a:r>
              <a:rPr sz="2200" spc="-4" dirty="0">
                <a:latin typeface="Tw Cen MT"/>
                <a:cs typeface="Tw Cen MT"/>
              </a:rPr>
              <a:t>u</a:t>
            </a:r>
            <a:r>
              <a:rPr sz="2200" spc="0" dirty="0">
                <a:latin typeface="Tw Cen MT"/>
                <a:cs typeface="Tw Cen MT"/>
              </a:rPr>
              <a:t>ltas</a:t>
            </a:r>
            <a:r>
              <a:rPr sz="2200" spc="35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en</a:t>
            </a:r>
            <a:r>
              <a:rPr sz="2200" spc="20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los</a:t>
            </a:r>
            <a:r>
              <a:rPr sz="2200" spc="25" dirty="0">
                <a:latin typeface="Tw Cen MT"/>
                <a:cs typeface="Tw Cen MT"/>
              </a:rPr>
              <a:t> </a:t>
            </a:r>
            <a:r>
              <a:rPr sz="2200" spc="-19" dirty="0">
                <a:latin typeface="Tw Cen MT"/>
                <a:cs typeface="Tw Cen MT"/>
              </a:rPr>
              <a:t>da</a:t>
            </a:r>
            <a:r>
              <a:rPr sz="2200" spc="0" dirty="0">
                <a:latin typeface="Tw Cen MT"/>
                <a:cs typeface="Tw Cen MT"/>
              </a:rPr>
              <a:t>to</a:t>
            </a:r>
            <a:r>
              <a:rPr sz="2200" spc="-39" dirty="0">
                <a:latin typeface="Tw Cen MT"/>
                <a:cs typeface="Tw Cen MT"/>
              </a:rPr>
              <a:t>s</a:t>
            </a:r>
            <a:r>
              <a:rPr sz="2200" spc="0" dirty="0">
                <a:latin typeface="Tw Cen MT"/>
                <a:cs typeface="Tw Cen MT"/>
              </a:rPr>
              <a:t>,</a:t>
            </a:r>
            <a:r>
              <a:rPr sz="2200" spc="19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ident</a:t>
            </a:r>
            <a:r>
              <a:rPr sz="2200" spc="-4" dirty="0">
                <a:latin typeface="Tw Cen MT"/>
                <a:cs typeface="Tw Cen MT"/>
              </a:rPr>
              <a:t>i</a:t>
            </a:r>
            <a:r>
              <a:rPr sz="2200" spc="4" dirty="0">
                <a:latin typeface="Tw Cen MT"/>
                <a:cs typeface="Tw Cen MT"/>
              </a:rPr>
              <a:t>f</a:t>
            </a:r>
            <a:r>
              <a:rPr sz="2200" spc="0" dirty="0">
                <a:latin typeface="Tw Cen MT"/>
                <a:cs typeface="Tw Cen MT"/>
              </a:rPr>
              <a:t>i</a:t>
            </a:r>
            <a:r>
              <a:rPr sz="2200" spc="-14" dirty="0">
                <a:latin typeface="Tw Cen MT"/>
                <a:cs typeface="Tw Cen MT"/>
              </a:rPr>
              <a:t>c</a:t>
            </a:r>
            <a:r>
              <a:rPr sz="2200" spc="0" dirty="0">
                <a:latin typeface="Tw Cen MT"/>
                <a:cs typeface="Tw Cen MT"/>
              </a:rPr>
              <a:t>ar</a:t>
            </a:r>
            <a:r>
              <a:rPr sz="2200" spc="39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los </a:t>
            </a:r>
            <a:endParaRPr sz="2200" dirty="0">
              <a:latin typeface="Tw Cen MT"/>
              <a:cs typeface="Tw Cen MT"/>
            </a:endParaRPr>
          </a:p>
          <a:p>
            <a:pPr marL="12700" algn="just">
              <a:lnSpc>
                <a:spcPts val="2395"/>
              </a:lnSpc>
              <a:spcBef>
                <a:spcPts val="246"/>
              </a:spcBef>
            </a:pPr>
            <a:r>
              <a:rPr sz="2200" spc="0" dirty="0">
                <a:latin typeface="Tw Cen MT"/>
                <a:cs typeface="Tw Cen MT"/>
              </a:rPr>
              <a:t>o</a:t>
            </a:r>
            <a:r>
              <a:rPr sz="2200" spc="4" dirty="0">
                <a:latin typeface="Tw Cen MT"/>
                <a:cs typeface="Tw Cen MT"/>
              </a:rPr>
              <a:t>r</a:t>
            </a:r>
            <a:r>
              <a:rPr sz="2200" spc="0" dirty="0">
                <a:latin typeface="Tw Cen MT"/>
                <a:cs typeface="Tw Cen MT"/>
              </a:rPr>
              <a:t>í</a:t>
            </a:r>
            <a:r>
              <a:rPr sz="2200" spc="-44" dirty="0">
                <a:latin typeface="Tw Cen MT"/>
                <a:cs typeface="Tw Cen MT"/>
              </a:rPr>
              <a:t>g</a:t>
            </a:r>
            <a:r>
              <a:rPr sz="2200" spc="0" dirty="0">
                <a:latin typeface="Tw Cen MT"/>
                <a:cs typeface="Tw Cen MT"/>
              </a:rPr>
              <a:t>e</a:t>
            </a:r>
            <a:r>
              <a:rPr sz="2200" spc="-4" dirty="0">
                <a:latin typeface="Tw Cen MT"/>
                <a:cs typeface="Tw Cen MT"/>
              </a:rPr>
              <a:t>n</a:t>
            </a:r>
            <a:r>
              <a:rPr sz="2200" spc="0" dirty="0">
                <a:latin typeface="Tw Cen MT"/>
                <a:cs typeface="Tw Cen MT"/>
              </a:rPr>
              <a:t>es</a:t>
            </a:r>
            <a:r>
              <a:rPr sz="2200" spc="19" dirty="0">
                <a:latin typeface="Tw Cen MT"/>
                <a:cs typeface="Tw Cen MT"/>
              </a:rPr>
              <a:t> </a:t>
            </a:r>
            <a:r>
              <a:rPr sz="2200" spc="4" dirty="0">
                <a:latin typeface="Tw Cen MT"/>
                <a:cs typeface="Tw Cen MT"/>
              </a:rPr>
              <a:t>d</a:t>
            </a:r>
            <a:r>
              <a:rPr sz="2200" spc="0" dirty="0">
                <a:latin typeface="Tw Cen MT"/>
                <a:cs typeface="Tw Cen MT"/>
              </a:rPr>
              <a:t>e</a:t>
            </a:r>
            <a:r>
              <a:rPr sz="2200" spc="4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d</a:t>
            </a:r>
            <a:r>
              <a:rPr sz="2200" spc="9" dirty="0">
                <a:latin typeface="Tw Cen MT"/>
                <a:cs typeface="Tw Cen MT"/>
              </a:rPr>
              <a:t>a</a:t>
            </a:r>
            <a:r>
              <a:rPr sz="2200" spc="0" dirty="0">
                <a:latin typeface="Tw Cen MT"/>
                <a:cs typeface="Tw Cen MT"/>
              </a:rPr>
              <a:t>tos</a:t>
            </a:r>
            <a:r>
              <a:rPr sz="2200" spc="20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que</a:t>
            </a:r>
            <a:r>
              <a:rPr sz="2200" spc="9" dirty="0">
                <a:latin typeface="Tw Cen MT"/>
                <a:cs typeface="Tw Cen MT"/>
              </a:rPr>
              <a:t> </a:t>
            </a:r>
            <a:r>
              <a:rPr sz="2200" spc="4" dirty="0">
                <a:latin typeface="Tw Cen MT"/>
                <a:cs typeface="Tw Cen MT"/>
              </a:rPr>
              <a:t>s</a:t>
            </a:r>
            <a:r>
              <a:rPr sz="2200" spc="0" dirty="0">
                <a:latin typeface="Tw Cen MT"/>
                <a:cs typeface="Tw Cen MT"/>
              </a:rPr>
              <a:t>on </a:t>
            </a:r>
            <a:r>
              <a:rPr sz="2200" spc="-9" dirty="0">
                <a:latin typeface="Tw Cen MT"/>
                <a:cs typeface="Tw Cen MT"/>
              </a:rPr>
              <a:t>m</a:t>
            </a:r>
            <a:r>
              <a:rPr sz="2200" spc="0" dirty="0">
                <a:latin typeface="Tw Cen MT"/>
                <a:cs typeface="Tw Cen MT"/>
              </a:rPr>
              <a:t>ás</a:t>
            </a:r>
            <a:r>
              <a:rPr sz="2200" spc="25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p</a:t>
            </a:r>
            <a:r>
              <a:rPr sz="2200" spc="9" dirty="0">
                <a:latin typeface="Tw Cen MT"/>
                <a:cs typeface="Tw Cen MT"/>
              </a:rPr>
              <a:t>r</a:t>
            </a:r>
            <a:r>
              <a:rPr sz="2200" spc="0" dirty="0">
                <a:latin typeface="Tw Cen MT"/>
                <a:cs typeface="Tw Cen MT"/>
              </a:rPr>
              <a:t>e</a:t>
            </a:r>
            <a:r>
              <a:rPr sz="2200" spc="-9" dirty="0">
                <a:latin typeface="Tw Cen MT"/>
                <a:cs typeface="Tw Cen MT"/>
              </a:rPr>
              <a:t>c</a:t>
            </a:r>
            <a:r>
              <a:rPr sz="2200" spc="0" dirty="0">
                <a:latin typeface="Tw Cen MT"/>
                <a:cs typeface="Tw Cen MT"/>
              </a:rPr>
              <a:t>isos</a:t>
            </a:r>
            <a:r>
              <a:rPr sz="2200" spc="25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y</a:t>
            </a:r>
            <a:r>
              <a:rPr sz="2200" spc="4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de</a:t>
            </a:r>
            <a:r>
              <a:rPr sz="2200" spc="4" dirty="0">
                <a:latin typeface="Tw Cen MT"/>
                <a:cs typeface="Tw Cen MT"/>
              </a:rPr>
              <a:t>t</a:t>
            </a:r>
            <a:r>
              <a:rPr sz="2200" spc="0" dirty="0">
                <a:latin typeface="Tw Cen MT"/>
                <a:cs typeface="Tw Cen MT"/>
              </a:rPr>
              <a:t>e</a:t>
            </a:r>
            <a:r>
              <a:rPr sz="2200" spc="54" dirty="0">
                <a:latin typeface="Tw Cen MT"/>
                <a:cs typeface="Tw Cen MT"/>
              </a:rPr>
              <a:t>r</a:t>
            </a:r>
            <a:r>
              <a:rPr sz="2200" spc="-9" dirty="0">
                <a:latin typeface="Tw Cen MT"/>
                <a:cs typeface="Tw Cen MT"/>
              </a:rPr>
              <a:t>m</a:t>
            </a:r>
            <a:r>
              <a:rPr sz="2200" spc="0" dirty="0">
                <a:latin typeface="Tw Cen MT"/>
                <a:cs typeface="Tw Cen MT"/>
              </a:rPr>
              <a:t>i</a:t>
            </a:r>
            <a:r>
              <a:rPr sz="2200" spc="-9" dirty="0">
                <a:latin typeface="Tw Cen MT"/>
                <a:cs typeface="Tw Cen MT"/>
              </a:rPr>
              <a:t>n</a:t>
            </a:r>
            <a:r>
              <a:rPr sz="2200" spc="0" dirty="0">
                <a:latin typeface="Tw Cen MT"/>
                <a:cs typeface="Tw Cen MT"/>
              </a:rPr>
              <a:t>ar</a:t>
            </a:r>
            <a:r>
              <a:rPr sz="2200" spc="29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qué</a:t>
            </a:r>
            <a:r>
              <a:rPr sz="2200" spc="4" dirty="0">
                <a:latin typeface="Tw Cen MT"/>
                <a:cs typeface="Tw Cen MT"/>
              </a:rPr>
              <a:t> </a:t>
            </a:r>
            <a:r>
              <a:rPr sz="2200" spc="-9" dirty="0">
                <a:latin typeface="Tw Cen MT"/>
                <a:cs typeface="Tw Cen MT"/>
              </a:rPr>
              <a:t>c</a:t>
            </a:r>
            <a:r>
              <a:rPr sz="2200" spc="0" dirty="0">
                <a:latin typeface="Tw Cen MT"/>
                <a:cs typeface="Tw Cen MT"/>
              </a:rPr>
              <a:t>ol</a:t>
            </a:r>
            <a:r>
              <a:rPr sz="2200" spc="-9" dirty="0">
                <a:latin typeface="Tw Cen MT"/>
                <a:cs typeface="Tw Cen MT"/>
              </a:rPr>
              <a:t>um</a:t>
            </a:r>
            <a:r>
              <a:rPr sz="2200" spc="-4" dirty="0">
                <a:latin typeface="Tw Cen MT"/>
                <a:cs typeface="Tw Cen MT"/>
              </a:rPr>
              <a:t>n</a:t>
            </a:r>
            <a:r>
              <a:rPr sz="2200" spc="0" dirty="0">
                <a:latin typeface="Tw Cen MT"/>
                <a:cs typeface="Tw Cen MT"/>
              </a:rPr>
              <a:t>as</a:t>
            </a:r>
            <a:r>
              <a:rPr sz="2200" spc="24" dirty="0">
                <a:latin typeface="Tw Cen MT"/>
                <a:cs typeface="Tw Cen MT"/>
              </a:rPr>
              <a:t> </a:t>
            </a:r>
            <a:r>
              <a:rPr sz="2200" spc="4" dirty="0">
                <a:latin typeface="Tw Cen MT"/>
                <a:cs typeface="Tw Cen MT"/>
              </a:rPr>
              <a:t>s</a:t>
            </a:r>
            <a:r>
              <a:rPr sz="2200" spc="0" dirty="0">
                <a:latin typeface="Tw Cen MT"/>
                <a:cs typeface="Tw Cen MT"/>
              </a:rPr>
              <a:t>on </a:t>
            </a:r>
            <a:endParaRPr sz="2200" dirty="0">
              <a:latin typeface="Tw Cen MT"/>
              <a:cs typeface="Tw Cen MT"/>
            </a:endParaRPr>
          </a:p>
          <a:p>
            <a:pPr marL="12700" algn="just">
              <a:lnSpc>
                <a:spcPts val="2395"/>
              </a:lnSpc>
              <a:spcBef>
                <a:spcPts val="246"/>
              </a:spcBef>
            </a:pPr>
            <a:r>
              <a:rPr sz="2200" spc="0" dirty="0">
                <a:latin typeface="Tw Cen MT"/>
                <a:cs typeface="Tw Cen MT"/>
              </a:rPr>
              <a:t>las</a:t>
            </a:r>
            <a:r>
              <a:rPr sz="2200" spc="-19" dirty="0">
                <a:latin typeface="Tw Cen MT"/>
                <a:cs typeface="Tw Cen MT"/>
              </a:rPr>
              <a:t> </a:t>
            </a:r>
            <a:r>
              <a:rPr sz="2200" spc="-9" dirty="0">
                <a:latin typeface="Tw Cen MT"/>
                <a:cs typeface="Tw Cen MT"/>
              </a:rPr>
              <a:t>m</a:t>
            </a:r>
            <a:r>
              <a:rPr sz="2200" spc="0" dirty="0">
                <a:latin typeface="Tw Cen MT"/>
                <a:cs typeface="Tw Cen MT"/>
              </a:rPr>
              <a:t>ás</a:t>
            </a:r>
            <a:r>
              <a:rPr sz="2200" spc="9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a</a:t>
            </a:r>
            <a:r>
              <a:rPr sz="2200" spc="9" dirty="0">
                <a:latin typeface="Tw Cen MT"/>
                <a:cs typeface="Tw Cen MT"/>
              </a:rPr>
              <a:t>d</a:t>
            </a:r>
            <a:r>
              <a:rPr sz="2200" spc="0" dirty="0">
                <a:latin typeface="Tw Cen MT"/>
                <a:cs typeface="Tw Cen MT"/>
              </a:rPr>
              <a:t>e</a:t>
            </a:r>
            <a:r>
              <a:rPr sz="2200" spc="-9" dirty="0">
                <a:latin typeface="Tw Cen MT"/>
                <a:cs typeface="Tw Cen MT"/>
              </a:rPr>
              <a:t>c</a:t>
            </a:r>
            <a:r>
              <a:rPr sz="2200" spc="-4" dirty="0">
                <a:latin typeface="Tw Cen MT"/>
                <a:cs typeface="Tw Cen MT"/>
              </a:rPr>
              <a:t>u</a:t>
            </a:r>
            <a:r>
              <a:rPr sz="2200" spc="0" dirty="0">
                <a:latin typeface="Tw Cen MT"/>
                <a:cs typeface="Tw Cen MT"/>
              </a:rPr>
              <a:t>a</a:t>
            </a:r>
            <a:r>
              <a:rPr sz="2200" spc="9" dirty="0">
                <a:latin typeface="Tw Cen MT"/>
                <a:cs typeface="Tw Cen MT"/>
              </a:rPr>
              <a:t>d</a:t>
            </a:r>
            <a:r>
              <a:rPr sz="2200" spc="0" dirty="0">
                <a:latin typeface="Tw Cen MT"/>
                <a:cs typeface="Tw Cen MT"/>
              </a:rPr>
              <a:t>as</a:t>
            </a:r>
            <a:r>
              <a:rPr sz="2200" spc="-34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p</a:t>
            </a:r>
            <a:r>
              <a:rPr sz="2200" spc="9" dirty="0">
                <a:latin typeface="Tw Cen MT"/>
                <a:cs typeface="Tw Cen MT"/>
              </a:rPr>
              <a:t>a</a:t>
            </a:r>
            <a:r>
              <a:rPr sz="2200" spc="-14" dirty="0">
                <a:latin typeface="Tw Cen MT"/>
                <a:cs typeface="Tw Cen MT"/>
              </a:rPr>
              <a:t>r</a:t>
            </a:r>
            <a:r>
              <a:rPr sz="2200" spc="0" dirty="0">
                <a:latin typeface="Tw Cen MT"/>
                <a:cs typeface="Tw Cen MT"/>
              </a:rPr>
              <a:t>a</a:t>
            </a:r>
            <a:r>
              <a:rPr sz="2200" spc="-19" dirty="0">
                <a:latin typeface="Tw Cen MT"/>
                <a:cs typeface="Tw Cen MT"/>
              </a:rPr>
              <a:t> </a:t>
            </a:r>
            <a:r>
              <a:rPr sz="2200" spc="-4" dirty="0">
                <a:latin typeface="Tw Cen MT"/>
                <a:cs typeface="Tw Cen MT"/>
              </a:rPr>
              <a:t>u</a:t>
            </a:r>
            <a:r>
              <a:rPr sz="2200" spc="4" dirty="0">
                <a:latin typeface="Tw Cen MT"/>
                <a:cs typeface="Tw Cen MT"/>
              </a:rPr>
              <a:t>s</a:t>
            </a:r>
            <a:r>
              <a:rPr sz="2200" spc="0" dirty="0">
                <a:latin typeface="Tw Cen MT"/>
                <a:cs typeface="Tw Cen MT"/>
              </a:rPr>
              <a:t>a</a:t>
            </a:r>
            <a:r>
              <a:rPr sz="2200" spc="9" dirty="0">
                <a:latin typeface="Tw Cen MT"/>
                <a:cs typeface="Tw Cen MT"/>
              </a:rPr>
              <a:t>r</a:t>
            </a:r>
            <a:r>
              <a:rPr sz="2200" spc="4" dirty="0">
                <a:latin typeface="Tw Cen MT"/>
                <a:cs typeface="Tw Cen MT"/>
              </a:rPr>
              <a:t>s</a:t>
            </a:r>
            <a:r>
              <a:rPr sz="2200" spc="0" dirty="0">
                <a:latin typeface="Tw Cen MT"/>
                <a:cs typeface="Tw Cen MT"/>
              </a:rPr>
              <a:t>e</a:t>
            </a:r>
            <a:r>
              <a:rPr sz="2200" spc="-19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en</a:t>
            </a:r>
            <a:r>
              <a:rPr sz="2200" spc="9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el</a:t>
            </a:r>
            <a:r>
              <a:rPr sz="2200" spc="-9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análisi</a:t>
            </a:r>
            <a:r>
              <a:rPr sz="2200" spc="-9" dirty="0">
                <a:latin typeface="Tw Cen MT"/>
                <a:cs typeface="Tw Cen MT"/>
              </a:rPr>
              <a:t>s</a:t>
            </a:r>
            <a:r>
              <a:rPr sz="2200" spc="0" dirty="0">
                <a:latin typeface="Tw Cen MT"/>
                <a:cs typeface="Tw Cen MT"/>
              </a:rPr>
              <a:t>.</a:t>
            </a:r>
            <a:endParaRPr sz="2200" dirty="0">
              <a:latin typeface="Tw Cen MT"/>
              <a:cs typeface="Tw Cen MT"/>
            </a:endParaRPr>
          </a:p>
          <a:p>
            <a:pPr marL="12700" marR="2207" algn="just">
              <a:lnSpc>
                <a:spcPct val="90738"/>
              </a:lnSpc>
              <a:spcBef>
                <a:spcPts val="966"/>
              </a:spcBef>
            </a:pPr>
            <a:r>
              <a:rPr sz="2200" spc="-119" dirty="0">
                <a:latin typeface="Tw Cen MT"/>
                <a:cs typeface="Tw Cen MT"/>
              </a:rPr>
              <a:t>P</a:t>
            </a:r>
            <a:r>
              <a:rPr sz="2200" spc="0" dirty="0">
                <a:latin typeface="Tw Cen MT"/>
                <a:cs typeface="Tw Cen MT"/>
              </a:rPr>
              <a:t>or</a:t>
            </a:r>
            <a:r>
              <a:rPr sz="2200" spc="125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eje</a:t>
            </a:r>
            <a:r>
              <a:rPr sz="2200" spc="-14" dirty="0">
                <a:latin typeface="Tw Cen MT"/>
                <a:cs typeface="Tw Cen MT"/>
              </a:rPr>
              <a:t>m</a:t>
            </a:r>
            <a:r>
              <a:rPr sz="2200" spc="0" dirty="0">
                <a:latin typeface="Tw Cen MT"/>
                <a:cs typeface="Tw Cen MT"/>
              </a:rPr>
              <a:t>pl</a:t>
            </a:r>
            <a:r>
              <a:rPr sz="2200" spc="-69" dirty="0">
                <a:latin typeface="Tw Cen MT"/>
                <a:cs typeface="Tw Cen MT"/>
              </a:rPr>
              <a:t>o</a:t>
            </a:r>
            <a:r>
              <a:rPr sz="2200" spc="0" dirty="0">
                <a:latin typeface="Tw Cen MT"/>
                <a:cs typeface="Tw Cen MT"/>
              </a:rPr>
              <a:t>,</a:t>
            </a:r>
            <a:r>
              <a:rPr sz="2200" spc="114" dirty="0">
                <a:latin typeface="Tw Cen MT"/>
                <a:cs typeface="Tw Cen MT"/>
              </a:rPr>
              <a:t> </a:t>
            </a:r>
            <a:r>
              <a:rPr sz="2200" spc="-9" dirty="0">
                <a:latin typeface="Tw Cen MT"/>
                <a:cs typeface="Tw Cen MT"/>
              </a:rPr>
              <a:t>¿</a:t>
            </a:r>
            <a:r>
              <a:rPr lang="es-MX" sz="2200" dirty="0">
                <a:latin typeface="Tw Cen MT"/>
                <a:cs typeface="Tw Cen MT"/>
              </a:rPr>
              <a:t>D</a:t>
            </a:r>
            <a:r>
              <a:rPr sz="2200" spc="-39" dirty="0" err="1">
                <a:latin typeface="Tw Cen MT"/>
                <a:cs typeface="Tw Cen MT"/>
              </a:rPr>
              <a:t>e</a:t>
            </a:r>
            <a:r>
              <a:rPr sz="2200" spc="0" dirty="0" err="1">
                <a:latin typeface="Tw Cen MT"/>
                <a:cs typeface="Tw Cen MT"/>
              </a:rPr>
              <a:t>be</a:t>
            </a:r>
            <a:r>
              <a:rPr sz="2200" spc="9" dirty="0" err="1">
                <a:latin typeface="Tw Cen MT"/>
                <a:cs typeface="Tw Cen MT"/>
              </a:rPr>
              <a:t>r</a:t>
            </a:r>
            <a:r>
              <a:rPr sz="2200" spc="0" dirty="0" err="1">
                <a:latin typeface="Tw Cen MT"/>
                <a:cs typeface="Tw Cen MT"/>
              </a:rPr>
              <a:t>ía</a:t>
            </a:r>
            <a:r>
              <a:rPr sz="2200" spc="125" dirty="0">
                <a:latin typeface="Tw Cen MT"/>
                <a:cs typeface="Tw Cen MT"/>
              </a:rPr>
              <a:t> </a:t>
            </a:r>
            <a:r>
              <a:rPr sz="2200" spc="-4" dirty="0">
                <a:latin typeface="Tw Cen MT"/>
                <a:cs typeface="Tw Cen MT"/>
              </a:rPr>
              <a:t>u</a:t>
            </a:r>
            <a:r>
              <a:rPr sz="2200" spc="0" dirty="0">
                <a:latin typeface="Tw Cen MT"/>
                <a:cs typeface="Tw Cen MT"/>
              </a:rPr>
              <a:t>til</a:t>
            </a:r>
            <a:r>
              <a:rPr sz="2200" spc="-9" dirty="0">
                <a:latin typeface="Tw Cen MT"/>
                <a:cs typeface="Tw Cen MT"/>
              </a:rPr>
              <a:t>i</a:t>
            </a:r>
            <a:r>
              <a:rPr sz="2200" spc="-4" dirty="0">
                <a:latin typeface="Tw Cen MT"/>
                <a:cs typeface="Tw Cen MT"/>
              </a:rPr>
              <a:t>z</a:t>
            </a:r>
            <a:r>
              <a:rPr sz="2200" spc="0" dirty="0">
                <a:latin typeface="Tw Cen MT"/>
                <a:cs typeface="Tw Cen MT"/>
              </a:rPr>
              <a:t>ar</a:t>
            </a:r>
            <a:r>
              <a:rPr sz="2200" spc="129" dirty="0">
                <a:latin typeface="Tw Cen MT"/>
                <a:cs typeface="Tw Cen MT"/>
              </a:rPr>
              <a:t> </a:t>
            </a:r>
            <a:r>
              <a:rPr sz="2200" spc="-4" dirty="0">
                <a:latin typeface="Tw Cen MT"/>
                <a:cs typeface="Tw Cen MT"/>
              </a:rPr>
              <a:t>l</a:t>
            </a:r>
            <a:r>
              <a:rPr sz="2200" spc="0" dirty="0">
                <a:latin typeface="Tw Cen MT"/>
                <a:cs typeface="Tw Cen MT"/>
              </a:rPr>
              <a:t>a</a:t>
            </a:r>
            <a:r>
              <a:rPr sz="2200" spc="119" dirty="0">
                <a:latin typeface="Tw Cen MT"/>
                <a:cs typeface="Tw Cen MT"/>
              </a:rPr>
              <a:t> </a:t>
            </a:r>
            <a:r>
              <a:rPr sz="2200" spc="4" dirty="0">
                <a:latin typeface="Tw Cen MT"/>
                <a:cs typeface="Tw Cen MT"/>
              </a:rPr>
              <a:t>f</a:t>
            </a:r>
            <a:r>
              <a:rPr sz="2200" spc="0" dirty="0">
                <a:latin typeface="Tw Cen MT"/>
                <a:cs typeface="Tw Cen MT"/>
              </a:rPr>
              <a:t>e</a:t>
            </a:r>
            <a:r>
              <a:rPr sz="2200" spc="84" dirty="0">
                <a:latin typeface="Tw Cen MT"/>
                <a:cs typeface="Tw Cen MT"/>
              </a:rPr>
              <a:t>c</a:t>
            </a:r>
            <a:r>
              <a:rPr sz="2200" spc="-4" dirty="0">
                <a:latin typeface="Tw Cen MT"/>
                <a:cs typeface="Tw Cen MT"/>
              </a:rPr>
              <a:t>h</a:t>
            </a:r>
            <a:r>
              <a:rPr sz="2200" spc="0" dirty="0">
                <a:latin typeface="Tw Cen MT"/>
                <a:cs typeface="Tw Cen MT"/>
              </a:rPr>
              <a:t>a</a:t>
            </a:r>
            <a:r>
              <a:rPr sz="2200" spc="100" dirty="0">
                <a:latin typeface="Tw Cen MT"/>
                <a:cs typeface="Tw Cen MT"/>
              </a:rPr>
              <a:t> </a:t>
            </a:r>
            <a:r>
              <a:rPr sz="2200" spc="4" dirty="0">
                <a:latin typeface="Tw Cen MT"/>
                <a:cs typeface="Tw Cen MT"/>
              </a:rPr>
              <a:t>d</a:t>
            </a:r>
            <a:r>
              <a:rPr sz="2200" spc="0" dirty="0">
                <a:latin typeface="Tw Cen MT"/>
                <a:cs typeface="Tw Cen MT"/>
              </a:rPr>
              <a:t>e</a:t>
            </a:r>
            <a:r>
              <a:rPr sz="2200" spc="114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e</a:t>
            </a:r>
            <a:r>
              <a:rPr sz="2200" spc="-4" dirty="0">
                <a:latin typeface="Tw Cen MT"/>
                <a:cs typeface="Tw Cen MT"/>
              </a:rPr>
              <a:t>nv</a:t>
            </a:r>
            <a:r>
              <a:rPr sz="2200" spc="0" dirty="0">
                <a:latin typeface="Tw Cen MT"/>
                <a:cs typeface="Tw Cen MT"/>
              </a:rPr>
              <a:t>ío</a:t>
            </a:r>
            <a:r>
              <a:rPr sz="2200" spc="114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o</a:t>
            </a:r>
            <a:r>
              <a:rPr sz="2200" spc="114" dirty="0">
                <a:latin typeface="Tw Cen MT"/>
                <a:cs typeface="Tw Cen MT"/>
              </a:rPr>
              <a:t> </a:t>
            </a:r>
            <a:r>
              <a:rPr sz="2200" spc="-4" dirty="0">
                <a:latin typeface="Tw Cen MT"/>
                <a:cs typeface="Tw Cen MT"/>
              </a:rPr>
              <a:t>l</a:t>
            </a:r>
            <a:r>
              <a:rPr sz="2200" spc="0" dirty="0">
                <a:latin typeface="Tw Cen MT"/>
                <a:cs typeface="Tw Cen MT"/>
              </a:rPr>
              <a:t>a</a:t>
            </a:r>
            <a:r>
              <a:rPr sz="2200" spc="119" dirty="0">
                <a:latin typeface="Tw Cen MT"/>
                <a:cs typeface="Tw Cen MT"/>
              </a:rPr>
              <a:t> </a:t>
            </a:r>
            <a:r>
              <a:rPr sz="2200" spc="-14" dirty="0">
                <a:latin typeface="Tw Cen MT"/>
                <a:cs typeface="Tw Cen MT"/>
              </a:rPr>
              <a:t>f</a:t>
            </a:r>
            <a:r>
              <a:rPr sz="2200" spc="0" dirty="0">
                <a:latin typeface="Tw Cen MT"/>
                <a:cs typeface="Tw Cen MT"/>
              </a:rPr>
              <a:t>e</a:t>
            </a:r>
            <a:r>
              <a:rPr sz="2200" spc="84" dirty="0">
                <a:latin typeface="Tw Cen MT"/>
                <a:cs typeface="Tw Cen MT"/>
              </a:rPr>
              <a:t>c</a:t>
            </a:r>
            <a:r>
              <a:rPr sz="2200" spc="-4" dirty="0">
                <a:latin typeface="Tw Cen MT"/>
                <a:cs typeface="Tw Cen MT"/>
              </a:rPr>
              <a:t>h</a:t>
            </a:r>
            <a:r>
              <a:rPr sz="2200" spc="0" dirty="0">
                <a:latin typeface="Tw Cen MT"/>
                <a:cs typeface="Tw Cen MT"/>
              </a:rPr>
              <a:t>a</a:t>
            </a:r>
            <a:r>
              <a:rPr sz="2200" spc="124" dirty="0">
                <a:latin typeface="Tw Cen MT"/>
                <a:cs typeface="Tw Cen MT"/>
              </a:rPr>
              <a:t> </a:t>
            </a:r>
            <a:r>
              <a:rPr sz="2200" spc="4" dirty="0">
                <a:latin typeface="Tw Cen MT"/>
                <a:cs typeface="Tw Cen MT"/>
              </a:rPr>
              <a:t>d</a:t>
            </a:r>
            <a:r>
              <a:rPr sz="2200" spc="0" dirty="0">
                <a:latin typeface="Tw Cen MT"/>
                <a:cs typeface="Tw Cen MT"/>
              </a:rPr>
              <a:t>e</a:t>
            </a:r>
            <a:r>
              <a:rPr sz="2200" spc="119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p</a:t>
            </a:r>
            <a:r>
              <a:rPr sz="2200" spc="-19" dirty="0">
                <a:latin typeface="Tw Cen MT"/>
                <a:cs typeface="Tw Cen MT"/>
              </a:rPr>
              <a:t>e</a:t>
            </a:r>
            <a:r>
              <a:rPr sz="2200" spc="0" dirty="0">
                <a:latin typeface="Tw Cen MT"/>
                <a:cs typeface="Tw Cen MT"/>
              </a:rPr>
              <a:t>di</a:t>
            </a:r>
            <a:r>
              <a:rPr sz="2200" spc="4" dirty="0">
                <a:latin typeface="Tw Cen MT"/>
                <a:cs typeface="Tw Cen MT"/>
              </a:rPr>
              <a:t>d</a:t>
            </a:r>
            <a:r>
              <a:rPr sz="2200" spc="0" dirty="0">
                <a:latin typeface="Tw Cen MT"/>
                <a:cs typeface="Tw Cen MT"/>
              </a:rPr>
              <a:t>o?</a:t>
            </a:r>
            <a:endParaRPr sz="2200" dirty="0">
              <a:latin typeface="Tw Cen MT"/>
              <a:cs typeface="Tw Cen MT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330504" y="1861042"/>
            <a:ext cx="199913" cy="1930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2488"/>
              </a:lnSpc>
            </a:pPr>
            <a:r>
              <a:rPr sz="1300" spc="0" dirty="0">
                <a:solidFill>
                  <a:srgbClr val="DD8046"/>
                </a:solidFill>
                <a:latin typeface="Wingdings"/>
                <a:cs typeface="Wingdings"/>
              </a:rPr>
              <a:t></a:t>
            </a:r>
            <a:endParaRPr sz="1300">
              <a:latin typeface="Wingdings"/>
              <a:cs typeface="Wingdings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650544" y="3544875"/>
            <a:ext cx="7339088" cy="3061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3300" spc="-9" baseline="1391" dirty="0">
                <a:latin typeface="Tw Cen MT"/>
                <a:cs typeface="Tw Cen MT"/>
              </a:rPr>
              <a:t>¿</a:t>
            </a:r>
            <a:r>
              <a:rPr sz="3300" spc="0" baseline="1391" dirty="0">
                <a:latin typeface="Tw Cen MT"/>
                <a:cs typeface="Tw Cen MT"/>
              </a:rPr>
              <a:t>Q</a:t>
            </a:r>
            <a:r>
              <a:rPr sz="3300" spc="-9" baseline="1391" dirty="0">
                <a:latin typeface="Tw Cen MT"/>
                <a:cs typeface="Tw Cen MT"/>
              </a:rPr>
              <a:t>u</a:t>
            </a:r>
            <a:r>
              <a:rPr sz="3300" spc="0" baseline="1391" dirty="0">
                <a:latin typeface="Tw Cen MT"/>
                <a:cs typeface="Tw Cen MT"/>
              </a:rPr>
              <a:t>é</a:t>
            </a:r>
            <a:r>
              <a:rPr sz="3300" spc="114" baseline="1391" dirty="0">
                <a:latin typeface="Tw Cen MT"/>
                <a:cs typeface="Tw Cen MT"/>
              </a:rPr>
              <a:t> </a:t>
            </a:r>
            <a:r>
              <a:rPr sz="3300" spc="14" baseline="1391" dirty="0">
                <a:latin typeface="Tw Cen MT"/>
                <a:cs typeface="Tw Cen MT"/>
              </a:rPr>
              <a:t>i</a:t>
            </a:r>
            <a:r>
              <a:rPr sz="3300" spc="-9" baseline="1391" dirty="0">
                <a:latin typeface="Tw Cen MT"/>
                <a:cs typeface="Tw Cen MT"/>
              </a:rPr>
              <a:t>n</a:t>
            </a:r>
            <a:r>
              <a:rPr sz="3300" spc="4" baseline="1391" dirty="0">
                <a:latin typeface="Tw Cen MT"/>
                <a:cs typeface="Tw Cen MT"/>
              </a:rPr>
              <a:t>f</a:t>
            </a:r>
            <a:r>
              <a:rPr sz="3300" spc="0" baseline="1391" dirty="0">
                <a:latin typeface="Tw Cen MT"/>
                <a:cs typeface="Tw Cen MT"/>
              </a:rPr>
              <a:t>l</a:t>
            </a:r>
            <a:r>
              <a:rPr sz="3300" spc="-14" baseline="1391" dirty="0">
                <a:latin typeface="Tw Cen MT"/>
                <a:cs typeface="Tw Cen MT"/>
              </a:rPr>
              <a:t>u</a:t>
            </a:r>
            <a:r>
              <a:rPr sz="3300" spc="-50" baseline="1391" dirty="0">
                <a:latin typeface="Tw Cen MT"/>
                <a:cs typeface="Tw Cen MT"/>
              </a:rPr>
              <a:t>y</a:t>
            </a:r>
            <a:r>
              <a:rPr sz="3300" spc="0" baseline="1391" dirty="0">
                <a:latin typeface="Tw Cen MT"/>
                <a:cs typeface="Tw Cen MT"/>
              </a:rPr>
              <a:t>e</a:t>
            </a:r>
            <a:r>
              <a:rPr sz="3300" spc="119" baseline="1391" dirty="0">
                <a:latin typeface="Tw Cen MT"/>
                <a:cs typeface="Tw Cen MT"/>
              </a:rPr>
              <a:t> </a:t>
            </a:r>
            <a:r>
              <a:rPr sz="3300" spc="-9" baseline="1391" dirty="0">
                <a:latin typeface="Tw Cen MT"/>
                <a:cs typeface="Tw Cen MT"/>
              </a:rPr>
              <a:t>m</a:t>
            </a:r>
            <a:r>
              <a:rPr sz="3300" spc="0" baseline="1391" dirty="0">
                <a:latin typeface="Tw Cen MT"/>
                <a:cs typeface="Tw Cen MT"/>
              </a:rPr>
              <a:t>ás</a:t>
            </a:r>
            <a:r>
              <a:rPr sz="3300" spc="129" baseline="1391" dirty="0">
                <a:latin typeface="Tw Cen MT"/>
                <a:cs typeface="Tw Cen MT"/>
              </a:rPr>
              <a:t> </a:t>
            </a:r>
            <a:r>
              <a:rPr sz="3300" spc="0" baseline="1391" dirty="0">
                <a:latin typeface="Tw Cen MT"/>
                <a:cs typeface="Tw Cen MT"/>
              </a:rPr>
              <a:t>en</a:t>
            </a:r>
            <a:r>
              <a:rPr sz="3300" spc="154" baseline="1391" dirty="0">
                <a:latin typeface="Tw Cen MT"/>
                <a:cs typeface="Tw Cen MT"/>
              </a:rPr>
              <a:t> </a:t>
            </a:r>
            <a:r>
              <a:rPr sz="3300" spc="0" baseline="1391" dirty="0">
                <a:latin typeface="Tw Cen MT"/>
                <a:cs typeface="Tw Cen MT"/>
              </a:rPr>
              <a:t>las</a:t>
            </a:r>
            <a:r>
              <a:rPr sz="3300" spc="125" baseline="1391" dirty="0">
                <a:latin typeface="Tw Cen MT"/>
                <a:cs typeface="Tw Cen MT"/>
              </a:rPr>
              <a:t> </a:t>
            </a:r>
            <a:r>
              <a:rPr sz="3300" spc="-54" baseline="1391" dirty="0">
                <a:latin typeface="Tw Cen MT"/>
                <a:cs typeface="Tw Cen MT"/>
              </a:rPr>
              <a:t>v</a:t>
            </a:r>
            <a:r>
              <a:rPr sz="3300" spc="19" baseline="1391" dirty="0">
                <a:latin typeface="Tw Cen MT"/>
                <a:cs typeface="Tw Cen MT"/>
              </a:rPr>
              <a:t>e</a:t>
            </a:r>
            <a:r>
              <a:rPr sz="3300" spc="-9" baseline="1391" dirty="0">
                <a:latin typeface="Tw Cen MT"/>
                <a:cs typeface="Tw Cen MT"/>
              </a:rPr>
              <a:t>n</a:t>
            </a:r>
            <a:r>
              <a:rPr sz="3300" spc="0" baseline="1391" dirty="0">
                <a:latin typeface="Tw Cen MT"/>
                <a:cs typeface="Tw Cen MT"/>
              </a:rPr>
              <a:t>ta</a:t>
            </a:r>
            <a:r>
              <a:rPr sz="3300" spc="19" baseline="1391" dirty="0">
                <a:latin typeface="Tw Cen MT"/>
                <a:cs typeface="Tw Cen MT"/>
              </a:rPr>
              <a:t>s</a:t>
            </a:r>
            <a:r>
              <a:rPr sz="3300" spc="0" baseline="1391" dirty="0">
                <a:latin typeface="Tw Cen MT"/>
                <a:cs typeface="Tw Cen MT"/>
              </a:rPr>
              <a:t>:</a:t>
            </a:r>
            <a:r>
              <a:rPr sz="3300" spc="109" baseline="1391" dirty="0">
                <a:latin typeface="Tw Cen MT"/>
                <a:cs typeface="Tw Cen MT"/>
              </a:rPr>
              <a:t> </a:t>
            </a:r>
            <a:r>
              <a:rPr sz="3300" spc="-4" baseline="1391" dirty="0">
                <a:latin typeface="Tw Cen MT"/>
                <a:cs typeface="Tw Cen MT"/>
              </a:rPr>
              <a:t>l</a:t>
            </a:r>
            <a:r>
              <a:rPr sz="3300" spc="0" baseline="1391" dirty="0">
                <a:latin typeface="Tw Cen MT"/>
                <a:cs typeface="Tw Cen MT"/>
              </a:rPr>
              <a:t>a</a:t>
            </a:r>
            <a:r>
              <a:rPr sz="3300" spc="144" baseline="1391" dirty="0">
                <a:latin typeface="Tw Cen MT"/>
                <a:cs typeface="Tw Cen MT"/>
              </a:rPr>
              <a:t> </a:t>
            </a:r>
            <a:r>
              <a:rPr sz="3300" spc="-9" baseline="1391" dirty="0">
                <a:latin typeface="Tw Cen MT"/>
                <a:cs typeface="Tw Cen MT"/>
              </a:rPr>
              <a:t>c</a:t>
            </a:r>
            <a:r>
              <a:rPr sz="3300" spc="0" baseline="1391" dirty="0">
                <a:latin typeface="Tw Cen MT"/>
                <a:cs typeface="Tw Cen MT"/>
              </a:rPr>
              <a:t>ant</a:t>
            </a:r>
            <a:r>
              <a:rPr sz="3300" spc="-4" baseline="1391" dirty="0">
                <a:latin typeface="Tw Cen MT"/>
                <a:cs typeface="Tw Cen MT"/>
              </a:rPr>
              <a:t>i</a:t>
            </a:r>
            <a:r>
              <a:rPr sz="3300" spc="0" baseline="1391" dirty="0">
                <a:latin typeface="Tw Cen MT"/>
                <a:cs typeface="Tw Cen MT"/>
              </a:rPr>
              <a:t>d</a:t>
            </a:r>
            <a:r>
              <a:rPr sz="3300" spc="4" baseline="1391" dirty="0">
                <a:latin typeface="Tw Cen MT"/>
                <a:cs typeface="Tw Cen MT"/>
              </a:rPr>
              <a:t>a</a:t>
            </a:r>
            <a:r>
              <a:rPr sz="3300" spc="0" baseline="1391" dirty="0">
                <a:latin typeface="Tw Cen MT"/>
                <a:cs typeface="Tw Cen MT"/>
              </a:rPr>
              <a:t>d,</a:t>
            </a:r>
            <a:r>
              <a:rPr sz="3300" spc="119" baseline="1391" dirty="0">
                <a:latin typeface="Tw Cen MT"/>
                <a:cs typeface="Tw Cen MT"/>
              </a:rPr>
              <a:t> </a:t>
            </a:r>
            <a:r>
              <a:rPr sz="3300" spc="0" baseline="1391" dirty="0">
                <a:latin typeface="Tw Cen MT"/>
                <a:cs typeface="Tw Cen MT"/>
              </a:rPr>
              <a:t>el</a:t>
            </a:r>
            <a:r>
              <a:rPr sz="3300" spc="134" baseline="1391" dirty="0">
                <a:latin typeface="Tw Cen MT"/>
                <a:cs typeface="Tw Cen MT"/>
              </a:rPr>
              <a:t> </a:t>
            </a:r>
            <a:r>
              <a:rPr sz="3300" spc="0" baseline="1391" dirty="0">
                <a:latin typeface="Tw Cen MT"/>
                <a:cs typeface="Tw Cen MT"/>
              </a:rPr>
              <a:t>p</a:t>
            </a:r>
            <a:r>
              <a:rPr sz="3300" spc="9" baseline="1391" dirty="0">
                <a:latin typeface="Tw Cen MT"/>
                <a:cs typeface="Tw Cen MT"/>
              </a:rPr>
              <a:t>r</a:t>
            </a:r>
            <a:r>
              <a:rPr sz="3300" spc="0" baseline="1391" dirty="0">
                <a:latin typeface="Tw Cen MT"/>
                <a:cs typeface="Tw Cen MT"/>
              </a:rPr>
              <a:t>e</a:t>
            </a:r>
            <a:r>
              <a:rPr sz="3300" spc="-14" baseline="1391" dirty="0">
                <a:latin typeface="Tw Cen MT"/>
                <a:cs typeface="Tw Cen MT"/>
              </a:rPr>
              <a:t>c</a:t>
            </a:r>
            <a:r>
              <a:rPr sz="3300" spc="0" baseline="1391" dirty="0">
                <a:latin typeface="Tw Cen MT"/>
                <a:cs typeface="Tw Cen MT"/>
              </a:rPr>
              <a:t>io</a:t>
            </a:r>
            <a:r>
              <a:rPr sz="3300" spc="114" baseline="1391" dirty="0">
                <a:latin typeface="Tw Cen MT"/>
                <a:cs typeface="Tw Cen MT"/>
              </a:rPr>
              <a:t> </a:t>
            </a:r>
            <a:r>
              <a:rPr sz="3300" spc="0" baseline="1391" dirty="0">
                <a:latin typeface="Tw Cen MT"/>
                <a:cs typeface="Tw Cen MT"/>
              </a:rPr>
              <a:t>total</a:t>
            </a:r>
            <a:r>
              <a:rPr sz="3300" spc="139" baseline="1391" dirty="0">
                <a:latin typeface="Tw Cen MT"/>
                <a:cs typeface="Tw Cen MT"/>
              </a:rPr>
              <a:t> </a:t>
            </a:r>
            <a:r>
              <a:rPr sz="3300" spc="0" baseline="1391" dirty="0">
                <a:latin typeface="Tw Cen MT"/>
                <a:cs typeface="Tw Cen MT"/>
              </a:rPr>
              <a:t>o</a:t>
            </a:r>
            <a:r>
              <a:rPr sz="3300" spc="114" baseline="1391" dirty="0">
                <a:latin typeface="Tw Cen MT"/>
                <a:cs typeface="Tw Cen MT"/>
              </a:rPr>
              <a:t> </a:t>
            </a:r>
            <a:r>
              <a:rPr sz="3300" spc="-9" baseline="1391" dirty="0">
                <a:latin typeface="Tw Cen MT"/>
                <a:cs typeface="Tw Cen MT"/>
              </a:rPr>
              <a:t>un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8017002" y="3544875"/>
            <a:ext cx="765727" cy="3061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3300" spc="0" baseline="1391" dirty="0">
                <a:latin typeface="Tw Cen MT"/>
                <a:cs typeface="Tw Cen MT"/>
              </a:rPr>
              <a:t>p</a:t>
            </a:r>
            <a:r>
              <a:rPr sz="3300" spc="9" baseline="1391" dirty="0">
                <a:latin typeface="Tw Cen MT"/>
                <a:cs typeface="Tw Cen MT"/>
              </a:rPr>
              <a:t>r</a:t>
            </a:r>
            <a:r>
              <a:rPr sz="3300" spc="0" baseline="1391" dirty="0">
                <a:latin typeface="Tw Cen MT"/>
                <a:cs typeface="Tw Cen MT"/>
              </a:rPr>
              <a:t>e</a:t>
            </a:r>
            <a:r>
              <a:rPr sz="3300" spc="-14" baseline="1391" dirty="0">
                <a:latin typeface="Tw Cen MT"/>
                <a:cs typeface="Tw Cen MT"/>
              </a:rPr>
              <a:t>c</a:t>
            </a:r>
            <a:r>
              <a:rPr sz="3300" spc="0" baseline="1391" dirty="0">
                <a:latin typeface="Tw Cen MT"/>
                <a:cs typeface="Tw Cen MT"/>
              </a:rPr>
              <a:t>io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650544" y="3880395"/>
            <a:ext cx="437047" cy="3058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3300" spc="-9" baseline="1391" dirty="0">
                <a:latin typeface="Tw Cen MT"/>
                <a:cs typeface="Tw Cen MT"/>
              </a:rPr>
              <a:t>c</a:t>
            </a:r>
            <a:r>
              <a:rPr sz="3300" spc="0" baseline="1391" dirty="0">
                <a:latin typeface="Tw Cen MT"/>
                <a:cs typeface="Tw Cen MT"/>
              </a:rPr>
              <a:t>on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177848" y="3880395"/>
            <a:ext cx="1272062" cy="3058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3300" spc="0" baseline="1391" dirty="0">
                <a:latin typeface="Tw Cen MT"/>
                <a:cs typeface="Tw Cen MT"/>
              </a:rPr>
              <a:t>de</a:t>
            </a:r>
            <a:r>
              <a:rPr sz="3300" spc="9" baseline="1391" dirty="0">
                <a:latin typeface="Tw Cen MT"/>
                <a:cs typeface="Tw Cen MT"/>
              </a:rPr>
              <a:t>s</a:t>
            </a:r>
            <a:r>
              <a:rPr sz="3300" spc="-9" baseline="1391" dirty="0">
                <a:latin typeface="Tw Cen MT"/>
                <a:cs typeface="Tw Cen MT"/>
              </a:rPr>
              <a:t>c</a:t>
            </a:r>
            <a:r>
              <a:rPr sz="3300" spc="-4" baseline="1391" dirty="0">
                <a:latin typeface="Tw Cen MT"/>
                <a:cs typeface="Tw Cen MT"/>
              </a:rPr>
              <a:t>u</a:t>
            </a:r>
            <a:r>
              <a:rPr sz="3300" spc="0" baseline="1391" dirty="0">
                <a:latin typeface="Tw Cen MT"/>
                <a:cs typeface="Tw Cen MT"/>
              </a:rPr>
              <a:t>e</a:t>
            </a:r>
            <a:r>
              <a:rPr sz="3300" spc="-4" baseline="1391" dirty="0">
                <a:latin typeface="Tw Cen MT"/>
                <a:cs typeface="Tw Cen MT"/>
              </a:rPr>
              <a:t>n</a:t>
            </a:r>
            <a:r>
              <a:rPr sz="3300" spc="0" baseline="1391" dirty="0">
                <a:latin typeface="Tw Cen MT"/>
                <a:cs typeface="Tw Cen MT"/>
              </a:rPr>
              <a:t>to?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543937" y="3880395"/>
            <a:ext cx="407609" cy="3058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3300" spc="-9" baseline="1391" dirty="0">
                <a:latin typeface="Tw Cen MT"/>
                <a:cs typeface="Tw Cen MT"/>
              </a:rPr>
              <a:t>L</a:t>
            </a:r>
            <a:r>
              <a:rPr sz="3300" spc="0" baseline="1391" dirty="0">
                <a:latin typeface="Tw Cen MT"/>
                <a:cs typeface="Tw Cen MT"/>
              </a:rPr>
              <a:t>os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046857" y="3880395"/>
            <a:ext cx="687743" cy="3058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3300" spc="0" baseline="1391" dirty="0">
                <a:latin typeface="Tw Cen MT"/>
                <a:cs typeface="Tw Cen MT"/>
              </a:rPr>
              <a:t>d</a:t>
            </a:r>
            <a:r>
              <a:rPr sz="3300" spc="9" baseline="1391" dirty="0">
                <a:latin typeface="Tw Cen MT"/>
                <a:cs typeface="Tw Cen MT"/>
              </a:rPr>
              <a:t>a</a:t>
            </a:r>
            <a:r>
              <a:rPr sz="3300" spc="0" baseline="1391" dirty="0">
                <a:latin typeface="Tw Cen MT"/>
                <a:cs typeface="Tw Cen MT"/>
              </a:rPr>
              <a:t>tos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824478" y="3880395"/>
            <a:ext cx="1408758" cy="3058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3300" spc="0" baseline="1391" dirty="0">
                <a:latin typeface="Tw Cen MT"/>
                <a:cs typeface="Tw Cen MT"/>
              </a:rPr>
              <a:t>i</a:t>
            </a:r>
            <a:r>
              <a:rPr sz="3300" spc="9" baseline="1391" dirty="0">
                <a:latin typeface="Tw Cen MT"/>
                <a:cs typeface="Tw Cen MT"/>
              </a:rPr>
              <a:t>n</a:t>
            </a:r>
            <a:r>
              <a:rPr sz="3300" spc="-9" baseline="1391" dirty="0">
                <a:latin typeface="Tw Cen MT"/>
                <a:cs typeface="Tw Cen MT"/>
              </a:rPr>
              <a:t>c</a:t>
            </a:r>
            <a:r>
              <a:rPr sz="3300" spc="0" baseline="1391" dirty="0">
                <a:latin typeface="Tw Cen MT"/>
                <a:cs typeface="Tw Cen MT"/>
              </a:rPr>
              <a:t>o</a:t>
            </a:r>
            <a:r>
              <a:rPr sz="3300" spc="-9" baseline="1391" dirty="0">
                <a:latin typeface="Tw Cen MT"/>
                <a:cs typeface="Tw Cen MT"/>
              </a:rPr>
              <a:t>m</a:t>
            </a:r>
            <a:r>
              <a:rPr sz="3300" spc="0" baseline="1391" dirty="0">
                <a:latin typeface="Tw Cen MT"/>
                <a:cs typeface="Tw Cen MT"/>
              </a:rPr>
              <a:t>pleto</a:t>
            </a:r>
            <a:r>
              <a:rPr sz="3300" spc="-34" baseline="1391" dirty="0">
                <a:latin typeface="Tw Cen MT"/>
                <a:cs typeface="Tw Cen MT"/>
              </a:rPr>
              <a:t>s</a:t>
            </a:r>
            <a:r>
              <a:rPr sz="3300" spc="0" baseline="1391" dirty="0">
                <a:latin typeface="Tw Cen MT"/>
                <a:cs typeface="Tw Cen MT"/>
              </a:rPr>
              <a:t>,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324602" y="3880395"/>
            <a:ext cx="362529" cy="3058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3300" spc="0" baseline="1391" dirty="0">
                <a:latin typeface="Tw Cen MT"/>
                <a:cs typeface="Tw Cen MT"/>
              </a:rPr>
              <a:t>los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781802" y="3880395"/>
            <a:ext cx="687743" cy="3058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3300" spc="0" baseline="1391" dirty="0">
                <a:latin typeface="Tw Cen MT"/>
                <a:cs typeface="Tw Cen MT"/>
              </a:rPr>
              <a:t>d</a:t>
            </a:r>
            <a:r>
              <a:rPr sz="3300" spc="9" baseline="1391" dirty="0">
                <a:latin typeface="Tw Cen MT"/>
                <a:cs typeface="Tw Cen MT"/>
              </a:rPr>
              <a:t>a</a:t>
            </a:r>
            <a:r>
              <a:rPr sz="3300" spc="0" baseline="1391" dirty="0">
                <a:latin typeface="Tw Cen MT"/>
                <a:cs typeface="Tw Cen MT"/>
              </a:rPr>
              <a:t>tos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562471" y="3880395"/>
            <a:ext cx="1453000" cy="3058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3300" spc="0" baseline="1391" dirty="0">
                <a:latin typeface="Tw Cen MT"/>
                <a:cs typeface="Tw Cen MT"/>
              </a:rPr>
              <a:t>equi</a:t>
            </a:r>
            <a:r>
              <a:rPr sz="3300" spc="-59" baseline="1391" dirty="0">
                <a:latin typeface="Tw Cen MT"/>
                <a:cs typeface="Tw Cen MT"/>
              </a:rPr>
              <a:t>v</a:t>
            </a:r>
            <a:r>
              <a:rPr sz="3300" spc="0" baseline="1391" dirty="0">
                <a:latin typeface="Tw Cen MT"/>
                <a:cs typeface="Tw Cen MT"/>
              </a:rPr>
              <a:t>o</a:t>
            </a:r>
            <a:r>
              <a:rPr sz="3300" spc="-9" baseline="1391" dirty="0">
                <a:latin typeface="Tw Cen MT"/>
                <a:cs typeface="Tw Cen MT"/>
              </a:rPr>
              <a:t>c</a:t>
            </a:r>
            <a:r>
              <a:rPr sz="3300" spc="0" baseline="1391" dirty="0">
                <a:latin typeface="Tw Cen MT"/>
                <a:cs typeface="Tw Cen MT"/>
              </a:rPr>
              <a:t>a</a:t>
            </a:r>
            <a:r>
              <a:rPr sz="3300" spc="9" baseline="1391" dirty="0">
                <a:latin typeface="Tw Cen MT"/>
                <a:cs typeface="Tw Cen MT"/>
              </a:rPr>
              <a:t>d</a:t>
            </a:r>
            <a:r>
              <a:rPr sz="3300" spc="0" baseline="1391" dirty="0">
                <a:latin typeface="Tw Cen MT"/>
                <a:cs typeface="Tw Cen MT"/>
              </a:rPr>
              <a:t>os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8108442" y="3880395"/>
            <a:ext cx="207670" cy="3058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3300" spc="0" baseline="1391" dirty="0">
                <a:latin typeface="Tw Cen MT"/>
                <a:cs typeface="Tw Cen MT"/>
              </a:rPr>
              <a:t>y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8407146" y="3880395"/>
            <a:ext cx="377042" cy="3058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3300" spc="0" baseline="1391" dirty="0">
                <a:latin typeface="Tw Cen MT"/>
                <a:cs typeface="Tw Cen MT"/>
              </a:rPr>
              <a:t>las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50544" y="4215675"/>
            <a:ext cx="1053339" cy="3058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3300" spc="0" baseline="1391" dirty="0">
                <a:latin typeface="Tw Cen MT"/>
                <a:cs typeface="Tw Cen MT"/>
              </a:rPr>
              <a:t>e</a:t>
            </a:r>
            <a:r>
              <a:rPr sz="3300" spc="-4" baseline="1391" dirty="0">
                <a:latin typeface="Tw Cen MT"/>
                <a:cs typeface="Tw Cen MT"/>
              </a:rPr>
              <a:t>n</a:t>
            </a:r>
            <a:r>
              <a:rPr sz="3300" spc="0" baseline="1391" dirty="0">
                <a:latin typeface="Tw Cen MT"/>
                <a:cs typeface="Tw Cen MT"/>
              </a:rPr>
              <a:t>t</a:t>
            </a:r>
            <a:r>
              <a:rPr sz="3300" spc="-14" baseline="1391" dirty="0">
                <a:latin typeface="Tw Cen MT"/>
                <a:cs typeface="Tw Cen MT"/>
              </a:rPr>
              <a:t>r</a:t>
            </a:r>
            <a:r>
              <a:rPr sz="3300" spc="0" baseline="1391" dirty="0">
                <a:latin typeface="Tw Cen MT"/>
                <a:cs typeface="Tw Cen MT"/>
              </a:rPr>
              <a:t>a</a:t>
            </a:r>
            <a:r>
              <a:rPr sz="3300" spc="-9" baseline="1391" dirty="0">
                <a:latin typeface="Tw Cen MT"/>
                <a:cs typeface="Tw Cen MT"/>
              </a:rPr>
              <a:t>d</a:t>
            </a:r>
            <a:r>
              <a:rPr sz="3300" spc="0" baseline="1391" dirty="0">
                <a:latin typeface="Tw Cen MT"/>
                <a:cs typeface="Tw Cen MT"/>
              </a:rPr>
              <a:t>as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830451" y="4215675"/>
            <a:ext cx="485211" cy="3058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3300" spc="0" baseline="1391" dirty="0">
                <a:latin typeface="Tw Cen MT"/>
                <a:cs typeface="Tw Cen MT"/>
              </a:rPr>
              <a:t>que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440305" y="4215675"/>
            <a:ext cx="982176" cy="3058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3300" spc="0" baseline="1391" dirty="0">
                <a:latin typeface="Tw Cen MT"/>
                <a:cs typeface="Tw Cen MT"/>
              </a:rPr>
              <a:t>p</a:t>
            </a:r>
            <a:r>
              <a:rPr sz="3300" spc="9" baseline="1391" dirty="0">
                <a:latin typeface="Tw Cen MT"/>
                <a:cs typeface="Tw Cen MT"/>
              </a:rPr>
              <a:t>a</a:t>
            </a:r>
            <a:r>
              <a:rPr sz="3300" spc="4" baseline="1391" dirty="0">
                <a:latin typeface="Tw Cen MT"/>
                <a:cs typeface="Tw Cen MT"/>
              </a:rPr>
              <a:t>r</a:t>
            </a:r>
            <a:r>
              <a:rPr sz="3300" spc="0" baseline="1391" dirty="0">
                <a:latin typeface="Tw Cen MT"/>
                <a:cs typeface="Tw Cen MT"/>
              </a:rPr>
              <a:t>e</a:t>
            </a:r>
            <a:r>
              <a:rPr sz="3300" spc="-9" baseline="1391" dirty="0">
                <a:latin typeface="Tw Cen MT"/>
                <a:cs typeface="Tw Cen MT"/>
              </a:rPr>
              <a:t>c</a:t>
            </a:r>
            <a:r>
              <a:rPr sz="3300" spc="0" baseline="1391" dirty="0">
                <a:latin typeface="Tw Cen MT"/>
                <a:cs typeface="Tw Cen MT"/>
              </a:rPr>
              <a:t>en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547110" y="4215675"/>
            <a:ext cx="2521732" cy="3058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3300" spc="0" baseline="1391" dirty="0">
                <a:latin typeface="Tw Cen MT"/>
                <a:cs typeface="Tw Cen MT"/>
              </a:rPr>
              <a:t>i</a:t>
            </a:r>
            <a:r>
              <a:rPr sz="3300" spc="-9" baseline="1391" dirty="0">
                <a:latin typeface="Tw Cen MT"/>
                <a:cs typeface="Tw Cen MT"/>
              </a:rPr>
              <a:t>n</a:t>
            </a:r>
            <a:r>
              <a:rPr sz="3300" spc="0" baseline="1391" dirty="0">
                <a:latin typeface="Tw Cen MT"/>
                <a:cs typeface="Tw Cen MT"/>
              </a:rPr>
              <a:t>de</a:t>
            </a:r>
            <a:r>
              <a:rPr sz="3300" spc="9" baseline="1391" dirty="0">
                <a:latin typeface="Tw Cen MT"/>
                <a:cs typeface="Tw Cen MT"/>
              </a:rPr>
              <a:t>p</a:t>
            </a:r>
            <a:r>
              <a:rPr sz="3300" spc="0" baseline="1391" dirty="0">
                <a:latin typeface="Tw Cen MT"/>
                <a:cs typeface="Tw Cen MT"/>
              </a:rPr>
              <a:t>e</a:t>
            </a:r>
            <a:r>
              <a:rPr sz="3300" spc="-29" baseline="1391" dirty="0">
                <a:latin typeface="Tw Cen MT"/>
                <a:cs typeface="Tw Cen MT"/>
              </a:rPr>
              <a:t>n</a:t>
            </a:r>
            <a:r>
              <a:rPr sz="3300" spc="0" baseline="1391" dirty="0">
                <a:latin typeface="Tw Cen MT"/>
                <a:cs typeface="Tw Cen MT"/>
              </a:rPr>
              <a:t>diente</a:t>
            </a:r>
            <a:r>
              <a:rPr sz="3300" spc="-44" baseline="1391" dirty="0">
                <a:latin typeface="Tw Cen MT"/>
                <a:cs typeface="Tw Cen MT"/>
              </a:rPr>
              <a:t>s</a:t>
            </a:r>
            <a:r>
              <a:rPr sz="3300" spc="0" baseline="1391" dirty="0">
                <a:latin typeface="Tw Cen MT"/>
                <a:cs typeface="Tw Cen MT"/>
              </a:rPr>
              <a:t>, </a:t>
            </a:r>
            <a:r>
              <a:rPr sz="3300" spc="304" baseline="1391" dirty="0">
                <a:latin typeface="Tw Cen MT"/>
                <a:cs typeface="Tw Cen MT"/>
              </a:rPr>
              <a:t> </a:t>
            </a:r>
            <a:r>
              <a:rPr sz="3300" spc="0" baseline="1391" dirty="0">
                <a:latin typeface="Tw Cen MT"/>
                <a:cs typeface="Tw Cen MT"/>
              </a:rPr>
              <a:t>pe</a:t>
            </a:r>
            <a:r>
              <a:rPr sz="3300" spc="-34" baseline="1391" dirty="0">
                <a:latin typeface="Tw Cen MT"/>
                <a:cs typeface="Tw Cen MT"/>
              </a:rPr>
              <a:t>r</a:t>
            </a:r>
            <a:r>
              <a:rPr sz="3300" spc="0" baseline="1391" dirty="0">
                <a:latin typeface="Tw Cen MT"/>
                <a:cs typeface="Tw Cen MT"/>
              </a:rPr>
              <a:t>o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193663" y="4215675"/>
            <a:ext cx="485211" cy="3058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3300" spc="0" baseline="1391" dirty="0">
                <a:latin typeface="Tw Cen MT"/>
                <a:cs typeface="Tw Cen MT"/>
              </a:rPr>
              <a:t>que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806310" y="4215675"/>
            <a:ext cx="363707" cy="3058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3300" spc="4" baseline="1391" dirty="0">
                <a:latin typeface="Tw Cen MT"/>
                <a:cs typeface="Tw Cen MT"/>
              </a:rPr>
              <a:t>de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294245" y="4215675"/>
            <a:ext cx="710456" cy="3058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3300" spc="-4" baseline="1391" dirty="0">
                <a:latin typeface="Tw Cen MT"/>
                <a:cs typeface="Tw Cen MT"/>
              </a:rPr>
              <a:t>h</a:t>
            </a:r>
            <a:r>
              <a:rPr sz="3300" spc="0" baseline="1391" dirty="0">
                <a:latin typeface="Tw Cen MT"/>
                <a:cs typeface="Tw Cen MT"/>
              </a:rPr>
              <a:t>e</a:t>
            </a:r>
            <a:r>
              <a:rPr sz="3300" spc="84" baseline="1391" dirty="0">
                <a:latin typeface="Tw Cen MT"/>
                <a:cs typeface="Tw Cen MT"/>
              </a:rPr>
              <a:t>c</a:t>
            </a:r>
            <a:r>
              <a:rPr sz="3300" spc="-4" baseline="1391" dirty="0">
                <a:latin typeface="Tw Cen MT"/>
                <a:cs typeface="Tw Cen MT"/>
              </a:rPr>
              <a:t>h</a:t>
            </a:r>
            <a:r>
              <a:rPr sz="3300" spc="0" baseline="1391" dirty="0">
                <a:latin typeface="Tw Cen MT"/>
                <a:cs typeface="Tw Cen MT"/>
              </a:rPr>
              <a:t>o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129778" y="4215675"/>
            <a:ext cx="656052" cy="3058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3300" spc="0" baseline="1391" dirty="0">
                <a:latin typeface="Tw Cen MT"/>
                <a:cs typeface="Tw Cen MT"/>
              </a:rPr>
              <a:t>e</a:t>
            </a:r>
            <a:r>
              <a:rPr sz="3300" spc="4" baseline="1391" dirty="0">
                <a:latin typeface="Tw Cen MT"/>
                <a:cs typeface="Tw Cen MT"/>
              </a:rPr>
              <a:t>s</a:t>
            </a:r>
            <a:r>
              <a:rPr sz="3300" spc="0" baseline="1391" dirty="0">
                <a:latin typeface="Tw Cen MT"/>
                <a:cs typeface="Tw Cen MT"/>
              </a:rPr>
              <a:t>t</a:t>
            </a:r>
            <a:r>
              <a:rPr sz="3300" spc="4" baseline="1391" dirty="0">
                <a:latin typeface="Tw Cen MT"/>
                <a:cs typeface="Tw Cen MT"/>
              </a:rPr>
              <a:t>á</a:t>
            </a:r>
            <a:r>
              <a:rPr sz="3300" spc="0" baseline="1391" dirty="0">
                <a:latin typeface="Tw Cen MT"/>
                <a:cs typeface="Tw Cen MT"/>
              </a:rPr>
              <a:t>n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50544" y="4551336"/>
            <a:ext cx="1672842" cy="3058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3300" spc="0" baseline="1391" dirty="0">
                <a:latin typeface="Tw Cen MT"/>
                <a:cs typeface="Tw Cen MT"/>
              </a:rPr>
              <a:t>e</a:t>
            </a:r>
            <a:r>
              <a:rPr sz="3300" spc="4" baseline="1391" dirty="0">
                <a:latin typeface="Tw Cen MT"/>
                <a:cs typeface="Tw Cen MT"/>
              </a:rPr>
              <a:t>s</a:t>
            </a:r>
            <a:r>
              <a:rPr sz="3300" spc="0" baseline="1391" dirty="0">
                <a:latin typeface="Tw Cen MT"/>
                <a:cs typeface="Tw Cen MT"/>
              </a:rPr>
              <a:t>t</a:t>
            </a:r>
            <a:r>
              <a:rPr sz="3300" spc="9" baseline="1391" dirty="0">
                <a:latin typeface="Tw Cen MT"/>
                <a:cs typeface="Tw Cen MT"/>
              </a:rPr>
              <a:t>r</a:t>
            </a:r>
            <a:r>
              <a:rPr sz="3300" spc="0" baseline="1391" dirty="0">
                <a:latin typeface="Tw Cen MT"/>
                <a:cs typeface="Tw Cen MT"/>
              </a:rPr>
              <a:t>e</a:t>
            </a:r>
            <a:r>
              <a:rPr sz="3300" spc="84" baseline="1391" dirty="0">
                <a:latin typeface="Tw Cen MT"/>
                <a:cs typeface="Tw Cen MT"/>
              </a:rPr>
              <a:t>c</a:t>
            </a:r>
            <a:r>
              <a:rPr sz="3300" spc="-4" baseline="1391" dirty="0">
                <a:latin typeface="Tw Cen MT"/>
                <a:cs typeface="Tw Cen MT"/>
              </a:rPr>
              <a:t>h</a:t>
            </a:r>
            <a:r>
              <a:rPr sz="3300" spc="0" baseline="1391" dirty="0">
                <a:latin typeface="Tw Cen MT"/>
                <a:cs typeface="Tw Cen MT"/>
              </a:rPr>
              <a:t>ame</a:t>
            </a:r>
            <a:r>
              <a:rPr sz="3300" spc="-9" baseline="1391" dirty="0">
                <a:latin typeface="Tw Cen MT"/>
                <a:cs typeface="Tw Cen MT"/>
              </a:rPr>
              <a:t>n</a:t>
            </a:r>
            <a:r>
              <a:rPr sz="3300" spc="0" baseline="1391" dirty="0">
                <a:latin typeface="Tw Cen MT"/>
                <a:cs typeface="Tw Cen MT"/>
              </a:rPr>
              <a:t>te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425065" y="4551336"/>
            <a:ext cx="1845302" cy="3058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3300" spc="-9" baseline="1391" dirty="0">
                <a:latin typeface="Tw Cen MT"/>
                <a:cs typeface="Tw Cen MT"/>
              </a:rPr>
              <a:t>c</a:t>
            </a:r>
            <a:r>
              <a:rPr sz="3300" spc="0" baseline="1391" dirty="0">
                <a:latin typeface="Tw Cen MT"/>
                <a:cs typeface="Tw Cen MT"/>
              </a:rPr>
              <a:t>o</a:t>
            </a:r>
            <a:r>
              <a:rPr sz="3300" spc="4" baseline="1391" dirty="0">
                <a:latin typeface="Tw Cen MT"/>
                <a:cs typeface="Tw Cen MT"/>
              </a:rPr>
              <a:t>rr</a:t>
            </a:r>
            <a:r>
              <a:rPr sz="3300" spc="0" baseline="1391" dirty="0">
                <a:latin typeface="Tw Cen MT"/>
                <a:cs typeface="Tw Cen MT"/>
              </a:rPr>
              <a:t>ela</a:t>
            </a:r>
            <a:r>
              <a:rPr sz="3300" spc="-9" baseline="1391" dirty="0">
                <a:latin typeface="Tw Cen MT"/>
                <a:cs typeface="Tw Cen MT"/>
              </a:rPr>
              <a:t>c</a:t>
            </a:r>
            <a:r>
              <a:rPr sz="3300" spc="0" baseline="1391" dirty="0">
                <a:latin typeface="Tw Cen MT"/>
                <a:cs typeface="Tw Cen MT"/>
              </a:rPr>
              <a:t>io</a:t>
            </a:r>
            <a:r>
              <a:rPr sz="3300" spc="-9" baseline="1391" dirty="0">
                <a:latin typeface="Tw Cen MT"/>
                <a:cs typeface="Tw Cen MT"/>
              </a:rPr>
              <a:t>n</a:t>
            </a:r>
            <a:r>
              <a:rPr sz="3300" spc="0" baseline="1391" dirty="0">
                <a:latin typeface="Tw Cen MT"/>
                <a:cs typeface="Tw Cen MT"/>
              </a:rPr>
              <a:t>a</a:t>
            </a:r>
            <a:r>
              <a:rPr sz="3300" spc="9" baseline="1391" dirty="0">
                <a:latin typeface="Tw Cen MT"/>
                <a:cs typeface="Tw Cen MT"/>
              </a:rPr>
              <a:t>d</a:t>
            </a:r>
            <a:r>
              <a:rPr sz="3300" spc="-19" baseline="1391" dirty="0">
                <a:latin typeface="Tw Cen MT"/>
                <a:cs typeface="Tw Cen MT"/>
              </a:rPr>
              <a:t>a</a:t>
            </a:r>
            <a:r>
              <a:rPr sz="3300" spc="0" baseline="1391" dirty="0">
                <a:latin typeface="Tw Cen MT"/>
                <a:cs typeface="Tw Cen MT"/>
              </a:rPr>
              <a:t>s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373372" y="4551336"/>
            <a:ext cx="902959" cy="3058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3300" spc="0" baseline="1391" dirty="0">
                <a:latin typeface="Tw Cen MT"/>
                <a:cs typeface="Tw Cen MT"/>
              </a:rPr>
              <a:t>pueden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376418" y="4551336"/>
            <a:ext cx="682203" cy="3058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3300" spc="0" baseline="1391" dirty="0">
                <a:latin typeface="Tw Cen MT"/>
                <a:cs typeface="Tw Cen MT"/>
              </a:rPr>
              <a:t>i</a:t>
            </a:r>
            <a:r>
              <a:rPr sz="3300" spc="-9" baseline="1391" dirty="0">
                <a:latin typeface="Tw Cen MT"/>
                <a:cs typeface="Tw Cen MT"/>
              </a:rPr>
              <a:t>n</a:t>
            </a:r>
            <a:r>
              <a:rPr sz="3300" spc="4" baseline="1391" dirty="0">
                <a:latin typeface="Tw Cen MT"/>
                <a:cs typeface="Tw Cen MT"/>
              </a:rPr>
              <a:t>f</a:t>
            </a:r>
            <a:r>
              <a:rPr sz="3300" spc="0" baseline="1391" dirty="0">
                <a:latin typeface="Tw Cen MT"/>
                <a:cs typeface="Tw Cen MT"/>
              </a:rPr>
              <a:t>l</a:t>
            </a:r>
            <a:r>
              <a:rPr sz="3300" spc="-9" baseline="1391" dirty="0">
                <a:latin typeface="Tw Cen MT"/>
                <a:cs typeface="Tw Cen MT"/>
              </a:rPr>
              <a:t>u</a:t>
            </a:r>
            <a:r>
              <a:rPr sz="3300" spc="0" baseline="1391" dirty="0">
                <a:latin typeface="Tw Cen MT"/>
                <a:cs typeface="Tw Cen MT"/>
              </a:rPr>
              <a:t>ir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163183" y="4551336"/>
            <a:ext cx="330489" cy="3058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3300" spc="0" baseline="1391" dirty="0">
                <a:latin typeface="Tw Cen MT"/>
                <a:cs typeface="Tw Cen MT"/>
              </a:rPr>
              <a:t>en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595999" y="4551336"/>
            <a:ext cx="364705" cy="3058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3300" spc="14" baseline="1391" dirty="0">
                <a:latin typeface="Tw Cen MT"/>
                <a:cs typeface="Tw Cen MT"/>
              </a:rPr>
              <a:t>l</a:t>
            </a:r>
            <a:r>
              <a:rPr sz="3300" spc="0" baseline="1391" dirty="0">
                <a:latin typeface="Tw Cen MT"/>
                <a:cs typeface="Tw Cen MT"/>
              </a:rPr>
              <a:t>os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062597" y="4551336"/>
            <a:ext cx="1199503" cy="3058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3300" spc="4" baseline="1391" dirty="0">
                <a:latin typeface="Tw Cen MT"/>
                <a:cs typeface="Tw Cen MT"/>
              </a:rPr>
              <a:t>r</a:t>
            </a:r>
            <a:r>
              <a:rPr sz="3300" spc="0" baseline="1391" dirty="0">
                <a:latin typeface="Tw Cen MT"/>
                <a:cs typeface="Tw Cen MT"/>
              </a:rPr>
              <a:t>e</a:t>
            </a:r>
            <a:r>
              <a:rPr sz="3300" spc="4" baseline="1391" dirty="0">
                <a:latin typeface="Tw Cen MT"/>
                <a:cs typeface="Tw Cen MT"/>
              </a:rPr>
              <a:t>s</a:t>
            </a:r>
            <a:r>
              <a:rPr sz="3300" spc="-4" baseline="1391" dirty="0">
                <a:latin typeface="Tw Cen MT"/>
                <a:cs typeface="Tw Cen MT"/>
              </a:rPr>
              <a:t>u</a:t>
            </a:r>
            <a:r>
              <a:rPr sz="3300" spc="0" baseline="1391" dirty="0">
                <a:latin typeface="Tw Cen MT"/>
                <a:cs typeface="Tw Cen MT"/>
              </a:rPr>
              <a:t>lta</a:t>
            </a:r>
            <a:r>
              <a:rPr sz="3300" spc="4" baseline="1391" dirty="0">
                <a:latin typeface="Tw Cen MT"/>
                <a:cs typeface="Tw Cen MT"/>
              </a:rPr>
              <a:t>d</a:t>
            </a:r>
            <a:r>
              <a:rPr sz="3300" spc="0" baseline="1391" dirty="0">
                <a:latin typeface="Tw Cen MT"/>
                <a:cs typeface="Tw Cen MT"/>
              </a:rPr>
              <a:t>os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364474" y="4551336"/>
            <a:ext cx="423870" cy="3058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3300" spc="0" baseline="1391" dirty="0">
                <a:latin typeface="Tw Cen MT"/>
                <a:cs typeface="Tw Cen MT"/>
              </a:rPr>
              <a:t>del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50544" y="4886616"/>
            <a:ext cx="5401669" cy="140063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5634">
              <a:lnSpc>
                <a:spcPts val="2350"/>
              </a:lnSpc>
              <a:spcBef>
                <a:spcPts val="117"/>
              </a:spcBef>
            </a:pPr>
            <a:r>
              <a:rPr sz="3300" spc="-9" baseline="1391" dirty="0">
                <a:latin typeface="Tw Cen MT"/>
                <a:cs typeface="Tw Cen MT"/>
              </a:rPr>
              <a:t>m</a:t>
            </a:r>
            <a:r>
              <a:rPr sz="3300" spc="0" baseline="1391" dirty="0">
                <a:latin typeface="Tw Cen MT"/>
                <a:cs typeface="Tw Cen MT"/>
              </a:rPr>
              <a:t>odelo</a:t>
            </a:r>
            <a:r>
              <a:rPr sz="3300" spc="-25" baseline="1391" dirty="0">
                <a:latin typeface="Tw Cen MT"/>
                <a:cs typeface="Tw Cen MT"/>
              </a:rPr>
              <a:t> </a:t>
            </a:r>
            <a:r>
              <a:rPr sz="3300" spc="4" baseline="1391" dirty="0">
                <a:latin typeface="Tw Cen MT"/>
                <a:cs typeface="Tw Cen MT"/>
              </a:rPr>
              <a:t>d</a:t>
            </a:r>
            <a:r>
              <a:rPr sz="3300" spc="0" baseline="1391" dirty="0">
                <a:latin typeface="Tw Cen MT"/>
                <a:cs typeface="Tw Cen MT"/>
              </a:rPr>
              <a:t>e </a:t>
            </a:r>
            <a:r>
              <a:rPr sz="3300" spc="-9" baseline="1391" dirty="0">
                <a:latin typeface="Tw Cen MT"/>
                <a:cs typeface="Tw Cen MT"/>
              </a:rPr>
              <a:t>m</a:t>
            </a:r>
            <a:r>
              <a:rPr sz="3300" spc="0" baseline="1391" dirty="0">
                <a:latin typeface="Tw Cen MT"/>
                <a:cs typeface="Tw Cen MT"/>
              </a:rPr>
              <a:t>ane</a:t>
            </a:r>
            <a:r>
              <a:rPr sz="3300" spc="-14" baseline="1391" dirty="0">
                <a:latin typeface="Tw Cen MT"/>
                <a:cs typeface="Tw Cen MT"/>
              </a:rPr>
              <a:t>r</a:t>
            </a:r>
            <a:r>
              <a:rPr sz="3300" spc="0" baseline="1391" dirty="0">
                <a:latin typeface="Tw Cen MT"/>
                <a:cs typeface="Tw Cen MT"/>
              </a:rPr>
              <a:t>as</a:t>
            </a:r>
            <a:r>
              <a:rPr sz="3300" spc="-9" baseline="1391" dirty="0">
                <a:latin typeface="Tw Cen MT"/>
                <a:cs typeface="Tw Cen MT"/>
              </a:rPr>
              <a:t> </a:t>
            </a:r>
            <a:r>
              <a:rPr sz="3300" spc="0" baseline="1391" dirty="0">
                <a:latin typeface="Tw Cen MT"/>
                <a:cs typeface="Tw Cen MT"/>
              </a:rPr>
              <a:t>que </a:t>
            </a:r>
            <a:r>
              <a:rPr sz="3300" spc="-4" baseline="1391" dirty="0">
                <a:latin typeface="Tw Cen MT"/>
                <a:cs typeface="Tw Cen MT"/>
              </a:rPr>
              <a:t>n</a:t>
            </a:r>
            <a:r>
              <a:rPr sz="3300" spc="0" baseline="1391" dirty="0">
                <a:latin typeface="Tw Cen MT"/>
                <a:cs typeface="Tw Cen MT"/>
              </a:rPr>
              <a:t>o e</a:t>
            </a:r>
            <a:r>
              <a:rPr sz="3300" spc="4" baseline="1391" dirty="0">
                <a:latin typeface="Tw Cen MT"/>
                <a:cs typeface="Tw Cen MT"/>
              </a:rPr>
              <a:t>s</a:t>
            </a:r>
            <a:r>
              <a:rPr sz="3300" spc="0" baseline="1391" dirty="0">
                <a:latin typeface="Tw Cen MT"/>
                <a:cs typeface="Tw Cen MT"/>
              </a:rPr>
              <a:t>pe</a:t>
            </a:r>
            <a:r>
              <a:rPr sz="3300" spc="-9" baseline="1391" dirty="0">
                <a:latin typeface="Tw Cen MT"/>
                <a:cs typeface="Tw Cen MT"/>
              </a:rPr>
              <a:t>r</a:t>
            </a:r>
            <a:r>
              <a:rPr sz="3300" spc="9" baseline="1391" dirty="0">
                <a:latin typeface="Tw Cen MT"/>
                <a:cs typeface="Tw Cen MT"/>
              </a:rPr>
              <a:t>a</a:t>
            </a:r>
            <a:r>
              <a:rPr sz="3300" spc="0" baseline="1391" dirty="0">
                <a:latin typeface="Tw Cen MT"/>
                <a:cs typeface="Tw Cen MT"/>
              </a:rPr>
              <a:t>.</a:t>
            </a:r>
            <a:endParaRPr sz="2200" dirty="0">
              <a:latin typeface="Tw Cen MT"/>
              <a:cs typeface="Tw Cen MT"/>
            </a:endParaRPr>
          </a:p>
          <a:p>
            <a:pPr marL="12700" marR="17592">
              <a:lnSpc>
                <a:spcPct val="90738"/>
              </a:lnSpc>
              <a:spcBef>
                <a:spcPts val="824"/>
              </a:spcBef>
            </a:pPr>
            <a:r>
              <a:rPr sz="2200" spc="-119" dirty="0">
                <a:latin typeface="Tw Cen MT"/>
                <a:cs typeface="Tw Cen MT"/>
              </a:rPr>
              <a:t>P</a:t>
            </a:r>
            <a:r>
              <a:rPr sz="2200" spc="0" dirty="0">
                <a:latin typeface="Tw Cen MT"/>
                <a:cs typeface="Tw Cen MT"/>
              </a:rPr>
              <a:t>or</a:t>
            </a:r>
            <a:r>
              <a:rPr sz="2200" spc="244" dirty="0">
                <a:latin typeface="Tw Cen MT"/>
                <a:cs typeface="Tw Cen MT"/>
              </a:rPr>
              <a:t> </a:t>
            </a:r>
            <a:r>
              <a:rPr sz="2200" spc="-9" dirty="0">
                <a:latin typeface="Tw Cen MT"/>
                <a:cs typeface="Tw Cen MT"/>
              </a:rPr>
              <a:t>c</a:t>
            </a:r>
            <a:r>
              <a:rPr sz="2200" spc="0" dirty="0">
                <a:latin typeface="Tw Cen MT"/>
                <a:cs typeface="Tw Cen MT"/>
              </a:rPr>
              <a:t>o</a:t>
            </a:r>
            <a:r>
              <a:rPr sz="2200" spc="-4" dirty="0">
                <a:latin typeface="Tw Cen MT"/>
                <a:cs typeface="Tw Cen MT"/>
              </a:rPr>
              <a:t>n</a:t>
            </a:r>
            <a:r>
              <a:rPr sz="2200" spc="4" dirty="0">
                <a:latin typeface="Tw Cen MT"/>
                <a:cs typeface="Tw Cen MT"/>
              </a:rPr>
              <a:t>s</a:t>
            </a:r>
            <a:r>
              <a:rPr sz="2200" spc="0" dirty="0">
                <a:latin typeface="Tw Cen MT"/>
                <a:cs typeface="Tw Cen MT"/>
              </a:rPr>
              <a:t>igu</a:t>
            </a:r>
            <a:r>
              <a:rPr sz="2200" spc="-9" dirty="0">
                <a:latin typeface="Tw Cen MT"/>
                <a:cs typeface="Tw Cen MT"/>
              </a:rPr>
              <a:t>i</a:t>
            </a:r>
            <a:r>
              <a:rPr sz="2200" spc="0" dirty="0">
                <a:latin typeface="Tw Cen MT"/>
                <a:cs typeface="Tw Cen MT"/>
              </a:rPr>
              <a:t>e</a:t>
            </a:r>
            <a:r>
              <a:rPr sz="2200" spc="-4" dirty="0">
                <a:latin typeface="Tw Cen MT"/>
                <a:cs typeface="Tw Cen MT"/>
              </a:rPr>
              <a:t>n</a:t>
            </a:r>
            <a:r>
              <a:rPr sz="2200" spc="0" dirty="0">
                <a:latin typeface="Tw Cen MT"/>
                <a:cs typeface="Tw Cen MT"/>
              </a:rPr>
              <a:t>t</a:t>
            </a:r>
            <a:r>
              <a:rPr sz="2200" spc="-94" dirty="0">
                <a:latin typeface="Tw Cen MT"/>
                <a:cs typeface="Tw Cen MT"/>
              </a:rPr>
              <a:t>e</a:t>
            </a:r>
            <a:r>
              <a:rPr sz="2200" spc="0" dirty="0">
                <a:latin typeface="Tw Cen MT"/>
                <a:cs typeface="Tw Cen MT"/>
              </a:rPr>
              <a:t>,</a:t>
            </a:r>
            <a:r>
              <a:rPr sz="2200" spc="239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antes</a:t>
            </a:r>
            <a:r>
              <a:rPr sz="2200" spc="244" dirty="0">
                <a:latin typeface="Tw Cen MT"/>
                <a:cs typeface="Tw Cen MT"/>
              </a:rPr>
              <a:t> </a:t>
            </a:r>
            <a:r>
              <a:rPr sz="2200" spc="4" dirty="0">
                <a:latin typeface="Tw Cen MT"/>
                <a:cs typeface="Tw Cen MT"/>
              </a:rPr>
              <a:t>d</a:t>
            </a:r>
            <a:r>
              <a:rPr sz="2200" spc="0" dirty="0">
                <a:latin typeface="Tw Cen MT"/>
                <a:cs typeface="Tw Cen MT"/>
              </a:rPr>
              <a:t>e</a:t>
            </a:r>
            <a:r>
              <a:rPr sz="2200" spc="259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e</a:t>
            </a:r>
            <a:r>
              <a:rPr sz="2200" spc="-9" dirty="0">
                <a:latin typeface="Tw Cen MT"/>
                <a:cs typeface="Tw Cen MT"/>
              </a:rPr>
              <a:t>m</a:t>
            </a:r>
            <a:r>
              <a:rPr sz="2200" spc="0" dirty="0">
                <a:latin typeface="Tw Cen MT"/>
                <a:cs typeface="Tw Cen MT"/>
              </a:rPr>
              <a:t>pez</a:t>
            </a:r>
            <a:r>
              <a:rPr sz="2200" spc="-19" dirty="0">
                <a:latin typeface="Tw Cen MT"/>
                <a:cs typeface="Tw Cen MT"/>
              </a:rPr>
              <a:t>a</a:t>
            </a:r>
            <a:r>
              <a:rPr sz="2200" spc="0" dirty="0">
                <a:latin typeface="Tw Cen MT"/>
                <a:cs typeface="Tw Cen MT"/>
              </a:rPr>
              <a:t>r</a:t>
            </a:r>
            <a:r>
              <a:rPr sz="2200" spc="244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a</a:t>
            </a:r>
            <a:r>
              <a:rPr sz="2200" spc="244" dirty="0">
                <a:latin typeface="Tw Cen MT"/>
                <a:cs typeface="Tw Cen MT"/>
              </a:rPr>
              <a:t> </a:t>
            </a:r>
            <a:r>
              <a:rPr sz="2200" spc="-39" dirty="0">
                <a:latin typeface="Tw Cen MT"/>
                <a:cs typeface="Tw Cen MT"/>
              </a:rPr>
              <a:t>g</a:t>
            </a:r>
            <a:r>
              <a:rPr sz="2200" spc="0" dirty="0">
                <a:latin typeface="Tw Cen MT"/>
                <a:cs typeface="Tw Cen MT"/>
              </a:rPr>
              <a:t>e</a:t>
            </a:r>
            <a:r>
              <a:rPr sz="2200" spc="-4" dirty="0">
                <a:latin typeface="Tw Cen MT"/>
                <a:cs typeface="Tw Cen MT"/>
              </a:rPr>
              <a:t>n</a:t>
            </a:r>
            <a:r>
              <a:rPr sz="2200" spc="0" dirty="0">
                <a:latin typeface="Tw Cen MT"/>
                <a:cs typeface="Tw Cen MT"/>
              </a:rPr>
              <a:t>e</a:t>
            </a:r>
            <a:r>
              <a:rPr sz="2200" spc="-14" dirty="0">
                <a:latin typeface="Tw Cen MT"/>
                <a:cs typeface="Tw Cen MT"/>
              </a:rPr>
              <a:t>r</a:t>
            </a:r>
            <a:r>
              <a:rPr sz="2200" spc="-19" dirty="0">
                <a:latin typeface="Tw Cen MT"/>
                <a:cs typeface="Tw Cen MT"/>
              </a:rPr>
              <a:t>a</a:t>
            </a:r>
            <a:r>
              <a:rPr sz="2200" spc="0" dirty="0">
                <a:latin typeface="Tw Cen MT"/>
                <a:cs typeface="Tw Cen MT"/>
              </a:rPr>
              <a:t>r</a:t>
            </a:r>
            <a:endParaRPr sz="2200" dirty="0">
              <a:latin typeface="Tw Cen MT"/>
              <a:cs typeface="Tw Cen MT"/>
            </a:endParaRPr>
          </a:p>
          <a:p>
            <a:pPr marL="12700">
              <a:lnSpc>
                <a:spcPct val="90738"/>
              </a:lnSpc>
              <a:spcBef>
                <a:spcPts val="245"/>
              </a:spcBef>
            </a:pPr>
            <a:r>
              <a:rPr sz="2200" spc="4" dirty="0">
                <a:latin typeface="Tw Cen MT"/>
                <a:cs typeface="Tw Cen MT"/>
              </a:rPr>
              <a:t>d</a:t>
            </a:r>
            <a:r>
              <a:rPr sz="2200" spc="0" dirty="0">
                <a:latin typeface="Tw Cen MT"/>
                <a:cs typeface="Tw Cen MT"/>
              </a:rPr>
              <a:t>e</a:t>
            </a:r>
            <a:r>
              <a:rPr sz="2200" spc="379" dirty="0">
                <a:latin typeface="Tw Cen MT"/>
                <a:cs typeface="Tw Cen MT"/>
              </a:rPr>
              <a:t> </a:t>
            </a:r>
            <a:r>
              <a:rPr lang="es-MX" sz="2200" dirty="0">
                <a:latin typeface="Tw Cen MT"/>
                <a:cs typeface="Tw Cen MT"/>
              </a:rPr>
              <a:t>D</a:t>
            </a:r>
            <a:r>
              <a:rPr sz="2200" spc="4" dirty="0" err="1">
                <a:latin typeface="Tw Cen MT"/>
                <a:cs typeface="Tw Cen MT"/>
              </a:rPr>
              <a:t>a</a:t>
            </a:r>
            <a:r>
              <a:rPr sz="2200" spc="-19" dirty="0" err="1">
                <a:latin typeface="Tw Cen MT"/>
                <a:cs typeface="Tw Cen MT"/>
              </a:rPr>
              <a:t>t</a:t>
            </a:r>
            <a:r>
              <a:rPr sz="2200" spc="0" dirty="0" err="1">
                <a:latin typeface="Tw Cen MT"/>
                <a:cs typeface="Tw Cen MT"/>
              </a:rPr>
              <a:t>o</a:t>
            </a:r>
            <a:r>
              <a:rPr sz="2200" spc="-39" dirty="0" err="1">
                <a:latin typeface="Tw Cen MT"/>
                <a:cs typeface="Tw Cen MT"/>
              </a:rPr>
              <a:t>s</a:t>
            </a:r>
            <a:r>
              <a:rPr sz="2200" spc="0" dirty="0">
                <a:latin typeface="Tw Cen MT"/>
                <a:cs typeface="Tw Cen MT"/>
              </a:rPr>
              <a:t>,</a:t>
            </a:r>
            <a:r>
              <a:rPr sz="2200" spc="379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d</a:t>
            </a:r>
            <a:r>
              <a:rPr sz="2200" spc="-44" dirty="0">
                <a:latin typeface="Tw Cen MT"/>
                <a:cs typeface="Tw Cen MT"/>
              </a:rPr>
              <a:t>e</a:t>
            </a:r>
            <a:r>
              <a:rPr sz="2200" spc="0" dirty="0">
                <a:latin typeface="Tw Cen MT"/>
                <a:cs typeface="Tw Cen MT"/>
              </a:rPr>
              <a:t>be</a:t>
            </a:r>
            <a:r>
              <a:rPr sz="2200" spc="9" dirty="0">
                <a:latin typeface="Tw Cen MT"/>
                <a:cs typeface="Tw Cen MT"/>
              </a:rPr>
              <a:t>r</a:t>
            </a:r>
            <a:r>
              <a:rPr sz="2200" spc="-29" dirty="0">
                <a:latin typeface="Tw Cen MT"/>
                <a:cs typeface="Tw Cen MT"/>
              </a:rPr>
              <a:t>í</a:t>
            </a:r>
            <a:r>
              <a:rPr sz="2200" spc="0" dirty="0">
                <a:latin typeface="Tw Cen MT"/>
                <a:cs typeface="Tw Cen MT"/>
              </a:rPr>
              <a:t>a</a:t>
            </a:r>
            <a:r>
              <a:rPr sz="2200" spc="390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ide</a:t>
            </a:r>
            <a:r>
              <a:rPr sz="2200" spc="-9" dirty="0">
                <a:latin typeface="Tw Cen MT"/>
                <a:cs typeface="Tw Cen MT"/>
              </a:rPr>
              <a:t>n</a:t>
            </a:r>
            <a:r>
              <a:rPr sz="2200" spc="0" dirty="0">
                <a:latin typeface="Tw Cen MT"/>
                <a:cs typeface="Tw Cen MT"/>
              </a:rPr>
              <a:t>tifi</a:t>
            </a:r>
            <a:r>
              <a:rPr sz="2200" spc="-9" dirty="0">
                <a:latin typeface="Tw Cen MT"/>
                <a:cs typeface="Tw Cen MT"/>
              </a:rPr>
              <a:t>c</a:t>
            </a:r>
            <a:r>
              <a:rPr sz="2200" spc="0" dirty="0">
                <a:latin typeface="Tw Cen MT"/>
                <a:cs typeface="Tw Cen MT"/>
              </a:rPr>
              <a:t>ar</a:t>
            </a:r>
            <a:r>
              <a:rPr sz="2200" spc="395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e</a:t>
            </a:r>
            <a:r>
              <a:rPr sz="2200" spc="4" dirty="0">
                <a:latin typeface="Tw Cen MT"/>
                <a:cs typeface="Tw Cen MT"/>
              </a:rPr>
              <a:t>s</a:t>
            </a:r>
            <a:r>
              <a:rPr sz="2200" spc="0" dirty="0">
                <a:latin typeface="Tw Cen MT"/>
                <a:cs typeface="Tw Cen MT"/>
              </a:rPr>
              <a:t>tos</a:t>
            </a:r>
            <a:r>
              <a:rPr sz="2200" spc="365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p</a:t>
            </a:r>
            <a:r>
              <a:rPr sz="2200" spc="-34" dirty="0">
                <a:latin typeface="Tw Cen MT"/>
                <a:cs typeface="Tw Cen MT"/>
              </a:rPr>
              <a:t>r</a:t>
            </a:r>
            <a:r>
              <a:rPr sz="2200" spc="0" dirty="0">
                <a:latin typeface="Tw Cen MT"/>
                <a:cs typeface="Tw Cen MT"/>
              </a:rPr>
              <a:t>oble</a:t>
            </a:r>
            <a:r>
              <a:rPr sz="2200" spc="-39" dirty="0">
                <a:latin typeface="Tw Cen MT"/>
                <a:cs typeface="Tw Cen MT"/>
              </a:rPr>
              <a:t>m</a:t>
            </a:r>
            <a:r>
              <a:rPr sz="2200" spc="0" dirty="0">
                <a:latin typeface="Tw Cen MT"/>
                <a:cs typeface="Tw Cen MT"/>
              </a:rPr>
              <a:t>as</a:t>
            </a:r>
            <a:endParaRPr sz="2200" dirty="0">
              <a:latin typeface="Tw Cen MT"/>
              <a:cs typeface="Tw Cen MT"/>
            </a:endParaRPr>
          </a:p>
          <a:p>
            <a:pPr marL="12700" marR="45634">
              <a:lnSpc>
                <a:spcPct val="90738"/>
              </a:lnSpc>
              <a:spcBef>
                <a:spcPts val="244"/>
              </a:spcBef>
            </a:pPr>
            <a:r>
              <a:rPr sz="2200" spc="-9" dirty="0">
                <a:latin typeface="Tw Cen MT"/>
                <a:cs typeface="Tw Cen MT"/>
              </a:rPr>
              <a:t>c</a:t>
            </a:r>
            <a:r>
              <a:rPr sz="2200" spc="0" dirty="0">
                <a:latin typeface="Tw Cen MT"/>
                <a:cs typeface="Tw Cen MT"/>
              </a:rPr>
              <a:t>o</a:t>
            </a:r>
            <a:r>
              <a:rPr sz="2200" spc="4" dirty="0">
                <a:latin typeface="Tw Cen MT"/>
                <a:cs typeface="Tw Cen MT"/>
              </a:rPr>
              <a:t>rr</a:t>
            </a:r>
            <a:r>
              <a:rPr sz="2200" spc="0" dirty="0">
                <a:latin typeface="Tw Cen MT"/>
                <a:cs typeface="Tw Cen MT"/>
              </a:rPr>
              <a:t>egi</a:t>
            </a:r>
            <a:r>
              <a:rPr sz="2200" spc="9" dirty="0">
                <a:latin typeface="Tw Cen MT"/>
                <a:cs typeface="Tw Cen MT"/>
              </a:rPr>
              <a:t>r</a:t>
            </a:r>
            <a:r>
              <a:rPr sz="2200" spc="14" dirty="0">
                <a:latin typeface="Tw Cen MT"/>
                <a:cs typeface="Tw Cen MT"/>
              </a:rPr>
              <a:t>á</a:t>
            </a:r>
            <a:r>
              <a:rPr sz="2200" spc="0" dirty="0">
                <a:latin typeface="Tw Cen MT"/>
                <a:cs typeface="Tw Cen MT"/>
              </a:rPr>
              <a:t>.</a:t>
            </a:r>
            <a:endParaRPr sz="2200" dirty="0">
              <a:latin typeface="Tw Cen MT"/>
              <a:cs typeface="Tw Cen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071743" y="5310542"/>
            <a:ext cx="2716271" cy="641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3300" spc="0" baseline="1391" dirty="0">
                <a:latin typeface="Tw Cen MT"/>
                <a:cs typeface="Tw Cen MT"/>
              </a:rPr>
              <a:t>los</a:t>
            </a:r>
            <a:r>
              <a:rPr sz="3300" spc="239" baseline="1391" dirty="0">
                <a:latin typeface="Tw Cen MT"/>
                <a:cs typeface="Tw Cen MT"/>
              </a:rPr>
              <a:t> </a:t>
            </a:r>
            <a:r>
              <a:rPr sz="3300" spc="-9" baseline="1391" dirty="0">
                <a:latin typeface="Tw Cen MT"/>
                <a:cs typeface="Tw Cen MT"/>
              </a:rPr>
              <a:t>m</a:t>
            </a:r>
            <a:r>
              <a:rPr sz="3300" spc="0" baseline="1391" dirty="0">
                <a:latin typeface="Tw Cen MT"/>
                <a:cs typeface="Tw Cen MT"/>
              </a:rPr>
              <a:t>odelos</a:t>
            </a:r>
            <a:r>
              <a:rPr sz="3300" spc="244" baseline="1391" dirty="0">
                <a:latin typeface="Tw Cen MT"/>
                <a:cs typeface="Tw Cen MT"/>
              </a:rPr>
              <a:t> </a:t>
            </a:r>
            <a:r>
              <a:rPr sz="3300" spc="4" baseline="1391" dirty="0">
                <a:latin typeface="Tw Cen MT"/>
                <a:cs typeface="Tw Cen MT"/>
              </a:rPr>
              <a:t>d</a:t>
            </a:r>
            <a:r>
              <a:rPr sz="3300" spc="0" baseline="1391" dirty="0">
                <a:latin typeface="Tw Cen MT"/>
                <a:cs typeface="Tw Cen MT"/>
              </a:rPr>
              <a:t>e</a:t>
            </a:r>
            <a:r>
              <a:rPr sz="3300" spc="239" baseline="1391" dirty="0">
                <a:latin typeface="Tw Cen MT"/>
                <a:cs typeface="Tw Cen MT"/>
              </a:rPr>
              <a:t> </a:t>
            </a:r>
            <a:r>
              <a:rPr lang="es-MX" sz="3300" spc="-9" baseline="1391" dirty="0">
                <a:latin typeface="Tw Cen MT"/>
                <a:cs typeface="Tw Cen MT"/>
              </a:rPr>
              <a:t>M</a:t>
            </a:r>
            <a:r>
              <a:rPr sz="3300" spc="0" baseline="1391" dirty="0" err="1">
                <a:latin typeface="Tw Cen MT"/>
                <a:cs typeface="Tw Cen MT"/>
              </a:rPr>
              <a:t>i</a:t>
            </a:r>
            <a:r>
              <a:rPr sz="3300" spc="-9" baseline="1391" dirty="0" err="1">
                <a:latin typeface="Tw Cen MT"/>
                <a:cs typeface="Tw Cen MT"/>
              </a:rPr>
              <a:t>n</a:t>
            </a:r>
            <a:r>
              <a:rPr sz="3300" spc="0" baseline="1391" dirty="0" err="1">
                <a:latin typeface="Tw Cen MT"/>
                <a:cs typeface="Tw Cen MT"/>
              </a:rPr>
              <a:t>e</a:t>
            </a:r>
            <a:r>
              <a:rPr sz="3300" spc="4" baseline="1391" dirty="0" err="1">
                <a:latin typeface="Tw Cen MT"/>
                <a:cs typeface="Tw Cen MT"/>
              </a:rPr>
              <a:t>r</a:t>
            </a:r>
            <a:r>
              <a:rPr sz="3300" spc="0" baseline="1391" dirty="0" err="1">
                <a:latin typeface="Tw Cen MT"/>
                <a:cs typeface="Tw Cen MT"/>
              </a:rPr>
              <a:t>ía</a:t>
            </a:r>
            <a:endParaRPr sz="2200" dirty="0">
              <a:latin typeface="Tw Cen MT"/>
              <a:cs typeface="Tw Cen MT"/>
            </a:endParaRPr>
          </a:p>
          <a:p>
            <a:pPr marL="49276" marR="2733">
              <a:lnSpc>
                <a:spcPct val="90738"/>
              </a:lnSpc>
              <a:spcBef>
                <a:spcPts val="127"/>
              </a:spcBef>
            </a:pPr>
            <a:r>
              <a:rPr sz="2200" spc="0" dirty="0">
                <a:latin typeface="Tw Cen MT"/>
                <a:cs typeface="Tw Cen MT"/>
              </a:rPr>
              <a:t>y</a:t>
            </a:r>
            <a:r>
              <a:rPr sz="2200" spc="379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de</a:t>
            </a:r>
            <a:r>
              <a:rPr sz="2200" spc="-19" dirty="0">
                <a:latin typeface="Tw Cen MT"/>
                <a:cs typeface="Tw Cen MT"/>
              </a:rPr>
              <a:t>t</a:t>
            </a:r>
            <a:r>
              <a:rPr sz="2200" spc="-25" dirty="0">
                <a:latin typeface="Tw Cen MT"/>
                <a:cs typeface="Tw Cen MT"/>
              </a:rPr>
              <a:t>e</a:t>
            </a:r>
            <a:r>
              <a:rPr sz="2200" spc="54" dirty="0">
                <a:latin typeface="Tw Cen MT"/>
                <a:cs typeface="Tw Cen MT"/>
              </a:rPr>
              <a:t>r</a:t>
            </a:r>
            <a:r>
              <a:rPr sz="2200" spc="-9" dirty="0">
                <a:latin typeface="Tw Cen MT"/>
                <a:cs typeface="Tw Cen MT"/>
              </a:rPr>
              <a:t>m</a:t>
            </a:r>
            <a:r>
              <a:rPr sz="2200" spc="0" dirty="0">
                <a:latin typeface="Tw Cen MT"/>
                <a:cs typeface="Tw Cen MT"/>
              </a:rPr>
              <a:t>i</a:t>
            </a:r>
            <a:r>
              <a:rPr sz="2200" spc="-14" dirty="0">
                <a:latin typeface="Tw Cen MT"/>
                <a:cs typeface="Tw Cen MT"/>
              </a:rPr>
              <a:t>n</a:t>
            </a:r>
            <a:r>
              <a:rPr sz="2200" spc="0" dirty="0">
                <a:latin typeface="Tw Cen MT"/>
                <a:cs typeface="Tw Cen MT"/>
              </a:rPr>
              <a:t>ar</a:t>
            </a:r>
            <a:r>
              <a:rPr sz="2200" spc="395" dirty="0">
                <a:latin typeface="Tw Cen MT"/>
                <a:cs typeface="Tw Cen MT"/>
              </a:rPr>
              <a:t> </a:t>
            </a:r>
            <a:r>
              <a:rPr sz="2200" spc="-9" dirty="0">
                <a:latin typeface="Tw Cen MT"/>
                <a:cs typeface="Tw Cen MT"/>
              </a:rPr>
              <a:t>c</a:t>
            </a:r>
            <a:r>
              <a:rPr sz="2200" spc="0" dirty="0">
                <a:latin typeface="Tw Cen MT"/>
                <a:cs typeface="Tw Cen MT"/>
              </a:rPr>
              <a:t>ó</a:t>
            </a:r>
            <a:r>
              <a:rPr sz="2200" spc="-9" dirty="0">
                <a:latin typeface="Tw Cen MT"/>
                <a:cs typeface="Tw Cen MT"/>
              </a:rPr>
              <a:t>m</a:t>
            </a:r>
            <a:r>
              <a:rPr sz="2200" spc="0" dirty="0">
                <a:latin typeface="Tw Cen MT"/>
                <a:cs typeface="Tw Cen MT"/>
              </a:rPr>
              <a:t>o</a:t>
            </a:r>
            <a:r>
              <a:rPr sz="2200" spc="379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los</a:t>
            </a:r>
            <a:endParaRPr sz="2200" dirty="0">
              <a:latin typeface="Tw Cen MT"/>
              <a:cs typeface="Tw Cen M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bject 23"/>
          <p:cNvSpPr/>
          <p:nvPr/>
        </p:nvSpPr>
        <p:spPr>
          <a:xfrm>
            <a:off x="0" y="1280160"/>
            <a:ext cx="533400" cy="228600"/>
          </a:xfrm>
          <a:custGeom>
            <a:avLst/>
            <a:gdLst/>
            <a:ahLst/>
            <a:cxnLst/>
            <a:rect l="l" t="t" r="r" b="b"/>
            <a:pathLst>
              <a:path w="533400" h="228600">
                <a:moveTo>
                  <a:pt x="0" y="228600"/>
                </a:moveTo>
                <a:lnTo>
                  <a:pt x="533400" y="228600"/>
                </a:lnTo>
                <a:lnTo>
                  <a:pt x="5334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DD80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590550" y="1280160"/>
            <a:ext cx="8553450" cy="228600"/>
          </a:xfrm>
          <a:custGeom>
            <a:avLst/>
            <a:gdLst/>
            <a:ahLst/>
            <a:cxnLst/>
            <a:rect l="l" t="t" r="r" b="b"/>
            <a:pathLst>
              <a:path w="8553450" h="228600">
                <a:moveTo>
                  <a:pt x="0" y="228600"/>
                </a:moveTo>
                <a:lnTo>
                  <a:pt x="8553450" y="228600"/>
                </a:lnTo>
                <a:lnTo>
                  <a:pt x="855345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93B6D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74904" y="251459"/>
            <a:ext cx="6117336" cy="13441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691639" y="3428974"/>
            <a:ext cx="5483606" cy="251802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170789" y="1299169"/>
            <a:ext cx="21277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0738"/>
              </a:lnSpc>
              <a:spcBef>
                <a:spcPts val="15"/>
              </a:spcBef>
            </a:pPr>
            <a:r>
              <a:rPr sz="1200" b="1" spc="9" dirty="0">
                <a:solidFill>
                  <a:srgbClr val="FFFFFF"/>
                </a:solidFill>
                <a:latin typeface="Tw Cen MT"/>
                <a:cs typeface="Tw Cen MT"/>
              </a:rPr>
              <a:t>14</a:t>
            </a:r>
            <a:endParaRPr sz="1200">
              <a:latin typeface="Tw Cen MT"/>
              <a:cs typeface="Tw Cen MT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91692" y="1680778"/>
            <a:ext cx="592681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175" spc="0" baseline="2071" dirty="0">
                <a:solidFill>
                  <a:srgbClr val="DD8046"/>
                </a:solidFill>
                <a:latin typeface="Wingdings"/>
                <a:cs typeface="Wingdings"/>
              </a:rPr>
              <a:t></a:t>
            </a:r>
            <a:r>
              <a:rPr sz="2175" spc="0" baseline="1999" dirty="0">
                <a:solidFill>
                  <a:srgbClr val="DD8046"/>
                </a:solidFill>
                <a:latin typeface="Times New Roman"/>
                <a:cs typeface="Times New Roman"/>
              </a:rPr>
              <a:t>  </a:t>
            </a:r>
            <a:r>
              <a:rPr sz="2175" spc="131" baseline="1999" dirty="0">
                <a:solidFill>
                  <a:srgbClr val="DD8046"/>
                </a:solidFill>
                <a:latin typeface="Times New Roman"/>
                <a:cs typeface="Times New Roman"/>
              </a:rPr>
              <a:t> </a:t>
            </a:r>
            <a:r>
              <a:rPr sz="3600" spc="4" baseline="1275" dirty="0">
                <a:latin typeface="Tw Cen MT"/>
                <a:cs typeface="Tw Cen MT"/>
              </a:rPr>
              <a:t>El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380490" y="1680778"/>
            <a:ext cx="776570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te</a:t>
            </a:r>
            <a:r>
              <a:rPr sz="3600" spc="-9" baseline="1275" dirty="0">
                <a:latin typeface="Tw Cen MT"/>
                <a:cs typeface="Tw Cen MT"/>
              </a:rPr>
              <a:t>rc</a:t>
            </a:r>
            <a:r>
              <a:rPr sz="3600" spc="0" baseline="1275" dirty="0">
                <a:latin typeface="Tw Cen MT"/>
                <a:cs typeface="Tw Cen MT"/>
              </a:rPr>
              <a:t>er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252599" y="1680778"/>
            <a:ext cx="662458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p</a:t>
            </a:r>
            <a:r>
              <a:rPr sz="3600" spc="9" baseline="1275" dirty="0">
                <a:latin typeface="Tw Cen MT"/>
                <a:cs typeface="Tw Cen MT"/>
              </a:rPr>
              <a:t>a</a:t>
            </a:r>
            <a:r>
              <a:rPr sz="3600" spc="-4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o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011805" y="1680778"/>
            <a:ext cx="458111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d</a:t>
            </a:r>
            <a:r>
              <a:rPr sz="3600" spc="-4" baseline="1275" dirty="0">
                <a:latin typeface="Tw Cen MT"/>
                <a:cs typeface="Tw Cen MT"/>
              </a:rPr>
              <a:t>e</a:t>
            </a:r>
            <a:r>
              <a:rPr sz="3600" spc="0" baseline="1275" dirty="0">
                <a:latin typeface="Tw Cen MT"/>
                <a:cs typeface="Tw Cen MT"/>
              </a:rPr>
              <a:t>l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566922" y="1680778"/>
            <a:ext cx="1012414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p</a:t>
            </a:r>
            <a:r>
              <a:rPr sz="3600" spc="-59" baseline="1275" dirty="0">
                <a:latin typeface="Tw Cen MT"/>
                <a:cs typeface="Tw Cen MT"/>
              </a:rPr>
              <a:t>r</a:t>
            </a:r>
            <a:r>
              <a:rPr sz="3600" spc="19" baseline="1275" dirty="0">
                <a:latin typeface="Tw Cen MT"/>
                <a:cs typeface="Tw Cen MT"/>
              </a:rPr>
              <a:t>o</a:t>
            </a:r>
            <a:r>
              <a:rPr sz="3600" spc="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-9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o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676648" y="1680778"/>
            <a:ext cx="390507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-4" baseline="1275" dirty="0">
                <a:latin typeface="Tw Cen MT"/>
                <a:cs typeface="Tw Cen MT"/>
              </a:rPr>
              <a:t>de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164582" y="1680778"/>
            <a:ext cx="965120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lang="es-MX" sz="3600" baseline="1275" dirty="0">
                <a:latin typeface="Tw Cen MT"/>
                <a:cs typeface="Tw Cen MT"/>
              </a:rPr>
              <a:t>M</a:t>
            </a:r>
            <a:r>
              <a:rPr sz="3600" spc="4" baseline="1275" dirty="0" err="1">
                <a:latin typeface="Tw Cen MT"/>
                <a:cs typeface="Tw Cen MT"/>
              </a:rPr>
              <a:t>i</a:t>
            </a:r>
            <a:r>
              <a:rPr sz="3600" spc="0" baseline="1275" dirty="0" err="1">
                <a:latin typeface="Tw Cen MT"/>
                <a:cs typeface="Tw Cen MT"/>
              </a:rPr>
              <a:t>nería</a:t>
            </a:r>
            <a:endParaRPr sz="2400" dirty="0">
              <a:latin typeface="Tw Cen MT"/>
              <a:cs typeface="Tw Cen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225667" y="1680778"/>
            <a:ext cx="1293000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-4" baseline="1275" dirty="0">
                <a:latin typeface="Tw Cen MT"/>
                <a:cs typeface="Tw Cen MT"/>
              </a:rPr>
              <a:t>d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659" baseline="1275" dirty="0">
                <a:latin typeface="Tw Cen MT"/>
                <a:cs typeface="Tw Cen MT"/>
              </a:rPr>
              <a:t> </a:t>
            </a:r>
            <a:r>
              <a:rPr lang="es-MX" sz="3600" baseline="1275" dirty="0">
                <a:latin typeface="Tw Cen MT"/>
                <a:cs typeface="Tw Cen MT"/>
              </a:rPr>
              <a:t>D</a:t>
            </a:r>
            <a:r>
              <a:rPr sz="3600" spc="-9" baseline="1275" dirty="0" err="1">
                <a:latin typeface="Tw Cen MT"/>
                <a:cs typeface="Tw Cen MT"/>
              </a:rPr>
              <a:t>a</a:t>
            </a:r>
            <a:r>
              <a:rPr sz="3600" spc="19" baseline="1275" dirty="0" err="1">
                <a:latin typeface="Tw Cen MT"/>
                <a:cs typeface="Tw Cen MT"/>
              </a:rPr>
              <a:t>t</a:t>
            </a:r>
            <a:r>
              <a:rPr sz="3600" spc="0" baseline="1275" dirty="0" err="1">
                <a:latin typeface="Tw Cen MT"/>
                <a:cs typeface="Tw Cen MT"/>
              </a:rPr>
              <a:t>o</a:t>
            </a:r>
            <a:r>
              <a:rPr sz="3600" spc="-59" baseline="1275" dirty="0" err="1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,</a:t>
            </a:r>
            <a:endParaRPr sz="2400" dirty="0">
              <a:latin typeface="Tw Cen MT"/>
              <a:cs typeface="Tw Cen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615808" y="1680778"/>
            <a:ext cx="1116149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omo  </a:t>
            </a:r>
            <a:r>
              <a:rPr sz="3600" spc="-9" baseline="1275" dirty="0">
                <a:latin typeface="Tw Cen MT"/>
                <a:cs typeface="Tw Cen MT"/>
              </a:rPr>
              <a:t>se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11732" y="2046778"/>
            <a:ext cx="910462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re</a:t>
            </a:r>
            <a:r>
              <a:rPr sz="3600" spc="-14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alta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027047" y="2046778"/>
            <a:ext cx="35701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en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490597" y="2046778"/>
            <a:ext cx="290343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el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886837" y="2046778"/>
            <a:ext cx="1128161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si</a:t>
            </a:r>
            <a:r>
              <a:rPr sz="3600" spc="-9" baseline="1275" dirty="0">
                <a:latin typeface="Tw Cen MT"/>
                <a:cs typeface="Tw Cen MT"/>
              </a:rPr>
              <a:t>g</a:t>
            </a:r>
            <a:r>
              <a:rPr sz="3600" spc="0" baseline="1275" dirty="0">
                <a:latin typeface="Tw Cen MT"/>
                <a:cs typeface="Tw Cen MT"/>
              </a:rPr>
              <a:t>u</a:t>
            </a:r>
            <a:r>
              <a:rPr sz="3600" spc="4" baseline="1275" dirty="0">
                <a:latin typeface="Tw Cen MT"/>
                <a:cs typeface="Tw Cen MT"/>
              </a:rPr>
              <a:t>i</a:t>
            </a:r>
            <a:r>
              <a:rPr sz="3600" spc="0" baseline="1275" dirty="0">
                <a:latin typeface="Tw Cen MT"/>
                <a:cs typeface="Tw Cen MT"/>
              </a:rPr>
              <a:t>ente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118610" y="2046778"/>
            <a:ext cx="1345106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dia</a:t>
            </a:r>
            <a:r>
              <a:rPr sz="3600" spc="-9" baseline="1275" dirty="0">
                <a:latin typeface="Tw Cen MT"/>
                <a:cs typeface="Tw Cen MT"/>
              </a:rPr>
              <a:t>g</a:t>
            </a:r>
            <a:r>
              <a:rPr sz="3600" spc="-2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ama,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569966" y="2046778"/>
            <a:ext cx="976376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onsis</a:t>
            </a:r>
            <a:r>
              <a:rPr sz="3600" spc="-9" baseline="1275" dirty="0">
                <a:latin typeface="Tw Cen MT"/>
                <a:cs typeface="Tw Cen MT"/>
              </a:rPr>
              <a:t>t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652386" y="2046778"/>
            <a:ext cx="35701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en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115936" y="2046778"/>
            <a:ext cx="112108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-69" baseline="1275" dirty="0">
                <a:latin typeface="Tw Cen MT"/>
                <a:cs typeface="Tw Cen MT"/>
              </a:rPr>
              <a:t>e</a:t>
            </a:r>
            <a:r>
              <a:rPr sz="3600" spc="0" baseline="1275" dirty="0">
                <a:latin typeface="Tw Cen MT"/>
                <a:cs typeface="Tw Cen MT"/>
              </a:rPr>
              <a:t>xplo</a:t>
            </a:r>
            <a:r>
              <a:rPr sz="3600" spc="-34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ar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341614" y="2046778"/>
            <a:ext cx="39184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los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011732" y="2412679"/>
            <a:ext cx="2330152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d</a:t>
            </a:r>
            <a:r>
              <a:rPr sz="3600" spc="-9" baseline="1275" dirty="0">
                <a:latin typeface="Tw Cen MT"/>
                <a:cs typeface="Tw Cen MT"/>
              </a:rPr>
              <a:t>a</a:t>
            </a:r>
            <a:r>
              <a:rPr sz="3600" spc="0" baseline="1275" dirty="0">
                <a:latin typeface="Tw Cen MT"/>
                <a:cs typeface="Tw Cen MT"/>
              </a:rPr>
              <a:t>tos</a:t>
            </a:r>
            <a:r>
              <a:rPr sz="3600" spc="-1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p</a:t>
            </a:r>
            <a:r>
              <a:rPr sz="3600" spc="-14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-4" baseline="1275" dirty="0">
                <a:latin typeface="Tw Cen MT"/>
                <a:cs typeface="Tw Cen MT"/>
              </a:rPr>
              <a:t>p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-3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-9" baseline="1275" dirty="0">
                <a:latin typeface="Tw Cen MT"/>
                <a:cs typeface="Tw Cen MT"/>
              </a:rPr>
              <a:t>d</a:t>
            </a:r>
            <a:r>
              <a:rPr sz="3600" spc="0" baseline="1275" dirty="0">
                <a:latin typeface="Tw Cen MT"/>
                <a:cs typeface="Tw Cen MT"/>
              </a:rPr>
              <a:t>o</a:t>
            </a:r>
            <a:r>
              <a:rPr sz="3600" spc="-29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.</a:t>
            </a:r>
            <a:endParaRPr sz="2400">
              <a:latin typeface="Tw Cen MT"/>
              <a:cs typeface="Tw Cen M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0" y="1280160"/>
            <a:ext cx="533400" cy="228600"/>
          </a:xfrm>
          <a:custGeom>
            <a:avLst/>
            <a:gdLst/>
            <a:ahLst/>
            <a:cxnLst/>
            <a:rect l="l" t="t" r="r" b="b"/>
            <a:pathLst>
              <a:path w="533400" h="228600">
                <a:moveTo>
                  <a:pt x="0" y="228600"/>
                </a:moveTo>
                <a:lnTo>
                  <a:pt x="533400" y="228600"/>
                </a:lnTo>
                <a:lnTo>
                  <a:pt x="5334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DD80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90550" y="1280160"/>
            <a:ext cx="8553450" cy="228600"/>
          </a:xfrm>
          <a:custGeom>
            <a:avLst/>
            <a:gdLst/>
            <a:ahLst/>
            <a:cxnLst/>
            <a:rect l="l" t="t" r="r" b="b"/>
            <a:pathLst>
              <a:path w="8553450" h="228600">
                <a:moveTo>
                  <a:pt x="0" y="228600"/>
                </a:moveTo>
                <a:lnTo>
                  <a:pt x="8553450" y="228600"/>
                </a:lnTo>
                <a:lnTo>
                  <a:pt x="855345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93B6D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74904" y="251459"/>
            <a:ext cx="6117336" cy="13441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70789" y="1299169"/>
            <a:ext cx="21277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0738"/>
              </a:lnSpc>
              <a:spcBef>
                <a:spcPts val="15"/>
              </a:spcBef>
            </a:pPr>
            <a:r>
              <a:rPr sz="1200" b="1" spc="9" dirty="0">
                <a:solidFill>
                  <a:srgbClr val="FFFFFF"/>
                </a:solidFill>
                <a:latin typeface="Tw Cen MT"/>
                <a:cs typeface="Tw Cen MT"/>
              </a:rPr>
              <a:t>15</a:t>
            </a:r>
            <a:endParaRPr sz="1200">
              <a:latin typeface="Tw Cen MT"/>
              <a:cs typeface="Tw Cen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11732" y="1617879"/>
            <a:ext cx="7708947" cy="10105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just">
              <a:lnSpc>
                <a:spcPts val="2177"/>
              </a:lnSpc>
              <a:spcBef>
                <a:spcPts val="155"/>
              </a:spcBef>
            </a:pPr>
            <a:r>
              <a:rPr sz="2000" spc="0" dirty="0">
                <a:latin typeface="Tw Cen MT"/>
                <a:cs typeface="Tw Cen MT"/>
              </a:rPr>
              <a:t>D</a:t>
            </a:r>
            <a:r>
              <a:rPr sz="2000" spc="-39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be</a:t>
            </a:r>
            <a:r>
              <a:rPr sz="2000" spc="40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c</a:t>
            </a:r>
            <a:r>
              <a:rPr sz="2000" spc="9" dirty="0">
                <a:latin typeface="Tw Cen MT"/>
                <a:cs typeface="Tw Cen MT"/>
              </a:rPr>
              <a:t>o</a:t>
            </a:r>
            <a:r>
              <a:rPr sz="2000" spc="-9" dirty="0">
                <a:latin typeface="Tw Cen MT"/>
                <a:cs typeface="Tw Cen MT"/>
              </a:rPr>
              <a:t>n</a:t>
            </a:r>
            <a:r>
              <a:rPr sz="2000" spc="9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c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r</a:t>
            </a:r>
            <a:r>
              <a:rPr sz="2000" spc="27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l</a:t>
            </a:r>
            <a:r>
              <a:rPr sz="2000" spc="4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s</a:t>
            </a:r>
            <a:r>
              <a:rPr sz="2000" spc="57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d</a:t>
            </a:r>
            <a:r>
              <a:rPr sz="2000" spc="4" dirty="0">
                <a:latin typeface="Tw Cen MT"/>
                <a:cs typeface="Tw Cen MT"/>
              </a:rPr>
              <a:t>a</a:t>
            </a:r>
            <a:r>
              <a:rPr sz="2000" spc="9" dirty="0">
                <a:latin typeface="Tw Cen MT"/>
                <a:cs typeface="Tw Cen MT"/>
              </a:rPr>
              <a:t>t</a:t>
            </a:r>
            <a:r>
              <a:rPr sz="2000" spc="-14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s</a:t>
            </a:r>
            <a:r>
              <a:rPr sz="2000" spc="44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p</a:t>
            </a:r>
            <a:r>
              <a:rPr sz="2000" spc="4" dirty="0">
                <a:latin typeface="Tw Cen MT"/>
                <a:cs typeface="Tw Cen MT"/>
              </a:rPr>
              <a:t>a</a:t>
            </a:r>
            <a:r>
              <a:rPr sz="2000" spc="-14" dirty="0">
                <a:latin typeface="Tw Cen MT"/>
                <a:cs typeface="Tw Cen MT"/>
              </a:rPr>
              <a:t>r</a:t>
            </a:r>
            <a:r>
              <a:rPr sz="2000" spc="0" dirty="0">
                <a:latin typeface="Tw Cen MT"/>
                <a:cs typeface="Tw Cen MT"/>
              </a:rPr>
              <a:t>a</a:t>
            </a:r>
            <a:r>
              <a:rPr sz="2000" spc="8" dirty="0">
                <a:latin typeface="Tw Cen MT"/>
                <a:cs typeface="Tw Cen MT"/>
              </a:rPr>
              <a:t> </a:t>
            </a:r>
            <a:r>
              <a:rPr sz="2000" spc="9" dirty="0">
                <a:latin typeface="Tw Cen MT"/>
                <a:cs typeface="Tw Cen MT"/>
              </a:rPr>
              <a:t>to</a:t>
            </a:r>
            <a:r>
              <a:rPr sz="2000" spc="-9" dirty="0">
                <a:latin typeface="Tw Cen MT"/>
                <a:cs typeface="Tw Cen MT"/>
              </a:rPr>
              <a:t>m</a:t>
            </a:r>
            <a:r>
              <a:rPr sz="2000" spc="0" dirty="0">
                <a:latin typeface="Tw Cen MT"/>
                <a:cs typeface="Tw Cen MT"/>
              </a:rPr>
              <a:t>ar</a:t>
            </a:r>
            <a:r>
              <a:rPr sz="2000" spc="42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las</a:t>
            </a:r>
            <a:r>
              <a:rPr sz="2000" spc="56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d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cisi</a:t>
            </a:r>
            <a:r>
              <a:rPr sz="2000" spc="4" dirty="0">
                <a:latin typeface="Tw Cen MT"/>
                <a:cs typeface="Tw Cen MT"/>
              </a:rPr>
              <a:t>o</a:t>
            </a:r>
            <a:r>
              <a:rPr sz="2000" spc="-9" dirty="0">
                <a:latin typeface="Tw Cen MT"/>
                <a:cs typeface="Tw Cen MT"/>
              </a:rPr>
              <a:t>n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s</a:t>
            </a:r>
            <a:r>
              <a:rPr sz="2000" spc="3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a</a:t>
            </a:r>
            <a:r>
              <a:rPr sz="2000" spc="-14" dirty="0">
                <a:latin typeface="Tw Cen MT"/>
                <a:cs typeface="Tw Cen MT"/>
              </a:rPr>
              <a:t>d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c</a:t>
            </a:r>
            <a:r>
              <a:rPr sz="2000" spc="-9" dirty="0">
                <a:latin typeface="Tw Cen MT"/>
                <a:cs typeface="Tw Cen MT"/>
              </a:rPr>
              <a:t>u</a:t>
            </a:r>
            <a:r>
              <a:rPr sz="2000" spc="0" dirty="0">
                <a:latin typeface="Tw Cen MT"/>
                <a:cs typeface="Tw Cen MT"/>
              </a:rPr>
              <a:t>a</a:t>
            </a:r>
            <a:r>
              <a:rPr sz="2000" spc="4" dirty="0">
                <a:latin typeface="Tw Cen MT"/>
                <a:cs typeface="Tw Cen MT"/>
              </a:rPr>
              <a:t>d</a:t>
            </a:r>
            <a:r>
              <a:rPr sz="2000" spc="0" dirty="0">
                <a:latin typeface="Tw Cen MT"/>
                <a:cs typeface="Tw Cen MT"/>
              </a:rPr>
              <a:t>as </a:t>
            </a:r>
            <a:r>
              <a:rPr sz="2000" spc="4" dirty="0">
                <a:latin typeface="Tw Cen MT"/>
                <a:cs typeface="Tw Cen MT"/>
              </a:rPr>
              <a:t>a</a:t>
            </a:r>
            <a:r>
              <a:rPr sz="2000" spc="0" dirty="0">
                <a:latin typeface="Tw Cen MT"/>
                <a:cs typeface="Tw Cen MT"/>
              </a:rPr>
              <a:t>l</a:t>
            </a:r>
            <a:r>
              <a:rPr sz="2000" spc="47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c</a:t>
            </a:r>
            <a:r>
              <a:rPr sz="2000" spc="4" dirty="0">
                <a:latin typeface="Tw Cen MT"/>
                <a:cs typeface="Tw Cen MT"/>
              </a:rPr>
              <a:t>r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ar</a:t>
            </a:r>
            <a:r>
              <a:rPr sz="2000" spc="46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l</a:t>
            </a:r>
            <a:r>
              <a:rPr sz="2000" spc="4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s </a:t>
            </a:r>
            <a:endParaRPr sz="2000" dirty="0">
              <a:latin typeface="Tw Cen MT"/>
              <a:cs typeface="Tw Cen MT"/>
            </a:endParaRPr>
          </a:p>
          <a:p>
            <a:pPr marL="12700" algn="just">
              <a:lnSpc>
                <a:spcPts val="2177"/>
              </a:lnSpc>
            </a:pPr>
            <a:r>
              <a:rPr sz="2000" spc="-9" dirty="0">
                <a:latin typeface="Tw Cen MT"/>
                <a:cs typeface="Tw Cen MT"/>
              </a:rPr>
              <a:t>m</a:t>
            </a:r>
            <a:r>
              <a:rPr sz="2000" spc="9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d</a:t>
            </a:r>
            <a:r>
              <a:rPr sz="2000" spc="14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l</a:t>
            </a:r>
            <a:r>
              <a:rPr sz="2000" spc="4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s</a:t>
            </a:r>
            <a:r>
              <a:rPr sz="2000" spc="48" dirty="0">
                <a:latin typeface="Tw Cen MT"/>
                <a:cs typeface="Tw Cen MT"/>
              </a:rPr>
              <a:t> </a:t>
            </a:r>
            <a:r>
              <a:rPr sz="2000" spc="4" dirty="0">
                <a:latin typeface="Tw Cen MT"/>
                <a:cs typeface="Tw Cen MT"/>
              </a:rPr>
              <a:t>d</a:t>
            </a:r>
            <a:r>
              <a:rPr sz="2000" spc="0" dirty="0">
                <a:latin typeface="Tw Cen MT"/>
                <a:cs typeface="Tw Cen MT"/>
              </a:rPr>
              <a:t>e</a:t>
            </a:r>
            <a:r>
              <a:rPr sz="2000" spc="87" dirty="0">
                <a:latin typeface="Tw Cen MT"/>
                <a:cs typeface="Tw Cen MT"/>
              </a:rPr>
              <a:t> </a:t>
            </a:r>
            <a:r>
              <a:rPr lang="es-MX" sz="2000" spc="-9" dirty="0">
                <a:latin typeface="Tw Cen MT"/>
                <a:cs typeface="Tw Cen MT"/>
              </a:rPr>
              <a:t>M</a:t>
            </a:r>
            <a:r>
              <a:rPr sz="2000" spc="0" dirty="0" err="1">
                <a:latin typeface="Tw Cen MT"/>
                <a:cs typeface="Tw Cen MT"/>
              </a:rPr>
              <a:t>i</a:t>
            </a:r>
            <a:r>
              <a:rPr sz="2000" spc="-9" dirty="0" err="1">
                <a:latin typeface="Tw Cen MT"/>
                <a:cs typeface="Tw Cen MT"/>
              </a:rPr>
              <a:t>n</a:t>
            </a:r>
            <a:r>
              <a:rPr sz="2000" spc="9" dirty="0" err="1">
                <a:latin typeface="Tw Cen MT"/>
                <a:cs typeface="Tw Cen MT"/>
              </a:rPr>
              <a:t>e</a:t>
            </a:r>
            <a:r>
              <a:rPr sz="2000" spc="4" dirty="0" err="1">
                <a:latin typeface="Tw Cen MT"/>
                <a:cs typeface="Tw Cen MT"/>
              </a:rPr>
              <a:t>r</a:t>
            </a:r>
            <a:r>
              <a:rPr sz="2000" spc="0" dirty="0" err="1">
                <a:latin typeface="Tw Cen MT"/>
                <a:cs typeface="Tw Cen MT"/>
              </a:rPr>
              <a:t>ía</a:t>
            </a:r>
            <a:r>
              <a:rPr sz="2000" spc="45" dirty="0">
                <a:latin typeface="Tw Cen MT"/>
                <a:cs typeface="Tw Cen MT"/>
              </a:rPr>
              <a:t> </a:t>
            </a:r>
            <a:r>
              <a:rPr sz="2000" spc="4" dirty="0">
                <a:latin typeface="Tw Cen MT"/>
                <a:cs typeface="Tw Cen MT"/>
              </a:rPr>
              <a:t>d</a:t>
            </a:r>
            <a:r>
              <a:rPr sz="2000" spc="0" dirty="0">
                <a:latin typeface="Tw Cen MT"/>
                <a:cs typeface="Tw Cen MT"/>
              </a:rPr>
              <a:t>e</a:t>
            </a:r>
            <a:r>
              <a:rPr sz="2000" spc="92" dirty="0">
                <a:latin typeface="Tw Cen MT"/>
                <a:cs typeface="Tw Cen MT"/>
              </a:rPr>
              <a:t> </a:t>
            </a:r>
            <a:r>
              <a:rPr lang="es-MX" sz="2000" dirty="0">
                <a:latin typeface="Tw Cen MT"/>
                <a:cs typeface="Tw Cen MT"/>
              </a:rPr>
              <a:t>D</a:t>
            </a:r>
            <a:r>
              <a:rPr sz="2000" spc="4" dirty="0" err="1">
                <a:latin typeface="Tw Cen MT"/>
                <a:cs typeface="Tw Cen MT"/>
              </a:rPr>
              <a:t>a</a:t>
            </a:r>
            <a:r>
              <a:rPr sz="2000" spc="9" dirty="0" err="1">
                <a:latin typeface="Tw Cen MT"/>
                <a:cs typeface="Tw Cen MT"/>
              </a:rPr>
              <a:t>to</a:t>
            </a:r>
            <a:r>
              <a:rPr sz="2000" spc="-9" dirty="0" err="1">
                <a:latin typeface="Tw Cen MT"/>
                <a:cs typeface="Tw Cen MT"/>
              </a:rPr>
              <a:t>s</a:t>
            </a:r>
            <a:r>
              <a:rPr sz="2000" spc="0" dirty="0">
                <a:latin typeface="Tw Cen MT"/>
                <a:cs typeface="Tw Cen MT"/>
              </a:rPr>
              <a:t>.</a:t>
            </a:r>
            <a:r>
              <a:rPr sz="2000" spc="20" dirty="0">
                <a:latin typeface="Tw Cen MT"/>
                <a:cs typeface="Tw Cen MT"/>
              </a:rPr>
              <a:t> </a:t>
            </a:r>
            <a:r>
              <a:rPr sz="2000" spc="-9" dirty="0">
                <a:latin typeface="Tw Cen MT"/>
                <a:cs typeface="Tw Cen MT"/>
              </a:rPr>
              <a:t>En</a:t>
            </a:r>
            <a:r>
              <a:rPr sz="2000" spc="9" dirty="0">
                <a:latin typeface="Tw Cen MT"/>
                <a:cs typeface="Tw Cen MT"/>
              </a:rPr>
              <a:t>t</a:t>
            </a:r>
            <a:r>
              <a:rPr sz="2000" spc="4" dirty="0">
                <a:latin typeface="Tw Cen MT"/>
                <a:cs typeface="Tw Cen MT"/>
              </a:rPr>
              <a:t>r</a:t>
            </a:r>
            <a:r>
              <a:rPr sz="2000" spc="0" dirty="0">
                <a:latin typeface="Tw Cen MT"/>
                <a:cs typeface="Tw Cen MT"/>
              </a:rPr>
              <a:t>e</a:t>
            </a:r>
            <a:r>
              <a:rPr sz="2000" spc="74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las</a:t>
            </a:r>
            <a:r>
              <a:rPr sz="2000" spc="81" dirty="0">
                <a:latin typeface="Tw Cen MT"/>
                <a:cs typeface="Tw Cen MT"/>
              </a:rPr>
              <a:t> </a:t>
            </a:r>
            <a:r>
              <a:rPr sz="2000" spc="9" dirty="0">
                <a:latin typeface="Tw Cen MT"/>
                <a:cs typeface="Tw Cen MT"/>
              </a:rPr>
              <a:t>té</a:t>
            </a:r>
            <a:r>
              <a:rPr sz="2000" spc="0" dirty="0">
                <a:latin typeface="Tw Cen MT"/>
                <a:cs typeface="Tw Cen MT"/>
              </a:rPr>
              <a:t>c</a:t>
            </a:r>
            <a:r>
              <a:rPr sz="2000" spc="-4" dirty="0">
                <a:latin typeface="Tw Cen MT"/>
                <a:cs typeface="Tw Cen MT"/>
              </a:rPr>
              <a:t>n</a:t>
            </a:r>
            <a:r>
              <a:rPr sz="2000" spc="0" dirty="0">
                <a:latin typeface="Tw Cen MT"/>
                <a:cs typeface="Tw Cen MT"/>
              </a:rPr>
              <a:t>icas</a:t>
            </a:r>
            <a:r>
              <a:rPr sz="2000" spc="52" dirty="0">
                <a:latin typeface="Tw Cen MT"/>
                <a:cs typeface="Tw Cen MT"/>
              </a:rPr>
              <a:t> </a:t>
            </a:r>
            <a:r>
              <a:rPr sz="2000" spc="4" dirty="0">
                <a:latin typeface="Tw Cen MT"/>
                <a:cs typeface="Tw Cen MT"/>
              </a:rPr>
              <a:t>d</a:t>
            </a:r>
            <a:r>
              <a:rPr sz="2000" spc="0" dirty="0">
                <a:latin typeface="Tw Cen MT"/>
                <a:cs typeface="Tw Cen MT"/>
              </a:rPr>
              <a:t>e</a:t>
            </a:r>
            <a:r>
              <a:rPr sz="2000" spc="92" dirty="0">
                <a:latin typeface="Tw Cen MT"/>
                <a:cs typeface="Tw Cen MT"/>
              </a:rPr>
              <a:t> </a:t>
            </a:r>
            <a:r>
              <a:rPr sz="2000" spc="-34" dirty="0">
                <a:latin typeface="Tw Cen MT"/>
                <a:cs typeface="Tw Cen MT"/>
              </a:rPr>
              <a:t>e</a:t>
            </a:r>
            <a:r>
              <a:rPr sz="2000" spc="9" dirty="0">
                <a:latin typeface="Tw Cen MT"/>
                <a:cs typeface="Tw Cen MT"/>
              </a:rPr>
              <a:t>x</a:t>
            </a:r>
            <a:r>
              <a:rPr sz="2000" spc="0" dirty="0">
                <a:latin typeface="Tw Cen MT"/>
                <a:cs typeface="Tw Cen MT"/>
              </a:rPr>
              <a:t>pl</a:t>
            </a:r>
            <a:r>
              <a:rPr sz="2000" spc="-9" dirty="0">
                <a:latin typeface="Tw Cen MT"/>
                <a:cs typeface="Tw Cen MT"/>
              </a:rPr>
              <a:t>o</a:t>
            </a:r>
            <a:r>
              <a:rPr sz="2000" spc="-14" dirty="0">
                <a:latin typeface="Tw Cen MT"/>
                <a:cs typeface="Tw Cen MT"/>
              </a:rPr>
              <a:t>r</a:t>
            </a:r>
            <a:r>
              <a:rPr sz="2000" spc="-19" dirty="0">
                <a:latin typeface="Tw Cen MT"/>
                <a:cs typeface="Tw Cen MT"/>
              </a:rPr>
              <a:t>a</a:t>
            </a:r>
            <a:r>
              <a:rPr sz="2000" spc="0" dirty="0">
                <a:latin typeface="Tw Cen MT"/>
                <a:cs typeface="Tw Cen MT"/>
              </a:rPr>
              <a:t>ci</a:t>
            </a:r>
            <a:r>
              <a:rPr sz="2000" spc="4" dirty="0">
                <a:latin typeface="Tw Cen MT"/>
                <a:cs typeface="Tw Cen MT"/>
              </a:rPr>
              <a:t>ó</a:t>
            </a:r>
            <a:r>
              <a:rPr sz="2000" spc="0" dirty="0">
                <a:latin typeface="Tw Cen MT"/>
                <a:cs typeface="Tw Cen MT"/>
              </a:rPr>
              <a:t>n </a:t>
            </a:r>
            <a:r>
              <a:rPr sz="2000" spc="9" dirty="0">
                <a:latin typeface="Tw Cen MT"/>
                <a:cs typeface="Tw Cen MT"/>
              </a:rPr>
              <a:t>s</a:t>
            </a:r>
            <a:r>
              <a:rPr sz="2000" spc="0" dirty="0">
                <a:latin typeface="Tw Cen MT"/>
                <a:cs typeface="Tw Cen MT"/>
              </a:rPr>
              <a:t>e</a:t>
            </a:r>
            <a:r>
              <a:rPr sz="2000" spc="92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i</a:t>
            </a:r>
            <a:r>
              <a:rPr sz="2000" spc="9" dirty="0">
                <a:latin typeface="Tw Cen MT"/>
                <a:cs typeface="Tw Cen MT"/>
              </a:rPr>
              <a:t>n</a:t>
            </a:r>
            <a:r>
              <a:rPr sz="2000" spc="0" dirty="0">
                <a:latin typeface="Tw Cen MT"/>
                <a:cs typeface="Tw Cen MT"/>
              </a:rPr>
              <a:t>cl</a:t>
            </a:r>
            <a:r>
              <a:rPr sz="2000" spc="-9" dirty="0">
                <a:latin typeface="Tw Cen MT"/>
                <a:cs typeface="Tw Cen MT"/>
              </a:rPr>
              <a:t>u</a:t>
            </a:r>
            <a:r>
              <a:rPr sz="2000" spc="-34" dirty="0">
                <a:latin typeface="Tw Cen MT"/>
                <a:cs typeface="Tw Cen MT"/>
              </a:rPr>
              <a:t>y</a:t>
            </a:r>
            <a:r>
              <a:rPr sz="2000" spc="34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n </a:t>
            </a:r>
            <a:endParaRPr sz="2000" dirty="0">
              <a:latin typeface="Tw Cen MT"/>
              <a:cs typeface="Tw Cen MT"/>
            </a:endParaRPr>
          </a:p>
          <a:p>
            <a:pPr marL="12700" algn="just">
              <a:lnSpc>
                <a:spcPts val="2177"/>
              </a:lnSpc>
            </a:pPr>
            <a:r>
              <a:rPr sz="2000" spc="0" dirty="0">
                <a:latin typeface="Tw Cen MT"/>
                <a:cs typeface="Tw Cen MT"/>
              </a:rPr>
              <a:t>calc</a:t>
            </a:r>
            <a:r>
              <a:rPr sz="2000" spc="-4" dirty="0">
                <a:latin typeface="Tw Cen MT"/>
                <a:cs typeface="Tw Cen MT"/>
              </a:rPr>
              <a:t>u</a:t>
            </a:r>
            <a:r>
              <a:rPr sz="2000" spc="0" dirty="0">
                <a:latin typeface="Tw Cen MT"/>
                <a:cs typeface="Tw Cen MT"/>
              </a:rPr>
              <a:t>lar</a:t>
            </a:r>
            <a:r>
              <a:rPr sz="2000" spc="-46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l</a:t>
            </a:r>
            <a:r>
              <a:rPr sz="2000" spc="4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s</a:t>
            </a:r>
            <a:r>
              <a:rPr sz="2000" spc="-11" dirty="0">
                <a:latin typeface="Tw Cen MT"/>
                <a:cs typeface="Tw Cen MT"/>
              </a:rPr>
              <a:t> </a:t>
            </a:r>
            <a:r>
              <a:rPr sz="2000" spc="-54" dirty="0">
                <a:latin typeface="Tw Cen MT"/>
                <a:cs typeface="Tw Cen MT"/>
              </a:rPr>
              <a:t>v</a:t>
            </a:r>
            <a:r>
              <a:rPr sz="2000" spc="0" dirty="0">
                <a:latin typeface="Tw Cen MT"/>
                <a:cs typeface="Tw Cen MT"/>
              </a:rPr>
              <a:t>al</a:t>
            </a:r>
            <a:r>
              <a:rPr sz="2000" spc="9" dirty="0">
                <a:latin typeface="Tw Cen MT"/>
                <a:cs typeface="Tw Cen MT"/>
              </a:rPr>
              <a:t>o</a:t>
            </a:r>
            <a:r>
              <a:rPr sz="2000" spc="4" dirty="0">
                <a:latin typeface="Tw Cen MT"/>
                <a:cs typeface="Tw Cen MT"/>
              </a:rPr>
              <a:t>r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s</a:t>
            </a:r>
            <a:r>
              <a:rPr sz="2000" spc="-37" dirty="0">
                <a:latin typeface="Tw Cen MT"/>
                <a:cs typeface="Tw Cen MT"/>
              </a:rPr>
              <a:t> </a:t>
            </a:r>
            <a:r>
              <a:rPr sz="2000" spc="-9" dirty="0">
                <a:latin typeface="Tw Cen MT"/>
                <a:cs typeface="Tw Cen MT"/>
              </a:rPr>
              <a:t>m</a:t>
            </a:r>
            <a:r>
              <a:rPr sz="2000" spc="14" dirty="0">
                <a:latin typeface="Tw Cen MT"/>
                <a:cs typeface="Tw Cen MT"/>
              </a:rPr>
              <a:t>í</a:t>
            </a:r>
            <a:r>
              <a:rPr sz="2000" spc="-9" dirty="0">
                <a:latin typeface="Tw Cen MT"/>
                <a:cs typeface="Tw Cen MT"/>
              </a:rPr>
              <a:t>n</a:t>
            </a:r>
            <a:r>
              <a:rPr sz="2000" spc="0" dirty="0">
                <a:latin typeface="Tw Cen MT"/>
                <a:cs typeface="Tw Cen MT"/>
              </a:rPr>
              <a:t>i</a:t>
            </a:r>
            <a:r>
              <a:rPr sz="2000" spc="-9" dirty="0">
                <a:latin typeface="Tw Cen MT"/>
                <a:cs typeface="Tw Cen MT"/>
              </a:rPr>
              <a:t>m</a:t>
            </a:r>
            <a:r>
              <a:rPr sz="2000" spc="9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s</a:t>
            </a:r>
            <a:r>
              <a:rPr sz="2000" spc="-45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y</a:t>
            </a:r>
            <a:r>
              <a:rPr sz="2000" spc="29" dirty="0">
                <a:latin typeface="Tw Cen MT"/>
                <a:cs typeface="Tw Cen MT"/>
              </a:rPr>
              <a:t> </a:t>
            </a:r>
            <a:r>
              <a:rPr sz="2000" spc="-9" dirty="0">
                <a:latin typeface="Tw Cen MT"/>
                <a:cs typeface="Tw Cen MT"/>
              </a:rPr>
              <a:t>m</a:t>
            </a:r>
            <a:r>
              <a:rPr sz="2000" spc="0" dirty="0">
                <a:latin typeface="Tw Cen MT"/>
                <a:cs typeface="Tw Cen MT"/>
              </a:rPr>
              <a:t>á</a:t>
            </a:r>
            <a:r>
              <a:rPr sz="2000" spc="14" dirty="0">
                <a:latin typeface="Tw Cen MT"/>
                <a:cs typeface="Tw Cen MT"/>
              </a:rPr>
              <a:t>x</a:t>
            </a:r>
            <a:r>
              <a:rPr sz="2000" spc="0" dirty="0">
                <a:latin typeface="Tw Cen MT"/>
                <a:cs typeface="Tw Cen MT"/>
              </a:rPr>
              <a:t>i</a:t>
            </a:r>
            <a:r>
              <a:rPr sz="2000" spc="-9" dirty="0">
                <a:latin typeface="Tw Cen MT"/>
                <a:cs typeface="Tw Cen MT"/>
              </a:rPr>
              <a:t>m</a:t>
            </a:r>
            <a:r>
              <a:rPr sz="2000" spc="9" dirty="0">
                <a:latin typeface="Tw Cen MT"/>
                <a:cs typeface="Tw Cen MT"/>
              </a:rPr>
              <a:t>o</a:t>
            </a:r>
            <a:r>
              <a:rPr sz="2000" spc="-39" dirty="0">
                <a:latin typeface="Tw Cen MT"/>
                <a:cs typeface="Tw Cen MT"/>
              </a:rPr>
              <a:t>s</a:t>
            </a:r>
            <a:r>
              <a:rPr sz="2000" spc="0" dirty="0">
                <a:latin typeface="Tw Cen MT"/>
                <a:cs typeface="Tw Cen MT"/>
              </a:rPr>
              <a:t>,</a:t>
            </a:r>
            <a:r>
              <a:rPr sz="2000" spc="-73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c</a:t>
            </a:r>
            <a:r>
              <a:rPr sz="2000" spc="29" dirty="0">
                <a:latin typeface="Tw Cen MT"/>
                <a:cs typeface="Tw Cen MT"/>
              </a:rPr>
              <a:t>a</a:t>
            </a:r>
            <a:r>
              <a:rPr sz="2000" spc="0" dirty="0">
                <a:latin typeface="Tw Cen MT"/>
                <a:cs typeface="Tw Cen MT"/>
              </a:rPr>
              <a:t>lc</a:t>
            </a:r>
            <a:r>
              <a:rPr sz="2000" spc="9" dirty="0">
                <a:latin typeface="Tw Cen MT"/>
                <a:cs typeface="Tw Cen MT"/>
              </a:rPr>
              <a:t>u</a:t>
            </a:r>
            <a:r>
              <a:rPr sz="2000" spc="0" dirty="0">
                <a:latin typeface="Tw Cen MT"/>
                <a:cs typeface="Tw Cen MT"/>
              </a:rPr>
              <a:t>lar</a:t>
            </a:r>
            <a:r>
              <a:rPr sz="2000" spc="-46" dirty="0">
                <a:latin typeface="Tw Cen MT"/>
                <a:cs typeface="Tw Cen MT"/>
              </a:rPr>
              <a:t> </a:t>
            </a:r>
            <a:r>
              <a:rPr sz="2000" spc="-4" dirty="0">
                <a:latin typeface="Tw Cen MT"/>
                <a:cs typeface="Tw Cen MT"/>
              </a:rPr>
              <a:t>l</a:t>
            </a:r>
            <a:r>
              <a:rPr sz="2000" spc="0" dirty="0">
                <a:latin typeface="Tw Cen MT"/>
                <a:cs typeface="Tw Cen MT"/>
              </a:rPr>
              <a:t>a</a:t>
            </a:r>
            <a:r>
              <a:rPr sz="2000" spc="-5" dirty="0">
                <a:latin typeface="Tw Cen MT"/>
                <a:cs typeface="Tw Cen MT"/>
              </a:rPr>
              <a:t> </a:t>
            </a:r>
            <a:r>
              <a:rPr sz="2000" spc="-9" dirty="0">
                <a:latin typeface="Tw Cen MT"/>
                <a:cs typeface="Tw Cen MT"/>
              </a:rPr>
              <a:t>m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dia</a:t>
            </a:r>
            <a:r>
              <a:rPr sz="2000" spc="-39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y</a:t>
            </a:r>
            <a:r>
              <a:rPr sz="2000" spc="4" dirty="0">
                <a:latin typeface="Tw Cen MT"/>
                <a:cs typeface="Tw Cen MT"/>
              </a:rPr>
              <a:t> </a:t>
            </a:r>
            <a:r>
              <a:rPr sz="2000" spc="14" dirty="0">
                <a:latin typeface="Tw Cen MT"/>
                <a:cs typeface="Tw Cen MT"/>
              </a:rPr>
              <a:t>l</a:t>
            </a:r>
            <a:r>
              <a:rPr sz="2000" spc="0" dirty="0">
                <a:latin typeface="Tw Cen MT"/>
                <a:cs typeface="Tw Cen MT"/>
              </a:rPr>
              <a:t>as</a:t>
            </a:r>
            <a:r>
              <a:rPr sz="2000" spc="-7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d</a:t>
            </a:r>
            <a:r>
              <a:rPr sz="2000" spc="14" dirty="0">
                <a:latin typeface="Tw Cen MT"/>
                <a:cs typeface="Tw Cen MT"/>
              </a:rPr>
              <a:t>e</a:t>
            </a:r>
            <a:r>
              <a:rPr sz="2000" spc="4" dirty="0">
                <a:latin typeface="Tw Cen MT"/>
                <a:cs typeface="Tw Cen MT"/>
              </a:rPr>
              <a:t>s</a:t>
            </a:r>
            <a:r>
              <a:rPr sz="2000" spc="-9" dirty="0">
                <a:latin typeface="Tw Cen MT"/>
                <a:cs typeface="Tw Cen MT"/>
              </a:rPr>
              <a:t>v</a:t>
            </a:r>
            <a:r>
              <a:rPr sz="2000" spc="0" dirty="0">
                <a:latin typeface="Tw Cen MT"/>
                <a:cs typeface="Tw Cen MT"/>
              </a:rPr>
              <a:t>iaci</a:t>
            </a:r>
            <a:r>
              <a:rPr sz="2000" spc="9" dirty="0">
                <a:latin typeface="Tw Cen MT"/>
                <a:cs typeface="Tw Cen MT"/>
              </a:rPr>
              <a:t>o</a:t>
            </a:r>
            <a:r>
              <a:rPr sz="2000" spc="-9" dirty="0">
                <a:latin typeface="Tw Cen MT"/>
                <a:cs typeface="Tw Cen MT"/>
              </a:rPr>
              <a:t>n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s </a:t>
            </a:r>
            <a:endParaRPr sz="2000" dirty="0">
              <a:latin typeface="Tw Cen MT"/>
              <a:cs typeface="Tw Cen MT"/>
            </a:endParaRPr>
          </a:p>
          <a:p>
            <a:pPr marL="12700" algn="just">
              <a:lnSpc>
                <a:spcPts val="2177"/>
              </a:lnSpc>
            </a:pP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4" dirty="0">
                <a:latin typeface="Tw Cen MT"/>
                <a:cs typeface="Tw Cen MT"/>
              </a:rPr>
              <a:t>s</a:t>
            </a:r>
            <a:r>
              <a:rPr sz="2000" spc="9" dirty="0">
                <a:latin typeface="Tw Cen MT"/>
                <a:cs typeface="Tw Cen MT"/>
              </a:rPr>
              <a:t>t</a:t>
            </a:r>
            <a:r>
              <a:rPr sz="2000" spc="0" dirty="0">
                <a:latin typeface="Tw Cen MT"/>
                <a:cs typeface="Tw Cen MT"/>
              </a:rPr>
              <a:t>á</a:t>
            </a:r>
            <a:r>
              <a:rPr sz="2000" spc="-4" dirty="0">
                <a:latin typeface="Tw Cen MT"/>
                <a:cs typeface="Tw Cen MT"/>
              </a:rPr>
              <a:t>n</a:t>
            </a:r>
            <a:r>
              <a:rPr sz="2000" spc="0" dirty="0">
                <a:latin typeface="Tw Cen MT"/>
                <a:cs typeface="Tw Cen MT"/>
              </a:rPr>
              <a:t>d</a:t>
            </a:r>
            <a:r>
              <a:rPr sz="2000" spc="4" dirty="0">
                <a:latin typeface="Tw Cen MT"/>
                <a:cs typeface="Tw Cen MT"/>
              </a:rPr>
              <a:t>a</a:t>
            </a:r>
            <a:r>
              <a:rPr sz="2000" spc="-134" dirty="0">
                <a:latin typeface="Tw Cen MT"/>
                <a:cs typeface="Tw Cen MT"/>
              </a:rPr>
              <a:t>r</a:t>
            </a:r>
            <a:r>
              <a:rPr sz="2000" spc="0" dirty="0">
                <a:latin typeface="Tw Cen MT"/>
                <a:cs typeface="Tw Cen MT"/>
              </a:rPr>
              <a:t>,</a:t>
            </a:r>
            <a:r>
              <a:rPr sz="2000" spc="-109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y</a:t>
            </a:r>
            <a:r>
              <a:rPr sz="2000" spc="-19" dirty="0">
                <a:latin typeface="Tw Cen MT"/>
                <a:cs typeface="Tw Cen MT"/>
              </a:rPr>
              <a:t> </a:t>
            </a:r>
            <a:r>
              <a:rPr sz="2000" spc="-39" dirty="0">
                <a:latin typeface="Tw Cen MT"/>
                <a:cs typeface="Tw Cen MT"/>
              </a:rPr>
              <a:t>e</a:t>
            </a:r>
            <a:r>
              <a:rPr sz="2000" spc="9" dirty="0">
                <a:latin typeface="Tw Cen MT"/>
                <a:cs typeface="Tw Cen MT"/>
              </a:rPr>
              <a:t>x</a:t>
            </a:r>
            <a:r>
              <a:rPr sz="2000" spc="0" dirty="0">
                <a:latin typeface="Tw Cen MT"/>
                <a:cs typeface="Tw Cen MT"/>
              </a:rPr>
              <a:t>a</a:t>
            </a:r>
            <a:r>
              <a:rPr sz="2000" spc="-4" dirty="0">
                <a:latin typeface="Tw Cen MT"/>
                <a:cs typeface="Tw Cen MT"/>
              </a:rPr>
              <a:t>m</a:t>
            </a:r>
            <a:r>
              <a:rPr sz="2000" spc="0" dirty="0">
                <a:latin typeface="Tw Cen MT"/>
                <a:cs typeface="Tw Cen MT"/>
              </a:rPr>
              <a:t>i</a:t>
            </a:r>
            <a:r>
              <a:rPr sz="2000" spc="-14" dirty="0">
                <a:latin typeface="Tw Cen MT"/>
                <a:cs typeface="Tw Cen MT"/>
              </a:rPr>
              <a:t>n</a:t>
            </a:r>
            <a:r>
              <a:rPr sz="2000" spc="0" dirty="0">
                <a:latin typeface="Tw Cen MT"/>
                <a:cs typeface="Tw Cen MT"/>
              </a:rPr>
              <a:t>ar</a:t>
            </a:r>
            <a:r>
              <a:rPr sz="2000" spc="-55" dirty="0">
                <a:latin typeface="Tw Cen MT"/>
                <a:cs typeface="Tw Cen MT"/>
              </a:rPr>
              <a:t> </a:t>
            </a:r>
            <a:r>
              <a:rPr sz="2000" spc="-4" dirty="0">
                <a:latin typeface="Tw Cen MT"/>
                <a:cs typeface="Tw Cen MT"/>
              </a:rPr>
              <a:t>l</a:t>
            </a:r>
            <a:r>
              <a:rPr sz="2000" spc="0" dirty="0">
                <a:latin typeface="Tw Cen MT"/>
                <a:cs typeface="Tw Cen MT"/>
              </a:rPr>
              <a:t>a</a:t>
            </a:r>
            <a:r>
              <a:rPr sz="2000" spc="-5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di</a:t>
            </a:r>
            <a:r>
              <a:rPr sz="2000" spc="4" dirty="0">
                <a:latin typeface="Tw Cen MT"/>
                <a:cs typeface="Tw Cen MT"/>
              </a:rPr>
              <a:t>s</a:t>
            </a:r>
            <a:r>
              <a:rPr sz="2000" spc="9" dirty="0">
                <a:latin typeface="Tw Cen MT"/>
                <a:cs typeface="Tw Cen MT"/>
              </a:rPr>
              <a:t>t</a:t>
            </a:r>
            <a:r>
              <a:rPr sz="2000" spc="4" dirty="0">
                <a:latin typeface="Tw Cen MT"/>
                <a:cs typeface="Tw Cen MT"/>
              </a:rPr>
              <a:t>r</a:t>
            </a:r>
            <a:r>
              <a:rPr sz="2000" spc="0" dirty="0">
                <a:latin typeface="Tw Cen MT"/>
                <a:cs typeface="Tw Cen MT"/>
              </a:rPr>
              <a:t>ib</a:t>
            </a:r>
            <a:r>
              <a:rPr sz="2000" spc="-9" dirty="0">
                <a:latin typeface="Tw Cen MT"/>
                <a:cs typeface="Tw Cen MT"/>
              </a:rPr>
              <a:t>u</a:t>
            </a:r>
            <a:r>
              <a:rPr sz="2000" spc="0" dirty="0">
                <a:latin typeface="Tw Cen MT"/>
                <a:cs typeface="Tw Cen MT"/>
              </a:rPr>
              <a:t>ci</a:t>
            </a:r>
            <a:r>
              <a:rPr sz="2000" spc="4" dirty="0">
                <a:latin typeface="Tw Cen MT"/>
                <a:cs typeface="Tw Cen MT"/>
              </a:rPr>
              <a:t>ó</a:t>
            </a:r>
            <a:r>
              <a:rPr sz="2000" spc="0" dirty="0">
                <a:latin typeface="Tw Cen MT"/>
                <a:cs typeface="Tw Cen MT"/>
              </a:rPr>
              <a:t>n</a:t>
            </a:r>
            <a:r>
              <a:rPr sz="2000" spc="-103" dirty="0">
                <a:latin typeface="Tw Cen MT"/>
                <a:cs typeface="Tw Cen MT"/>
              </a:rPr>
              <a:t> </a:t>
            </a:r>
            <a:r>
              <a:rPr sz="2000" spc="4" dirty="0">
                <a:latin typeface="Tw Cen MT"/>
                <a:cs typeface="Tw Cen MT"/>
              </a:rPr>
              <a:t>d</a:t>
            </a:r>
            <a:r>
              <a:rPr sz="2000" spc="0" dirty="0">
                <a:latin typeface="Tw Cen MT"/>
                <a:cs typeface="Tw Cen MT"/>
              </a:rPr>
              <a:t>e</a:t>
            </a:r>
            <a:r>
              <a:rPr sz="2000" spc="-6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l</a:t>
            </a:r>
            <a:r>
              <a:rPr sz="2000" spc="4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s</a:t>
            </a:r>
            <a:r>
              <a:rPr sz="2000" spc="-30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d</a:t>
            </a:r>
            <a:r>
              <a:rPr sz="2000" spc="4" dirty="0">
                <a:latin typeface="Tw Cen MT"/>
                <a:cs typeface="Tw Cen MT"/>
              </a:rPr>
              <a:t>a</a:t>
            </a:r>
            <a:r>
              <a:rPr sz="2000" spc="9" dirty="0">
                <a:latin typeface="Tw Cen MT"/>
                <a:cs typeface="Tw Cen MT"/>
              </a:rPr>
              <a:t>to</a:t>
            </a:r>
            <a:r>
              <a:rPr sz="2000" spc="-9" dirty="0">
                <a:latin typeface="Tw Cen MT"/>
                <a:cs typeface="Tw Cen MT"/>
              </a:rPr>
              <a:t>s</a:t>
            </a:r>
            <a:r>
              <a:rPr sz="2000" spc="0" dirty="0">
                <a:latin typeface="Tw Cen MT"/>
                <a:cs typeface="Tw Cen MT"/>
              </a:rPr>
              <a:t>.</a:t>
            </a:r>
            <a:endParaRPr sz="2000" dirty="0">
              <a:latin typeface="Tw Cen MT"/>
              <a:cs typeface="Tw Cen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91692" y="1693306"/>
            <a:ext cx="184365" cy="1781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r>
              <a:rPr sz="1200" spc="0" dirty="0">
                <a:solidFill>
                  <a:srgbClr val="DD8046"/>
                </a:solidFill>
                <a:latin typeface="Wingdings"/>
                <a:cs typeface="Wingdings"/>
              </a:rPr>
              <a:t></a:t>
            </a:r>
            <a:endParaRPr sz="1200">
              <a:latin typeface="Wingdings"/>
              <a:cs typeface="Wingding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11732" y="3014498"/>
            <a:ext cx="7708467" cy="101046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just">
              <a:lnSpc>
                <a:spcPts val="2177"/>
              </a:lnSpc>
              <a:spcBef>
                <a:spcPts val="155"/>
              </a:spcBef>
            </a:pPr>
            <a:r>
              <a:rPr sz="2000" spc="-84" dirty="0">
                <a:latin typeface="Tw Cen MT"/>
                <a:cs typeface="Tw Cen MT"/>
              </a:rPr>
              <a:t>P</a:t>
            </a:r>
            <a:r>
              <a:rPr sz="2000" spc="9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r</a:t>
            </a:r>
            <a:r>
              <a:rPr sz="2000" spc="30" dirty="0">
                <a:latin typeface="Tw Cen MT"/>
                <a:cs typeface="Tw Cen MT"/>
              </a:rPr>
              <a:t> 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j</a:t>
            </a:r>
            <a:r>
              <a:rPr sz="2000" spc="4" dirty="0">
                <a:latin typeface="Tw Cen MT"/>
                <a:cs typeface="Tw Cen MT"/>
              </a:rPr>
              <a:t>e</a:t>
            </a:r>
            <a:r>
              <a:rPr sz="2000" spc="-9" dirty="0">
                <a:latin typeface="Tw Cen MT"/>
                <a:cs typeface="Tw Cen MT"/>
              </a:rPr>
              <a:t>m</a:t>
            </a:r>
            <a:r>
              <a:rPr sz="2000" spc="0" dirty="0">
                <a:latin typeface="Tw Cen MT"/>
                <a:cs typeface="Tw Cen MT"/>
              </a:rPr>
              <a:t>pl</a:t>
            </a:r>
            <a:r>
              <a:rPr sz="2000" spc="-39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, </a:t>
            </a:r>
            <a:r>
              <a:rPr sz="2000" spc="4" dirty="0">
                <a:latin typeface="Tw Cen MT"/>
                <a:cs typeface="Tw Cen MT"/>
              </a:rPr>
              <a:t>a</a:t>
            </a:r>
            <a:r>
              <a:rPr sz="2000" spc="0" dirty="0">
                <a:latin typeface="Tw Cen MT"/>
                <a:cs typeface="Tw Cen MT"/>
              </a:rPr>
              <a:t>l</a:t>
            </a:r>
            <a:r>
              <a:rPr sz="2000" spc="47" dirty="0">
                <a:latin typeface="Tw Cen MT"/>
                <a:cs typeface="Tw Cen MT"/>
              </a:rPr>
              <a:t> </a:t>
            </a:r>
            <a:r>
              <a:rPr sz="2000" spc="4" dirty="0">
                <a:latin typeface="Tw Cen MT"/>
                <a:cs typeface="Tw Cen MT"/>
              </a:rPr>
              <a:t>r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-9" dirty="0">
                <a:latin typeface="Tw Cen MT"/>
                <a:cs typeface="Tw Cen MT"/>
              </a:rPr>
              <a:t>v</a:t>
            </a:r>
            <a:r>
              <a:rPr sz="2000" spc="0" dirty="0">
                <a:latin typeface="Tw Cen MT"/>
                <a:cs typeface="Tw Cen MT"/>
              </a:rPr>
              <a:t>is</a:t>
            </a:r>
            <a:r>
              <a:rPr sz="2000" spc="4" dirty="0">
                <a:latin typeface="Tw Cen MT"/>
                <a:cs typeface="Tw Cen MT"/>
              </a:rPr>
              <a:t>a</a:t>
            </a:r>
            <a:r>
              <a:rPr sz="2000" spc="0" dirty="0">
                <a:latin typeface="Tw Cen MT"/>
                <a:cs typeface="Tw Cen MT"/>
              </a:rPr>
              <a:t>r</a:t>
            </a:r>
            <a:r>
              <a:rPr sz="2000" spc="8" dirty="0">
                <a:latin typeface="Tw Cen MT"/>
                <a:cs typeface="Tw Cen MT"/>
              </a:rPr>
              <a:t> 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l</a:t>
            </a:r>
            <a:r>
              <a:rPr sz="2000" spc="48" dirty="0">
                <a:latin typeface="Tw Cen MT"/>
                <a:cs typeface="Tw Cen MT"/>
              </a:rPr>
              <a:t> </a:t>
            </a:r>
            <a:r>
              <a:rPr sz="2000" spc="-9" dirty="0">
                <a:latin typeface="Tw Cen MT"/>
                <a:cs typeface="Tw Cen MT"/>
              </a:rPr>
              <a:t>m</a:t>
            </a:r>
            <a:r>
              <a:rPr sz="2000" spc="0" dirty="0">
                <a:latin typeface="Tw Cen MT"/>
                <a:cs typeface="Tw Cen MT"/>
              </a:rPr>
              <a:t>á</a:t>
            </a:r>
            <a:r>
              <a:rPr sz="2000" spc="9" dirty="0">
                <a:latin typeface="Tw Cen MT"/>
                <a:cs typeface="Tw Cen MT"/>
              </a:rPr>
              <a:t>x</a:t>
            </a:r>
            <a:r>
              <a:rPr sz="2000" spc="0" dirty="0">
                <a:latin typeface="Tw Cen MT"/>
                <a:cs typeface="Tw Cen MT"/>
              </a:rPr>
              <a:t>i</a:t>
            </a:r>
            <a:r>
              <a:rPr sz="2000" spc="-14" dirty="0">
                <a:latin typeface="Tw Cen MT"/>
                <a:cs typeface="Tw Cen MT"/>
              </a:rPr>
              <a:t>m</a:t>
            </a:r>
            <a:r>
              <a:rPr sz="2000" spc="-39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, 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l</a:t>
            </a:r>
            <a:r>
              <a:rPr sz="2000" spc="48" dirty="0">
                <a:latin typeface="Tw Cen MT"/>
                <a:cs typeface="Tw Cen MT"/>
              </a:rPr>
              <a:t> </a:t>
            </a:r>
            <a:r>
              <a:rPr sz="2000" spc="-9" dirty="0">
                <a:latin typeface="Tw Cen MT"/>
                <a:cs typeface="Tw Cen MT"/>
              </a:rPr>
              <a:t>m</a:t>
            </a:r>
            <a:r>
              <a:rPr sz="2000" spc="0" dirty="0">
                <a:latin typeface="Tw Cen MT"/>
                <a:cs typeface="Tw Cen MT"/>
              </a:rPr>
              <a:t>í</a:t>
            </a:r>
            <a:r>
              <a:rPr sz="2000" spc="9" dirty="0">
                <a:latin typeface="Tw Cen MT"/>
                <a:cs typeface="Tw Cen MT"/>
              </a:rPr>
              <a:t>n</a:t>
            </a:r>
            <a:r>
              <a:rPr sz="2000" spc="0" dirty="0">
                <a:latin typeface="Tw Cen MT"/>
                <a:cs typeface="Tw Cen MT"/>
              </a:rPr>
              <a:t>i</a:t>
            </a:r>
            <a:r>
              <a:rPr sz="2000" spc="-14" dirty="0">
                <a:latin typeface="Tw Cen MT"/>
                <a:cs typeface="Tw Cen MT"/>
              </a:rPr>
              <a:t>m</a:t>
            </a:r>
            <a:r>
              <a:rPr sz="2000" spc="0" dirty="0">
                <a:latin typeface="Tw Cen MT"/>
                <a:cs typeface="Tw Cen MT"/>
              </a:rPr>
              <a:t>o</a:t>
            </a:r>
            <a:r>
              <a:rPr sz="2000" spc="28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y</a:t>
            </a:r>
            <a:r>
              <a:rPr sz="2000" spc="67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l</a:t>
            </a:r>
            <a:r>
              <a:rPr sz="2000" spc="4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s</a:t>
            </a:r>
            <a:r>
              <a:rPr sz="2000" spc="61" dirty="0">
                <a:latin typeface="Tw Cen MT"/>
                <a:cs typeface="Tw Cen MT"/>
              </a:rPr>
              <a:t> </a:t>
            </a:r>
            <a:r>
              <a:rPr sz="2000" spc="-59" dirty="0">
                <a:latin typeface="Tw Cen MT"/>
                <a:cs typeface="Tw Cen MT"/>
              </a:rPr>
              <a:t>v</a:t>
            </a:r>
            <a:r>
              <a:rPr sz="2000" spc="0" dirty="0">
                <a:latin typeface="Tw Cen MT"/>
                <a:cs typeface="Tw Cen MT"/>
              </a:rPr>
              <a:t>al</a:t>
            </a:r>
            <a:r>
              <a:rPr sz="2000" spc="9" dirty="0">
                <a:latin typeface="Tw Cen MT"/>
                <a:cs typeface="Tw Cen MT"/>
              </a:rPr>
              <a:t>o</a:t>
            </a:r>
            <a:r>
              <a:rPr sz="2000" spc="4" dirty="0">
                <a:latin typeface="Tw Cen MT"/>
                <a:cs typeface="Tw Cen MT"/>
              </a:rPr>
              <a:t>r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s </a:t>
            </a:r>
            <a:r>
              <a:rPr sz="2000" spc="4" dirty="0">
                <a:latin typeface="Tw Cen MT"/>
                <a:cs typeface="Tw Cen MT"/>
              </a:rPr>
              <a:t>d</a:t>
            </a:r>
            <a:r>
              <a:rPr sz="2000" spc="0" dirty="0">
                <a:latin typeface="Tw Cen MT"/>
                <a:cs typeface="Tw Cen MT"/>
              </a:rPr>
              <a:t>e</a:t>
            </a:r>
            <a:r>
              <a:rPr sz="2000" spc="56" dirty="0">
                <a:latin typeface="Tw Cen MT"/>
                <a:cs typeface="Tw Cen MT"/>
              </a:rPr>
              <a:t> </a:t>
            </a:r>
            <a:r>
              <a:rPr sz="2000" spc="-4" dirty="0">
                <a:latin typeface="Tw Cen MT"/>
                <a:cs typeface="Tw Cen MT"/>
              </a:rPr>
              <a:t>l</a:t>
            </a:r>
            <a:r>
              <a:rPr sz="2000" spc="0" dirty="0">
                <a:latin typeface="Tw Cen MT"/>
                <a:cs typeface="Tw Cen MT"/>
              </a:rPr>
              <a:t>a</a:t>
            </a:r>
            <a:r>
              <a:rPr sz="2000" spc="57" dirty="0">
                <a:latin typeface="Tw Cen MT"/>
                <a:cs typeface="Tw Cen MT"/>
              </a:rPr>
              <a:t> </a:t>
            </a:r>
            <a:r>
              <a:rPr sz="2000" spc="-9" dirty="0">
                <a:latin typeface="Tw Cen MT"/>
                <a:cs typeface="Tw Cen MT"/>
              </a:rPr>
              <a:t>m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dia</a:t>
            </a:r>
            <a:r>
              <a:rPr sz="2000" spc="22" dirty="0">
                <a:latin typeface="Tw Cen MT"/>
                <a:cs typeface="Tw Cen MT"/>
              </a:rPr>
              <a:t> </a:t>
            </a:r>
            <a:r>
              <a:rPr sz="2000" spc="9" dirty="0">
                <a:latin typeface="Tw Cen MT"/>
                <a:cs typeface="Tw Cen MT"/>
              </a:rPr>
              <a:t>se </a:t>
            </a:r>
            <a:endParaRPr sz="2000">
              <a:latin typeface="Tw Cen MT"/>
              <a:cs typeface="Tw Cen MT"/>
            </a:endParaRPr>
          </a:p>
          <a:p>
            <a:pPr marL="12700" algn="just">
              <a:lnSpc>
                <a:spcPts val="2177"/>
              </a:lnSpc>
            </a:pPr>
            <a:r>
              <a:rPr sz="2000" spc="0" dirty="0">
                <a:latin typeface="Tw Cen MT"/>
                <a:cs typeface="Tw Cen MT"/>
              </a:rPr>
              <a:t>p</a:t>
            </a:r>
            <a:r>
              <a:rPr sz="2000" spc="14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d</a:t>
            </a:r>
            <a:r>
              <a:rPr sz="2000" spc="9" dirty="0">
                <a:latin typeface="Tw Cen MT"/>
                <a:cs typeface="Tw Cen MT"/>
              </a:rPr>
              <a:t>r</a:t>
            </a:r>
            <a:r>
              <a:rPr sz="2000" spc="0" dirty="0">
                <a:latin typeface="Tw Cen MT"/>
                <a:cs typeface="Tw Cen MT"/>
              </a:rPr>
              <a:t>ía</a:t>
            </a:r>
            <a:r>
              <a:rPr sz="2000" spc="72" dirty="0">
                <a:latin typeface="Tw Cen MT"/>
                <a:cs typeface="Tw Cen MT"/>
              </a:rPr>
              <a:t> </a:t>
            </a:r>
            <a:r>
              <a:rPr sz="2000" spc="-19" dirty="0">
                <a:latin typeface="Tw Cen MT"/>
                <a:cs typeface="Tw Cen MT"/>
              </a:rPr>
              <a:t>d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-9" dirty="0">
                <a:latin typeface="Tw Cen MT"/>
                <a:cs typeface="Tw Cen MT"/>
              </a:rPr>
              <a:t>t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54" dirty="0">
                <a:latin typeface="Tw Cen MT"/>
                <a:cs typeface="Tw Cen MT"/>
              </a:rPr>
              <a:t>r</a:t>
            </a:r>
            <a:r>
              <a:rPr sz="2000" spc="-9" dirty="0">
                <a:latin typeface="Tw Cen MT"/>
                <a:cs typeface="Tw Cen MT"/>
              </a:rPr>
              <a:t>m</a:t>
            </a:r>
            <a:r>
              <a:rPr sz="2000" spc="0" dirty="0">
                <a:latin typeface="Tw Cen MT"/>
                <a:cs typeface="Tw Cen MT"/>
              </a:rPr>
              <a:t>i</a:t>
            </a:r>
            <a:r>
              <a:rPr sz="2000" spc="-9" dirty="0">
                <a:latin typeface="Tw Cen MT"/>
                <a:cs typeface="Tw Cen MT"/>
              </a:rPr>
              <a:t>n</a:t>
            </a:r>
            <a:r>
              <a:rPr sz="2000" spc="0" dirty="0">
                <a:latin typeface="Tw Cen MT"/>
                <a:cs typeface="Tw Cen MT"/>
              </a:rPr>
              <a:t>ar</a:t>
            </a:r>
            <a:r>
              <a:rPr sz="2000" spc="54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que</a:t>
            </a:r>
            <a:r>
              <a:rPr sz="2000" spc="101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l</a:t>
            </a:r>
            <a:r>
              <a:rPr sz="2000" spc="4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s</a:t>
            </a:r>
            <a:r>
              <a:rPr sz="2000" spc="85" dirty="0">
                <a:latin typeface="Tw Cen MT"/>
                <a:cs typeface="Tw Cen MT"/>
              </a:rPr>
              <a:t> </a:t>
            </a:r>
            <a:r>
              <a:rPr sz="2000" spc="-19" dirty="0">
                <a:latin typeface="Tw Cen MT"/>
                <a:cs typeface="Tw Cen MT"/>
              </a:rPr>
              <a:t>d</a:t>
            </a:r>
            <a:r>
              <a:rPr sz="2000" spc="0" dirty="0">
                <a:latin typeface="Tw Cen MT"/>
                <a:cs typeface="Tw Cen MT"/>
              </a:rPr>
              <a:t>a</a:t>
            </a:r>
            <a:r>
              <a:rPr sz="2000" spc="14" dirty="0">
                <a:latin typeface="Tw Cen MT"/>
                <a:cs typeface="Tw Cen MT"/>
              </a:rPr>
              <a:t>t</a:t>
            </a:r>
            <a:r>
              <a:rPr sz="2000" spc="9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s</a:t>
            </a:r>
            <a:r>
              <a:rPr sz="2000" spc="67" dirty="0">
                <a:latin typeface="Tw Cen MT"/>
                <a:cs typeface="Tw Cen MT"/>
              </a:rPr>
              <a:t> </a:t>
            </a:r>
            <a:r>
              <a:rPr sz="2000" spc="-9" dirty="0">
                <a:latin typeface="Tw Cen MT"/>
                <a:cs typeface="Tw Cen MT"/>
              </a:rPr>
              <a:t>n</a:t>
            </a:r>
            <a:r>
              <a:rPr sz="2000" spc="0" dirty="0">
                <a:latin typeface="Tw Cen MT"/>
                <a:cs typeface="Tw Cen MT"/>
              </a:rPr>
              <a:t>o</a:t>
            </a:r>
            <a:r>
              <a:rPr sz="2000" spc="112" dirty="0">
                <a:latin typeface="Tw Cen MT"/>
                <a:cs typeface="Tw Cen MT"/>
              </a:rPr>
              <a:t> </a:t>
            </a:r>
            <a:r>
              <a:rPr sz="2000" spc="4" dirty="0">
                <a:latin typeface="Tw Cen MT"/>
                <a:cs typeface="Tw Cen MT"/>
              </a:rPr>
              <a:t>s</a:t>
            </a:r>
            <a:r>
              <a:rPr sz="2000" spc="9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n</a:t>
            </a:r>
            <a:r>
              <a:rPr sz="2000" spc="70" dirty="0">
                <a:latin typeface="Tw Cen MT"/>
                <a:cs typeface="Tw Cen MT"/>
              </a:rPr>
              <a:t> </a:t>
            </a:r>
            <a:r>
              <a:rPr sz="2000" spc="4" dirty="0">
                <a:latin typeface="Tw Cen MT"/>
                <a:cs typeface="Tw Cen MT"/>
              </a:rPr>
              <a:t>r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p</a:t>
            </a:r>
            <a:r>
              <a:rPr sz="2000" spc="-9" dirty="0">
                <a:latin typeface="Tw Cen MT"/>
                <a:cs typeface="Tw Cen MT"/>
              </a:rPr>
              <a:t>r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-14" dirty="0">
                <a:latin typeface="Tw Cen MT"/>
                <a:cs typeface="Tw Cen MT"/>
              </a:rPr>
              <a:t>s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-9" dirty="0">
                <a:latin typeface="Tw Cen MT"/>
                <a:cs typeface="Tw Cen MT"/>
              </a:rPr>
              <a:t>n</a:t>
            </a:r>
            <a:r>
              <a:rPr sz="2000" spc="9" dirty="0">
                <a:latin typeface="Tw Cen MT"/>
                <a:cs typeface="Tw Cen MT"/>
              </a:rPr>
              <a:t>t</a:t>
            </a:r>
            <a:r>
              <a:rPr sz="2000" spc="0" dirty="0">
                <a:latin typeface="Tw Cen MT"/>
                <a:cs typeface="Tw Cen MT"/>
              </a:rPr>
              <a:t>a</a:t>
            </a:r>
            <a:r>
              <a:rPr sz="2000" spc="14" dirty="0">
                <a:latin typeface="Tw Cen MT"/>
                <a:cs typeface="Tw Cen MT"/>
              </a:rPr>
              <a:t>t</a:t>
            </a:r>
            <a:r>
              <a:rPr sz="2000" spc="0" dirty="0">
                <a:latin typeface="Tw Cen MT"/>
                <a:cs typeface="Tw Cen MT"/>
              </a:rPr>
              <a:t>i</a:t>
            </a:r>
            <a:r>
              <a:rPr sz="2000" spc="-59" dirty="0">
                <a:latin typeface="Tw Cen MT"/>
                <a:cs typeface="Tw Cen MT"/>
              </a:rPr>
              <a:t>v</a:t>
            </a:r>
            <a:r>
              <a:rPr sz="2000" spc="9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s </a:t>
            </a:r>
            <a:r>
              <a:rPr sz="2000" spc="-19" dirty="0">
                <a:latin typeface="Tw Cen MT"/>
                <a:cs typeface="Tw Cen MT"/>
              </a:rPr>
              <a:t>d</a:t>
            </a:r>
            <a:r>
              <a:rPr sz="2000" spc="0" dirty="0">
                <a:latin typeface="Tw Cen MT"/>
                <a:cs typeface="Tw Cen MT"/>
              </a:rPr>
              <a:t>e</a:t>
            </a:r>
            <a:r>
              <a:rPr sz="2000" spc="115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l</a:t>
            </a:r>
            <a:r>
              <a:rPr sz="2000" spc="4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s</a:t>
            </a:r>
            <a:r>
              <a:rPr sz="2000" spc="110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cl</a:t>
            </a:r>
            <a:r>
              <a:rPr sz="2000" spc="-9" dirty="0">
                <a:latin typeface="Tw Cen MT"/>
                <a:cs typeface="Tw Cen MT"/>
              </a:rPr>
              <a:t>i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-9" dirty="0">
                <a:latin typeface="Tw Cen MT"/>
                <a:cs typeface="Tw Cen MT"/>
              </a:rPr>
              <a:t>n</a:t>
            </a:r>
            <a:r>
              <a:rPr sz="2000" spc="9" dirty="0">
                <a:latin typeface="Tw Cen MT"/>
                <a:cs typeface="Tw Cen MT"/>
              </a:rPr>
              <a:t>t</a:t>
            </a:r>
            <a:r>
              <a:rPr sz="2000" spc="-9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s</a:t>
            </a:r>
            <a:r>
              <a:rPr sz="2000" spc="79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o </a:t>
            </a:r>
            <a:endParaRPr sz="2000">
              <a:latin typeface="Tw Cen MT"/>
              <a:cs typeface="Tw Cen MT"/>
            </a:endParaRPr>
          </a:p>
          <a:p>
            <a:pPr marL="12700" algn="just">
              <a:lnSpc>
                <a:spcPts val="2177"/>
              </a:lnSpc>
            </a:pPr>
            <a:r>
              <a:rPr sz="2000" spc="0" dirty="0">
                <a:latin typeface="Tw Cen MT"/>
                <a:cs typeface="Tw Cen MT"/>
              </a:rPr>
              <a:t>p</a:t>
            </a:r>
            <a:r>
              <a:rPr sz="2000" spc="-34" dirty="0">
                <a:latin typeface="Tw Cen MT"/>
                <a:cs typeface="Tw Cen MT"/>
              </a:rPr>
              <a:t>r</a:t>
            </a:r>
            <a:r>
              <a:rPr sz="2000" spc="9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c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4" dirty="0">
                <a:latin typeface="Tw Cen MT"/>
                <a:cs typeface="Tw Cen MT"/>
              </a:rPr>
              <a:t>s</a:t>
            </a:r>
            <a:r>
              <a:rPr sz="2000" spc="-9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s</a:t>
            </a:r>
            <a:r>
              <a:rPr sz="2000" spc="27" dirty="0">
                <a:latin typeface="Tw Cen MT"/>
                <a:cs typeface="Tw Cen MT"/>
              </a:rPr>
              <a:t> </a:t>
            </a:r>
            <a:r>
              <a:rPr sz="2000" spc="4" dirty="0">
                <a:latin typeface="Tw Cen MT"/>
                <a:cs typeface="Tw Cen MT"/>
              </a:rPr>
              <a:t>d</a:t>
            </a:r>
            <a:r>
              <a:rPr sz="2000" spc="0" dirty="0">
                <a:latin typeface="Tw Cen MT"/>
                <a:cs typeface="Tw Cen MT"/>
              </a:rPr>
              <a:t>e</a:t>
            </a:r>
            <a:r>
              <a:rPr sz="2000" spc="69" dirty="0">
                <a:latin typeface="Tw Cen MT"/>
                <a:cs typeface="Tw Cen MT"/>
              </a:rPr>
              <a:t> </a:t>
            </a:r>
            <a:r>
              <a:rPr sz="2000" spc="-9" dirty="0">
                <a:latin typeface="Tw Cen MT"/>
                <a:cs typeface="Tw Cen MT"/>
              </a:rPr>
              <a:t>n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g</a:t>
            </a:r>
            <a:r>
              <a:rPr sz="2000" spc="14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c</a:t>
            </a:r>
            <a:r>
              <a:rPr sz="2000" spc="-29" dirty="0">
                <a:latin typeface="Tw Cen MT"/>
                <a:cs typeface="Tw Cen MT"/>
              </a:rPr>
              <a:t>i</a:t>
            </a:r>
            <a:r>
              <a:rPr sz="2000" spc="-34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,</a:t>
            </a:r>
            <a:r>
              <a:rPr sz="2000" spc="14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y</a:t>
            </a:r>
            <a:r>
              <a:rPr sz="2000" spc="80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que</a:t>
            </a:r>
            <a:r>
              <a:rPr sz="2000" spc="55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p</a:t>
            </a:r>
            <a:r>
              <a:rPr sz="2000" spc="14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r</a:t>
            </a:r>
            <a:r>
              <a:rPr sz="2000" spc="62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c</a:t>
            </a:r>
            <a:r>
              <a:rPr sz="2000" spc="9" dirty="0">
                <a:latin typeface="Tw Cen MT"/>
                <a:cs typeface="Tw Cen MT"/>
              </a:rPr>
              <a:t>o</a:t>
            </a:r>
            <a:r>
              <a:rPr sz="2000" spc="-9" dirty="0">
                <a:latin typeface="Tw Cen MT"/>
                <a:cs typeface="Tw Cen MT"/>
              </a:rPr>
              <a:t>n</a:t>
            </a:r>
            <a:r>
              <a:rPr sz="2000" spc="4" dirty="0">
                <a:latin typeface="Tw Cen MT"/>
                <a:cs typeface="Tw Cen MT"/>
              </a:rPr>
              <a:t>s</a:t>
            </a:r>
            <a:r>
              <a:rPr sz="2000" spc="0" dirty="0">
                <a:latin typeface="Tw Cen MT"/>
                <a:cs typeface="Tw Cen MT"/>
              </a:rPr>
              <a:t>ig</a:t>
            </a:r>
            <a:r>
              <a:rPr sz="2000" spc="-9" dirty="0">
                <a:latin typeface="Tw Cen MT"/>
                <a:cs typeface="Tw Cen MT"/>
              </a:rPr>
              <a:t>u</a:t>
            </a:r>
            <a:r>
              <a:rPr sz="2000" spc="0" dirty="0">
                <a:latin typeface="Tw Cen MT"/>
                <a:cs typeface="Tw Cen MT"/>
              </a:rPr>
              <a:t>i</a:t>
            </a:r>
            <a:r>
              <a:rPr sz="2000" spc="4" dirty="0">
                <a:latin typeface="Tw Cen MT"/>
                <a:cs typeface="Tw Cen MT"/>
              </a:rPr>
              <a:t>e</a:t>
            </a:r>
            <a:r>
              <a:rPr sz="2000" spc="-9" dirty="0">
                <a:latin typeface="Tw Cen MT"/>
                <a:cs typeface="Tw Cen MT"/>
              </a:rPr>
              <a:t>n</a:t>
            </a:r>
            <a:r>
              <a:rPr sz="2000" spc="9" dirty="0">
                <a:latin typeface="Tw Cen MT"/>
                <a:cs typeface="Tw Cen MT"/>
              </a:rPr>
              <a:t>t</a:t>
            </a:r>
            <a:r>
              <a:rPr sz="2000" spc="0" dirty="0">
                <a:latin typeface="Tw Cen MT"/>
                <a:cs typeface="Tw Cen MT"/>
              </a:rPr>
              <a:t>e d</a:t>
            </a:r>
            <a:r>
              <a:rPr sz="2000" spc="-29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be</a:t>
            </a:r>
            <a:r>
              <a:rPr sz="2000" spc="53" dirty="0">
                <a:latin typeface="Tw Cen MT"/>
                <a:cs typeface="Tw Cen MT"/>
              </a:rPr>
              <a:t> </a:t>
            </a:r>
            <a:r>
              <a:rPr sz="2000" spc="-9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b</a:t>
            </a:r>
            <a:r>
              <a:rPr sz="2000" spc="14" dirty="0">
                <a:latin typeface="Tw Cen MT"/>
                <a:cs typeface="Tw Cen MT"/>
              </a:rPr>
              <a:t>t</a:t>
            </a:r>
            <a:r>
              <a:rPr sz="2000" spc="-9" dirty="0">
                <a:latin typeface="Tw Cen MT"/>
                <a:cs typeface="Tw Cen MT"/>
              </a:rPr>
              <a:t>en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r</a:t>
            </a:r>
            <a:r>
              <a:rPr sz="2000" spc="28" dirty="0">
                <a:latin typeface="Tw Cen MT"/>
                <a:cs typeface="Tw Cen MT"/>
              </a:rPr>
              <a:t> </a:t>
            </a:r>
            <a:r>
              <a:rPr sz="2000" spc="-9" dirty="0">
                <a:latin typeface="Tw Cen MT"/>
                <a:cs typeface="Tw Cen MT"/>
              </a:rPr>
              <a:t>m</a:t>
            </a:r>
            <a:r>
              <a:rPr sz="2000" spc="0" dirty="0">
                <a:latin typeface="Tw Cen MT"/>
                <a:cs typeface="Tw Cen MT"/>
              </a:rPr>
              <a:t>ás</a:t>
            </a:r>
            <a:r>
              <a:rPr sz="2000" spc="59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d</a:t>
            </a:r>
            <a:r>
              <a:rPr sz="2000" spc="4" dirty="0">
                <a:latin typeface="Tw Cen MT"/>
                <a:cs typeface="Tw Cen MT"/>
              </a:rPr>
              <a:t>a</a:t>
            </a:r>
            <a:r>
              <a:rPr sz="2000" spc="9" dirty="0">
                <a:latin typeface="Tw Cen MT"/>
                <a:cs typeface="Tw Cen MT"/>
              </a:rPr>
              <a:t>t</a:t>
            </a:r>
            <a:r>
              <a:rPr sz="2000" spc="-9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s </a:t>
            </a:r>
            <a:endParaRPr sz="2000">
              <a:latin typeface="Tw Cen MT"/>
              <a:cs typeface="Tw Cen MT"/>
            </a:endParaRPr>
          </a:p>
          <a:p>
            <a:pPr marL="12700" algn="just">
              <a:lnSpc>
                <a:spcPts val="2177"/>
              </a:lnSpc>
            </a:pP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q</a:t>
            </a:r>
            <a:r>
              <a:rPr sz="2000" spc="-4" dirty="0">
                <a:latin typeface="Tw Cen MT"/>
                <a:cs typeface="Tw Cen MT"/>
              </a:rPr>
              <a:t>u</a:t>
            </a:r>
            <a:r>
              <a:rPr sz="2000" spc="0" dirty="0">
                <a:latin typeface="Tw Cen MT"/>
                <a:cs typeface="Tw Cen MT"/>
              </a:rPr>
              <a:t>i</a:t>
            </a:r>
            <a:r>
              <a:rPr sz="2000" spc="-9" dirty="0">
                <a:latin typeface="Tw Cen MT"/>
                <a:cs typeface="Tw Cen MT"/>
              </a:rPr>
              <a:t>l</a:t>
            </a:r>
            <a:r>
              <a:rPr sz="2000" spc="0" dirty="0">
                <a:latin typeface="Tw Cen MT"/>
                <a:cs typeface="Tw Cen MT"/>
              </a:rPr>
              <a:t>ib</a:t>
            </a:r>
            <a:r>
              <a:rPr sz="2000" spc="-19" dirty="0">
                <a:latin typeface="Tw Cen MT"/>
                <a:cs typeface="Tw Cen MT"/>
              </a:rPr>
              <a:t>r</a:t>
            </a:r>
            <a:r>
              <a:rPr sz="2000" spc="0" dirty="0">
                <a:latin typeface="Tw Cen MT"/>
                <a:cs typeface="Tw Cen MT"/>
              </a:rPr>
              <a:t>a</a:t>
            </a:r>
            <a:r>
              <a:rPr sz="2000" spc="4" dirty="0">
                <a:latin typeface="Tw Cen MT"/>
                <a:cs typeface="Tw Cen MT"/>
              </a:rPr>
              <a:t>d</a:t>
            </a:r>
            <a:r>
              <a:rPr sz="2000" spc="9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s</a:t>
            </a:r>
            <a:r>
              <a:rPr sz="2000" spc="-129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o</a:t>
            </a:r>
            <a:r>
              <a:rPr sz="2000" spc="4" dirty="0">
                <a:latin typeface="Tw Cen MT"/>
                <a:cs typeface="Tw Cen MT"/>
              </a:rPr>
              <a:t> r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-9" dirty="0">
                <a:latin typeface="Tw Cen MT"/>
                <a:cs typeface="Tw Cen MT"/>
              </a:rPr>
              <a:t>v</a:t>
            </a:r>
            <a:r>
              <a:rPr sz="2000" spc="0" dirty="0">
                <a:latin typeface="Tw Cen MT"/>
                <a:cs typeface="Tw Cen MT"/>
              </a:rPr>
              <a:t>is</a:t>
            </a:r>
            <a:r>
              <a:rPr sz="2000" spc="4" dirty="0">
                <a:latin typeface="Tw Cen MT"/>
                <a:cs typeface="Tw Cen MT"/>
              </a:rPr>
              <a:t>a</a:t>
            </a:r>
            <a:r>
              <a:rPr sz="2000" spc="0" dirty="0">
                <a:latin typeface="Tw Cen MT"/>
                <a:cs typeface="Tw Cen MT"/>
              </a:rPr>
              <a:t>r</a:t>
            </a:r>
            <a:r>
              <a:rPr sz="2000" spc="-54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las</a:t>
            </a:r>
            <a:r>
              <a:rPr sz="2000" spc="-36" dirty="0">
                <a:latin typeface="Tw Cen MT"/>
                <a:cs typeface="Tw Cen MT"/>
              </a:rPr>
              <a:t> </a:t>
            </a:r>
            <a:r>
              <a:rPr sz="2000" spc="4" dirty="0">
                <a:latin typeface="Tw Cen MT"/>
                <a:cs typeface="Tw Cen MT"/>
              </a:rPr>
              <a:t>s</a:t>
            </a:r>
            <a:r>
              <a:rPr sz="2000" spc="-9" dirty="0">
                <a:latin typeface="Tw Cen MT"/>
                <a:cs typeface="Tw Cen MT"/>
              </a:rPr>
              <a:t>u</a:t>
            </a:r>
            <a:r>
              <a:rPr sz="2000" spc="0" dirty="0">
                <a:latin typeface="Tw Cen MT"/>
                <a:cs typeface="Tw Cen MT"/>
              </a:rPr>
              <a:t>p</a:t>
            </a:r>
            <a:r>
              <a:rPr sz="2000" spc="9" dirty="0">
                <a:latin typeface="Tw Cen MT"/>
                <a:cs typeface="Tw Cen MT"/>
              </a:rPr>
              <a:t>o</a:t>
            </a:r>
            <a:r>
              <a:rPr sz="2000" spc="4" dirty="0">
                <a:latin typeface="Tw Cen MT"/>
                <a:cs typeface="Tw Cen MT"/>
              </a:rPr>
              <a:t>s</a:t>
            </a:r>
            <a:r>
              <a:rPr sz="2000" spc="0" dirty="0">
                <a:latin typeface="Tw Cen MT"/>
                <a:cs typeface="Tw Cen MT"/>
              </a:rPr>
              <a:t>ic</a:t>
            </a:r>
            <a:r>
              <a:rPr sz="2000" spc="-9" dirty="0">
                <a:latin typeface="Tw Cen MT"/>
                <a:cs typeface="Tw Cen MT"/>
              </a:rPr>
              <a:t>i</a:t>
            </a:r>
            <a:r>
              <a:rPr sz="2000" spc="9" dirty="0">
                <a:latin typeface="Tw Cen MT"/>
                <a:cs typeface="Tw Cen MT"/>
              </a:rPr>
              <a:t>o</a:t>
            </a:r>
            <a:r>
              <a:rPr sz="2000" spc="-9" dirty="0">
                <a:latin typeface="Tw Cen MT"/>
                <a:cs typeface="Tw Cen MT"/>
              </a:rPr>
              <a:t>n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s</a:t>
            </a:r>
            <a:r>
              <a:rPr sz="2000" spc="-94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q</a:t>
            </a:r>
            <a:r>
              <a:rPr sz="2000" spc="-4" dirty="0">
                <a:latin typeface="Tw Cen MT"/>
                <a:cs typeface="Tw Cen MT"/>
              </a:rPr>
              <a:t>u</a:t>
            </a:r>
            <a:r>
              <a:rPr sz="2000" spc="0" dirty="0">
                <a:latin typeface="Tw Cen MT"/>
                <a:cs typeface="Tw Cen MT"/>
              </a:rPr>
              <a:t>e</a:t>
            </a:r>
            <a:r>
              <a:rPr sz="2000" spc="-14" dirty="0">
                <a:latin typeface="Tw Cen MT"/>
                <a:cs typeface="Tw Cen MT"/>
              </a:rPr>
              <a:t> </a:t>
            </a:r>
            <a:r>
              <a:rPr sz="2000" spc="4" dirty="0">
                <a:latin typeface="Tw Cen MT"/>
                <a:cs typeface="Tw Cen MT"/>
              </a:rPr>
              <a:t>s</a:t>
            </a:r>
            <a:r>
              <a:rPr sz="2000" spc="9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n</a:t>
            </a:r>
            <a:r>
              <a:rPr sz="2000" spc="-25" dirty="0">
                <a:latin typeface="Tw Cen MT"/>
                <a:cs typeface="Tw Cen MT"/>
              </a:rPr>
              <a:t> </a:t>
            </a:r>
            <a:r>
              <a:rPr sz="2000" spc="-4" dirty="0">
                <a:latin typeface="Tw Cen MT"/>
                <a:cs typeface="Tw Cen MT"/>
              </a:rPr>
              <a:t>l</a:t>
            </a:r>
            <a:r>
              <a:rPr sz="2000" spc="0" dirty="0">
                <a:latin typeface="Tw Cen MT"/>
                <a:cs typeface="Tw Cen MT"/>
              </a:rPr>
              <a:t>a</a:t>
            </a:r>
            <a:r>
              <a:rPr sz="2000" spc="-15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b</a:t>
            </a:r>
            <a:r>
              <a:rPr sz="2000" spc="4" dirty="0">
                <a:latin typeface="Tw Cen MT"/>
                <a:cs typeface="Tw Cen MT"/>
              </a:rPr>
              <a:t>as</a:t>
            </a:r>
            <a:r>
              <a:rPr sz="2000" spc="0" dirty="0">
                <a:latin typeface="Tw Cen MT"/>
                <a:cs typeface="Tw Cen MT"/>
              </a:rPr>
              <a:t>e</a:t>
            </a:r>
            <a:r>
              <a:rPr sz="2000" spc="-38" dirty="0">
                <a:latin typeface="Tw Cen MT"/>
                <a:cs typeface="Tw Cen MT"/>
              </a:rPr>
              <a:t> </a:t>
            </a:r>
            <a:r>
              <a:rPr sz="2000" spc="4" dirty="0">
                <a:latin typeface="Tw Cen MT"/>
                <a:cs typeface="Tw Cen MT"/>
              </a:rPr>
              <a:t>d</a:t>
            </a:r>
            <a:r>
              <a:rPr sz="2000" spc="0" dirty="0">
                <a:latin typeface="Tw Cen MT"/>
                <a:cs typeface="Tw Cen MT"/>
              </a:rPr>
              <a:t>e</a:t>
            </a:r>
            <a:r>
              <a:rPr sz="2000" spc="-30" dirty="0">
                <a:latin typeface="Tw Cen MT"/>
                <a:cs typeface="Tw Cen MT"/>
              </a:rPr>
              <a:t> </a:t>
            </a:r>
            <a:r>
              <a:rPr sz="2000" spc="4" dirty="0">
                <a:latin typeface="Tw Cen MT"/>
                <a:cs typeface="Tw Cen MT"/>
              </a:rPr>
              <a:t>s</a:t>
            </a:r>
            <a:r>
              <a:rPr sz="2000" spc="-9" dirty="0">
                <a:latin typeface="Tw Cen MT"/>
                <a:cs typeface="Tw Cen MT"/>
              </a:rPr>
              <a:t>u</a:t>
            </a:r>
            <a:r>
              <a:rPr sz="2000" spc="0" dirty="0">
                <a:latin typeface="Tw Cen MT"/>
                <a:cs typeface="Tw Cen MT"/>
              </a:rPr>
              <a:t>s</a:t>
            </a:r>
            <a:r>
              <a:rPr sz="2000" spc="-7" dirty="0">
                <a:latin typeface="Tw Cen MT"/>
                <a:cs typeface="Tw Cen MT"/>
              </a:rPr>
              <a:t> </a:t>
            </a:r>
            <a:r>
              <a:rPr sz="2000" spc="-39" dirty="0">
                <a:latin typeface="Tw Cen MT"/>
                <a:cs typeface="Tw Cen MT"/>
              </a:rPr>
              <a:t>e</a:t>
            </a:r>
            <a:r>
              <a:rPr sz="2000" spc="9" dirty="0">
                <a:latin typeface="Tw Cen MT"/>
                <a:cs typeface="Tw Cen MT"/>
              </a:rPr>
              <a:t>x</a:t>
            </a:r>
            <a:r>
              <a:rPr sz="2000" spc="0" dirty="0">
                <a:latin typeface="Tw Cen MT"/>
                <a:cs typeface="Tw Cen MT"/>
              </a:rPr>
              <a:t>p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c</a:t>
            </a:r>
            <a:r>
              <a:rPr sz="2000" spc="9" dirty="0">
                <a:latin typeface="Tw Cen MT"/>
                <a:cs typeface="Tw Cen MT"/>
              </a:rPr>
              <a:t>t</a:t>
            </a:r>
            <a:r>
              <a:rPr sz="2000" spc="0" dirty="0">
                <a:latin typeface="Tw Cen MT"/>
                <a:cs typeface="Tw Cen MT"/>
              </a:rPr>
              <a:t>a</a:t>
            </a:r>
            <a:r>
              <a:rPr sz="2000" spc="9" dirty="0">
                <a:latin typeface="Tw Cen MT"/>
                <a:cs typeface="Tw Cen MT"/>
              </a:rPr>
              <a:t>t</a:t>
            </a:r>
            <a:r>
              <a:rPr sz="2000" spc="0" dirty="0">
                <a:latin typeface="Tw Cen MT"/>
                <a:cs typeface="Tw Cen MT"/>
              </a:rPr>
              <a:t>i</a:t>
            </a:r>
            <a:r>
              <a:rPr sz="2000" spc="-59" dirty="0">
                <a:latin typeface="Tw Cen MT"/>
                <a:cs typeface="Tw Cen MT"/>
              </a:rPr>
              <a:t>v</a:t>
            </a:r>
            <a:r>
              <a:rPr sz="2000" spc="0" dirty="0">
                <a:latin typeface="Tw Cen MT"/>
                <a:cs typeface="Tw Cen MT"/>
              </a:rPr>
              <a:t>as.</a:t>
            </a:r>
            <a:endParaRPr sz="2000">
              <a:latin typeface="Tw Cen MT"/>
              <a:cs typeface="Tw Cen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011732" y="4414165"/>
            <a:ext cx="7712412" cy="125426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just">
              <a:lnSpc>
                <a:spcPts val="2177"/>
              </a:lnSpc>
              <a:spcBef>
                <a:spcPts val="155"/>
              </a:spcBef>
            </a:pPr>
            <a:r>
              <a:rPr sz="2000" spc="-4" dirty="0">
                <a:latin typeface="Tw Cen MT"/>
                <a:cs typeface="Tw Cen MT"/>
              </a:rPr>
              <a:t>A</a:t>
            </a:r>
            <a:r>
              <a:rPr sz="2000" spc="0" dirty="0">
                <a:latin typeface="Tw Cen MT"/>
                <a:cs typeface="Tw Cen MT"/>
              </a:rPr>
              <a:t>l</a:t>
            </a:r>
            <a:r>
              <a:rPr sz="2000" spc="-16" dirty="0">
                <a:latin typeface="Tw Cen MT"/>
                <a:cs typeface="Tw Cen MT"/>
              </a:rPr>
              <a:t> </a:t>
            </a:r>
            <a:r>
              <a:rPr sz="2000" spc="-39" dirty="0">
                <a:latin typeface="Tw Cen MT"/>
                <a:cs typeface="Tw Cen MT"/>
              </a:rPr>
              <a:t>e</a:t>
            </a:r>
            <a:r>
              <a:rPr sz="2000" spc="9" dirty="0">
                <a:latin typeface="Tw Cen MT"/>
                <a:cs typeface="Tw Cen MT"/>
              </a:rPr>
              <a:t>x</a:t>
            </a:r>
            <a:r>
              <a:rPr sz="2000" spc="0" dirty="0">
                <a:latin typeface="Tw Cen MT"/>
                <a:cs typeface="Tw Cen MT"/>
              </a:rPr>
              <a:t>pl</a:t>
            </a:r>
            <a:r>
              <a:rPr sz="2000" spc="9" dirty="0">
                <a:latin typeface="Tw Cen MT"/>
                <a:cs typeface="Tw Cen MT"/>
              </a:rPr>
              <a:t>o</a:t>
            </a:r>
            <a:r>
              <a:rPr sz="2000" spc="-14" dirty="0">
                <a:latin typeface="Tw Cen MT"/>
                <a:cs typeface="Tw Cen MT"/>
              </a:rPr>
              <a:t>r</a:t>
            </a:r>
            <a:r>
              <a:rPr sz="2000" spc="0" dirty="0">
                <a:latin typeface="Tw Cen MT"/>
                <a:cs typeface="Tw Cen MT"/>
              </a:rPr>
              <a:t>ar</a:t>
            </a:r>
            <a:r>
              <a:rPr sz="2000" spc="-69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l</a:t>
            </a:r>
            <a:r>
              <a:rPr sz="2000" spc="4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s</a:t>
            </a:r>
            <a:r>
              <a:rPr sz="2000" spc="-6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d</a:t>
            </a:r>
            <a:r>
              <a:rPr sz="2000" spc="-14" dirty="0">
                <a:latin typeface="Tw Cen MT"/>
                <a:cs typeface="Tw Cen MT"/>
              </a:rPr>
              <a:t>a</a:t>
            </a:r>
            <a:r>
              <a:rPr sz="2000" spc="9" dirty="0">
                <a:latin typeface="Tw Cen MT"/>
                <a:cs typeface="Tw Cen MT"/>
              </a:rPr>
              <a:t>t</a:t>
            </a:r>
            <a:r>
              <a:rPr sz="2000" spc="-14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s</a:t>
            </a:r>
            <a:r>
              <a:rPr sz="2000" spc="-28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p</a:t>
            </a:r>
            <a:r>
              <a:rPr sz="2000" spc="4" dirty="0">
                <a:latin typeface="Tw Cen MT"/>
                <a:cs typeface="Tw Cen MT"/>
              </a:rPr>
              <a:t>a</a:t>
            </a:r>
            <a:r>
              <a:rPr sz="2000" spc="-39" dirty="0">
                <a:latin typeface="Tw Cen MT"/>
                <a:cs typeface="Tw Cen MT"/>
              </a:rPr>
              <a:t>r</a:t>
            </a:r>
            <a:r>
              <a:rPr sz="2000" spc="0" dirty="0">
                <a:latin typeface="Tw Cen MT"/>
                <a:cs typeface="Tw Cen MT"/>
              </a:rPr>
              <a:t>a</a:t>
            </a:r>
            <a:r>
              <a:rPr sz="2000" spc="-29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c</a:t>
            </a:r>
            <a:r>
              <a:rPr sz="2000" spc="9" dirty="0">
                <a:latin typeface="Tw Cen MT"/>
                <a:cs typeface="Tw Cen MT"/>
              </a:rPr>
              <a:t>o</a:t>
            </a:r>
            <a:r>
              <a:rPr sz="2000" spc="-9" dirty="0">
                <a:latin typeface="Tw Cen MT"/>
                <a:cs typeface="Tw Cen MT"/>
              </a:rPr>
              <a:t>n</a:t>
            </a:r>
            <a:r>
              <a:rPr sz="2000" spc="9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c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r</a:t>
            </a:r>
            <a:r>
              <a:rPr sz="2000" spc="-40" dirty="0">
                <a:latin typeface="Tw Cen MT"/>
                <a:cs typeface="Tw Cen MT"/>
              </a:rPr>
              <a:t> 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l</a:t>
            </a:r>
            <a:r>
              <a:rPr sz="2000" spc="-14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p</a:t>
            </a:r>
            <a:r>
              <a:rPr sz="2000" spc="-59" dirty="0">
                <a:latin typeface="Tw Cen MT"/>
                <a:cs typeface="Tw Cen MT"/>
              </a:rPr>
              <a:t>r</a:t>
            </a:r>
            <a:r>
              <a:rPr sz="2000" spc="9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bl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-9" dirty="0">
                <a:latin typeface="Tw Cen MT"/>
                <a:cs typeface="Tw Cen MT"/>
              </a:rPr>
              <a:t>m</a:t>
            </a:r>
            <a:r>
              <a:rPr sz="2000" spc="0" dirty="0">
                <a:latin typeface="Tw Cen MT"/>
                <a:cs typeface="Tw Cen MT"/>
              </a:rPr>
              <a:t>a</a:t>
            </a:r>
            <a:r>
              <a:rPr sz="2000" spc="-67" dirty="0">
                <a:latin typeface="Tw Cen MT"/>
                <a:cs typeface="Tw Cen MT"/>
              </a:rPr>
              <a:t> 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-9" dirty="0">
                <a:latin typeface="Tw Cen MT"/>
                <a:cs typeface="Tw Cen MT"/>
              </a:rPr>
              <a:t>m</a:t>
            </a:r>
            <a:r>
              <a:rPr sz="2000" spc="0" dirty="0">
                <a:latin typeface="Tw Cen MT"/>
                <a:cs typeface="Tw Cen MT"/>
              </a:rPr>
              <a:t>p</a:t>
            </a:r>
            <a:r>
              <a:rPr sz="2000" spc="9" dirty="0">
                <a:latin typeface="Tw Cen MT"/>
                <a:cs typeface="Tw Cen MT"/>
              </a:rPr>
              <a:t>re</a:t>
            </a:r>
            <a:r>
              <a:rPr sz="2000" spc="4" dirty="0">
                <a:latin typeface="Tw Cen MT"/>
                <a:cs typeface="Tw Cen MT"/>
              </a:rPr>
              <a:t>s</a:t>
            </a:r>
            <a:r>
              <a:rPr sz="2000" spc="-19" dirty="0">
                <a:latin typeface="Tw Cen MT"/>
                <a:cs typeface="Tw Cen MT"/>
              </a:rPr>
              <a:t>a</a:t>
            </a:r>
            <a:r>
              <a:rPr sz="2000" spc="4" dirty="0">
                <a:latin typeface="Tw Cen MT"/>
                <a:cs typeface="Tw Cen MT"/>
              </a:rPr>
              <a:t>r</a:t>
            </a:r>
            <a:r>
              <a:rPr sz="2000" spc="0" dirty="0">
                <a:latin typeface="Tw Cen MT"/>
                <a:cs typeface="Tw Cen MT"/>
              </a:rPr>
              <a:t>ia</a:t>
            </a:r>
            <a:r>
              <a:rPr sz="2000" spc="-4" dirty="0">
                <a:latin typeface="Tw Cen MT"/>
                <a:cs typeface="Tw Cen MT"/>
              </a:rPr>
              <a:t>l</a:t>
            </a:r>
            <a:r>
              <a:rPr sz="2000" spc="0" dirty="0">
                <a:latin typeface="Tw Cen MT"/>
                <a:cs typeface="Tw Cen MT"/>
              </a:rPr>
              <a:t>,</a:t>
            </a:r>
            <a:r>
              <a:rPr sz="2000" spc="-89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p</a:t>
            </a:r>
            <a:r>
              <a:rPr sz="2000" spc="-4" dirty="0">
                <a:latin typeface="Tw Cen MT"/>
                <a:cs typeface="Tw Cen MT"/>
              </a:rPr>
              <a:t>u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de</a:t>
            </a:r>
            <a:r>
              <a:rPr sz="2000" spc="-30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d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cid</a:t>
            </a:r>
            <a:r>
              <a:rPr sz="2000" spc="-4" dirty="0">
                <a:latin typeface="Tw Cen MT"/>
                <a:cs typeface="Tw Cen MT"/>
              </a:rPr>
              <a:t>i</a:t>
            </a:r>
            <a:r>
              <a:rPr sz="2000" spc="0" dirty="0">
                <a:latin typeface="Tw Cen MT"/>
                <a:cs typeface="Tw Cen MT"/>
              </a:rPr>
              <a:t>r </a:t>
            </a:r>
            <a:endParaRPr sz="2000">
              <a:latin typeface="Tw Cen MT"/>
              <a:cs typeface="Tw Cen MT"/>
            </a:endParaRPr>
          </a:p>
          <a:p>
            <a:pPr marL="12700" algn="just">
              <a:lnSpc>
                <a:spcPts val="2177"/>
              </a:lnSpc>
            </a:pPr>
            <a:r>
              <a:rPr sz="2000" spc="9" dirty="0">
                <a:latin typeface="Tw Cen MT"/>
                <a:cs typeface="Tw Cen MT"/>
              </a:rPr>
              <a:t>s</a:t>
            </a:r>
            <a:r>
              <a:rPr sz="2000" spc="0" dirty="0">
                <a:latin typeface="Tw Cen MT"/>
                <a:cs typeface="Tw Cen MT"/>
              </a:rPr>
              <a:t>i</a:t>
            </a:r>
            <a:r>
              <a:rPr sz="2000" spc="78" dirty="0">
                <a:latin typeface="Tw Cen MT"/>
                <a:cs typeface="Tw Cen MT"/>
              </a:rPr>
              <a:t> 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l</a:t>
            </a:r>
            <a:r>
              <a:rPr sz="2000" spc="75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c</a:t>
            </a:r>
            <a:r>
              <a:rPr sz="2000" spc="9" dirty="0">
                <a:latin typeface="Tw Cen MT"/>
                <a:cs typeface="Tw Cen MT"/>
              </a:rPr>
              <a:t>o</a:t>
            </a:r>
            <a:r>
              <a:rPr sz="2000" spc="-9" dirty="0">
                <a:latin typeface="Tw Cen MT"/>
                <a:cs typeface="Tw Cen MT"/>
              </a:rPr>
              <a:t>n</a:t>
            </a:r>
            <a:r>
              <a:rPr sz="2000" spc="0" dirty="0">
                <a:latin typeface="Tw Cen MT"/>
                <a:cs typeface="Tw Cen MT"/>
              </a:rPr>
              <a:t>j</a:t>
            </a:r>
            <a:r>
              <a:rPr sz="2000" spc="9" dirty="0">
                <a:latin typeface="Tw Cen MT"/>
                <a:cs typeface="Tw Cen MT"/>
              </a:rPr>
              <a:t>u</a:t>
            </a:r>
            <a:r>
              <a:rPr sz="2000" spc="-9" dirty="0">
                <a:latin typeface="Tw Cen MT"/>
                <a:cs typeface="Tw Cen MT"/>
              </a:rPr>
              <a:t>n</a:t>
            </a:r>
            <a:r>
              <a:rPr sz="2000" spc="9" dirty="0">
                <a:latin typeface="Tw Cen MT"/>
                <a:cs typeface="Tw Cen MT"/>
              </a:rPr>
              <a:t>t</a:t>
            </a:r>
            <a:r>
              <a:rPr sz="2000" spc="0" dirty="0">
                <a:latin typeface="Tw Cen MT"/>
                <a:cs typeface="Tw Cen MT"/>
              </a:rPr>
              <a:t>o</a:t>
            </a:r>
            <a:r>
              <a:rPr sz="2000" spc="46" dirty="0">
                <a:latin typeface="Tw Cen MT"/>
                <a:cs typeface="Tw Cen MT"/>
              </a:rPr>
              <a:t> </a:t>
            </a:r>
            <a:r>
              <a:rPr sz="2000" spc="4" dirty="0">
                <a:latin typeface="Tw Cen MT"/>
                <a:cs typeface="Tw Cen MT"/>
              </a:rPr>
              <a:t>d</a:t>
            </a:r>
            <a:r>
              <a:rPr sz="2000" spc="0" dirty="0">
                <a:latin typeface="Tw Cen MT"/>
                <a:cs typeface="Tw Cen MT"/>
              </a:rPr>
              <a:t>e</a:t>
            </a:r>
            <a:r>
              <a:rPr sz="2000" spc="83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d</a:t>
            </a:r>
            <a:r>
              <a:rPr sz="2000" spc="4" dirty="0">
                <a:latin typeface="Tw Cen MT"/>
                <a:cs typeface="Tw Cen MT"/>
              </a:rPr>
              <a:t>a</a:t>
            </a:r>
            <a:r>
              <a:rPr sz="2000" spc="-9" dirty="0">
                <a:latin typeface="Tw Cen MT"/>
                <a:cs typeface="Tw Cen MT"/>
              </a:rPr>
              <a:t>t</a:t>
            </a:r>
            <a:r>
              <a:rPr sz="2000" spc="9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s</a:t>
            </a:r>
            <a:r>
              <a:rPr sz="2000" spc="65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c</a:t>
            </a:r>
            <a:r>
              <a:rPr sz="2000" spc="9" dirty="0">
                <a:latin typeface="Tw Cen MT"/>
                <a:cs typeface="Tw Cen MT"/>
              </a:rPr>
              <a:t>o</a:t>
            </a:r>
            <a:r>
              <a:rPr sz="2000" spc="-9" dirty="0">
                <a:latin typeface="Tw Cen MT"/>
                <a:cs typeface="Tw Cen MT"/>
              </a:rPr>
              <a:t>n</a:t>
            </a:r>
            <a:r>
              <a:rPr sz="2000" spc="9" dirty="0">
                <a:latin typeface="Tw Cen MT"/>
                <a:cs typeface="Tw Cen MT"/>
              </a:rPr>
              <a:t>t</a:t>
            </a:r>
            <a:r>
              <a:rPr sz="2000" spc="0" dirty="0">
                <a:latin typeface="Tw Cen MT"/>
                <a:cs typeface="Tw Cen MT"/>
              </a:rPr>
              <a:t>i</a:t>
            </a:r>
            <a:r>
              <a:rPr sz="2000" spc="4" dirty="0">
                <a:latin typeface="Tw Cen MT"/>
                <a:cs typeface="Tw Cen MT"/>
              </a:rPr>
              <a:t>e</a:t>
            </a:r>
            <a:r>
              <a:rPr sz="2000" spc="-29" dirty="0">
                <a:latin typeface="Tw Cen MT"/>
                <a:cs typeface="Tw Cen MT"/>
              </a:rPr>
              <a:t>n</a:t>
            </a:r>
            <a:r>
              <a:rPr sz="2000" spc="0" dirty="0">
                <a:latin typeface="Tw Cen MT"/>
                <a:cs typeface="Tw Cen MT"/>
              </a:rPr>
              <a:t>e</a:t>
            </a:r>
            <a:r>
              <a:rPr sz="2000" spc="44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d</a:t>
            </a:r>
            <a:r>
              <a:rPr sz="2000" spc="4" dirty="0">
                <a:latin typeface="Tw Cen MT"/>
                <a:cs typeface="Tw Cen MT"/>
              </a:rPr>
              <a:t>a</a:t>
            </a:r>
            <a:r>
              <a:rPr sz="2000" spc="9" dirty="0">
                <a:latin typeface="Tw Cen MT"/>
                <a:cs typeface="Tw Cen MT"/>
              </a:rPr>
              <a:t>t</a:t>
            </a:r>
            <a:r>
              <a:rPr sz="2000" spc="-9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s</a:t>
            </a:r>
            <a:r>
              <a:rPr sz="2000" spc="60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d</a:t>
            </a:r>
            <a:r>
              <a:rPr sz="2000" spc="-4" dirty="0">
                <a:latin typeface="Tw Cen MT"/>
                <a:cs typeface="Tw Cen MT"/>
              </a:rPr>
              <a:t>e</a:t>
            </a:r>
            <a:r>
              <a:rPr sz="2000" spc="4" dirty="0">
                <a:latin typeface="Tw Cen MT"/>
                <a:cs typeface="Tw Cen MT"/>
              </a:rPr>
              <a:t>f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c</a:t>
            </a:r>
            <a:r>
              <a:rPr sz="2000" spc="9" dirty="0">
                <a:latin typeface="Tw Cen MT"/>
                <a:cs typeface="Tw Cen MT"/>
              </a:rPr>
              <a:t>t</a:t>
            </a:r>
            <a:r>
              <a:rPr sz="2000" spc="-9" dirty="0">
                <a:latin typeface="Tw Cen MT"/>
                <a:cs typeface="Tw Cen MT"/>
              </a:rPr>
              <a:t>u</a:t>
            </a:r>
            <a:r>
              <a:rPr sz="2000" spc="9" dirty="0">
                <a:latin typeface="Tw Cen MT"/>
                <a:cs typeface="Tw Cen MT"/>
              </a:rPr>
              <a:t>o</a:t>
            </a:r>
            <a:r>
              <a:rPr sz="2000" spc="-14" dirty="0">
                <a:latin typeface="Tw Cen MT"/>
                <a:cs typeface="Tw Cen MT"/>
              </a:rPr>
              <a:t>s</a:t>
            </a:r>
            <a:r>
              <a:rPr sz="2000" spc="9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s</a:t>
            </a:r>
            <a:r>
              <a:rPr sz="2000" spc="21" dirty="0">
                <a:latin typeface="Tw Cen MT"/>
                <a:cs typeface="Tw Cen MT"/>
              </a:rPr>
              <a:t> </a:t>
            </a:r>
            <a:r>
              <a:rPr sz="2000" spc="-129" dirty="0">
                <a:latin typeface="Tw Cen MT"/>
                <a:cs typeface="Tw Cen MT"/>
              </a:rPr>
              <a:t>y</a:t>
            </a:r>
            <a:r>
              <a:rPr sz="2000" spc="0" dirty="0">
                <a:latin typeface="Tw Cen MT"/>
                <a:cs typeface="Tw Cen MT"/>
              </a:rPr>
              <a:t>,</a:t>
            </a:r>
            <a:r>
              <a:rPr sz="2000" spc="75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a</a:t>
            </a:r>
            <a:r>
              <a:rPr sz="2000" spc="88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c</a:t>
            </a:r>
            <a:r>
              <a:rPr sz="2000" spc="9" dirty="0">
                <a:latin typeface="Tw Cen MT"/>
                <a:cs typeface="Tw Cen MT"/>
              </a:rPr>
              <a:t>o</a:t>
            </a:r>
            <a:r>
              <a:rPr sz="2000" spc="-9" dirty="0">
                <a:latin typeface="Tw Cen MT"/>
                <a:cs typeface="Tw Cen MT"/>
              </a:rPr>
              <a:t>n</a:t>
            </a:r>
            <a:r>
              <a:rPr sz="2000" spc="9" dirty="0">
                <a:latin typeface="Tw Cen MT"/>
                <a:cs typeface="Tw Cen MT"/>
              </a:rPr>
              <a:t>t</a:t>
            </a:r>
            <a:r>
              <a:rPr sz="2000" spc="-29" dirty="0">
                <a:latin typeface="Tw Cen MT"/>
                <a:cs typeface="Tw Cen MT"/>
              </a:rPr>
              <a:t>i</a:t>
            </a:r>
            <a:r>
              <a:rPr sz="2000" spc="-9" dirty="0">
                <a:latin typeface="Tw Cen MT"/>
                <a:cs typeface="Tw Cen MT"/>
              </a:rPr>
              <a:t>nu</a:t>
            </a:r>
            <a:r>
              <a:rPr sz="2000" spc="0" dirty="0">
                <a:latin typeface="Tw Cen MT"/>
                <a:cs typeface="Tw Cen MT"/>
              </a:rPr>
              <a:t>aci</a:t>
            </a:r>
            <a:r>
              <a:rPr sz="2000" spc="9" dirty="0">
                <a:latin typeface="Tw Cen MT"/>
                <a:cs typeface="Tw Cen MT"/>
              </a:rPr>
              <a:t>ó</a:t>
            </a:r>
            <a:r>
              <a:rPr sz="2000" spc="14" dirty="0">
                <a:latin typeface="Tw Cen MT"/>
                <a:cs typeface="Tw Cen MT"/>
              </a:rPr>
              <a:t>n</a:t>
            </a:r>
            <a:r>
              <a:rPr sz="2000" spc="0" dirty="0">
                <a:latin typeface="Tw Cen MT"/>
                <a:cs typeface="Tw Cen MT"/>
              </a:rPr>
              <a:t>, pu</a:t>
            </a:r>
            <a:r>
              <a:rPr sz="2000" spc="4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de </a:t>
            </a:r>
            <a:endParaRPr sz="2000">
              <a:latin typeface="Tw Cen MT"/>
              <a:cs typeface="Tw Cen MT"/>
            </a:endParaRPr>
          </a:p>
          <a:p>
            <a:pPr marL="12700" algn="just">
              <a:lnSpc>
                <a:spcPts val="2177"/>
              </a:lnSpc>
            </a:pPr>
            <a:r>
              <a:rPr sz="2000" spc="0" dirty="0">
                <a:latin typeface="Tw Cen MT"/>
                <a:cs typeface="Tw Cen MT"/>
              </a:rPr>
              <a:t>i</a:t>
            </a:r>
            <a:r>
              <a:rPr sz="2000" spc="-9" dirty="0">
                <a:latin typeface="Tw Cen MT"/>
                <a:cs typeface="Tw Cen MT"/>
              </a:rPr>
              <a:t>n</a:t>
            </a:r>
            <a:r>
              <a:rPr sz="2000" spc="-54" dirty="0">
                <a:latin typeface="Tw Cen MT"/>
                <a:cs typeface="Tw Cen MT"/>
              </a:rPr>
              <a:t>v</a:t>
            </a:r>
            <a:r>
              <a:rPr sz="2000" spc="34" dirty="0">
                <a:latin typeface="Tw Cen MT"/>
                <a:cs typeface="Tw Cen MT"/>
              </a:rPr>
              <a:t>e</a:t>
            </a:r>
            <a:r>
              <a:rPr sz="2000" spc="-9" dirty="0">
                <a:latin typeface="Tw Cen MT"/>
                <a:cs typeface="Tw Cen MT"/>
              </a:rPr>
              <a:t>n</a:t>
            </a:r>
            <a:r>
              <a:rPr sz="2000" spc="9" dirty="0">
                <a:latin typeface="Tw Cen MT"/>
                <a:cs typeface="Tw Cen MT"/>
              </a:rPr>
              <a:t>t</a:t>
            </a:r>
            <a:r>
              <a:rPr sz="2000" spc="0" dirty="0">
                <a:latin typeface="Tw Cen MT"/>
                <a:cs typeface="Tw Cen MT"/>
              </a:rPr>
              <a:t>ar</a:t>
            </a:r>
            <a:r>
              <a:rPr sz="2000" spc="15" dirty="0">
                <a:latin typeface="Tw Cen MT"/>
                <a:cs typeface="Tw Cen MT"/>
              </a:rPr>
              <a:t> </a:t>
            </a:r>
            <a:r>
              <a:rPr sz="2000" spc="-9" dirty="0">
                <a:latin typeface="Tw Cen MT"/>
                <a:cs typeface="Tw Cen MT"/>
              </a:rPr>
              <a:t>un</a:t>
            </a:r>
            <a:r>
              <a:rPr sz="2000" spc="0" dirty="0">
                <a:latin typeface="Tw Cen MT"/>
                <a:cs typeface="Tw Cen MT"/>
              </a:rPr>
              <a:t>a</a:t>
            </a:r>
            <a:r>
              <a:rPr sz="2000" spc="40" dirty="0">
                <a:latin typeface="Tw Cen MT"/>
                <a:cs typeface="Tw Cen MT"/>
              </a:rPr>
              <a:t> 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4" dirty="0">
                <a:latin typeface="Tw Cen MT"/>
                <a:cs typeface="Tw Cen MT"/>
              </a:rPr>
              <a:t>s</a:t>
            </a:r>
            <a:r>
              <a:rPr sz="2000" spc="9" dirty="0">
                <a:latin typeface="Tw Cen MT"/>
                <a:cs typeface="Tw Cen MT"/>
              </a:rPr>
              <a:t>t</a:t>
            </a:r>
            <a:r>
              <a:rPr sz="2000" spc="-14" dirty="0">
                <a:latin typeface="Tw Cen MT"/>
                <a:cs typeface="Tw Cen MT"/>
              </a:rPr>
              <a:t>r</a:t>
            </a:r>
            <a:r>
              <a:rPr sz="2000" spc="-19" dirty="0">
                <a:latin typeface="Tw Cen MT"/>
                <a:cs typeface="Tw Cen MT"/>
              </a:rPr>
              <a:t>a</a:t>
            </a:r>
            <a:r>
              <a:rPr sz="2000" spc="9" dirty="0">
                <a:latin typeface="Tw Cen MT"/>
                <a:cs typeface="Tw Cen MT"/>
              </a:rPr>
              <a:t>te</a:t>
            </a:r>
            <a:r>
              <a:rPr sz="2000" spc="0" dirty="0">
                <a:latin typeface="Tw Cen MT"/>
                <a:cs typeface="Tw Cen MT"/>
              </a:rPr>
              <a:t>gia</a:t>
            </a:r>
            <a:r>
              <a:rPr sz="2000" spc="2" dirty="0">
                <a:latin typeface="Tw Cen MT"/>
                <a:cs typeface="Tw Cen MT"/>
              </a:rPr>
              <a:t> </a:t>
            </a:r>
            <a:r>
              <a:rPr sz="2000" spc="-19" dirty="0">
                <a:latin typeface="Tw Cen MT"/>
                <a:cs typeface="Tw Cen MT"/>
              </a:rPr>
              <a:t>p</a:t>
            </a:r>
            <a:r>
              <a:rPr sz="2000" spc="0" dirty="0">
                <a:latin typeface="Tw Cen MT"/>
                <a:cs typeface="Tw Cen MT"/>
              </a:rPr>
              <a:t>a</a:t>
            </a:r>
            <a:r>
              <a:rPr sz="2000" spc="-34" dirty="0">
                <a:latin typeface="Tw Cen MT"/>
                <a:cs typeface="Tw Cen MT"/>
              </a:rPr>
              <a:t>r</a:t>
            </a:r>
            <a:r>
              <a:rPr sz="2000" spc="0" dirty="0">
                <a:latin typeface="Tw Cen MT"/>
                <a:cs typeface="Tw Cen MT"/>
              </a:rPr>
              <a:t>a</a:t>
            </a:r>
            <a:r>
              <a:rPr sz="2000" spc="29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c</a:t>
            </a:r>
            <a:r>
              <a:rPr sz="2000" spc="9" dirty="0">
                <a:latin typeface="Tw Cen MT"/>
                <a:cs typeface="Tw Cen MT"/>
              </a:rPr>
              <a:t>o</a:t>
            </a:r>
            <a:r>
              <a:rPr sz="2000" spc="4" dirty="0">
                <a:latin typeface="Tw Cen MT"/>
                <a:cs typeface="Tw Cen MT"/>
              </a:rPr>
              <a:t>rr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g</a:t>
            </a:r>
            <a:r>
              <a:rPr sz="2000" spc="-25" dirty="0">
                <a:latin typeface="Tw Cen MT"/>
                <a:cs typeface="Tw Cen MT"/>
              </a:rPr>
              <a:t>i</a:t>
            </a:r>
            <a:r>
              <a:rPr sz="2000" spc="0" dirty="0">
                <a:latin typeface="Tw Cen MT"/>
                <a:cs typeface="Tw Cen MT"/>
              </a:rPr>
              <a:t>r</a:t>
            </a:r>
            <a:r>
              <a:rPr sz="2000" spc="16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l</a:t>
            </a:r>
            <a:r>
              <a:rPr sz="2000" spc="4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s</a:t>
            </a:r>
            <a:r>
              <a:rPr sz="2000" spc="53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p</a:t>
            </a:r>
            <a:r>
              <a:rPr sz="2000" spc="-34" dirty="0">
                <a:latin typeface="Tw Cen MT"/>
                <a:cs typeface="Tw Cen MT"/>
              </a:rPr>
              <a:t>r</a:t>
            </a:r>
            <a:r>
              <a:rPr sz="2000" spc="-9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bl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-9" dirty="0">
                <a:latin typeface="Tw Cen MT"/>
                <a:cs typeface="Tw Cen MT"/>
              </a:rPr>
              <a:t>m</a:t>
            </a:r>
            <a:r>
              <a:rPr sz="2000" spc="0" dirty="0">
                <a:latin typeface="Tw Cen MT"/>
                <a:cs typeface="Tw Cen MT"/>
              </a:rPr>
              <a:t>as u</a:t>
            </a:r>
            <a:r>
              <a:rPr sz="2000" spc="45" dirty="0">
                <a:latin typeface="Tw Cen MT"/>
                <a:cs typeface="Tw Cen MT"/>
              </a:rPr>
              <a:t> </a:t>
            </a:r>
            <a:r>
              <a:rPr sz="2000" spc="9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b</a:t>
            </a:r>
            <a:r>
              <a:rPr sz="2000" spc="14" dirty="0">
                <a:latin typeface="Tw Cen MT"/>
                <a:cs typeface="Tw Cen MT"/>
              </a:rPr>
              <a:t>t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-9" dirty="0">
                <a:latin typeface="Tw Cen MT"/>
                <a:cs typeface="Tw Cen MT"/>
              </a:rPr>
              <a:t>ne</a:t>
            </a:r>
            <a:r>
              <a:rPr sz="2000" spc="0" dirty="0">
                <a:latin typeface="Tw Cen MT"/>
                <a:cs typeface="Tw Cen MT"/>
              </a:rPr>
              <a:t>r</a:t>
            </a:r>
            <a:r>
              <a:rPr sz="2000" spc="17" dirty="0">
                <a:latin typeface="Tw Cen MT"/>
                <a:cs typeface="Tw Cen MT"/>
              </a:rPr>
              <a:t> </a:t>
            </a:r>
            <a:r>
              <a:rPr sz="2000" spc="-9" dirty="0">
                <a:latin typeface="Tw Cen MT"/>
                <a:cs typeface="Tw Cen MT"/>
              </a:rPr>
              <a:t>una </a:t>
            </a:r>
            <a:endParaRPr sz="2000">
              <a:latin typeface="Tw Cen MT"/>
              <a:cs typeface="Tw Cen MT"/>
            </a:endParaRPr>
          </a:p>
          <a:p>
            <a:pPr marL="12700" algn="just">
              <a:lnSpc>
                <a:spcPts val="2177"/>
              </a:lnSpc>
            </a:pPr>
            <a:r>
              <a:rPr sz="2000" spc="0" dirty="0">
                <a:latin typeface="Tw Cen MT"/>
                <a:cs typeface="Tw Cen MT"/>
              </a:rPr>
              <a:t>d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4" dirty="0">
                <a:latin typeface="Tw Cen MT"/>
                <a:cs typeface="Tw Cen MT"/>
              </a:rPr>
              <a:t>s</a:t>
            </a:r>
            <a:r>
              <a:rPr sz="2000" spc="0" dirty="0">
                <a:latin typeface="Tw Cen MT"/>
                <a:cs typeface="Tw Cen MT"/>
              </a:rPr>
              <a:t>c</a:t>
            </a:r>
            <a:r>
              <a:rPr sz="2000" spc="4" dirty="0">
                <a:latin typeface="Tw Cen MT"/>
                <a:cs typeface="Tw Cen MT"/>
              </a:rPr>
              <a:t>r</a:t>
            </a:r>
            <a:r>
              <a:rPr sz="2000" spc="0" dirty="0">
                <a:latin typeface="Tw Cen MT"/>
                <a:cs typeface="Tw Cen MT"/>
              </a:rPr>
              <a:t>ipc</a:t>
            </a:r>
            <a:r>
              <a:rPr sz="2000" spc="-4" dirty="0">
                <a:latin typeface="Tw Cen MT"/>
                <a:cs typeface="Tw Cen MT"/>
              </a:rPr>
              <a:t>i</a:t>
            </a:r>
            <a:r>
              <a:rPr sz="2000" spc="9" dirty="0">
                <a:latin typeface="Tw Cen MT"/>
                <a:cs typeface="Tw Cen MT"/>
              </a:rPr>
              <a:t>ó</a:t>
            </a:r>
            <a:r>
              <a:rPr sz="2000" spc="0" dirty="0">
                <a:latin typeface="Tw Cen MT"/>
                <a:cs typeface="Tw Cen MT"/>
              </a:rPr>
              <a:t>n</a:t>
            </a:r>
            <a:r>
              <a:rPr sz="2000" spc="9" dirty="0">
                <a:latin typeface="Tw Cen MT"/>
                <a:cs typeface="Tw Cen MT"/>
              </a:rPr>
              <a:t> </a:t>
            </a:r>
            <a:r>
              <a:rPr sz="2000" spc="-9" dirty="0">
                <a:latin typeface="Tw Cen MT"/>
                <a:cs typeface="Tw Cen MT"/>
              </a:rPr>
              <a:t>m</a:t>
            </a:r>
            <a:r>
              <a:rPr sz="2000" spc="0" dirty="0">
                <a:latin typeface="Tw Cen MT"/>
                <a:cs typeface="Tw Cen MT"/>
              </a:rPr>
              <a:t>ás</a:t>
            </a:r>
            <a:r>
              <a:rPr sz="2000" spc="81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p</a:t>
            </a:r>
            <a:r>
              <a:rPr sz="2000" spc="-34" dirty="0">
                <a:latin typeface="Tw Cen MT"/>
                <a:cs typeface="Tw Cen MT"/>
              </a:rPr>
              <a:t>r</a:t>
            </a:r>
            <a:r>
              <a:rPr sz="2000" spc="-14" dirty="0">
                <a:latin typeface="Tw Cen MT"/>
                <a:cs typeface="Tw Cen MT"/>
              </a:rPr>
              <a:t>o</a:t>
            </a:r>
            <a:r>
              <a:rPr sz="2000" spc="4" dirty="0">
                <a:latin typeface="Tw Cen MT"/>
                <a:cs typeface="Tw Cen MT"/>
              </a:rPr>
              <a:t>f</a:t>
            </a:r>
            <a:r>
              <a:rPr sz="2000" spc="-9" dirty="0">
                <a:latin typeface="Tw Cen MT"/>
                <a:cs typeface="Tw Cen MT"/>
              </a:rPr>
              <a:t>un</a:t>
            </a:r>
            <a:r>
              <a:rPr sz="2000" spc="0" dirty="0">
                <a:latin typeface="Tw Cen MT"/>
                <a:cs typeface="Tw Cen MT"/>
              </a:rPr>
              <a:t>da</a:t>
            </a:r>
            <a:r>
              <a:rPr sz="2000" spc="38" dirty="0">
                <a:latin typeface="Tw Cen MT"/>
                <a:cs typeface="Tw Cen MT"/>
              </a:rPr>
              <a:t> </a:t>
            </a:r>
            <a:r>
              <a:rPr sz="2000" spc="4" dirty="0">
                <a:latin typeface="Tw Cen MT"/>
                <a:cs typeface="Tw Cen MT"/>
              </a:rPr>
              <a:t>d</a:t>
            </a:r>
            <a:r>
              <a:rPr sz="2000" spc="0" dirty="0">
                <a:latin typeface="Tw Cen MT"/>
                <a:cs typeface="Tw Cen MT"/>
              </a:rPr>
              <a:t>e</a:t>
            </a:r>
            <a:r>
              <a:rPr sz="2000" spc="66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l</a:t>
            </a:r>
            <a:r>
              <a:rPr sz="2000" spc="4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s</a:t>
            </a:r>
            <a:r>
              <a:rPr sz="2000" spc="91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c</a:t>
            </a:r>
            <a:r>
              <a:rPr sz="2000" spc="9" dirty="0">
                <a:latin typeface="Tw Cen MT"/>
                <a:cs typeface="Tw Cen MT"/>
              </a:rPr>
              <a:t>o</a:t>
            </a:r>
            <a:r>
              <a:rPr sz="2000" spc="-9" dirty="0">
                <a:latin typeface="Tw Cen MT"/>
                <a:cs typeface="Tw Cen MT"/>
              </a:rPr>
              <a:t>m</a:t>
            </a:r>
            <a:r>
              <a:rPr sz="2000" spc="0" dirty="0">
                <a:latin typeface="Tw Cen MT"/>
                <a:cs typeface="Tw Cen MT"/>
              </a:rPr>
              <a:t>p</a:t>
            </a:r>
            <a:r>
              <a:rPr sz="2000" spc="-9" dirty="0">
                <a:latin typeface="Tw Cen MT"/>
                <a:cs typeface="Tw Cen MT"/>
              </a:rPr>
              <a:t>o</a:t>
            </a:r>
            <a:r>
              <a:rPr sz="2000" spc="54" dirty="0">
                <a:latin typeface="Tw Cen MT"/>
                <a:cs typeface="Tw Cen MT"/>
              </a:rPr>
              <a:t>r</a:t>
            </a:r>
            <a:r>
              <a:rPr sz="2000" spc="-9" dirty="0">
                <a:latin typeface="Tw Cen MT"/>
                <a:cs typeface="Tw Cen MT"/>
              </a:rPr>
              <a:t>t</a:t>
            </a:r>
            <a:r>
              <a:rPr sz="2000" spc="0" dirty="0">
                <a:latin typeface="Tw Cen MT"/>
                <a:cs typeface="Tw Cen MT"/>
              </a:rPr>
              <a:t>a</a:t>
            </a:r>
            <a:r>
              <a:rPr sz="2000" spc="-4" dirty="0">
                <a:latin typeface="Tw Cen MT"/>
                <a:cs typeface="Tw Cen MT"/>
              </a:rPr>
              <a:t>m</a:t>
            </a:r>
            <a:r>
              <a:rPr sz="2000" spc="0" dirty="0">
                <a:latin typeface="Tw Cen MT"/>
                <a:cs typeface="Tw Cen MT"/>
              </a:rPr>
              <a:t>i</a:t>
            </a:r>
            <a:r>
              <a:rPr sz="2000" spc="4" dirty="0">
                <a:latin typeface="Tw Cen MT"/>
                <a:cs typeface="Tw Cen MT"/>
              </a:rPr>
              <a:t>e</a:t>
            </a:r>
            <a:r>
              <a:rPr sz="2000" spc="-9" dirty="0">
                <a:latin typeface="Tw Cen MT"/>
                <a:cs typeface="Tw Cen MT"/>
              </a:rPr>
              <a:t>n</a:t>
            </a:r>
            <a:r>
              <a:rPr sz="2000" spc="9" dirty="0">
                <a:latin typeface="Tw Cen MT"/>
                <a:cs typeface="Tw Cen MT"/>
              </a:rPr>
              <a:t>to</a:t>
            </a:r>
            <a:r>
              <a:rPr sz="2000" spc="0" dirty="0">
                <a:latin typeface="Tw Cen MT"/>
                <a:cs typeface="Tw Cen MT"/>
              </a:rPr>
              <a:t>s q</a:t>
            </a:r>
            <a:r>
              <a:rPr sz="2000" spc="-4" dirty="0">
                <a:latin typeface="Tw Cen MT"/>
                <a:cs typeface="Tw Cen MT"/>
              </a:rPr>
              <a:t>u</a:t>
            </a:r>
            <a:r>
              <a:rPr sz="2000" spc="0" dirty="0">
                <a:latin typeface="Tw Cen MT"/>
                <a:cs typeface="Tw Cen MT"/>
              </a:rPr>
              <a:t>e</a:t>
            </a:r>
            <a:r>
              <a:rPr sz="2000" spc="52" dirty="0">
                <a:latin typeface="Tw Cen MT"/>
                <a:cs typeface="Tw Cen MT"/>
              </a:rPr>
              <a:t> </a:t>
            </a:r>
            <a:r>
              <a:rPr sz="2000" spc="4" dirty="0">
                <a:latin typeface="Tw Cen MT"/>
                <a:cs typeface="Tw Cen MT"/>
              </a:rPr>
              <a:t>s</a:t>
            </a:r>
            <a:r>
              <a:rPr sz="2000" spc="-14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n</a:t>
            </a:r>
            <a:r>
              <a:rPr sz="2000" spc="67" dirty="0">
                <a:latin typeface="Tw Cen MT"/>
                <a:cs typeface="Tw Cen MT"/>
              </a:rPr>
              <a:t> </a:t>
            </a:r>
            <a:r>
              <a:rPr sz="2000" spc="9" dirty="0">
                <a:latin typeface="Tw Cen MT"/>
                <a:cs typeface="Tw Cen MT"/>
              </a:rPr>
              <a:t>t</a:t>
            </a:r>
            <a:r>
              <a:rPr sz="2000" spc="0" dirty="0">
                <a:latin typeface="Tw Cen MT"/>
                <a:cs typeface="Tw Cen MT"/>
              </a:rPr>
              <a:t>íp</a:t>
            </a:r>
            <a:r>
              <a:rPr sz="2000" spc="-4" dirty="0">
                <a:latin typeface="Tw Cen MT"/>
                <a:cs typeface="Tw Cen MT"/>
              </a:rPr>
              <a:t>i</a:t>
            </a:r>
            <a:r>
              <a:rPr sz="2000" spc="0" dirty="0">
                <a:latin typeface="Tw Cen MT"/>
                <a:cs typeface="Tw Cen MT"/>
              </a:rPr>
              <a:t>c</a:t>
            </a:r>
            <a:r>
              <a:rPr sz="2000" spc="9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s</a:t>
            </a:r>
            <a:r>
              <a:rPr sz="2000" spc="68" dirty="0">
                <a:latin typeface="Tw Cen MT"/>
                <a:cs typeface="Tw Cen MT"/>
              </a:rPr>
              <a:t> </a:t>
            </a:r>
            <a:r>
              <a:rPr sz="2000" spc="-19" dirty="0">
                <a:latin typeface="Tw Cen MT"/>
                <a:cs typeface="Tw Cen MT"/>
              </a:rPr>
              <a:t>d</a:t>
            </a:r>
            <a:r>
              <a:rPr sz="2000" spc="0" dirty="0">
                <a:latin typeface="Tw Cen MT"/>
                <a:cs typeface="Tw Cen MT"/>
              </a:rPr>
              <a:t>e</a:t>
            </a:r>
            <a:r>
              <a:rPr sz="2000" spc="86" dirty="0">
                <a:latin typeface="Tw Cen MT"/>
                <a:cs typeface="Tw Cen MT"/>
              </a:rPr>
              <a:t> </a:t>
            </a:r>
            <a:r>
              <a:rPr sz="2000" spc="9" dirty="0">
                <a:latin typeface="Tw Cen MT"/>
                <a:cs typeface="Tw Cen MT"/>
              </a:rPr>
              <a:t>su </a:t>
            </a:r>
            <a:endParaRPr sz="2000">
              <a:latin typeface="Tw Cen MT"/>
              <a:cs typeface="Tw Cen MT"/>
            </a:endParaRPr>
          </a:p>
          <a:p>
            <a:pPr marL="12700" algn="just">
              <a:lnSpc>
                <a:spcPts val="2177"/>
              </a:lnSpc>
            </a:pPr>
            <a:r>
              <a:rPr sz="2000" spc="-9" dirty="0">
                <a:latin typeface="Tw Cen MT"/>
                <a:cs typeface="Tw Cen MT"/>
              </a:rPr>
              <a:t>n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g</a:t>
            </a:r>
            <a:r>
              <a:rPr sz="2000" spc="14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ci</a:t>
            </a:r>
            <a:r>
              <a:rPr sz="2000" spc="-34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.</a:t>
            </a:r>
            <a:endParaRPr sz="2000">
              <a:latin typeface="Tw Cen MT"/>
              <a:cs typeface="Tw Cen MT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0" y="1280160"/>
            <a:ext cx="533400" cy="228600"/>
          </a:xfrm>
          <a:custGeom>
            <a:avLst/>
            <a:gdLst/>
            <a:ahLst/>
            <a:cxnLst/>
            <a:rect l="l" t="t" r="r" b="b"/>
            <a:pathLst>
              <a:path w="533400" h="228600">
                <a:moveTo>
                  <a:pt x="0" y="228600"/>
                </a:moveTo>
                <a:lnTo>
                  <a:pt x="533400" y="228600"/>
                </a:lnTo>
                <a:lnTo>
                  <a:pt x="5334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DD80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90550" y="1280160"/>
            <a:ext cx="8553450" cy="228600"/>
          </a:xfrm>
          <a:custGeom>
            <a:avLst/>
            <a:gdLst/>
            <a:ahLst/>
            <a:cxnLst/>
            <a:rect l="l" t="t" r="r" b="b"/>
            <a:pathLst>
              <a:path w="8553450" h="228600">
                <a:moveTo>
                  <a:pt x="0" y="228600"/>
                </a:moveTo>
                <a:lnTo>
                  <a:pt x="8553450" y="228600"/>
                </a:lnTo>
                <a:lnTo>
                  <a:pt x="855345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93B6D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74904" y="251459"/>
            <a:ext cx="5495544" cy="13441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857375" y="3571811"/>
            <a:ext cx="5500751" cy="293852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70789" y="1299169"/>
            <a:ext cx="21277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0738"/>
              </a:lnSpc>
              <a:spcBef>
                <a:spcPts val="15"/>
              </a:spcBef>
            </a:pPr>
            <a:r>
              <a:rPr sz="1200" b="1" spc="9" dirty="0">
                <a:solidFill>
                  <a:srgbClr val="FFFFFF"/>
                </a:solidFill>
                <a:latin typeface="Tw Cen MT"/>
                <a:cs typeface="Tw Cen MT"/>
              </a:rPr>
              <a:t>16</a:t>
            </a:r>
            <a:endParaRPr sz="1200">
              <a:latin typeface="Tw Cen MT"/>
              <a:cs typeface="Tw Cen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91692" y="1680778"/>
            <a:ext cx="7708926" cy="17941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7083">
              <a:lnSpc>
                <a:spcPts val="2550"/>
              </a:lnSpc>
              <a:spcBef>
                <a:spcPts val="127"/>
              </a:spcBef>
            </a:pPr>
            <a:r>
              <a:rPr sz="2175" spc="0" baseline="2071" dirty="0">
                <a:solidFill>
                  <a:srgbClr val="DD8046"/>
                </a:solidFill>
                <a:latin typeface="Wingdings"/>
                <a:cs typeface="Wingdings"/>
              </a:rPr>
              <a:t></a:t>
            </a:r>
            <a:r>
              <a:rPr sz="2175" spc="0" baseline="1999" dirty="0">
                <a:solidFill>
                  <a:srgbClr val="DD8046"/>
                </a:solidFill>
                <a:latin typeface="Times New Roman"/>
                <a:cs typeface="Times New Roman"/>
              </a:rPr>
              <a:t>  </a:t>
            </a:r>
            <a:r>
              <a:rPr sz="2175" spc="131" baseline="1999" dirty="0">
                <a:solidFill>
                  <a:srgbClr val="DD8046"/>
                </a:solidFill>
                <a:latin typeface="Times New Roman"/>
                <a:cs typeface="Times New Roman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El</a:t>
            </a:r>
            <a:r>
              <a:rPr sz="3600" spc="-29" baseline="1275" dirty="0">
                <a:latin typeface="Tw Cen MT"/>
                <a:cs typeface="Tw Cen MT"/>
              </a:rPr>
              <a:t> 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ua</a:t>
            </a:r>
            <a:r>
              <a:rPr sz="3600" spc="34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to</a:t>
            </a:r>
            <a:r>
              <a:rPr sz="3600" spc="2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p</a:t>
            </a:r>
            <a:r>
              <a:rPr sz="3600" spc="-9" baseline="1275" dirty="0">
                <a:latin typeface="Tw Cen MT"/>
                <a:cs typeface="Tw Cen MT"/>
              </a:rPr>
              <a:t>a</a:t>
            </a:r>
            <a:r>
              <a:rPr sz="3600" spc="-4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o</a:t>
            </a:r>
            <a:r>
              <a:rPr sz="3600" spc="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d</a:t>
            </a:r>
            <a:r>
              <a:rPr sz="3600" spc="-4" baseline="1275" dirty="0">
                <a:latin typeface="Tw Cen MT"/>
                <a:cs typeface="Tw Cen MT"/>
              </a:rPr>
              <a:t>e</a:t>
            </a:r>
            <a:r>
              <a:rPr sz="3600" spc="0" baseline="1275" dirty="0">
                <a:latin typeface="Tw Cen MT"/>
                <a:cs typeface="Tw Cen MT"/>
              </a:rPr>
              <a:t>l</a:t>
            </a:r>
            <a:r>
              <a:rPr sz="3600" spc="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p</a:t>
            </a:r>
            <a:r>
              <a:rPr sz="3600" spc="-5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o</a:t>
            </a:r>
            <a:r>
              <a:rPr sz="3600" spc="-14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-9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o</a:t>
            </a:r>
            <a:r>
              <a:rPr sz="3600" spc="2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de </a:t>
            </a:r>
            <a:r>
              <a:rPr lang="es-MX" sz="3600" spc="0" baseline="1275" dirty="0">
                <a:latin typeface="Tw Cen MT"/>
                <a:cs typeface="Tw Cen MT"/>
              </a:rPr>
              <a:t>M</a:t>
            </a:r>
            <a:r>
              <a:rPr sz="3600" spc="4" baseline="1275" dirty="0" err="1">
                <a:latin typeface="Tw Cen MT"/>
                <a:cs typeface="Tw Cen MT"/>
              </a:rPr>
              <a:t>i</a:t>
            </a:r>
            <a:r>
              <a:rPr sz="3600" spc="0" baseline="1275" dirty="0" err="1">
                <a:latin typeface="Tw Cen MT"/>
                <a:cs typeface="Tw Cen MT"/>
              </a:rPr>
              <a:t>nería</a:t>
            </a:r>
            <a:r>
              <a:rPr sz="3600" spc="-1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de </a:t>
            </a:r>
            <a:r>
              <a:rPr lang="es-MX" sz="3600" spc="0" baseline="1275" dirty="0">
                <a:latin typeface="Tw Cen MT"/>
                <a:cs typeface="Tw Cen MT"/>
              </a:rPr>
              <a:t>D</a:t>
            </a:r>
            <a:r>
              <a:rPr sz="3600" spc="-9" baseline="1275" dirty="0" err="1">
                <a:latin typeface="Tw Cen MT"/>
                <a:cs typeface="Tw Cen MT"/>
              </a:rPr>
              <a:t>a</a:t>
            </a:r>
            <a:r>
              <a:rPr sz="3600" spc="0" baseline="1275" dirty="0" err="1">
                <a:latin typeface="Tw Cen MT"/>
                <a:cs typeface="Tw Cen MT"/>
              </a:rPr>
              <a:t>to</a:t>
            </a:r>
            <a:r>
              <a:rPr sz="3600" spc="-59" baseline="1275" dirty="0" err="1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,</a:t>
            </a:r>
            <a:r>
              <a:rPr sz="3600" spc="9" baseline="1275" dirty="0">
                <a:latin typeface="Tw Cen MT"/>
                <a:cs typeface="Tw Cen MT"/>
              </a:rPr>
              <a:t> 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omo</a:t>
            </a:r>
            <a:r>
              <a:rPr sz="3600" spc="14" baseline="1275" dirty="0">
                <a:latin typeface="Tw Cen MT"/>
                <a:cs typeface="Tw Cen MT"/>
              </a:rPr>
              <a:t> </a:t>
            </a:r>
            <a:r>
              <a:rPr sz="3600" spc="-4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endParaRPr sz="2400" dirty="0">
              <a:latin typeface="Tw Cen MT"/>
              <a:cs typeface="Tw Cen MT"/>
            </a:endParaRPr>
          </a:p>
          <a:p>
            <a:pPr marL="332740">
              <a:lnSpc>
                <a:spcPts val="2613"/>
              </a:lnSpc>
              <a:spcBef>
                <a:spcPts val="137"/>
              </a:spcBef>
            </a:pPr>
            <a:r>
              <a:rPr sz="2400" spc="0" dirty="0">
                <a:latin typeface="Tw Cen MT"/>
                <a:cs typeface="Tw Cen MT"/>
              </a:rPr>
              <a:t>re</a:t>
            </a:r>
            <a:r>
              <a:rPr sz="2400" spc="-14" dirty="0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alta en</a:t>
            </a:r>
            <a:r>
              <a:rPr sz="2400" spc="-4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el</a:t>
            </a:r>
            <a:r>
              <a:rPr sz="2400" spc="-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si</a:t>
            </a:r>
            <a:r>
              <a:rPr sz="2400" spc="-9" dirty="0">
                <a:latin typeface="Tw Cen MT"/>
                <a:cs typeface="Tw Cen MT"/>
              </a:rPr>
              <a:t>g</a:t>
            </a:r>
            <a:r>
              <a:rPr sz="2400" spc="0" dirty="0">
                <a:latin typeface="Tw Cen MT"/>
                <a:cs typeface="Tw Cen MT"/>
              </a:rPr>
              <a:t>u</a:t>
            </a:r>
            <a:r>
              <a:rPr sz="2400" spc="4" dirty="0">
                <a:latin typeface="Tw Cen MT"/>
                <a:cs typeface="Tw Cen MT"/>
              </a:rPr>
              <a:t>i</a:t>
            </a:r>
            <a:r>
              <a:rPr sz="2400" spc="0" dirty="0">
                <a:latin typeface="Tw Cen MT"/>
                <a:cs typeface="Tw Cen MT"/>
              </a:rPr>
              <a:t>ente</a:t>
            </a:r>
            <a:r>
              <a:rPr sz="2400" spc="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dia</a:t>
            </a:r>
            <a:r>
              <a:rPr sz="2400" spc="-9" dirty="0">
                <a:latin typeface="Tw Cen MT"/>
                <a:cs typeface="Tw Cen MT"/>
              </a:rPr>
              <a:t>g</a:t>
            </a:r>
            <a:r>
              <a:rPr sz="2400" spc="-29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ama,</a:t>
            </a:r>
            <a:r>
              <a:rPr sz="2400" spc="9" dirty="0">
                <a:latin typeface="Tw Cen MT"/>
                <a:cs typeface="Tw Cen MT"/>
              </a:rPr>
              <a:t> </a:t>
            </a:r>
            <a:r>
              <a:rPr sz="2400" spc="-9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onsis</a:t>
            </a:r>
            <a:r>
              <a:rPr sz="2400" spc="-9" dirty="0">
                <a:latin typeface="Tw Cen MT"/>
                <a:cs typeface="Tw Cen MT"/>
              </a:rPr>
              <a:t>t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34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en</a:t>
            </a:r>
            <a:r>
              <a:rPr sz="2400" spc="-4" dirty="0">
                <a:latin typeface="Tw Cen MT"/>
                <a:cs typeface="Tw Cen MT"/>
              </a:rPr>
              <a:t> </a:t>
            </a:r>
            <a:r>
              <a:rPr sz="2400" spc="-50" dirty="0">
                <a:latin typeface="Tw Cen MT"/>
                <a:cs typeface="Tw Cen MT"/>
              </a:rPr>
              <a:t>g</a:t>
            </a:r>
            <a:r>
              <a:rPr sz="2400" spc="0" dirty="0">
                <a:latin typeface="Tw Cen MT"/>
                <a:cs typeface="Tw Cen MT"/>
              </a:rPr>
              <a:t>ene</a:t>
            </a:r>
            <a:r>
              <a:rPr sz="2400" spc="-25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ar</a:t>
            </a:r>
            <a:r>
              <a:rPr sz="2400" spc="1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el </a:t>
            </a:r>
            <a:endParaRPr sz="2400" dirty="0">
              <a:latin typeface="Tw Cen MT"/>
              <a:cs typeface="Tw Cen MT"/>
            </a:endParaRPr>
          </a:p>
          <a:p>
            <a:pPr marL="332740">
              <a:lnSpc>
                <a:spcPts val="2613"/>
              </a:lnSpc>
              <a:spcBef>
                <a:spcPts val="269"/>
              </a:spcBef>
            </a:pPr>
            <a:r>
              <a:rPr sz="2400" spc="0" dirty="0">
                <a:latin typeface="Tw Cen MT"/>
                <a:cs typeface="Tw Cen MT"/>
              </a:rPr>
              <a:t>modelo</a:t>
            </a:r>
            <a:r>
              <a:rPr sz="2400" spc="-3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o</a:t>
            </a:r>
            <a:r>
              <a:rPr sz="2400" spc="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modelos de</a:t>
            </a:r>
            <a:r>
              <a:rPr sz="2400" spc="-19" dirty="0">
                <a:latin typeface="Tw Cen MT"/>
                <a:cs typeface="Tw Cen MT"/>
              </a:rPr>
              <a:t> </a:t>
            </a:r>
            <a:r>
              <a:rPr lang="es-MX" sz="2400" dirty="0">
                <a:latin typeface="Tw Cen MT"/>
                <a:cs typeface="Tw Cen MT"/>
              </a:rPr>
              <a:t>M</a:t>
            </a:r>
            <a:r>
              <a:rPr sz="2400" spc="4" dirty="0" err="1">
                <a:latin typeface="Tw Cen MT"/>
                <a:cs typeface="Tw Cen MT"/>
              </a:rPr>
              <a:t>i</a:t>
            </a:r>
            <a:r>
              <a:rPr sz="2400" spc="0" dirty="0" err="1">
                <a:latin typeface="Tw Cen MT"/>
                <a:cs typeface="Tw Cen MT"/>
              </a:rPr>
              <a:t>nería</a:t>
            </a:r>
            <a:r>
              <a:rPr sz="2400" spc="0" dirty="0">
                <a:latin typeface="Tw Cen MT"/>
                <a:cs typeface="Tw Cen MT"/>
              </a:rPr>
              <a:t> de </a:t>
            </a:r>
            <a:r>
              <a:rPr lang="es-MX" sz="2400" spc="0" dirty="0">
                <a:latin typeface="Tw Cen MT"/>
                <a:cs typeface="Tw Cen MT"/>
              </a:rPr>
              <a:t>D</a:t>
            </a:r>
            <a:r>
              <a:rPr sz="2400" spc="-9" dirty="0" err="1">
                <a:latin typeface="Tw Cen MT"/>
                <a:cs typeface="Tw Cen MT"/>
              </a:rPr>
              <a:t>a</a:t>
            </a:r>
            <a:r>
              <a:rPr sz="2400" spc="0" dirty="0" err="1">
                <a:latin typeface="Tw Cen MT"/>
                <a:cs typeface="Tw Cen MT"/>
              </a:rPr>
              <a:t>to</a:t>
            </a:r>
            <a:r>
              <a:rPr sz="2400" spc="-34" dirty="0" err="1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.</a:t>
            </a:r>
            <a:r>
              <a:rPr sz="2400" spc="9" dirty="0">
                <a:latin typeface="Tw Cen MT"/>
                <a:cs typeface="Tw Cen MT"/>
              </a:rPr>
              <a:t> </a:t>
            </a:r>
            <a:r>
              <a:rPr sz="2400" spc="-9" dirty="0">
                <a:latin typeface="Tw Cen MT"/>
                <a:cs typeface="Tw Cen MT"/>
              </a:rPr>
              <a:t>U</a:t>
            </a:r>
            <a:r>
              <a:rPr sz="2400" spc="0" dirty="0">
                <a:latin typeface="Tw Cen MT"/>
                <a:cs typeface="Tw Cen MT"/>
              </a:rPr>
              <a:t>tiliza</a:t>
            </a:r>
            <a:r>
              <a:rPr sz="2400" spc="-9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á los </a:t>
            </a:r>
            <a:endParaRPr sz="2400" dirty="0">
              <a:latin typeface="Tw Cen MT"/>
              <a:cs typeface="Tw Cen MT"/>
            </a:endParaRPr>
          </a:p>
          <a:p>
            <a:pPr marL="332740">
              <a:lnSpc>
                <a:spcPts val="2613"/>
              </a:lnSpc>
              <a:spcBef>
                <a:spcPts val="269"/>
              </a:spcBef>
            </a:pPr>
            <a:r>
              <a:rPr sz="2400" spc="-9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onocimie</a:t>
            </a:r>
            <a:r>
              <a:rPr sz="2400" spc="4" dirty="0">
                <a:latin typeface="Tw Cen MT"/>
                <a:cs typeface="Tw Cen MT"/>
              </a:rPr>
              <a:t>n</a:t>
            </a:r>
            <a:r>
              <a:rPr sz="2400" spc="0" dirty="0">
                <a:latin typeface="Tw Cen MT"/>
                <a:cs typeface="Tw Cen MT"/>
              </a:rPr>
              <a:t>tos</a:t>
            </a:r>
            <a:r>
              <a:rPr sz="2400" spc="-1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a</a:t>
            </a:r>
            <a:r>
              <a:rPr sz="2400" spc="-9" dirty="0">
                <a:latin typeface="Tw Cen MT"/>
                <a:cs typeface="Tw Cen MT"/>
              </a:rPr>
              <a:t>d</a:t>
            </a:r>
            <a:r>
              <a:rPr sz="2400" spc="0" dirty="0">
                <a:latin typeface="Tw Cen MT"/>
                <a:cs typeface="Tw Cen MT"/>
              </a:rPr>
              <a:t>quiridos</a:t>
            </a:r>
            <a:r>
              <a:rPr sz="2400" spc="1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en</a:t>
            </a:r>
            <a:r>
              <a:rPr sz="2400" spc="-4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el</a:t>
            </a:r>
            <a:r>
              <a:rPr sz="2400" spc="-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p</a:t>
            </a:r>
            <a:r>
              <a:rPr sz="2400" spc="-9" dirty="0">
                <a:latin typeface="Tw Cen MT"/>
                <a:cs typeface="Tw Cen MT"/>
              </a:rPr>
              <a:t>a</a:t>
            </a:r>
            <a:r>
              <a:rPr sz="2400" spc="0" dirty="0">
                <a:latin typeface="Tw Cen MT"/>
                <a:cs typeface="Tw Cen MT"/>
              </a:rPr>
              <a:t>so</a:t>
            </a:r>
            <a:r>
              <a:rPr sz="2400" spc="25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Explo</a:t>
            </a:r>
            <a:r>
              <a:rPr sz="2400" spc="-29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ar los da</a:t>
            </a:r>
            <a:r>
              <a:rPr sz="2400" spc="-4" dirty="0">
                <a:latin typeface="Tw Cen MT"/>
                <a:cs typeface="Tw Cen MT"/>
              </a:rPr>
              <a:t>t</a:t>
            </a:r>
            <a:r>
              <a:rPr sz="2400" spc="0" dirty="0">
                <a:latin typeface="Tw Cen MT"/>
                <a:cs typeface="Tw Cen MT"/>
              </a:rPr>
              <a:t>os p</a:t>
            </a:r>
            <a:r>
              <a:rPr sz="2400" spc="-9" dirty="0">
                <a:latin typeface="Tw Cen MT"/>
                <a:cs typeface="Tw Cen MT"/>
              </a:rPr>
              <a:t>a</a:t>
            </a:r>
            <a:r>
              <a:rPr sz="2400" spc="-29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a</a:t>
            </a:r>
            <a:endParaRPr sz="2400" dirty="0">
              <a:latin typeface="Tw Cen MT"/>
              <a:cs typeface="Tw Cen MT"/>
            </a:endParaRPr>
          </a:p>
          <a:p>
            <a:pPr marL="332740" marR="37083">
              <a:lnSpc>
                <a:spcPct val="90738"/>
              </a:lnSpc>
              <a:spcBef>
                <a:spcPts val="269"/>
              </a:spcBef>
            </a:pPr>
            <a:r>
              <a:rPr sz="2400" spc="0" dirty="0">
                <a:latin typeface="Tw Cen MT"/>
                <a:cs typeface="Tw Cen MT"/>
              </a:rPr>
              <a:t>d</a:t>
            </a:r>
            <a:r>
              <a:rPr sz="2400" spc="-4" dirty="0">
                <a:latin typeface="Tw Cen MT"/>
                <a:cs typeface="Tw Cen MT"/>
              </a:rPr>
              <a:t>ef</a:t>
            </a:r>
            <a:r>
              <a:rPr sz="2400" spc="0" dirty="0">
                <a:latin typeface="Tw Cen MT"/>
                <a:cs typeface="Tw Cen MT"/>
              </a:rPr>
              <a:t>in</a:t>
            </a:r>
            <a:r>
              <a:rPr sz="2400" spc="4" dirty="0">
                <a:latin typeface="Tw Cen MT"/>
                <a:cs typeface="Tw Cen MT"/>
              </a:rPr>
              <a:t>i</a:t>
            </a:r>
            <a:r>
              <a:rPr sz="2400" spc="0" dirty="0">
                <a:latin typeface="Tw Cen MT"/>
                <a:cs typeface="Tw Cen MT"/>
              </a:rPr>
              <a:t>r</a:t>
            </a:r>
            <a:r>
              <a:rPr sz="2400" spc="-1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y</a:t>
            </a:r>
            <a:r>
              <a:rPr sz="2400" spc="9" dirty="0">
                <a:latin typeface="Tw Cen MT"/>
                <a:cs typeface="Tw Cen MT"/>
              </a:rPr>
              <a:t> </a:t>
            </a:r>
            <a:r>
              <a:rPr sz="2400" spc="-9" dirty="0">
                <a:latin typeface="Tw Cen MT"/>
                <a:cs typeface="Tw Cen MT"/>
              </a:rPr>
              <a:t>c</a:t>
            </a:r>
            <a:r>
              <a:rPr sz="2400" spc="-4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-4" dirty="0">
                <a:latin typeface="Tw Cen MT"/>
                <a:cs typeface="Tw Cen MT"/>
              </a:rPr>
              <a:t>a</a:t>
            </a:r>
            <a:r>
              <a:rPr sz="2400" spc="0" dirty="0">
                <a:latin typeface="Tw Cen MT"/>
                <a:cs typeface="Tw Cen MT"/>
              </a:rPr>
              <a:t>r</a:t>
            </a:r>
            <a:r>
              <a:rPr sz="2400" spc="24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los</a:t>
            </a:r>
            <a:r>
              <a:rPr sz="2400" spc="-1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modelo</a:t>
            </a:r>
            <a:r>
              <a:rPr sz="2400" spc="-34" dirty="0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.</a:t>
            </a:r>
            <a:endParaRPr sz="2400" dirty="0">
              <a:latin typeface="Tw Cen MT"/>
              <a:cs typeface="Tw Cen MT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/>
          <p:nvPr/>
        </p:nvSpPr>
        <p:spPr>
          <a:xfrm>
            <a:off x="0" y="1280160"/>
            <a:ext cx="533400" cy="228600"/>
          </a:xfrm>
          <a:custGeom>
            <a:avLst/>
            <a:gdLst/>
            <a:ahLst/>
            <a:cxnLst/>
            <a:rect l="l" t="t" r="r" b="b"/>
            <a:pathLst>
              <a:path w="533400" h="228600">
                <a:moveTo>
                  <a:pt x="0" y="228600"/>
                </a:moveTo>
                <a:lnTo>
                  <a:pt x="533400" y="228600"/>
                </a:lnTo>
                <a:lnTo>
                  <a:pt x="5334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DD80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90550" y="1280160"/>
            <a:ext cx="8553450" cy="228600"/>
          </a:xfrm>
          <a:custGeom>
            <a:avLst/>
            <a:gdLst/>
            <a:ahLst/>
            <a:cxnLst/>
            <a:rect l="l" t="t" r="r" b="b"/>
            <a:pathLst>
              <a:path w="8553450" h="228600">
                <a:moveTo>
                  <a:pt x="0" y="228600"/>
                </a:moveTo>
                <a:lnTo>
                  <a:pt x="8553450" y="228600"/>
                </a:lnTo>
                <a:lnTo>
                  <a:pt x="855345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93B6D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74904" y="251459"/>
            <a:ext cx="5495544" cy="13441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170789" y="1299169"/>
            <a:ext cx="21277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0738"/>
              </a:lnSpc>
              <a:spcBef>
                <a:spcPts val="15"/>
              </a:spcBef>
            </a:pPr>
            <a:r>
              <a:rPr sz="1200" b="1" spc="9" dirty="0">
                <a:solidFill>
                  <a:srgbClr val="FFFFFF"/>
                </a:solidFill>
                <a:latin typeface="Tw Cen MT"/>
                <a:cs typeface="Tw Cen MT"/>
              </a:rPr>
              <a:t>17</a:t>
            </a:r>
            <a:endParaRPr sz="1200">
              <a:latin typeface="Tw Cen MT"/>
              <a:cs typeface="Tw Cen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11732" y="1617879"/>
            <a:ext cx="7710101" cy="76630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just">
              <a:lnSpc>
                <a:spcPts val="1920"/>
              </a:lnSpc>
              <a:spcBef>
                <a:spcPts val="225"/>
              </a:spcBef>
            </a:pPr>
            <a:r>
              <a:rPr sz="2000" spc="0" dirty="0">
                <a:latin typeface="Tw Cen MT"/>
                <a:cs typeface="Tw Cen MT"/>
              </a:rPr>
              <a:t>D</a:t>
            </a:r>
            <a:r>
              <a:rPr sz="2000" spc="4" dirty="0">
                <a:latin typeface="Tw Cen MT"/>
                <a:cs typeface="Tw Cen MT"/>
              </a:rPr>
              <a:t>ef</a:t>
            </a:r>
            <a:r>
              <a:rPr sz="2000" spc="0" dirty="0">
                <a:latin typeface="Tw Cen MT"/>
                <a:cs typeface="Tw Cen MT"/>
              </a:rPr>
              <a:t>i</a:t>
            </a:r>
            <a:r>
              <a:rPr sz="2000" spc="-14" dirty="0">
                <a:latin typeface="Tw Cen MT"/>
                <a:cs typeface="Tw Cen MT"/>
              </a:rPr>
              <a:t>n</a:t>
            </a:r>
            <a:r>
              <a:rPr sz="2000" spc="0" dirty="0">
                <a:latin typeface="Tw Cen MT"/>
                <a:cs typeface="Tw Cen MT"/>
              </a:rPr>
              <a:t>a</a:t>
            </a:r>
            <a:r>
              <a:rPr sz="2000" spc="13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q</a:t>
            </a:r>
            <a:r>
              <a:rPr sz="2000" spc="-4" dirty="0">
                <a:latin typeface="Tw Cen MT"/>
                <a:cs typeface="Tw Cen MT"/>
              </a:rPr>
              <a:t>u</a:t>
            </a:r>
            <a:r>
              <a:rPr sz="2000" spc="0" dirty="0">
                <a:latin typeface="Tw Cen MT"/>
                <a:cs typeface="Tw Cen MT"/>
              </a:rPr>
              <a:t>é</a:t>
            </a:r>
            <a:r>
              <a:rPr sz="2000" spc="36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d</a:t>
            </a:r>
            <a:r>
              <a:rPr sz="2000" spc="4" dirty="0">
                <a:latin typeface="Tw Cen MT"/>
                <a:cs typeface="Tw Cen MT"/>
              </a:rPr>
              <a:t>a</a:t>
            </a:r>
            <a:r>
              <a:rPr sz="2000" spc="9" dirty="0">
                <a:latin typeface="Tw Cen MT"/>
                <a:cs typeface="Tw Cen MT"/>
              </a:rPr>
              <a:t>to</a:t>
            </a:r>
            <a:r>
              <a:rPr sz="2000" spc="0" dirty="0">
                <a:latin typeface="Tw Cen MT"/>
                <a:cs typeface="Tw Cen MT"/>
              </a:rPr>
              <a:t>s</a:t>
            </a:r>
            <a:r>
              <a:rPr sz="2000" spc="32" dirty="0">
                <a:latin typeface="Tw Cen MT"/>
                <a:cs typeface="Tw Cen MT"/>
              </a:rPr>
              <a:t> </a:t>
            </a:r>
            <a:r>
              <a:rPr sz="2000" spc="-19" dirty="0">
                <a:latin typeface="Tw Cen MT"/>
                <a:cs typeface="Tw Cen MT"/>
              </a:rPr>
              <a:t>d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4" dirty="0">
                <a:latin typeface="Tw Cen MT"/>
                <a:cs typeface="Tw Cen MT"/>
              </a:rPr>
              <a:t>s</a:t>
            </a:r>
            <a:r>
              <a:rPr sz="2000" spc="-14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a</a:t>
            </a:r>
            <a:r>
              <a:rPr sz="2000" spc="17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q</a:t>
            </a:r>
            <a:r>
              <a:rPr sz="2000" spc="-4" dirty="0">
                <a:latin typeface="Tw Cen MT"/>
                <a:cs typeface="Tw Cen MT"/>
              </a:rPr>
              <a:t>u</a:t>
            </a:r>
            <a:r>
              <a:rPr sz="2000" spc="0" dirty="0">
                <a:latin typeface="Tw Cen MT"/>
                <a:cs typeface="Tw Cen MT"/>
              </a:rPr>
              <a:t>e</a:t>
            </a:r>
            <a:r>
              <a:rPr sz="2000" spc="11" dirty="0">
                <a:latin typeface="Tw Cen MT"/>
                <a:cs typeface="Tw Cen MT"/>
              </a:rPr>
              <a:t> </a:t>
            </a:r>
            <a:r>
              <a:rPr sz="2000" spc="9" dirty="0">
                <a:latin typeface="Tw Cen MT"/>
                <a:cs typeface="Tw Cen MT"/>
              </a:rPr>
              <a:t>s</a:t>
            </a:r>
            <a:r>
              <a:rPr sz="2000" spc="0" dirty="0">
                <a:latin typeface="Tw Cen MT"/>
                <a:cs typeface="Tw Cen MT"/>
              </a:rPr>
              <a:t>e</a:t>
            </a:r>
            <a:r>
              <a:rPr sz="2000" spc="54" dirty="0">
                <a:latin typeface="Tw Cen MT"/>
                <a:cs typeface="Tw Cen MT"/>
              </a:rPr>
              <a:t> </a:t>
            </a:r>
            <a:r>
              <a:rPr sz="2000" spc="-9" dirty="0">
                <a:latin typeface="Tw Cen MT"/>
                <a:cs typeface="Tw Cen MT"/>
              </a:rPr>
              <a:t>u</a:t>
            </a:r>
            <a:r>
              <a:rPr sz="2000" spc="9" dirty="0">
                <a:latin typeface="Tw Cen MT"/>
                <a:cs typeface="Tw Cen MT"/>
              </a:rPr>
              <a:t>t</a:t>
            </a:r>
            <a:r>
              <a:rPr sz="2000" spc="0" dirty="0">
                <a:latin typeface="Tw Cen MT"/>
                <a:cs typeface="Tw Cen MT"/>
              </a:rPr>
              <a:t>i</a:t>
            </a:r>
            <a:r>
              <a:rPr sz="2000" spc="-9" dirty="0">
                <a:latin typeface="Tw Cen MT"/>
                <a:cs typeface="Tw Cen MT"/>
              </a:rPr>
              <a:t>l</a:t>
            </a:r>
            <a:r>
              <a:rPr sz="2000" spc="0" dirty="0">
                <a:latin typeface="Tw Cen MT"/>
                <a:cs typeface="Tw Cen MT"/>
              </a:rPr>
              <a:t>ic</a:t>
            </a:r>
            <a:r>
              <a:rPr sz="2000" spc="4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n</a:t>
            </a:r>
            <a:r>
              <a:rPr sz="2000" spc="3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c</a:t>
            </a:r>
            <a:r>
              <a:rPr sz="2000" spc="4" dirty="0">
                <a:latin typeface="Tw Cen MT"/>
                <a:cs typeface="Tw Cen MT"/>
              </a:rPr>
              <a:t>r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a</a:t>
            </a:r>
            <a:r>
              <a:rPr sz="2000" spc="-4" dirty="0">
                <a:latin typeface="Tw Cen MT"/>
                <a:cs typeface="Tw Cen MT"/>
              </a:rPr>
              <a:t>n</a:t>
            </a:r>
            <a:r>
              <a:rPr sz="2000" spc="0" dirty="0">
                <a:latin typeface="Tw Cen MT"/>
                <a:cs typeface="Tw Cen MT"/>
              </a:rPr>
              <a:t>do</a:t>
            </a:r>
            <a:r>
              <a:rPr sz="2000" spc="11" dirty="0">
                <a:latin typeface="Tw Cen MT"/>
                <a:cs typeface="Tw Cen MT"/>
              </a:rPr>
              <a:t> </a:t>
            </a:r>
            <a:r>
              <a:rPr sz="2000" spc="-9" dirty="0">
                <a:latin typeface="Tw Cen MT"/>
                <a:cs typeface="Tw Cen MT"/>
              </a:rPr>
              <a:t>un</a:t>
            </a:r>
            <a:r>
              <a:rPr sz="2000" spc="0" dirty="0">
                <a:latin typeface="Tw Cen MT"/>
                <a:cs typeface="Tw Cen MT"/>
              </a:rPr>
              <a:t>a</a:t>
            </a:r>
            <a:r>
              <a:rPr sz="2000" spc="37" dirty="0">
                <a:latin typeface="Tw Cen MT"/>
                <a:cs typeface="Tw Cen MT"/>
              </a:rPr>
              <a:t> 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4" dirty="0">
                <a:latin typeface="Tw Cen MT"/>
                <a:cs typeface="Tw Cen MT"/>
              </a:rPr>
              <a:t>s</a:t>
            </a:r>
            <a:r>
              <a:rPr sz="2000" spc="9" dirty="0">
                <a:latin typeface="Tw Cen MT"/>
                <a:cs typeface="Tw Cen MT"/>
              </a:rPr>
              <a:t>t</a:t>
            </a:r>
            <a:r>
              <a:rPr sz="2000" spc="54" dirty="0">
                <a:latin typeface="Tw Cen MT"/>
                <a:cs typeface="Tw Cen MT"/>
              </a:rPr>
              <a:t>r</a:t>
            </a:r>
            <a:r>
              <a:rPr sz="2000" spc="-9" dirty="0">
                <a:latin typeface="Tw Cen MT"/>
                <a:cs typeface="Tw Cen MT"/>
              </a:rPr>
              <a:t>u</a:t>
            </a:r>
            <a:r>
              <a:rPr sz="2000" spc="0" dirty="0">
                <a:latin typeface="Tw Cen MT"/>
                <a:cs typeface="Tw Cen MT"/>
              </a:rPr>
              <a:t>c</a:t>
            </a:r>
            <a:r>
              <a:rPr sz="2000" spc="-9" dirty="0">
                <a:latin typeface="Tw Cen MT"/>
                <a:cs typeface="Tw Cen MT"/>
              </a:rPr>
              <a:t>tu</a:t>
            </a:r>
            <a:r>
              <a:rPr sz="2000" spc="-14" dirty="0">
                <a:latin typeface="Tw Cen MT"/>
                <a:cs typeface="Tw Cen MT"/>
              </a:rPr>
              <a:t>r</a:t>
            </a:r>
            <a:r>
              <a:rPr sz="2000" spc="0" dirty="0">
                <a:latin typeface="Tw Cen MT"/>
                <a:cs typeface="Tw Cen MT"/>
              </a:rPr>
              <a:t>a </a:t>
            </a:r>
            <a:r>
              <a:rPr sz="2000" spc="4" dirty="0">
                <a:latin typeface="Tw Cen MT"/>
                <a:cs typeface="Tw Cen MT"/>
              </a:rPr>
              <a:t>d</a:t>
            </a:r>
            <a:r>
              <a:rPr sz="2000" spc="0" dirty="0">
                <a:latin typeface="Tw Cen MT"/>
                <a:cs typeface="Tw Cen MT"/>
              </a:rPr>
              <a:t>e</a:t>
            </a:r>
            <a:r>
              <a:rPr sz="2000" spc="45" dirty="0">
                <a:latin typeface="Tw Cen MT"/>
                <a:cs typeface="Tw Cen MT"/>
              </a:rPr>
              <a:t> </a:t>
            </a:r>
            <a:r>
              <a:rPr lang="es-MX" sz="2000" spc="-9" dirty="0">
                <a:latin typeface="Tw Cen MT"/>
                <a:cs typeface="Tw Cen MT"/>
              </a:rPr>
              <a:t>M</a:t>
            </a:r>
            <a:r>
              <a:rPr sz="2000" spc="0" dirty="0" err="1">
                <a:latin typeface="Tw Cen MT"/>
                <a:cs typeface="Tw Cen MT"/>
              </a:rPr>
              <a:t>i</a:t>
            </a:r>
            <a:r>
              <a:rPr sz="2000" spc="-14" dirty="0" err="1">
                <a:latin typeface="Tw Cen MT"/>
                <a:cs typeface="Tw Cen MT"/>
              </a:rPr>
              <a:t>n</a:t>
            </a:r>
            <a:r>
              <a:rPr sz="2000" spc="9" dirty="0" err="1">
                <a:latin typeface="Tw Cen MT"/>
                <a:cs typeface="Tw Cen MT"/>
              </a:rPr>
              <a:t>e</a:t>
            </a:r>
            <a:r>
              <a:rPr sz="2000" spc="4" dirty="0" err="1">
                <a:latin typeface="Tw Cen MT"/>
                <a:cs typeface="Tw Cen MT"/>
              </a:rPr>
              <a:t>r</a:t>
            </a:r>
            <a:r>
              <a:rPr sz="2000" spc="0" dirty="0" err="1">
                <a:latin typeface="Tw Cen MT"/>
                <a:cs typeface="Tw Cen MT"/>
              </a:rPr>
              <a:t>ía</a:t>
            </a:r>
            <a:r>
              <a:rPr sz="2000" spc="0" dirty="0">
                <a:latin typeface="Tw Cen MT"/>
                <a:cs typeface="Tw Cen MT"/>
              </a:rPr>
              <a:t> </a:t>
            </a:r>
            <a:r>
              <a:rPr sz="2000" spc="4" dirty="0">
                <a:latin typeface="Tw Cen MT"/>
                <a:cs typeface="Tw Cen MT"/>
              </a:rPr>
              <a:t>d</a:t>
            </a:r>
            <a:r>
              <a:rPr sz="2000" spc="0" dirty="0">
                <a:latin typeface="Tw Cen MT"/>
                <a:cs typeface="Tw Cen MT"/>
              </a:rPr>
              <a:t>e</a:t>
            </a:r>
            <a:r>
              <a:rPr sz="2000" spc="353" dirty="0">
                <a:latin typeface="Tw Cen MT"/>
                <a:cs typeface="Tw Cen MT"/>
              </a:rPr>
              <a:t> </a:t>
            </a:r>
            <a:r>
              <a:rPr lang="es-MX" sz="2000" dirty="0">
                <a:latin typeface="Tw Cen MT"/>
                <a:cs typeface="Tw Cen MT"/>
              </a:rPr>
              <a:t>D</a:t>
            </a:r>
            <a:r>
              <a:rPr sz="2000" spc="-14" dirty="0" err="1">
                <a:latin typeface="Tw Cen MT"/>
                <a:cs typeface="Tw Cen MT"/>
              </a:rPr>
              <a:t>a</a:t>
            </a:r>
            <a:r>
              <a:rPr sz="2000" spc="9" dirty="0" err="1">
                <a:latin typeface="Tw Cen MT"/>
                <a:cs typeface="Tw Cen MT"/>
              </a:rPr>
              <a:t>to</a:t>
            </a:r>
            <a:r>
              <a:rPr sz="2000" spc="-4" dirty="0" err="1">
                <a:latin typeface="Tw Cen MT"/>
                <a:cs typeface="Tw Cen MT"/>
              </a:rPr>
              <a:t>s</a:t>
            </a:r>
            <a:r>
              <a:rPr sz="2000" spc="0" dirty="0">
                <a:latin typeface="Tw Cen MT"/>
                <a:cs typeface="Tw Cen MT"/>
              </a:rPr>
              <a:t>.</a:t>
            </a:r>
            <a:r>
              <a:rPr sz="2000" spc="286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La</a:t>
            </a:r>
            <a:r>
              <a:rPr sz="2000" spc="351" dirty="0">
                <a:latin typeface="Tw Cen MT"/>
                <a:cs typeface="Tw Cen MT"/>
              </a:rPr>
              <a:t> </a:t>
            </a:r>
            <a:r>
              <a:rPr sz="2000" spc="-9" dirty="0">
                <a:latin typeface="Tw Cen MT"/>
                <a:cs typeface="Tw Cen MT"/>
              </a:rPr>
              <a:t>e</a:t>
            </a:r>
            <a:r>
              <a:rPr sz="2000" spc="4" dirty="0">
                <a:latin typeface="Tw Cen MT"/>
                <a:cs typeface="Tw Cen MT"/>
              </a:rPr>
              <a:t>s</a:t>
            </a:r>
            <a:r>
              <a:rPr sz="2000" spc="-9" dirty="0">
                <a:latin typeface="Tw Cen MT"/>
                <a:cs typeface="Tw Cen MT"/>
              </a:rPr>
              <a:t>t</a:t>
            </a:r>
            <a:r>
              <a:rPr sz="2000" spc="54" dirty="0">
                <a:latin typeface="Tw Cen MT"/>
                <a:cs typeface="Tw Cen MT"/>
              </a:rPr>
              <a:t>r</a:t>
            </a:r>
            <a:r>
              <a:rPr sz="2000" spc="-9" dirty="0">
                <a:latin typeface="Tw Cen MT"/>
                <a:cs typeface="Tw Cen MT"/>
              </a:rPr>
              <a:t>u</a:t>
            </a:r>
            <a:r>
              <a:rPr sz="2000" spc="0" dirty="0">
                <a:latin typeface="Tw Cen MT"/>
                <a:cs typeface="Tw Cen MT"/>
              </a:rPr>
              <a:t>c</a:t>
            </a:r>
            <a:r>
              <a:rPr sz="2000" spc="9" dirty="0">
                <a:latin typeface="Tw Cen MT"/>
                <a:cs typeface="Tw Cen MT"/>
              </a:rPr>
              <a:t>t</a:t>
            </a:r>
            <a:r>
              <a:rPr sz="2000" spc="-9" dirty="0">
                <a:latin typeface="Tw Cen MT"/>
                <a:cs typeface="Tw Cen MT"/>
              </a:rPr>
              <a:t>u</a:t>
            </a:r>
            <a:r>
              <a:rPr sz="2000" spc="-14" dirty="0">
                <a:latin typeface="Tw Cen MT"/>
                <a:cs typeface="Tw Cen MT"/>
              </a:rPr>
              <a:t>r</a:t>
            </a:r>
            <a:r>
              <a:rPr sz="2000" spc="0" dirty="0">
                <a:latin typeface="Tw Cen MT"/>
                <a:cs typeface="Tw Cen MT"/>
              </a:rPr>
              <a:t>a</a:t>
            </a:r>
            <a:r>
              <a:rPr sz="2000" spc="297" dirty="0">
                <a:latin typeface="Tw Cen MT"/>
                <a:cs typeface="Tw Cen MT"/>
              </a:rPr>
              <a:t> </a:t>
            </a:r>
            <a:r>
              <a:rPr sz="2000" spc="-19" dirty="0">
                <a:latin typeface="Tw Cen MT"/>
                <a:cs typeface="Tw Cen MT"/>
              </a:rPr>
              <a:t>d</a:t>
            </a:r>
            <a:r>
              <a:rPr sz="2000" spc="0" dirty="0">
                <a:latin typeface="Tw Cen MT"/>
                <a:cs typeface="Tw Cen MT"/>
              </a:rPr>
              <a:t>e</a:t>
            </a:r>
            <a:r>
              <a:rPr sz="2000" spc="353" dirty="0">
                <a:latin typeface="Tw Cen MT"/>
                <a:cs typeface="Tw Cen MT"/>
              </a:rPr>
              <a:t> </a:t>
            </a:r>
            <a:r>
              <a:rPr lang="es-MX" sz="2000" spc="-9" dirty="0">
                <a:latin typeface="Tw Cen MT"/>
                <a:cs typeface="Tw Cen MT"/>
              </a:rPr>
              <a:t>M</a:t>
            </a:r>
            <a:r>
              <a:rPr sz="2000" spc="0" dirty="0" err="1">
                <a:latin typeface="Tw Cen MT"/>
                <a:cs typeface="Tw Cen MT"/>
              </a:rPr>
              <a:t>i</a:t>
            </a:r>
            <a:r>
              <a:rPr sz="2000" spc="-9" dirty="0" err="1">
                <a:latin typeface="Tw Cen MT"/>
                <a:cs typeface="Tw Cen MT"/>
              </a:rPr>
              <a:t>n</a:t>
            </a:r>
            <a:r>
              <a:rPr sz="2000" spc="9" dirty="0" err="1">
                <a:latin typeface="Tw Cen MT"/>
                <a:cs typeface="Tw Cen MT"/>
              </a:rPr>
              <a:t>e</a:t>
            </a:r>
            <a:r>
              <a:rPr sz="2000" spc="4" dirty="0" err="1">
                <a:latin typeface="Tw Cen MT"/>
                <a:cs typeface="Tw Cen MT"/>
              </a:rPr>
              <a:t>r</a:t>
            </a:r>
            <a:r>
              <a:rPr sz="2000" spc="0" dirty="0" err="1">
                <a:latin typeface="Tw Cen MT"/>
                <a:cs typeface="Tw Cen MT"/>
              </a:rPr>
              <a:t>ía</a:t>
            </a:r>
            <a:r>
              <a:rPr sz="2000" spc="306" dirty="0">
                <a:latin typeface="Tw Cen MT"/>
                <a:cs typeface="Tw Cen MT"/>
              </a:rPr>
              <a:t> </a:t>
            </a:r>
            <a:r>
              <a:rPr sz="2000" spc="4" dirty="0">
                <a:latin typeface="Tw Cen MT"/>
                <a:cs typeface="Tw Cen MT"/>
              </a:rPr>
              <a:t>d</a:t>
            </a:r>
            <a:r>
              <a:rPr sz="2000" spc="0" dirty="0">
                <a:latin typeface="Tw Cen MT"/>
                <a:cs typeface="Tw Cen MT"/>
              </a:rPr>
              <a:t>e</a:t>
            </a:r>
            <a:r>
              <a:rPr sz="2000" spc="353" dirty="0">
                <a:latin typeface="Tw Cen MT"/>
                <a:cs typeface="Tw Cen MT"/>
              </a:rPr>
              <a:t> </a:t>
            </a:r>
            <a:r>
              <a:rPr lang="es-MX" sz="2000" spc="-19" dirty="0">
                <a:latin typeface="Tw Cen MT"/>
                <a:cs typeface="Tw Cen MT"/>
              </a:rPr>
              <a:t>D</a:t>
            </a:r>
            <a:r>
              <a:rPr sz="2000" spc="0" dirty="0" err="1">
                <a:latin typeface="Tw Cen MT"/>
                <a:cs typeface="Tw Cen MT"/>
              </a:rPr>
              <a:t>a</a:t>
            </a:r>
            <a:r>
              <a:rPr sz="2000" spc="14" dirty="0" err="1">
                <a:latin typeface="Tw Cen MT"/>
                <a:cs typeface="Tw Cen MT"/>
              </a:rPr>
              <a:t>t</a:t>
            </a:r>
            <a:r>
              <a:rPr sz="2000" spc="-9" dirty="0" err="1">
                <a:latin typeface="Tw Cen MT"/>
                <a:cs typeface="Tw Cen MT"/>
              </a:rPr>
              <a:t>o</a:t>
            </a:r>
            <a:r>
              <a:rPr sz="2000" spc="0" dirty="0" err="1">
                <a:latin typeface="Tw Cen MT"/>
                <a:cs typeface="Tw Cen MT"/>
              </a:rPr>
              <a:t>s</a:t>
            </a:r>
            <a:r>
              <a:rPr sz="2000" spc="330" dirty="0">
                <a:latin typeface="Tw Cen MT"/>
                <a:cs typeface="Tw Cen MT"/>
              </a:rPr>
              <a:t> </a:t>
            </a:r>
            <a:r>
              <a:rPr sz="2000" spc="-19" dirty="0">
                <a:latin typeface="Tw Cen MT"/>
                <a:cs typeface="Tw Cen MT"/>
              </a:rPr>
              <a:t>d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4" dirty="0">
                <a:latin typeface="Tw Cen MT"/>
                <a:cs typeface="Tw Cen MT"/>
              </a:rPr>
              <a:t>f</a:t>
            </a:r>
            <a:r>
              <a:rPr sz="2000" spc="0" dirty="0">
                <a:latin typeface="Tw Cen MT"/>
                <a:cs typeface="Tw Cen MT"/>
              </a:rPr>
              <a:t>i</a:t>
            </a:r>
            <a:r>
              <a:rPr sz="2000" spc="-9" dirty="0">
                <a:latin typeface="Tw Cen MT"/>
                <a:cs typeface="Tw Cen MT"/>
              </a:rPr>
              <a:t>n</a:t>
            </a:r>
            <a:r>
              <a:rPr sz="2000" spc="0" dirty="0">
                <a:latin typeface="Tw Cen MT"/>
                <a:cs typeface="Tw Cen MT"/>
              </a:rPr>
              <a:t>e</a:t>
            </a:r>
            <a:r>
              <a:rPr sz="2000" spc="304" dirty="0">
                <a:latin typeface="Tw Cen MT"/>
                <a:cs typeface="Tw Cen MT"/>
              </a:rPr>
              <a:t> 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l</a:t>
            </a:r>
            <a:r>
              <a:rPr sz="2000" spc="340" dirty="0">
                <a:latin typeface="Tw Cen MT"/>
                <a:cs typeface="Tw Cen MT"/>
              </a:rPr>
              <a:t> </a:t>
            </a:r>
            <a:r>
              <a:rPr sz="2000" spc="9" dirty="0">
                <a:latin typeface="Tw Cen MT"/>
                <a:cs typeface="Tw Cen MT"/>
              </a:rPr>
              <a:t>o</a:t>
            </a:r>
            <a:r>
              <a:rPr sz="2000" spc="4" dirty="0">
                <a:latin typeface="Tw Cen MT"/>
                <a:cs typeface="Tw Cen MT"/>
              </a:rPr>
              <a:t>r</a:t>
            </a:r>
            <a:r>
              <a:rPr sz="2000" spc="-29" dirty="0">
                <a:latin typeface="Tw Cen MT"/>
                <a:cs typeface="Tw Cen MT"/>
              </a:rPr>
              <a:t>i</a:t>
            </a:r>
            <a:r>
              <a:rPr sz="2000" spc="-44" dirty="0">
                <a:latin typeface="Tw Cen MT"/>
                <a:cs typeface="Tw Cen MT"/>
              </a:rPr>
              <a:t>g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n</a:t>
            </a:r>
            <a:r>
              <a:rPr sz="2000" spc="309" dirty="0">
                <a:latin typeface="Tw Cen MT"/>
                <a:cs typeface="Tw Cen MT"/>
              </a:rPr>
              <a:t> </a:t>
            </a:r>
            <a:r>
              <a:rPr sz="2000" spc="4" dirty="0">
                <a:latin typeface="Tw Cen MT"/>
                <a:cs typeface="Tw Cen MT"/>
              </a:rPr>
              <a:t>d</a:t>
            </a:r>
            <a:r>
              <a:rPr sz="2000" spc="0" dirty="0">
                <a:latin typeface="Tw Cen MT"/>
                <a:cs typeface="Tw Cen MT"/>
              </a:rPr>
              <a:t>e</a:t>
            </a:r>
            <a:r>
              <a:rPr sz="2000" spc="353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d</a:t>
            </a:r>
            <a:r>
              <a:rPr sz="2000" spc="-14" dirty="0">
                <a:latin typeface="Tw Cen MT"/>
                <a:cs typeface="Tw Cen MT"/>
              </a:rPr>
              <a:t>a</a:t>
            </a:r>
            <a:r>
              <a:rPr sz="2000" spc="9" dirty="0">
                <a:latin typeface="Tw Cen MT"/>
                <a:cs typeface="Tw Cen MT"/>
              </a:rPr>
              <a:t>to</a:t>
            </a:r>
            <a:r>
              <a:rPr sz="2000" spc="-39" dirty="0">
                <a:latin typeface="Tw Cen MT"/>
                <a:cs typeface="Tw Cen MT"/>
              </a:rPr>
              <a:t>s</a:t>
            </a:r>
            <a:r>
              <a:rPr sz="2000" spc="0" dirty="0">
                <a:latin typeface="Tw Cen MT"/>
                <a:cs typeface="Tw Cen MT"/>
              </a:rPr>
              <a:t>, p</a:t>
            </a:r>
            <a:r>
              <a:rPr sz="2000" spc="14" dirty="0">
                <a:latin typeface="Tw Cen MT"/>
                <a:cs typeface="Tw Cen MT"/>
              </a:rPr>
              <a:t>e</a:t>
            </a:r>
            <a:r>
              <a:rPr sz="2000" spc="-39" dirty="0">
                <a:latin typeface="Tw Cen MT"/>
                <a:cs typeface="Tw Cen MT"/>
              </a:rPr>
              <a:t>r</a:t>
            </a:r>
            <a:r>
              <a:rPr sz="2000" spc="0" dirty="0">
                <a:latin typeface="Tw Cen MT"/>
                <a:cs typeface="Tw Cen MT"/>
              </a:rPr>
              <a:t>o</a:t>
            </a:r>
            <a:r>
              <a:rPr sz="2000" spc="-67" dirty="0">
                <a:latin typeface="Tw Cen MT"/>
                <a:cs typeface="Tw Cen MT"/>
              </a:rPr>
              <a:t> </a:t>
            </a:r>
            <a:r>
              <a:rPr sz="2000" spc="-9" dirty="0">
                <a:latin typeface="Tw Cen MT"/>
                <a:cs typeface="Tw Cen MT"/>
              </a:rPr>
              <a:t>n</a:t>
            </a:r>
            <a:r>
              <a:rPr sz="2000" spc="0" dirty="0">
                <a:latin typeface="Tw Cen MT"/>
                <a:cs typeface="Tw Cen MT"/>
              </a:rPr>
              <a:t>o</a:t>
            </a:r>
            <a:r>
              <a:rPr sz="2000" spc="-3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c</a:t>
            </a:r>
            <a:r>
              <a:rPr sz="2000" spc="9" dirty="0">
                <a:latin typeface="Tw Cen MT"/>
                <a:cs typeface="Tw Cen MT"/>
              </a:rPr>
              <a:t>o</a:t>
            </a:r>
            <a:r>
              <a:rPr sz="2000" spc="-9" dirty="0">
                <a:latin typeface="Tw Cen MT"/>
                <a:cs typeface="Tw Cen MT"/>
              </a:rPr>
              <a:t>n</a:t>
            </a:r>
            <a:r>
              <a:rPr sz="2000" spc="9" dirty="0">
                <a:latin typeface="Tw Cen MT"/>
                <a:cs typeface="Tw Cen MT"/>
              </a:rPr>
              <a:t>t</a:t>
            </a:r>
            <a:r>
              <a:rPr sz="2000" spc="0" dirty="0">
                <a:latin typeface="Tw Cen MT"/>
                <a:cs typeface="Tw Cen MT"/>
              </a:rPr>
              <a:t>i</a:t>
            </a:r>
            <a:r>
              <a:rPr sz="2000" spc="4" dirty="0">
                <a:latin typeface="Tw Cen MT"/>
                <a:cs typeface="Tw Cen MT"/>
              </a:rPr>
              <a:t>e</a:t>
            </a:r>
            <a:r>
              <a:rPr sz="2000" spc="-9" dirty="0">
                <a:latin typeface="Tw Cen MT"/>
                <a:cs typeface="Tw Cen MT"/>
              </a:rPr>
              <a:t>n</a:t>
            </a:r>
            <a:r>
              <a:rPr sz="2000" spc="0" dirty="0">
                <a:latin typeface="Tw Cen MT"/>
                <a:cs typeface="Tw Cen MT"/>
              </a:rPr>
              <a:t>e</a:t>
            </a:r>
            <a:r>
              <a:rPr sz="2000" spc="-44" dirty="0">
                <a:latin typeface="Tw Cen MT"/>
                <a:cs typeface="Tw Cen MT"/>
              </a:rPr>
              <a:t> </a:t>
            </a:r>
            <a:r>
              <a:rPr sz="2000" spc="-9" dirty="0">
                <a:latin typeface="Tw Cen MT"/>
                <a:cs typeface="Tw Cen MT"/>
              </a:rPr>
              <a:t>n</a:t>
            </a:r>
            <a:r>
              <a:rPr sz="2000" spc="0" dirty="0">
                <a:latin typeface="Tw Cen MT"/>
                <a:cs typeface="Tw Cen MT"/>
              </a:rPr>
              <a:t>i</a:t>
            </a:r>
            <a:r>
              <a:rPr sz="2000" spc="-9" dirty="0">
                <a:latin typeface="Tw Cen MT"/>
                <a:cs typeface="Tw Cen MT"/>
              </a:rPr>
              <a:t>n</a:t>
            </a:r>
            <a:r>
              <a:rPr sz="2000" spc="0" dirty="0">
                <a:latin typeface="Tw Cen MT"/>
                <a:cs typeface="Tw Cen MT"/>
              </a:rPr>
              <a:t>gún</a:t>
            </a:r>
            <a:r>
              <a:rPr sz="2000" spc="-10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d</a:t>
            </a:r>
            <a:r>
              <a:rPr sz="2000" spc="4" dirty="0">
                <a:latin typeface="Tw Cen MT"/>
                <a:cs typeface="Tw Cen MT"/>
              </a:rPr>
              <a:t>a</a:t>
            </a:r>
            <a:r>
              <a:rPr sz="2000" spc="9" dirty="0">
                <a:latin typeface="Tw Cen MT"/>
                <a:cs typeface="Tw Cen MT"/>
              </a:rPr>
              <a:t>t</a:t>
            </a:r>
            <a:r>
              <a:rPr sz="2000" spc="0" dirty="0">
                <a:latin typeface="Tw Cen MT"/>
                <a:cs typeface="Tw Cen MT"/>
              </a:rPr>
              <a:t>o</a:t>
            </a:r>
            <a:r>
              <a:rPr sz="2000" spc="-67" dirty="0">
                <a:latin typeface="Tw Cen MT"/>
                <a:cs typeface="Tw Cen MT"/>
              </a:rPr>
              <a:t> </a:t>
            </a:r>
            <a:r>
              <a:rPr sz="2000" spc="-9" dirty="0">
                <a:latin typeface="Tw Cen MT"/>
                <a:cs typeface="Tw Cen MT"/>
              </a:rPr>
              <a:t>h</a:t>
            </a:r>
            <a:r>
              <a:rPr sz="2000" spc="0" dirty="0">
                <a:latin typeface="Tw Cen MT"/>
                <a:cs typeface="Tw Cen MT"/>
              </a:rPr>
              <a:t>a</a:t>
            </a:r>
            <a:r>
              <a:rPr sz="2000" spc="9" dirty="0">
                <a:latin typeface="Tw Cen MT"/>
                <a:cs typeface="Tw Cen MT"/>
              </a:rPr>
              <a:t>st</a:t>
            </a:r>
            <a:r>
              <a:rPr sz="2000" spc="0" dirty="0">
                <a:latin typeface="Tw Cen MT"/>
                <a:cs typeface="Tw Cen MT"/>
              </a:rPr>
              <a:t>a</a:t>
            </a:r>
            <a:r>
              <a:rPr sz="2000" spc="-52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que</a:t>
            </a:r>
            <a:r>
              <a:rPr sz="2000" spc="-19" dirty="0">
                <a:latin typeface="Tw Cen MT"/>
                <a:cs typeface="Tw Cen MT"/>
              </a:rPr>
              <a:t> </a:t>
            </a:r>
            <a:r>
              <a:rPr sz="2000" spc="-4" dirty="0">
                <a:latin typeface="Tw Cen MT"/>
                <a:cs typeface="Tw Cen MT"/>
              </a:rPr>
              <a:t>l</a:t>
            </a:r>
            <a:r>
              <a:rPr sz="2000" spc="0" dirty="0">
                <a:latin typeface="Tw Cen MT"/>
                <a:cs typeface="Tw Cen MT"/>
              </a:rPr>
              <a:t>o p</a:t>
            </a:r>
            <a:r>
              <a:rPr sz="2000" spc="-34" dirty="0">
                <a:latin typeface="Tw Cen MT"/>
                <a:cs typeface="Tw Cen MT"/>
              </a:rPr>
              <a:t>r</a:t>
            </a:r>
            <a:r>
              <a:rPr sz="2000" spc="9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c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4" dirty="0">
                <a:latin typeface="Tw Cen MT"/>
                <a:cs typeface="Tw Cen MT"/>
              </a:rPr>
              <a:t>s</a:t>
            </a:r>
            <a:r>
              <a:rPr sz="2000" spc="14" dirty="0">
                <a:latin typeface="Tw Cen MT"/>
                <a:cs typeface="Tw Cen MT"/>
              </a:rPr>
              <a:t>a</a:t>
            </a:r>
            <a:r>
              <a:rPr sz="2000" spc="0" dirty="0">
                <a:latin typeface="Tw Cen MT"/>
                <a:cs typeface="Tw Cen MT"/>
              </a:rPr>
              <a:t>.</a:t>
            </a:r>
            <a:endParaRPr sz="2000" dirty="0">
              <a:latin typeface="Tw Cen MT"/>
              <a:cs typeface="Tw Cen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91692" y="1693306"/>
            <a:ext cx="184365" cy="1781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r>
              <a:rPr sz="1200" spc="0" dirty="0">
                <a:solidFill>
                  <a:srgbClr val="DD8046"/>
                </a:solidFill>
                <a:latin typeface="Wingdings"/>
                <a:cs typeface="Wingdings"/>
              </a:rPr>
              <a:t></a:t>
            </a:r>
            <a:endParaRPr sz="1200">
              <a:latin typeface="Wingdings"/>
              <a:cs typeface="Wingding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11732" y="2770643"/>
            <a:ext cx="7709132" cy="12543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just">
              <a:lnSpc>
                <a:spcPts val="2177"/>
              </a:lnSpc>
              <a:spcBef>
                <a:spcPts val="155"/>
              </a:spcBef>
            </a:pPr>
            <a:r>
              <a:rPr sz="2000" spc="0" dirty="0">
                <a:latin typeface="Tw Cen MT"/>
                <a:cs typeface="Tw Cen MT"/>
              </a:rPr>
              <a:t>A</a:t>
            </a:r>
            <a:r>
              <a:rPr sz="2000" spc="-9" dirty="0">
                <a:latin typeface="Tw Cen MT"/>
                <a:cs typeface="Tw Cen MT"/>
              </a:rPr>
              <a:t>n</a:t>
            </a:r>
            <a:r>
              <a:rPr sz="2000" spc="9" dirty="0">
                <a:latin typeface="Tw Cen MT"/>
                <a:cs typeface="Tw Cen MT"/>
              </a:rPr>
              <a:t>te</a:t>
            </a:r>
            <a:r>
              <a:rPr sz="2000" spc="0" dirty="0">
                <a:latin typeface="Tw Cen MT"/>
                <a:cs typeface="Tw Cen MT"/>
              </a:rPr>
              <a:t>s</a:t>
            </a:r>
            <a:r>
              <a:rPr sz="2000" spc="524" dirty="0">
                <a:latin typeface="Tw Cen MT"/>
                <a:cs typeface="Tw Cen MT"/>
              </a:rPr>
              <a:t> </a:t>
            </a:r>
            <a:r>
              <a:rPr sz="2000" spc="4" dirty="0">
                <a:latin typeface="Tw Cen MT"/>
                <a:cs typeface="Tw Cen MT"/>
              </a:rPr>
              <a:t>d</a:t>
            </a:r>
            <a:r>
              <a:rPr sz="2000" spc="0" dirty="0">
                <a:latin typeface="Tw Cen MT"/>
                <a:cs typeface="Tw Cen MT"/>
              </a:rPr>
              <a:t>e</a:t>
            </a:r>
            <a:r>
              <a:rPr sz="2000" spc="541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que</a:t>
            </a:r>
            <a:r>
              <a:rPr sz="2000" spc="532" dirty="0">
                <a:latin typeface="Tw Cen MT"/>
                <a:cs typeface="Tw Cen MT"/>
              </a:rPr>
              <a:t> </a:t>
            </a:r>
            <a:r>
              <a:rPr sz="2000" spc="9" dirty="0">
                <a:latin typeface="Tw Cen MT"/>
                <a:cs typeface="Tw Cen MT"/>
              </a:rPr>
              <a:t>s</a:t>
            </a:r>
            <a:r>
              <a:rPr sz="2000" spc="0" dirty="0">
                <a:latin typeface="Tw Cen MT"/>
                <a:cs typeface="Tw Cen MT"/>
              </a:rPr>
              <a:t>e</a:t>
            </a:r>
            <a:r>
              <a:rPr sz="2000" spc="545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p</a:t>
            </a:r>
            <a:r>
              <a:rPr sz="2000" spc="-59" dirty="0">
                <a:latin typeface="Tw Cen MT"/>
                <a:cs typeface="Tw Cen MT"/>
              </a:rPr>
              <a:t>r</a:t>
            </a:r>
            <a:r>
              <a:rPr sz="2000" spc="9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c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4" dirty="0">
                <a:latin typeface="Tw Cen MT"/>
                <a:cs typeface="Tw Cen MT"/>
              </a:rPr>
              <a:t>s</a:t>
            </a:r>
            <a:r>
              <a:rPr sz="2000" spc="0" dirty="0">
                <a:latin typeface="Tw Cen MT"/>
                <a:cs typeface="Tw Cen MT"/>
              </a:rPr>
              <a:t>e</a:t>
            </a:r>
            <a:r>
              <a:rPr sz="2000" spc="485" dirty="0">
                <a:latin typeface="Tw Cen MT"/>
                <a:cs typeface="Tw Cen MT"/>
              </a:rPr>
              <a:t> 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l</a:t>
            </a:r>
            <a:r>
              <a:rPr sz="2000" spc="533" dirty="0">
                <a:latin typeface="Tw Cen MT"/>
                <a:cs typeface="Tw Cen MT"/>
              </a:rPr>
              <a:t> </a:t>
            </a:r>
            <a:r>
              <a:rPr sz="2000" spc="-9" dirty="0">
                <a:latin typeface="Tw Cen MT"/>
                <a:cs typeface="Tw Cen MT"/>
              </a:rPr>
              <a:t>m</a:t>
            </a:r>
            <a:r>
              <a:rPr sz="2000" spc="9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d</a:t>
            </a:r>
            <a:r>
              <a:rPr sz="2000" spc="14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l</a:t>
            </a:r>
            <a:r>
              <a:rPr sz="2000" spc="-39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,</a:t>
            </a:r>
            <a:r>
              <a:rPr sz="2000" spc="484" dirty="0">
                <a:latin typeface="Tw Cen MT"/>
                <a:cs typeface="Tw Cen MT"/>
              </a:rPr>
              <a:t> </a:t>
            </a:r>
            <a:r>
              <a:rPr sz="2000" spc="-9" dirty="0">
                <a:latin typeface="Tw Cen MT"/>
                <a:cs typeface="Tw Cen MT"/>
              </a:rPr>
              <a:t>u</a:t>
            </a:r>
            <a:r>
              <a:rPr sz="2000" spc="0" dirty="0">
                <a:latin typeface="Tw Cen MT"/>
                <a:cs typeface="Tw Cen MT"/>
              </a:rPr>
              <a:t>n  </a:t>
            </a:r>
            <a:r>
              <a:rPr sz="2000" spc="-9" dirty="0">
                <a:latin typeface="Tw Cen MT"/>
                <a:cs typeface="Tw Cen MT"/>
              </a:rPr>
              <a:t>m</a:t>
            </a:r>
            <a:r>
              <a:rPr sz="2000" spc="9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d</a:t>
            </a:r>
            <a:r>
              <a:rPr sz="2000" spc="14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lo</a:t>
            </a:r>
            <a:r>
              <a:rPr sz="2000" spc="508" dirty="0">
                <a:latin typeface="Tw Cen MT"/>
                <a:cs typeface="Tw Cen MT"/>
              </a:rPr>
              <a:t> </a:t>
            </a:r>
            <a:r>
              <a:rPr sz="2000" spc="4" dirty="0">
                <a:latin typeface="Tw Cen MT"/>
                <a:cs typeface="Tw Cen MT"/>
              </a:rPr>
              <a:t>d</a:t>
            </a:r>
            <a:r>
              <a:rPr sz="2000" spc="0" dirty="0">
                <a:latin typeface="Tw Cen MT"/>
                <a:cs typeface="Tw Cen MT"/>
              </a:rPr>
              <a:t>e</a:t>
            </a:r>
            <a:r>
              <a:rPr sz="2000" spc="541" dirty="0">
                <a:latin typeface="Tw Cen MT"/>
                <a:cs typeface="Tw Cen MT"/>
              </a:rPr>
              <a:t> </a:t>
            </a:r>
            <a:r>
              <a:rPr lang="es-MX" sz="2000" spc="-9" dirty="0">
                <a:latin typeface="Tw Cen MT"/>
                <a:cs typeface="Tw Cen MT"/>
              </a:rPr>
              <a:t>M</a:t>
            </a:r>
            <a:r>
              <a:rPr sz="2000" spc="0" dirty="0" err="1">
                <a:latin typeface="Tw Cen MT"/>
                <a:cs typeface="Tw Cen MT"/>
              </a:rPr>
              <a:t>i</a:t>
            </a:r>
            <a:r>
              <a:rPr sz="2000" spc="9" dirty="0" err="1">
                <a:latin typeface="Tw Cen MT"/>
                <a:cs typeface="Tw Cen MT"/>
              </a:rPr>
              <a:t>ne</a:t>
            </a:r>
            <a:r>
              <a:rPr sz="2000" spc="4" dirty="0" err="1">
                <a:latin typeface="Tw Cen MT"/>
                <a:cs typeface="Tw Cen MT"/>
              </a:rPr>
              <a:t>r</a:t>
            </a:r>
            <a:r>
              <a:rPr sz="2000" spc="0" dirty="0" err="1">
                <a:latin typeface="Tw Cen MT"/>
                <a:cs typeface="Tw Cen MT"/>
              </a:rPr>
              <a:t>ía</a:t>
            </a:r>
            <a:r>
              <a:rPr sz="2000" spc="498" dirty="0">
                <a:latin typeface="Tw Cen MT"/>
                <a:cs typeface="Tw Cen MT"/>
              </a:rPr>
              <a:t> </a:t>
            </a:r>
            <a:r>
              <a:rPr sz="2000" spc="4" dirty="0">
                <a:latin typeface="Tw Cen MT"/>
                <a:cs typeface="Tw Cen MT"/>
              </a:rPr>
              <a:t>d</a:t>
            </a:r>
            <a:r>
              <a:rPr sz="2000" spc="0" dirty="0">
                <a:latin typeface="Tw Cen MT"/>
                <a:cs typeface="Tw Cen MT"/>
              </a:rPr>
              <a:t>e</a:t>
            </a:r>
            <a:r>
              <a:rPr sz="2000" spc="546" dirty="0">
                <a:latin typeface="Tw Cen MT"/>
                <a:cs typeface="Tw Cen MT"/>
              </a:rPr>
              <a:t> </a:t>
            </a:r>
            <a:r>
              <a:rPr lang="es-MX" sz="2000" dirty="0">
                <a:latin typeface="Tw Cen MT"/>
                <a:cs typeface="Tw Cen MT"/>
              </a:rPr>
              <a:t>D</a:t>
            </a:r>
            <a:r>
              <a:rPr sz="2000" spc="-14" dirty="0" err="1">
                <a:latin typeface="Tw Cen MT"/>
                <a:cs typeface="Tw Cen MT"/>
              </a:rPr>
              <a:t>a</a:t>
            </a:r>
            <a:r>
              <a:rPr sz="2000" spc="9" dirty="0" err="1">
                <a:latin typeface="Tw Cen MT"/>
                <a:cs typeface="Tw Cen MT"/>
              </a:rPr>
              <a:t>t</a:t>
            </a:r>
            <a:r>
              <a:rPr sz="2000" spc="-9" dirty="0" err="1">
                <a:latin typeface="Tw Cen MT"/>
                <a:cs typeface="Tw Cen MT"/>
              </a:rPr>
              <a:t>o</a:t>
            </a:r>
            <a:r>
              <a:rPr sz="2000" spc="0" dirty="0" err="1">
                <a:latin typeface="Tw Cen MT"/>
                <a:cs typeface="Tw Cen MT"/>
              </a:rPr>
              <a:t>s</a:t>
            </a:r>
            <a:r>
              <a:rPr sz="2000" spc="0" dirty="0">
                <a:latin typeface="Tw Cen MT"/>
                <a:cs typeface="Tw Cen MT"/>
              </a:rPr>
              <a:t> </a:t>
            </a:r>
            <a:endParaRPr sz="2000" dirty="0">
              <a:latin typeface="Tw Cen MT"/>
              <a:cs typeface="Tw Cen MT"/>
            </a:endParaRPr>
          </a:p>
          <a:p>
            <a:pPr marL="12700" algn="just">
              <a:lnSpc>
                <a:spcPts val="2177"/>
              </a:lnSpc>
            </a:pPr>
            <a:r>
              <a:rPr sz="2000" spc="4" dirty="0">
                <a:latin typeface="Tw Cen MT"/>
                <a:cs typeface="Tw Cen MT"/>
              </a:rPr>
              <a:t>s</a:t>
            </a:r>
            <a:r>
              <a:rPr sz="2000" spc="0" dirty="0">
                <a:latin typeface="Tw Cen MT"/>
                <a:cs typeface="Tw Cen MT"/>
              </a:rPr>
              <a:t>i</a:t>
            </a:r>
            <a:r>
              <a:rPr sz="2000" spc="-14" dirty="0">
                <a:latin typeface="Tw Cen MT"/>
                <a:cs typeface="Tw Cen MT"/>
              </a:rPr>
              <a:t>m</a:t>
            </a:r>
            <a:r>
              <a:rPr sz="2000" spc="0" dirty="0">
                <a:latin typeface="Tw Cen MT"/>
                <a:cs typeface="Tw Cen MT"/>
              </a:rPr>
              <a:t>pl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-9" dirty="0">
                <a:latin typeface="Tw Cen MT"/>
                <a:cs typeface="Tw Cen MT"/>
              </a:rPr>
              <a:t>m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-9" dirty="0">
                <a:latin typeface="Tw Cen MT"/>
                <a:cs typeface="Tw Cen MT"/>
              </a:rPr>
              <a:t>n</a:t>
            </a:r>
            <a:r>
              <a:rPr sz="2000" spc="9" dirty="0">
                <a:latin typeface="Tw Cen MT"/>
                <a:cs typeface="Tw Cen MT"/>
              </a:rPr>
              <a:t>t</a:t>
            </a:r>
            <a:r>
              <a:rPr sz="2000" spc="0" dirty="0">
                <a:latin typeface="Tw Cen MT"/>
                <a:cs typeface="Tw Cen MT"/>
              </a:rPr>
              <a:t>e</a:t>
            </a:r>
            <a:r>
              <a:rPr sz="2000" spc="368" dirty="0">
                <a:latin typeface="Tw Cen MT"/>
                <a:cs typeface="Tw Cen MT"/>
              </a:rPr>
              <a:t> 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s</a:t>
            </a:r>
            <a:r>
              <a:rPr sz="2000" spc="423" dirty="0">
                <a:latin typeface="Tw Cen MT"/>
                <a:cs typeface="Tw Cen MT"/>
              </a:rPr>
              <a:t> </a:t>
            </a:r>
            <a:r>
              <a:rPr sz="2000" spc="-9" dirty="0">
                <a:latin typeface="Tw Cen MT"/>
                <a:cs typeface="Tw Cen MT"/>
              </a:rPr>
              <a:t>u</a:t>
            </a:r>
            <a:r>
              <a:rPr sz="2000" spc="0" dirty="0">
                <a:latin typeface="Tw Cen MT"/>
                <a:cs typeface="Tw Cen MT"/>
              </a:rPr>
              <a:t>n</a:t>
            </a:r>
            <a:r>
              <a:rPr sz="2000" spc="432" dirty="0">
                <a:latin typeface="Tw Cen MT"/>
                <a:cs typeface="Tw Cen MT"/>
              </a:rPr>
              <a:t> </a:t>
            </a:r>
            <a:r>
              <a:rPr sz="2000" spc="0" dirty="0" err="1">
                <a:latin typeface="Tw Cen MT"/>
                <a:cs typeface="Tw Cen MT"/>
              </a:rPr>
              <a:t>c</a:t>
            </a:r>
            <a:r>
              <a:rPr sz="2000" spc="9" dirty="0" err="1">
                <a:latin typeface="Tw Cen MT"/>
                <a:cs typeface="Tw Cen MT"/>
              </a:rPr>
              <a:t>o</a:t>
            </a:r>
            <a:r>
              <a:rPr sz="2000" spc="-9" dirty="0" err="1">
                <a:latin typeface="Tw Cen MT"/>
                <a:cs typeface="Tw Cen MT"/>
              </a:rPr>
              <a:t>n</a:t>
            </a:r>
            <a:r>
              <a:rPr sz="2000" spc="9" dirty="0" err="1">
                <a:latin typeface="Tw Cen MT"/>
                <a:cs typeface="Tw Cen MT"/>
              </a:rPr>
              <a:t>te</a:t>
            </a:r>
            <a:r>
              <a:rPr sz="2000" spc="-9" dirty="0" err="1">
                <a:latin typeface="Tw Cen MT"/>
                <a:cs typeface="Tw Cen MT"/>
              </a:rPr>
              <a:t>n</a:t>
            </a:r>
            <a:r>
              <a:rPr sz="2000" spc="9" dirty="0" err="1">
                <a:latin typeface="Tw Cen MT"/>
                <a:cs typeface="Tw Cen MT"/>
              </a:rPr>
              <a:t>e</a:t>
            </a:r>
            <a:r>
              <a:rPr sz="2000" spc="0" dirty="0" err="1">
                <a:latin typeface="Tw Cen MT"/>
                <a:cs typeface="Tw Cen MT"/>
              </a:rPr>
              <a:t>d</a:t>
            </a:r>
            <a:r>
              <a:rPr sz="2000" spc="9" dirty="0" err="1">
                <a:latin typeface="Tw Cen MT"/>
                <a:cs typeface="Tw Cen MT"/>
              </a:rPr>
              <a:t>o</a:t>
            </a:r>
            <a:r>
              <a:rPr sz="2000" spc="0" dirty="0" err="1">
                <a:latin typeface="Tw Cen MT"/>
                <a:cs typeface="Tw Cen MT"/>
              </a:rPr>
              <a:t>r</a:t>
            </a:r>
            <a:r>
              <a:rPr sz="2000" spc="377" dirty="0">
                <a:latin typeface="Tw Cen MT"/>
                <a:cs typeface="Tw Cen MT"/>
              </a:rPr>
              <a:t> </a:t>
            </a:r>
            <a:r>
              <a:rPr sz="2000" spc="0" dirty="0" err="1">
                <a:latin typeface="Tw Cen MT"/>
                <a:cs typeface="Tw Cen MT"/>
              </a:rPr>
              <a:t>q</a:t>
            </a:r>
            <a:r>
              <a:rPr sz="2000" spc="-4" dirty="0" err="1">
                <a:latin typeface="Tw Cen MT"/>
                <a:cs typeface="Tw Cen MT"/>
              </a:rPr>
              <a:t>u</a:t>
            </a:r>
            <a:r>
              <a:rPr sz="2000" spc="0" dirty="0" err="1">
                <a:latin typeface="Tw Cen MT"/>
                <a:cs typeface="Tw Cen MT"/>
              </a:rPr>
              <a:t>e</a:t>
            </a:r>
            <a:r>
              <a:rPr sz="2000" spc="415" dirty="0">
                <a:latin typeface="Tw Cen MT"/>
                <a:cs typeface="Tw Cen MT"/>
              </a:rPr>
              <a:t> </a:t>
            </a:r>
            <a:r>
              <a:rPr sz="2000" spc="9" dirty="0" err="1">
                <a:latin typeface="Tw Cen MT"/>
                <a:cs typeface="Tw Cen MT"/>
              </a:rPr>
              <a:t>e</a:t>
            </a:r>
            <a:r>
              <a:rPr sz="2000" spc="4" dirty="0" err="1">
                <a:latin typeface="Tw Cen MT"/>
                <a:cs typeface="Tw Cen MT"/>
              </a:rPr>
              <a:t>s</a:t>
            </a:r>
            <a:r>
              <a:rPr sz="2000" spc="0" dirty="0" err="1">
                <a:latin typeface="Tw Cen MT"/>
                <a:cs typeface="Tw Cen MT"/>
              </a:rPr>
              <a:t>p</a:t>
            </a:r>
            <a:r>
              <a:rPr sz="2000" spc="9" dirty="0" err="1">
                <a:latin typeface="Tw Cen MT"/>
                <a:cs typeface="Tw Cen MT"/>
              </a:rPr>
              <a:t>e</a:t>
            </a:r>
            <a:r>
              <a:rPr sz="2000" spc="0" dirty="0" err="1">
                <a:latin typeface="Tw Cen MT"/>
                <a:cs typeface="Tw Cen MT"/>
              </a:rPr>
              <a:t>c</a:t>
            </a:r>
            <a:r>
              <a:rPr lang="es-MX" sz="2000" dirty="0">
                <a:latin typeface="Tw Cen MT"/>
                <a:cs typeface="Tw Cen MT"/>
              </a:rPr>
              <a:t>i</a:t>
            </a:r>
            <a:r>
              <a:rPr sz="2000" spc="0" dirty="0">
                <a:latin typeface="Tw Cen MT"/>
                <a:cs typeface="Tw Cen MT"/>
              </a:rPr>
              <a:t>f</a:t>
            </a:r>
            <a:r>
              <a:rPr lang="es-MX" sz="2000" dirty="0">
                <a:latin typeface="Tw Cen MT"/>
                <a:cs typeface="Tw Cen MT"/>
              </a:rPr>
              <a:t>i</a:t>
            </a:r>
            <a:r>
              <a:rPr sz="2000" spc="0" dirty="0">
                <a:latin typeface="Tw Cen MT"/>
                <a:cs typeface="Tw Cen MT"/>
              </a:rPr>
              <a:t>ca</a:t>
            </a:r>
            <a:r>
              <a:rPr sz="2000" spc="365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las</a:t>
            </a:r>
            <a:r>
              <a:rPr sz="2000" spc="422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c</a:t>
            </a:r>
            <a:r>
              <a:rPr sz="2000" spc="9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l</a:t>
            </a:r>
            <a:r>
              <a:rPr sz="2000" spc="-14" dirty="0">
                <a:latin typeface="Tw Cen MT"/>
                <a:cs typeface="Tw Cen MT"/>
              </a:rPr>
              <a:t>u</a:t>
            </a:r>
            <a:r>
              <a:rPr sz="2000" spc="9" dirty="0">
                <a:latin typeface="Tw Cen MT"/>
                <a:cs typeface="Tw Cen MT"/>
              </a:rPr>
              <a:t>m</a:t>
            </a:r>
            <a:r>
              <a:rPr sz="2000" spc="-9" dirty="0">
                <a:latin typeface="Tw Cen MT"/>
                <a:cs typeface="Tw Cen MT"/>
              </a:rPr>
              <a:t>n</a:t>
            </a:r>
            <a:r>
              <a:rPr sz="2000" spc="25" dirty="0">
                <a:latin typeface="Tw Cen MT"/>
                <a:cs typeface="Tw Cen MT"/>
              </a:rPr>
              <a:t>a</a:t>
            </a:r>
            <a:r>
              <a:rPr sz="2000" spc="0" dirty="0">
                <a:latin typeface="Tw Cen MT"/>
                <a:cs typeface="Tw Cen MT"/>
              </a:rPr>
              <a:t>s</a:t>
            </a:r>
            <a:r>
              <a:rPr sz="2000" spc="379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q</a:t>
            </a:r>
            <a:r>
              <a:rPr sz="2000" spc="-4" dirty="0">
                <a:latin typeface="Tw Cen MT"/>
                <a:cs typeface="Tw Cen MT"/>
              </a:rPr>
              <a:t>u</a:t>
            </a:r>
            <a:r>
              <a:rPr sz="2000" spc="0" dirty="0">
                <a:latin typeface="Tw Cen MT"/>
                <a:cs typeface="Tw Cen MT"/>
              </a:rPr>
              <a:t>e</a:t>
            </a:r>
            <a:r>
              <a:rPr sz="2000" spc="415" dirty="0">
                <a:latin typeface="Tw Cen MT"/>
                <a:cs typeface="Tw Cen MT"/>
              </a:rPr>
              <a:t> </a:t>
            </a:r>
            <a:r>
              <a:rPr sz="2000" spc="9" dirty="0">
                <a:latin typeface="Tw Cen MT"/>
                <a:cs typeface="Tw Cen MT"/>
              </a:rPr>
              <a:t>s</a:t>
            </a:r>
            <a:r>
              <a:rPr sz="2000" spc="0" dirty="0">
                <a:latin typeface="Tw Cen MT"/>
                <a:cs typeface="Tw Cen MT"/>
              </a:rPr>
              <a:t>e</a:t>
            </a:r>
            <a:r>
              <a:rPr sz="2000" spc="433" dirty="0">
                <a:latin typeface="Tw Cen MT"/>
                <a:cs typeface="Tw Cen MT"/>
              </a:rPr>
              <a:t> </a:t>
            </a:r>
            <a:r>
              <a:rPr sz="2000" spc="-9" dirty="0">
                <a:latin typeface="Tw Cen MT"/>
                <a:cs typeface="Tw Cen MT"/>
              </a:rPr>
              <a:t>u</a:t>
            </a:r>
            <a:r>
              <a:rPr sz="2000" spc="4" dirty="0">
                <a:latin typeface="Tw Cen MT"/>
                <a:cs typeface="Tw Cen MT"/>
              </a:rPr>
              <a:t>s</a:t>
            </a:r>
            <a:r>
              <a:rPr sz="2000" spc="0" dirty="0">
                <a:latin typeface="Tw Cen MT"/>
                <a:cs typeface="Tw Cen MT"/>
              </a:rPr>
              <a:t>an </a:t>
            </a:r>
            <a:endParaRPr sz="2000" dirty="0">
              <a:latin typeface="Tw Cen MT"/>
              <a:cs typeface="Tw Cen MT"/>
            </a:endParaRPr>
          </a:p>
          <a:p>
            <a:pPr marL="12700" algn="just">
              <a:lnSpc>
                <a:spcPts val="2177"/>
              </a:lnSpc>
            </a:pPr>
            <a:r>
              <a:rPr sz="2000" spc="0" dirty="0">
                <a:latin typeface="Tw Cen MT"/>
                <a:cs typeface="Tw Cen MT"/>
              </a:rPr>
              <a:t>p</a:t>
            </a:r>
            <a:r>
              <a:rPr sz="2000" spc="4" dirty="0">
                <a:latin typeface="Tw Cen MT"/>
                <a:cs typeface="Tw Cen MT"/>
              </a:rPr>
              <a:t>a</a:t>
            </a:r>
            <a:r>
              <a:rPr sz="2000" spc="-14" dirty="0">
                <a:latin typeface="Tw Cen MT"/>
                <a:cs typeface="Tw Cen MT"/>
              </a:rPr>
              <a:t>r</a:t>
            </a:r>
            <a:r>
              <a:rPr sz="2000" spc="0" dirty="0">
                <a:latin typeface="Tw Cen MT"/>
                <a:cs typeface="Tw Cen MT"/>
              </a:rPr>
              <a:t>a </a:t>
            </a:r>
            <a:r>
              <a:rPr sz="2000" spc="18" dirty="0">
                <a:latin typeface="Tw Cen MT"/>
                <a:cs typeface="Tw Cen MT"/>
              </a:rPr>
              <a:t> </a:t>
            </a:r>
            <a:r>
              <a:rPr sz="2000" spc="-4" dirty="0">
                <a:latin typeface="Tw Cen MT"/>
                <a:cs typeface="Tw Cen MT"/>
              </a:rPr>
              <a:t>l</a:t>
            </a:r>
            <a:r>
              <a:rPr sz="2000" spc="0" dirty="0">
                <a:latin typeface="Tw Cen MT"/>
                <a:cs typeface="Tw Cen MT"/>
              </a:rPr>
              <a:t>a </a:t>
            </a:r>
            <a:r>
              <a:rPr sz="2000" spc="7" dirty="0">
                <a:latin typeface="Tw Cen MT"/>
                <a:cs typeface="Tw Cen MT"/>
              </a:rPr>
              <a:t> 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-9" dirty="0">
                <a:latin typeface="Tw Cen MT"/>
                <a:cs typeface="Tw Cen MT"/>
              </a:rPr>
              <a:t>n</a:t>
            </a:r>
            <a:r>
              <a:rPr sz="2000" spc="9" dirty="0">
                <a:latin typeface="Tw Cen MT"/>
                <a:cs typeface="Tw Cen MT"/>
              </a:rPr>
              <a:t>t</a:t>
            </a:r>
            <a:r>
              <a:rPr sz="2000" spc="-14" dirty="0">
                <a:latin typeface="Tw Cen MT"/>
                <a:cs typeface="Tw Cen MT"/>
              </a:rPr>
              <a:t>r</a:t>
            </a:r>
            <a:r>
              <a:rPr sz="2000" spc="-19" dirty="0">
                <a:latin typeface="Tw Cen MT"/>
                <a:cs typeface="Tw Cen MT"/>
              </a:rPr>
              <a:t>a</a:t>
            </a:r>
            <a:r>
              <a:rPr sz="2000" spc="0" dirty="0">
                <a:latin typeface="Tw Cen MT"/>
                <a:cs typeface="Tw Cen MT"/>
              </a:rPr>
              <a:t>d</a:t>
            </a:r>
            <a:r>
              <a:rPr sz="2000" spc="4" dirty="0">
                <a:latin typeface="Tw Cen MT"/>
                <a:cs typeface="Tw Cen MT"/>
              </a:rPr>
              <a:t>a</a:t>
            </a:r>
            <a:r>
              <a:rPr sz="2000" spc="0" dirty="0">
                <a:latin typeface="Tw Cen MT"/>
                <a:cs typeface="Tw Cen MT"/>
              </a:rPr>
              <a:t>,</a:t>
            </a:r>
            <a:r>
              <a:rPr sz="2000" spc="529" dirty="0">
                <a:latin typeface="Tw Cen MT"/>
                <a:cs typeface="Tw Cen MT"/>
              </a:rPr>
              <a:t> 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l </a:t>
            </a:r>
            <a:r>
              <a:rPr sz="2000" spc="3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a</a:t>
            </a:r>
            <a:r>
              <a:rPr sz="2000" spc="-4" dirty="0">
                <a:latin typeface="Tw Cen MT"/>
                <a:cs typeface="Tw Cen MT"/>
              </a:rPr>
              <a:t>t</a:t>
            </a:r>
            <a:r>
              <a:rPr sz="2000" spc="4" dirty="0">
                <a:latin typeface="Tw Cen MT"/>
                <a:cs typeface="Tw Cen MT"/>
              </a:rPr>
              <a:t>r</a:t>
            </a:r>
            <a:r>
              <a:rPr sz="2000" spc="0" dirty="0">
                <a:latin typeface="Tw Cen MT"/>
                <a:cs typeface="Tw Cen MT"/>
              </a:rPr>
              <a:t>ib</a:t>
            </a:r>
            <a:r>
              <a:rPr sz="2000" spc="-9" dirty="0">
                <a:latin typeface="Tw Cen MT"/>
                <a:cs typeface="Tw Cen MT"/>
              </a:rPr>
              <a:t>u</a:t>
            </a:r>
            <a:r>
              <a:rPr sz="2000" spc="9" dirty="0">
                <a:latin typeface="Tw Cen MT"/>
                <a:cs typeface="Tw Cen MT"/>
              </a:rPr>
              <a:t>t</a:t>
            </a:r>
            <a:r>
              <a:rPr sz="2000" spc="0" dirty="0">
                <a:latin typeface="Tw Cen MT"/>
                <a:cs typeface="Tw Cen MT"/>
              </a:rPr>
              <a:t>o</a:t>
            </a:r>
            <a:r>
              <a:rPr sz="2000" spc="525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que </a:t>
            </a:r>
            <a:r>
              <a:rPr sz="2000" spc="23" dirty="0">
                <a:latin typeface="Tw Cen MT"/>
                <a:cs typeface="Tw Cen MT"/>
              </a:rPr>
              <a:t> </a:t>
            </a:r>
            <a:r>
              <a:rPr sz="2000" spc="-9" dirty="0">
                <a:latin typeface="Tw Cen MT"/>
                <a:cs typeface="Tw Cen MT"/>
              </a:rPr>
              <a:t>e</a:t>
            </a:r>
            <a:r>
              <a:rPr sz="2000" spc="4" dirty="0">
                <a:latin typeface="Tw Cen MT"/>
                <a:cs typeface="Tw Cen MT"/>
              </a:rPr>
              <a:t>s</a:t>
            </a:r>
            <a:r>
              <a:rPr sz="2000" spc="9" dirty="0">
                <a:latin typeface="Tw Cen MT"/>
                <a:cs typeface="Tw Cen MT"/>
              </a:rPr>
              <a:t>t</a:t>
            </a:r>
            <a:r>
              <a:rPr sz="2000" spc="0" dirty="0">
                <a:latin typeface="Tw Cen MT"/>
                <a:cs typeface="Tw Cen MT"/>
              </a:rPr>
              <a:t>á  p</a:t>
            </a:r>
            <a:r>
              <a:rPr sz="2000" spc="-9" dirty="0">
                <a:latin typeface="Tw Cen MT"/>
                <a:cs typeface="Tw Cen MT"/>
              </a:rPr>
              <a:t>r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dici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-9" dirty="0">
                <a:latin typeface="Tw Cen MT"/>
                <a:cs typeface="Tw Cen MT"/>
              </a:rPr>
              <a:t>n</a:t>
            </a:r>
            <a:r>
              <a:rPr sz="2000" spc="0" dirty="0">
                <a:latin typeface="Tw Cen MT"/>
                <a:cs typeface="Tw Cen MT"/>
              </a:rPr>
              <a:t>do</a:t>
            </a:r>
            <a:r>
              <a:rPr sz="2000" spc="523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y </a:t>
            </a:r>
            <a:r>
              <a:rPr sz="2000" spc="23" dirty="0">
                <a:latin typeface="Tw Cen MT"/>
                <a:cs typeface="Tw Cen MT"/>
              </a:rPr>
              <a:t> </a:t>
            </a:r>
            <a:r>
              <a:rPr sz="2000" spc="-19" dirty="0">
                <a:latin typeface="Tw Cen MT"/>
                <a:cs typeface="Tw Cen MT"/>
              </a:rPr>
              <a:t>p</a:t>
            </a:r>
            <a:r>
              <a:rPr sz="2000" spc="0" dirty="0">
                <a:latin typeface="Tw Cen MT"/>
                <a:cs typeface="Tw Cen MT"/>
              </a:rPr>
              <a:t>a</a:t>
            </a:r>
            <a:r>
              <a:rPr sz="2000" spc="9" dirty="0">
                <a:latin typeface="Tw Cen MT"/>
                <a:cs typeface="Tw Cen MT"/>
              </a:rPr>
              <a:t>r</a:t>
            </a:r>
            <a:r>
              <a:rPr sz="2000" spc="0" dirty="0">
                <a:latin typeface="Tw Cen MT"/>
                <a:cs typeface="Tw Cen MT"/>
              </a:rPr>
              <a:t>ám</a:t>
            </a:r>
            <a:r>
              <a:rPr sz="2000" spc="4" dirty="0">
                <a:latin typeface="Tw Cen MT"/>
                <a:cs typeface="Tw Cen MT"/>
              </a:rPr>
              <a:t>e</a:t>
            </a:r>
            <a:r>
              <a:rPr sz="2000" spc="9" dirty="0">
                <a:latin typeface="Tw Cen MT"/>
                <a:cs typeface="Tw Cen MT"/>
              </a:rPr>
              <a:t>t</a:t>
            </a:r>
            <a:r>
              <a:rPr sz="2000" spc="-39" dirty="0">
                <a:latin typeface="Tw Cen MT"/>
                <a:cs typeface="Tw Cen MT"/>
              </a:rPr>
              <a:t>r</a:t>
            </a:r>
            <a:r>
              <a:rPr sz="2000" spc="-9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s</a:t>
            </a:r>
            <a:r>
              <a:rPr sz="2000" spc="521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que </a:t>
            </a:r>
            <a:endParaRPr sz="2000" dirty="0">
              <a:latin typeface="Tw Cen MT"/>
              <a:cs typeface="Tw Cen MT"/>
            </a:endParaRPr>
          </a:p>
          <a:p>
            <a:pPr marL="12700" algn="just">
              <a:lnSpc>
                <a:spcPts val="2177"/>
              </a:lnSpc>
            </a:pPr>
            <a:r>
              <a:rPr sz="2000" spc="0" dirty="0">
                <a:latin typeface="Tw Cen MT"/>
                <a:cs typeface="Tw Cen MT"/>
              </a:rPr>
              <a:t>i</a:t>
            </a:r>
            <a:r>
              <a:rPr sz="2000" spc="-9" dirty="0">
                <a:latin typeface="Tw Cen MT"/>
                <a:cs typeface="Tw Cen MT"/>
              </a:rPr>
              <a:t>n</a:t>
            </a:r>
            <a:r>
              <a:rPr sz="2000" spc="0" dirty="0">
                <a:latin typeface="Tw Cen MT"/>
                <a:cs typeface="Tw Cen MT"/>
              </a:rPr>
              <a:t>dican</a:t>
            </a:r>
            <a:r>
              <a:rPr sz="2000" spc="6" dirty="0">
                <a:latin typeface="Tw Cen MT"/>
                <a:cs typeface="Tw Cen MT"/>
              </a:rPr>
              <a:t> </a:t>
            </a:r>
            <a:r>
              <a:rPr sz="2000" spc="29" dirty="0">
                <a:latin typeface="Tw Cen MT"/>
                <a:cs typeface="Tw Cen MT"/>
              </a:rPr>
              <a:t>a</a:t>
            </a:r>
            <a:r>
              <a:rPr sz="2000" spc="0" dirty="0">
                <a:latin typeface="Tw Cen MT"/>
                <a:cs typeface="Tw Cen MT"/>
              </a:rPr>
              <a:t>l</a:t>
            </a:r>
            <a:r>
              <a:rPr sz="2000" spc="41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alg</a:t>
            </a:r>
            <a:r>
              <a:rPr sz="2000" spc="14" dirty="0">
                <a:latin typeface="Tw Cen MT"/>
                <a:cs typeface="Tw Cen MT"/>
              </a:rPr>
              <a:t>o</a:t>
            </a:r>
            <a:r>
              <a:rPr sz="2000" spc="4" dirty="0">
                <a:latin typeface="Tw Cen MT"/>
                <a:cs typeface="Tw Cen MT"/>
              </a:rPr>
              <a:t>r</a:t>
            </a:r>
            <a:r>
              <a:rPr sz="2000" spc="0" dirty="0">
                <a:latin typeface="Tw Cen MT"/>
                <a:cs typeface="Tw Cen MT"/>
              </a:rPr>
              <a:t>i</a:t>
            </a:r>
            <a:r>
              <a:rPr sz="2000" spc="4" dirty="0">
                <a:latin typeface="Tw Cen MT"/>
                <a:cs typeface="Tw Cen MT"/>
              </a:rPr>
              <a:t>t</a:t>
            </a:r>
            <a:r>
              <a:rPr sz="2000" spc="-9" dirty="0">
                <a:latin typeface="Tw Cen MT"/>
                <a:cs typeface="Tw Cen MT"/>
              </a:rPr>
              <a:t>m</a:t>
            </a:r>
            <a:r>
              <a:rPr sz="2000" spc="0" dirty="0">
                <a:latin typeface="Tw Cen MT"/>
                <a:cs typeface="Tw Cen MT"/>
              </a:rPr>
              <a:t>o</a:t>
            </a:r>
            <a:r>
              <a:rPr sz="2000" spc="5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c</a:t>
            </a:r>
            <a:r>
              <a:rPr sz="2000" spc="9" dirty="0">
                <a:latin typeface="Tw Cen MT"/>
                <a:cs typeface="Tw Cen MT"/>
              </a:rPr>
              <a:t>ó</a:t>
            </a:r>
            <a:r>
              <a:rPr sz="2000" spc="-9" dirty="0">
                <a:latin typeface="Tw Cen MT"/>
                <a:cs typeface="Tw Cen MT"/>
              </a:rPr>
              <a:t>m</a:t>
            </a:r>
            <a:r>
              <a:rPr sz="2000" spc="0" dirty="0">
                <a:latin typeface="Tw Cen MT"/>
                <a:cs typeface="Tw Cen MT"/>
              </a:rPr>
              <a:t>o</a:t>
            </a:r>
            <a:r>
              <a:rPr sz="2000" spc="35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p</a:t>
            </a:r>
            <a:r>
              <a:rPr sz="2000" spc="-34" dirty="0">
                <a:latin typeface="Tw Cen MT"/>
                <a:cs typeface="Tw Cen MT"/>
              </a:rPr>
              <a:t>r</a:t>
            </a:r>
            <a:r>
              <a:rPr sz="2000" spc="9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c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4" dirty="0">
                <a:latin typeface="Tw Cen MT"/>
                <a:cs typeface="Tw Cen MT"/>
              </a:rPr>
              <a:t>s</a:t>
            </a:r>
            <a:r>
              <a:rPr sz="2000" spc="0" dirty="0">
                <a:latin typeface="Tw Cen MT"/>
                <a:cs typeface="Tw Cen MT"/>
              </a:rPr>
              <a:t>ar</a:t>
            </a:r>
            <a:r>
              <a:rPr sz="2000" spc="17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l</a:t>
            </a:r>
            <a:r>
              <a:rPr sz="2000" spc="-14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s</a:t>
            </a:r>
            <a:r>
              <a:rPr sz="2000" spc="50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d</a:t>
            </a:r>
            <a:r>
              <a:rPr sz="2000" spc="-14" dirty="0">
                <a:latin typeface="Tw Cen MT"/>
                <a:cs typeface="Tw Cen MT"/>
              </a:rPr>
              <a:t>a</a:t>
            </a:r>
            <a:r>
              <a:rPr sz="2000" spc="9" dirty="0">
                <a:latin typeface="Tw Cen MT"/>
                <a:cs typeface="Tw Cen MT"/>
              </a:rPr>
              <a:t>to</a:t>
            </a:r>
            <a:r>
              <a:rPr sz="2000" spc="-9" dirty="0">
                <a:latin typeface="Tw Cen MT"/>
                <a:cs typeface="Tw Cen MT"/>
              </a:rPr>
              <a:t>s</a:t>
            </a:r>
            <a:r>
              <a:rPr sz="2000" spc="0" dirty="0">
                <a:latin typeface="Tw Cen MT"/>
                <a:cs typeface="Tw Cen MT"/>
              </a:rPr>
              <a:t>.</a:t>
            </a:r>
            <a:r>
              <a:rPr sz="2000" spc="8" dirty="0">
                <a:latin typeface="Tw Cen MT"/>
                <a:cs typeface="Tw Cen MT"/>
              </a:rPr>
              <a:t> </a:t>
            </a:r>
            <a:r>
              <a:rPr sz="2000" spc="-9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l</a:t>
            </a:r>
            <a:r>
              <a:rPr sz="2000" spc="48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p</a:t>
            </a:r>
            <a:r>
              <a:rPr sz="2000" spc="-34" dirty="0">
                <a:latin typeface="Tw Cen MT"/>
                <a:cs typeface="Tw Cen MT"/>
              </a:rPr>
              <a:t>r</a:t>
            </a:r>
            <a:r>
              <a:rPr sz="2000" spc="9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c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4" dirty="0">
                <a:latin typeface="Tw Cen MT"/>
                <a:cs typeface="Tw Cen MT"/>
              </a:rPr>
              <a:t>s</a:t>
            </a:r>
            <a:r>
              <a:rPr sz="2000" spc="0" dirty="0">
                <a:latin typeface="Tw Cen MT"/>
                <a:cs typeface="Tw Cen MT"/>
              </a:rPr>
              <a:t>o </a:t>
            </a:r>
            <a:r>
              <a:rPr sz="2000" spc="4" dirty="0">
                <a:latin typeface="Tw Cen MT"/>
                <a:cs typeface="Tw Cen MT"/>
              </a:rPr>
              <a:t>d</a:t>
            </a:r>
            <a:r>
              <a:rPr sz="2000" spc="0" dirty="0">
                <a:latin typeface="Tw Cen MT"/>
                <a:cs typeface="Tw Cen MT"/>
              </a:rPr>
              <a:t>e</a:t>
            </a:r>
            <a:r>
              <a:rPr sz="2000" spc="55" dirty="0">
                <a:latin typeface="Tw Cen MT"/>
                <a:cs typeface="Tw Cen MT"/>
              </a:rPr>
              <a:t> </a:t>
            </a:r>
            <a:r>
              <a:rPr sz="2000" spc="-9" dirty="0">
                <a:latin typeface="Tw Cen MT"/>
                <a:cs typeface="Tw Cen MT"/>
              </a:rPr>
              <a:t>u</a:t>
            </a:r>
            <a:r>
              <a:rPr sz="2000" spc="0" dirty="0">
                <a:latin typeface="Tw Cen MT"/>
                <a:cs typeface="Tw Cen MT"/>
              </a:rPr>
              <a:t>n</a:t>
            </a:r>
            <a:r>
              <a:rPr sz="2000" spc="39" dirty="0">
                <a:latin typeface="Tw Cen MT"/>
                <a:cs typeface="Tw Cen MT"/>
              </a:rPr>
              <a:t> </a:t>
            </a:r>
            <a:r>
              <a:rPr sz="2000" spc="-9" dirty="0">
                <a:latin typeface="Tw Cen MT"/>
                <a:cs typeface="Tw Cen MT"/>
              </a:rPr>
              <a:t>m</a:t>
            </a:r>
            <a:r>
              <a:rPr sz="2000" spc="9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d</a:t>
            </a:r>
            <a:r>
              <a:rPr sz="2000" spc="14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lo </a:t>
            </a:r>
            <a:endParaRPr sz="2000" dirty="0">
              <a:latin typeface="Tw Cen MT"/>
              <a:cs typeface="Tw Cen MT"/>
            </a:endParaRPr>
          </a:p>
          <a:p>
            <a:pPr marL="12700" algn="just">
              <a:lnSpc>
                <a:spcPts val="2177"/>
              </a:lnSpc>
            </a:pPr>
            <a:r>
              <a:rPr sz="2000" spc="9" dirty="0">
                <a:latin typeface="Tw Cen MT"/>
                <a:cs typeface="Tw Cen MT"/>
              </a:rPr>
              <a:t>t</a:t>
            </a:r>
            <a:r>
              <a:rPr sz="2000" spc="0" dirty="0">
                <a:latin typeface="Tw Cen MT"/>
                <a:cs typeface="Tw Cen MT"/>
              </a:rPr>
              <a:t>a</a:t>
            </a:r>
            <a:r>
              <a:rPr sz="2000" spc="-4" dirty="0">
                <a:latin typeface="Tw Cen MT"/>
                <a:cs typeface="Tw Cen MT"/>
              </a:rPr>
              <a:t>m</a:t>
            </a:r>
            <a:r>
              <a:rPr sz="2000" spc="0" dirty="0">
                <a:latin typeface="Tw Cen MT"/>
                <a:cs typeface="Tw Cen MT"/>
              </a:rPr>
              <a:t>bi</a:t>
            </a:r>
            <a:r>
              <a:rPr sz="2000" spc="9" dirty="0">
                <a:latin typeface="Tw Cen MT"/>
                <a:cs typeface="Tw Cen MT"/>
              </a:rPr>
              <a:t>é</a:t>
            </a:r>
            <a:r>
              <a:rPr sz="2000" spc="0" dirty="0">
                <a:latin typeface="Tw Cen MT"/>
                <a:cs typeface="Tw Cen MT"/>
              </a:rPr>
              <a:t>n</a:t>
            </a:r>
            <a:r>
              <a:rPr sz="2000" spc="-83" dirty="0">
                <a:latin typeface="Tw Cen MT"/>
                <a:cs typeface="Tw Cen MT"/>
              </a:rPr>
              <a:t> </a:t>
            </a:r>
            <a:r>
              <a:rPr sz="2000" spc="9" dirty="0">
                <a:latin typeface="Tw Cen MT"/>
                <a:cs typeface="Tw Cen MT"/>
              </a:rPr>
              <a:t>s</a:t>
            </a:r>
            <a:r>
              <a:rPr sz="2000" spc="0" dirty="0">
                <a:latin typeface="Tw Cen MT"/>
                <a:cs typeface="Tw Cen MT"/>
              </a:rPr>
              <a:t>e</a:t>
            </a:r>
            <a:r>
              <a:rPr sz="2000" spc="-26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d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-9" dirty="0">
                <a:latin typeface="Tw Cen MT"/>
                <a:cs typeface="Tw Cen MT"/>
              </a:rPr>
              <a:t>n</a:t>
            </a:r>
            <a:r>
              <a:rPr sz="2000" spc="9" dirty="0">
                <a:latin typeface="Tw Cen MT"/>
                <a:cs typeface="Tw Cen MT"/>
              </a:rPr>
              <a:t>o</a:t>
            </a:r>
            <a:r>
              <a:rPr sz="2000" spc="-9" dirty="0">
                <a:latin typeface="Tw Cen MT"/>
                <a:cs typeface="Tw Cen MT"/>
              </a:rPr>
              <a:t>m</a:t>
            </a:r>
            <a:r>
              <a:rPr sz="2000" spc="0" dirty="0">
                <a:latin typeface="Tw Cen MT"/>
                <a:cs typeface="Tw Cen MT"/>
              </a:rPr>
              <a:t>i</a:t>
            </a:r>
            <a:r>
              <a:rPr sz="2000" spc="-14" dirty="0">
                <a:latin typeface="Tw Cen MT"/>
                <a:cs typeface="Tw Cen MT"/>
              </a:rPr>
              <a:t>n</a:t>
            </a:r>
            <a:r>
              <a:rPr sz="2000" spc="0" dirty="0">
                <a:latin typeface="Tw Cen MT"/>
                <a:cs typeface="Tw Cen MT"/>
              </a:rPr>
              <a:t>a</a:t>
            </a:r>
            <a:r>
              <a:rPr sz="2000" spc="-42" dirty="0">
                <a:latin typeface="Tw Cen MT"/>
                <a:cs typeface="Tw Cen MT"/>
              </a:rPr>
              <a:t> 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-9" dirty="0">
                <a:latin typeface="Tw Cen MT"/>
                <a:cs typeface="Tw Cen MT"/>
              </a:rPr>
              <a:t>n</a:t>
            </a:r>
            <a:r>
              <a:rPr sz="2000" spc="9" dirty="0">
                <a:latin typeface="Tw Cen MT"/>
                <a:cs typeface="Tw Cen MT"/>
              </a:rPr>
              <a:t>t</a:t>
            </a:r>
            <a:r>
              <a:rPr sz="2000" spc="4" dirty="0">
                <a:latin typeface="Tw Cen MT"/>
                <a:cs typeface="Tw Cen MT"/>
              </a:rPr>
              <a:t>r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-9" dirty="0">
                <a:latin typeface="Tw Cen MT"/>
                <a:cs typeface="Tw Cen MT"/>
              </a:rPr>
              <a:t>n</a:t>
            </a:r>
            <a:r>
              <a:rPr sz="2000" spc="0" dirty="0">
                <a:latin typeface="Tw Cen MT"/>
                <a:cs typeface="Tw Cen MT"/>
              </a:rPr>
              <a:t>a</a:t>
            </a:r>
            <a:r>
              <a:rPr sz="2000" spc="-4" dirty="0">
                <a:latin typeface="Tw Cen MT"/>
                <a:cs typeface="Tw Cen MT"/>
              </a:rPr>
              <a:t>m</a:t>
            </a:r>
            <a:r>
              <a:rPr sz="2000" spc="0" dirty="0">
                <a:latin typeface="Tw Cen MT"/>
                <a:cs typeface="Tw Cen MT"/>
              </a:rPr>
              <a:t>i</a:t>
            </a:r>
            <a:r>
              <a:rPr sz="2000" spc="4" dirty="0">
                <a:latin typeface="Tw Cen MT"/>
                <a:cs typeface="Tw Cen MT"/>
              </a:rPr>
              <a:t>e</a:t>
            </a:r>
            <a:r>
              <a:rPr sz="2000" spc="-9" dirty="0">
                <a:latin typeface="Tw Cen MT"/>
                <a:cs typeface="Tw Cen MT"/>
              </a:rPr>
              <a:t>n</a:t>
            </a:r>
            <a:r>
              <a:rPr sz="2000" spc="9" dirty="0">
                <a:latin typeface="Tw Cen MT"/>
                <a:cs typeface="Tw Cen MT"/>
              </a:rPr>
              <a:t>t</a:t>
            </a:r>
            <a:r>
              <a:rPr sz="2000" spc="-14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.</a:t>
            </a:r>
            <a:endParaRPr sz="2000" dirty="0">
              <a:latin typeface="Tw Cen MT"/>
              <a:cs typeface="Tw Cen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11732" y="4414165"/>
            <a:ext cx="227435" cy="2786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35"/>
              </a:lnSpc>
              <a:spcBef>
                <a:spcPts val="106"/>
              </a:spcBef>
            </a:pPr>
            <a:r>
              <a:rPr sz="3000" spc="-9" baseline="1530" dirty="0">
                <a:latin typeface="Tw Cen MT"/>
                <a:cs typeface="Tw Cen MT"/>
              </a:rPr>
              <a:t>El</a:t>
            </a:r>
            <a:endParaRPr sz="2000">
              <a:latin typeface="Tw Cen MT"/>
              <a:cs typeface="Tw Cen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331722" y="4414165"/>
            <a:ext cx="1489662" cy="2786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35"/>
              </a:lnSpc>
              <a:spcBef>
                <a:spcPts val="106"/>
              </a:spcBef>
            </a:pPr>
            <a:r>
              <a:rPr sz="3000" spc="9" baseline="1530" dirty="0">
                <a:latin typeface="Tw Cen MT"/>
                <a:cs typeface="Tw Cen MT"/>
              </a:rPr>
              <a:t>e</a:t>
            </a:r>
            <a:r>
              <a:rPr sz="3000" spc="-9" baseline="1530" dirty="0">
                <a:latin typeface="Tw Cen MT"/>
                <a:cs typeface="Tw Cen MT"/>
              </a:rPr>
              <a:t>n</a:t>
            </a:r>
            <a:r>
              <a:rPr sz="3000" spc="9" baseline="1530" dirty="0">
                <a:latin typeface="Tw Cen MT"/>
                <a:cs typeface="Tw Cen MT"/>
              </a:rPr>
              <a:t>t</a:t>
            </a:r>
            <a:r>
              <a:rPr sz="3000" spc="4" baseline="1530" dirty="0">
                <a:latin typeface="Tw Cen MT"/>
                <a:cs typeface="Tw Cen MT"/>
              </a:rPr>
              <a:t>r</a:t>
            </a:r>
            <a:r>
              <a:rPr sz="3000" spc="9" baseline="1530" dirty="0">
                <a:latin typeface="Tw Cen MT"/>
                <a:cs typeface="Tw Cen MT"/>
              </a:rPr>
              <a:t>e</a:t>
            </a:r>
            <a:r>
              <a:rPr sz="3000" spc="-9" baseline="1530" dirty="0">
                <a:latin typeface="Tw Cen MT"/>
                <a:cs typeface="Tw Cen MT"/>
              </a:rPr>
              <a:t>n</a:t>
            </a:r>
            <a:r>
              <a:rPr sz="3000" spc="0" baseline="1530" dirty="0">
                <a:latin typeface="Tw Cen MT"/>
                <a:cs typeface="Tw Cen MT"/>
              </a:rPr>
              <a:t>a</a:t>
            </a:r>
            <a:r>
              <a:rPr sz="3000" spc="-4" baseline="1530" dirty="0">
                <a:latin typeface="Tw Cen MT"/>
                <a:cs typeface="Tw Cen MT"/>
              </a:rPr>
              <a:t>m</a:t>
            </a:r>
            <a:r>
              <a:rPr sz="3000" spc="0" baseline="1530" dirty="0">
                <a:latin typeface="Tw Cen MT"/>
                <a:cs typeface="Tw Cen MT"/>
              </a:rPr>
              <a:t>i</a:t>
            </a:r>
            <a:r>
              <a:rPr sz="3000" spc="4" baseline="1530" dirty="0">
                <a:latin typeface="Tw Cen MT"/>
                <a:cs typeface="Tw Cen MT"/>
              </a:rPr>
              <a:t>e</a:t>
            </a:r>
            <a:r>
              <a:rPr sz="3000" spc="-9" baseline="1530" dirty="0">
                <a:latin typeface="Tw Cen MT"/>
                <a:cs typeface="Tw Cen MT"/>
              </a:rPr>
              <a:t>n</a:t>
            </a:r>
            <a:r>
              <a:rPr sz="3000" spc="9" baseline="1530" dirty="0">
                <a:latin typeface="Tw Cen MT"/>
                <a:cs typeface="Tw Cen MT"/>
              </a:rPr>
              <a:t>t</a:t>
            </a:r>
            <a:r>
              <a:rPr sz="3000" spc="0" baseline="1530" dirty="0">
                <a:latin typeface="Tw Cen MT"/>
                <a:cs typeface="Tw Cen MT"/>
              </a:rPr>
              <a:t>o</a:t>
            </a:r>
            <a:endParaRPr sz="2000">
              <a:latin typeface="Tw Cen MT"/>
              <a:cs typeface="Tw Cen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917317" y="4414165"/>
            <a:ext cx="1729841" cy="2786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35"/>
              </a:lnSpc>
              <a:spcBef>
                <a:spcPts val="106"/>
              </a:spcBef>
            </a:pPr>
            <a:r>
              <a:rPr sz="3000" spc="-9" baseline="1530" dirty="0">
                <a:latin typeface="Tw Cen MT"/>
                <a:cs typeface="Tw Cen MT"/>
              </a:rPr>
              <a:t>h</a:t>
            </a:r>
            <a:r>
              <a:rPr sz="3000" spc="0" baseline="1530" dirty="0">
                <a:latin typeface="Tw Cen MT"/>
                <a:cs typeface="Tw Cen MT"/>
              </a:rPr>
              <a:t>ace </a:t>
            </a:r>
            <a:r>
              <a:rPr sz="3000" spc="102" baseline="1530" dirty="0">
                <a:latin typeface="Tw Cen MT"/>
                <a:cs typeface="Tw Cen MT"/>
              </a:rPr>
              <a:t> </a:t>
            </a:r>
            <a:r>
              <a:rPr sz="3000" spc="4" baseline="1530" dirty="0">
                <a:latin typeface="Tw Cen MT"/>
                <a:cs typeface="Tw Cen MT"/>
              </a:rPr>
              <a:t>r</a:t>
            </a:r>
            <a:r>
              <a:rPr sz="3000" spc="9" baseline="1530" dirty="0">
                <a:latin typeface="Tw Cen MT"/>
                <a:cs typeface="Tw Cen MT"/>
              </a:rPr>
              <a:t>e</a:t>
            </a:r>
            <a:r>
              <a:rPr sz="3000" spc="-14" baseline="1530" dirty="0">
                <a:latin typeface="Tw Cen MT"/>
                <a:cs typeface="Tw Cen MT"/>
              </a:rPr>
              <a:t>f</a:t>
            </a:r>
            <a:r>
              <a:rPr sz="3000" spc="9" baseline="1530" dirty="0">
                <a:latin typeface="Tw Cen MT"/>
                <a:cs typeface="Tw Cen MT"/>
              </a:rPr>
              <a:t>e</a:t>
            </a:r>
            <a:r>
              <a:rPr sz="3000" spc="-14" baseline="1530" dirty="0">
                <a:latin typeface="Tw Cen MT"/>
                <a:cs typeface="Tw Cen MT"/>
              </a:rPr>
              <a:t>r</a:t>
            </a:r>
            <a:r>
              <a:rPr sz="3000" spc="9" baseline="1530" dirty="0">
                <a:latin typeface="Tw Cen MT"/>
                <a:cs typeface="Tw Cen MT"/>
              </a:rPr>
              <a:t>e</a:t>
            </a:r>
            <a:r>
              <a:rPr sz="3000" spc="-9" baseline="1530" dirty="0">
                <a:latin typeface="Tw Cen MT"/>
                <a:cs typeface="Tw Cen MT"/>
              </a:rPr>
              <a:t>n</a:t>
            </a:r>
            <a:r>
              <a:rPr sz="3000" spc="0" baseline="1530" dirty="0">
                <a:latin typeface="Tw Cen MT"/>
                <a:cs typeface="Tw Cen MT"/>
              </a:rPr>
              <a:t>cia</a:t>
            </a:r>
            <a:endParaRPr sz="2000">
              <a:latin typeface="Tw Cen MT"/>
              <a:cs typeface="Tw Cen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740656" y="4414165"/>
            <a:ext cx="259462" cy="2786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35"/>
              </a:lnSpc>
              <a:spcBef>
                <a:spcPts val="106"/>
              </a:spcBef>
            </a:pPr>
            <a:r>
              <a:rPr sz="3000" spc="4" baseline="1530" dirty="0">
                <a:latin typeface="Tw Cen MT"/>
                <a:cs typeface="Tw Cen MT"/>
              </a:rPr>
              <a:t>al</a:t>
            </a:r>
            <a:endParaRPr sz="2000">
              <a:latin typeface="Tw Cen MT"/>
              <a:cs typeface="Tw Cen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091176" y="4414165"/>
            <a:ext cx="847322" cy="2786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35"/>
              </a:lnSpc>
              <a:spcBef>
                <a:spcPts val="106"/>
              </a:spcBef>
            </a:pPr>
            <a:r>
              <a:rPr sz="3000" spc="0" baseline="1530" dirty="0">
                <a:latin typeface="Tw Cen MT"/>
                <a:cs typeface="Tw Cen MT"/>
              </a:rPr>
              <a:t>p</a:t>
            </a:r>
            <a:r>
              <a:rPr sz="3000" spc="-34" baseline="1530" dirty="0">
                <a:latin typeface="Tw Cen MT"/>
                <a:cs typeface="Tw Cen MT"/>
              </a:rPr>
              <a:t>r</a:t>
            </a:r>
            <a:r>
              <a:rPr sz="3000" spc="9" baseline="1530" dirty="0">
                <a:latin typeface="Tw Cen MT"/>
                <a:cs typeface="Tw Cen MT"/>
              </a:rPr>
              <a:t>o</a:t>
            </a:r>
            <a:r>
              <a:rPr sz="3000" spc="0" baseline="1530" dirty="0">
                <a:latin typeface="Tw Cen MT"/>
                <a:cs typeface="Tw Cen MT"/>
              </a:rPr>
              <a:t>c</a:t>
            </a:r>
            <a:r>
              <a:rPr sz="3000" spc="9" baseline="1530" dirty="0">
                <a:latin typeface="Tw Cen MT"/>
                <a:cs typeface="Tw Cen MT"/>
              </a:rPr>
              <a:t>e</a:t>
            </a:r>
            <a:r>
              <a:rPr sz="3000" spc="4" baseline="1530" dirty="0">
                <a:latin typeface="Tw Cen MT"/>
                <a:cs typeface="Tw Cen MT"/>
              </a:rPr>
              <a:t>s</a:t>
            </a:r>
            <a:r>
              <a:rPr sz="3000" spc="0" baseline="1530" dirty="0">
                <a:latin typeface="Tw Cen MT"/>
                <a:cs typeface="Tw Cen MT"/>
              </a:rPr>
              <a:t>o</a:t>
            </a:r>
            <a:endParaRPr sz="2000">
              <a:latin typeface="Tw Cen MT"/>
              <a:cs typeface="Tw Cen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033262" y="4414165"/>
            <a:ext cx="324483" cy="2786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35"/>
              </a:lnSpc>
              <a:spcBef>
                <a:spcPts val="106"/>
              </a:spcBef>
            </a:pPr>
            <a:r>
              <a:rPr sz="3000" spc="-19" baseline="1530" dirty="0">
                <a:latin typeface="Tw Cen MT"/>
                <a:cs typeface="Tw Cen MT"/>
              </a:rPr>
              <a:t>de</a:t>
            </a:r>
            <a:endParaRPr sz="2000">
              <a:latin typeface="Tw Cen MT"/>
              <a:cs typeface="Tw Cen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454267" y="4414165"/>
            <a:ext cx="774762" cy="2786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35"/>
              </a:lnSpc>
              <a:spcBef>
                <a:spcPts val="106"/>
              </a:spcBef>
            </a:pPr>
            <a:r>
              <a:rPr sz="3000" spc="0" baseline="1530" dirty="0">
                <a:latin typeface="Tw Cen MT"/>
                <a:cs typeface="Tw Cen MT"/>
              </a:rPr>
              <a:t>a</a:t>
            </a:r>
            <a:r>
              <a:rPr sz="3000" spc="4" baseline="1530" dirty="0">
                <a:latin typeface="Tw Cen MT"/>
                <a:cs typeface="Tw Cen MT"/>
              </a:rPr>
              <a:t>p</a:t>
            </a:r>
            <a:r>
              <a:rPr sz="3000" spc="0" baseline="1530" dirty="0">
                <a:latin typeface="Tw Cen MT"/>
                <a:cs typeface="Tw Cen MT"/>
              </a:rPr>
              <a:t>l</a:t>
            </a:r>
            <a:r>
              <a:rPr sz="3000" spc="-9" baseline="1530" dirty="0">
                <a:latin typeface="Tw Cen MT"/>
                <a:cs typeface="Tw Cen MT"/>
              </a:rPr>
              <a:t>i</a:t>
            </a:r>
            <a:r>
              <a:rPr sz="3000" spc="0" baseline="1530" dirty="0">
                <a:latin typeface="Tw Cen MT"/>
                <a:cs typeface="Tw Cen MT"/>
              </a:rPr>
              <a:t>car</a:t>
            </a:r>
            <a:endParaRPr sz="2000">
              <a:latin typeface="Tw Cen MT"/>
              <a:cs typeface="Tw Cen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320153" y="4414165"/>
            <a:ext cx="1405353" cy="2786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35"/>
              </a:lnSpc>
              <a:spcBef>
                <a:spcPts val="106"/>
              </a:spcBef>
            </a:pPr>
            <a:r>
              <a:rPr sz="3000" spc="-9" baseline="1530" dirty="0">
                <a:latin typeface="Tw Cen MT"/>
                <a:cs typeface="Tw Cen MT"/>
              </a:rPr>
              <a:t>u</a:t>
            </a:r>
            <a:r>
              <a:rPr sz="3000" spc="0" baseline="1530" dirty="0">
                <a:latin typeface="Tw Cen MT"/>
                <a:cs typeface="Tw Cen MT"/>
              </a:rPr>
              <a:t>n </a:t>
            </a:r>
            <a:r>
              <a:rPr sz="3000" spc="97" baseline="1530" dirty="0">
                <a:latin typeface="Tw Cen MT"/>
                <a:cs typeface="Tw Cen MT"/>
              </a:rPr>
              <a:t> </a:t>
            </a:r>
            <a:r>
              <a:rPr sz="3000" spc="0" baseline="1530" dirty="0">
                <a:latin typeface="Tw Cen MT"/>
                <a:cs typeface="Tw Cen MT"/>
              </a:rPr>
              <a:t>alg</a:t>
            </a:r>
            <a:r>
              <a:rPr sz="3000" spc="9" baseline="1530" dirty="0">
                <a:latin typeface="Tw Cen MT"/>
                <a:cs typeface="Tw Cen MT"/>
              </a:rPr>
              <a:t>o</a:t>
            </a:r>
            <a:r>
              <a:rPr sz="3000" spc="4" baseline="1530" dirty="0">
                <a:latin typeface="Tw Cen MT"/>
                <a:cs typeface="Tw Cen MT"/>
              </a:rPr>
              <a:t>r</a:t>
            </a:r>
            <a:r>
              <a:rPr sz="3000" spc="0" baseline="1530" dirty="0">
                <a:latin typeface="Tw Cen MT"/>
                <a:cs typeface="Tw Cen MT"/>
              </a:rPr>
              <a:t>i</a:t>
            </a:r>
            <a:r>
              <a:rPr sz="3000" spc="4" baseline="1530" dirty="0">
                <a:latin typeface="Tw Cen MT"/>
                <a:cs typeface="Tw Cen MT"/>
              </a:rPr>
              <a:t>t</a:t>
            </a:r>
            <a:r>
              <a:rPr sz="3000" spc="-9" baseline="1530" dirty="0">
                <a:latin typeface="Tw Cen MT"/>
                <a:cs typeface="Tw Cen MT"/>
              </a:rPr>
              <a:t>m</a:t>
            </a:r>
            <a:r>
              <a:rPr sz="3000" spc="0" baseline="1530" dirty="0">
                <a:latin typeface="Tw Cen MT"/>
                <a:cs typeface="Tw Cen MT"/>
              </a:rPr>
              <a:t>o</a:t>
            </a:r>
            <a:endParaRPr sz="2000">
              <a:latin typeface="Tw Cen MT"/>
              <a:cs typeface="Tw Cen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011732" y="4658244"/>
            <a:ext cx="7707754" cy="101018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just">
              <a:lnSpc>
                <a:spcPts val="2177"/>
              </a:lnSpc>
              <a:spcBef>
                <a:spcPts val="155"/>
              </a:spcBef>
            </a:pPr>
            <a:r>
              <a:rPr sz="2000" spc="-9" dirty="0">
                <a:latin typeface="Tw Cen MT"/>
                <a:cs typeface="Tw Cen MT"/>
              </a:rPr>
              <a:t>m</a:t>
            </a:r>
            <a:r>
              <a:rPr sz="2000" spc="0" dirty="0">
                <a:latin typeface="Tw Cen MT"/>
                <a:cs typeface="Tw Cen MT"/>
              </a:rPr>
              <a:t>a</a:t>
            </a:r>
            <a:r>
              <a:rPr sz="2000" spc="14" dirty="0">
                <a:latin typeface="Tw Cen MT"/>
                <a:cs typeface="Tw Cen MT"/>
              </a:rPr>
              <a:t>t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-9" dirty="0">
                <a:latin typeface="Tw Cen MT"/>
                <a:cs typeface="Tw Cen MT"/>
              </a:rPr>
              <a:t>m</a:t>
            </a:r>
            <a:r>
              <a:rPr sz="2000" spc="0" dirty="0">
                <a:latin typeface="Tw Cen MT"/>
                <a:cs typeface="Tw Cen MT"/>
              </a:rPr>
              <a:t>á</a:t>
            </a:r>
            <a:r>
              <a:rPr sz="2000" spc="14" dirty="0">
                <a:latin typeface="Tw Cen MT"/>
                <a:cs typeface="Tw Cen MT"/>
              </a:rPr>
              <a:t>t</a:t>
            </a:r>
            <a:r>
              <a:rPr sz="2000" spc="0" dirty="0">
                <a:latin typeface="Tw Cen MT"/>
                <a:cs typeface="Tw Cen MT"/>
              </a:rPr>
              <a:t>ico</a:t>
            </a:r>
            <a:r>
              <a:rPr sz="2000" spc="213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c</a:t>
            </a:r>
            <a:r>
              <a:rPr sz="2000" spc="9" dirty="0">
                <a:latin typeface="Tw Cen MT"/>
                <a:cs typeface="Tw Cen MT"/>
              </a:rPr>
              <a:t>o</a:t>
            </a:r>
            <a:r>
              <a:rPr sz="2000" spc="-9" dirty="0">
                <a:latin typeface="Tw Cen MT"/>
                <a:cs typeface="Tw Cen MT"/>
              </a:rPr>
              <a:t>n</a:t>
            </a:r>
            <a:r>
              <a:rPr sz="2000" spc="0" dirty="0">
                <a:latin typeface="Tw Cen MT"/>
                <a:cs typeface="Tw Cen MT"/>
              </a:rPr>
              <a:t>c</a:t>
            </a:r>
            <a:r>
              <a:rPr sz="2000" spc="9" dirty="0">
                <a:latin typeface="Tw Cen MT"/>
                <a:cs typeface="Tw Cen MT"/>
              </a:rPr>
              <a:t>ret</a:t>
            </a:r>
            <a:r>
              <a:rPr sz="2000" spc="0" dirty="0">
                <a:latin typeface="Tw Cen MT"/>
                <a:cs typeface="Tw Cen MT"/>
              </a:rPr>
              <a:t>o</a:t>
            </a:r>
            <a:r>
              <a:rPr sz="2000" spc="218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a</a:t>
            </a:r>
            <a:r>
              <a:rPr sz="2000" spc="288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l</a:t>
            </a:r>
            <a:r>
              <a:rPr sz="2000" spc="4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s</a:t>
            </a:r>
            <a:r>
              <a:rPr sz="2000" spc="253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d</a:t>
            </a:r>
            <a:r>
              <a:rPr sz="2000" spc="-14" dirty="0">
                <a:latin typeface="Tw Cen MT"/>
                <a:cs typeface="Tw Cen MT"/>
              </a:rPr>
              <a:t>a</a:t>
            </a:r>
            <a:r>
              <a:rPr sz="2000" spc="9" dirty="0">
                <a:latin typeface="Tw Cen MT"/>
                <a:cs typeface="Tw Cen MT"/>
              </a:rPr>
              <a:t>to</a:t>
            </a:r>
            <a:r>
              <a:rPr sz="2000" spc="0" dirty="0">
                <a:latin typeface="Tw Cen MT"/>
                <a:cs typeface="Tw Cen MT"/>
              </a:rPr>
              <a:t>s</a:t>
            </a:r>
            <a:r>
              <a:rPr sz="2000" spc="235" dirty="0">
                <a:latin typeface="Tw Cen MT"/>
                <a:cs typeface="Tw Cen MT"/>
              </a:rPr>
              <a:t> </a:t>
            </a:r>
            <a:r>
              <a:rPr sz="2000" spc="4" dirty="0">
                <a:latin typeface="Tw Cen MT"/>
                <a:cs typeface="Tw Cen MT"/>
              </a:rPr>
              <a:t>d</a:t>
            </a:r>
            <a:r>
              <a:rPr sz="2000" spc="0" dirty="0">
                <a:latin typeface="Tw Cen MT"/>
                <a:cs typeface="Tw Cen MT"/>
              </a:rPr>
              <a:t>e</a:t>
            </a:r>
            <a:r>
              <a:rPr sz="2000" spc="278" dirty="0">
                <a:latin typeface="Tw Cen MT"/>
                <a:cs typeface="Tw Cen MT"/>
              </a:rPr>
              <a:t> </a:t>
            </a:r>
            <a:r>
              <a:rPr sz="2000" spc="-4" dirty="0">
                <a:latin typeface="Tw Cen MT"/>
                <a:cs typeface="Tw Cen MT"/>
              </a:rPr>
              <a:t>l</a:t>
            </a:r>
            <a:r>
              <a:rPr sz="2000" spc="0" dirty="0">
                <a:latin typeface="Tw Cen MT"/>
                <a:cs typeface="Tw Cen MT"/>
              </a:rPr>
              <a:t>a</a:t>
            </a:r>
            <a:r>
              <a:rPr sz="2000" spc="254" dirty="0">
                <a:latin typeface="Tw Cen MT"/>
                <a:cs typeface="Tw Cen MT"/>
              </a:rPr>
              <a:t> 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-14" dirty="0">
                <a:latin typeface="Tw Cen MT"/>
                <a:cs typeface="Tw Cen MT"/>
              </a:rPr>
              <a:t>s</a:t>
            </a:r>
            <a:r>
              <a:rPr sz="2000" spc="9" dirty="0">
                <a:latin typeface="Tw Cen MT"/>
                <a:cs typeface="Tw Cen MT"/>
              </a:rPr>
              <a:t>t</a:t>
            </a:r>
            <a:r>
              <a:rPr sz="2000" spc="54" dirty="0">
                <a:latin typeface="Tw Cen MT"/>
                <a:cs typeface="Tw Cen MT"/>
              </a:rPr>
              <a:t>r</a:t>
            </a:r>
            <a:r>
              <a:rPr sz="2000" spc="-9" dirty="0">
                <a:latin typeface="Tw Cen MT"/>
                <a:cs typeface="Tw Cen MT"/>
              </a:rPr>
              <a:t>u</a:t>
            </a:r>
            <a:r>
              <a:rPr sz="2000" spc="0" dirty="0">
                <a:latin typeface="Tw Cen MT"/>
                <a:cs typeface="Tw Cen MT"/>
              </a:rPr>
              <a:t>c</a:t>
            </a:r>
            <a:r>
              <a:rPr sz="2000" spc="9" dirty="0">
                <a:latin typeface="Tw Cen MT"/>
                <a:cs typeface="Tw Cen MT"/>
              </a:rPr>
              <a:t>t</a:t>
            </a:r>
            <a:r>
              <a:rPr sz="2000" spc="-9" dirty="0">
                <a:latin typeface="Tw Cen MT"/>
                <a:cs typeface="Tw Cen MT"/>
              </a:rPr>
              <a:t>u</a:t>
            </a:r>
            <a:r>
              <a:rPr sz="2000" spc="-14" dirty="0">
                <a:latin typeface="Tw Cen MT"/>
                <a:cs typeface="Tw Cen MT"/>
              </a:rPr>
              <a:t>r</a:t>
            </a:r>
            <a:r>
              <a:rPr sz="2000" spc="0" dirty="0">
                <a:latin typeface="Tw Cen MT"/>
                <a:cs typeface="Tw Cen MT"/>
              </a:rPr>
              <a:t>a</a:t>
            </a:r>
            <a:r>
              <a:rPr sz="2000" spc="203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p</a:t>
            </a:r>
            <a:r>
              <a:rPr sz="2000" spc="4" dirty="0">
                <a:latin typeface="Tw Cen MT"/>
                <a:cs typeface="Tw Cen MT"/>
              </a:rPr>
              <a:t>a</a:t>
            </a:r>
            <a:r>
              <a:rPr sz="2000" spc="-14" dirty="0">
                <a:latin typeface="Tw Cen MT"/>
                <a:cs typeface="Tw Cen MT"/>
              </a:rPr>
              <a:t>r</a:t>
            </a:r>
            <a:r>
              <a:rPr sz="2000" spc="0" dirty="0">
                <a:latin typeface="Tw Cen MT"/>
                <a:cs typeface="Tw Cen MT"/>
              </a:rPr>
              <a:t>a</a:t>
            </a:r>
            <a:r>
              <a:rPr sz="2000" spc="235" dirty="0">
                <a:latin typeface="Tw Cen MT"/>
                <a:cs typeface="Tw Cen MT"/>
              </a:rPr>
              <a:t> </a:t>
            </a:r>
            <a:r>
              <a:rPr sz="2000" spc="-34" dirty="0">
                <a:latin typeface="Tw Cen MT"/>
                <a:cs typeface="Tw Cen MT"/>
              </a:rPr>
              <a:t>e</a:t>
            </a:r>
            <a:r>
              <a:rPr sz="2000" spc="-9" dirty="0">
                <a:latin typeface="Tw Cen MT"/>
                <a:cs typeface="Tw Cen MT"/>
              </a:rPr>
              <a:t>xt</a:t>
            </a:r>
            <a:r>
              <a:rPr sz="2000" spc="-14" dirty="0">
                <a:latin typeface="Tw Cen MT"/>
                <a:cs typeface="Tw Cen MT"/>
              </a:rPr>
              <a:t>r</a:t>
            </a:r>
            <a:r>
              <a:rPr sz="2000" spc="0" dirty="0">
                <a:latin typeface="Tw Cen MT"/>
                <a:cs typeface="Tw Cen MT"/>
              </a:rPr>
              <a:t>a</a:t>
            </a:r>
            <a:r>
              <a:rPr sz="2000" spc="14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r</a:t>
            </a:r>
            <a:r>
              <a:rPr sz="2000" spc="245" dirty="0">
                <a:latin typeface="Tw Cen MT"/>
                <a:cs typeface="Tw Cen MT"/>
              </a:rPr>
              <a:t> </a:t>
            </a:r>
            <a:r>
              <a:rPr sz="2000" spc="-19" dirty="0">
                <a:latin typeface="Tw Cen MT"/>
                <a:cs typeface="Tw Cen MT"/>
              </a:rPr>
              <a:t>p</a:t>
            </a:r>
            <a:r>
              <a:rPr sz="2000" spc="0" dirty="0">
                <a:latin typeface="Tw Cen MT"/>
                <a:cs typeface="Tw Cen MT"/>
              </a:rPr>
              <a:t>a</a:t>
            </a:r>
            <a:r>
              <a:rPr sz="2000" spc="14" dirty="0">
                <a:latin typeface="Tw Cen MT"/>
                <a:cs typeface="Tw Cen MT"/>
              </a:rPr>
              <a:t>t</a:t>
            </a:r>
            <a:r>
              <a:rPr sz="2000" spc="-64" dirty="0">
                <a:latin typeface="Tw Cen MT"/>
                <a:cs typeface="Tw Cen MT"/>
              </a:rPr>
              <a:t>r</a:t>
            </a:r>
            <a:r>
              <a:rPr sz="2000" spc="9" dirty="0">
                <a:latin typeface="Tw Cen MT"/>
                <a:cs typeface="Tw Cen MT"/>
              </a:rPr>
              <a:t>o</a:t>
            </a:r>
            <a:r>
              <a:rPr sz="2000" spc="-9" dirty="0">
                <a:latin typeface="Tw Cen MT"/>
                <a:cs typeface="Tw Cen MT"/>
              </a:rPr>
              <a:t>n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-4" dirty="0">
                <a:latin typeface="Tw Cen MT"/>
                <a:cs typeface="Tw Cen MT"/>
              </a:rPr>
              <a:t>s</a:t>
            </a:r>
            <a:r>
              <a:rPr sz="2000" spc="0" dirty="0">
                <a:latin typeface="Tw Cen MT"/>
                <a:cs typeface="Tw Cen MT"/>
              </a:rPr>
              <a:t>. </a:t>
            </a:r>
            <a:endParaRPr sz="2000" dirty="0">
              <a:latin typeface="Tw Cen MT"/>
              <a:cs typeface="Tw Cen MT"/>
            </a:endParaRPr>
          </a:p>
          <a:p>
            <a:pPr marL="12700" algn="just">
              <a:lnSpc>
                <a:spcPts val="2177"/>
              </a:lnSpc>
            </a:pPr>
            <a:r>
              <a:rPr sz="2000" spc="0" dirty="0">
                <a:latin typeface="Tw Cen MT"/>
                <a:cs typeface="Tw Cen MT"/>
              </a:rPr>
              <a:t>L</a:t>
            </a:r>
            <a:r>
              <a:rPr sz="2000" spc="9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s</a:t>
            </a:r>
            <a:r>
              <a:rPr sz="2000" spc="-14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p</a:t>
            </a:r>
            <a:r>
              <a:rPr sz="2000" spc="4" dirty="0">
                <a:latin typeface="Tw Cen MT"/>
                <a:cs typeface="Tw Cen MT"/>
              </a:rPr>
              <a:t>a</a:t>
            </a:r>
            <a:r>
              <a:rPr sz="2000" spc="9" dirty="0">
                <a:latin typeface="Tw Cen MT"/>
                <a:cs typeface="Tw Cen MT"/>
              </a:rPr>
              <a:t>t</a:t>
            </a:r>
            <a:r>
              <a:rPr sz="2000" spc="-39" dirty="0">
                <a:latin typeface="Tw Cen MT"/>
                <a:cs typeface="Tw Cen MT"/>
              </a:rPr>
              <a:t>r</a:t>
            </a:r>
            <a:r>
              <a:rPr sz="2000" spc="9" dirty="0">
                <a:latin typeface="Tw Cen MT"/>
                <a:cs typeface="Tw Cen MT"/>
              </a:rPr>
              <a:t>o</a:t>
            </a:r>
            <a:r>
              <a:rPr sz="2000" spc="-9" dirty="0">
                <a:latin typeface="Tw Cen MT"/>
                <a:cs typeface="Tw Cen MT"/>
              </a:rPr>
              <a:t>ne</a:t>
            </a:r>
            <a:r>
              <a:rPr sz="2000" spc="0" dirty="0">
                <a:latin typeface="Tw Cen MT"/>
                <a:cs typeface="Tw Cen MT"/>
              </a:rPr>
              <a:t>s</a:t>
            </a:r>
            <a:r>
              <a:rPr sz="2000" spc="-44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que</a:t>
            </a:r>
            <a:r>
              <a:rPr sz="2000" spc="-19" dirty="0">
                <a:latin typeface="Tw Cen MT"/>
                <a:cs typeface="Tw Cen MT"/>
              </a:rPr>
              <a:t> 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-9" dirty="0">
                <a:latin typeface="Tw Cen MT"/>
                <a:cs typeface="Tw Cen MT"/>
              </a:rPr>
              <a:t>n</a:t>
            </a:r>
            <a:r>
              <a:rPr sz="2000" spc="0" dirty="0">
                <a:latin typeface="Tw Cen MT"/>
                <a:cs typeface="Tw Cen MT"/>
              </a:rPr>
              <a:t>c</a:t>
            </a:r>
            <a:r>
              <a:rPr sz="2000" spc="-4" dirty="0">
                <a:latin typeface="Tw Cen MT"/>
                <a:cs typeface="Tw Cen MT"/>
              </a:rPr>
              <a:t>u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-9" dirty="0">
                <a:latin typeface="Tw Cen MT"/>
                <a:cs typeface="Tw Cen MT"/>
              </a:rPr>
              <a:t>n</a:t>
            </a:r>
            <a:r>
              <a:rPr sz="2000" spc="9" dirty="0">
                <a:latin typeface="Tw Cen MT"/>
                <a:cs typeface="Tw Cen MT"/>
              </a:rPr>
              <a:t>t</a:t>
            </a:r>
            <a:r>
              <a:rPr sz="2000" spc="4" dirty="0">
                <a:latin typeface="Tw Cen MT"/>
                <a:cs typeface="Tw Cen MT"/>
              </a:rPr>
              <a:t>r</a:t>
            </a:r>
            <a:r>
              <a:rPr sz="2000" spc="0" dirty="0">
                <a:latin typeface="Tw Cen MT"/>
                <a:cs typeface="Tw Cen MT"/>
              </a:rPr>
              <a:t>e</a:t>
            </a:r>
            <a:r>
              <a:rPr sz="2000" spc="-50" dirty="0">
                <a:latin typeface="Tw Cen MT"/>
                <a:cs typeface="Tw Cen MT"/>
              </a:rPr>
              <a:t> 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n</a:t>
            </a:r>
            <a:r>
              <a:rPr sz="2000" spc="-23" dirty="0">
                <a:latin typeface="Tw Cen MT"/>
                <a:cs typeface="Tw Cen MT"/>
              </a:rPr>
              <a:t> 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l</a:t>
            </a:r>
            <a:r>
              <a:rPr sz="2000" spc="-14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p</a:t>
            </a:r>
            <a:r>
              <a:rPr sz="2000" spc="-34" dirty="0">
                <a:latin typeface="Tw Cen MT"/>
                <a:cs typeface="Tw Cen MT"/>
              </a:rPr>
              <a:t>r</a:t>
            </a:r>
            <a:r>
              <a:rPr sz="2000" spc="9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c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4" dirty="0">
                <a:latin typeface="Tw Cen MT"/>
                <a:cs typeface="Tw Cen MT"/>
              </a:rPr>
              <a:t>s</a:t>
            </a:r>
            <a:r>
              <a:rPr sz="2000" spc="0" dirty="0">
                <a:latin typeface="Tw Cen MT"/>
                <a:cs typeface="Tw Cen MT"/>
              </a:rPr>
              <a:t>o</a:t>
            </a:r>
            <a:r>
              <a:rPr sz="2000" spc="-37" dirty="0">
                <a:latin typeface="Tw Cen MT"/>
                <a:cs typeface="Tw Cen MT"/>
              </a:rPr>
              <a:t> </a:t>
            </a:r>
            <a:r>
              <a:rPr sz="2000" spc="4" dirty="0">
                <a:latin typeface="Tw Cen MT"/>
                <a:cs typeface="Tw Cen MT"/>
              </a:rPr>
              <a:t>d</a:t>
            </a:r>
            <a:r>
              <a:rPr sz="2000" spc="0" dirty="0">
                <a:latin typeface="Tw Cen MT"/>
                <a:cs typeface="Tw Cen MT"/>
              </a:rPr>
              <a:t>e</a:t>
            </a:r>
            <a:r>
              <a:rPr sz="2000" spc="-6" dirty="0">
                <a:latin typeface="Tw Cen MT"/>
                <a:cs typeface="Tw Cen MT"/>
              </a:rPr>
              <a:t> 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-9" dirty="0">
                <a:latin typeface="Tw Cen MT"/>
                <a:cs typeface="Tw Cen MT"/>
              </a:rPr>
              <a:t>n</a:t>
            </a:r>
            <a:r>
              <a:rPr sz="2000" spc="9" dirty="0">
                <a:latin typeface="Tw Cen MT"/>
                <a:cs typeface="Tw Cen MT"/>
              </a:rPr>
              <a:t>t</a:t>
            </a:r>
            <a:r>
              <a:rPr sz="2000" spc="-14" dirty="0">
                <a:latin typeface="Tw Cen MT"/>
                <a:cs typeface="Tw Cen MT"/>
              </a:rPr>
              <a:t>r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-9" dirty="0">
                <a:latin typeface="Tw Cen MT"/>
                <a:cs typeface="Tw Cen MT"/>
              </a:rPr>
              <a:t>n</a:t>
            </a:r>
            <a:r>
              <a:rPr sz="2000" spc="0" dirty="0">
                <a:latin typeface="Tw Cen MT"/>
                <a:cs typeface="Tw Cen MT"/>
              </a:rPr>
              <a:t>am</a:t>
            </a:r>
            <a:r>
              <a:rPr sz="2000" spc="-9" dirty="0">
                <a:latin typeface="Tw Cen MT"/>
                <a:cs typeface="Tw Cen MT"/>
              </a:rPr>
              <a:t>i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-9" dirty="0">
                <a:latin typeface="Tw Cen MT"/>
                <a:cs typeface="Tw Cen MT"/>
              </a:rPr>
              <a:t>n</a:t>
            </a:r>
            <a:r>
              <a:rPr sz="2000" spc="9" dirty="0">
                <a:latin typeface="Tw Cen MT"/>
                <a:cs typeface="Tw Cen MT"/>
              </a:rPr>
              <a:t>t</a:t>
            </a:r>
            <a:r>
              <a:rPr sz="2000" spc="0" dirty="0">
                <a:latin typeface="Tw Cen MT"/>
                <a:cs typeface="Tw Cen MT"/>
              </a:rPr>
              <a:t>o</a:t>
            </a:r>
            <a:r>
              <a:rPr sz="2000" spc="-82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d</a:t>
            </a:r>
            <a:r>
              <a:rPr sz="2000" spc="14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p</a:t>
            </a:r>
            <a:r>
              <a:rPr sz="2000" spc="14" dirty="0">
                <a:latin typeface="Tw Cen MT"/>
                <a:cs typeface="Tw Cen MT"/>
              </a:rPr>
              <a:t>e</a:t>
            </a:r>
            <a:r>
              <a:rPr sz="2000" spc="-9" dirty="0">
                <a:latin typeface="Tw Cen MT"/>
                <a:cs typeface="Tw Cen MT"/>
              </a:rPr>
              <a:t>n</a:t>
            </a:r>
            <a:r>
              <a:rPr sz="2000" spc="0" dirty="0">
                <a:latin typeface="Tw Cen MT"/>
                <a:cs typeface="Tw Cen MT"/>
              </a:rPr>
              <a:t>d</a:t>
            </a:r>
            <a:r>
              <a:rPr sz="2000" spc="14" dirty="0">
                <a:latin typeface="Tw Cen MT"/>
                <a:cs typeface="Tw Cen MT"/>
              </a:rPr>
              <a:t>e</a:t>
            </a:r>
            <a:r>
              <a:rPr sz="2000" spc="-14" dirty="0">
                <a:latin typeface="Tw Cen MT"/>
                <a:cs typeface="Tw Cen MT"/>
              </a:rPr>
              <a:t>r</a:t>
            </a:r>
            <a:r>
              <a:rPr sz="2000" spc="0" dirty="0">
                <a:latin typeface="Tw Cen MT"/>
                <a:cs typeface="Tw Cen MT"/>
              </a:rPr>
              <a:t>án</a:t>
            </a:r>
            <a:r>
              <a:rPr sz="2000" spc="-88" dirty="0">
                <a:latin typeface="Tw Cen MT"/>
                <a:cs typeface="Tw Cen MT"/>
              </a:rPr>
              <a:t> </a:t>
            </a:r>
            <a:r>
              <a:rPr sz="2000" spc="4" dirty="0">
                <a:latin typeface="Tw Cen MT"/>
                <a:cs typeface="Tw Cen MT"/>
              </a:rPr>
              <a:t>de </a:t>
            </a:r>
            <a:endParaRPr sz="2000" dirty="0">
              <a:latin typeface="Tw Cen MT"/>
              <a:cs typeface="Tw Cen MT"/>
            </a:endParaRPr>
          </a:p>
          <a:p>
            <a:pPr marL="12700" algn="just">
              <a:lnSpc>
                <a:spcPts val="2177"/>
              </a:lnSpc>
            </a:pPr>
            <a:r>
              <a:rPr sz="2000" spc="-4" dirty="0">
                <a:latin typeface="Tw Cen MT"/>
                <a:cs typeface="Tw Cen MT"/>
              </a:rPr>
              <a:t>l</a:t>
            </a:r>
            <a:r>
              <a:rPr sz="2000" spc="0" dirty="0">
                <a:latin typeface="Tw Cen MT"/>
                <a:cs typeface="Tw Cen MT"/>
              </a:rPr>
              <a:t>a</a:t>
            </a:r>
            <a:r>
              <a:rPr sz="2000" spc="-15" dirty="0">
                <a:latin typeface="Tw Cen MT"/>
                <a:cs typeface="Tw Cen MT"/>
              </a:rPr>
              <a:t> </a:t>
            </a:r>
            <a:r>
              <a:rPr sz="2000" spc="4" dirty="0">
                <a:latin typeface="Tw Cen MT"/>
                <a:cs typeface="Tw Cen MT"/>
              </a:rPr>
              <a:t>s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l</a:t>
            </a:r>
            <a:r>
              <a:rPr sz="2000" spc="4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cci</a:t>
            </a:r>
            <a:r>
              <a:rPr sz="2000" spc="4" dirty="0">
                <a:latin typeface="Tw Cen MT"/>
                <a:cs typeface="Tw Cen MT"/>
              </a:rPr>
              <a:t>ó</a:t>
            </a:r>
            <a:r>
              <a:rPr sz="2000" spc="0" dirty="0">
                <a:latin typeface="Tw Cen MT"/>
                <a:cs typeface="Tw Cen MT"/>
              </a:rPr>
              <a:t>n</a:t>
            </a:r>
            <a:r>
              <a:rPr sz="2000" spc="-69" dirty="0">
                <a:latin typeface="Tw Cen MT"/>
                <a:cs typeface="Tw Cen MT"/>
              </a:rPr>
              <a:t> </a:t>
            </a:r>
            <a:r>
              <a:rPr sz="2000" spc="4" dirty="0">
                <a:latin typeface="Tw Cen MT"/>
                <a:cs typeface="Tw Cen MT"/>
              </a:rPr>
              <a:t>d</a:t>
            </a:r>
            <a:r>
              <a:rPr sz="2000" spc="0" dirty="0">
                <a:latin typeface="Tw Cen MT"/>
                <a:cs typeface="Tw Cen MT"/>
              </a:rPr>
              <a:t>e</a:t>
            </a:r>
            <a:r>
              <a:rPr sz="2000" spc="-6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l</a:t>
            </a:r>
            <a:r>
              <a:rPr sz="2000" spc="4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s</a:t>
            </a:r>
            <a:r>
              <a:rPr sz="2000" spc="-11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d</a:t>
            </a:r>
            <a:r>
              <a:rPr sz="2000" spc="4" dirty="0">
                <a:latin typeface="Tw Cen MT"/>
                <a:cs typeface="Tw Cen MT"/>
              </a:rPr>
              <a:t>a</a:t>
            </a:r>
            <a:r>
              <a:rPr sz="2000" spc="-9" dirty="0">
                <a:latin typeface="Tw Cen MT"/>
                <a:cs typeface="Tw Cen MT"/>
              </a:rPr>
              <a:t>t</a:t>
            </a:r>
            <a:r>
              <a:rPr sz="2000" spc="9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s</a:t>
            </a:r>
            <a:r>
              <a:rPr sz="2000" spc="-23" dirty="0">
                <a:latin typeface="Tw Cen MT"/>
                <a:cs typeface="Tw Cen MT"/>
              </a:rPr>
              <a:t> </a:t>
            </a:r>
            <a:r>
              <a:rPr sz="2000" spc="-19" dirty="0">
                <a:latin typeface="Tw Cen MT"/>
                <a:cs typeface="Tw Cen MT"/>
              </a:rPr>
              <a:t>d</a:t>
            </a:r>
            <a:r>
              <a:rPr sz="2000" spc="0" dirty="0">
                <a:latin typeface="Tw Cen MT"/>
                <a:cs typeface="Tw Cen MT"/>
              </a:rPr>
              <a:t>e</a:t>
            </a:r>
            <a:r>
              <a:rPr sz="2000" spc="-6" dirty="0">
                <a:latin typeface="Tw Cen MT"/>
                <a:cs typeface="Tw Cen MT"/>
              </a:rPr>
              <a:t> 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-9" dirty="0">
                <a:latin typeface="Tw Cen MT"/>
                <a:cs typeface="Tw Cen MT"/>
              </a:rPr>
              <a:t>n</a:t>
            </a:r>
            <a:r>
              <a:rPr sz="2000" spc="9" dirty="0">
                <a:latin typeface="Tw Cen MT"/>
                <a:cs typeface="Tw Cen MT"/>
              </a:rPr>
              <a:t>t</a:t>
            </a:r>
            <a:r>
              <a:rPr sz="2000" spc="4" dirty="0">
                <a:latin typeface="Tw Cen MT"/>
                <a:cs typeface="Tw Cen MT"/>
              </a:rPr>
              <a:t>r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-9" dirty="0">
                <a:latin typeface="Tw Cen MT"/>
                <a:cs typeface="Tw Cen MT"/>
              </a:rPr>
              <a:t>n</a:t>
            </a:r>
            <a:r>
              <a:rPr sz="2000" spc="0" dirty="0">
                <a:latin typeface="Tw Cen MT"/>
                <a:cs typeface="Tw Cen MT"/>
              </a:rPr>
              <a:t>a</a:t>
            </a:r>
            <a:r>
              <a:rPr sz="2000" spc="-4" dirty="0">
                <a:latin typeface="Tw Cen MT"/>
                <a:cs typeface="Tw Cen MT"/>
              </a:rPr>
              <a:t>m</a:t>
            </a:r>
            <a:r>
              <a:rPr sz="2000" spc="0" dirty="0">
                <a:latin typeface="Tw Cen MT"/>
                <a:cs typeface="Tw Cen MT"/>
              </a:rPr>
              <a:t>i</a:t>
            </a:r>
            <a:r>
              <a:rPr sz="2000" spc="4" dirty="0">
                <a:latin typeface="Tw Cen MT"/>
                <a:cs typeface="Tw Cen MT"/>
              </a:rPr>
              <a:t>e</a:t>
            </a:r>
            <a:r>
              <a:rPr sz="2000" spc="-9" dirty="0">
                <a:latin typeface="Tw Cen MT"/>
                <a:cs typeface="Tw Cen MT"/>
              </a:rPr>
              <a:t>n</a:t>
            </a:r>
            <a:r>
              <a:rPr sz="2000" spc="9" dirty="0">
                <a:latin typeface="Tw Cen MT"/>
                <a:cs typeface="Tw Cen MT"/>
              </a:rPr>
              <a:t>t</a:t>
            </a:r>
            <a:r>
              <a:rPr sz="2000" spc="-39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,</a:t>
            </a:r>
            <a:r>
              <a:rPr sz="2000" spc="-91" dirty="0">
                <a:latin typeface="Tw Cen MT"/>
                <a:cs typeface="Tw Cen MT"/>
              </a:rPr>
              <a:t> 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l</a:t>
            </a:r>
            <a:r>
              <a:rPr sz="2000" spc="-14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al</a:t>
            </a:r>
            <a:r>
              <a:rPr sz="2000" spc="-19" dirty="0">
                <a:latin typeface="Tw Cen MT"/>
                <a:cs typeface="Tw Cen MT"/>
              </a:rPr>
              <a:t>g</a:t>
            </a:r>
            <a:r>
              <a:rPr sz="2000" spc="9" dirty="0">
                <a:latin typeface="Tw Cen MT"/>
                <a:cs typeface="Tw Cen MT"/>
              </a:rPr>
              <a:t>o</a:t>
            </a:r>
            <a:r>
              <a:rPr sz="2000" spc="4" dirty="0">
                <a:latin typeface="Tw Cen MT"/>
                <a:cs typeface="Tw Cen MT"/>
              </a:rPr>
              <a:t>r</a:t>
            </a:r>
            <a:r>
              <a:rPr sz="2000" spc="0" dirty="0">
                <a:latin typeface="Tw Cen MT"/>
                <a:cs typeface="Tw Cen MT"/>
              </a:rPr>
              <a:t>i</a:t>
            </a:r>
            <a:r>
              <a:rPr sz="2000" spc="4" dirty="0">
                <a:latin typeface="Tw Cen MT"/>
                <a:cs typeface="Tw Cen MT"/>
              </a:rPr>
              <a:t>t</a:t>
            </a:r>
            <a:r>
              <a:rPr sz="2000" spc="-9" dirty="0">
                <a:latin typeface="Tw Cen MT"/>
                <a:cs typeface="Tw Cen MT"/>
              </a:rPr>
              <a:t>m</a:t>
            </a:r>
            <a:r>
              <a:rPr sz="2000" spc="0" dirty="0">
                <a:latin typeface="Tw Cen MT"/>
                <a:cs typeface="Tw Cen MT"/>
              </a:rPr>
              <a:t>o</a:t>
            </a:r>
            <a:r>
              <a:rPr sz="2000" spc="-56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q</a:t>
            </a:r>
            <a:r>
              <a:rPr sz="2000" spc="-4" dirty="0">
                <a:latin typeface="Tw Cen MT"/>
                <a:cs typeface="Tw Cen MT"/>
              </a:rPr>
              <a:t>u</a:t>
            </a:r>
            <a:r>
              <a:rPr sz="2000" spc="0" dirty="0">
                <a:latin typeface="Tw Cen MT"/>
                <a:cs typeface="Tw Cen MT"/>
              </a:rPr>
              <a:t>e</a:t>
            </a:r>
            <a:r>
              <a:rPr sz="2000" spc="-39" dirty="0">
                <a:latin typeface="Tw Cen MT"/>
                <a:cs typeface="Tw Cen MT"/>
              </a:rPr>
              <a:t> 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l</a:t>
            </a:r>
            <a:r>
              <a:rPr sz="2000" spc="-9" dirty="0">
                <a:latin typeface="Tw Cen MT"/>
                <a:cs typeface="Tw Cen MT"/>
              </a:rPr>
              <a:t>i</a:t>
            </a:r>
            <a:r>
              <a:rPr sz="2000" spc="0" dirty="0">
                <a:latin typeface="Tw Cen MT"/>
                <a:cs typeface="Tw Cen MT"/>
              </a:rPr>
              <a:t>ja</a:t>
            </a:r>
            <a:r>
              <a:rPr sz="2000" spc="-34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y</a:t>
            </a:r>
            <a:r>
              <a:rPr sz="2000" spc="4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c</a:t>
            </a:r>
            <a:r>
              <a:rPr sz="2000" spc="9" dirty="0">
                <a:latin typeface="Tw Cen MT"/>
                <a:cs typeface="Tw Cen MT"/>
              </a:rPr>
              <a:t>ó</a:t>
            </a:r>
            <a:r>
              <a:rPr sz="2000" spc="-9" dirty="0">
                <a:latin typeface="Tw Cen MT"/>
                <a:cs typeface="Tw Cen MT"/>
              </a:rPr>
              <a:t>m</a:t>
            </a:r>
            <a:r>
              <a:rPr sz="2000" spc="0" dirty="0">
                <a:latin typeface="Tw Cen MT"/>
                <a:cs typeface="Tw Cen MT"/>
              </a:rPr>
              <a:t>o</a:t>
            </a:r>
            <a:r>
              <a:rPr sz="2000" spc="-20" dirty="0">
                <a:latin typeface="Tw Cen MT"/>
                <a:cs typeface="Tw Cen MT"/>
              </a:rPr>
              <a:t> </a:t>
            </a:r>
            <a:r>
              <a:rPr sz="2000" spc="9" dirty="0">
                <a:latin typeface="Tw Cen MT"/>
                <a:cs typeface="Tw Cen MT"/>
              </a:rPr>
              <a:t>se </a:t>
            </a:r>
            <a:endParaRPr sz="2000" dirty="0">
              <a:latin typeface="Tw Cen MT"/>
              <a:cs typeface="Tw Cen MT"/>
            </a:endParaRPr>
          </a:p>
          <a:p>
            <a:pPr marL="12700" algn="just">
              <a:lnSpc>
                <a:spcPts val="2177"/>
              </a:lnSpc>
            </a:pPr>
            <a:r>
              <a:rPr sz="2000" spc="-9" dirty="0">
                <a:latin typeface="Tw Cen MT"/>
                <a:cs typeface="Tw Cen MT"/>
              </a:rPr>
              <a:t>h</a:t>
            </a:r>
            <a:r>
              <a:rPr sz="2000" spc="-44" dirty="0">
                <a:latin typeface="Tw Cen MT"/>
                <a:cs typeface="Tw Cen MT"/>
              </a:rPr>
              <a:t>a</a:t>
            </a:r>
            <a:r>
              <a:rPr sz="2000" spc="-59" dirty="0">
                <a:latin typeface="Tw Cen MT"/>
                <a:cs typeface="Tw Cen MT"/>
              </a:rPr>
              <a:t>y</a:t>
            </a:r>
            <a:r>
              <a:rPr sz="2000" spc="0" dirty="0">
                <a:latin typeface="Tw Cen MT"/>
                <a:cs typeface="Tw Cen MT"/>
              </a:rPr>
              <a:t>a</a:t>
            </a:r>
            <a:r>
              <a:rPr sz="2000" spc="-55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c</a:t>
            </a:r>
            <a:r>
              <a:rPr sz="2000" spc="9" dirty="0">
                <a:latin typeface="Tw Cen MT"/>
                <a:cs typeface="Tw Cen MT"/>
              </a:rPr>
              <a:t>o</a:t>
            </a:r>
            <a:r>
              <a:rPr sz="2000" spc="-9" dirty="0">
                <a:latin typeface="Tw Cen MT"/>
                <a:cs typeface="Tw Cen MT"/>
              </a:rPr>
              <a:t>n</a:t>
            </a:r>
            <a:r>
              <a:rPr sz="2000" spc="4" dirty="0">
                <a:latin typeface="Tw Cen MT"/>
                <a:cs typeface="Tw Cen MT"/>
              </a:rPr>
              <a:t>f</a:t>
            </a:r>
            <a:r>
              <a:rPr sz="2000" spc="0" dirty="0">
                <a:latin typeface="Tw Cen MT"/>
                <a:cs typeface="Tw Cen MT"/>
              </a:rPr>
              <a:t>ig</a:t>
            </a:r>
            <a:r>
              <a:rPr sz="2000" spc="-9" dirty="0">
                <a:latin typeface="Tw Cen MT"/>
                <a:cs typeface="Tw Cen MT"/>
              </a:rPr>
              <a:t>u</a:t>
            </a:r>
            <a:r>
              <a:rPr sz="2000" spc="-14" dirty="0">
                <a:latin typeface="Tw Cen MT"/>
                <a:cs typeface="Tw Cen MT"/>
              </a:rPr>
              <a:t>r</a:t>
            </a:r>
            <a:r>
              <a:rPr sz="2000" spc="0" dirty="0">
                <a:latin typeface="Tw Cen MT"/>
                <a:cs typeface="Tw Cen MT"/>
              </a:rPr>
              <a:t>a</a:t>
            </a:r>
            <a:r>
              <a:rPr sz="2000" spc="4" dirty="0">
                <a:latin typeface="Tw Cen MT"/>
                <a:cs typeface="Tw Cen MT"/>
              </a:rPr>
              <a:t>d</a:t>
            </a:r>
            <a:r>
              <a:rPr sz="2000" spc="0" dirty="0">
                <a:latin typeface="Tw Cen MT"/>
                <a:cs typeface="Tw Cen MT"/>
              </a:rPr>
              <a:t>o</a:t>
            </a:r>
            <a:r>
              <a:rPr sz="2000" spc="-95" dirty="0">
                <a:latin typeface="Tw Cen MT"/>
                <a:cs typeface="Tw Cen MT"/>
              </a:rPr>
              <a:t> </a:t>
            </a:r>
            <a:r>
              <a:rPr sz="2000" spc="9" dirty="0">
                <a:latin typeface="Tw Cen MT"/>
                <a:cs typeface="Tw Cen MT"/>
              </a:rPr>
              <a:t>e</a:t>
            </a:r>
            <a:r>
              <a:rPr sz="2000" spc="0" dirty="0">
                <a:latin typeface="Tw Cen MT"/>
                <a:cs typeface="Tw Cen MT"/>
              </a:rPr>
              <a:t>l</a:t>
            </a:r>
            <a:r>
              <a:rPr sz="2000" spc="-14" dirty="0">
                <a:latin typeface="Tw Cen MT"/>
                <a:cs typeface="Tw Cen MT"/>
              </a:rPr>
              <a:t> </a:t>
            </a:r>
            <a:r>
              <a:rPr sz="2000" spc="0" dirty="0">
                <a:latin typeface="Tw Cen MT"/>
                <a:cs typeface="Tw Cen MT"/>
              </a:rPr>
              <a:t>alg</a:t>
            </a:r>
            <a:r>
              <a:rPr sz="2000" spc="14" dirty="0">
                <a:latin typeface="Tw Cen MT"/>
                <a:cs typeface="Tw Cen MT"/>
              </a:rPr>
              <a:t>o</a:t>
            </a:r>
            <a:r>
              <a:rPr sz="2000" spc="4" dirty="0">
                <a:latin typeface="Tw Cen MT"/>
                <a:cs typeface="Tw Cen MT"/>
              </a:rPr>
              <a:t>r</a:t>
            </a:r>
            <a:r>
              <a:rPr sz="2000" spc="0" dirty="0">
                <a:latin typeface="Tw Cen MT"/>
                <a:cs typeface="Tw Cen MT"/>
              </a:rPr>
              <a:t>i</a:t>
            </a:r>
            <a:r>
              <a:rPr sz="2000" spc="4" dirty="0">
                <a:latin typeface="Tw Cen MT"/>
                <a:cs typeface="Tw Cen MT"/>
              </a:rPr>
              <a:t>t</a:t>
            </a:r>
            <a:r>
              <a:rPr sz="2000" spc="-9" dirty="0">
                <a:latin typeface="Tw Cen MT"/>
                <a:cs typeface="Tw Cen MT"/>
              </a:rPr>
              <a:t>m</a:t>
            </a:r>
            <a:r>
              <a:rPr sz="2000" spc="-25" dirty="0">
                <a:latin typeface="Tw Cen MT"/>
                <a:cs typeface="Tw Cen MT"/>
              </a:rPr>
              <a:t>o</a:t>
            </a:r>
            <a:r>
              <a:rPr sz="2000" spc="0" dirty="0">
                <a:latin typeface="Tw Cen MT"/>
                <a:cs typeface="Tw Cen MT"/>
              </a:rPr>
              <a:t>.</a:t>
            </a:r>
            <a:endParaRPr sz="2000" dirty="0">
              <a:latin typeface="Tw Cen MT"/>
              <a:cs typeface="Tw Cen MT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object 45"/>
          <p:cNvSpPr/>
          <p:nvPr/>
        </p:nvSpPr>
        <p:spPr>
          <a:xfrm>
            <a:off x="0" y="1280160"/>
            <a:ext cx="533400" cy="228600"/>
          </a:xfrm>
          <a:custGeom>
            <a:avLst/>
            <a:gdLst/>
            <a:ahLst/>
            <a:cxnLst/>
            <a:rect l="l" t="t" r="r" b="b"/>
            <a:pathLst>
              <a:path w="533400" h="228600">
                <a:moveTo>
                  <a:pt x="0" y="228600"/>
                </a:moveTo>
                <a:lnTo>
                  <a:pt x="533400" y="228600"/>
                </a:lnTo>
                <a:lnTo>
                  <a:pt x="5334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DD80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590550" y="1280160"/>
            <a:ext cx="8553450" cy="228600"/>
          </a:xfrm>
          <a:custGeom>
            <a:avLst/>
            <a:gdLst/>
            <a:ahLst/>
            <a:cxnLst/>
            <a:rect l="l" t="t" r="r" b="b"/>
            <a:pathLst>
              <a:path w="8553450" h="228600">
                <a:moveTo>
                  <a:pt x="0" y="228600"/>
                </a:moveTo>
                <a:lnTo>
                  <a:pt x="8553450" y="228600"/>
                </a:lnTo>
                <a:lnTo>
                  <a:pt x="855345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93B6D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402336" y="301751"/>
            <a:ext cx="8389620" cy="120243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5004054" y="3500983"/>
            <a:ext cx="3960495" cy="21602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 txBox="1"/>
          <p:nvPr/>
        </p:nvSpPr>
        <p:spPr>
          <a:xfrm>
            <a:off x="170789" y="1299169"/>
            <a:ext cx="21277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0738"/>
              </a:lnSpc>
              <a:spcBef>
                <a:spcPts val="15"/>
              </a:spcBef>
            </a:pPr>
            <a:r>
              <a:rPr sz="1200" b="1" spc="9" dirty="0">
                <a:solidFill>
                  <a:srgbClr val="FFFFFF"/>
                </a:solidFill>
                <a:latin typeface="Tw Cen MT"/>
                <a:cs typeface="Tw Cen MT"/>
              </a:rPr>
              <a:t>18</a:t>
            </a:r>
            <a:endParaRPr sz="1200">
              <a:latin typeface="Tw Cen MT"/>
              <a:cs typeface="Tw Cen MT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258267" y="1709480"/>
            <a:ext cx="8677755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175" spc="0" baseline="2071" dirty="0">
                <a:solidFill>
                  <a:srgbClr val="DD8046"/>
                </a:solidFill>
                <a:latin typeface="Wingdings"/>
                <a:cs typeface="Wingdings"/>
              </a:rPr>
              <a:t></a:t>
            </a:r>
            <a:r>
              <a:rPr sz="2175" spc="0" baseline="1999" dirty="0">
                <a:solidFill>
                  <a:srgbClr val="DD8046"/>
                </a:solidFill>
                <a:latin typeface="Times New Roman"/>
                <a:cs typeface="Times New Roman"/>
              </a:rPr>
              <a:t>  </a:t>
            </a:r>
            <a:r>
              <a:rPr sz="2175" spc="137" baseline="1999" dirty="0">
                <a:solidFill>
                  <a:srgbClr val="DD8046"/>
                </a:solidFill>
                <a:latin typeface="Times New Roman"/>
                <a:cs typeface="Times New Roman"/>
              </a:rPr>
              <a:t> </a:t>
            </a:r>
            <a:r>
              <a:rPr sz="3600" spc="4" baseline="1275" dirty="0">
                <a:latin typeface="Tw Cen MT"/>
                <a:cs typeface="Tw Cen MT"/>
              </a:rPr>
              <a:t>E</a:t>
            </a:r>
            <a:r>
              <a:rPr sz="3600" spc="0" baseline="1275" dirty="0">
                <a:latin typeface="Tw Cen MT"/>
                <a:cs typeface="Tw Cen MT"/>
              </a:rPr>
              <a:t>l</a:t>
            </a:r>
            <a:r>
              <a:rPr sz="3600" spc="10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quinto</a:t>
            </a:r>
            <a:r>
              <a:rPr sz="3600" spc="84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p</a:t>
            </a:r>
            <a:r>
              <a:rPr sz="3600" spc="-9" baseline="1275" dirty="0">
                <a:latin typeface="Tw Cen MT"/>
                <a:cs typeface="Tw Cen MT"/>
              </a:rPr>
              <a:t>a</a:t>
            </a:r>
            <a:r>
              <a:rPr sz="3600" spc="-4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o</a:t>
            </a:r>
            <a:r>
              <a:rPr sz="3600" spc="10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d</a:t>
            </a:r>
            <a:r>
              <a:rPr sz="3600" spc="-4" baseline="1275" dirty="0">
                <a:latin typeface="Tw Cen MT"/>
                <a:cs typeface="Tw Cen MT"/>
              </a:rPr>
              <a:t>e</a:t>
            </a:r>
            <a:r>
              <a:rPr sz="3600" spc="0" baseline="1275" dirty="0">
                <a:latin typeface="Tw Cen MT"/>
                <a:cs typeface="Tw Cen MT"/>
              </a:rPr>
              <a:t>l</a:t>
            </a:r>
            <a:r>
              <a:rPr sz="3600" spc="10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p</a:t>
            </a:r>
            <a:r>
              <a:rPr sz="3600" spc="-5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o</a:t>
            </a:r>
            <a:r>
              <a:rPr sz="3600" spc="-14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9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o</a:t>
            </a:r>
            <a:r>
              <a:rPr sz="3600" spc="109" baseline="1275" dirty="0">
                <a:latin typeface="Tw Cen MT"/>
                <a:cs typeface="Tw Cen MT"/>
              </a:rPr>
              <a:t> </a:t>
            </a:r>
            <a:r>
              <a:rPr sz="3600" spc="-4" baseline="1275" dirty="0">
                <a:latin typeface="Tw Cen MT"/>
                <a:cs typeface="Tw Cen MT"/>
              </a:rPr>
              <a:t>d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109" baseline="1275" dirty="0">
                <a:latin typeface="Tw Cen MT"/>
                <a:cs typeface="Tw Cen MT"/>
              </a:rPr>
              <a:t> </a:t>
            </a:r>
            <a:r>
              <a:rPr lang="es-MX" sz="3600" baseline="1275" dirty="0">
                <a:latin typeface="Tw Cen MT"/>
                <a:cs typeface="Tw Cen MT"/>
              </a:rPr>
              <a:t>M</a:t>
            </a:r>
            <a:r>
              <a:rPr sz="3600" spc="4" baseline="1275" dirty="0" err="1">
                <a:latin typeface="Tw Cen MT"/>
                <a:cs typeface="Tw Cen MT"/>
              </a:rPr>
              <a:t>i</a:t>
            </a:r>
            <a:r>
              <a:rPr sz="3600" spc="0" baseline="1275" dirty="0" err="1">
                <a:latin typeface="Tw Cen MT"/>
                <a:cs typeface="Tw Cen MT"/>
              </a:rPr>
              <a:t>nería</a:t>
            </a:r>
            <a:r>
              <a:rPr sz="3600" spc="79" baseline="1275" dirty="0">
                <a:latin typeface="Tw Cen MT"/>
                <a:cs typeface="Tw Cen MT"/>
              </a:rPr>
              <a:t> </a:t>
            </a:r>
            <a:r>
              <a:rPr sz="3600" spc="-4" baseline="1275" dirty="0">
                <a:latin typeface="Tw Cen MT"/>
                <a:cs typeface="Tw Cen MT"/>
              </a:rPr>
              <a:t>d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104" baseline="1275" dirty="0">
                <a:latin typeface="Tw Cen MT"/>
                <a:cs typeface="Tw Cen MT"/>
              </a:rPr>
              <a:t> </a:t>
            </a:r>
            <a:r>
              <a:rPr lang="es-MX" sz="3600" baseline="1275" dirty="0">
                <a:latin typeface="Tw Cen MT"/>
                <a:cs typeface="Tw Cen MT"/>
              </a:rPr>
              <a:t>D</a:t>
            </a:r>
            <a:r>
              <a:rPr sz="3600" spc="-9" baseline="1275" dirty="0" err="1">
                <a:latin typeface="Tw Cen MT"/>
                <a:cs typeface="Tw Cen MT"/>
              </a:rPr>
              <a:t>a</a:t>
            </a:r>
            <a:r>
              <a:rPr sz="3600" spc="0" baseline="1275" dirty="0" err="1">
                <a:latin typeface="Tw Cen MT"/>
                <a:cs typeface="Tw Cen MT"/>
              </a:rPr>
              <a:t>to</a:t>
            </a:r>
            <a:r>
              <a:rPr sz="3600" spc="-59" baseline="1275" dirty="0" err="1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,</a:t>
            </a:r>
            <a:r>
              <a:rPr sz="3600" spc="109" baseline="1275" dirty="0">
                <a:latin typeface="Tw Cen MT"/>
                <a:cs typeface="Tw Cen MT"/>
              </a:rPr>
              <a:t> 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omo</a:t>
            </a:r>
            <a:r>
              <a:rPr sz="3600" spc="114" baseline="1275" dirty="0">
                <a:latin typeface="Tw Cen MT"/>
                <a:cs typeface="Tw Cen MT"/>
              </a:rPr>
              <a:t> </a:t>
            </a:r>
            <a:r>
              <a:rPr sz="3600" spc="-9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104" baseline="1275" dirty="0">
                <a:latin typeface="Tw Cen MT"/>
                <a:cs typeface="Tw Cen MT"/>
              </a:rPr>
              <a:t> </a:t>
            </a:r>
            <a:r>
              <a:rPr sz="3600" spc="-4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-9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al</a:t>
            </a:r>
            <a:r>
              <a:rPr sz="3600" spc="-4" baseline="1275" dirty="0">
                <a:latin typeface="Tw Cen MT"/>
                <a:cs typeface="Tw Cen MT"/>
              </a:rPr>
              <a:t>t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104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en</a:t>
            </a:r>
            <a:endParaRPr sz="2400" dirty="0">
              <a:latin typeface="Tw Cen MT"/>
              <a:cs typeface="Tw Cen MT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578612" y="2075480"/>
            <a:ext cx="6928765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el</a:t>
            </a:r>
            <a:r>
              <a:rPr sz="3600" spc="17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si</a:t>
            </a:r>
            <a:r>
              <a:rPr sz="3600" spc="-9" baseline="1275" dirty="0">
                <a:latin typeface="Tw Cen MT"/>
                <a:cs typeface="Tw Cen MT"/>
              </a:rPr>
              <a:t>g</a:t>
            </a:r>
            <a:r>
              <a:rPr sz="3600" spc="0" baseline="1275" dirty="0">
                <a:latin typeface="Tw Cen MT"/>
                <a:cs typeface="Tw Cen MT"/>
              </a:rPr>
              <a:t>u</a:t>
            </a:r>
            <a:r>
              <a:rPr sz="3600" spc="4" baseline="1275" dirty="0">
                <a:latin typeface="Tw Cen MT"/>
                <a:cs typeface="Tw Cen MT"/>
              </a:rPr>
              <a:t>i</a:t>
            </a:r>
            <a:r>
              <a:rPr sz="3600" spc="0" baseline="1275" dirty="0">
                <a:latin typeface="Tw Cen MT"/>
                <a:cs typeface="Tw Cen MT"/>
              </a:rPr>
              <a:t>ente</a:t>
            </a:r>
            <a:r>
              <a:rPr sz="3600" spc="184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dia</a:t>
            </a:r>
            <a:r>
              <a:rPr sz="3600" spc="-9" baseline="1275" dirty="0">
                <a:latin typeface="Tw Cen MT"/>
                <a:cs typeface="Tw Cen MT"/>
              </a:rPr>
              <a:t>g</a:t>
            </a:r>
            <a:r>
              <a:rPr sz="3600" spc="-2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ama,</a:t>
            </a:r>
            <a:r>
              <a:rPr sz="3600" spc="184" baseline="1275" dirty="0">
                <a:latin typeface="Tw Cen MT"/>
                <a:cs typeface="Tw Cen MT"/>
              </a:rPr>
              <a:t> 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onsis</a:t>
            </a:r>
            <a:r>
              <a:rPr sz="3600" spc="-9" baseline="1275" dirty="0">
                <a:latin typeface="Tw Cen MT"/>
                <a:cs typeface="Tw Cen MT"/>
              </a:rPr>
              <a:t>t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184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en</a:t>
            </a:r>
            <a:r>
              <a:rPr sz="3600" spc="184" baseline="1275" dirty="0">
                <a:latin typeface="Tw Cen MT"/>
                <a:cs typeface="Tw Cen MT"/>
              </a:rPr>
              <a:t> </a:t>
            </a:r>
            <a:r>
              <a:rPr sz="3600" spc="-69" baseline="1275" dirty="0">
                <a:latin typeface="Tw Cen MT"/>
                <a:cs typeface="Tw Cen MT"/>
              </a:rPr>
              <a:t>e</a:t>
            </a:r>
            <a:r>
              <a:rPr sz="3600" spc="0" baseline="1275" dirty="0">
                <a:latin typeface="Tw Cen MT"/>
                <a:cs typeface="Tw Cen MT"/>
              </a:rPr>
              <a:t>xplo</a:t>
            </a:r>
            <a:r>
              <a:rPr sz="3600" spc="-34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ar</a:t>
            </a:r>
            <a:r>
              <a:rPr sz="3600" spc="16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los</a:t>
            </a:r>
            <a:r>
              <a:rPr sz="3600" spc="175" baseline="1275" dirty="0">
                <a:latin typeface="Tw Cen MT"/>
                <a:cs typeface="Tw Cen MT"/>
              </a:rPr>
              <a:t> </a:t>
            </a:r>
            <a:r>
              <a:rPr sz="3600" spc="4" baseline="1275" dirty="0">
                <a:latin typeface="Tw Cen MT"/>
                <a:cs typeface="Tw Cen MT"/>
              </a:rPr>
              <a:t>m</a:t>
            </a:r>
            <a:r>
              <a:rPr sz="3600" spc="0" baseline="1275" dirty="0">
                <a:latin typeface="Tw Cen MT"/>
                <a:cs typeface="Tw Cen MT"/>
              </a:rPr>
              <a:t>odelos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7542403" y="2075480"/>
            <a:ext cx="390476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-4" baseline="1275" dirty="0">
                <a:latin typeface="Tw Cen MT"/>
                <a:cs typeface="Tw Cen MT"/>
              </a:rPr>
              <a:t>de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7969123" y="2075480"/>
            <a:ext cx="96387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lang="es-MX" sz="3600" spc="4" baseline="1275" dirty="0">
                <a:latin typeface="Tw Cen MT"/>
                <a:cs typeface="Tw Cen MT"/>
              </a:rPr>
              <a:t>M</a:t>
            </a:r>
            <a:r>
              <a:rPr sz="3600" spc="0" baseline="1275" dirty="0" err="1">
                <a:latin typeface="Tw Cen MT"/>
                <a:cs typeface="Tw Cen MT"/>
              </a:rPr>
              <a:t>i</a:t>
            </a:r>
            <a:r>
              <a:rPr sz="3600" spc="4" baseline="1275" dirty="0" err="1">
                <a:latin typeface="Tw Cen MT"/>
                <a:cs typeface="Tw Cen MT"/>
              </a:rPr>
              <a:t>n</a:t>
            </a:r>
            <a:r>
              <a:rPr sz="3600" spc="0" baseline="1275" dirty="0" err="1">
                <a:latin typeface="Tw Cen MT"/>
                <a:cs typeface="Tw Cen MT"/>
              </a:rPr>
              <a:t>e</a:t>
            </a:r>
            <a:r>
              <a:rPr sz="3600" spc="-4" baseline="1275" dirty="0" err="1">
                <a:latin typeface="Tw Cen MT"/>
                <a:cs typeface="Tw Cen MT"/>
              </a:rPr>
              <a:t>r</a:t>
            </a:r>
            <a:r>
              <a:rPr sz="3600" spc="0" baseline="1275" dirty="0" err="1">
                <a:latin typeface="Tw Cen MT"/>
                <a:cs typeface="Tw Cen MT"/>
              </a:rPr>
              <a:t>ía</a:t>
            </a:r>
            <a:endParaRPr sz="2400" dirty="0">
              <a:latin typeface="Tw Cen MT"/>
              <a:cs typeface="Tw Cen MT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578612" y="2441254"/>
            <a:ext cx="4987292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-4" baseline="1275" dirty="0">
                <a:latin typeface="Tw Cen MT"/>
                <a:cs typeface="Tw Cen MT"/>
              </a:rPr>
              <a:t>d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-14" baseline="1275" dirty="0">
                <a:latin typeface="Tw Cen MT"/>
                <a:cs typeface="Tw Cen MT"/>
              </a:rPr>
              <a:t> </a:t>
            </a:r>
            <a:r>
              <a:rPr lang="es-MX" sz="3600" baseline="1275" dirty="0">
                <a:latin typeface="Tw Cen MT"/>
                <a:cs typeface="Tw Cen MT"/>
              </a:rPr>
              <a:t>D</a:t>
            </a:r>
            <a:r>
              <a:rPr sz="3600" spc="-9" baseline="1275" dirty="0" err="1">
                <a:latin typeface="Tw Cen MT"/>
                <a:cs typeface="Tw Cen MT"/>
              </a:rPr>
              <a:t>a</a:t>
            </a:r>
            <a:r>
              <a:rPr sz="3600" spc="0" baseline="1275" dirty="0" err="1">
                <a:latin typeface="Tw Cen MT"/>
                <a:cs typeface="Tw Cen MT"/>
              </a:rPr>
              <a:t>tos</a:t>
            </a:r>
            <a:r>
              <a:rPr sz="3600" spc="0" baseline="1275" dirty="0">
                <a:latin typeface="Tw Cen MT"/>
                <a:cs typeface="Tw Cen MT"/>
              </a:rPr>
              <a:t> que</a:t>
            </a:r>
            <a:r>
              <a:rPr sz="3600" spc="9" baseline="1275" dirty="0">
                <a:latin typeface="Tw Cen MT"/>
                <a:cs typeface="Tw Cen MT"/>
              </a:rPr>
              <a:t> </a:t>
            </a:r>
            <a:r>
              <a:rPr sz="3600" spc="4" baseline="1275" dirty="0">
                <a:latin typeface="Tw Cen MT"/>
                <a:cs typeface="Tw Cen MT"/>
              </a:rPr>
              <a:t>h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-14" baseline="1275" dirty="0">
                <a:latin typeface="Tw Cen MT"/>
                <a:cs typeface="Tw Cen MT"/>
              </a:rPr>
              <a:t> </a:t>
            </a:r>
            <a:r>
              <a:rPr sz="3600" spc="-54" baseline="1275" dirty="0">
                <a:latin typeface="Tw Cen MT"/>
                <a:cs typeface="Tw Cen MT"/>
              </a:rPr>
              <a:t>g</a:t>
            </a:r>
            <a:r>
              <a:rPr sz="3600" spc="0" baseline="1275" dirty="0">
                <a:latin typeface="Tw Cen MT"/>
                <a:cs typeface="Tw Cen MT"/>
              </a:rPr>
              <a:t>ene</a:t>
            </a:r>
            <a:r>
              <a:rPr sz="3600" spc="-2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-9" baseline="1275" dirty="0">
                <a:latin typeface="Tw Cen MT"/>
                <a:cs typeface="Tw Cen MT"/>
              </a:rPr>
              <a:t>d</a:t>
            </a:r>
            <a:r>
              <a:rPr sz="3600" spc="0" baseline="1275" dirty="0">
                <a:latin typeface="Tw Cen MT"/>
                <a:cs typeface="Tw Cen MT"/>
              </a:rPr>
              <a:t>o</a:t>
            </a:r>
            <a:r>
              <a:rPr sz="3600" spc="3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y</a:t>
            </a:r>
            <a:r>
              <a:rPr sz="3600" spc="-14" baseline="1275" dirty="0">
                <a:latin typeface="Tw Cen MT"/>
                <a:cs typeface="Tw Cen MT"/>
              </a:rPr>
              <a:t> 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omp</a:t>
            </a:r>
            <a:r>
              <a:rPr sz="3600" spc="-54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o</a:t>
            </a:r>
            <a:r>
              <a:rPr sz="3600" spc="-4" baseline="1275" dirty="0">
                <a:latin typeface="Tw Cen MT"/>
                <a:cs typeface="Tw Cen MT"/>
              </a:rPr>
              <a:t>b</a:t>
            </a:r>
            <a:r>
              <a:rPr sz="3600" spc="0" baseline="1275" dirty="0">
                <a:latin typeface="Tw Cen MT"/>
                <a:cs typeface="Tw Cen MT"/>
              </a:rPr>
              <a:t>ar</a:t>
            </a:r>
            <a:endParaRPr sz="2400" dirty="0">
              <a:latin typeface="Tw Cen MT"/>
              <a:cs typeface="Tw Cen MT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5581904" y="2441254"/>
            <a:ext cx="304368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-9" baseline="1275" dirty="0">
                <a:latin typeface="Tw Cen MT"/>
                <a:cs typeface="Tw Cen MT"/>
              </a:rPr>
              <a:t>su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5901944" y="2441254"/>
            <a:ext cx="1092334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-9" baseline="1275" dirty="0">
                <a:latin typeface="Tw Cen MT"/>
                <a:cs typeface="Tw Cen MT"/>
              </a:rPr>
              <a:t>f</a:t>
            </a:r>
            <a:r>
              <a:rPr sz="3600" spc="0" baseline="1275" dirty="0">
                <a:latin typeface="Tw Cen MT"/>
                <a:cs typeface="Tw Cen MT"/>
              </a:rPr>
              <a:t>i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-1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ia.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650544" y="2862118"/>
            <a:ext cx="121681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-9" baseline="1275" dirty="0">
                <a:latin typeface="Tw Cen MT"/>
                <a:cs typeface="Tw Cen MT"/>
              </a:rPr>
              <a:t>A</a:t>
            </a:r>
            <a:r>
              <a:rPr sz="3600" spc="0" baseline="1275" dirty="0">
                <a:latin typeface="Tw Cen MT"/>
                <a:cs typeface="Tw Cen MT"/>
              </a:rPr>
              <a:t>ntes </a:t>
            </a:r>
            <a:r>
              <a:rPr sz="3600" spc="44" baseline="1275" dirty="0">
                <a:latin typeface="Tw Cen MT"/>
                <a:cs typeface="Tw Cen MT"/>
              </a:rPr>
              <a:t> </a:t>
            </a:r>
            <a:r>
              <a:rPr sz="3600" spc="-4" baseline="1275" dirty="0">
                <a:latin typeface="Tw Cen MT"/>
                <a:cs typeface="Tw Cen MT"/>
              </a:rPr>
              <a:t>de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970658" y="2862118"/>
            <a:ext cx="1568526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i</a:t>
            </a:r>
            <a:r>
              <a:rPr sz="3600" spc="4" baseline="1275" dirty="0">
                <a:latin typeface="Tw Cen MT"/>
                <a:cs typeface="Tw Cen MT"/>
              </a:rPr>
              <a:t>m</a:t>
            </a:r>
            <a:r>
              <a:rPr sz="3600" spc="0" baseline="1275" dirty="0">
                <a:latin typeface="Tw Cen MT"/>
                <a:cs typeface="Tw Cen MT"/>
              </a:rPr>
              <a:t>plem</a:t>
            </a:r>
            <a:r>
              <a:rPr sz="3600" spc="-19" baseline="1275" dirty="0">
                <a:latin typeface="Tw Cen MT"/>
                <a:cs typeface="Tw Cen MT"/>
              </a:rPr>
              <a:t>e</a:t>
            </a:r>
            <a:r>
              <a:rPr sz="3600" spc="0" baseline="1275" dirty="0">
                <a:latin typeface="Tw Cen MT"/>
                <a:cs typeface="Tw Cen MT"/>
              </a:rPr>
              <a:t>ntar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638550" y="2862118"/>
            <a:ext cx="339336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4" baseline="1275" dirty="0">
                <a:latin typeface="Tw Cen MT"/>
                <a:cs typeface="Tw Cen MT"/>
              </a:rPr>
              <a:t>un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4077716" y="2862118"/>
            <a:ext cx="96723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4" baseline="1275" dirty="0">
                <a:latin typeface="Tw Cen MT"/>
                <a:cs typeface="Tw Cen MT"/>
              </a:rPr>
              <a:t>m</a:t>
            </a:r>
            <a:r>
              <a:rPr sz="3600" spc="0" baseline="1275" dirty="0">
                <a:latin typeface="Tw Cen MT"/>
                <a:cs typeface="Tw Cen MT"/>
              </a:rPr>
              <a:t>odelo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30504" y="2953598"/>
            <a:ext cx="215778" cy="2082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2488"/>
              </a:lnSpc>
              <a:spcBef>
                <a:spcPts val="5"/>
              </a:spcBef>
            </a:pPr>
            <a:r>
              <a:rPr sz="1400" spc="0" dirty="0">
                <a:solidFill>
                  <a:srgbClr val="DD8046"/>
                </a:solidFill>
                <a:latin typeface="Wingdings"/>
                <a:cs typeface="Wingdings"/>
              </a:rPr>
              <a:t></a:t>
            </a:r>
            <a:endParaRPr sz="1400">
              <a:latin typeface="Wingdings"/>
              <a:cs typeface="Wingdings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650544" y="3228019"/>
            <a:ext cx="357045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en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119936" y="3228019"/>
            <a:ext cx="339382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4" baseline="1275" dirty="0">
                <a:latin typeface="Tw Cen MT"/>
                <a:cs typeface="Tw Cen MT"/>
              </a:rPr>
              <a:t>un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568323" y="3228019"/>
            <a:ext cx="984951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ento</a:t>
            </a:r>
            <a:r>
              <a:rPr sz="3600" spc="34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no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665857" y="3228019"/>
            <a:ext cx="390507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-4" baseline="1275" dirty="0">
                <a:latin typeface="Tw Cen MT"/>
                <a:cs typeface="Tw Cen MT"/>
              </a:rPr>
              <a:t>de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169158" y="3228019"/>
            <a:ext cx="1436041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p</a:t>
            </a:r>
            <a:r>
              <a:rPr sz="3600" spc="-5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o</a:t>
            </a:r>
            <a:r>
              <a:rPr sz="3600" spc="-29" baseline="1275" dirty="0">
                <a:latin typeface="Tw Cen MT"/>
                <a:cs typeface="Tw Cen MT"/>
              </a:rPr>
              <a:t>d</a:t>
            </a:r>
            <a:r>
              <a:rPr sz="3600" spc="0" baseline="1275" dirty="0">
                <a:latin typeface="Tw Cen MT"/>
                <a:cs typeface="Tw Cen MT"/>
              </a:rPr>
              <a:t>u</a:t>
            </a:r>
            <a:r>
              <a:rPr sz="3600" spc="-9" baseline="1275" dirty="0">
                <a:latin typeface="Tw Cen MT"/>
                <a:cs typeface="Tw Cen MT"/>
              </a:rPr>
              <a:t>cc</a:t>
            </a:r>
            <a:r>
              <a:rPr sz="3600" spc="0" baseline="1275" dirty="0">
                <a:latin typeface="Tw Cen MT"/>
                <a:cs typeface="Tw Cen MT"/>
              </a:rPr>
              <a:t>ión,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717796" y="3228019"/>
            <a:ext cx="325015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es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50544" y="3594019"/>
            <a:ext cx="1515639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-14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onseja</a:t>
            </a:r>
            <a:r>
              <a:rPr sz="3600" spc="-9" baseline="1275" dirty="0">
                <a:latin typeface="Tw Cen MT"/>
                <a:cs typeface="Tw Cen MT"/>
              </a:rPr>
              <a:t>b</a:t>
            </a:r>
            <a:r>
              <a:rPr sz="3600" spc="0" baseline="1275" dirty="0">
                <a:latin typeface="Tw Cen MT"/>
                <a:cs typeface="Tw Cen MT"/>
              </a:rPr>
              <a:t>le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379345" y="3594019"/>
            <a:ext cx="925171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p</a:t>
            </a:r>
            <a:r>
              <a:rPr sz="3600" spc="-5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ob</a:t>
            </a:r>
            <a:r>
              <a:rPr sz="3600" spc="14" baseline="1275" dirty="0">
                <a:latin typeface="Tw Cen MT"/>
                <a:cs typeface="Tw Cen MT"/>
              </a:rPr>
              <a:t>a</a:t>
            </a:r>
            <a:r>
              <a:rPr sz="3600" spc="0" baseline="1275" dirty="0">
                <a:latin typeface="Tw Cen MT"/>
                <a:cs typeface="Tw Cen MT"/>
              </a:rPr>
              <a:t>r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516629" y="3594019"/>
            <a:ext cx="152829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-4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i  </a:t>
            </a:r>
            <a:r>
              <a:rPr sz="3600" spc="254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fun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io</a:t>
            </a:r>
            <a:r>
              <a:rPr sz="3600" spc="4" baseline="1275" dirty="0">
                <a:latin typeface="Tw Cen MT"/>
                <a:cs typeface="Tw Cen MT"/>
              </a:rPr>
              <a:t>n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50544" y="3959793"/>
            <a:ext cx="4392651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o</a:t>
            </a:r>
            <a:r>
              <a:rPr sz="3600" spc="-9" baseline="1275" dirty="0">
                <a:latin typeface="Tw Cen MT"/>
                <a:cs typeface="Tw Cen MT"/>
              </a:rPr>
              <a:t>r</a:t>
            </a:r>
            <a:r>
              <a:rPr sz="3600" spc="-4" baseline="1275" dirty="0">
                <a:latin typeface="Tw Cen MT"/>
                <a:cs typeface="Tw Cen MT"/>
              </a:rPr>
              <a:t>r</a:t>
            </a:r>
            <a:r>
              <a:rPr sz="3600" spc="19" baseline="1275" dirty="0">
                <a:latin typeface="Tw Cen MT"/>
                <a:cs typeface="Tw Cen MT"/>
              </a:rPr>
              <a:t>e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t</a:t>
            </a:r>
            <a:r>
              <a:rPr sz="3600" spc="-9" baseline="1275" dirty="0">
                <a:latin typeface="Tw Cen MT"/>
                <a:cs typeface="Tw Cen MT"/>
              </a:rPr>
              <a:t>a</a:t>
            </a:r>
            <a:r>
              <a:rPr sz="3600" spc="0" baseline="1275" dirty="0">
                <a:latin typeface="Tw Cen MT"/>
                <a:cs typeface="Tw Cen MT"/>
              </a:rPr>
              <a:t>me</a:t>
            </a:r>
            <a:r>
              <a:rPr sz="3600" spc="4" baseline="1275" dirty="0">
                <a:latin typeface="Tw Cen MT"/>
                <a:cs typeface="Tw Cen MT"/>
              </a:rPr>
              <a:t>n</a:t>
            </a:r>
            <a:r>
              <a:rPr sz="3600" spc="0" baseline="1275" dirty="0">
                <a:latin typeface="Tw Cen MT"/>
                <a:cs typeface="Tw Cen MT"/>
              </a:rPr>
              <a:t>t</a:t>
            </a:r>
            <a:r>
              <a:rPr sz="3600" spc="-19" baseline="1275" dirty="0">
                <a:latin typeface="Tw Cen MT"/>
                <a:cs typeface="Tw Cen MT"/>
              </a:rPr>
              <a:t>e</a:t>
            </a:r>
            <a:r>
              <a:rPr sz="3600" spc="0" baseline="1275" dirty="0">
                <a:latin typeface="Tw Cen MT"/>
                <a:cs typeface="Tw Cen MT"/>
              </a:rPr>
              <a:t>.</a:t>
            </a:r>
            <a:r>
              <a:rPr sz="3600" spc="134" baseline="1275" dirty="0">
                <a:latin typeface="Tw Cen MT"/>
                <a:cs typeface="Tw Cen MT"/>
              </a:rPr>
              <a:t> </a:t>
            </a:r>
            <a:r>
              <a:rPr sz="3600" spc="-9" baseline="1275" dirty="0">
                <a:latin typeface="Tw Cen MT"/>
                <a:cs typeface="Tw Cen MT"/>
              </a:rPr>
              <a:t>A</a:t>
            </a:r>
            <a:r>
              <a:rPr sz="3600" spc="0" baseline="1275" dirty="0">
                <a:latin typeface="Tw Cen MT"/>
                <a:cs typeface="Tw Cen MT"/>
              </a:rPr>
              <a:t>d</a:t>
            </a:r>
            <a:r>
              <a:rPr sz="3600" spc="-4" baseline="1275" dirty="0">
                <a:latin typeface="Tw Cen MT"/>
                <a:cs typeface="Tw Cen MT"/>
              </a:rPr>
              <a:t>e</a:t>
            </a:r>
            <a:r>
              <a:rPr sz="3600" spc="0" baseline="1275" dirty="0">
                <a:latin typeface="Tw Cen MT"/>
                <a:cs typeface="Tw Cen MT"/>
              </a:rPr>
              <a:t>má</a:t>
            </a:r>
            <a:r>
              <a:rPr sz="3600" spc="-54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,</a:t>
            </a:r>
            <a:r>
              <a:rPr sz="3600" spc="139" baseline="1275" dirty="0">
                <a:latin typeface="Tw Cen MT"/>
                <a:cs typeface="Tw Cen MT"/>
              </a:rPr>
              <a:t> </a:t>
            </a:r>
            <a:r>
              <a:rPr sz="3600" spc="-4" baseline="1275" dirty="0">
                <a:latin typeface="Tw Cen MT"/>
                <a:cs typeface="Tw Cen MT"/>
              </a:rPr>
              <a:t>a</a:t>
            </a:r>
            <a:r>
              <a:rPr sz="3600" spc="0" baseline="1275" dirty="0">
                <a:latin typeface="Tw Cen MT"/>
                <a:cs typeface="Tw Cen MT"/>
              </a:rPr>
              <a:t>l</a:t>
            </a:r>
            <a:r>
              <a:rPr sz="3600" spc="134" baseline="1275" dirty="0">
                <a:latin typeface="Tw Cen MT"/>
                <a:cs typeface="Tw Cen MT"/>
              </a:rPr>
              <a:t> </a:t>
            </a:r>
            <a:r>
              <a:rPr sz="3600" spc="-54" baseline="1275" dirty="0">
                <a:latin typeface="Tw Cen MT"/>
                <a:cs typeface="Tw Cen MT"/>
              </a:rPr>
              <a:t>g</a:t>
            </a:r>
            <a:r>
              <a:rPr sz="3600" spc="0" baseline="1275" dirty="0">
                <a:latin typeface="Tw Cen MT"/>
                <a:cs typeface="Tw Cen MT"/>
              </a:rPr>
              <a:t>ene</a:t>
            </a:r>
            <a:r>
              <a:rPr sz="3600" spc="-2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ar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50544" y="4325793"/>
            <a:ext cx="339336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4" baseline="1275" dirty="0">
                <a:latin typeface="Tw Cen MT"/>
                <a:cs typeface="Tw Cen MT"/>
              </a:rPr>
              <a:t>un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074216" y="4325793"/>
            <a:ext cx="1024607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4" baseline="1275" dirty="0">
                <a:latin typeface="Tw Cen MT"/>
                <a:cs typeface="Tw Cen MT"/>
              </a:rPr>
              <a:t>m</a:t>
            </a:r>
            <a:r>
              <a:rPr sz="3600" spc="0" baseline="1275" dirty="0">
                <a:latin typeface="Tw Cen MT"/>
                <a:cs typeface="Tw Cen MT"/>
              </a:rPr>
              <a:t>odel</a:t>
            </a:r>
            <a:r>
              <a:rPr sz="3600" spc="-75" baseline="1275" dirty="0">
                <a:latin typeface="Tw Cen MT"/>
                <a:cs typeface="Tw Cen MT"/>
              </a:rPr>
              <a:t>o</a:t>
            </a:r>
            <a:r>
              <a:rPr sz="3600" spc="0" baseline="1275" dirty="0">
                <a:latin typeface="Tw Cen MT"/>
                <a:cs typeface="Tw Cen MT"/>
              </a:rPr>
              <a:t>,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181225" y="4325793"/>
            <a:ext cx="1628037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no</a:t>
            </a:r>
            <a:r>
              <a:rPr sz="3600" spc="44" baseline="1275" dirty="0">
                <a:latin typeface="Tw Cen MT"/>
                <a:cs typeface="Tw Cen MT"/>
              </a:rPr>
              <a:t>r</a:t>
            </a:r>
            <a:r>
              <a:rPr sz="3600" spc="4" baseline="1275" dirty="0">
                <a:latin typeface="Tw Cen MT"/>
                <a:cs typeface="Tw Cen MT"/>
              </a:rPr>
              <a:t>m</a:t>
            </a:r>
            <a:r>
              <a:rPr sz="3600" spc="0" baseline="1275" dirty="0">
                <a:latin typeface="Tw Cen MT"/>
                <a:cs typeface="Tw Cen MT"/>
              </a:rPr>
              <a:t>alme</a:t>
            </a:r>
            <a:r>
              <a:rPr sz="3600" spc="4" baseline="1275" dirty="0">
                <a:latin typeface="Tw Cen MT"/>
                <a:cs typeface="Tw Cen MT"/>
              </a:rPr>
              <a:t>n</a:t>
            </a:r>
            <a:r>
              <a:rPr sz="3600" spc="0" baseline="1275" dirty="0">
                <a:latin typeface="Tw Cen MT"/>
                <a:cs typeface="Tw Cen MT"/>
              </a:rPr>
              <a:t>te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891534" y="4325793"/>
            <a:ext cx="323191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-4" baseline="1275" dirty="0">
                <a:latin typeface="Tw Cen MT"/>
                <a:cs typeface="Tw Cen MT"/>
              </a:rPr>
              <a:t>se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300220" y="4325793"/>
            <a:ext cx="741066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re</a:t>
            </a:r>
            <a:r>
              <a:rPr sz="3600" spc="-9" baseline="1275" dirty="0">
                <a:latin typeface="Tw Cen MT"/>
                <a:cs typeface="Tw Cen MT"/>
              </a:rPr>
              <a:t>a</a:t>
            </a:r>
            <a:r>
              <a:rPr sz="3600" spc="0" baseline="1275" dirty="0">
                <a:latin typeface="Tw Cen MT"/>
                <a:cs typeface="Tw Cen MT"/>
              </a:rPr>
              <a:t>n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50544" y="4691567"/>
            <a:ext cx="1281783" cy="696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5719">
              <a:lnSpc>
                <a:spcPts val="2550"/>
              </a:lnSpc>
              <a:spcBef>
                <a:spcPts val="127"/>
              </a:spcBef>
            </a:pPr>
            <a:r>
              <a:rPr sz="3600" spc="-44" baseline="1275" dirty="0">
                <a:latin typeface="Tw Cen MT"/>
                <a:cs typeface="Tw Cen MT"/>
              </a:rPr>
              <a:t>v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-14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ios</a:t>
            </a:r>
            <a:endParaRPr sz="2400">
              <a:latin typeface="Tw Cen MT"/>
              <a:cs typeface="Tw Cen MT"/>
            </a:endParaRPr>
          </a:p>
          <a:p>
            <a:pPr marL="12700">
              <a:lnSpc>
                <a:spcPct val="90738"/>
              </a:lnSpc>
              <a:spcBef>
                <a:spcPts val="137"/>
              </a:spcBef>
            </a:pPr>
            <a:r>
              <a:rPr sz="2400" spc="0" dirty="0">
                <a:latin typeface="Tw Cen MT"/>
                <a:cs typeface="Tw Cen MT"/>
              </a:rPr>
              <a:t>di</a:t>
            </a:r>
            <a:r>
              <a:rPr sz="2400" spc="-9" dirty="0">
                <a:latin typeface="Tw Cen MT"/>
                <a:cs typeface="Tw Cen MT"/>
              </a:rPr>
              <a:t>f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-4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entes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037714" y="4691567"/>
            <a:ext cx="450407" cy="696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ts val="2550"/>
              </a:lnSpc>
              <a:spcBef>
                <a:spcPts val="127"/>
              </a:spcBef>
            </a:pP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on</a:t>
            </a:r>
            <a:endParaRPr sz="2400">
              <a:latin typeface="Tw Cen MT"/>
              <a:cs typeface="Tw Cen MT"/>
            </a:endParaRPr>
          </a:p>
          <a:p>
            <a:pPr marL="56387" marR="170499" algn="ctr">
              <a:lnSpc>
                <a:spcPct val="90738"/>
              </a:lnSpc>
              <a:spcBef>
                <a:spcPts val="137"/>
              </a:spcBef>
            </a:pPr>
            <a:r>
              <a:rPr sz="2400" spc="0" dirty="0">
                <a:latin typeface="Tw Cen MT"/>
                <a:cs typeface="Tw Cen MT"/>
              </a:rPr>
              <a:t>y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108198" y="4691567"/>
            <a:ext cx="1934138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onfi</a:t>
            </a:r>
            <a:r>
              <a:rPr sz="3600" spc="-9" baseline="1275" dirty="0">
                <a:latin typeface="Tw Cen MT"/>
                <a:cs typeface="Tw Cen MT"/>
              </a:rPr>
              <a:t>g</a:t>
            </a:r>
            <a:r>
              <a:rPr sz="3600" spc="0" baseline="1275" dirty="0">
                <a:latin typeface="Tw Cen MT"/>
                <a:cs typeface="Tw Cen MT"/>
              </a:rPr>
              <a:t>u</a:t>
            </a:r>
            <a:r>
              <a:rPr sz="3600" spc="-2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-1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ion</a:t>
            </a:r>
            <a:r>
              <a:rPr sz="3600" spc="25" baseline="1275" dirty="0">
                <a:latin typeface="Tw Cen MT"/>
                <a:cs typeface="Tw Cen MT"/>
              </a:rPr>
              <a:t>e</a:t>
            </a:r>
            <a:r>
              <a:rPr sz="3600" spc="0" baseline="1275" dirty="0">
                <a:latin typeface="Tw Cen MT"/>
                <a:cs typeface="Tw Cen MT"/>
              </a:rPr>
              <a:t>s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525649" y="5057567"/>
            <a:ext cx="323191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-4" baseline="1275" dirty="0">
                <a:latin typeface="Tw Cen MT"/>
                <a:cs typeface="Tw Cen MT"/>
              </a:rPr>
              <a:t>se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034665" y="5057567"/>
            <a:ext cx="109433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p</a:t>
            </a:r>
            <a:r>
              <a:rPr sz="3600" spc="34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u</a:t>
            </a:r>
            <a:r>
              <a:rPr sz="3600" spc="-44" baseline="1275" dirty="0">
                <a:latin typeface="Tw Cen MT"/>
                <a:cs typeface="Tw Cen MT"/>
              </a:rPr>
              <a:t>e</a:t>
            </a:r>
            <a:r>
              <a:rPr sz="3600" spc="0" baseline="1275" dirty="0">
                <a:latin typeface="Tw Cen MT"/>
                <a:cs typeface="Tw Cen MT"/>
              </a:rPr>
              <a:t>b</a:t>
            </a:r>
            <a:r>
              <a:rPr sz="3600" spc="-9" baseline="1275" dirty="0">
                <a:latin typeface="Tw Cen MT"/>
                <a:cs typeface="Tw Cen MT"/>
              </a:rPr>
              <a:t>a</a:t>
            </a:r>
            <a:r>
              <a:rPr sz="3600" spc="0" baseline="1275" dirty="0">
                <a:latin typeface="Tw Cen MT"/>
                <a:cs typeface="Tw Cen MT"/>
              </a:rPr>
              <a:t>n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315460" y="5057567"/>
            <a:ext cx="727356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to</a:t>
            </a:r>
            <a:r>
              <a:rPr sz="3600" spc="-4" baseline="1275" dirty="0">
                <a:latin typeface="Tw Cen MT"/>
                <a:cs typeface="Tw Cen MT"/>
              </a:rPr>
              <a:t>d</a:t>
            </a:r>
            <a:r>
              <a:rPr sz="3600" spc="0" baseline="1275" dirty="0">
                <a:latin typeface="Tw Cen MT"/>
                <a:cs typeface="Tw Cen MT"/>
              </a:rPr>
              <a:t>os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50544" y="5423682"/>
            <a:ext cx="175058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p</a:t>
            </a:r>
            <a:r>
              <a:rPr sz="3600" spc="-9" baseline="1275" dirty="0">
                <a:latin typeface="Tw Cen MT"/>
                <a:cs typeface="Tw Cen MT"/>
              </a:rPr>
              <a:t>a</a:t>
            </a:r>
            <a:r>
              <a:rPr sz="3600" spc="-2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179" baseline="1275" dirty="0">
                <a:latin typeface="Tw Cen MT"/>
                <a:cs typeface="Tw Cen MT"/>
              </a:rPr>
              <a:t> </a:t>
            </a:r>
            <a:r>
              <a:rPr sz="3600" spc="-44" baseline="1275" dirty="0">
                <a:latin typeface="Tw Cen MT"/>
                <a:cs typeface="Tw Cen MT"/>
              </a:rPr>
              <a:t>v</a:t>
            </a:r>
            <a:r>
              <a:rPr sz="3600" spc="0" baseline="1275" dirty="0">
                <a:latin typeface="Tw Cen MT"/>
                <a:cs typeface="Tw Cen MT"/>
              </a:rPr>
              <a:t>er</a:t>
            </a:r>
            <a:r>
              <a:rPr sz="3600" spc="174" baseline="1275" dirty="0">
                <a:latin typeface="Tw Cen MT"/>
                <a:cs typeface="Tw Cen MT"/>
              </a:rPr>
              <a:t> 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uál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437257" y="5423682"/>
            <a:ext cx="2604696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o</a:t>
            </a:r>
            <a:r>
              <a:rPr sz="3600" spc="-4" baseline="1275" dirty="0">
                <a:latin typeface="Tw Cen MT"/>
                <a:cs typeface="Tw Cen MT"/>
              </a:rPr>
              <a:t>f</a:t>
            </a:r>
            <a:r>
              <a:rPr sz="3600" spc="0" baseline="1275" dirty="0">
                <a:latin typeface="Tw Cen MT"/>
                <a:cs typeface="Tw Cen MT"/>
              </a:rPr>
              <a:t>re</a:t>
            </a:r>
            <a:r>
              <a:rPr sz="3600" spc="-1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184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los</a:t>
            </a:r>
            <a:r>
              <a:rPr sz="3600" spc="150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re</a:t>
            </a:r>
            <a:r>
              <a:rPr sz="3600" spc="-14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u</a:t>
            </a:r>
            <a:r>
              <a:rPr sz="3600" spc="4" baseline="1275" dirty="0">
                <a:latin typeface="Tw Cen MT"/>
                <a:cs typeface="Tw Cen MT"/>
              </a:rPr>
              <a:t>l</a:t>
            </a:r>
            <a:r>
              <a:rPr sz="3600" spc="0" baseline="1275" dirty="0">
                <a:latin typeface="Tw Cen MT"/>
                <a:cs typeface="Tw Cen MT"/>
              </a:rPr>
              <a:t>ta</a:t>
            </a:r>
            <a:r>
              <a:rPr sz="3600" spc="-9" baseline="1275" dirty="0">
                <a:latin typeface="Tw Cen MT"/>
                <a:cs typeface="Tw Cen MT"/>
              </a:rPr>
              <a:t>d</a:t>
            </a:r>
            <a:r>
              <a:rPr sz="3600" spc="19" baseline="1275" dirty="0">
                <a:latin typeface="Tw Cen MT"/>
                <a:cs typeface="Tw Cen MT"/>
              </a:rPr>
              <a:t>o</a:t>
            </a:r>
            <a:r>
              <a:rPr sz="3600" spc="0" baseline="1275" dirty="0">
                <a:latin typeface="Tw Cen MT"/>
                <a:cs typeface="Tw Cen MT"/>
              </a:rPr>
              <a:t>s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50544" y="5789442"/>
            <a:ext cx="1002056" cy="69626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4" baseline="1275" dirty="0">
                <a:latin typeface="Tw Cen MT"/>
                <a:cs typeface="Tw Cen MT"/>
              </a:rPr>
              <a:t>m</a:t>
            </a:r>
            <a:r>
              <a:rPr sz="3600" spc="0" baseline="1275" dirty="0">
                <a:latin typeface="Tw Cen MT"/>
                <a:cs typeface="Tw Cen MT"/>
              </a:rPr>
              <a:t>ejores</a:t>
            </a:r>
            <a:endParaRPr sz="2400">
              <a:latin typeface="Tw Cen MT"/>
              <a:cs typeface="Tw Cen MT"/>
            </a:endParaRPr>
          </a:p>
          <a:p>
            <a:pPr marL="12700" marR="45719">
              <a:lnSpc>
                <a:spcPct val="90738"/>
              </a:lnSpc>
              <a:spcBef>
                <a:spcPts val="142"/>
              </a:spcBef>
            </a:pPr>
            <a:r>
              <a:rPr sz="2400" spc="0" dirty="0">
                <a:latin typeface="Tw Cen MT"/>
                <a:cs typeface="Tw Cen MT"/>
              </a:rPr>
              <a:t>d</a:t>
            </a:r>
            <a:r>
              <a:rPr sz="2400" spc="-9" dirty="0">
                <a:latin typeface="Tw Cen MT"/>
                <a:cs typeface="Tw Cen MT"/>
              </a:rPr>
              <a:t>a</a:t>
            </a:r>
            <a:r>
              <a:rPr sz="2400" spc="0" dirty="0">
                <a:latin typeface="Tw Cen MT"/>
                <a:cs typeface="Tw Cen MT"/>
              </a:rPr>
              <a:t>to</a:t>
            </a:r>
            <a:r>
              <a:rPr sz="2400" spc="-29" dirty="0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.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760347" y="5789442"/>
            <a:ext cx="672111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p</a:t>
            </a:r>
            <a:r>
              <a:rPr sz="3600" spc="-9" baseline="1275" dirty="0">
                <a:latin typeface="Tw Cen MT"/>
                <a:cs typeface="Tw Cen MT"/>
              </a:rPr>
              <a:t>a</a:t>
            </a:r>
            <a:r>
              <a:rPr sz="3600" spc="-2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540889" y="5789442"/>
            <a:ext cx="30429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-4" baseline="1275" dirty="0">
                <a:latin typeface="Tw Cen MT"/>
                <a:cs typeface="Tw Cen MT"/>
              </a:rPr>
              <a:t>su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955417" y="5789442"/>
            <a:ext cx="1244522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p</a:t>
            </a:r>
            <a:r>
              <a:rPr sz="3600" spc="-5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oblema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309364" y="5789442"/>
            <a:ext cx="22352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y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4638548" y="5789442"/>
            <a:ext cx="40762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sus</a:t>
            </a:r>
            <a:endParaRPr sz="2400">
              <a:latin typeface="Tw Cen MT"/>
              <a:cs typeface="Tw Cen M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3"/>
          <p:cNvSpPr/>
          <p:nvPr/>
        </p:nvSpPr>
        <p:spPr>
          <a:xfrm>
            <a:off x="0" y="1280160"/>
            <a:ext cx="533400" cy="228600"/>
          </a:xfrm>
          <a:custGeom>
            <a:avLst/>
            <a:gdLst/>
            <a:ahLst/>
            <a:cxnLst/>
            <a:rect l="l" t="t" r="r" b="b"/>
            <a:pathLst>
              <a:path w="533400" h="228600">
                <a:moveTo>
                  <a:pt x="0" y="228600"/>
                </a:moveTo>
                <a:lnTo>
                  <a:pt x="533400" y="228600"/>
                </a:lnTo>
                <a:lnTo>
                  <a:pt x="5334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DD80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90550" y="1280160"/>
            <a:ext cx="8553450" cy="228600"/>
          </a:xfrm>
          <a:custGeom>
            <a:avLst/>
            <a:gdLst/>
            <a:ahLst/>
            <a:cxnLst/>
            <a:rect l="l" t="t" r="r" b="b"/>
            <a:pathLst>
              <a:path w="8553450" h="228600">
                <a:moveTo>
                  <a:pt x="0" y="228600"/>
                </a:moveTo>
                <a:lnTo>
                  <a:pt x="8553450" y="228600"/>
                </a:lnTo>
                <a:lnTo>
                  <a:pt x="855345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93B6D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300343" y="3789057"/>
            <a:ext cx="2843657" cy="234886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17220" y="2153412"/>
            <a:ext cx="22859" cy="1828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75488" y="4631435"/>
            <a:ext cx="22859" cy="228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02336" y="6204204"/>
            <a:ext cx="22859" cy="1828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618540" y="1927563"/>
            <a:ext cx="272058" cy="40902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85">
              <a:lnSpc>
                <a:spcPts val="3360"/>
              </a:lnSpc>
              <a:spcBef>
                <a:spcPts val="168"/>
              </a:spcBef>
            </a:pPr>
            <a:r>
              <a:rPr sz="3200" spc="0" dirty="0">
                <a:solidFill>
                  <a:srgbClr val="DD8046"/>
                </a:solidFill>
                <a:latin typeface="Wingdings"/>
                <a:cs typeface="Wingdings"/>
              </a:rPr>
              <a:t></a:t>
            </a:r>
            <a:endParaRPr sz="3200">
              <a:latin typeface="Wingdings"/>
              <a:cs typeface="Wingdings"/>
            </a:endParaRPr>
          </a:p>
          <a:p>
            <a:pPr marL="12700" marR="185">
              <a:lnSpc>
                <a:spcPct val="92488"/>
              </a:lnSpc>
              <a:spcBef>
                <a:spcPts val="2045"/>
              </a:spcBef>
            </a:pPr>
            <a:r>
              <a:rPr sz="3200" spc="0" dirty="0">
                <a:solidFill>
                  <a:srgbClr val="DD8046"/>
                </a:solidFill>
                <a:latin typeface="Wingdings"/>
                <a:cs typeface="Wingdings"/>
              </a:rPr>
              <a:t></a:t>
            </a:r>
            <a:endParaRPr sz="3200">
              <a:latin typeface="Wingdings"/>
              <a:cs typeface="Wingdings"/>
            </a:endParaRPr>
          </a:p>
          <a:p>
            <a:pPr marL="12700" marR="185">
              <a:lnSpc>
                <a:spcPct val="92488"/>
              </a:lnSpc>
              <a:spcBef>
                <a:spcPts val="2210"/>
              </a:spcBef>
            </a:pPr>
            <a:r>
              <a:rPr sz="3200" spc="0" dirty="0">
                <a:solidFill>
                  <a:srgbClr val="DD8046"/>
                </a:solidFill>
                <a:latin typeface="Wingdings"/>
                <a:cs typeface="Wingdings"/>
              </a:rPr>
              <a:t></a:t>
            </a:r>
            <a:endParaRPr sz="3200">
              <a:latin typeface="Wingdings"/>
              <a:cs typeface="Wingdings"/>
            </a:endParaRPr>
          </a:p>
          <a:p>
            <a:pPr marL="12700" marR="185">
              <a:lnSpc>
                <a:spcPct val="92488"/>
              </a:lnSpc>
              <a:spcBef>
                <a:spcPts val="2211"/>
              </a:spcBef>
            </a:pPr>
            <a:r>
              <a:rPr sz="3200" spc="0" dirty="0">
                <a:solidFill>
                  <a:srgbClr val="DD8046"/>
                </a:solidFill>
                <a:latin typeface="Wingdings"/>
                <a:cs typeface="Wingdings"/>
              </a:rPr>
              <a:t></a:t>
            </a:r>
            <a:endParaRPr sz="3200">
              <a:latin typeface="Wingdings"/>
              <a:cs typeface="Wingdings"/>
            </a:endParaRPr>
          </a:p>
          <a:p>
            <a:pPr marL="12700" marR="185">
              <a:lnSpc>
                <a:spcPct val="92488"/>
              </a:lnSpc>
              <a:spcBef>
                <a:spcPts val="2210"/>
              </a:spcBef>
            </a:pPr>
            <a:r>
              <a:rPr sz="3200" spc="0" dirty="0">
                <a:solidFill>
                  <a:srgbClr val="DD8046"/>
                </a:solidFill>
                <a:latin typeface="Wingdings"/>
                <a:cs typeface="Wingdings"/>
              </a:rPr>
              <a:t></a:t>
            </a:r>
            <a:endParaRPr sz="3200">
              <a:latin typeface="Wingdings"/>
              <a:cs typeface="Wingdings"/>
            </a:endParaRPr>
          </a:p>
          <a:p>
            <a:pPr marL="12700">
              <a:lnSpc>
                <a:spcPct val="92488"/>
              </a:lnSpc>
              <a:spcBef>
                <a:spcPts val="2211"/>
              </a:spcBef>
            </a:pPr>
            <a:r>
              <a:rPr sz="3200" spc="0" dirty="0">
                <a:solidFill>
                  <a:srgbClr val="DD8046"/>
                </a:solidFill>
                <a:latin typeface="Wingdings"/>
                <a:cs typeface="Wingdings"/>
              </a:rPr>
              <a:t></a:t>
            </a:r>
            <a:endParaRPr sz="3200">
              <a:latin typeface="Wingdings"/>
              <a:cs typeface="Wingding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72108" y="1937229"/>
            <a:ext cx="5948739" cy="26266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677">
              <a:lnSpc>
                <a:spcPts val="3354"/>
              </a:lnSpc>
              <a:spcBef>
                <a:spcPts val="167"/>
              </a:spcBef>
            </a:pPr>
            <a:r>
              <a:rPr sz="3200" spc="0" dirty="0">
                <a:latin typeface="Tw Cen MT"/>
                <a:cs typeface="Tw Cen MT"/>
              </a:rPr>
              <a:t>¿Qué</a:t>
            </a:r>
            <a:r>
              <a:rPr sz="3200" spc="-66" dirty="0">
                <a:latin typeface="Tw Cen MT"/>
                <a:cs typeface="Tw Cen MT"/>
              </a:rPr>
              <a:t> </a:t>
            </a:r>
            <a:r>
              <a:rPr sz="3200" spc="9" dirty="0">
                <a:latin typeface="Tw Cen MT"/>
                <a:cs typeface="Tw Cen MT"/>
              </a:rPr>
              <a:t>e</a:t>
            </a:r>
            <a:r>
              <a:rPr sz="3200" spc="0" dirty="0">
                <a:latin typeface="Tw Cen MT"/>
                <a:cs typeface="Tw Cen MT"/>
              </a:rPr>
              <a:t>s</a:t>
            </a:r>
            <a:r>
              <a:rPr sz="3200" spc="-26" dirty="0">
                <a:latin typeface="Tw Cen MT"/>
                <a:cs typeface="Tw Cen MT"/>
              </a:rPr>
              <a:t> </a:t>
            </a:r>
            <a:r>
              <a:rPr sz="3200" spc="4" dirty="0">
                <a:latin typeface="Tw Cen MT"/>
                <a:cs typeface="Tw Cen MT"/>
              </a:rPr>
              <a:t>M</a:t>
            </a:r>
            <a:r>
              <a:rPr sz="3200" spc="0" dirty="0">
                <a:latin typeface="Tw Cen MT"/>
                <a:cs typeface="Tw Cen MT"/>
              </a:rPr>
              <a:t>inería</a:t>
            </a:r>
            <a:r>
              <a:rPr sz="3200" spc="-76" dirty="0">
                <a:latin typeface="Tw Cen MT"/>
                <a:cs typeface="Tw Cen MT"/>
              </a:rPr>
              <a:t> </a:t>
            </a:r>
            <a:r>
              <a:rPr sz="3200" spc="-9" dirty="0">
                <a:latin typeface="Tw Cen MT"/>
                <a:cs typeface="Tw Cen MT"/>
              </a:rPr>
              <a:t>d</a:t>
            </a:r>
            <a:r>
              <a:rPr sz="3200" spc="0" dirty="0">
                <a:latin typeface="Tw Cen MT"/>
                <a:cs typeface="Tw Cen MT"/>
              </a:rPr>
              <a:t>e</a:t>
            </a:r>
            <a:r>
              <a:rPr sz="3200" spc="-8" dirty="0">
                <a:latin typeface="Tw Cen MT"/>
                <a:cs typeface="Tw Cen MT"/>
              </a:rPr>
              <a:t> </a:t>
            </a:r>
            <a:r>
              <a:rPr sz="3200" spc="0" dirty="0">
                <a:latin typeface="Tw Cen MT"/>
                <a:cs typeface="Tw Cen MT"/>
              </a:rPr>
              <a:t>D</a:t>
            </a:r>
            <a:r>
              <a:rPr sz="3200" spc="-19" dirty="0">
                <a:latin typeface="Tw Cen MT"/>
                <a:cs typeface="Tw Cen MT"/>
              </a:rPr>
              <a:t>a</a:t>
            </a:r>
            <a:r>
              <a:rPr sz="3200" spc="0" dirty="0">
                <a:latin typeface="Tw Cen MT"/>
                <a:cs typeface="Tw Cen MT"/>
              </a:rPr>
              <a:t>t</a:t>
            </a:r>
            <a:r>
              <a:rPr sz="3200" spc="4" dirty="0">
                <a:latin typeface="Tw Cen MT"/>
                <a:cs typeface="Tw Cen MT"/>
              </a:rPr>
              <a:t>o</a:t>
            </a:r>
            <a:r>
              <a:rPr sz="3200" spc="0" dirty="0">
                <a:latin typeface="Tw Cen MT"/>
                <a:cs typeface="Tw Cen MT"/>
              </a:rPr>
              <a:t>s?</a:t>
            </a:r>
            <a:endParaRPr sz="3200" dirty="0">
              <a:latin typeface="Tw Cen MT"/>
              <a:cs typeface="Tw Cen MT"/>
            </a:endParaRPr>
          </a:p>
          <a:p>
            <a:pPr marL="12700">
              <a:lnSpc>
                <a:spcPct val="149739"/>
              </a:lnSpc>
              <a:spcBef>
                <a:spcPts val="656"/>
              </a:spcBef>
            </a:pPr>
            <a:r>
              <a:rPr sz="3200" spc="9" dirty="0">
                <a:latin typeface="Tw Cen MT"/>
                <a:cs typeface="Tw Cen MT"/>
              </a:rPr>
              <a:t>P</a:t>
            </a:r>
            <a:r>
              <a:rPr sz="3200" spc="-79" dirty="0">
                <a:latin typeface="Tw Cen MT"/>
                <a:cs typeface="Tw Cen MT"/>
              </a:rPr>
              <a:t>r</a:t>
            </a:r>
            <a:r>
              <a:rPr sz="3200" spc="9" dirty="0">
                <a:latin typeface="Tw Cen MT"/>
                <a:cs typeface="Tw Cen MT"/>
              </a:rPr>
              <a:t>o</a:t>
            </a:r>
            <a:r>
              <a:rPr sz="3200" spc="0" dirty="0">
                <a:latin typeface="Tw Cen MT"/>
                <a:cs typeface="Tw Cen MT"/>
              </a:rPr>
              <a:t>ceso</a:t>
            </a:r>
            <a:r>
              <a:rPr sz="3200" spc="-97" dirty="0">
                <a:latin typeface="Tw Cen MT"/>
                <a:cs typeface="Tw Cen MT"/>
              </a:rPr>
              <a:t> </a:t>
            </a:r>
            <a:r>
              <a:rPr sz="3200" spc="-9" dirty="0">
                <a:latin typeface="Tw Cen MT"/>
                <a:cs typeface="Tw Cen MT"/>
              </a:rPr>
              <a:t>d</a:t>
            </a:r>
            <a:r>
              <a:rPr sz="3200" spc="0" dirty="0">
                <a:latin typeface="Tw Cen MT"/>
                <a:cs typeface="Tw Cen MT"/>
              </a:rPr>
              <a:t>e</a:t>
            </a:r>
            <a:r>
              <a:rPr sz="3200" spc="-13" dirty="0">
                <a:latin typeface="Tw Cen MT"/>
                <a:cs typeface="Tw Cen MT"/>
              </a:rPr>
              <a:t> </a:t>
            </a:r>
            <a:r>
              <a:rPr sz="3200" spc="-4" dirty="0">
                <a:latin typeface="Tw Cen MT"/>
                <a:cs typeface="Tw Cen MT"/>
              </a:rPr>
              <a:t>l</a:t>
            </a:r>
            <a:r>
              <a:rPr sz="3200" spc="0" dirty="0">
                <a:latin typeface="Tw Cen MT"/>
                <a:cs typeface="Tw Cen MT"/>
              </a:rPr>
              <a:t>a </a:t>
            </a:r>
            <a:r>
              <a:rPr sz="3200" spc="4" dirty="0">
                <a:latin typeface="Tw Cen MT"/>
                <a:cs typeface="Tw Cen MT"/>
              </a:rPr>
              <a:t>M</a:t>
            </a:r>
            <a:r>
              <a:rPr sz="3200" spc="0" dirty="0">
                <a:latin typeface="Tw Cen MT"/>
                <a:cs typeface="Tw Cen MT"/>
              </a:rPr>
              <a:t>inería</a:t>
            </a:r>
            <a:r>
              <a:rPr sz="3200" spc="-96" dirty="0">
                <a:latin typeface="Tw Cen MT"/>
                <a:cs typeface="Tw Cen MT"/>
              </a:rPr>
              <a:t> </a:t>
            </a:r>
            <a:r>
              <a:rPr sz="3200" spc="-9" dirty="0">
                <a:latin typeface="Tw Cen MT"/>
                <a:cs typeface="Tw Cen MT"/>
              </a:rPr>
              <a:t>d</a:t>
            </a:r>
            <a:r>
              <a:rPr sz="3200" spc="0" dirty="0">
                <a:latin typeface="Tw Cen MT"/>
                <a:cs typeface="Tw Cen MT"/>
              </a:rPr>
              <a:t>e</a:t>
            </a:r>
            <a:r>
              <a:rPr sz="3200" spc="-8" dirty="0">
                <a:latin typeface="Tw Cen MT"/>
                <a:cs typeface="Tw Cen MT"/>
              </a:rPr>
              <a:t> </a:t>
            </a:r>
            <a:r>
              <a:rPr sz="3200" spc="0" dirty="0">
                <a:latin typeface="Tw Cen MT"/>
                <a:cs typeface="Tw Cen MT"/>
              </a:rPr>
              <a:t>D</a:t>
            </a:r>
            <a:r>
              <a:rPr sz="3200" spc="-19" dirty="0">
                <a:latin typeface="Tw Cen MT"/>
                <a:cs typeface="Tw Cen MT"/>
              </a:rPr>
              <a:t>a</a:t>
            </a:r>
            <a:r>
              <a:rPr sz="3200" spc="0" dirty="0">
                <a:latin typeface="Tw Cen MT"/>
                <a:cs typeface="Tw Cen MT"/>
              </a:rPr>
              <a:t>t</a:t>
            </a:r>
            <a:r>
              <a:rPr sz="3200" spc="4" dirty="0">
                <a:latin typeface="Tw Cen MT"/>
                <a:cs typeface="Tw Cen MT"/>
              </a:rPr>
              <a:t>o</a:t>
            </a:r>
            <a:r>
              <a:rPr sz="3200" spc="0" dirty="0">
                <a:latin typeface="Tw Cen MT"/>
                <a:cs typeface="Tw Cen MT"/>
              </a:rPr>
              <a:t>s </a:t>
            </a:r>
            <a:r>
              <a:rPr sz="3200" spc="9" dirty="0">
                <a:latin typeface="Tw Cen MT"/>
                <a:cs typeface="Tw Cen MT"/>
              </a:rPr>
              <a:t>P</a:t>
            </a:r>
            <a:r>
              <a:rPr sz="3200" spc="-79" dirty="0">
                <a:latin typeface="Tw Cen MT"/>
                <a:cs typeface="Tw Cen MT"/>
              </a:rPr>
              <a:t>r</a:t>
            </a:r>
            <a:r>
              <a:rPr sz="3200" spc="9" dirty="0">
                <a:latin typeface="Tw Cen MT"/>
                <a:cs typeface="Tw Cen MT"/>
              </a:rPr>
              <a:t>o</a:t>
            </a:r>
            <a:r>
              <a:rPr sz="3200" spc="0" dirty="0">
                <a:latin typeface="Tw Cen MT"/>
                <a:cs typeface="Tw Cen MT"/>
              </a:rPr>
              <a:t>t</a:t>
            </a:r>
            <a:r>
              <a:rPr sz="3200" spc="4" dirty="0">
                <a:latin typeface="Tw Cen MT"/>
                <a:cs typeface="Tw Cen MT"/>
              </a:rPr>
              <a:t>o</a:t>
            </a:r>
            <a:r>
              <a:rPr sz="3200" spc="0" dirty="0">
                <a:latin typeface="Tw Cen MT"/>
                <a:cs typeface="Tw Cen MT"/>
              </a:rPr>
              <a:t>colo</a:t>
            </a:r>
            <a:r>
              <a:rPr sz="3200" spc="-103" dirty="0">
                <a:latin typeface="Tw Cen MT"/>
                <a:cs typeface="Tw Cen MT"/>
              </a:rPr>
              <a:t> </a:t>
            </a:r>
            <a:r>
              <a:rPr sz="3200" spc="-9" dirty="0">
                <a:latin typeface="Tw Cen MT"/>
                <a:cs typeface="Tw Cen MT"/>
              </a:rPr>
              <a:t>d</a:t>
            </a:r>
            <a:r>
              <a:rPr sz="3200" spc="0" dirty="0">
                <a:latin typeface="Tw Cen MT"/>
                <a:cs typeface="Tw Cen MT"/>
              </a:rPr>
              <a:t>e</a:t>
            </a:r>
            <a:r>
              <a:rPr sz="3200" spc="-8" dirty="0">
                <a:latin typeface="Tw Cen MT"/>
                <a:cs typeface="Tw Cen MT"/>
              </a:rPr>
              <a:t> </a:t>
            </a:r>
            <a:r>
              <a:rPr sz="3200" spc="-4" dirty="0">
                <a:latin typeface="Tw Cen MT"/>
                <a:cs typeface="Tw Cen MT"/>
              </a:rPr>
              <a:t>u</a:t>
            </a:r>
            <a:r>
              <a:rPr sz="3200" spc="0" dirty="0">
                <a:latin typeface="Tw Cen MT"/>
                <a:cs typeface="Tw Cen MT"/>
              </a:rPr>
              <a:t>n</a:t>
            </a:r>
            <a:r>
              <a:rPr sz="3200" spc="-27" dirty="0">
                <a:latin typeface="Tw Cen MT"/>
                <a:cs typeface="Tw Cen MT"/>
              </a:rPr>
              <a:t> </a:t>
            </a:r>
            <a:r>
              <a:rPr sz="3200" spc="-9" dirty="0">
                <a:latin typeface="Tw Cen MT"/>
                <a:cs typeface="Tw Cen MT"/>
              </a:rPr>
              <a:t>p</a:t>
            </a:r>
            <a:r>
              <a:rPr sz="3200" spc="-79" dirty="0">
                <a:latin typeface="Tw Cen MT"/>
                <a:cs typeface="Tw Cen MT"/>
              </a:rPr>
              <a:t>r</a:t>
            </a:r>
            <a:r>
              <a:rPr sz="3200" spc="-59" dirty="0">
                <a:latin typeface="Tw Cen MT"/>
                <a:cs typeface="Tw Cen MT"/>
              </a:rPr>
              <a:t>oy</a:t>
            </a:r>
            <a:r>
              <a:rPr sz="3200" spc="9" dirty="0">
                <a:latin typeface="Tw Cen MT"/>
                <a:cs typeface="Tw Cen MT"/>
              </a:rPr>
              <a:t>e</a:t>
            </a:r>
            <a:r>
              <a:rPr sz="3200" spc="0" dirty="0">
                <a:latin typeface="Tw Cen MT"/>
                <a:cs typeface="Tw Cen MT"/>
              </a:rPr>
              <a:t>cto</a:t>
            </a:r>
            <a:r>
              <a:rPr sz="3200" spc="-68" dirty="0">
                <a:latin typeface="Tw Cen MT"/>
                <a:cs typeface="Tw Cen MT"/>
              </a:rPr>
              <a:t> </a:t>
            </a:r>
            <a:r>
              <a:rPr sz="3200" spc="-9" dirty="0">
                <a:latin typeface="Tw Cen MT"/>
                <a:cs typeface="Tw Cen MT"/>
              </a:rPr>
              <a:t>d</a:t>
            </a:r>
            <a:r>
              <a:rPr sz="3200" spc="0" dirty="0">
                <a:latin typeface="Tw Cen MT"/>
                <a:cs typeface="Tw Cen MT"/>
              </a:rPr>
              <a:t>e</a:t>
            </a:r>
            <a:r>
              <a:rPr sz="3200" spc="-13" dirty="0">
                <a:latin typeface="Tw Cen MT"/>
                <a:cs typeface="Tw Cen MT"/>
              </a:rPr>
              <a:t> </a:t>
            </a:r>
            <a:r>
              <a:rPr sz="3200" spc="0" dirty="0">
                <a:latin typeface="Tw Cen MT"/>
                <a:cs typeface="Tw Cen MT"/>
              </a:rPr>
              <a:t>min</a:t>
            </a:r>
            <a:r>
              <a:rPr sz="3200" spc="4" dirty="0">
                <a:latin typeface="Tw Cen MT"/>
                <a:cs typeface="Tw Cen MT"/>
              </a:rPr>
              <a:t>e</a:t>
            </a:r>
            <a:r>
              <a:rPr sz="3200" spc="0" dirty="0">
                <a:latin typeface="Tw Cen MT"/>
                <a:cs typeface="Tw Cen MT"/>
              </a:rPr>
              <a:t>r</a:t>
            </a:r>
            <a:r>
              <a:rPr sz="3200" spc="-9" dirty="0">
                <a:latin typeface="Tw Cen MT"/>
                <a:cs typeface="Tw Cen MT"/>
              </a:rPr>
              <a:t>í</a:t>
            </a:r>
            <a:r>
              <a:rPr sz="3200" spc="0" dirty="0">
                <a:latin typeface="Tw Cen MT"/>
                <a:cs typeface="Tw Cen MT"/>
              </a:rPr>
              <a:t>a Técni</a:t>
            </a:r>
            <a:r>
              <a:rPr sz="3200" spc="-9" dirty="0">
                <a:latin typeface="Tw Cen MT"/>
                <a:cs typeface="Tw Cen MT"/>
              </a:rPr>
              <a:t>ca</a:t>
            </a:r>
            <a:r>
              <a:rPr sz="3200" spc="0" dirty="0">
                <a:latin typeface="Tw Cen MT"/>
                <a:cs typeface="Tw Cen MT"/>
              </a:rPr>
              <a:t>s</a:t>
            </a:r>
            <a:r>
              <a:rPr sz="3200" spc="-73" dirty="0">
                <a:latin typeface="Tw Cen MT"/>
                <a:cs typeface="Tw Cen MT"/>
              </a:rPr>
              <a:t> </a:t>
            </a:r>
            <a:r>
              <a:rPr sz="3200" spc="-9" dirty="0">
                <a:latin typeface="Tw Cen MT"/>
                <a:cs typeface="Tw Cen MT"/>
              </a:rPr>
              <a:t>d</a:t>
            </a:r>
            <a:r>
              <a:rPr sz="3200" spc="0" dirty="0">
                <a:latin typeface="Tw Cen MT"/>
                <a:cs typeface="Tw Cen MT"/>
              </a:rPr>
              <a:t>e</a:t>
            </a:r>
            <a:r>
              <a:rPr sz="3200" spc="-13" dirty="0">
                <a:latin typeface="Tw Cen MT"/>
                <a:cs typeface="Tw Cen MT"/>
              </a:rPr>
              <a:t> </a:t>
            </a:r>
            <a:r>
              <a:rPr sz="3200" spc="0" dirty="0">
                <a:latin typeface="Tw Cen MT"/>
                <a:cs typeface="Tw Cen MT"/>
              </a:rPr>
              <a:t>min</a:t>
            </a:r>
            <a:r>
              <a:rPr sz="3200" spc="4" dirty="0">
                <a:latin typeface="Tw Cen MT"/>
                <a:cs typeface="Tw Cen MT"/>
              </a:rPr>
              <a:t>e</a:t>
            </a:r>
            <a:r>
              <a:rPr sz="3200" spc="0" dirty="0">
                <a:latin typeface="Tw Cen MT"/>
                <a:cs typeface="Tw Cen MT"/>
              </a:rPr>
              <a:t>r</a:t>
            </a:r>
            <a:r>
              <a:rPr sz="3200" spc="-9" dirty="0">
                <a:latin typeface="Tw Cen MT"/>
                <a:cs typeface="Tw Cen MT"/>
              </a:rPr>
              <a:t>í</a:t>
            </a:r>
            <a:r>
              <a:rPr sz="3200" spc="0" dirty="0">
                <a:latin typeface="Tw Cen MT"/>
                <a:cs typeface="Tw Cen MT"/>
              </a:rPr>
              <a:t>a</a:t>
            </a:r>
            <a:r>
              <a:rPr sz="3200" spc="-63" dirty="0">
                <a:latin typeface="Tw Cen MT"/>
                <a:cs typeface="Tw Cen MT"/>
              </a:rPr>
              <a:t> </a:t>
            </a:r>
            <a:r>
              <a:rPr sz="3200" spc="-9" dirty="0">
                <a:latin typeface="Tw Cen MT"/>
                <a:cs typeface="Tw Cen MT"/>
              </a:rPr>
              <a:t>d</a:t>
            </a:r>
            <a:r>
              <a:rPr sz="3200" spc="0" dirty="0">
                <a:latin typeface="Tw Cen MT"/>
                <a:cs typeface="Tw Cen MT"/>
              </a:rPr>
              <a:t>e</a:t>
            </a:r>
            <a:r>
              <a:rPr sz="3200" spc="11" dirty="0">
                <a:latin typeface="Tw Cen MT"/>
                <a:cs typeface="Tw Cen MT"/>
              </a:rPr>
              <a:t> </a:t>
            </a:r>
            <a:r>
              <a:rPr sz="3200" spc="-9" dirty="0">
                <a:latin typeface="Tw Cen MT"/>
                <a:cs typeface="Tw Cen MT"/>
              </a:rPr>
              <a:t>da</a:t>
            </a:r>
            <a:r>
              <a:rPr sz="3200" spc="0" dirty="0">
                <a:latin typeface="Tw Cen MT"/>
                <a:cs typeface="Tw Cen MT"/>
              </a:rPr>
              <a:t>t</a:t>
            </a:r>
            <a:r>
              <a:rPr sz="3200" spc="4" dirty="0">
                <a:latin typeface="Tw Cen MT"/>
                <a:cs typeface="Tw Cen MT"/>
              </a:rPr>
              <a:t>o</a:t>
            </a:r>
            <a:r>
              <a:rPr sz="3200" spc="0" dirty="0">
                <a:latin typeface="Tw Cen MT"/>
                <a:cs typeface="Tw Cen MT"/>
              </a:rPr>
              <a:t>s</a:t>
            </a:r>
            <a:endParaRPr sz="3200" dirty="0">
              <a:latin typeface="Tw Cen MT"/>
              <a:cs typeface="Tw Cen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957441" y="3401158"/>
            <a:ext cx="510038" cy="43078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54"/>
              </a:lnSpc>
              <a:spcBef>
                <a:spcPts val="167"/>
              </a:spcBef>
            </a:pPr>
            <a:r>
              <a:rPr sz="3200" spc="-9" dirty="0">
                <a:latin typeface="Tw Cen MT"/>
                <a:cs typeface="Tw Cen MT"/>
              </a:rPr>
              <a:t>de</a:t>
            </a:r>
            <a:endParaRPr sz="3200">
              <a:latin typeface="Tw Cen MT"/>
              <a:cs typeface="Tw Cen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496936" y="3401158"/>
            <a:ext cx="979677" cy="43078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54"/>
              </a:lnSpc>
              <a:spcBef>
                <a:spcPts val="167"/>
              </a:spcBef>
            </a:pPr>
            <a:r>
              <a:rPr sz="3200" spc="-9" dirty="0">
                <a:latin typeface="Tw Cen MT"/>
                <a:cs typeface="Tw Cen MT"/>
              </a:rPr>
              <a:t>da</a:t>
            </a:r>
            <a:r>
              <a:rPr sz="3200" spc="0" dirty="0">
                <a:latin typeface="Tw Cen MT"/>
                <a:cs typeface="Tw Cen MT"/>
              </a:rPr>
              <a:t>t</a:t>
            </a:r>
            <a:r>
              <a:rPr sz="3200" spc="4" dirty="0">
                <a:latin typeface="Tw Cen MT"/>
                <a:cs typeface="Tw Cen MT"/>
              </a:rPr>
              <a:t>o</a:t>
            </a:r>
            <a:r>
              <a:rPr sz="3200" spc="0" dirty="0">
                <a:latin typeface="Tw Cen MT"/>
                <a:cs typeface="Tw Cen MT"/>
              </a:rPr>
              <a:t>s</a:t>
            </a:r>
            <a:endParaRPr sz="3200">
              <a:latin typeface="Tw Cen MT"/>
              <a:cs typeface="Tw Cen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972108" y="4864833"/>
            <a:ext cx="6324675" cy="11626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54"/>
              </a:lnSpc>
              <a:spcBef>
                <a:spcPts val="167"/>
              </a:spcBef>
            </a:pPr>
            <a:r>
              <a:rPr sz="3200" spc="0" dirty="0">
                <a:latin typeface="Tw Cen MT"/>
                <a:cs typeface="Tw Cen MT"/>
              </a:rPr>
              <a:t>Eje</a:t>
            </a:r>
            <a:r>
              <a:rPr sz="3200" spc="4" dirty="0">
                <a:latin typeface="Tw Cen MT"/>
                <a:cs typeface="Tw Cen MT"/>
              </a:rPr>
              <a:t>m</a:t>
            </a:r>
            <a:r>
              <a:rPr sz="3200" spc="-9" dirty="0">
                <a:latin typeface="Tw Cen MT"/>
                <a:cs typeface="Tw Cen MT"/>
              </a:rPr>
              <a:t>p</a:t>
            </a:r>
            <a:r>
              <a:rPr sz="3200" spc="0" dirty="0">
                <a:latin typeface="Tw Cen MT"/>
                <a:cs typeface="Tw Cen MT"/>
              </a:rPr>
              <a:t>lo</a:t>
            </a:r>
            <a:r>
              <a:rPr sz="3200" spc="-98" dirty="0">
                <a:latin typeface="Tw Cen MT"/>
                <a:cs typeface="Tw Cen MT"/>
              </a:rPr>
              <a:t> </a:t>
            </a:r>
            <a:r>
              <a:rPr sz="3200" spc="-9" dirty="0">
                <a:latin typeface="Tw Cen MT"/>
                <a:cs typeface="Tw Cen MT"/>
              </a:rPr>
              <a:t>d</a:t>
            </a:r>
            <a:r>
              <a:rPr sz="3200" spc="0" dirty="0">
                <a:latin typeface="Tw Cen MT"/>
                <a:cs typeface="Tw Cen MT"/>
              </a:rPr>
              <a:t>e</a:t>
            </a:r>
            <a:r>
              <a:rPr sz="3200" spc="11" dirty="0">
                <a:latin typeface="Tw Cen MT"/>
                <a:cs typeface="Tw Cen MT"/>
              </a:rPr>
              <a:t> </a:t>
            </a:r>
            <a:r>
              <a:rPr sz="3200" spc="-4" dirty="0">
                <a:latin typeface="Tw Cen MT"/>
                <a:cs typeface="Tw Cen MT"/>
              </a:rPr>
              <a:t>us</a:t>
            </a:r>
            <a:r>
              <a:rPr sz="3200" spc="0" dirty="0">
                <a:latin typeface="Tw Cen MT"/>
                <a:cs typeface="Tw Cen MT"/>
              </a:rPr>
              <a:t>o</a:t>
            </a:r>
            <a:r>
              <a:rPr sz="3200" spc="-20" dirty="0">
                <a:latin typeface="Tw Cen MT"/>
                <a:cs typeface="Tw Cen MT"/>
              </a:rPr>
              <a:t> </a:t>
            </a:r>
            <a:r>
              <a:rPr sz="3200" spc="-9" dirty="0">
                <a:latin typeface="Tw Cen MT"/>
                <a:cs typeface="Tw Cen MT"/>
              </a:rPr>
              <a:t>d</a:t>
            </a:r>
            <a:r>
              <a:rPr sz="3200" spc="0" dirty="0">
                <a:latin typeface="Tw Cen MT"/>
                <a:cs typeface="Tw Cen MT"/>
              </a:rPr>
              <a:t>e</a:t>
            </a:r>
            <a:r>
              <a:rPr sz="3200" spc="-8" dirty="0">
                <a:latin typeface="Tw Cen MT"/>
                <a:cs typeface="Tw Cen MT"/>
              </a:rPr>
              <a:t> </a:t>
            </a:r>
            <a:r>
              <a:rPr sz="3200" spc="-4" dirty="0">
                <a:latin typeface="Tw Cen MT"/>
                <a:cs typeface="Tw Cen MT"/>
              </a:rPr>
              <a:t>l</a:t>
            </a:r>
            <a:r>
              <a:rPr sz="3200" spc="0" dirty="0">
                <a:latin typeface="Tw Cen MT"/>
                <a:cs typeface="Tw Cen MT"/>
              </a:rPr>
              <a:t>a</a:t>
            </a:r>
            <a:r>
              <a:rPr sz="3200" spc="-24" dirty="0">
                <a:latin typeface="Tw Cen MT"/>
                <a:cs typeface="Tw Cen MT"/>
              </a:rPr>
              <a:t> </a:t>
            </a:r>
            <a:r>
              <a:rPr sz="3200" spc="0" dirty="0">
                <a:latin typeface="Tw Cen MT"/>
                <a:cs typeface="Tw Cen MT"/>
              </a:rPr>
              <a:t>min</a:t>
            </a:r>
            <a:r>
              <a:rPr sz="3200" spc="4" dirty="0">
                <a:latin typeface="Tw Cen MT"/>
                <a:cs typeface="Tw Cen MT"/>
              </a:rPr>
              <a:t>e</a:t>
            </a:r>
            <a:r>
              <a:rPr sz="3200" spc="0" dirty="0">
                <a:latin typeface="Tw Cen MT"/>
                <a:cs typeface="Tw Cen MT"/>
              </a:rPr>
              <a:t>r</a:t>
            </a:r>
            <a:r>
              <a:rPr sz="3200" spc="-9" dirty="0">
                <a:latin typeface="Tw Cen MT"/>
                <a:cs typeface="Tw Cen MT"/>
              </a:rPr>
              <a:t>í</a:t>
            </a:r>
            <a:r>
              <a:rPr sz="3200" spc="0" dirty="0">
                <a:latin typeface="Tw Cen MT"/>
                <a:cs typeface="Tw Cen MT"/>
              </a:rPr>
              <a:t>a</a:t>
            </a:r>
            <a:r>
              <a:rPr sz="3200" spc="-43" dirty="0">
                <a:latin typeface="Tw Cen MT"/>
                <a:cs typeface="Tw Cen MT"/>
              </a:rPr>
              <a:t> </a:t>
            </a:r>
            <a:r>
              <a:rPr sz="3200" spc="-9" dirty="0">
                <a:latin typeface="Tw Cen MT"/>
                <a:cs typeface="Tw Cen MT"/>
              </a:rPr>
              <a:t>d</a:t>
            </a:r>
            <a:r>
              <a:rPr sz="3200" spc="0" dirty="0">
                <a:latin typeface="Tw Cen MT"/>
                <a:cs typeface="Tw Cen MT"/>
              </a:rPr>
              <a:t>e</a:t>
            </a:r>
            <a:r>
              <a:rPr sz="3200" spc="-8" dirty="0">
                <a:latin typeface="Tw Cen MT"/>
                <a:cs typeface="Tw Cen MT"/>
              </a:rPr>
              <a:t> </a:t>
            </a:r>
            <a:r>
              <a:rPr sz="3200" spc="-9" dirty="0">
                <a:latin typeface="Tw Cen MT"/>
                <a:cs typeface="Tw Cen MT"/>
              </a:rPr>
              <a:t>da</a:t>
            </a:r>
            <a:r>
              <a:rPr sz="3200" spc="0" dirty="0">
                <a:latin typeface="Tw Cen MT"/>
                <a:cs typeface="Tw Cen MT"/>
              </a:rPr>
              <a:t>t</a:t>
            </a:r>
            <a:r>
              <a:rPr sz="3200" spc="4" dirty="0">
                <a:latin typeface="Tw Cen MT"/>
                <a:cs typeface="Tw Cen MT"/>
              </a:rPr>
              <a:t>o</a:t>
            </a:r>
            <a:r>
              <a:rPr sz="3200" spc="0" dirty="0">
                <a:latin typeface="Tw Cen MT"/>
                <a:cs typeface="Tw Cen MT"/>
              </a:rPr>
              <a:t>s</a:t>
            </a:r>
            <a:endParaRPr sz="3200" dirty="0">
              <a:latin typeface="Tw Cen MT"/>
              <a:cs typeface="Tw Cen MT"/>
            </a:endParaRPr>
          </a:p>
          <a:p>
            <a:pPr marL="12700" marR="60807">
              <a:lnSpc>
                <a:spcPct val="90738"/>
              </a:lnSpc>
              <a:spcBef>
                <a:spcPts val="2110"/>
              </a:spcBef>
            </a:pPr>
            <a:r>
              <a:rPr sz="3200" spc="0" dirty="0">
                <a:latin typeface="Tw Cen MT"/>
                <a:cs typeface="Tw Cen MT"/>
              </a:rPr>
              <a:t>Her</a:t>
            </a:r>
            <a:r>
              <a:rPr sz="3200" spc="-39" dirty="0">
                <a:latin typeface="Tw Cen MT"/>
                <a:cs typeface="Tw Cen MT"/>
              </a:rPr>
              <a:t>r</a:t>
            </a:r>
            <a:r>
              <a:rPr sz="3200" spc="-9" dirty="0">
                <a:latin typeface="Tw Cen MT"/>
                <a:cs typeface="Tw Cen MT"/>
              </a:rPr>
              <a:t>a</a:t>
            </a:r>
            <a:r>
              <a:rPr sz="3200" spc="0" dirty="0">
                <a:latin typeface="Tw Cen MT"/>
                <a:cs typeface="Tw Cen MT"/>
              </a:rPr>
              <a:t>mi</a:t>
            </a:r>
            <a:r>
              <a:rPr sz="3200" spc="9" dirty="0">
                <a:latin typeface="Tw Cen MT"/>
                <a:cs typeface="Tw Cen MT"/>
              </a:rPr>
              <a:t>e</a:t>
            </a:r>
            <a:r>
              <a:rPr sz="3200" spc="0" dirty="0">
                <a:latin typeface="Tw Cen MT"/>
                <a:cs typeface="Tw Cen MT"/>
              </a:rPr>
              <a:t>nt</a:t>
            </a:r>
            <a:r>
              <a:rPr sz="3200" spc="-19" dirty="0">
                <a:latin typeface="Tw Cen MT"/>
                <a:cs typeface="Tw Cen MT"/>
              </a:rPr>
              <a:t>a</a:t>
            </a:r>
            <a:r>
              <a:rPr sz="3200" spc="0" dirty="0">
                <a:latin typeface="Tw Cen MT"/>
                <a:cs typeface="Tw Cen MT"/>
              </a:rPr>
              <a:t>s</a:t>
            </a:r>
            <a:r>
              <a:rPr sz="3200" spc="-94" dirty="0">
                <a:latin typeface="Tw Cen MT"/>
                <a:cs typeface="Tw Cen MT"/>
              </a:rPr>
              <a:t> </a:t>
            </a:r>
            <a:r>
              <a:rPr sz="3200" spc="-9" dirty="0">
                <a:latin typeface="Tw Cen MT"/>
                <a:cs typeface="Tw Cen MT"/>
              </a:rPr>
              <a:t>d</a:t>
            </a:r>
            <a:r>
              <a:rPr sz="3200" spc="0" dirty="0">
                <a:latin typeface="Tw Cen MT"/>
                <a:cs typeface="Tw Cen MT"/>
              </a:rPr>
              <a:t>e</a:t>
            </a:r>
            <a:r>
              <a:rPr sz="3200" spc="-13" dirty="0">
                <a:latin typeface="Tw Cen MT"/>
                <a:cs typeface="Tw Cen MT"/>
              </a:rPr>
              <a:t> </a:t>
            </a:r>
            <a:r>
              <a:rPr sz="3200" spc="4" dirty="0">
                <a:latin typeface="Tw Cen MT"/>
                <a:cs typeface="Tw Cen MT"/>
              </a:rPr>
              <a:t>So</a:t>
            </a:r>
            <a:r>
              <a:rPr sz="3200" spc="0" dirty="0">
                <a:latin typeface="Tw Cen MT"/>
                <a:cs typeface="Tw Cen MT"/>
              </a:rPr>
              <a:t>ft</a:t>
            </a:r>
            <a:r>
              <a:rPr sz="3200" spc="-125" dirty="0">
                <a:latin typeface="Tw Cen MT"/>
                <a:cs typeface="Tw Cen MT"/>
              </a:rPr>
              <a:t>w</a:t>
            </a:r>
            <a:r>
              <a:rPr sz="3200" spc="-9" dirty="0">
                <a:latin typeface="Tw Cen MT"/>
                <a:cs typeface="Tw Cen MT"/>
              </a:rPr>
              <a:t>a</a:t>
            </a:r>
            <a:r>
              <a:rPr sz="3200" spc="0" dirty="0">
                <a:latin typeface="Tw Cen MT"/>
                <a:cs typeface="Tw Cen MT"/>
              </a:rPr>
              <a:t>re</a:t>
            </a:r>
            <a:endParaRPr sz="3200" dirty="0">
              <a:latin typeface="Tw Cen MT"/>
              <a:cs typeface="Tw Cen MT"/>
            </a:endParaRP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E856AFCE-BE74-48A5-A975-AD7C0C518B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9000" y="501530"/>
            <a:ext cx="1759879" cy="719653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/>
          <p:nvPr/>
        </p:nvSpPr>
        <p:spPr>
          <a:xfrm>
            <a:off x="0" y="1280160"/>
            <a:ext cx="533400" cy="228600"/>
          </a:xfrm>
          <a:custGeom>
            <a:avLst/>
            <a:gdLst/>
            <a:ahLst/>
            <a:cxnLst/>
            <a:rect l="l" t="t" r="r" b="b"/>
            <a:pathLst>
              <a:path w="533400" h="228600">
                <a:moveTo>
                  <a:pt x="0" y="228600"/>
                </a:moveTo>
                <a:lnTo>
                  <a:pt x="533400" y="228600"/>
                </a:lnTo>
                <a:lnTo>
                  <a:pt x="5334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DD80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90550" y="1280160"/>
            <a:ext cx="8553450" cy="228600"/>
          </a:xfrm>
          <a:custGeom>
            <a:avLst/>
            <a:gdLst/>
            <a:ahLst/>
            <a:cxnLst/>
            <a:rect l="l" t="t" r="r" b="b"/>
            <a:pathLst>
              <a:path w="8553450" h="228600">
                <a:moveTo>
                  <a:pt x="0" y="228600"/>
                </a:moveTo>
                <a:lnTo>
                  <a:pt x="8553450" y="228600"/>
                </a:lnTo>
                <a:lnTo>
                  <a:pt x="855345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93B6D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3152" y="342900"/>
            <a:ext cx="8663940" cy="10835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763649" y="3212998"/>
            <a:ext cx="5715000" cy="32861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546608" y="1709480"/>
            <a:ext cx="592681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175" spc="0" baseline="2071" dirty="0">
                <a:solidFill>
                  <a:srgbClr val="DD8046"/>
                </a:solidFill>
                <a:latin typeface="Wingdings"/>
                <a:cs typeface="Wingdings"/>
              </a:rPr>
              <a:t></a:t>
            </a:r>
            <a:r>
              <a:rPr sz="2175" spc="0" baseline="1999" dirty="0">
                <a:solidFill>
                  <a:srgbClr val="DD8046"/>
                </a:solidFill>
                <a:latin typeface="Times New Roman"/>
                <a:cs typeface="Times New Roman"/>
              </a:rPr>
              <a:t>  </a:t>
            </a:r>
            <a:r>
              <a:rPr sz="2175" spc="131" baseline="1999" dirty="0">
                <a:solidFill>
                  <a:srgbClr val="DD8046"/>
                </a:solidFill>
                <a:latin typeface="Times New Roman"/>
                <a:cs typeface="Times New Roman"/>
              </a:rPr>
              <a:t> </a:t>
            </a:r>
            <a:r>
              <a:rPr sz="3600" spc="4" baseline="1275" dirty="0">
                <a:latin typeface="Tw Cen MT"/>
                <a:cs typeface="Tw Cen MT"/>
              </a:rPr>
              <a:t>El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238504" y="1709480"/>
            <a:ext cx="774879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-19" baseline="1275" dirty="0">
                <a:latin typeface="Tw Cen MT"/>
                <a:cs typeface="Tw Cen MT"/>
              </a:rPr>
              <a:t>ú</a:t>
            </a:r>
            <a:r>
              <a:rPr sz="3600" spc="0" baseline="1275" dirty="0">
                <a:latin typeface="Tw Cen MT"/>
                <a:cs typeface="Tw Cen MT"/>
              </a:rPr>
              <a:t>ltimo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110486" y="1709480"/>
            <a:ext cx="659712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p</a:t>
            </a:r>
            <a:r>
              <a:rPr sz="3600" spc="-9" baseline="1275" dirty="0">
                <a:latin typeface="Tw Cen MT"/>
                <a:cs typeface="Tw Cen MT"/>
              </a:rPr>
              <a:t>a</a:t>
            </a:r>
            <a:r>
              <a:rPr sz="3600" spc="-4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o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869819" y="1709480"/>
            <a:ext cx="458111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d</a:t>
            </a:r>
            <a:r>
              <a:rPr sz="3600" spc="-4" baseline="1275" dirty="0">
                <a:latin typeface="Tw Cen MT"/>
                <a:cs typeface="Tw Cen MT"/>
              </a:rPr>
              <a:t>e</a:t>
            </a:r>
            <a:r>
              <a:rPr sz="3600" spc="0" baseline="1275" dirty="0">
                <a:latin typeface="Tw Cen MT"/>
                <a:cs typeface="Tw Cen MT"/>
              </a:rPr>
              <a:t>l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424809" y="1709480"/>
            <a:ext cx="1006922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p</a:t>
            </a:r>
            <a:r>
              <a:rPr sz="3600" spc="-5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o</a:t>
            </a:r>
            <a:r>
              <a:rPr sz="3600" spc="-14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-9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o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531614" y="1709480"/>
            <a:ext cx="390507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-4" baseline="1275" dirty="0">
                <a:latin typeface="Tw Cen MT"/>
                <a:cs typeface="Tw Cen MT"/>
              </a:rPr>
              <a:t>de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019294" y="1709480"/>
            <a:ext cx="965120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lang="es-MX" sz="3600" baseline="1275" dirty="0">
                <a:latin typeface="Tw Cen MT"/>
                <a:cs typeface="Tw Cen MT"/>
              </a:rPr>
              <a:t>M</a:t>
            </a:r>
            <a:r>
              <a:rPr sz="3600" spc="4" baseline="1275" dirty="0" err="1">
                <a:latin typeface="Tw Cen MT"/>
                <a:cs typeface="Tw Cen MT"/>
              </a:rPr>
              <a:t>i</a:t>
            </a:r>
            <a:r>
              <a:rPr sz="3600" spc="0" baseline="1275" dirty="0" err="1">
                <a:latin typeface="Tw Cen MT"/>
                <a:cs typeface="Tw Cen MT"/>
              </a:rPr>
              <a:t>nería</a:t>
            </a:r>
            <a:endParaRPr sz="2400" dirty="0">
              <a:latin typeface="Tw Cen MT"/>
              <a:cs typeface="Tw Cen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083300" y="1709480"/>
            <a:ext cx="390507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-4" baseline="1275" dirty="0">
                <a:latin typeface="Tw Cen MT"/>
                <a:cs typeface="Tw Cen MT"/>
              </a:rPr>
              <a:t>de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571233" y="1709480"/>
            <a:ext cx="799523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lang="es-MX" sz="3600" baseline="1275" dirty="0">
                <a:latin typeface="Tw Cen MT"/>
                <a:cs typeface="Tw Cen MT"/>
              </a:rPr>
              <a:t>D</a:t>
            </a:r>
            <a:r>
              <a:rPr sz="3600" spc="-9" baseline="1275" dirty="0" err="1">
                <a:latin typeface="Tw Cen MT"/>
                <a:cs typeface="Tw Cen MT"/>
              </a:rPr>
              <a:t>a</a:t>
            </a:r>
            <a:r>
              <a:rPr sz="3600" spc="-25" baseline="1275" dirty="0" err="1">
                <a:latin typeface="Tw Cen MT"/>
                <a:cs typeface="Tw Cen MT"/>
              </a:rPr>
              <a:t>t</a:t>
            </a:r>
            <a:r>
              <a:rPr sz="3600" spc="0" baseline="1275" dirty="0" err="1">
                <a:latin typeface="Tw Cen MT"/>
                <a:cs typeface="Tw Cen MT"/>
              </a:rPr>
              <a:t>o</a:t>
            </a:r>
            <a:r>
              <a:rPr sz="3600" spc="-59" baseline="1275" dirty="0" err="1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,</a:t>
            </a:r>
            <a:endParaRPr sz="2400" dirty="0">
              <a:latin typeface="Tw Cen MT"/>
              <a:cs typeface="Tw Cen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470775" y="1709480"/>
            <a:ext cx="1119070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omo </a:t>
            </a:r>
            <a:r>
              <a:rPr sz="3600" spc="29" baseline="1275" dirty="0">
                <a:latin typeface="Tw Cen MT"/>
                <a:cs typeface="Tw Cen MT"/>
              </a:rPr>
              <a:t> </a:t>
            </a:r>
            <a:r>
              <a:rPr sz="3600" spc="-9" baseline="1275" dirty="0">
                <a:latin typeface="Tw Cen MT"/>
                <a:cs typeface="Tw Cen MT"/>
              </a:rPr>
              <a:t>se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66647" y="2075480"/>
            <a:ext cx="5710791" cy="6962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5765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re</a:t>
            </a:r>
            <a:r>
              <a:rPr sz="3600" spc="-14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alta</a:t>
            </a:r>
            <a:r>
              <a:rPr sz="3600" spc="294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en</a:t>
            </a:r>
            <a:r>
              <a:rPr sz="3600" spc="304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el</a:t>
            </a:r>
            <a:r>
              <a:rPr sz="3600" spc="27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si</a:t>
            </a:r>
            <a:r>
              <a:rPr sz="3600" spc="-9" baseline="1275" dirty="0">
                <a:latin typeface="Tw Cen MT"/>
                <a:cs typeface="Tw Cen MT"/>
              </a:rPr>
              <a:t>g</a:t>
            </a:r>
            <a:r>
              <a:rPr sz="3600" spc="0" baseline="1275" dirty="0">
                <a:latin typeface="Tw Cen MT"/>
                <a:cs typeface="Tw Cen MT"/>
              </a:rPr>
              <a:t>u</a:t>
            </a:r>
            <a:r>
              <a:rPr sz="3600" spc="4" baseline="1275" dirty="0">
                <a:latin typeface="Tw Cen MT"/>
                <a:cs typeface="Tw Cen MT"/>
              </a:rPr>
              <a:t>i</a:t>
            </a:r>
            <a:r>
              <a:rPr sz="3600" spc="0" baseline="1275" dirty="0">
                <a:latin typeface="Tw Cen MT"/>
                <a:cs typeface="Tw Cen MT"/>
              </a:rPr>
              <a:t>ente</a:t>
            </a:r>
            <a:r>
              <a:rPr sz="3600" spc="284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d</a:t>
            </a:r>
            <a:r>
              <a:rPr sz="3600" spc="-25" baseline="1275" dirty="0">
                <a:latin typeface="Tw Cen MT"/>
                <a:cs typeface="Tw Cen MT"/>
              </a:rPr>
              <a:t>i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-9" baseline="1275" dirty="0">
                <a:latin typeface="Tw Cen MT"/>
                <a:cs typeface="Tw Cen MT"/>
              </a:rPr>
              <a:t>g</a:t>
            </a:r>
            <a:r>
              <a:rPr sz="3600" spc="-2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ama,</a:t>
            </a:r>
            <a:r>
              <a:rPr sz="3600" spc="304" baseline="1275" dirty="0">
                <a:latin typeface="Tw Cen MT"/>
                <a:cs typeface="Tw Cen MT"/>
              </a:rPr>
              <a:t> 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onsis</a:t>
            </a:r>
            <a:r>
              <a:rPr sz="3600" spc="-9" baseline="1275" dirty="0">
                <a:latin typeface="Tw Cen MT"/>
                <a:cs typeface="Tw Cen MT"/>
              </a:rPr>
              <a:t>t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300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en</a:t>
            </a:r>
            <a:endParaRPr sz="2400">
              <a:latin typeface="Tw Cen MT"/>
              <a:cs typeface="Tw Cen MT"/>
            </a:endParaRPr>
          </a:p>
          <a:p>
            <a:pPr marL="12700">
              <a:lnSpc>
                <a:spcPct val="90738"/>
              </a:lnSpc>
              <a:spcBef>
                <a:spcPts val="137"/>
              </a:spcBef>
            </a:pPr>
            <a:r>
              <a:rPr sz="2400" spc="0" dirty="0">
                <a:latin typeface="Tw Cen MT"/>
                <a:cs typeface="Tw Cen MT"/>
              </a:rPr>
              <a:t>modelos</a:t>
            </a:r>
            <a:r>
              <a:rPr sz="2400" spc="-1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que</a:t>
            </a:r>
            <a:r>
              <a:rPr sz="2400" spc="-9" dirty="0">
                <a:latin typeface="Tw Cen MT"/>
                <a:cs typeface="Tw Cen MT"/>
              </a:rPr>
              <a:t> </a:t>
            </a:r>
            <a:r>
              <a:rPr sz="2400" spc="-4" dirty="0">
                <a:latin typeface="Tw Cen MT"/>
                <a:cs typeface="Tw Cen MT"/>
              </a:rPr>
              <a:t>f</a:t>
            </a:r>
            <a:r>
              <a:rPr sz="2400" spc="0" dirty="0">
                <a:latin typeface="Tw Cen MT"/>
                <a:cs typeface="Tw Cen MT"/>
              </a:rPr>
              <a:t>u</a:t>
            </a:r>
            <a:r>
              <a:rPr sz="2400" spc="4" dirty="0">
                <a:latin typeface="Tw Cen MT"/>
                <a:cs typeface="Tw Cen MT"/>
              </a:rPr>
              <a:t>n</a:t>
            </a:r>
            <a:r>
              <a:rPr sz="2400" spc="-9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ionan</a:t>
            </a:r>
            <a:r>
              <a:rPr sz="2400" spc="14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mejor</a:t>
            </a:r>
            <a:r>
              <a:rPr sz="2400" spc="-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en</a:t>
            </a:r>
            <a:r>
              <a:rPr sz="2400" spc="14" dirty="0">
                <a:latin typeface="Tw Cen MT"/>
                <a:cs typeface="Tw Cen MT"/>
              </a:rPr>
              <a:t> </a:t>
            </a:r>
            <a:r>
              <a:rPr sz="2400" spc="4" dirty="0">
                <a:latin typeface="Tw Cen MT"/>
                <a:cs typeface="Tw Cen MT"/>
              </a:rPr>
              <a:t>u</a:t>
            </a:r>
            <a:r>
              <a:rPr sz="2400" spc="0" dirty="0">
                <a:latin typeface="Tw Cen MT"/>
                <a:cs typeface="Tw Cen MT"/>
              </a:rPr>
              <a:t>n</a:t>
            </a:r>
            <a:r>
              <a:rPr sz="2400" spc="-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ento</a:t>
            </a:r>
            <a:r>
              <a:rPr sz="2400" spc="34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no </a:t>
            </a:r>
            <a:r>
              <a:rPr sz="2400" spc="-4" dirty="0">
                <a:latin typeface="Tw Cen MT"/>
                <a:cs typeface="Tw Cen MT"/>
              </a:rPr>
              <a:t>de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580378" y="2075480"/>
            <a:ext cx="2010967" cy="6962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i</a:t>
            </a:r>
            <a:r>
              <a:rPr sz="3600" spc="4" baseline="1275" dirty="0">
                <a:latin typeface="Tw Cen MT"/>
                <a:cs typeface="Tw Cen MT"/>
              </a:rPr>
              <a:t>m</a:t>
            </a:r>
            <a:r>
              <a:rPr sz="3600" spc="0" baseline="1275" dirty="0">
                <a:latin typeface="Tw Cen MT"/>
                <a:cs typeface="Tw Cen MT"/>
              </a:rPr>
              <a:t>p</a:t>
            </a:r>
            <a:r>
              <a:rPr sz="3600" spc="-25" baseline="1275" dirty="0">
                <a:latin typeface="Tw Cen MT"/>
                <a:cs typeface="Tw Cen MT"/>
              </a:rPr>
              <a:t>l</a:t>
            </a:r>
            <a:r>
              <a:rPr sz="3600" spc="0" baseline="1275" dirty="0">
                <a:latin typeface="Tw Cen MT"/>
                <a:cs typeface="Tw Cen MT"/>
              </a:rPr>
              <a:t>eme</a:t>
            </a:r>
            <a:r>
              <a:rPr sz="3600" spc="9" baseline="1275" dirty="0">
                <a:latin typeface="Tw Cen MT"/>
                <a:cs typeface="Tw Cen MT"/>
              </a:rPr>
              <a:t>n</a:t>
            </a:r>
            <a:r>
              <a:rPr sz="3600" spc="0" baseline="1275" dirty="0">
                <a:latin typeface="Tw Cen MT"/>
                <a:cs typeface="Tw Cen MT"/>
              </a:rPr>
              <a:t>tar</a:t>
            </a:r>
            <a:r>
              <a:rPr sz="3600" spc="294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los</a:t>
            </a:r>
            <a:endParaRPr sz="2400">
              <a:latin typeface="Tw Cen MT"/>
              <a:cs typeface="Tw Cen MT"/>
            </a:endParaRPr>
          </a:p>
          <a:p>
            <a:pPr marL="24892" marR="45720">
              <a:lnSpc>
                <a:spcPct val="90738"/>
              </a:lnSpc>
              <a:spcBef>
                <a:spcPts val="137"/>
              </a:spcBef>
            </a:pPr>
            <a:r>
              <a:rPr sz="2400" spc="0" dirty="0">
                <a:latin typeface="Tw Cen MT"/>
                <a:cs typeface="Tw Cen MT"/>
              </a:rPr>
              <a:t>p</a:t>
            </a:r>
            <a:r>
              <a:rPr sz="2400" spc="-59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o</a:t>
            </a:r>
            <a:r>
              <a:rPr sz="2400" spc="-4" dirty="0">
                <a:latin typeface="Tw Cen MT"/>
                <a:cs typeface="Tw Cen MT"/>
              </a:rPr>
              <a:t>d</a:t>
            </a:r>
            <a:r>
              <a:rPr sz="2400" spc="0" dirty="0">
                <a:latin typeface="Tw Cen MT"/>
                <a:cs typeface="Tw Cen MT"/>
              </a:rPr>
              <a:t>u</a:t>
            </a:r>
            <a:r>
              <a:rPr sz="2400" spc="-9" dirty="0">
                <a:latin typeface="Tw Cen MT"/>
                <a:cs typeface="Tw Cen MT"/>
              </a:rPr>
              <a:t>cc</a:t>
            </a:r>
            <a:r>
              <a:rPr sz="2400" spc="0" dirty="0">
                <a:latin typeface="Tw Cen MT"/>
                <a:cs typeface="Tw Cen MT"/>
              </a:rPr>
              <a:t>ió</a:t>
            </a:r>
            <a:r>
              <a:rPr sz="2400" spc="4" dirty="0">
                <a:latin typeface="Tw Cen MT"/>
                <a:cs typeface="Tw Cen MT"/>
              </a:rPr>
              <a:t>n</a:t>
            </a:r>
            <a:r>
              <a:rPr sz="2400" spc="0" dirty="0">
                <a:latin typeface="Tw Cen MT"/>
                <a:cs typeface="Tw Cen MT"/>
              </a:rPr>
              <a:t>.</a:t>
            </a:r>
            <a:endParaRPr sz="2400">
              <a:latin typeface="Tw Cen MT"/>
              <a:cs typeface="Tw Cen MT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20"/>
          <p:cNvSpPr txBox="1"/>
          <p:nvPr/>
        </p:nvSpPr>
        <p:spPr>
          <a:xfrm>
            <a:off x="73152" y="342900"/>
            <a:ext cx="8663940" cy="11213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500"/>
              </a:lnSpc>
              <a:spcBef>
                <a:spcPts val="45"/>
              </a:spcBef>
            </a:pPr>
            <a:endParaRPr sz="500"/>
          </a:p>
          <a:p>
            <a:pPr marL="110337">
              <a:lnSpc>
                <a:spcPts val="1285"/>
              </a:lnSpc>
              <a:spcBef>
                <a:spcPts val="7064"/>
              </a:spcBef>
            </a:pPr>
            <a:r>
              <a:rPr sz="1200" b="1" spc="9" dirty="0">
                <a:solidFill>
                  <a:srgbClr val="FFFFFF"/>
                </a:solidFill>
                <a:latin typeface="Tw Cen MT"/>
                <a:cs typeface="Tw Cen MT"/>
              </a:rPr>
              <a:t>20</a:t>
            </a:r>
            <a:endParaRPr sz="1200">
              <a:latin typeface="Tw Cen MT"/>
              <a:cs typeface="Tw Cen MT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0" y="1280160"/>
            <a:ext cx="533400" cy="228600"/>
          </a:xfrm>
          <a:custGeom>
            <a:avLst/>
            <a:gdLst/>
            <a:ahLst/>
            <a:cxnLst/>
            <a:rect l="l" t="t" r="r" b="b"/>
            <a:pathLst>
              <a:path w="533400" h="228600">
                <a:moveTo>
                  <a:pt x="0" y="228600"/>
                </a:moveTo>
                <a:lnTo>
                  <a:pt x="533400" y="228600"/>
                </a:lnTo>
                <a:lnTo>
                  <a:pt x="5334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DD80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90550" y="1280160"/>
            <a:ext cx="8553450" cy="228600"/>
          </a:xfrm>
          <a:custGeom>
            <a:avLst/>
            <a:gdLst/>
            <a:ahLst/>
            <a:cxnLst/>
            <a:rect l="l" t="t" r="r" b="b"/>
            <a:pathLst>
              <a:path w="8553450" h="228600">
                <a:moveTo>
                  <a:pt x="0" y="228600"/>
                </a:moveTo>
                <a:lnTo>
                  <a:pt x="8553450" y="228600"/>
                </a:lnTo>
                <a:lnTo>
                  <a:pt x="855345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93B6D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3152" y="342900"/>
            <a:ext cx="8663940" cy="10835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650544" y="1598713"/>
            <a:ext cx="1604157" cy="3058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3300" spc="9" baseline="1391" dirty="0">
                <a:latin typeface="Tw Cen MT"/>
                <a:cs typeface="Tw Cen MT"/>
              </a:rPr>
              <a:t>U</a:t>
            </a:r>
            <a:r>
              <a:rPr sz="3300" spc="-4" baseline="1391" dirty="0">
                <a:latin typeface="Tw Cen MT"/>
                <a:cs typeface="Tw Cen MT"/>
              </a:rPr>
              <a:t>n</a:t>
            </a:r>
            <a:r>
              <a:rPr sz="3300" spc="0" baseline="1391" dirty="0">
                <a:latin typeface="Tw Cen MT"/>
                <a:cs typeface="Tw Cen MT"/>
              </a:rPr>
              <a:t>a</a:t>
            </a:r>
            <a:r>
              <a:rPr sz="3300" spc="554" baseline="1391" dirty="0">
                <a:latin typeface="Tw Cen MT"/>
                <a:cs typeface="Tw Cen MT"/>
              </a:rPr>
              <a:t> </a:t>
            </a:r>
            <a:r>
              <a:rPr sz="3300" spc="-54" baseline="1391" dirty="0">
                <a:latin typeface="Tw Cen MT"/>
                <a:cs typeface="Tw Cen MT"/>
              </a:rPr>
              <a:t>v</a:t>
            </a:r>
            <a:r>
              <a:rPr sz="3300" spc="0" baseline="1391" dirty="0">
                <a:latin typeface="Tw Cen MT"/>
                <a:cs typeface="Tw Cen MT"/>
              </a:rPr>
              <a:t>ez</a:t>
            </a:r>
            <a:r>
              <a:rPr sz="3300" spc="540" baseline="1391" dirty="0">
                <a:latin typeface="Tw Cen MT"/>
                <a:cs typeface="Tw Cen MT"/>
              </a:rPr>
              <a:t> </a:t>
            </a:r>
            <a:r>
              <a:rPr sz="3300" spc="0" baseline="1391" dirty="0">
                <a:latin typeface="Tw Cen MT"/>
                <a:cs typeface="Tw Cen MT"/>
              </a:rPr>
              <a:t>que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333625" y="1598713"/>
            <a:ext cx="4041432" cy="3058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3300" spc="0" baseline="1391" dirty="0">
                <a:latin typeface="Tw Cen MT"/>
                <a:cs typeface="Tw Cen MT"/>
              </a:rPr>
              <a:t>los</a:t>
            </a:r>
            <a:r>
              <a:rPr sz="3300" spc="550" baseline="1391" dirty="0">
                <a:latin typeface="Tw Cen MT"/>
                <a:cs typeface="Tw Cen MT"/>
              </a:rPr>
              <a:t> </a:t>
            </a:r>
            <a:r>
              <a:rPr sz="3300" spc="-9" baseline="1391" dirty="0">
                <a:latin typeface="Tw Cen MT"/>
                <a:cs typeface="Tw Cen MT"/>
              </a:rPr>
              <a:t>m</a:t>
            </a:r>
            <a:r>
              <a:rPr sz="3300" spc="0" baseline="1391" dirty="0">
                <a:latin typeface="Tw Cen MT"/>
                <a:cs typeface="Tw Cen MT"/>
              </a:rPr>
              <a:t>odelos</a:t>
            </a:r>
            <a:r>
              <a:rPr sz="3300" spc="535" baseline="1391" dirty="0">
                <a:latin typeface="Tw Cen MT"/>
                <a:cs typeface="Tw Cen MT"/>
              </a:rPr>
              <a:t> </a:t>
            </a:r>
            <a:r>
              <a:rPr sz="3300" spc="4" baseline="1391" dirty="0">
                <a:latin typeface="Tw Cen MT"/>
                <a:cs typeface="Tw Cen MT"/>
              </a:rPr>
              <a:t>d</a:t>
            </a:r>
            <a:r>
              <a:rPr sz="3300" spc="0" baseline="1391" dirty="0">
                <a:latin typeface="Tw Cen MT"/>
                <a:cs typeface="Tw Cen MT"/>
              </a:rPr>
              <a:t>e</a:t>
            </a:r>
            <a:r>
              <a:rPr sz="3300" spc="550" baseline="1391" dirty="0">
                <a:latin typeface="Tw Cen MT"/>
                <a:cs typeface="Tw Cen MT"/>
              </a:rPr>
              <a:t> </a:t>
            </a:r>
            <a:r>
              <a:rPr lang="es-MX" sz="3300" spc="-9" baseline="1391" dirty="0">
                <a:latin typeface="Tw Cen MT"/>
                <a:cs typeface="Tw Cen MT"/>
              </a:rPr>
              <a:t>M</a:t>
            </a:r>
            <a:r>
              <a:rPr sz="3300" spc="0" baseline="1391" dirty="0" err="1">
                <a:latin typeface="Tw Cen MT"/>
                <a:cs typeface="Tw Cen MT"/>
              </a:rPr>
              <a:t>i</a:t>
            </a:r>
            <a:r>
              <a:rPr sz="3300" spc="-9" baseline="1391" dirty="0" err="1">
                <a:latin typeface="Tw Cen MT"/>
                <a:cs typeface="Tw Cen MT"/>
              </a:rPr>
              <a:t>n</a:t>
            </a:r>
            <a:r>
              <a:rPr sz="3300" spc="0" baseline="1391" dirty="0" err="1">
                <a:latin typeface="Tw Cen MT"/>
                <a:cs typeface="Tw Cen MT"/>
              </a:rPr>
              <a:t>e</a:t>
            </a:r>
            <a:r>
              <a:rPr sz="3300" spc="4" baseline="1391" dirty="0" err="1">
                <a:latin typeface="Tw Cen MT"/>
                <a:cs typeface="Tw Cen MT"/>
              </a:rPr>
              <a:t>r</a:t>
            </a:r>
            <a:r>
              <a:rPr sz="3300" spc="0" baseline="1391" dirty="0" err="1">
                <a:latin typeface="Tw Cen MT"/>
                <a:cs typeface="Tw Cen MT"/>
              </a:rPr>
              <a:t>ía</a:t>
            </a:r>
            <a:r>
              <a:rPr sz="3300" spc="554" baseline="1391" dirty="0">
                <a:latin typeface="Tw Cen MT"/>
                <a:cs typeface="Tw Cen MT"/>
              </a:rPr>
              <a:t> </a:t>
            </a:r>
            <a:r>
              <a:rPr sz="3300" spc="4" baseline="1391" dirty="0">
                <a:latin typeface="Tw Cen MT"/>
                <a:cs typeface="Tw Cen MT"/>
              </a:rPr>
              <a:t>d</a:t>
            </a:r>
            <a:r>
              <a:rPr sz="3300" spc="0" baseline="1391" dirty="0">
                <a:latin typeface="Tw Cen MT"/>
                <a:cs typeface="Tw Cen MT"/>
              </a:rPr>
              <a:t>e</a:t>
            </a:r>
            <a:r>
              <a:rPr sz="3300" spc="550" baseline="1391" dirty="0">
                <a:latin typeface="Tw Cen MT"/>
                <a:cs typeface="Tw Cen MT"/>
              </a:rPr>
              <a:t> </a:t>
            </a:r>
            <a:r>
              <a:rPr lang="es-MX" sz="3300" baseline="1391" dirty="0">
                <a:latin typeface="Tw Cen MT"/>
                <a:cs typeface="Tw Cen MT"/>
              </a:rPr>
              <a:t>D</a:t>
            </a:r>
            <a:r>
              <a:rPr sz="3300" spc="9" baseline="1391" dirty="0" err="1">
                <a:latin typeface="Tw Cen MT"/>
                <a:cs typeface="Tw Cen MT"/>
              </a:rPr>
              <a:t>a</a:t>
            </a:r>
            <a:r>
              <a:rPr sz="3300" spc="0" baseline="1391" dirty="0" err="1">
                <a:latin typeface="Tw Cen MT"/>
                <a:cs typeface="Tw Cen MT"/>
              </a:rPr>
              <a:t>tos</a:t>
            </a:r>
            <a:endParaRPr sz="2200" dirty="0">
              <a:latin typeface="Tw Cen MT"/>
              <a:cs typeface="Tw Cen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455791" y="1598713"/>
            <a:ext cx="2403455" cy="60788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120">
              <a:lnSpc>
                <a:spcPts val="2350"/>
              </a:lnSpc>
              <a:spcBef>
                <a:spcPts val="117"/>
              </a:spcBef>
            </a:pPr>
            <a:r>
              <a:rPr sz="3300" spc="9" baseline="1391" dirty="0">
                <a:latin typeface="Tw Cen MT"/>
                <a:cs typeface="Tw Cen MT"/>
              </a:rPr>
              <a:t>s</a:t>
            </a:r>
            <a:r>
              <a:rPr sz="3300" spc="0" baseline="1391" dirty="0">
                <a:latin typeface="Tw Cen MT"/>
                <a:cs typeface="Tw Cen MT"/>
              </a:rPr>
              <a:t>e</a:t>
            </a:r>
            <a:r>
              <a:rPr sz="3300" spc="525" baseline="1391" dirty="0">
                <a:latin typeface="Tw Cen MT"/>
                <a:cs typeface="Tw Cen MT"/>
              </a:rPr>
              <a:t> </a:t>
            </a:r>
            <a:r>
              <a:rPr sz="3300" spc="0" baseline="1391" dirty="0">
                <a:latin typeface="Tw Cen MT"/>
                <a:cs typeface="Tw Cen MT"/>
              </a:rPr>
              <a:t>e</a:t>
            </a:r>
            <a:r>
              <a:rPr sz="3300" spc="-4" baseline="1391" dirty="0">
                <a:latin typeface="Tw Cen MT"/>
                <a:cs typeface="Tw Cen MT"/>
              </a:rPr>
              <a:t>n</a:t>
            </a:r>
            <a:r>
              <a:rPr sz="3300" spc="-9" baseline="1391" dirty="0">
                <a:latin typeface="Tw Cen MT"/>
                <a:cs typeface="Tw Cen MT"/>
              </a:rPr>
              <a:t>c</a:t>
            </a:r>
            <a:r>
              <a:rPr sz="3300" spc="-4" baseline="1391" dirty="0">
                <a:latin typeface="Tw Cen MT"/>
                <a:cs typeface="Tw Cen MT"/>
              </a:rPr>
              <a:t>u</a:t>
            </a:r>
            <a:r>
              <a:rPr sz="3300" spc="0" baseline="1391" dirty="0">
                <a:latin typeface="Tw Cen MT"/>
                <a:cs typeface="Tw Cen MT"/>
              </a:rPr>
              <a:t>e</a:t>
            </a:r>
            <a:r>
              <a:rPr sz="3300" spc="-4" baseline="1391" dirty="0">
                <a:latin typeface="Tw Cen MT"/>
                <a:cs typeface="Tw Cen MT"/>
              </a:rPr>
              <a:t>n</a:t>
            </a:r>
            <a:r>
              <a:rPr sz="3300" spc="0" baseline="1391" dirty="0">
                <a:latin typeface="Tw Cen MT"/>
                <a:cs typeface="Tw Cen MT"/>
              </a:rPr>
              <a:t>t</a:t>
            </a:r>
            <a:r>
              <a:rPr sz="3300" spc="-14" baseline="1391" dirty="0">
                <a:latin typeface="Tw Cen MT"/>
                <a:cs typeface="Tw Cen MT"/>
              </a:rPr>
              <a:t>r</a:t>
            </a:r>
            <a:r>
              <a:rPr sz="3300" spc="0" baseline="1391" dirty="0">
                <a:latin typeface="Tw Cen MT"/>
                <a:cs typeface="Tw Cen MT"/>
              </a:rPr>
              <a:t>an</a:t>
            </a:r>
            <a:r>
              <a:rPr sz="3300" spc="550" baseline="1391" dirty="0">
                <a:latin typeface="Tw Cen MT"/>
                <a:cs typeface="Tw Cen MT"/>
              </a:rPr>
              <a:t> </a:t>
            </a:r>
            <a:r>
              <a:rPr sz="3300" spc="0" baseline="1391" dirty="0">
                <a:latin typeface="Tw Cen MT"/>
                <a:cs typeface="Tw Cen MT"/>
              </a:rPr>
              <a:t>en</a:t>
            </a:r>
            <a:r>
              <a:rPr sz="3300" spc="540" baseline="1391" dirty="0">
                <a:latin typeface="Tw Cen MT"/>
                <a:cs typeface="Tw Cen MT"/>
              </a:rPr>
              <a:t> </a:t>
            </a:r>
            <a:r>
              <a:rPr sz="3300" spc="0" baseline="1391" dirty="0">
                <a:latin typeface="Tw Cen MT"/>
                <a:cs typeface="Tw Cen MT"/>
              </a:rPr>
              <a:t>el</a:t>
            </a:r>
            <a:endParaRPr sz="2200">
              <a:latin typeface="Tw Cen MT"/>
              <a:cs typeface="Tw Cen MT"/>
            </a:endParaRPr>
          </a:p>
          <a:p>
            <a:pPr marL="204724">
              <a:lnSpc>
                <a:spcPts val="2380"/>
              </a:lnSpc>
              <a:spcBef>
                <a:spcPts val="1"/>
              </a:spcBef>
            </a:pPr>
            <a:r>
              <a:rPr sz="3300" spc="0" baseline="1391" dirty="0">
                <a:latin typeface="Tw Cen MT"/>
                <a:cs typeface="Tw Cen MT"/>
              </a:rPr>
              <a:t>di</a:t>
            </a:r>
            <a:r>
              <a:rPr sz="3300" spc="4" baseline="1391" dirty="0">
                <a:latin typeface="Tw Cen MT"/>
                <a:cs typeface="Tw Cen MT"/>
              </a:rPr>
              <a:t>f</a:t>
            </a:r>
            <a:r>
              <a:rPr sz="3300" spc="0" baseline="1391" dirty="0">
                <a:latin typeface="Tw Cen MT"/>
                <a:cs typeface="Tw Cen MT"/>
              </a:rPr>
              <a:t>e</a:t>
            </a:r>
            <a:r>
              <a:rPr sz="3300" spc="4" baseline="1391" dirty="0">
                <a:latin typeface="Tw Cen MT"/>
                <a:cs typeface="Tw Cen MT"/>
              </a:rPr>
              <a:t>r</a:t>
            </a:r>
            <a:r>
              <a:rPr sz="3300" spc="0" baseline="1391" dirty="0">
                <a:latin typeface="Tw Cen MT"/>
                <a:cs typeface="Tw Cen MT"/>
              </a:rPr>
              <a:t>e</a:t>
            </a:r>
            <a:r>
              <a:rPr sz="3300" spc="-9" baseline="1391" dirty="0">
                <a:latin typeface="Tw Cen MT"/>
                <a:cs typeface="Tw Cen MT"/>
              </a:rPr>
              <a:t>n</a:t>
            </a:r>
            <a:r>
              <a:rPr sz="3300" spc="0" baseline="1391" dirty="0">
                <a:latin typeface="Tw Cen MT"/>
                <a:cs typeface="Tw Cen MT"/>
              </a:rPr>
              <a:t>tes  </a:t>
            </a:r>
            <a:r>
              <a:rPr sz="3300" spc="244" baseline="1391" dirty="0">
                <a:latin typeface="Tw Cen MT"/>
                <a:cs typeface="Tw Cen MT"/>
              </a:rPr>
              <a:t> </a:t>
            </a:r>
            <a:r>
              <a:rPr sz="3300" spc="-19" baseline="1391" dirty="0">
                <a:latin typeface="Tw Cen MT"/>
                <a:cs typeface="Tw Cen MT"/>
              </a:rPr>
              <a:t>t</a:t>
            </a:r>
            <a:r>
              <a:rPr sz="3300" spc="0" baseline="1391" dirty="0">
                <a:latin typeface="Tw Cen MT"/>
                <a:cs typeface="Tw Cen MT"/>
              </a:rPr>
              <a:t>a</a:t>
            </a:r>
            <a:r>
              <a:rPr sz="3300" spc="9" baseline="1391" dirty="0">
                <a:latin typeface="Tw Cen MT"/>
                <a:cs typeface="Tw Cen MT"/>
              </a:rPr>
              <a:t>r</a:t>
            </a:r>
            <a:r>
              <a:rPr sz="3300" spc="-25" baseline="1391" dirty="0">
                <a:latin typeface="Tw Cen MT"/>
                <a:cs typeface="Tw Cen MT"/>
              </a:rPr>
              <a:t>e</a:t>
            </a:r>
            <a:r>
              <a:rPr sz="3300" spc="0" baseline="1391" dirty="0">
                <a:latin typeface="Tw Cen MT"/>
                <a:cs typeface="Tw Cen MT"/>
              </a:rPr>
              <a:t>a</a:t>
            </a:r>
            <a:r>
              <a:rPr sz="3300" spc="-34" baseline="1391" dirty="0">
                <a:latin typeface="Tw Cen MT"/>
                <a:cs typeface="Tw Cen MT"/>
              </a:rPr>
              <a:t>s</a:t>
            </a:r>
            <a:r>
              <a:rPr sz="3300" spc="0" baseline="1391" dirty="0">
                <a:latin typeface="Tw Cen MT"/>
                <a:cs typeface="Tw Cen MT"/>
              </a:rPr>
              <a:t>,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50544" y="1900479"/>
            <a:ext cx="908547" cy="3061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3300" spc="0" baseline="1391" dirty="0">
                <a:latin typeface="Tw Cen MT"/>
                <a:cs typeface="Tw Cen MT"/>
              </a:rPr>
              <a:t>e</a:t>
            </a:r>
            <a:r>
              <a:rPr sz="3300" spc="-9" baseline="1391" dirty="0">
                <a:latin typeface="Tw Cen MT"/>
                <a:cs typeface="Tw Cen MT"/>
              </a:rPr>
              <a:t>n</a:t>
            </a:r>
            <a:r>
              <a:rPr sz="3300" spc="0" baseline="1391" dirty="0">
                <a:latin typeface="Tw Cen MT"/>
                <a:cs typeface="Tw Cen MT"/>
              </a:rPr>
              <a:t>to</a:t>
            </a:r>
            <a:r>
              <a:rPr sz="3300" spc="54" baseline="1391" dirty="0">
                <a:latin typeface="Tw Cen MT"/>
                <a:cs typeface="Tw Cen MT"/>
              </a:rPr>
              <a:t>r</a:t>
            </a:r>
            <a:r>
              <a:rPr sz="3300" spc="-9" baseline="1391" dirty="0">
                <a:latin typeface="Tw Cen MT"/>
                <a:cs typeface="Tw Cen MT"/>
              </a:rPr>
              <a:t>n</a:t>
            </a:r>
            <a:r>
              <a:rPr sz="3300" spc="0" baseline="1391" dirty="0">
                <a:latin typeface="Tw Cen MT"/>
                <a:cs typeface="Tw Cen MT"/>
              </a:rPr>
              <a:t>o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751202" y="1900479"/>
            <a:ext cx="363738" cy="3061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3300" spc="4" baseline="1391" dirty="0">
                <a:latin typeface="Tw Cen MT"/>
                <a:cs typeface="Tw Cen MT"/>
              </a:rPr>
              <a:t>de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303145" y="1900479"/>
            <a:ext cx="1327169" cy="3061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3300" spc="0" baseline="1391" dirty="0">
                <a:latin typeface="Tw Cen MT"/>
                <a:cs typeface="Tw Cen MT"/>
              </a:rPr>
              <a:t>p</a:t>
            </a:r>
            <a:r>
              <a:rPr sz="3300" spc="-34" baseline="1391" dirty="0">
                <a:latin typeface="Tw Cen MT"/>
                <a:cs typeface="Tw Cen MT"/>
              </a:rPr>
              <a:t>r</a:t>
            </a:r>
            <a:r>
              <a:rPr sz="3300" spc="0" baseline="1391" dirty="0">
                <a:latin typeface="Tw Cen MT"/>
                <a:cs typeface="Tw Cen MT"/>
              </a:rPr>
              <a:t>odu</a:t>
            </a:r>
            <a:r>
              <a:rPr sz="3300" spc="-14" baseline="1391" dirty="0">
                <a:latin typeface="Tw Cen MT"/>
                <a:cs typeface="Tw Cen MT"/>
              </a:rPr>
              <a:t>c</a:t>
            </a:r>
            <a:r>
              <a:rPr sz="3300" spc="-9" baseline="1391" dirty="0">
                <a:latin typeface="Tw Cen MT"/>
                <a:cs typeface="Tw Cen MT"/>
              </a:rPr>
              <a:t>c</a:t>
            </a:r>
            <a:r>
              <a:rPr sz="3300" spc="0" baseline="1391" dirty="0">
                <a:latin typeface="Tw Cen MT"/>
                <a:cs typeface="Tw Cen MT"/>
              </a:rPr>
              <a:t>ió</a:t>
            </a:r>
            <a:r>
              <a:rPr sz="3300" spc="-14" baseline="1391" dirty="0">
                <a:latin typeface="Tw Cen MT"/>
                <a:cs typeface="Tw Cen MT"/>
              </a:rPr>
              <a:t>n</a:t>
            </a:r>
            <a:r>
              <a:rPr sz="3300" spc="0" baseline="1391" dirty="0">
                <a:latin typeface="Tw Cen MT"/>
                <a:cs typeface="Tw Cen MT"/>
              </a:rPr>
              <a:t>,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821429" y="1900479"/>
            <a:ext cx="1666296" cy="3061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3300" spc="0" baseline="1391" dirty="0">
                <a:latin typeface="Tw Cen MT"/>
                <a:cs typeface="Tw Cen MT"/>
              </a:rPr>
              <a:t>puede  </a:t>
            </a:r>
            <a:r>
              <a:rPr sz="3300" spc="224" baseline="1391" dirty="0">
                <a:latin typeface="Tw Cen MT"/>
                <a:cs typeface="Tw Cen MT"/>
              </a:rPr>
              <a:t> </a:t>
            </a:r>
            <a:r>
              <a:rPr sz="3300" spc="0" baseline="1391" dirty="0">
                <a:latin typeface="Tw Cen MT"/>
                <a:cs typeface="Tw Cen MT"/>
              </a:rPr>
              <a:t>l</a:t>
            </a:r>
            <a:r>
              <a:rPr sz="3300" spc="-9" baseline="1391" dirty="0">
                <a:latin typeface="Tw Cen MT"/>
                <a:cs typeface="Tw Cen MT"/>
              </a:rPr>
              <a:t>l</a:t>
            </a:r>
            <a:r>
              <a:rPr sz="3300" spc="0" baseline="1391" dirty="0">
                <a:latin typeface="Tw Cen MT"/>
                <a:cs typeface="Tw Cen MT"/>
              </a:rPr>
              <a:t>e</a:t>
            </a:r>
            <a:r>
              <a:rPr sz="3300" spc="-54" baseline="1391" dirty="0">
                <a:latin typeface="Tw Cen MT"/>
                <a:cs typeface="Tw Cen MT"/>
              </a:rPr>
              <a:t>v</a:t>
            </a:r>
            <a:r>
              <a:rPr sz="3300" spc="0" baseline="1391" dirty="0">
                <a:latin typeface="Tw Cen MT"/>
                <a:cs typeface="Tw Cen MT"/>
              </a:rPr>
              <a:t>ar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681218" y="1900479"/>
            <a:ext cx="777383" cy="3061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3300" spc="0" baseline="1391" dirty="0">
                <a:latin typeface="Tw Cen MT"/>
                <a:cs typeface="Tw Cen MT"/>
              </a:rPr>
              <a:t>a</a:t>
            </a:r>
            <a:r>
              <a:rPr sz="3300" spc="-4" baseline="1391" dirty="0">
                <a:latin typeface="Tw Cen MT"/>
                <a:cs typeface="Tw Cen MT"/>
              </a:rPr>
              <a:t>c</a:t>
            </a:r>
            <a:r>
              <a:rPr sz="3300" spc="-19" baseline="1391" dirty="0">
                <a:latin typeface="Tw Cen MT"/>
                <a:cs typeface="Tw Cen MT"/>
              </a:rPr>
              <a:t>a</a:t>
            </a:r>
            <a:r>
              <a:rPr sz="3300" spc="0" baseline="1391" dirty="0">
                <a:latin typeface="Tw Cen MT"/>
                <a:cs typeface="Tw Cen MT"/>
              </a:rPr>
              <a:t>bo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50544" y="2202471"/>
            <a:ext cx="1551631" cy="3058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3300" spc="0" baseline="1391" dirty="0">
                <a:latin typeface="Tw Cen MT"/>
                <a:cs typeface="Tw Cen MT"/>
              </a:rPr>
              <a:t>de</a:t>
            </a:r>
            <a:r>
              <a:rPr sz="3300" spc="9" baseline="1391" dirty="0">
                <a:latin typeface="Tw Cen MT"/>
                <a:cs typeface="Tw Cen MT"/>
              </a:rPr>
              <a:t>p</a:t>
            </a:r>
            <a:r>
              <a:rPr sz="3300" spc="0" baseline="1391" dirty="0">
                <a:latin typeface="Tw Cen MT"/>
                <a:cs typeface="Tw Cen MT"/>
              </a:rPr>
              <a:t>e</a:t>
            </a:r>
            <a:r>
              <a:rPr sz="3300" spc="-29" baseline="1391" dirty="0">
                <a:latin typeface="Tw Cen MT"/>
                <a:cs typeface="Tw Cen MT"/>
              </a:rPr>
              <a:t>n</a:t>
            </a:r>
            <a:r>
              <a:rPr sz="3300" spc="0" baseline="1391" dirty="0">
                <a:latin typeface="Tw Cen MT"/>
                <a:cs typeface="Tw Cen MT"/>
              </a:rPr>
              <a:t>diendo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287905" y="2202471"/>
            <a:ext cx="825099" cy="3058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3300" spc="4" baseline="1391" dirty="0">
                <a:latin typeface="Tw Cen MT"/>
                <a:cs typeface="Tw Cen MT"/>
              </a:rPr>
              <a:t>d</a:t>
            </a:r>
            <a:r>
              <a:rPr sz="3300" spc="0" baseline="1391" dirty="0">
                <a:latin typeface="Tw Cen MT"/>
                <a:cs typeface="Tw Cen MT"/>
              </a:rPr>
              <a:t>e</a:t>
            </a:r>
            <a:r>
              <a:rPr sz="3300" spc="595" baseline="1391" dirty="0">
                <a:latin typeface="Tw Cen MT"/>
                <a:cs typeface="Tw Cen MT"/>
              </a:rPr>
              <a:t> </a:t>
            </a:r>
            <a:r>
              <a:rPr sz="3300" spc="4" baseline="1391" dirty="0">
                <a:latin typeface="Tw Cen MT"/>
                <a:cs typeface="Tw Cen MT"/>
              </a:rPr>
              <a:t>s</a:t>
            </a:r>
            <a:r>
              <a:rPr sz="3300" spc="-4" baseline="1391" dirty="0">
                <a:latin typeface="Tw Cen MT"/>
                <a:cs typeface="Tw Cen MT"/>
              </a:rPr>
              <a:t>u</a:t>
            </a:r>
            <a:r>
              <a:rPr sz="3300" spc="0" baseline="1391" dirty="0">
                <a:latin typeface="Tw Cen MT"/>
                <a:cs typeface="Tw Cen MT"/>
              </a:rPr>
              <a:t>s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199638" y="2202471"/>
            <a:ext cx="1995144" cy="3058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3300" spc="-4" baseline="1391" dirty="0">
                <a:latin typeface="Tw Cen MT"/>
                <a:cs typeface="Tw Cen MT"/>
              </a:rPr>
              <a:t>n</a:t>
            </a:r>
            <a:r>
              <a:rPr sz="3300" spc="0" baseline="1391" dirty="0">
                <a:latin typeface="Tw Cen MT"/>
                <a:cs typeface="Tw Cen MT"/>
              </a:rPr>
              <a:t>e</a:t>
            </a:r>
            <a:r>
              <a:rPr sz="3300" spc="-9" baseline="1391" dirty="0">
                <a:latin typeface="Tw Cen MT"/>
                <a:cs typeface="Tw Cen MT"/>
              </a:rPr>
              <a:t>c</a:t>
            </a:r>
            <a:r>
              <a:rPr sz="3300" spc="0" baseline="1391" dirty="0">
                <a:latin typeface="Tw Cen MT"/>
                <a:cs typeface="Tw Cen MT"/>
              </a:rPr>
              <a:t>e</a:t>
            </a:r>
            <a:r>
              <a:rPr sz="3300" spc="4" baseline="1391" dirty="0">
                <a:latin typeface="Tw Cen MT"/>
                <a:cs typeface="Tw Cen MT"/>
              </a:rPr>
              <a:t>s</a:t>
            </a:r>
            <a:r>
              <a:rPr sz="3300" spc="0" baseline="1391" dirty="0">
                <a:latin typeface="Tw Cen MT"/>
                <a:cs typeface="Tw Cen MT"/>
              </a:rPr>
              <a:t>id</a:t>
            </a:r>
            <a:r>
              <a:rPr sz="3300" spc="4" baseline="1391" dirty="0">
                <a:latin typeface="Tw Cen MT"/>
                <a:cs typeface="Tw Cen MT"/>
              </a:rPr>
              <a:t>a</a:t>
            </a:r>
            <a:r>
              <a:rPr sz="3300" spc="-19" baseline="1391" dirty="0">
                <a:latin typeface="Tw Cen MT"/>
                <a:cs typeface="Tw Cen MT"/>
              </a:rPr>
              <a:t>d</a:t>
            </a:r>
            <a:r>
              <a:rPr sz="3300" spc="0" baseline="1391" dirty="0">
                <a:latin typeface="Tw Cen MT"/>
                <a:cs typeface="Tw Cen MT"/>
              </a:rPr>
              <a:t>e</a:t>
            </a:r>
            <a:r>
              <a:rPr sz="3300" spc="-4" baseline="1391" dirty="0">
                <a:latin typeface="Tw Cen MT"/>
                <a:cs typeface="Tw Cen MT"/>
              </a:rPr>
              <a:t>s</a:t>
            </a:r>
            <a:r>
              <a:rPr sz="3300" spc="0" baseline="1391" dirty="0">
                <a:latin typeface="Tw Cen MT"/>
                <a:cs typeface="Tw Cen MT"/>
              </a:rPr>
              <a:t>.</a:t>
            </a:r>
            <a:r>
              <a:rPr sz="3300" spc="590" baseline="1391" dirty="0">
                <a:latin typeface="Tw Cen MT"/>
                <a:cs typeface="Tw Cen MT"/>
              </a:rPr>
              <a:t> </a:t>
            </a:r>
            <a:r>
              <a:rPr sz="3300" spc="-9" baseline="1391" dirty="0">
                <a:latin typeface="Tw Cen MT"/>
                <a:cs typeface="Tw Cen MT"/>
              </a:rPr>
              <a:t>L</a:t>
            </a:r>
            <a:r>
              <a:rPr sz="3300" spc="0" baseline="1391" dirty="0">
                <a:latin typeface="Tw Cen MT"/>
                <a:cs typeface="Tw Cen MT"/>
              </a:rPr>
              <a:t>as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281930" y="2202471"/>
            <a:ext cx="1132763" cy="3058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3300" spc="4" baseline="1391" dirty="0">
                <a:latin typeface="Tw Cen MT"/>
                <a:cs typeface="Tw Cen MT"/>
              </a:rPr>
              <a:t>s</a:t>
            </a:r>
            <a:r>
              <a:rPr sz="3300" spc="0" baseline="1391" dirty="0">
                <a:latin typeface="Tw Cen MT"/>
                <a:cs typeface="Tw Cen MT"/>
              </a:rPr>
              <a:t>igu</a:t>
            </a:r>
            <a:r>
              <a:rPr sz="3300" spc="-9" baseline="1391" dirty="0">
                <a:latin typeface="Tw Cen MT"/>
                <a:cs typeface="Tw Cen MT"/>
              </a:rPr>
              <a:t>i</a:t>
            </a:r>
            <a:r>
              <a:rPr sz="3300" spc="0" baseline="1391" dirty="0">
                <a:latin typeface="Tw Cen MT"/>
                <a:cs typeface="Tw Cen MT"/>
              </a:rPr>
              <a:t>e</a:t>
            </a:r>
            <a:r>
              <a:rPr sz="3300" spc="-4" baseline="1391" dirty="0">
                <a:latin typeface="Tw Cen MT"/>
                <a:cs typeface="Tw Cen MT"/>
              </a:rPr>
              <a:t>n</a:t>
            </a:r>
            <a:r>
              <a:rPr sz="3300" spc="0" baseline="1391" dirty="0">
                <a:latin typeface="Tw Cen MT"/>
                <a:cs typeface="Tw Cen MT"/>
              </a:rPr>
              <a:t>tes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501510" y="2202471"/>
            <a:ext cx="1440347" cy="3058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3300" spc="4" baseline="1391" dirty="0">
                <a:latin typeface="Tw Cen MT"/>
                <a:cs typeface="Tw Cen MT"/>
              </a:rPr>
              <a:t>s</a:t>
            </a:r>
            <a:r>
              <a:rPr sz="3300" spc="0" baseline="1391" dirty="0">
                <a:latin typeface="Tw Cen MT"/>
                <a:cs typeface="Tw Cen MT"/>
              </a:rPr>
              <a:t>on</a:t>
            </a:r>
            <a:r>
              <a:rPr sz="3300" spc="590" baseline="1391" dirty="0">
                <a:latin typeface="Tw Cen MT"/>
                <a:cs typeface="Tw Cen MT"/>
              </a:rPr>
              <a:t> </a:t>
            </a:r>
            <a:r>
              <a:rPr sz="3300" spc="0" baseline="1391" dirty="0">
                <a:latin typeface="Tw Cen MT"/>
                <a:cs typeface="Tw Cen MT"/>
              </a:rPr>
              <a:t>al</a:t>
            </a:r>
            <a:r>
              <a:rPr sz="3300" spc="4" baseline="1391" dirty="0">
                <a:latin typeface="Tw Cen MT"/>
                <a:cs typeface="Tw Cen MT"/>
              </a:rPr>
              <a:t>g</a:t>
            </a:r>
            <a:r>
              <a:rPr sz="3300" spc="-4" baseline="1391" dirty="0">
                <a:latin typeface="Tw Cen MT"/>
                <a:cs typeface="Tw Cen MT"/>
              </a:rPr>
              <a:t>un</a:t>
            </a:r>
            <a:r>
              <a:rPr sz="3300" spc="0" baseline="1391" dirty="0">
                <a:latin typeface="Tw Cen MT"/>
                <a:cs typeface="Tw Cen MT"/>
              </a:rPr>
              <a:t>as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029194" y="2202471"/>
            <a:ext cx="825098" cy="3058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3300" spc="4" baseline="1391" dirty="0">
                <a:latin typeface="Tw Cen MT"/>
                <a:cs typeface="Tw Cen MT"/>
              </a:rPr>
              <a:t>d</a:t>
            </a:r>
            <a:r>
              <a:rPr sz="3300" spc="0" baseline="1391" dirty="0">
                <a:latin typeface="Tw Cen MT"/>
                <a:cs typeface="Tw Cen MT"/>
              </a:rPr>
              <a:t>e</a:t>
            </a:r>
            <a:r>
              <a:rPr sz="3300" spc="595" baseline="1391" dirty="0">
                <a:latin typeface="Tw Cen MT"/>
                <a:cs typeface="Tw Cen MT"/>
              </a:rPr>
              <a:t> </a:t>
            </a:r>
            <a:r>
              <a:rPr sz="3300" spc="0" baseline="1391" dirty="0">
                <a:latin typeface="Tw Cen MT"/>
                <a:cs typeface="Tw Cen MT"/>
              </a:rPr>
              <a:t>las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50544" y="2504364"/>
            <a:ext cx="8211683" cy="325168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5044">
              <a:lnSpc>
                <a:spcPts val="2350"/>
              </a:lnSpc>
              <a:spcBef>
                <a:spcPts val="117"/>
              </a:spcBef>
            </a:pPr>
            <a:r>
              <a:rPr sz="3300" spc="0" baseline="1391" dirty="0">
                <a:latin typeface="Tw Cen MT"/>
                <a:cs typeface="Tw Cen MT"/>
              </a:rPr>
              <a:t>ta</a:t>
            </a:r>
            <a:r>
              <a:rPr sz="3300" spc="9" baseline="1391" dirty="0">
                <a:latin typeface="Tw Cen MT"/>
                <a:cs typeface="Tw Cen MT"/>
              </a:rPr>
              <a:t>r</a:t>
            </a:r>
            <a:r>
              <a:rPr sz="3300" spc="0" baseline="1391" dirty="0">
                <a:latin typeface="Tw Cen MT"/>
                <a:cs typeface="Tw Cen MT"/>
              </a:rPr>
              <a:t>eas</a:t>
            </a:r>
            <a:r>
              <a:rPr sz="3300" spc="-39" baseline="1391" dirty="0">
                <a:latin typeface="Tw Cen MT"/>
                <a:cs typeface="Tw Cen MT"/>
              </a:rPr>
              <a:t> </a:t>
            </a:r>
            <a:r>
              <a:rPr sz="3300" spc="0" baseline="1391" dirty="0">
                <a:latin typeface="Tw Cen MT"/>
                <a:cs typeface="Tw Cen MT"/>
              </a:rPr>
              <a:t>que</a:t>
            </a:r>
            <a:r>
              <a:rPr sz="3300" spc="-9" baseline="1391" dirty="0">
                <a:latin typeface="Tw Cen MT"/>
                <a:cs typeface="Tw Cen MT"/>
              </a:rPr>
              <a:t> </a:t>
            </a:r>
            <a:r>
              <a:rPr sz="3300" spc="0" baseline="1391" dirty="0">
                <a:latin typeface="Tw Cen MT"/>
                <a:cs typeface="Tw Cen MT"/>
              </a:rPr>
              <a:t>puede</a:t>
            </a:r>
            <a:r>
              <a:rPr sz="3300" spc="-29" baseline="1391" dirty="0">
                <a:latin typeface="Tw Cen MT"/>
                <a:cs typeface="Tw Cen MT"/>
              </a:rPr>
              <a:t> </a:t>
            </a:r>
            <a:r>
              <a:rPr sz="3300" spc="4" baseline="1391" dirty="0">
                <a:latin typeface="Tw Cen MT"/>
                <a:cs typeface="Tw Cen MT"/>
              </a:rPr>
              <a:t>r</a:t>
            </a:r>
            <a:r>
              <a:rPr sz="3300" spc="0" baseline="1391" dirty="0">
                <a:latin typeface="Tw Cen MT"/>
                <a:cs typeface="Tw Cen MT"/>
              </a:rPr>
              <a:t>eali</a:t>
            </a:r>
            <a:r>
              <a:rPr sz="3300" spc="-14" baseline="1391" dirty="0">
                <a:latin typeface="Tw Cen MT"/>
                <a:cs typeface="Tw Cen MT"/>
              </a:rPr>
              <a:t>z</a:t>
            </a:r>
            <a:r>
              <a:rPr sz="3300" spc="0" baseline="1391" dirty="0">
                <a:latin typeface="Tw Cen MT"/>
                <a:cs typeface="Tw Cen MT"/>
              </a:rPr>
              <a:t>a</a:t>
            </a:r>
            <a:r>
              <a:rPr sz="3300" spc="14" baseline="1391" dirty="0">
                <a:latin typeface="Tw Cen MT"/>
                <a:cs typeface="Tw Cen MT"/>
              </a:rPr>
              <a:t>r</a:t>
            </a:r>
            <a:r>
              <a:rPr sz="3300" spc="0" baseline="1391" dirty="0">
                <a:latin typeface="Tw Cen MT"/>
                <a:cs typeface="Tw Cen MT"/>
              </a:rPr>
              <a:t>:</a:t>
            </a:r>
            <a:endParaRPr sz="2200" dirty="0">
              <a:latin typeface="Tw Cen MT"/>
              <a:cs typeface="Tw Cen MT"/>
            </a:endParaRPr>
          </a:p>
          <a:p>
            <a:pPr marL="58420" marR="945">
              <a:lnSpc>
                <a:spcPct val="90738"/>
              </a:lnSpc>
              <a:spcBef>
                <a:spcPts val="462"/>
              </a:spcBef>
            </a:pPr>
            <a:r>
              <a:rPr sz="1500" spc="0" dirty="0">
                <a:solidFill>
                  <a:srgbClr val="DD8046"/>
                </a:solidFill>
                <a:latin typeface="Wingdings"/>
                <a:cs typeface="Wingdings"/>
              </a:rPr>
              <a:t></a:t>
            </a:r>
            <a:r>
              <a:rPr sz="1500" spc="0" dirty="0">
                <a:solidFill>
                  <a:srgbClr val="DD8046"/>
                </a:solidFill>
                <a:latin typeface="Times New Roman"/>
                <a:cs typeface="Times New Roman"/>
              </a:rPr>
              <a:t> </a:t>
            </a:r>
            <a:r>
              <a:rPr sz="1500" spc="66" dirty="0">
                <a:solidFill>
                  <a:srgbClr val="DD8046"/>
                </a:solidFill>
                <a:latin typeface="Times New Roman"/>
                <a:cs typeface="Times New Roman"/>
              </a:rPr>
              <a:t> </a:t>
            </a:r>
            <a:r>
              <a:rPr sz="2200" spc="9" dirty="0">
                <a:latin typeface="Tw Cen MT"/>
                <a:cs typeface="Tw Cen MT"/>
              </a:rPr>
              <a:t>U</a:t>
            </a:r>
            <a:r>
              <a:rPr sz="2200" spc="0" dirty="0">
                <a:latin typeface="Tw Cen MT"/>
                <a:cs typeface="Tw Cen MT"/>
              </a:rPr>
              <a:t>til</a:t>
            </a:r>
            <a:r>
              <a:rPr sz="2200" spc="-9" dirty="0">
                <a:latin typeface="Tw Cen MT"/>
                <a:cs typeface="Tw Cen MT"/>
              </a:rPr>
              <a:t>i</a:t>
            </a:r>
            <a:r>
              <a:rPr sz="2200" spc="-4" dirty="0">
                <a:latin typeface="Tw Cen MT"/>
                <a:cs typeface="Tw Cen MT"/>
              </a:rPr>
              <a:t>z</a:t>
            </a:r>
            <a:r>
              <a:rPr sz="2200" spc="0" dirty="0">
                <a:latin typeface="Tw Cen MT"/>
                <a:cs typeface="Tw Cen MT"/>
              </a:rPr>
              <a:t>ar</a:t>
            </a:r>
            <a:r>
              <a:rPr sz="2200" spc="134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los</a:t>
            </a:r>
            <a:r>
              <a:rPr sz="2200" spc="119" dirty="0">
                <a:latin typeface="Tw Cen MT"/>
                <a:cs typeface="Tw Cen MT"/>
              </a:rPr>
              <a:t> </a:t>
            </a:r>
            <a:r>
              <a:rPr sz="2200" spc="-9" dirty="0">
                <a:latin typeface="Tw Cen MT"/>
                <a:cs typeface="Tw Cen MT"/>
              </a:rPr>
              <a:t>m</a:t>
            </a:r>
            <a:r>
              <a:rPr sz="2200" spc="0" dirty="0">
                <a:latin typeface="Tw Cen MT"/>
                <a:cs typeface="Tw Cen MT"/>
              </a:rPr>
              <a:t>odelos</a:t>
            </a:r>
            <a:r>
              <a:rPr sz="2200" spc="129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p</a:t>
            </a:r>
            <a:r>
              <a:rPr sz="2200" spc="9" dirty="0">
                <a:latin typeface="Tw Cen MT"/>
                <a:cs typeface="Tw Cen MT"/>
              </a:rPr>
              <a:t>a</a:t>
            </a:r>
            <a:r>
              <a:rPr sz="2200" spc="-14" dirty="0">
                <a:latin typeface="Tw Cen MT"/>
                <a:cs typeface="Tw Cen MT"/>
              </a:rPr>
              <a:t>r</a:t>
            </a:r>
            <a:r>
              <a:rPr sz="2200" spc="0" dirty="0">
                <a:latin typeface="Tw Cen MT"/>
                <a:cs typeface="Tw Cen MT"/>
              </a:rPr>
              <a:t>a</a:t>
            </a:r>
            <a:r>
              <a:rPr sz="2200" spc="119" dirty="0">
                <a:latin typeface="Tw Cen MT"/>
                <a:cs typeface="Tw Cen MT"/>
              </a:rPr>
              <a:t> </a:t>
            </a:r>
            <a:r>
              <a:rPr sz="2200" spc="-9" dirty="0">
                <a:latin typeface="Tw Cen MT"/>
                <a:cs typeface="Tw Cen MT"/>
              </a:rPr>
              <a:t>c</a:t>
            </a:r>
            <a:r>
              <a:rPr sz="2200" spc="4" dirty="0">
                <a:latin typeface="Tw Cen MT"/>
                <a:cs typeface="Tw Cen MT"/>
              </a:rPr>
              <a:t>r</a:t>
            </a:r>
            <a:r>
              <a:rPr sz="2200" spc="0" dirty="0">
                <a:latin typeface="Tw Cen MT"/>
                <a:cs typeface="Tw Cen MT"/>
              </a:rPr>
              <a:t>ear</a:t>
            </a:r>
            <a:r>
              <a:rPr sz="2200" spc="134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p</a:t>
            </a:r>
            <a:r>
              <a:rPr sz="2200" spc="9" dirty="0">
                <a:latin typeface="Tw Cen MT"/>
                <a:cs typeface="Tw Cen MT"/>
              </a:rPr>
              <a:t>r</a:t>
            </a:r>
            <a:r>
              <a:rPr sz="2200" spc="-25" dirty="0">
                <a:latin typeface="Tw Cen MT"/>
                <a:cs typeface="Tw Cen MT"/>
              </a:rPr>
              <a:t>e</a:t>
            </a:r>
            <a:r>
              <a:rPr sz="2200" spc="0" dirty="0">
                <a:latin typeface="Tw Cen MT"/>
                <a:cs typeface="Tw Cen MT"/>
              </a:rPr>
              <a:t>di</a:t>
            </a:r>
            <a:r>
              <a:rPr sz="2200" spc="-9" dirty="0">
                <a:latin typeface="Tw Cen MT"/>
                <a:cs typeface="Tw Cen MT"/>
              </a:rPr>
              <a:t>cc</a:t>
            </a:r>
            <a:r>
              <a:rPr sz="2200" spc="0" dirty="0">
                <a:latin typeface="Tw Cen MT"/>
                <a:cs typeface="Tw Cen MT"/>
              </a:rPr>
              <a:t>io</a:t>
            </a:r>
            <a:r>
              <a:rPr sz="2200" spc="-9" dirty="0">
                <a:latin typeface="Tw Cen MT"/>
                <a:cs typeface="Tw Cen MT"/>
              </a:rPr>
              <a:t>n</a:t>
            </a:r>
            <a:r>
              <a:rPr sz="2200" spc="0" dirty="0">
                <a:latin typeface="Tw Cen MT"/>
                <a:cs typeface="Tw Cen MT"/>
              </a:rPr>
              <a:t>es</a:t>
            </a:r>
            <a:r>
              <a:rPr sz="2200" spc="134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que</a:t>
            </a:r>
            <a:r>
              <a:rPr sz="2200" spc="114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pueda</a:t>
            </a:r>
            <a:r>
              <a:rPr sz="2200" spc="124" dirty="0">
                <a:latin typeface="Tw Cen MT"/>
                <a:cs typeface="Tw Cen MT"/>
              </a:rPr>
              <a:t> </a:t>
            </a:r>
            <a:r>
              <a:rPr sz="2200" spc="-4" dirty="0">
                <a:latin typeface="Tw Cen MT"/>
                <a:cs typeface="Tw Cen MT"/>
              </a:rPr>
              <a:t>u</a:t>
            </a:r>
            <a:r>
              <a:rPr sz="2200" spc="0" dirty="0">
                <a:latin typeface="Tw Cen MT"/>
                <a:cs typeface="Tw Cen MT"/>
              </a:rPr>
              <a:t>til</a:t>
            </a:r>
            <a:r>
              <a:rPr sz="2200" spc="-9" dirty="0">
                <a:latin typeface="Tw Cen MT"/>
                <a:cs typeface="Tw Cen MT"/>
              </a:rPr>
              <a:t>i</a:t>
            </a:r>
            <a:r>
              <a:rPr sz="2200" spc="-4" dirty="0">
                <a:latin typeface="Tw Cen MT"/>
                <a:cs typeface="Tw Cen MT"/>
              </a:rPr>
              <a:t>z</a:t>
            </a:r>
            <a:r>
              <a:rPr sz="2200" spc="0" dirty="0">
                <a:latin typeface="Tw Cen MT"/>
                <a:cs typeface="Tw Cen MT"/>
              </a:rPr>
              <a:t>ar</a:t>
            </a:r>
            <a:r>
              <a:rPr sz="2200" spc="129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p</a:t>
            </a:r>
            <a:r>
              <a:rPr sz="2200" spc="9" dirty="0">
                <a:latin typeface="Tw Cen MT"/>
                <a:cs typeface="Tw Cen MT"/>
              </a:rPr>
              <a:t>a</a:t>
            </a:r>
            <a:r>
              <a:rPr sz="2200" spc="-14" dirty="0">
                <a:latin typeface="Tw Cen MT"/>
                <a:cs typeface="Tw Cen MT"/>
              </a:rPr>
              <a:t>r</a:t>
            </a:r>
            <a:r>
              <a:rPr sz="2200" spc="0" dirty="0">
                <a:latin typeface="Tw Cen MT"/>
                <a:cs typeface="Tw Cen MT"/>
              </a:rPr>
              <a:t>a</a:t>
            </a:r>
            <a:endParaRPr sz="2200" dirty="0">
              <a:latin typeface="Tw Cen MT"/>
              <a:cs typeface="Tw Cen MT"/>
            </a:endParaRPr>
          </a:p>
          <a:p>
            <a:pPr marL="332740" marR="45044">
              <a:lnSpc>
                <a:spcPts val="2375"/>
              </a:lnSpc>
              <a:spcBef>
                <a:spcPts val="118"/>
              </a:spcBef>
            </a:pPr>
            <a:r>
              <a:rPr sz="3300" spc="0" baseline="1391" dirty="0">
                <a:latin typeface="Tw Cen MT"/>
                <a:cs typeface="Tw Cen MT"/>
              </a:rPr>
              <a:t>to</a:t>
            </a:r>
            <a:r>
              <a:rPr sz="3300" spc="-9" baseline="1391" dirty="0">
                <a:latin typeface="Tw Cen MT"/>
                <a:cs typeface="Tw Cen MT"/>
              </a:rPr>
              <a:t>m</a:t>
            </a:r>
            <a:r>
              <a:rPr sz="3300" spc="0" baseline="1391" dirty="0">
                <a:latin typeface="Tw Cen MT"/>
                <a:cs typeface="Tw Cen MT"/>
              </a:rPr>
              <a:t>ar</a:t>
            </a:r>
            <a:r>
              <a:rPr sz="3300" spc="-14" baseline="1391" dirty="0">
                <a:latin typeface="Tw Cen MT"/>
                <a:cs typeface="Tw Cen MT"/>
              </a:rPr>
              <a:t> </a:t>
            </a:r>
            <a:r>
              <a:rPr sz="3300" spc="0" baseline="1391" dirty="0">
                <a:latin typeface="Tw Cen MT"/>
                <a:cs typeface="Tw Cen MT"/>
              </a:rPr>
              <a:t>de</a:t>
            </a:r>
            <a:r>
              <a:rPr sz="3300" spc="-9" baseline="1391" dirty="0">
                <a:latin typeface="Tw Cen MT"/>
                <a:cs typeface="Tw Cen MT"/>
              </a:rPr>
              <a:t>c</a:t>
            </a:r>
            <a:r>
              <a:rPr sz="3300" spc="0" baseline="1391" dirty="0">
                <a:latin typeface="Tw Cen MT"/>
                <a:cs typeface="Tw Cen MT"/>
              </a:rPr>
              <a:t>isio</a:t>
            </a:r>
            <a:r>
              <a:rPr sz="3300" spc="-9" baseline="1391" dirty="0">
                <a:latin typeface="Tw Cen MT"/>
                <a:cs typeface="Tw Cen MT"/>
              </a:rPr>
              <a:t>n</a:t>
            </a:r>
            <a:r>
              <a:rPr sz="3300" spc="0" baseline="1391" dirty="0">
                <a:latin typeface="Tw Cen MT"/>
                <a:cs typeface="Tw Cen MT"/>
              </a:rPr>
              <a:t>es e</a:t>
            </a:r>
            <a:r>
              <a:rPr sz="3300" spc="-9" baseline="1391" dirty="0">
                <a:latin typeface="Tw Cen MT"/>
                <a:cs typeface="Tw Cen MT"/>
              </a:rPr>
              <a:t>m</a:t>
            </a:r>
            <a:r>
              <a:rPr sz="3300" spc="0" baseline="1391" dirty="0">
                <a:latin typeface="Tw Cen MT"/>
                <a:cs typeface="Tw Cen MT"/>
              </a:rPr>
              <a:t>p</a:t>
            </a:r>
            <a:r>
              <a:rPr sz="3300" spc="9" baseline="1391" dirty="0">
                <a:latin typeface="Tw Cen MT"/>
                <a:cs typeface="Tw Cen MT"/>
              </a:rPr>
              <a:t>r</a:t>
            </a:r>
            <a:r>
              <a:rPr sz="3300" spc="0" baseline="1391" dirty="0">
                <a:latin typeface="Tw Cen MT"/>
                <a:cs typeface="Tw Cen MT"/>
              </a:rPr>
              <a:t>e</a:t>
            </a:r>
            <a:r>
              <a:rPr sz="3300" spc="4" baseline="1391" dirty="0">
                <a:latin typeface="Tw Cen MT"/>
                <a:cs typeface="Tw Cen MT"/>
              </a:rPr>
              <a:t>s</a:t>
            </a:r>
            <a:r>
              <a:rPr sz="3300" spc="0" baseline="1391" dirty="0">
                <a:latin typeface="Tw Cen MT"/>
                <a:cs typeface="Tw Cen MT"/>
              </a:rPr>
              <a:t>a</a:t>
            </a:r>
            <a:r>
              <a:rPr sz="3300" spc="9" baseline="1391" dirty="0">
                <a:latin typeface="Tw Cen MT"/>
                <a:cs typeface="Tw Cen MT"/>
              </a:rPr>
              <a:t>r</a:t>
            </a:r>
            <a:r>
              <a:rPr sz="3300" spc="0" baseline="1391" dirty="0">
                <a:latin typeface="Tw Cen MT"/>
                <a:cs typeface="Tw Cen MT"/>
              </a:rPr>
              <a:t>iale</a:t>
            </a:r>
            <a:r>
              <a:rPr sz="3300" spc="-9" baseline="1391" dirty="0">
                <a:latin typeface="Tw Cen MT"/>
                <a:cs typeface="Tw Cen MT"/>
              </a:rPr>
              <a:t>s</a:t>
            </a:r>
            <a:r>
              <a:rPr sz="3300" spc="0" baseline="1391" dirty="0">
                <a:latin typeface="Tw Cen MT"/>
                <a:cs typeface="Tw Cen MT"/>
              </a:rPr>
              <a:t>.</a:t>
            </a:r>
            <a:endParaRPr sz="2200" dirty="0">
              <a:latin typeface="Tw Cen MT"/>
              <a:cs typeface="Tw Cen MT"/>
            </a:endParaRPr>
          </a:p>
          <a:p>
            <a:pPr marL="58420">
              <a:lnSpc>
                <a:spcPct val="90738"/>
              </a:lnSpc>
              <a:spcBef>
                <a:spcPts val="463"/>
              </a:spcBef>
            </a:pPr>
            <a:r>
              <a:rPr sz="1500" spc="0" dirty="0">
                <a:solidFill>
                  <a:srgbClr val="DD8046"/>
                </a:solidFill>
                <a:latin typeface="Wingdings"/>
                <a:cs typeface="Wingdings"/>
              </a:rPr>
              <a:t></a:t>
            </a:r>
            <a:r>
              <a:rPr sz="1500" spc="0" dirty="0">
                <a:solidFill>
                  <a:srgbClr val="DD8046"/>
                </a:solidFill>
                <a:latin typeface="Times New Roman"/>
                <a:cs typeface="Times New Roman"/>
              </a:rPr>
              <a:t> </a:t>
            </a:r>
            <a:r>
              <a:rPr sz="1500" spc="66" dirty="0">
                <a:solidFill>
                  <a:srgbClr val="DD8046"/>
                </a:solidFill>
                <a:latin typeface="Times New Roman"/>
                <a:cs typeface="Times New Roman"/>
              </a:rPr>
              <a:t> </a:t>
            </a:r>
            <a:r>
              <a:rPr sz="2200" spc="9" dirty="0">
                <a:latin typeface="Tw Cen MT"/>
                <a:cs typeface="Tw Cen MT"/>
              </a:rPr>
              <a:t>C</a:t>
            </a:r>
            <a:r>
              <a:rPr sz="2200" spc="4" dirty="0">
                <a:latin typeface="Tw Cen MT"/>
                <a:cs typeface="Tw Cen MT"/>
              </a:rPr>
              <a:t>r</a:t>
            </a:r>
            <a:r>
              <a:rPr sz="2200" spc="-25" dirty="0">
                <a:latin typeface="Tw Cen MT"/>
                <a:cs typeface="Tw Cen MT"/>
              </a:rPr>
              <a:t>e</a:t>
            </a:r>
            <a:r>
              <a:rPr sz="2200" spc="0" dirty="0">
                <a:latin typeface="Tw Cen MT"/>
                <a:cs typeface="Tw Cen MT"/>
              </a:rPr>
              <a:t>ar</a:t>
            </a:r>
            <a:r>
              <a:rPr sz="2200" spc="425" dirty="0">
                <a:latin typeface="Tw Cen MT"/>
                <a:cs typeface="Tw Cen MT"/>
              </a:rPr>
              <a:t> </a:t>
            </a:r>
            <a:r>
              <a:rPr sz="2200" spc="-9" dirty="0">
                <a:latin typeface="Tw Cen MT"/>
                <a:cs typeface="Tw Cen MT"/>
              </a:rPr>
              <a:t>c</a:t>
            </a:r>
            <a:r>
              <a:rPr sz="2200" spc="0" dirty="0">
                <a:latin typeface="Tw Cen MT"/>
                <a:cs typeface="Tw Cen MT"/>
              </a:rPr>
              <a:t>o</a:t>
            </a:r>
            <a:r>
              <a:rPr sz="2200" spc="-4" dirty="0">
                <a:latin typeface="Tw Cen MT"/>
                <a:cs typeface="Tw Cen MT"/>
              </a:rPr>
              <a:t>n</a:t>
            </a:r>
            <a:r>
              <a:rPr sz="2200" spc="4" dirty="0">
                <a:latin typeface="Tw Cen MT"/>
                <a:cs typeface="Tw Cen MT"/>
              </a:rPr>
              <a:t>s</a:t>
            </a:r>
            <a:r>
              <a:rPr sz="2200" spc="-4" dirty="0">
                <a:latin typeface="Tw Cen MT"/>
                <a:cs typeface="Tw Cen MT"/>
              </a:rPr>
              <a:t>u</a:t>
            </a:r>
            <a:r>
              <a:rPr sz="2200" spc="0" dirty="0">
                <a:latin typeface="Tw Cen MT"/>
                <a:cs typeface="Tw Cen MT"/>
              </a:rPr>
              <a:t>ltas</a:t>
            </a:r>
            <a:r>
              <a:rPr sz="2200" spc="420" dirty="0">
                <a:latin typeface="Tw Cen MT"/>
                <a:cs typeface="Tw Cen MT"/>
              </a:rPr>
              <a:t> </a:t>
            </a:r>
            <a:r>
              <a:rPr sz="2200" spc="4" dirty="0">
                <a:latin typeface="Tw Cen MT"/>
                <a:cs typeface="Tw Cen MT"/>
              </a:rPr>
              <a:t>d</a:t>
            </a:r>
            <a:r>
              <a:rPr sz="2200" spc="0" dirty="0">
                <a:latin typeface="Tw Cen MT"/>
                <a:cs typeface="Tw Cen MT"/>
              </a:rPr>
              <a:t>e</a:t>
            </a:r>
            <a:r>
              <a:rPr sz="2200" spc="404" dirty="0">
                <a:latin typeface="Tw Cen MT"/>
                <a:cs typeface="Tw Cen MT"/>
              </a:rPr>
              <a:t> </a:t>
            </a:r>
            <a:r>
              <a:rPr sz="2200" spc="-9" dirty="0">
                <a:latin typeface="Tw Cen MT"/>
                <a:cs typeface="Tw Cen MT"/>
              </a:rPr>
              <a:t>c</a:t>
            </a:r>
            <a:r>
              <a:rPr sz="2200" spc="0" dirty="0">
                <a:latin typeface="Tw Cen MT"/>
                <a:cs typeface="Tw Cen MT"/>
              </a:rPr>
              <a:t>o</a:t>
            </a:r>
            <a:r>
              <a:rPr sz="2200" spc="-4" dirty="0">
                <a:latin typeface="Tw Cen MT"/>
                <a:cs typeface="Tw Cen MT"/>
              </a:rPr>
              <a:t>n</a:t>
            </a:r>
            <a:r>
              <a:rPr sz="2200" spc="0" dirty="0">
                <a:latin typeface="Tw Cen MT"/>
                <a:cs typeface="Tw Cen MT"/>
              </a:rPr>
              <a:t>ten</a:t>
            </a:r>
            <a:r>
              <a:rPr sz="2200" spc="-34" dirty="0">
                <a:latin typeface="Tw Cen MT"/>
                <a:cs typeface="Tw Cen MT"/>
              </a:rPr>
              <a:t>i</a:t>
            </a:r>
            <a:r>
              <a:rPr sz="2200" spc="0" dirty="0">
                <a:latin typeface="Tw Cen MT"/>
                <a:cs typeface="Tw Cen MT"/>
              </a:rPr>
              <a:t>do</a:t>
            </a:r>
            <a:r>
              <a:rPr sz="2200" spc="410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p</a:t>
            </a:r>
            <a:r>
              <a:rPr sz="2200" spc="-9" dirty="0">
                <a:latin typeface="Tw Cen MT"/>
                <a:cs typeface="Tw Cen MT"/>
              </a:rPr>
              <a:t>a</a:t>
            </a:r>
            <a:r>
              <a:rPr sz="2200" spc="-14" dirty="0">
                <a:latin typeface="Tw Cen MT"/>
                <a:cs typeface="Tw Cen MT"/>
              </a:rPr>
              <a:t>r</a:t>
            </a:r>
            <a:r>
              <a:rPr sz="2200" spc="0" dirty="0">
                <a:latin typeface="Tw Cen MT"/>
                <a:cs typeface="Tw Cen MT"/>
              </a:rPr>
              <a:t>a</a:t>
            </a:r>
            <a:r>
              <a:rPr sz="2200" spc="410" dirty="0">
                <a:latin typeface="Tw Cen MT"/>
                <a:cs typeface="Tw Cen MT"/>
              </a:rPr>
              <a:t> </a:t>
            </a:r>
            <a:r>
              <a:rPr sz="2200" spc="4" dirty="0">
                <a:latin typeface="Tw Cen MT"/>
                <a:cs typeface="Tw Cen MT"/>
              </a:rPr>
              <a:t>r</a:t>
            </a:r>
            <a:r>
              <a:rPr sz="2200" spc="0" dirty="0">
                <a:latin typeface="Tw Cen MT"/>
                <a:cs typeface="Tw Cen MT"/>
              </a:rPr>
              <a:t>e</a:t>
            </a:r>
            <a:r>
              <a:rPr sz="2200" spc="-9" dirty="0">
                <a:latin typeface="Tw Cen MT"/>
                <a:cs typeface="Tw Cen MT"/>
              </a:rPr>
              <a:t>c</a:t>
            </a:r>
            <a:r>
              <a:rPr sz="2200" spc="-4" dirty="0">
                <a:latin typeface="Tw Cen MT"/>
                <a:cs typeface="Tw Cen MT"/>
              </a:rPr>
              <a:t>u</a:t>
            </a:r>
            <a:r>
              <a:rPr sz="2200" spc="0" dirty="0">
                <a:latin typeface="Tw Cen MT"/>
                <a:cs typeface="Tw Cen MT"/>
              </a:rPr>
              <a:t>pe</a:t>
            </a:r>
            <a:r>
              <a:rPr sz="2200" spc="-34" dirty="0">
                <a:latin typeface="Tw Cen MT"/>
                <a:cs typeface="Tw Cen MT"/>
              </a:rPr>
              <a:t>r</a:t>
            </a:r>
            <a:r>
              <a:rPr sz="2200" spc="0" dirty="0">
                <a:latin typeface="Tw Cen MT"/>
                <a:cs typeface="Tw Cen MT"/>
              </a:rPr>
              <a:t>ar</a:t>
            </a:r>
            <a:r>
              <a:rPr sz="2200" spc="420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e</a:t>
            </a:r>
            <a:r>
              <a:rPr sz="2200" spc="4" dirty="0">
                <a:latin typeface="Tw Cen MT"/>
                <a:cs typeface="Tw Cen MT"/>
              </a:rPr>
              <a:t>s</a:t>
            </a:r>
            <a:r>
              <a:rPr sz="2200" spc="-19" dirty="0">
                <a:latin typeface="Tw Cen MT"/>
                <a:cs typeface="Tw Cen MT"/>
              </a:rPr>
              <a:t>t</a:t>
            </a:r>
            <a:r>
              <a:rPr sz="2200" spc="0" dirty="0">
                <a:latin typeface="Tw Cen MT"/>
                <a:cs typeface="Tw Cen MT"/>
              </a:rPr>
              <a:t>a</a:t>
            </a:r>
            <a:r>
              <a:rPr sz="2200" spc="9" dirty="0">
                <a:latin typeface="Tw Cen MT"/>
                <a:cs typeface="Tw Cen MT"/>
              </a:rPr>
              <a:t>d</a:t>
            </a:r>
            <a:r>
              <a:rPr sz="2200" spc="0" dirty="0">
                <a:latin typeface="Tw Cen MT"/>
                <a:cs typeface="Tw Cen MT"/>
              </a:rPr>
              <a:t>í</a:t>
            </a:r>
            <a:r>
              <a:rPr sz="2200" spc="-19" dirty="0">
                <a:latin typeface="Tw Cen MT"/>
                <a:cs typeface="Tw Cen MT"/>
              </a:rPr>
              <a:t>s</a:t>
            </a:r>
            <a:r>
              <a:rPr sz="2200" spc="0" dirty="0">
                <a:latin typeface="Tw Cen MT"/>
                <a:cs typeface="Tw Cen MT"/>
              </a:rPr>
              <a:t>ti</a:t>
            </a:r>
            <a:r>
              <a:rPr sz="2200" spc="-9" dirty="0">
                <a:latin typeface="Tw Cen MT"/>
                <a:cs typeface="Tw Cen MT"/>
              </a:rPr>
              <a:t>c</a:t>
            </a:r>
            <a:r>
              <a:rPr sz="2200" spc="0" dirty="0">
                <a:latin typeface="Tw Cen MT"/>
                <a:cs typeface="Tw Cen MT"/>
              </a:rPr>
              <a:t>a</a:t>
            </a:r>
            <a:r>
              <a:rPr sz="2200" spc="-34" dirty="0">
                <a:latin typeface="Tw Cen MT"/>
                <a:cs typeface="Tw Cen MT"/>
              </a:rPr>
              <a:t>s</a:t>
            </a:r>
            <a:r>
              <a:rPr sz="2200" spc="0" dirty="0">
                <a:latin typeface="Tw Cen MT"/>
                <a:cs typeface="Tw Cen MT"/>
              </a:rPr>
              <a:t>,</a:t>
            </a:r>
            <a:r>
              <a:rPr sz="2200" spc="404" dirty="0">
                <a:latin typeface="Tw Cen MT"/>
                <a:cs typeface="Tw Cen MT"/>
              </a:rPr>
              <a:t> </a:t>
            </a:r>
            <a:r>
              <a:rPr sz="2200" spc="4" dirty="0">
                <a:latin typeface="Tw Cen MT"/>
                <a:cs typeface="Tw Cen MT"/>
              </a:rPr>
              <a:t>r</a:t>
            </a:r>
            <a:r>
              <a:rPr sz="2200" spc="0" dirty="0">
                <a:latin typeface="Tw Cen MT"/>
                <a:cs typeface="Tw Cen MT"/>
              </a:rPr>
              <a:t>egl</a:t>
            </a:r>
            <a:r>
              <a:rPr sz="2200" spc="4" dirty="0">
                <a:latin typeface="Tw Cen MT"/>
                <a:cs typeface="Tw Cen MT"/>
              </a:rPr>
              <a:t>a</a:t>
            </a:r>
            <a:r>
              <a:rPr sz="2200" spc="0" dirty="0">
                <a:latin typeface="Tw Cen MT"/>
                <a:cs typeface="Tw Cen MT"/>
              </a:rPr>
              <a:t>s</a:t>
            </a:r>
            <a:r>
              <a:rPr sz="2200" spc="415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o</a:t>
            </a:r>
            <a:endParaRPr sz="2200" dirty="0">
              <a:latin typeface="Tw Cen MT"/>
              <a:cs typeface="Tw Cen MT"/>
            </a:endParaRPr>
          </a:p>
          <a:p>
            <a:pPr marL="332740" marR="45044">
              <a:lnSpc>
                <a:spcPts val="2375"/>
              </a:lnSpc>
              <a:spcBef>
                <a:spcPts val="118"/>
              </a:spcBef>
            </a:pPr>
            <a:r>
              <a:rPr sz="3300" spc="4" baseline="1391" dirty="0">
                <a:latin typeface="Tw Cen MT"/>
                <a:cs typeface="Tw Cen MT"/>
              </a:rPr>
              <a:t>f</a:t>
            </a:r>
            <a:r>
              <a:rPr sz="3300" spc="0" baseline="1391" dirty="0">
                <a:latin typeface="Tw Cen MT"/>
                <a:cs typeface="Tw Cen MT"/>
              </a:rPr>
              <a:t>ó</a:t>
            </a:r>
            <a:r>
              <a:rPr sz="3300" spc="54" baseline="1391" dirty="0">
                <a:latin typeface="Tw Cen MT"/>
                <a:cs typeface="Tw Cen MT"/>
              </a:rPr>
              <a:t>r</a:t>
            </a:r>
            <a:r>
              <a:rPr sz="3300" spc="34" baseline="1391" dirty="0">
                <a:latin typeface="Tw Cen MT"/>
                <a:cs typeface="Tw Cen MT"/>
              </a:rPr>
              <a:t>m</a:t>
            </a:r>
            <a:r>
              <a:rPr sz="3300" spc="-9" baseline="1391" dirty="0">
                <a:latin typeface="Tw Cen MT"/>
                <a:cs typeface="Tw Cen MT"/>
              </a:rPr>
              <a:t>u</a:t>
            </a:r>
            <a:r>
              <a:rPr sz="3300" spc="0" baseline="1391" dirty="0">
                <a:latin typeface="Tw Cen MT"/>
                <a:cs typeface="Tw Cen MT"/>
              </a:rPr>
              <a:t>las</a:t>
            </a:r>
            <a:r>
              <a:rPr sz="3300" spc="-34" baseline="1391" dirty="0">
                <a:latin typeface="Tw Cen MT"/>
                <a:cs typeface="Tw Cen MT"/>
              </a:rPr>
              <a:t> </a:t>
            </a:r>
            <a:r>
              <a:rPr sz="3300" spc="0" baseline="1391" dirty="0">
                <a:latin typeface="Tw Cen MT"/>
                <a:cs typeface="Tw Cen MT"/>
              </a:rPr>
              <a:t>del </a:t>
            </a:r>
            <a:r>
              <a:rPr sz="3300" spc="-9" baseline="1391" dirty="0">
                <a:latin typeface="Tw Cen MT"/>
                <a:cs typeface="Tw Cen MT"/>
              </a:rPr>
              <a:t>m</a:t>
            </a:r>
            <a:r>
              <a:rPr sz="3300" spc="0" baseline="1391" dirty="0">
                <a:latin typeface="Tw Cen MT"/>
                <a:cs typeface="Tw Cen MT"/>
              </a:rPr>
              <a:t>odel</a:t>
            </a:r>
            <a:r>
              <a:rPr sz="3300" spc="-50" baseline="1391" dirty="0">
                <a:latin typeface="Tw Cen MT"/>
                <a:cs typeface="Tw Cen MT"/>
              </a:rPr>
              <a:t>o</a:t>
            </a:r>
            <a:r>
              <a:rPr sz="3300" spc="0" baseline="1391" dirty="0">
                <a:latin typeface="Tw Cen MT"/>
                <a:cs typeface="Tw Cen MT"/>
              </a:rPr>
              <a:t>.</a:t>
            </a:r>
            <a:endParaRPr sz="2200" dirty="0">
              <a:latin typeface="Tw Cen MT"/>
              <a:cs typeface="Tw Cen MT"/>
            </a:endParaRPr>
          </a:p>
          <a:p>
            <a:pPr marL="332740" marR="12110" indent="-274320" algn="just">
              <a:lnSpc>
                <a:spcPct val="90013"/>
              </a:lnSpc>
              <a:spcBef>
                <a:spcPts val="479"/>
              </a:spcBef>
            </a:pPr>
            <a:r>
              <a:rPr sz="1500" spc="0" dirty="0">
                <a:solidFill>
                  <a:srgbClr val="DD8046"/>
                </a:solidFill>
                <a:latin typeface="Wingdings"/>
                <a:cs typeface="Wingdings"/>
              </a:rPr>
              <a:t></a:t>
            </a:r>
            <a:r>
              <a:rPr sz="1500" spc="0" dirty="0">
                <a:solidFill>
                  <a:srgbClr val="DD8046"/>
                </a:solidFill>
                <a:latin typeface="Times New Roman"/>
                <a:cs typeface="Times New Roman"/>
              </a:rPr>
              <a:t>  </a:t>
            </a:r>
            <a:r>
              <a:rPr sz="2200" spc="0" dirty="0">
                <a:latin typeface="Tw Cen MT"/>
                <a:cs typeface="Tw Cen MT"/>
              </a:rPr>
              <a:t>I</a:t>
            </a:r>
            <a:r>
              <a:rPr sz="2200" spc="-9" dirty="0">
                <a:latin typeface="Tw Cen MT"/>
                <a:cs typeface="Tw Cen MT"/>
              </a:rPr>
              <a:t>nc</a:t>
            </a:r>
            <a:r>
              <a:rPr sz="2200" spc="54" dirty="0">
                <a:latin typeface="Tw Cen MT"/>
                <a:cs typeface="Tw Cen MT"/>
              </a:rPr>
              <a:t>r</a:t>
            </a:r>
            <a:r>
              <a:rPr sz="2200" spc="-4" dirty="0">
                <a:latin typeface="Tw Cen MT"/>
                <a:cs typeface="Tw Cen MT"/>
              </a:rPr>
              <a:t>u</a:t>
            </a:r>
            <a:r>
              <a:rPr sz="2200" spc="4" dirty="0">
                <a:latin typeface="Tw Cen MT"/>
                <a:cs typeface="Tw Cen MT"/>
              </a:rPr>
              <a:t>s</a:t>
            </a:r>
            <a:r>
              <a:rPr sz="2200" spc="0" dirty="0">
                <a:latin typeface="Tw Cen MT"/>
                <a:cs typeface="Tw Cen MT"/>
              </a:rPr>
              <a:t>t</a:t>
            </a:r>
            <a:r>
              <a:rPr sz="2200" spc="4" dirty="0">
                <a:latin typeface="Tw Cen MT"/>
                <a:cs typeface="Tw Cen MT"/>
              </a:rPr>
              <a:t>a</a:t>
            </a:r>
            <a:r>
              <a:rPr sz="2200" spc="0" dirty="0">
                <a:latin typeface="Tw Cen MT"/>
                <a:cs typeface="Tw Cen MT"/>
              </a:rPr>
              <a:t>r</a:t>
            </a:r>
            <a:r>
              <a:rPr sz="2200" spc="259" dirty="0">
                <a:latin typeface="Tw Cen MT"/>
                <a:cs typeface="Tw Cen MT"/>
              </a:rPr>
              <a:t> </a:t>
            </a:r>
            <a:r>
              <a:rPr sz="2200" spc="-4" dirty="0">
                <a:latin typeface="Tw Cen MT"/>
                <a:cs typeface="Tw Cen MT"/>
              </a:rPr>
              <a:t>l</a:t>
            </a:r>
            <a:r>
              <a:rPr sz="2200" spc="0" dirty="0">
                <a:latin typeface="Tw Cen MT"/>
                <a:cs typeface="Tw Cen MT"/>
              </a:rPr>
              <a:t>a</a:t>
            </a:r>
            <a:r>
              <a:rPr sz="2200" spc="249" dirty="0">
                <a:latin typeface="Tw Cen MT"/>
                <a:cs typeface="Tw Cen MT"/>
              </a:rPr>
              <a:t> </a:t>
            </a:r>
            <a:r>
              <a:rPr sz="2200" spc="4" dirty="0">
                <a:latin typeface="Tw Cen MT"/>
                <a:cs typeface="Tw Cen MT"/>
              </a:rPr>
              <a:t>f</a:t>
            </a:r>
            <a:r>
              <a:rPr sz="2200" spc="-4" dirty="0">
                <a:latin typeface="Tw Cen MT"/>
                <a:cs typeface="Tw Cen MT"/>
              </a:rPr>
              <a:t>un</a:t>
            </a:r>
            <a:r>
              <a:rPr sz="2200" spc="-9" dirty="0">
                <a:latin typeface="Tw Cen MT"/>
                <a:cs typeface="Tw Cen MT"/>
              </a:rPr>
              <a:t>c</a:t>
            </a:r>
            <a:r>
              <a:rPr sz="2200" spc="0" dirty="0">
                <a:latin typeface="Tw Cen MT"/>
                <a:cs typeface="Tw Cen MT"/>
              </a:rPr>
              <a:t>io</a:t>
            </a:r>
            <a:r>
              <a:rPr sz="2200" spc="-9" dirty="0">
                <a:latin typeface="Tw Cen MT"/>
                <a:cs typeface="Tw Cen MT"/>
              </a:rPr>
              <a:t>n</a:t>
            </a:r>
            <a:r>
              <a:rPr sz="2200" spc="0" dirty="0">
                <a:latin typeface="Tw Cen MT"/>
                <a:cs typeface="Tw Cen MT"/>
              </a:rPr>
              <a:t>alid</a:t>
            </a:r>
            <a:r>
              <a:rPr sz="2200" spc="4" dirty="0">
                <a:latin typeface="Tw Cen MT"/>
                <a:cs typeface="Tw Cen MT"/>
              </a:rPr>
              <a:t>a</a:t>
            </a:r>
            <a:r>
              <a:rPr sz="2200" spc="0" dirty="0">
                <a:latin typeface="Tw Cen MT"/>
                <a:cs typeface="Tw Cen MT"/>
              </a:rPr>
              <a:t>d</a:t>
            </a:r>
            <a:r>
              <a:rPr sz="2200" spc="254" dirty="0">
                <a:latin typeface="Tw Cen MT"/>
                <a:cs typeface="Tw Cen MT"/>
              </a:rPr>
              <a:t> </a:t>
            </a:r>
            <a:r>
              <a:rPr sz="2200" spc="4" dirty="0">
                <a:latin typeface="Tw Cen MT"/>
                <a:cs typeface="Tw Cen MT"/>
              </a:rPr>
              <a:t>d</a:t>
            </a:r>
            <a:r>
              <a:rPr sz="2200" spc="0" dirty="0">
                <a:latin typeface="Tw Cen MT"/>
                <a:cs typeface="Tw Cen MT"/>
              </a:rPr>
              <a:t>e</a:t>
            </a:r>
            <a:r>
              <a:rPr sz="2200" spc="245" dirty="0">
                <a:latin typeface="Tw Cen MT"/>
                <a:cs typeface="Tw Cen MT"/>
              </a:rPr>
              <a:t> </a:t>
            </a:r>
            <a:r>
              <a:rPr lang="es-MX" sz="2200" spc="-9" dirty="0">
                <a:latin typeface="Tw Cen MT"/>
                <a:cs typeface="Tw Cen MT"/>
              </a:rPr>
              <a:t>M</a:t>
            </a:r>
            <a:r>
              <a:rPr sz="2200" spc="0" dirty="0" err="1">
                <a:latin typeface="Tw Cen MT"/>
                <a:cs typeface="Tw Cen MT"/>
              </a:rPr>
              <a:t>i</a:t>
            </a:r>
            <a:r>
              <a:rPr sz="2200" spc="-9" dirty="0" err="1">
                <a:latin typeface="Tw Cen MT"/>
                <a:cs typeface="Tw Cen MT"/>
              </a:rPr>
              <a:t>n</a:t>
            </a:r>
            <a:r>
              <a:rPr sz="2200" spc="0" dirty="0" err="1">
                <a:latin typeface="Tw Cen MT"/>
                <a:cs typeface="Tw Cen MT"/>
              </a:rPr>
              <a:t>e</a:t>
            </a:r>
            <a:r>
              <a:rPr sz="2200" spc="4" dirty="0" err="1">
                <a:latin typeface="Tw Cen MT"/>
                <a:cs typeface="Tw Cen MT"/>
              </a:rPr>
              <a:t>r</a:t>
            </a:r>
            <a:r>
              <a:rPr sz="2200" spc="0" dirty="0" err="1">
                <a:latin typeface="Tw Cen MT"/>
                <a:cs typeface="Tw Cen MT"/>
              </a:rPr>
              <a:t>ía</a:t>
            </a:r>
            <a:r>
              <a:rPr sz="2200" spc="250" dirty="0">
                <a:latin typeface="Tw Cen MT"/>
                <a:cs typeface="Tw Cen MT"/>
              </a:rPr>
              <a:t> </a:t>
            </a:r>
            <a:r>
              <a:rPr sz="2200" spc="4" dirty="0">
                <a:latin typeface="Tw Cen MT"/>
                <a:cs typeface="Tw Cen MT"/>
              </a:rPr>
              <a:t>d</a:t>
            </a:r>
            <a:r>
              <a:rPr sz="2200" spc="0" dirty="0">
                <a:latin typeface="Tw Cen MT"/>
                <a:cs typeface="Tw Cen MT"/>
              </a:rPr>
              <a:t>e</a:t>
            </a:r>
            <a:r>
              <a:rPr sz="2200" spc="245" dirty="0">
                <a:latin typeface="Tw Cen MT"/>
                <a:cs typeface="Tw Cen MT"/>
              </a:rPr>
              <a:t> </a:t>
            </a:r>
            <a:r>
              <a:rPr lang="es-MX" sz="2200" dirty="0">
                <a:latin typeface="Tw Cen MT"/>
                <a:cs typeface="Tw Cen MT"/>
              </a:rPr>
              <a:t>D</a:t>
            </a:r>
            <a:r>
              <a:rPr sz="2200" spc="9" dirty="0" err="1">
                <a:latin typeface="Tw Cen MT"/>
                <a:cs typeface="Tw Cen MT"/>
              </a:rPr>
              <a:t>a</a:t>
            </a:r>
            <a:r>
              <a:rPr sz="2200" spc="-19" dirty="0" err="1">
                <a:latin typeface="Tw Cen MT"/>
                <a:cs typeface="Tw Cen MT"/>
              </a:rPr>
              <a:t>t</a:t>
            </a:r>
            <a:r>
              <a:rPr sz="2200" spc="0" dirty="0" err="1">
                <a:latin typeface="Tw Cen MT"/>
                <a:cs typeface="Tw Cen MT"/>
              </a:rPr>
              <a:t>os</a:t>
            </a:r>
            <a:r>
              <a:rPr sz="2200" spc="254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di</a:t>
            </a:r>
            <a:r>
              <a:rPr sz="2200" spc="9" dirty="0">
                <a:latin typeface="Tw Cen MT"/>
                <a:cs typeface="Tw Cen MT"/>
              </a:rPr>
              <a:t>r</a:t>
            </a:r>
            <a:r>
              <a:rPr sz="2200" spc="0" dirty="0">
                <a:latin typeface="Tw Cen MT"/>
                <a:cs typeface="Tw Cen MT"/>
              </a:rPr>
              <a:t>e</a:t>
            </a:r>
            <a:r>
              <a:rPr sz="2200" spc="-9" dirty="0">
                <a:latin typeface="Tw Cen MT"/>
                <a:cs typeface="Tw Cen MT"/>
              </a:rPr>
              <a:t>c</a:t>
            </a:r>
            <a:r>
              <a:rPr sz="2200" spc="-19" dirty="0">
                <a:latin typeface="Tw Cen MT"/>
                <a:cs typeface="Tw Cen MT"/>
              </a:rPr>
              <a:t>t</a:t>
            </a:r>
            <a:r>
              <a:rPr sz="2200" spc="0" dirty="0">
                <a:latin typeface="Tw Cen MT"/>
                <a:cs typeface="Tw Cen MT"/>
              </a:rPr>
              <a:t>ame</a:t>
            </a:r>
            <a:r>
              <a:rPr sz="2200" spc="-9" dirty="0">
                <a:latin typeface="Tw Cen MT"/>
                <a:cs typeface="Tw Cen MT"/>
              </a:rPr>
              <a:t>n</a:t>
            </a:r>
            <a:r>
              <a:rPr sz="2200" spc="0" dirty="0">
                <a:latin typeface="Tw Cen MT"/>
                <a:cs typeface="Tw Cen MT"/>
              </a:rPr>
              <a:t>te</a:t>
            </a:r>
            <a:r>
              <a:rPr sz="2200" spc="249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en</a:t>
            </a:r>
            <a:r>
              <a:rPr sz="2200" spc="234" dirty="0">
                <a:latin typeface="Tw Cen MT"/>
                <a:cs typeface="Tw Cen MT"/>
              </a:rPr>
              <a:t> </a:t>
            </a:r>
            <a:r>
              <a:rPr sz="2200" spc="-4" dirty="0">
                <a:latin typeface="Tw Cen MT"/>
                <a:cs typeface="Tw Cen MT"/>
              </a:rPr>
              <a:t>una </a:t>
            </a:r>
            <a:r>
              <a:rPr sz="2200" spc="0" dirty="0">
                <a:latin typeface="Tw Cen MT"/>
                <a:cs typeface="Tw Cen MT"/>
              </a:rPr>
              <a:t>a</a:t>
            </a:r>
            <a:r>
              <a:rPr sz="2200" spc="4" dirty="0">
                <a:latin typeface="Tw Cen MT"/>
                <a:cs typeface="Tw Cen MT"/>
              </a:rPr>
              <a:t>p</a:t>
            </a:r>
            <a:r>
              <a:rPr sz="2200" spc="0" dirty="0">
                <a:latin typeface="Tw Cen MT"/>
                <a:cs typeface="Tw Cen MT"/>
              </a:rPr>
              <a:t>l</a:t>
            </a:r>
            <a:r>
              <a:rPr sz="2200" spc="-9" dirty="0">
                <a:latin typeface="Tw Cen MT"/>
                <a:cs typeface="Tw Cen MT"/>
              </a:rPr>
              <a:t>ic</a:t>
            </a:r>
            <a:r>
              <a:rPr sz="2200" spc="0" dirty="0">
                <a:latin typeface="Tw Cen MT"/>
                <a:cs typeface="Tw Cen MT"/>
              </a:rPr>
              <a:t>a</a:t>
            </a:r>
            <a:r>
              <a:rPr sz="2200" spc="-4" dirty="0">
                <a:latin typeface="Tw Cen MT"/>
                <a:cs typeface="Tw Cen MT"/>
              </a:rPr>
              <a:t>c</a:t>
            </a:r>
            <a:r>
              <a:rPr sz="2200" spc="0" dirty="0">
                <a:latin typeface="Tw Cen MT"/>
                <a:cs typeface="Tw Cen MT"/>
              </a:rPr>
              <a:t>ió</a:t>
            </a:r>
            <a:r>
              <a:rPr sz="2200" spc="-9" dirty="0">
                <a:latin typeface="Tw Cen MT"/>
                <a:cs typeface="Tw Cen MT"/>
              </a:rPr>
              <a:t>n</a:t>
            </a:r>
            <a:r>
              <a:rPr sz="2200" spc="0" dirty="0">
                <a:latin typeface="Tw Cen MT"/>
                <a:cs typeface="Tw Cen MT"/>
              </a:rPr>
              <a:t>.</a:t>
            </a:r>
            <a:r>
              <a:rPr sz="2200" spc="-9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P</a:t>
            </a:r>
            <a:r>
              <a:rPr sz="2200" spc="-9" dirty="0">
                <a:latin typeface="Tw Cen MT"/>
                <a:cs typeface="Tw Cen MT"/>
              </a:rPr>
              <a:t>u</a:t>
            </a:r>
            <a:r>
              <a:rPr sz="2200" spc="0" dirty="0">
                <a:latin typeface="Tw Cen MT"/>
                <a:cs typeface="Tw Cen MT"/>
              </a:rPr>
              <a:t>ede</a:t>
            </a:r>
            <a:r>
              <a:rPr sz="2200" spc="19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i</a:t>
            </a:r>
            <a:r>
              <a:rPr sz="2200" spc="-14" dirty="0">
                <a:latin typeface="Tw Cen MT"/>
                <a:cs typeface="Tw Cen MT"/>
              </a:rPr>
              <a:t>n</a:t>
            </a:r>
            <a:r>
              <a:rPr sz="2200" spc="-9" dirty="0">
                <a:latin typeface="Tw Cen MT"/>
                <a:cs typeface="Tw Cen MT"/>
              </a:rPr>
              <a:t>c</a:t>
            </a:r>
            <a:r>
              <a:rPr sz="2200" spc="14" dirty="0">
                <a:latin typeface="Tw Cen MT"/>
                <a:cs typeface="Tw Cen MT"/>
              </a:rPr>
              <a:t>l</a:t>
            </a:r>
            <a:r>
              <a:rPr sz="2200" spc="-9" dirty="0">
                <a:latin typeface="Tw Cen MT"/>
                <a:cs typeface="Tw Cen MT"/>
              </a:rPr>
              <a:t>u</a:t>
            </a:r>
            <a:r>
              <a:rPr sz="2200" spc="0" dirty="0">
                <a:latin typeface="Tw Cen MT"/>
                <a:cs typeface="Tw Cen MT"/>
              </a:rPr>
              <a:t>ir </a:t>
            </a:r>
            <a:r>
              <a:rPr sz="2200" spc="19" dirty="0">
                <a:latin typeface="Tw Cen MT"/>
                <a:cs typeface="Tw Cen MT"/>
              </a:rPr>
              <a:t>O</a:t>
            </a:r>
            <a:r>
              <a:rPr sz="2200" spc="0" dirty="0">
                <a:latin typeface="Tw Cen MT"/>
                <a:cs typeface="Tw Cen MT"/>
              </a:rPr>
              <a:t>bjetos </a:t>
            </a:r>
            <a:r>
              <a:rPr sz="2200" spc="4" dirty="0">
                <a:latin typeface="Tw Cen MT"/>
                <a:cs typeface="Tw Cen MT"/>
              </a:rPr>
              <a:t>d</a:t>
            </a:r>
            <a:r>
              <a:rPr sz="2200" spc="0" dirty="0">
                <a:latin typeface="Tw Cen MT"/>
                <a:cs typeface="Tw Cen MT"/>
              </a:rPr>
              <a:t>e a</a:t>
            </a:r>
            <a:r>
              <a:rPr sz="2200" spc="4" dirty="0">
                <a:latin typeface="Tw Cen MT"/>
                <a:cs typeface="Tw Cen MT"/>
              </a:rPr>
              <a:t>d</a:t>
            </a:r>
            <a:r>
              <a:rPr sz="2200" spc="-9" dirty="0">
                <a:latin typeface="Tw Cen MT"/>
                <a:cs typeface="Tw Cen MT"/>
              </a:rPr>
              <a:t>m</a:t>
            </a:r>
            <a:r>
              <a:rPr sz="2200" spc="0" dirty="0">
                <a:latin typeface="Tw Cen MT"/>
                <a:cs typeface="Tw Cen MT"/>
              </a:rPr>
              <a:t>i</a:t>
            </a:r>
            <a:r>
              <a:rPr sz="2200" spc="-14" dirty="0">
                <a:latin typeface="Tw Cen MT"/>
                <a:cs typeface="Tw Cen MT"/>
              </a:rPr>
              <a:t>n</a:t>
            </a:r>
            <a:r>
              <a:rPr sz="2200" spc="0" dirty="0">
                <a:latin typeface="Tw Cen MT"/>
                <a:cs typeface="Tw Cen MT"/>
              </a:rPr>
              <a:t>ist</a:t>
            </a:r>
            <a:r>
              <a:rPr sz="2200" spc="-9" dirty="0">
                <a:latin typeface="Tw Cen MT"/>
                <a:cs typeface="Tw Cen MT"/>
              </a:rPr>
              <a:t>r</a:t>
            </a:r>
            <a:r>
              <a:rPr sz="2200" spc="0" dirty="0">
                <a:latin typeface="Tw Cen MT"/>
                <a:cs typeface="Tw Cen MT"/>
              </a:rPr>
              <a:t>a</a:t>
            </a:r>
            <a:r>
              <a:rPr sz="2200" spc="-4" dirty="0">
                <a:latin typeface="Tw Cen MT"/>
                <a:cs typeface="Tw Cen MT"/>
              </a:rPr>
              <a:t>c</a:t>
            </a:r>
            <a:r>
              <a:rPr sz="2200" spc="0" dirty="0">
                <a:latin typeface="Tw Cen MT"/>
                <a:cs typeface="Tw Cen MT"/>
              </a:rPr>
              <a:t>ión</a:t>
            </a:r>
            <a:r>
              <a:rPr sz="2200" spc="-9" dirty="0">
                <a:latin typeface="Tw Cen MT"/>
                <a:cs typeface="Tw Cen MT"/>
              </a:rPr>
              <a:t> </a:t>
            </a:r>
            <a:r>
              <a:rPr sz="2200" spc="4" dirty="0">
                <a:latin typeface="Tw Cen MT"/>
                <a:cs typeface="Tw Cen MT"/>
              </a:rPr>
              <a:t>d</a:t>
            </a:r>
            <a:r>
              <a:rPr sz="2200" spc="0" dirty="0">
                <a:latin typeface="Tw Cen MT"/>
                <a:cs typeface="Tw Cen MT"/>
              </a:rPr>
              <a:t>e anál</a:t>
            </a:r>
            <a:r>
              <a:rPr sz="2200" spc="-9" dirty="0">
                <a:latin typeface="Tw Cen MT"/>
                <a:cs typeface="Tw Cen MT"/>
              </a:rPr>
              <a:t>i</a:t>
            </a:r>
            <a:r>
              <a:rPr sz="2200" spc="4" dirty="0">
                <a:latin typeface="Tw Cen MT"/>
                <a:cs typeface="Tw Cen MT"/>
              </a:rPr>
              <a:t>s</a:t>
            </a:r>
            <a:r>
              <a:rPr sz="2200" spc="0" dirty="0">
                <a:latin typeface="Tw Cen MT"/>
                <a:cs typeface="Tw Cen MT"/>
              </a:rPr>
              <a:t>is (</a:t>
            </a:r>
            <a:r>
              <a:rPr sz="2200" spc="4" dirty="0">
                <a:latin typeface="Tw Cen MT"/>
                <a:cs typeface="Tw Cen MT"/>
              </a:rPr>
              <a:t>A</a:t>
            </a:r>
            <a:r>
              <a:rPr sz="2200" spc="0" dirty="0">
                <a:latin typeface="Tw Cen MT"/>
                <a:cs typeface="Tw Cen MT"/>
              </a:rPr>
              <a:t>MO), que</a:t>
            </a:r>
            <a:r>
              <a:rPr sz="2200" spc="4" dirty="0">
                <a:latin typeface="Tw Cen MT"/>
                <a:cs typeface="Tw Cen MT"/>
              </a:rPr>
              <a:t> </a:t>
            </a:r>
            <a:r>
              <a:rPr sz="2200" spc="-9" dirty="0">
                <a:latin typeface="Tw Cen MT"/>
                <a:cs typeface="Tw Cen MT"/>
              </a:rPr>
              <a:t>c</a:t>
            </a:r>
            <a:r>
              <a:rPr sz="2200" spc="0" dirty="0">
                <a:latin typeface="Tw Cen MT"/>
                <a:cs typeface="Tw Cen MT"/>
              </a:rPr>
              <a:t>o</a:t>
            </a:r>
            <a:r>
              <a:rPr sz="2200" spc="-4" dirty="0">
                <a:latin typeface="Tw Cen MT"/>
                <a:cs typeface="Tw Cen MT"/>
              </a:rPr>
              <a:t>n</a:t>
            </a:r>
            <a:r>
              <a:rPr sz="2200" spc="0" dirty="0">
                <a:latin typeface="Tw Cen MT"/>
                <a:cs typeface="Tw Cen MT"/>
              </a:rPr>
              <a:t>tie</a:t>
            </a:r>
            <a:r>
              <a:rPr sz="2200" spc="-9" dirty="0">
                <a:latin typeface="Tw Cen MT"/>
                <a:cs typeface="Tw Cen MT"/>
              </a:rPr>
              <a:t>n</a:t>
            </a:r>
            <a:r>
              <a:rPr sz="2200" spc="0" dirty="0">
                <a:latin typeface="Tw Cen MT"/>
                <a:cs typeface="Tw Cen MT"/>
              </a:rPr>
              <a:t>e</a:t>
            </a:r>
            <a:r>
              <a:rPr sz="2200" spc="4" dirty="0">
                <a:latin typeface="Tw Cen MT"/>
                <a:cs typeface="Tw Cen MT"/>
              </a:rPr>
              <a:t> </a:t>
            </a:r>
            <a:r>
              <a:rPr sz="2200" spc="-4" dirty="0">
                <a:latin typeface="Tw Cen MT"/>
                <a:cs typeface="Tw Cen MT"/>
              </a:rPr>
              <a:t>u</a:t>
            </a:r>
            <a:r>
              <a:rPr sz="2200" spc="0" dirty="0">
                <a:latin typeface="Tw Cen MT"/>
                <a:cs typeface="Tw Cen MT"/>
              </a:rPr>
              <a:t>n</a:t>
            </a:r>
            <a:r>
              <a:rPr sz="2200" spc="20" dirty="0">
                <a:latin typeface="Tw Cen MT"/>
                <a:cs typeface="Tw Cen MT"/>
              </a:rPr>
              <a:t> </a:t>
            </a:r>
            <a:r>
              <a:rPr sz="2200" spc="-9" dirty="0">
                <a:latin typeface="Tw Cen MT"/>
                <a:cs typeface="Tw Cen MT"/>
              </a:rPr>
              <a:t>c</a:t>
            </a:r>
            <a:r>
              <a:rPr sz="2200" spc="0" dirty="0">
                <a:latin typeface="Tw Cen MT"/>
                <a:cs typeface="Tw Cen MT"/>
              </a:rPr>
              <a:t>o</a:t>
            </a:r>
            <a:r>
              <a:rPr sz="2200" spc="-4" dirty="0">
                <a:latin typeface="Tw Cen MT"/>
                <a:cs typeface="Tw Cen MT"/>
              </a:rPr>
              <a:t>n</a:t>
            </a:r>
            <a:r>
              <a:rPr sz="2200" spc="0" dirty="0">
                <a:latin typeface="Tw Cen MT"/>
                <a:cs typeface="Tw Cen MT"/>
              </a:rPr>
              <a:t>j</a:t>
            </a:r>
            <a:r>
              <a:rPr sz="2200" spc="-9" dirty="0">
                <a:latin typeface="Tw Cen MT"/>
                <a:cs typeface="Tw Cen MT"/>
              </a:rPr>
              <a:t>u</a:t>
            </a:r>
            <a:r>
              <a:rPr sz="2200" spc="-4" dirty="0">
                <a:latin typeface="Tw Cen MT"/>
                <a:cs typeface="Tw Cen MT"/>
              </a:rPr>
              <a:t>n</a:t>
            </a:r>
            <a:r>
              <a:rPr sz="2200" spc="0" dirty="0">
                <a:latin typeface="Tw Cen MT"/>
                <a:cs typeface="Tw Cen MT"/>
              </a:rPr>
              <a:t>to</a:t>
            </a:r>
            <a:r>
              <a:rPr sz="2200" spc="29" dirty="0">
                <a:latin typeface="Tw Cen MT"/>
                <a:cs typeface="Tw Cen MT"/>
              </a:rPr>
              <a:t> </a:t>
            </a:r>
            <a:r>
              <a:rPr sz="2200" spc="4" dirty="0">
                <a:latin typeface="Tw Cen MT"/>
                <a:cs typeface="Tw Cen MT"/>
              </a:rPr>
              <a:t>d</a:t>
            </a:r>
            <a:r>
              <a:rPr sz="2200" spc="0" dirty="0">
                <a:latin typeface="Tw Cen MT"/>
                <a:cs typeface="Tw Cen MT"/>
              </a:rPr>
              <a:t>e</a:t>
            </a:r>
            <a:r>
              <a:rPr sz="2200" spc="4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objetos</a:t>
            </a:r>
            <a:r>
              <a:rPr sz="2200" spc="15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que </a:t>
            </a:r>
            <a:r>
              <a:rPr sz="2200" spc="-4" dirty="0">
                <a:latin typeface="Tw Cen MT"/>
                <a:cs typeface="Tw Cen MT"/>
              </a:rPr>
              <a:t>l</a:t>
            </a:r>
            <a:r>
              <a:rPr sz="2200" spc="0" dirty="0">
                <a:latin typeface="Tw Cen MT"/>
                <a:cs typeface="Tw Cen MT"/>
              </a:rPr>
              <a:t>a</a:t>
            </a:r>
            <a:r>
              <a:rPr sz="2200" spc="9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a</a:t>
            </a:r>
            <a:r>
              <a:rPr sz="2200" spc="9" dirty="0">
                <a:latin typeface="Tw Cen MT"/>
                <a:cs typeface="Tw Cen MT"/>
              </a:rPr>
              <a:t>p</a:t>
            </a:r>
            <a:r>
              <a:rPr sz="2200" spc="0" dirty="0">
                <a:latin typeface="Tw Cen MT"/>
                <a:cs typeface="Tw Cen MT"/>
              </a:rPr>
              <a:t>l</a:t>
            </a:r>
            <a:r>
              <a:rPr sz="2200" spc="-9" dirty="0">
                <a:latin typeface="Tw Cen MT"/>
                <a:cs typeface="Tw Cen MT"/>
              </a:rPr>
              <a:t>ic</a:t>
            </a:r>
            <a:r>
              <a:rPr sz="2200" spc="0" dirty="0">
                <a:latin typeface="Tw Cen MT"/>
                <a:cs typeface="Tw Cen MT"/>
              </a:rPr>
              <a:t>ac</a:t>
            </a:r>
            <a:r>
              <a:rPr sz="2200" spc="-9" dirty="0">
                <a:latin typeface="Tw Cen MT"/>
                <a:cs typeface="Tw Cen MT"/>
              </a:rPr>
              <a:t>i</a:t>
            </a:r>
            <a:r>
              <a:rPr sz="2200" spc="0" dirty="0">
                <a:latin typeface="Tw Cen MT"/>
                <a:cs typeface="Tw Cen MT"/>
              </a:rPr>
              <a:t>ón pueda</a:t>
            </a:r>
            <a:r>
              <a:rPr sz="2200" spc="14" dirty="0">
                <a:latin typeface="Tw Cen MT"/>
                <a:cs typeface="Tw Cen MT"/>
              </a:rPr>
              <a:t> </a:t>
            </a:r>
            <a:r>
              <a:rPr sz="2200" spc="-4" dirty="0">
                <a:latin typeface="Tw Cen MT"/>
                <a:cs typeface="Tw Cen MT"/>
              </a:rPr>
              <a:t>u</a:t>
            </a:r>
            <a:r>
              <a:rPr sz="2200" spc="0" dirty="0">
                <a:latin typeface="Tw Cen MT"/>
                <a:cs typeface="Tw Cen MT"/>
              </a:rPr>
              <a:t>til</a:t>
            </a:r>
            <a:r>
              <a:rPr sz="2200" spc="-9" dirty="0">
                <a:latin typeface="Tw Cen MT"/>
                <a:cs typeface="Tw Cen MT"/>
              </a:rPr>
              <a:t>i</a:t>
            </a:r>
            <a:r>
              <a:rPr sz="2200" spc="-4" dirty="0">
                <a:latin typeface="Tw Cen MT"/>
                <a:cs typeface="Tw Cen MT"/>
              </a:rPr>
              <a:t>z</a:t>
            </a:r>
            <a:r>
              <a:rPr sz="2200" spc="0" dirty="0">
                <a:latin typeface="Tw Cen MT"/>
                <a:cs typeface="Tw Cen MT"/>
              </a:rPr>
              <a:t>ar p</a:t>
            </a:r>
            <a:r>
              <a:rPr sz="2200" spc="9" dirty="0">
                <a:latin typeface="Tw Cen MT"/>
                <a:cs typeface="Tw Cen MT"/>
              </a:rPr>
              <a:t>a</a:t>
            </a:r>
            <a:r>
              <a:rPr sz="2200" spc="-39" dirty="0">
                <a:latin typeface="Tw Cen MT"/>
                <a:cs typeface="Tw Cen MT"/>
              </a:rPr>
              <a:t>r</a:t>
            </a:r>
            <a:r>
              <a:rPr sz="2200" spc="0" dirty="0">
                <a:latin typeface="Tw Cen MT"/>
                <a:cs typeface="Tw Cen MT"/>
              </a:rPr>
              <a:t>a</a:t>
            </a:r>
            <a:r>
              <a:rPr sz="2200" spc="14" dirty="0">
                <a:latin typeface="Tw Cen MT"/>
                <a:cs typeface="Tw Cen MT"/>
              </a:rPr>
              <a:t> </a:t>
            </a:r>
            <a:r>
              <a:rPr sz="2200" spc="-9" dirty="0">
                <a:latin typeface="Tw Cen MT"/>
                <a:cs typeface="Tw Cen MT"/>
              </a:rPr>
              <a:t>c</a:t>
            </a:r>
            <a:r>
              <a:rPr sz="2200" spc="4" dirty="0">
                <a:latin typeface="Tw Cen MT"/>
                <a:cs typeface="Tw Cen MT"/>
              </a:rPr>
              <a:t>r</a:t>
            </a:r>
            <a:r>
              <a:rPr sz="2200" spc="0" dirty="0">
                <a:latin typeface="Tw Cen MT"/>
                <a:cs typeface="Tw Cen MT"/>
              </a:rPr>
              <a:t>ea</a:t>
            </a:r>
            <a:r>
              <a:rPr sz="2200" spc="-129" dirty="0">
                <a:latin typeface="Tw Cen MT"/>
                <a:cs typeface="Tw Cen MT"/>
              </a:rPr>
              <a:t>r</a:t>
            </a:r>
            <a:r>
              <a:rPr sz="2200" spc="0" dirty="0">
                <a:latin typeface="Tw Cen MT"/>
                <a:cs typeface="Tw Cen MT"/>
              </a:rPr>
              <a:t>,</a:t>
            </a:r>
            <a:r>
              <a:rPr sz="2200" spc="4" dirty="0">
                <a:latin typeface="Tw Cen MT"/>
                <a:cs typeface="Tw Cen MT"/>
              </a:rPr>
              <a:t> </a:t>
            </a:r>
            <a:r>
              <a:rPr sz="2200" spc="-9" dirty="0">
                <a:latin typeface="Tw Cen MT"/>
                <a:cs typeface="Tw Cen MT"/>
              </a:rPr>
              <a:t>c</a:t>
            </a:r>
            <a:r>
              <a:rPr sz="2200" spc="0" dirty="0">
                <a:latin typeface="Tw Cen MT"/>
                <a:cs typeface="Tw Cen MT"/>
              </a:rPr>
              <a:t>ambi</a:t>
            </a:r>
            <a:r>
              <a:rPr sz="2200" spc="-19" dirty="0">
                <a:latin typeface="Tw Cen MT"/>
                <a:cs typeface="Tw Cen MT"/>
              </a:rPr>
              <a:t>a</a:t>
            </a:r>
            <a:r>
              <a:rPr sz="2200" spc="-134" dirty="0">
                <a:latin typeface="Tw Cen MT"/>
                <a:cs typeface="Tw Cen MT"/>
              </a:rPr>
              <a:t>r</a:t>
            </a:r>
            <a:r>
              <a:rPr sz="2200" spc="0" dirty="0">
                <a:latin typeface="Tw Cen MT"/>
                <a:cs typeface="Tw Cen MT"/>
              </a:rPr>
              <a:t>, p</a:t>
            </a:r>
            <a:r>
              <a:rPr sz="2200" spc="-34" dirty="0">
                <a:latin typeface="Tw Cen MT"/>
                <a:cs typeface="Tw Cen MT"/>
              </a:rPr>
              <a:t>r</a:t>
            </a:r>
            <a:r>
              <a:rPr sz="2200" spc="0" dirty="0">
                <a:latin typeface="Tw Cen MT"/>
                <a:cs typeface="Tw Cen MT"/>
              </a:rPr>
              <a:t>o</a:t>
            </a:r>
            <a:r>
              <a:rPr sz="2200" spc="-34" dirty="0">
                <a:latin typeface="Tw Cen MT"/>
                <a:cs typeface="Tw Cen MT"/>
              </a:rPr>
              <a:t>c</a:t>
            </a:r>
            <a:r>
              <a:rPr sz="2200" spc="0" dirty="0">
                <a:latin typeface="Tw Cen MT"/>
                <a:cs typeface="Tw Cen MT"/>
              </a:rPr>
              <a:t>e</a:t>
            </a:r>
            <a:r>
              <a:rPr sz="2200" spc="4" dirty="0">
                <a:latin typeface="Tw Cen MT"/>
                <a:cs typeface="Tw Cen MT"/>
              </a:rPr>
              <a:t>s</a:t>
            </a:r>
            <a:r>
              <a:rPr sz="2200" spc="0" dirty="0">
                <a:latin typeface="Tw Cen MT"/>
                <a:cs typeface="Tw Cen MT"/>
              </a:rPr>
              <a:t>ar</a:t>
            </a:r>
            <a:r>
              <a:rPr sz="2200" spc="20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y</a:t>
            </a:r>
            <a:r>
              <a:rPr sz="2200" spc="4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el</a:t>
            </a:r>
            <a:r>
              <a:rPr sz="2200" spc="-9" dirty="0">
                <a:latin typeface="Tw Cen MT"/>
                <a:cs typeface="Tw Cen MT"/>
              </a:rPr>
              <a:t>im</a:t>
            </a:r>
            <a:r>
              <a:rPr sz="2200" spc="0" dirty="0">
                <a:latin typeface="Tw Cen MT"/>
                <a:cs typeface="Tw Cen MT"/>
              </a:rPr>
              <a:t>i</a:t>
            </a:r>
            <a:r>
              <a:rPr sz="2200" spc="-9" dirty="0">
                <a:latin typeface="Tw Cen MT"/>
                <a:cs typeface="Tw Cen MT"/>
              </a:rPr>
              <a:t>n</a:t>
            </a:r>
            <a:r>
              <a:rPr sz="2200" spc="0" dirty="0">
                <a:latin typeface="Tw Cen MT"/>
                <a:cs typeface="Tw Cen MT"/>
              </a:rPr>
              <a:t>ar</a:t>
            </a:r>
            <a:r>
              <a:rPr sz="2200" spc="20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e</a:t>
            </a:r>
            <a:r>
              <a:rPr sz="2200" spc="4" dirty="0">
                <a:latin typeface="Tw Cen MT"/>
                <a:cs typeface="Tw Cen MT"/>
              </a:rPr>
              <a:t>s</a:t>
            </a:r>
            <a:r>
              <a:rPr sz="2200" spc="0" dirty="0">
                <a:latin typeface="Tw Cen MT"/>
                <a:cs typeface="Tw Cen MT"/>
              </a:rPr>
              <a:t>t</a:t>
            </a:r>
            <a:r>
              <a:rPr sz="2200" spc="54" dirty="0">
                <a:latin typeface="Tw Cen MT"/>
                <a:cs typeface="Tw Cen MT"/>
              </a:rPr>
              <a:t>r</a:t>
            </a:r>
            <a:r>
              <a:rPr sz="2200" spc="-4" dirty="0">
                <a:latin typeface="Tw Cen MT"/>
                <a:cs typeface="Tw Cen MT"/>
              </a:rPr>
              <a:t>u</a:t>
            </a:r>
            <a:r>
              <a:rPr sz="2200" spc="-9" dirty="0">
                <a:latin typeface="Tw Cen MT"/>
                <a:cs typeface="Tw Cen MT"/>
              </a:rPr>
              <a:t>c</a:t>
            </a:r>
            <a:r>
              <a:rPr sz="2200" spc="0" dirty="0">
                <a:latin typeface="Tw Cen MT"/>
                <a:cs typeface="Tw Cen MT"/>
              </a:rPr>
              <a:t>tu</a:t>
            </a:r>
            <a:r>
              <a:rPr sz="2200" spc="-19" dirty="0">
                <a:latin typeface="Tw Cen MT"/>
                <a:cs typeface="Tw Cen MT"/>
              </a:rPr>
              <a:t>r</a:t>
            </a:r>
            <a:r>
              <a:rPr sz="2200" spc="0" dirty="0">
                <a:latin typeface="Tw Cen MT"/>
                <a:cs typeface="Tw Cen MT"/>
              </a:rPr>
              <a:t>as</a:t>
            </a:r>
            <a:r>
              <a:rPr sz="2200" spc="4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y</a:t>
            </a:r>
            <a:r>
              <a:rPr sz="2200" spc="4" dirty="0">
                <a:latin typeface="Tw Cen MT"/>
                <a:cs typeface="Tw Cen MT"/>
              </a:rPr>
              <a:t> </a:t>
            </a:r>
            <a:r>
              <a:rPr sz="2200" spc="-9" dirty="0">
                <a:latin typeface="Tw Cen MT"/>
                <a:cs typeface="Tw Cen MT"/>
              </a:rPr>
              <a:t>m</a:t>
            </a:r>
            <a:r>
              <a:rPr sz="2200" spc="0" dirty="0">
                <a:latin typeface="Tw Cen MT"/>
                <a:cs typeface="Tw Cen MT"/>
              </a:rPr>
              <a:t>odelos</a:t>
            </a:r>
            <a:r>
              <a:rPr sz="2200" spc="14" dirty="0">
                <a:latin typeface="Tw Cen MT"/>
                <a:cs typeface="Tw Cen MT"/>
              </a:rPr>
              <a:t> </a:t>
            </a:r>
            <a:r>
              <a:rPr sz="2200" spc="4" dirty="0">
                <a:latin typeface="Tw Cen MT"/>
                <a:cs typeface="Tw Cen MT"/>
              </a:rPr>
              <a:t>de </a:t>
            </a:r>
            <a:r>
              <a:rPr sz="2200" spc="-9" dirty="0">
                <a:latin typeface="Tw Cen MT"/>
                <a:cs typeface="Tw Cen MT"/>
              </a:rPr>
              <a:t>m</a:t>
            </a:r>
            <a:r>
              <a:rPr sz="2200" spc="0" dirty="0">
                <a:latin typeface="Tw Cen MT"/>
                <a:cs typeface="Tw Cen MT"/>
              </a:rPr>
              <a:t>i</a:t>
            </a:r>
            <a:r>
              <a:rPr sz="2200" spc="-14" dirty="0">
                <a:latin typeface="Tw Cen MT"/>
                <a:cs typeface="Tw Cen MT"/>
              </a:rPr>
              <a:t>n</a:t>
            </a:r>
            <a:r>
              <a:rPr sz="2200" spc="0" dirty="0">
                <a:latin typeface="Tw Cen MT"/>
                <a:cs typeface="Tw Cen MT"/>
              </a:rPr>
              <a:t>e</a:t>
            </a:r>
            <a:r>
              <a:rPr sz="2200" spc="4" dirty="0">
                <a:latin typeface="Tw Cen MT"/>
                <a:cs typeface="Tw Cen MT"/>
              </a:rPr>
              <a:t>r</a:t>
            </a:r>
            <a:r>
              <a:rPr sz="2200" spc="0" dirty="0">
                <a:latin typeface="Tw Cen MT"/>
                <a:cs typeface="Tw Cen MT"/>
              </a:rPr>
              <a:t>ía</a:t>
            </a:r>
            <a:r>
              <a:rPr sz="2200" spc="-25" dirty="0">
                <a:latin typeface="Tw Cen MT"/>
                <a:cs typeface="Tw Cen MT"/>
              </a:rPr>
              <a:t> </a:t>
            </a:r>
            <a:r>
              <a:rPr sz="2200" spc="4" dirty="0">
                <a:latin typeface="Tw Cen MT"/>
                <a:cs typeface="Tw Cen MT"/>
              </a:rPr>
              <a:t>d</a:t>
            </a:r>
            <a:r>
              <a:rPr sz="2200" spc="0" dirty="0">
                <a:latin typeface="Tw Cen MT"/>
                <a:cs typeface="Tw Cen MT"/>
              </a:rPr>
              <a:t>e d</a:t>
            </a:r>
            <a:r>
              <a:rPr sz="2200" spc="4" dirty="0">
                <a:latin typeface="Tw Cen MT"/>
                <a:cs typeface="Tw Cen MT"/>
              </a:rPr>
              <a:t>a</a:t>
            </a:r>
            <a:r>
              <a:rPr sz="2200" spc="0" dirty="0">
                <a:latin typeface="Tw Cen MT"/>
                <a:cs typeface="Tw Cen MT"/>
              </a:rPr>
              <a:t>to</a:t>
            </a:r>
            <a:r>
              <a:rPr sz="2200" spc="-14" dirty="0">
                <a:latin typeface="Tw Cen MT"/>
                <a:cs typeface="Tw Cen MT"/>
              </a:rPr>
              <a:t>s</a:t>
            </a:r>
            <a:r>
              <a:rPr sz="2200" spc="0" dirty="0">
                <a:latin typeface="Tw Cen MT"/>
                <a:cs typeface="Tw Cen MT"/>
              </a:rPr>
              <a:t>.</a:t>
            </a:r>
            <a:endParaRPr sz="2200" dirty="0">
              <a:latin typeface="Tw Cen MT"/>
              <a:cs typeface="Tw Cen MT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 txBox="1"/>
          <p:nvPr/>
        </p:nvSpPr>
        <p:spPr>
          <a:xfrm>
            <a:off x="73152" y="342900"/>
            <a:ext cx="8663940" cy="11213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500"/>
              </a:lnSpc>
              <a:spcBef>
                <a:spcPts val="45"/>
              </a:spcBef>
            </a:pPr>
            <a:endParaRPr sz="500"/>
          </a:p>
          <a:p>
            <a:pPr marL="110337">
              <a:lnSpc>
                <a:spcPts val="1285"/>
              </a:lnSpc>
              <a:spcBef>
                <a:spcPts val="7064"/>
              </a:spcBef>
            </a:pPr>
            <a:r>
              <a:rPr sz="1200" b="1" spc="9" dirty="0">
                <a:solidFill>
                  <a:srgbClr val="FFFFFF"/>
                </a:solidFill>
                <a:latin typeface="Tw Cen MT"/>
                <a:cs typeface="Tw Cen MT"/>
              </a:rPr>
              <a:t>21</a:t>
            </a:r>
            <a:endParaRPr sz="1200">
              <a:latin typeface="Tw Cen MT"/>
              <a:cs typeface="Tw Cen MT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0" y="1280160"/>
            <a:ext cx="533400" cy="228600"/>
          </a:xfrm>
          <a:custGeom>
            <a:avLst/>
            <a:gdLst/>
            <a:ahLst/>
            <a:cxnLst/>
            <a:rect l="l" t="t" r="r" b="b"/>
            <a:pathLst>
              <a:path w="533400" h="228600">
                <a:moveTo>
                  <a:pt x="0" y="228600"/>
                </a:moveTo>
                <a:lnTo>
                  <a:pt x="533400" y="228600"/>
                </a:lnTo>
                <a:lnTo>
                  <a:pt x="5334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DD80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90550" y="1280160"/>
            <a:ext cx="8553450" cy="228600"/>
          </a:xfrm>
          <a:custGeom>
            <a:avLst/>
            <a:gdLst/>
            <a:ahLst/>
            <a:cxnLst/>
            <a:rect l="l" t="t" r="r" b="b"/>
            <a:pathLst>
              <a:path w="8553450" h="228600">
                <a:moveTo>
                  <a:pt x="0" y="228600"/>
                </a:moveTo>
                <a:lnTo>
                  <a:pt x="8553450" y="228600"/>
                </a:lnTo>
                <a:lnTo>
                  <a:pt x="855345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93B6D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3152" y="342900"/>
            <a:ext cx="8663940" cy="10835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330504" y="1680778"/>
            <a:ext cx="1096305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175" spc="0" baseline="2071" dirty="0">
                <a:solidFill>
                  <a:srgbClr val="DD8046"/>
                </a:solidFill>
                <a:latin typeface="Wingdings"/>
                <a:cs typeface="Wingdings"/>
              </a:rPr>
              <a:t></a:t>
            </a:r>
            <a:r>
              <a:rPr sz="2175" spc="0" baseline="1999" dirty="0">
                <a:solidFill>
                  <a:srgbClr val="DD8046"/>
                </a:solidFill>
                <a:latin typeface="Times New Roman"/>
                <a:cs typeface="Times New Roman"/>
              </a:rPr>
              <a:t>  </a:t>
            </a:r>
            <a:r>
              <a:rPr sz="2175" spc="131" baseline="1999" dirty="0">
                <a:solidFill>
                  <a:srgbClr val="DD8046"/>
                </a:solidFill>
                <a:latin typeface="Times New Roman"/>
                <a:cs typeface="Times New Roman"/>
              </a:rPr>
              <a:t> 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-4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-4" baseline="1275" dirty="0">
                <a:latin typeface="Tw Cen MT"/>
                <a:cs typeface="Tw Cen MT"/>
              </a:rPr>
              <a:t>a</a:t>
            </a:r>
            <a:r>
              <a:rPr sz="3600" spc="0" baseline="1275" dirty="0">
                <a:latin typeface="Tw Cen MT"/>
                <a:cs typeface="Tw Cen MT"/>
              </a:rPr>
              <a:t>r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519555" y="1680778"/>
            <a:ext cx="339382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4" baseline="1275" dirty="0">
                <a:latin typeface="Tw Cen MT"/>
                <a:cs typeface="Tw Cen MT"/>
              </a:rPr>
              <a:t>un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952370" y="1680778"/>
            <a:ext cx="1598844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in</a:t>
            </a:r>
            <a:r>
              <a:rPr sz="3600" spc="-50" baseline="1275" dirty="0">
                <a:latin typeface="Tw Cen MT"/>
                <a:cs typeface="Tw Cen MT"/>
              </a:rPr>
              <a:t>f</a:t>
            </a:r>
            <a:r>
              <a:rPr sz="3600" spc="0" baseline="1275" dirty="0">
                <a:latin typeface="Tw Cen MT"/>
                <a:cs typeface="Tw Cen MT"/>
              </a:rPr>
              <a:t>o</a:t>
            </a:r>
            <a:r>
              <a:rPr sz="3600" spc="34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me</a:t>
            </a:r>
            <a:r>
              <a:rPr sz="3600" spc="620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que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638550" y="1680778"/>
            <a:ext cx="1019661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p</a:t>
            </a:r>
            <a:r>
              <a:rPr sz="3600" spc="-4" baseline="1275" dirty="0">
                <a:latin typeface="Tw Cen MT"/>
                <a:cs typeface="Tw Cen MT"/>
              </a:rPr>
              <a:t>e</a:t>
            </a:r>
            <a:r>
              <a:rPr sz="3600" spc="3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m</a:t>
            </a:r>
            <a:r>
              <a:rPr sz="3600" spc="4" baseline="1275" dirty="0">
                <a:latin typeface="Tw Cen MT"/>
                <a:cs typeface="Tw Cen MT"/>
              </a:rPr>
              <a:t>i</a:t>
            </a:r>
            <a:r>
              <a:rPr sz="3600" spc="0" baseline="1275" dirty="0">
                <a:latin typeface="Tw Cen MT"/>
                <a:cs typeface="Tw Cen MT"/>
              </a:rPr>
              <a:t>ta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751324" y="1680778"/>
            <a:ext cx="239509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a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083810" y="1680778"/>
            <a:ext cx="392211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los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565394" y="1680778"/>
            <a:ext cx="1029269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usua</a:t>
            </a:r>
            <a:r>
              <a:rPr sz="3600" spc="-14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ios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684391" y="1680778"/>
            <a:ext cx="2249129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-4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-4" baseline="1275" dirty="0">
                <a:latin typeface="Tw Cen MT"/>
                <a:cs typeface="Tw Cen MT"/>
              </a:rPr>
              <a:t>a</a:t>
            </a:r>
            <a:r>
              <a:rPr sz="3600" spc="0" baseline="1275" dirty="0">
                <a:latin typeface="Tw Cen MT"/>
                <a:cs typeface="Tw Cen MT"/>
              </a:rPr>
              <a:t>li</a:t>
            </a:r>
            <a:r>
              <a:rPr sz="3600" spc="4" baseline="1275" dirty="0">
                <a:latin typeface="Tw Cen MT"/>
                <a:cs typeface="Tw Cen MT"/>
              </a:rPr>
              <a:t>z</a:t>
            </a:r>
            <a:r>
              <a:rPr sz="3600" spc="0" baseline="1275" dirty="0">
                <a:latin typeface="Tw Cen MT"/>
                <a:cs typeface="Tw Cen MT"/>
              </a:rPr>
              <a:t>ar</a:t>
            </a:r>
            <a:r>
              <a:rPr sz="3600" spc="629" baseline="1275" dirty="0">
                <a:latin typeface="Tw Cen MT"/>
                <a:cs typeface="Tw Cen MT"/>
              </a:rPr>
              <a:t> 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onsult</a:t>
            </a:r>
            <a:r>
              <a:rPr sz="3600" spc="-9" baseline="1275" dirty="0">
                <a:latin typeface="Tw Cen MT"/>
                <a:cs typeface="Tw Cen MT"/>
              </a:rPr>
              <a:t>a</a:t>
            </a:r>
            <a:r>
              <a:rPr sz="3600" spc="0" baseline="1275" dirty="0">
                <a:latin typeface="Tw Cen MT"/>
                <a:cs typeface="Tw Cen MT"/>
              </a:rPr>
              <a:t>s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330504" y="2046778"/>
            <a:ext cx="8609809" cy="270592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32739" marR="49783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di</a:t>
            </a:r>
            <a:r>
              <a:rPr sz="3600" spc="-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tamente en</a:t>
            </a:r>
            <a:r>
              <a:rPr sz="3600" spc="14" baseline="1275" dirty="0">
                <a:latin typeface="Tw Cen MT"/>
                <a:cs typeface="Tw Cen MT"/>
              </a:rPr>
              <a:t> </a:t>
            </a:r>
            <a:r>
              <a:rPr sz="3600" spc="4" baseline="1275" dirty="0">
                <a:latin typeface="Tw Cen MT"/>
                <a:cs typeface="Tw Cen MT"/>
              </a:rPr>
              <a:t>u</a:t>
            </a:r>
            <a:r>
              <a:rPr sz="3600" spc="0" baseline="1275" dirty="0">
                <a:latin typeface="Tw Cen MT"/>
                <a:cs typeface="Tw Cen MT"/>
              </a:rPr>
              <a:t>n</a:t>
            </a:r>
            <a:r>
              <a:rPr sz="3600" spc="-4" baseline="1275" dirty="0">
                <a:latin typeface="Tw Cen MT"/>
                <a:cs typeface="Tw Cen MT"/>
              </a:rPr>
              <a:t> </a:t>
            </a:r>
            <a:r>
              <a:rPr sz="3600" spc="4" baseline="1275" dirty="0">
                <a:latin typeface="Tw Cen MT"/>
                <a:cs typeface="Tw Cen MT"/>
              </a:rPr>
              <a:t>m</a:t>
            </a:r>
            <a:r>
              <a:rPr sz="3600" spc="0" baseline="1275" dirty="0">
                <a:latin typeface="Tw Cen MT"/>
                <a:cs typeface="Tw Cen MT"/>
              </a:rPr>
              <a:t>odelo</a:t>
            </a:r>
            <a:r>
              <a:rPr sz="3600" spc="-9" baseline="1275" dirty="0">
                <a:latin typeface="Tw Cen MT"/>
                <a:cs typeface="Tw Cen MT"/>
              </a:rPr>
              <a:t> </a:t>
            </a:r>
            <a:r>
              <a:rPr sz="3600" spc="-4" baseline="1275" dirty="0">
                <a:latin typeface="Tw Cen MT"/>
                <a:cs typeface="Tw Cen MT"/>
              </a:rPr>
              <a:t>d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14" baseline="1275" dirty="0">
                <a:latin typeface="Tw Cen MT"/>
                <a:cs typeface="Tw Cen MT"/>
              </a:rPr>
              <a:t> </a:t>
            </a:r>
            <a:r>
              <a:rPr lang="es-MX" sz="3600" spc="4" baseline="1275" dirty="0">
                <a:latin typeface="Tw Cen MT"/>
                <a:cs typeface="Tw Cen MT"/>
              </a:rPr>
              <a:t>M</a:t>
            </a:r>
            <a:r>
              <a:rPr sz="3600" spc="0" baseline="1275" dirty="0" err="1">
                <a:latin typeface="Tw Cen MT"/>
                <a:cs typeface="Tw Cen MT"/>
              </a:rPr>
              <a:t>i</a:t>
            </a:r>
            <a:r>
              <a:rPr sz="3600" spc="4" baseline="1275" dirty="0" err="1">
                <a:latin typeface="Tw Cen MT"/>
                <a:cs typeface="Tw Cen MT"/>
              </a:rPr>
              <a:t>n</a:t>
            </a:r>
            <a:r>
              <a:rPr sz="3600" spc="0" baseline="1275" dirty="0" err="1">
                <a:latin typeface="Tw Cen MT"/>
                <a:cs typeface="Tw Cen MT"/>
              </a:rPr>
              <a:t>e</a:t>
            </a:r>
            <a:r>
              <a:rPr sz="3600" spc="-4" baseline="1275" dirty="0" err="1">
                <a:latin typeface="Tw Cen MT"/>
                <a:cs typeface="Tw Cen MT"/>
              </a:rPr>
              <a:t>r</a:t>
            </a:r>
            <a:r>
              <a:rPr sz="3600" spc="0" baseline="1275" dirty="0" err="1">
                <a:latin typeface="Tw Cen MT"/>
                <a:cs typeface="Tw Cen MT"/>
              </a:rPr>
              <a:t>ía</a:t>
            </a:r>
            <a:r>
              <a:rPr sz="3600" spc="-9" baseline="1275" dirty="0">
                <a:latin typeface="Tw Cen MT"/>
                <a:cs typeface="Tw Cen MT"/>
              </a:rPr>
              <a:t> </a:t>
            </a:r>
            <a:r>
              <a:rPr sz="3600" spc="-4" baseline="1275" dirty="0">
                <a:latin typeface="Tw Cen MT"/>
                <a:cs typeface="Tw Cen MT"/>
              </a:rPr>
              <a:t>d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14" baseline="1275" dirty="0">
                <a:latin typeface="Tw Cen MT"/>
                <a:cs typeface="Tw Cen MT"/>
              </a:rPr>
              <a:t> </a:t>
            </a:r>
            <a:r>
              <a:rPr lang="es-MX" sz="3600" baseline="1275" dirty="0">
                <a:latin typeface="Tw Cen MT"/>
                <a:cs typeface="Tw Cen MT"/>
              </a:rPr>
              <a:t>D</a:t>
            </a:r>
            <a:r>
              <a:rPr sz="3600" spc="-9" baseline="1275" dirty="0" err="1">
                <a:latin typeface="Tw Cen MT"/>
                <a:cs typeface="Tw Cen MT"/>
              </a:rPr>
              <a:t>a</a:t>
            </a:r>
            <a:r>
              <a:rPr sz="3600" spc="0" baseline="1275" dirty="0" err="1">
                <a:latin typeface="Tw Cen MT"/>
                <a:cs typeface="Tw Cen MT"/>
              </a:rPr>
              <a:t>tos</a:t>
            </a:r>
            <a:r>
              <a:rPr sz="3600" spc="29" baseline="1275" dirty="0">
                <a:latin typeface="Tw Cen MT"/>
                <a:cs typeface="Tw Cen MT"/>
              </a:rPr>
              <a:t> </a:t>
            </a:r>
            <a:r>
              <a:rPr sz="3600" spc="-69" baseline="1275" dirty="0">
                <a:latin typeface="Tw Cen MT"/>
                <a:cs typeface="Tw Cen MT"/>
              </a:rPr>
              <a:t>e</a:t>
            </a:r>
            <a:r>
              <a:rPr sz="3600" spc="0" baseline="1275" dirty="0">
                <a:latin typeface="Tw Cen MT"/>
                <a:cs typeface="Tw Cen MT"/>
              </a:rPr>
              <a:t>xis</a:t>
            </a:r>
            <a:r>
              <a:rPr sz="3600" spc="-9" baseline="1275" dirty="0">
                <a:latin typeface="Tw Cen MT"/>
                <a:cs typeface="Tw Cen MT"/>
              </a:rPr>
              <a:t>t</a:t>
            </a:r>
            <a:r>
              <a:rPr sz="3600" spc="0" baseline="1275" dirty="0">
                <a:latin typeface="Tw Cen MT"/>
                <a:cs typeface="Tw Cen MT"/>
              </a:rPr>
              <a:t>ent</a:t>
            </a:r>
            <a:r>
              <a:rPr sz="3600" spc="-19" baseline="1275" dirty="0">
                <a:latin typeface="Tw Cen MT"/>
                <a:cs typeface="Tw Cen MT"/>
              </a:rPr>
              <a:t>e</a:t>
            </a:r>
            <a:r>
              <a:rPr sz="3600" spc="0" baseline="1275" dirty="0">
                <a:latin typeface="Tw Cen MT"/>
                <a:cs typeface="Tw Cen MT"/>
              </a:rPr>
              <a:t>.</a:t>
            </a:r>
            <a:endParaRPr sz="2400" dirty="0">
              <a:latin typeface="Tw Cen MT"/>
              <a:cs typeface="Tw Cen MT"/>
            </a:endParaRPr>
          </a:p>
          <a:p>
            <a:pPr marL="12700">
              <a:lnSpc>
                <a:spcPct val="90738"/>
              </a:lnSpc>
              <a:spcBef>
                <a:spcPts val="862"/>
              </a:spcBef>
            </a:pPr>
            <a:r>
              <a:rPr sz="1450" spc="0" dirty="0">
                <a:solidFill>
                  <a:srgbClr val="DD8046"/>
                </a:solidFill>
                <a:latin typeface="Wingdings"/>
                <a:cs typeface="Wingdings"/>
              </a:rPr>
              <a:t></a:t>
            </a:r>
            <a:r>
              <a:rPr sz="1450" spc="0" dirty="0">
                <a:solidFill>
                  <a:srgbClr val="DD8046"/>
                </a:solidFill>
                <a:latin typeface="Times New Roman"/>
                <a:cs typeface="Times New Roman"/>
              </a:rPr>
              <a:t>  </a:t>
            </a:r>
            <a:r>
              <a:rPr sz="1450" spc="131" dirty="0">
                <a:solidFill>
                  <a:srgbClr val="DD8046"/>
                </a:solidFill>
                <a:latin typeface="Times New Roman"/>
                <a:cs typeface="Times New Roman"/>
              </a:rPr>
              <a:t> </a:t>
            </a:r>
            <a:r>
              <a:rPr sz="2400" spc="-9" dirty="0">
                <a:latin typeface="Tw Cen MT"/>
                <a:cs typeface="Tw Cen MT"/>
              </a:rPr>
              <a:t>Ac</a:t>
            </a:r>
            <a:r>
              <a:rPr sz="2400" spc="0" dirty="0">
                <a:latin typeface="Tw Cen MT"/>
                <a:cs typeface="Tw Cen MT"/>
              </a:rPr>
              <a:t>tualizar</a:t>
            </a:r>
            <a:r>
              <a:rPr sz="2400" spc="194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los</a:t>
            </a:r>
            <a:r>
              <a:rPr sz="2400" spc="19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modelos</a:t>
            </a:r>
            <a:r>
              <a:rPr sz="2400" spc="194" dirty="0">
                <a:latin typeface="Tw Cen MT"/>
                <a:cs typeface="Tw Cen MT"/>
              </a:rPr>
              <a:t> </a:t>
            </a:r>
            <a:r>
              <a:rPr sz="2400" spc="-29" dirty="0">
                <a:latin typeface="Tw Cen MT"/>
                <a:cs typeface="Tw Cen MT"/>
              </a:rPr>
              <a:t>d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-9" dirty="0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pués</a:t>
            </a:r>
            <a:r>
              <a:rPr sz="2400" spc="194" dirty="0">
                <a:latin typeface="Tw Cen MT"/>
                <a:cs typeface="Tw Cen MT"/>
              </a:rPr>
              <a:t> </a:t>
            </a:r>
            <a:r>
              <a:rPr sz="2400" spc="-4" dirty="0">
                <a:latin typeface="Tw Cen MT"/>
                <a:cs typeface="Tw Cen MT"/>
              </a:rPr>
              <a:t>d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204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la</a:t>
            </a:r>
            <a:r>
              <a:rPr sz="2400" spc="175" dirty="0">
                <a:latin typeface="Tw Cen MT"/>
                <a:cs typeface="Tw Cen MT"/>
              </a:rPr>
              <a:t> </a:t>
            </a:r>
            <a:r>
              <a:rPr sz="2400" spc="-4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evisión</a:t>
            </a:r>
            <a:r>
              <a:rPr sz="2400" spc="17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y</a:t>
            </a:r>
            <a:r>
              <a:rPr sz="2400" spc="17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an</a:t>
            </a:r>
            <a:r>
              <a:rPr sz="2400" spc="-9" dirty="0">
                <a:latin typeface="Tw Cen MT"/>
                <a:cs typeface="Tw Cen MT"/>
              </a:rPr>
              <a:t>á</a:t>
            </a:r>
            <a:r>
              <a:rPr sz="2400" spc="0" dirty="0">
                <a:latin typeface="Tw Cen MT"/>
                <a:cs typeface="Tw Cen MT"/>
              </a:rPr>
              <a:t>lisi</a:t>
            </a:r>
            <a:r>
              <a:rPr sz="2400" spc="-34" dirty="0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.</a:t>
            </a:r>
            <a:r>
              <a:rPr sz="2400" spc="204" dirty="0">
                <a:latin typeface="Tw Cen MT"/>
                <a:cs typeface="Tw Cen MT"/>
              </a:rPr>
              <a:t> </a:t>
            </a:r>
            <a:r>
              <a:rPr sz="2400" spc="-9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ualquier</a:t>
            </a:r>
            <a:endParaRPr sz="2400" dirty="0">
              <a:latin typeface="Tw Cen MT"/>
              <a:cs typeface="Tw Cen MT"/>
            </a:endParaRPr>
          </a:p>
          <a:p>
            <a:pPr marL="332739" marR="49783">
              <a:lnSpc>
                <a:spcPct val="90738"/>
              </a:lnSpc>
              <a:spcBef>
                <a:spcPts val="265"/>
              </a:spcBef>
            </a:pPr>
            <a:r>
              <a:rPr sz="2400" spc="0" dirty="0">
                <a:latin typeface="Tw Cen MT"/>
                <a:cs typeface="Tw Cen MT"/>
              </a:rPr>
              <a:t>a</a:t>
            </a:r>
            <a:r>
              <a:rPr sz="2400" spc="-14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tuali</a:t>
            </a:r>
            <a:r>
              <a:rPr sz="2400" spc="4" dirty="0">
                <a:latin typeface="Tw Cen MT"/>
                <a:cs typeface="Tw Cen MT"/>
              </a:rPr>
              <a:t>z</a:t>
            </a:r>
            <a:r>
              <a:rPr sz="2400" spc="0" dirty="0">
                <a:latin typeface="Tw Cen MT"/>
                <a:cs typeface="Tw Cen MT"/>
              </a:rPr>
              <a:t>a</a:t>
            </a:r>
            <a:r>
              <a:rPr sz="2400" spc="-14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ión re</a:t>
            </a:r>
            <a:r>
              <a:rPr sz="2400" spc="-9" dirty="0">
                <a:latin typeface="Tw Cen MT"/>
                <a:cs typeface="Tw Cen MT"/>
              </a:rPr>
              <a:t>q</a:t>
            </a:r>
            <a:r>
              <a:rPr sz="2400" spc="0" dirty="0">
                <a:latin typeface="Tw Cen MT"/>
                <a:cs typeface="Tw Cen MT"/>
              </a:rPr>
              <a:t>u</a:t>
            </a:r>
            <a:r>
              <a:rPr sz="2400" spc="4" dirty="0">
                <a:latin typeface="Tw Cen MT"/>
                <a:cs typeface="Tw Cen MT"/>
              </a:rPr>
              <a:t>i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-4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14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que</a:t>
            </a:r>
            <a:r>
              <a:rPr sz="2400" spc="14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v</a:t>
            </a:r>
            <a:r>
              <a:rPr sz="2400" spc="4" dirty="0">
                <a:latin typeface="Tw Cen MT"/>
                <a:cs typeface="Tw Cen MT"/>
              </a:rPr>
              <a:t>u</a:t>
            </a:r>
            <a:r>
              <a:rPr sz="2400" spc="0" dirty="0">
                <a:latin typeface="Tw Cen MT"/>
                <a:cs typeface="Tw Cen MT"/>
              </a:rPr>
              <a:t>el</a:t>
            </a:r>
            <a:r>
              <a:rPr sz="2400" spc="-39" dirty="0">
                <a:latin typeface="Tw Cen MT"/>
                <a:cs typeface="Tw Cen MT"/>
              </a:rPr>
              <a:t>v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-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a</a:t>
            </a:r>
            <a:r>
              <a:rPr sz="2400" spc="-14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p</a:t>
            </a:r>
            <a:r>
              <a:rPr sz="2400" spc="-59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o</a:t>
            </a:r>
            <a:r>
              <a:rPr sz="2400" spc="-9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-4" dirty="0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ar</a:t>
            </a:r>
            <a:r>
              <a:rPr sz="2400" spc="50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los</a:t>
            </a:r>
            <a:r>
              <a:rPr sz="2400" spc="4" dirty="0">
                <a:latin typeface="Tw Cen MT"/>
                <a:cs typeface="Tw Cen MT"/>
              </a:rPr>
              <a:t> m</a:t>
            </a:r>
            <a:r>
              <a:rPr sz="2400" spc="0" dirty="0">
                <a:latin typeface="Tw Cen MT"/>
                <a:cs typeface="Tw Cen MT"/>
              </a:rPr>
              <a:t>odelo</a:t>
            </a:r>
            <a:r>
              <a:rPr sz="2400" spc="-29" dirty="0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.</a:t>
            </a:r>
            <a:endParaRPr sz="2400" dirty="0">
              <a:latin typeface="Tw Cen MT"/>
              <a:cs typeface="Tw Cen MT"/>
            </a:endParaRPr>
          </a:p>
          <a:p>
            <a:pPr marL="332739" marR="15891" indent="-320039" algn="just">
              <a:lnSpc>
                <a:spcPts val="2613"/>
              </a:lnSpc>
              <a:spcBef>
                <a:spcPts val="964"/>
              </a:spcBef>
              <a:tabLst>
                <a:tab pos="330200" algn="l"/>
              </a:tabLst>
            </a:pPr>
            <a:r>
              <a:rPr sz="1400" spc="0" dirty="0">
                <a:solidFill>
                  <a:srgbClr val="DD8046"/>
                </a:solidFill>
                <a:latin typeface="Wingdings"/>
                <a:cs typeface="Wingdings"/>
              </a:rPr>
              <a:t></a:t>
            </a:r>
            <a:r>
              <a:rPr sz="1400" spc="-1375" dirty="0">
                <a:solidFill>
                  <a:srgbClr val="DD8046"/>
                </a:solidFill>
                <a:latin typeface="Wingdings"/>
                <a:cs typeface="Wingdings"/>
              </a:rPr>
              <a:t></a:t>
            </a:r>
            <a:r>
              <a:rPr sz="1400" spc="0" dirty="0">
                <a:solidFill>
                  <a:srgbClr val="DD8046"/>
                </a:solidFill>
                <a:latin typeface="Times New Roman"/>
                <a:cs typeface="Times New Roman"/>
              </a:rPr>
              <a:t>	</a:t>
            </a:r>
            <a:r>
              <a:rPr sz="2400" spc="-9" dirty="0">
                <a:latin typeface="Tw Cen MT"/>
                <a:cs typeface="Tw Cen MT"/>
              </a:rPr>
              <a:t>Ac</a:t>
            </a:r>
            <a:r>
              <a:rPr sz="2400" spc="0" dirty="0">
                <a:latin typeface="Tw Cen MT"/>
                <a:cs typeface="Tw Cen MT"/>
              </a:rPr>
              <a:t>tuali</a:t>
            </a:r>
            <a:r>
              <a:rPr sz="2400" spc="4" dirty="0">
                <a:latin typeface="Tw Cen MT"/>
                <a:cs typeface="Tw Cen MT"/>
              </a:rPr>
              <a:t>z</a:t>
            </a:r>
            <a:r>
              <a:rPr sz="2400" spc="0" dirty="0">
                <a:latin typeface="Tw Cen MT"/>
                <a:cs typeface="Tw Cen MT"/>
              </a:rPr>
              <a:t>ar</a:t>
            </a:r>
            <a:r>
              <a:rPr sz="2400" spc="54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dinám</a:t>
            </a:r>
            <a:r>
              <a:rPr sz="2400" spc="4" dirty="0">
                <a:latin typeface="Tw Cen MT"/>
                <a:cs typeface="Tw Cen MT"/>
              </a:rPr>
              <a:t>i</a:t>
            </a:r>
            <a:r>
              <a:rPr sz="2400" spc="-9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ame</a:t>
            </a:r>
            <a:r>
              <a:rPr sz="2400" spc="4" dirty="0">
                <a:latin typeface="Tw Cen MT"/>
                <a:cs typeface="Tw Cen MT"/>
              </a:rPr>
              <a:t>n</a:t>
            </a:r>
            <a:r>
              <a:rPr sz="2400" spc="19" dirty="0">
                <a:latin typeface="Tw Cen MT"/>
                <a:cs typeface="Tw Cen MT"/>
              </a:rPr>
              <a:t>t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6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los</a:t>
            </a:r>
            <a:r>
              <a:rPr sz="2400" spc="54" dirty="0">
                <a:latin typeface="Tw Cen MT"/>
                <a:cs typeface="Tw Cen MT"/>
              </a:rPr>
              <a:t> </a:t>
            </a:r>
            <a:r>
              <a:rPr sz="2400" spc="4" dirty="0">
                <a:latin typeface="Tw Cen MT"/>
                <a:cs typeface="Tw Cen MT"/>
              </a:rPr>
              <a:t>m</a:t>
            </a:r>
            <a:r>
              <a:rPr sz="2400" spc="0" dirty="0">
                <a:latin typeface="Tw Cen MT"/>
                <a:cs typeface="Tw Cen MT"/>
              </a:rPr>
              <a:t>odelo</a:t>
            </a:r>
            <a:r>
              <a:rPr sz="2400" spc="-59" dirty="0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,</a:t>
            </a:r>
            <a:r>
              <a:rPr sz="2400" spc="64" dirty="0">
                <a:latin typeface="Tw Cen MT"/>
                <a:cs typeface="Tw Cen MT"/>
              </a:rPr>
              <a:t> </a:t>
            </a:r>
            <a:r>
              <a:rPr sz="2400" spc="-9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uando</a:t>
            </a:r>
            <a:r>
              <a:rPr sz="2400" spc="64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25" dirty="0">
                <a:latin typeface="Tw Cen MT"/>
                <a:cs typeface="Tw Cen MT"/>
              </a:rPr>
              <a:t>n</a:t>
            </a:r>
            <a:r>
              <a:rPr sz="2400" spc="0" dirty="0">
                <a:latin typeface="Tw Cen MT"/>
                <a:cs typeface="Tw Cen MT"/>
              </a:rPr>
              <a:t>t</a:t>
            </a:r>
            <a:r>
              <a:rPr sz="2400" spc="-9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en</a:t>
            </a:r>
            <a:r>
              <a:rPr sz="2400" spc="69" dirty="0">
                <a:latin typeface="Tw Cen MT"/>
                <a:cs typeface="Tw Cen MT"/>
              </a:rPr>
              <a:t> </a:t>
            </a:r>
            <a:r>
              <a:rPr sz="2400" spc="4" dirty="0">
                <a:latin typeface="Tw Cen MT"/>
                <a:cs typeface="Tw Cen MT"/>
              </a:rPr>
              <a:t>m</a:t>
            </a:r>
            <a:r>
              <a:rPr sz="2400" spc="0" dirty="0">
                <a:latin typeface="Tw Cen MT"/>
                <a:cs typeface="Tw Cen MT"/>
              </a:rPr>
              <a:t>ás</a:t>
            </a:r>
            <a:r>
              <a:rPr sz="2400" spc="54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d</a:t>
            </a:r>
            <a:r>
              <a:rPr sz="2400" spc="-9" dirty="0">
                <a:latin typeface="Tw Cen MT"/>
                <a:cs typeface="Tw Cen MT"/>
              </a:rPr>
              <a:t>a</a:t>
            </a:r>
            <a:r>
              <a:rPr sz="2400" spc="0" dirty="0">
                <a:latin typeface="Tw Cen MT"/>
                <a:cs typeface="Tw Cen MT"/>
              </a:rPr>
              <a:t>tos</a:t>
            </a:r>
            <a:r>
              <a:rPr sz="2400" spc="50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en </a:t>
            </a:r>
            <a:endParaRPr sz="2400" dirty="0">
              <a:latin typeface="Tw Cen MT"/>
              <a:cs typeface="Tw Cen MT"/>
            </a:endParaRPr>
          </a:p>
          <a:p>
            <a:pPr marL="332739" marR="15891" algn="just">
              <a:lnSpc>
                <a:spcPts val="2613"/>
              </a:lnSpc>
              <a:spcBef>
                <a:spcPts val="266"/>
              </a:spcBef>
              <a:tabLst>
                <a:tab pos="330200" algn="l"/>
              </a:tabLst>
            </a:pPr>
            <a:r>
              <a:rPr sz="2400" spc="0" dirty="0">
                <a:latin typeface="Tw Cen MT"/>
                <a:cs typeface="Tw Cen MT"/>
              </a:rPr>
              <a:t>la o</a:t>
            </a:r>
            <a:r>
              <a:rPr sz="2400" spc="-9" dirty="0">
                <a:latin typeface="Tw Cen MT"/>
                <a:cs typeface="Tw Cen MT"/>
              </a:rPr>
              <a:t>r</a:t>
            </a:r>
            <a:r>
              <a:rPr sz="2400" spc="-54" dirty="0">
                <a:latin typeface="Tw Cen MT"/>
                <a:cs typeface="Tw Cen MT"/>
              </a:rPr>
              <a:t>g</a:t>
            </a:r>
            <a:r>
              <a:rPr sz="2400" spc="0" dirty="0">
                <a:latin typeface="Tw Cen MT"/>
                <a:cs typeface="Tw Cen MT"/>
              </a:rPr>
              <a:t>aniza</a:t>
            </a:r>
            <a:r>
              <a:rPr sz="2400" spc="-14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ión,</a:t>
            </a:r>
            <a:r>
              <a:rPr sz="2400" spc="1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y</a:t>
            </a:r>
            <a:r>
              <a:rPr sz="2400" spc="4" dirty="0">
                <a:latin typeface="Tw Cen MT"/>
                <a:cs typeface="Tw Cen MT"/>
              </a:rPr>
              <a:t> </a:t>
            </a:r>
            <a:r>
              <a:rPr sz="2400" spc="-4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-4" dirty="0">
                <a:latin typeface="Tw Cen MT"/>
                <a:cs typeface="Tw Cen MT"/>
              </a:rPr>
              <a:t>a</a:t>
            </a:r>
            <a:r>
              <a:rPr sz="2400" spc="0" dirty="0">
                <a:latin typeface="Tw Cen MT"/>
                <a:cs typeface="Tw Cen MT"/>
              </a:rPr>
              <a:t>li</a:t>
            </a:r>
            <a:r>
              <a:rPr sz="2400" spc="4" dirty="0">
                <a:latin typeface="Tw Cen MT"/>
                <a:cs typeface="Tw Cen MT"/>
              </a:rPr>
              <a:t>z</a:t>
            </a:r>
            <a:r>
              <a:rPr sz="2400" spc="0" dirty="0">
                <a:latin typeface="Tw Cen MT"/>
                <a:cs typeface="Tw Cen MT"/>
              </a:rPr>
              <a:t>ar modi</a:t>
            </a:r>
            <a:r>
              <a:rPr sz="2400" spc="-4" dirty="0">
                <a:latin typeface="Tw Cen MT"/>
                <a:cs typeface="Tw Cen MT"/>
              </a:rPr>
              <a:t>f</a:t>
            </a:r>
            <a:r>
              <a:rPr sz="2400" spc="0" dirty="0">
                <a:latin typeface="Tw Cen MT"/>
                <a:cs typeface="Tw Cen MT"/>
              </a:rPr>
              <a:t>i</a:t>
            </a:r>
            <a:r>
              <a:rPr sz="2400" spc="-9" dirty="0">
                <a:latin typeface="Tw Cen MT"/>
                <a:cs typeface="Tw Cen MT"/>
              </a:rPr>
              <a:t>c</a:t>
            </a:r>
            <a:r>
              <a:rPr sz="2400" spc="14" dirty="0">
                <a:latin typeface="Tw Cen MT"/>
                <a:cs typeface="Tw Cen MT"/>
              </a:rPr>
              <a:t>a</a:t>
            </a:r>
            <a:r>
              <a:rPr sz="2400" spc="-9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iones</a:t>
            </a:r>
            <a:r>
              <a:rPr sz="2400" spc="9" dirty="0">
                <a:latin typeface="Tw Cen MT"/>
                <a:cs typeface="Tw Cen MT"/>
              </a:rPr>
              <a:t> </a:t>
            </a:r>
            <a:r>
              <a:rPr sz="2400" spc="-9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ons</a:t>
            </a:r>
            <a:r>
              <a:rPr sz="2400" spc="-9" dirty="0">
                <a:latin typeface="Tw Cen MT"/>
                <a:cs typeface="Tw Cen MT"/>
              </a:rPr>
              <a:t>t</a:t>
            </a:r>
            <a:r>
              <a:rPr sz="2400" spc="14" dirty="0">
                <a:latin typeface="Tw Cen MT"/>
                <a:cs typeface="Tw Cen MT"/>
              </a:rPr>
              <a:t>a</a:t>
            </a:r>
            <a:r>
              <a:rPr sz="2400" spc="0" dirty="0">
                <a:latin typeface="Tw Cen MT"/>
                <a:cs typeface="Tw Cen MT"/>
              </a:rPr>
              <a:t>ntes</a:t>
            </a:r>
            <a:r>
              <a:rPr sz="2400" spc="4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p</a:t>
            </a:r>
            <a:r>
              <a:rPr sz="2400" spc="-9" dirty="0">
                <a:latin typeface="Tw Cen MT"/>
                <a:cs typeface="Tw Cen MT"/>
              </a:rPr>
              <a:t>a</a:t>
            </a:r>
            <a:r>
              <a:rPr sz="2400" spc="-29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a</a:t>
            </a:r>
            <a:r>
              <a:rPr sz="2400" spc="4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mejo</a:t>
            </a:r>
            <a:r>
              <a:rPr sz="2400" spc="-25" dirty="0">
                <a:latin typeface="Tw Cen MT"/>
                <a:cs typeface="Tw Cen MT"/>
              </a:rPr>
              <a:t>r</a:t>
            </a:r>
            <a:r>
              <a:rPr sz="2400" spc="14" dirty="0">
                <a:latin typeface="Tw Cen MT"/>
                <a:cs typeface="Tw Cen MT"/>
              </a:rPr>
              <a:t>a</a:t>
            </a:r>
            <a:r>
              <a:rPr sz="2400" spc="0" dirty="0">
                <a:latin typeface="Tw Cen MT"/>
                <a:cs typeface="Tw Cen MT"/>
              </a:rPr>
              <a:t>r </a:t>
            </a:r>
            <a:endParaRPr sz="2400" dirty="0">
              <a:latin typeface="Tw Cen MT"/>
              <a:cs typeface="Tw Cen MT"/>
            </a:endParaRPr>
          </a:p>
          <a:p>
            <a:pPr marL="332739" marR="15891" algn="just">
              <a:lnSpc>
                <a:spcPts val="2613"/>
              </a:lnSpc>
              <a:spcBef>
                <a:spcPts val="266"/>
              </a:spcBef>
              <a:tabLst>
                <a:tab pos="330200" algn="l"/>
              </a:tabLst>
            </a:pPr>
            <a:r>
              <a:rPr sz="2400" spc="0" dirty="0">
                <a:latin typeface="Tw Cen MT"/>
                <a:cs typeface="Tw Cen MT"/>
              </a:rPr>
              <a:t>la</a:t>
            </a:r>
            <a:r>
              <a:rPr sz="2400" spc="54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-4" dirty="0">
                <a:latin typeface="Tw Cen MT"/>
                <a:cs typeface="Tw Cen MT"/>
              </a:rPr>
              <a:t>f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-9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tiv</a:t>
            </a:r>
            <a:r>
              <a:rPr sz="2400" spc="4" dirty="0">
                <a:latin typeface="Tw Cen MT"/>
                <a:cs typeface="Tw Cen MT"/>
              </a:rPr>
              <a:t>i</a:t>
            </a:r>
            <a:r>
              <a:rPr sz="2400" spc="0" dirty="0">
                <a:latin typeface="Tw Cen MT"/>
                <a:cs typeface="Tw Cen MT"/>
              </a:rPr>
              <a:t>d</a:t>
            </a:r>
            <a:r>
              <a:rPr sz="2400" spc="-9" dirty="0">
                <a:latin typeface="Tw Cen MT"/>
                <a:cs typeface="Tw Cen MT"/>
              </a:rPr>
              <a:t>a</a:t>
            </a:r>
            <a:r>
              <a:rPr sz="2400" spc="0" dirty="0">
                <a:latin typeface="Tw Cen MT"/>
                <a:cs typeface="Tw Cen MT"/>
              </a:rPr>
              <a:t>d</a:t>
            </a:r>
            <a:r>
              <a:rPr sz="2400" spc="64" dirty="0">
                <a:latin typeface="Tw Cen MT"/>
                <a:cs typeface="Tw Cen MT"/>
              </a:rPr>
              <a:t> </a:t>
            </a:r>
            <a:r>
              <a:rPr sz="2400" spc="-4" dirty="0">
                <a:latin typeface="Tw Cen MT"/>
                <a:cs typeface="Tw Cen MT"/>
              </a:rPr>
              <a:t>d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5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la</a:t>
            </a:r>
            <a:r>
              <a:rPr sz="2400" spc="5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solu</a:t>
            </a:r>
            <a:r>
              <a:rPr sz="2400" spc="-9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ión</a:t>
            </a:r>
            <a:r>
              <a:rPr sz="2400" spc="6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d</a:t>
            </a:r>
            <a:r>
              <a:rPr sz="2400" spc="-50" dirty="0">
                <a:latin typeface="Tw Cen MT"/>
                <a:cs typeface="Tw Cen MT"/>
              </a:rPr>
              <a:t>e</a:t>
            </a:r>
            <a:r>
              <a:rPr sz="2400" spc="0" dirty="0">
                <a:latin typeface="Tw Cen MT"/>
                <a:cs typeface="Tw Cen MT"/>
              </a:rPr>
              <a:t>be</a:t>
            </a:r>
            <a:r>
              <a:rPr sz="2400" spc="-9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ía</a:t>
            </a:r>
            <a:r>
              <a:rPr sz="2400" spc="5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ser</a:t>
            </a:r>
            <a:r>
              <a:rPr sz="2400" spc="44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p</a:t>
            </a:r>
            <a:r>
              <a:rPr sz="2400" spc="-9" dirty="0">
                <a:latin typeface="Tw Cen MT"/>
                <a:cs typeface="Tw Cen MT"/>
              </a:rPr>
              <a:t>a</a:t>
            </a:r>
            <a:r>
              <a:rPr sz="2400" spc="39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te</a:t>
            </a:r>
            <a:r>
              <a:rPr sz="2400" spc="64" dirty="0">
                <a:latin typeface="Tw Cen MT"/>
                <a:cs typeface="Tw Cen MT"/>
              </a:rPr>
              <a:t> </a:t>
            </a:r>
            <a:r>
              <a:rPr sz="2400" spc="-4" dirty="0">
                <a:latin typeface="Tw Cen MT"/>
                <a:cs typeface="Tw Cen MT"/>
              </a:rPr>
              <a:t>d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84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la</a:t>
            </a:r>
            <a:r>
              <a:rPr sz="2400" spc="54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-4" dirty="0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t</a:t>
            </a:r>
            <a:r>
              <a:rPr sz="2400" spc="-34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at</a:t>
            </a:r>
            <a:r>
              <a:rPr sz="2400" spc="-4" dirty="0">
                <a:latin typeface="Tw Cen MT"/>
                <a:cs typeface="Tw Cen MT"/>
              </a:rPr>
              <a:t>e</a:t>
            </a:r>
            <a:r>
              <a:rPr sz="2400" spc="0" dirty="0">
                <a:latin typeface="Tw Cen MT"/>
                <a:cs typeface="Tw Cen MT"/>
              </a:rPr>
              <a:t>gia</a:t>
            </a:r>
            <a:r>
              <a:rPr sz="2400" spc="54" dirty="0">
                <a:latin typeface="Tw Cen MT"/>
                <a:cs typeface="Tw Cen MT"/>
              </a:rPr>
              <a:t> </a:t>
            </a:r>
            <a:r>
              <a:rPr sz="2400" spc="-4" dirty="0">
                <a:latin typeface="Tw Cen MT"/>
                <a:cs typeface="Tw Cen MT"/>
              </a:rPr>
              <a:t>de</a:t>
            </a:r>
            <a:endParaRPr sz="2400" dirty="0">
              <a:latin typeface="Tw Cen MT"/>
              <a:cs typeface="Tw Cen MT"/>
            </a:endParaRPr>
          </a:p>
          <a:p>
            <a:pPr marL="332739" marR="49783">
              <a:lnSpc>
                <a:spcPct val="90738"/>
              </a:lnSpc>
              <a:spcBef>
                <a:spcPts val="266"/>
              </a:spcBef>
            </a:pPr>
            <a:r>
              <a:rPr sz="2400" spc="0" dirty="0">
                <a:latin typeface="Tw Cen MT"/>
                <a:cs typeface="Tw Cen MT"/>
              </a:rPr>
              <a:t>i</a:t>
            </a:r>
            <a:r>
              <a:rPr sz="2400" spc="4" dirty="0">
                <a:latin typeface="Tw Cen MT"/>
                <a:cs typeface="Tw Cen MT"/>
              </a:rPr>
              <a:t>m</a:t>
            </a:r>
            <a:r>
              <a:rPr sz="2400" spc="0" dirty="0">
                <a:latin typeface="Tw Cen MT"/>
                <a:cs typeface="Tw Cen MT"/>
              </a:rPr>
              <a:t>plementa</a:t>
            </a:r>
            <a:r>
              <a:rPr sz="2400" spc="-19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ió</a:t>
            </a:r>
            <a:r>
              <a:rPr sz="2400" spc="9" dirty="0">
                <a:latin typeface="Tw Cen MT"/>
                <a:cs typeface="Tw Cen MT"/>
              </a:rPr>
              <a:t>n</a:t>
            </a:r>
            <a:r>
              <a:rPr sz="2400" spc="0" dirty="0">
                <a:latin typeface="Tw Cen MT"/>
                <a:cs typeface="Tw Cen MT"/>
              </a:rPr>
              <a:t>.</a:t>
            </a:r>
            <a:endParaRPr sz="2400" dirty="0">
              <a:latin typeface="Tw Cen MT"/>
              <a:cs typeface="Tw Cen MT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bject 27"/>
          <p:cNvSpPr/>
          <p:nvPr/>
        </p:nvSpPr>
        <p:spPr>
          <a:xfrm>
            <a:off x="0" y="1280160"/>
            <a:ext cx="533400" cy="228600"/>
          </a:xfrm>
          <a:custGeom>
            <a:avLst/>
            <a:gdLst/>
            <a:ahLst/>
            <a:cxnLst/>
            <a:rect l="l" t="t" r="r" b="b"/>
            <a:pathLst>
              <a:path w="533400" h="228600">
                <a:moveTo>
                  <a:pt x="0" y="228600"/>
                </a:moveTo>
                <a:lnTo>
                  <a:pt x="533400" y="228600"/>
                </a:lnTo>
                <a:lnTo>
                  <a:pt x="5334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DD80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590550" y="1280160"/>
            <a:ext cx="8553450" cy="228600"/>
          </a:xfrm>
          <a:custGeom>
            <a:avLst/>
            <a:gdLst/>
            <a:ahLst/>
            <a:cxnLst/>
            <a:rect l="l" t="t" r="r" b="b"/>
            <a:pathLst>
              <a:path w="8553450" h="228600">
                <a:moveTo>
                  <a:pt x="0" y="228600"/>
                </a:moveTo>
                <a:lnTo>
                  <a:pt x="8553450" y="228600"/>
                </a:lnTo>
                <a:lnTo>
                  <a:pt x="855345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93B6D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210311" y="59435"/>
            <a:ext cx="8828532" cy="15727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170789" y="1299169"/>
            <a:ext cx="21277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0738"/>
              </a:lnSpc>
              <a:spcBef>
                <a:spcPts val="15"/>
              </a:spcBef>
            </a:pPr>
            <a:r>
              <a:rPr sz="1200" b="1" spc="9" dirty="0">
                <a:solidFill>
                  <a:srgbClr val="FFFFFF"/>
                </a:solidFill>
                <a:latin typeface="Tw Cen MT"/>
                <a:cs typeface="Tw Cen MT"/>
              </a:rPr>
              <a:t>22</a:t>
            </a:r>
            <a:endParaRPr sz="1200">
              <a:latin typeface="Tw Cen MT"/>
              <a:cs typeface="Tw Cen MT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794715" y="1720123"/>
            <a:ext cx="464498" cy="3945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60"/>
              </a:lnSpc>
              <a:spcBef>
                <a:spcPts val="153"/>
              </a:spcBef>
            </a:pPr>
            <a:r>
              <a:rPr sz="4350" spc="-4" baseline="1055" dirty="0">
                <a:latin typeface="Tw Cen MT"/>
                <a:cs typeface="Tw Cen MT"/>
              </a:rPr>
              <a:t>Un</a:t>
            </a:r>
            <a:endParaRPr sz="2900">
              <a:latin typeface="Tw Cen MT"/>
              <a:cs typeface="Tw Cen MT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331214" y="1720123"/>
            <a:ext cx="1364910" cy="3945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60"/>
              </a:lnSpc>
              <a:spcBef>
                <a:spcPts val="153"/>
              </a:spcBef>
            </a:pPr>
            <a:r>
              <a:rPr sz="4350" spc="0" baseline="1055" dirty="0">
                <a:latin typeface="Tw Cen MT"/>
                <a:cs typeface="Tw Cen MT"/>
              </a:rPr>
              <a:t>p</a:t>
            </a:r>
            <a:r>
              <a:rPr sz="4350" spc="-50" baseline="1055" dirty="0">
                <a:latin typeface="Tw Cen MT"/>
                <a:cs typeface="Tw Cen MT"/>
              </a:rPr>
              <a:t>r</a:t>
            </a:r>
            <a:r>
              <a:rPr sz="4350" spc="-59" baseline="1055" dirty="0">
                <a:latin typeface="Tw Cen MT"/>
                <a:cs typeface="Tw Cen MT"/>
              </a:rPr>
              <a:t>o</a:t>
            </a:r>
            <a:r>
              <a:rPr sz="4350" spc="-39" baseline="1055" dirty="0">
                <a:latin typeface="Tw Cen MT"/>
                <a:cs typeface="Tw Cen MT"/>
              </a:rPr>
              <a:t>y</a:t>
            </a:r>
            <a:r>
              <a:rPr sz="4350" spc="-14" baseline="1055" dirty="0">
                <a:latin typeface="Tw Cen MT"/>
                <a:cs typeface="Tw Cen MT"/>
              </a:rPr>
              <a:t>e</a:t>
            </a:r>
            <a:r>
              <a:rPr sz="4350" spc="4" baseline="1055" dirty="0">
                <a:latin typeface="Tw Cen MT"/>
                <a:cs typeface="Tw Cen MT"/>
              </a:rPr>
              <a:t>c</a:t>
            </a:r>
            <a:r>
              <a:rPr sz="4350" spc="-19" baseline="1055" dirty="0">
                <a:latin typeface="Tw Cen MT"/>
                <a:cs typeface="Tw Cen MT"/>
              </a:rPr>
              <a:t>t</a:t>
            </a:r>
            <a:r>
              <a:rPr sz="4350" spc="0" baseline="1055" dirty="0">
                <a:latin typeface="Tw Cen MT"/>
                <a:cs typeface="Tw Cen MT"/>
              </a:rPr>
              <a:t>o</a:t>
            </a:r>
            <a:endParaRPr sz="2900">
              <a:latin typeface="Tw Cen MT"/>
              <a:cs typeface="Tw Cen MT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770378" y="1720123"/>
            <a:ext cx="469916" cy="3945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60"/>
              </a:lnSpc>
              <a:spcBef>
                <a:spcPts val="153"/>
              </a:spcBef>
            </a:pPr>
            <a:r>
              <a:rPr sz="4350" spc="4" baseline="1055" dirty="0">
                <a:latin typeface="Tw Cen MT"/>
                <a:cs typeface="Tw Cen MT"/>
              </a:rPr>
              <a:t>de</a:t>
            </a:r>
            <a:endParaRPr sz="2900">
              <a:latin typeface="Tw Cen MT"/>
              <a:cs typeface="Tw Cen MT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312922" y="1720123"/>
            <a:ext cx="1161161" cy="3945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60"/>
              </a:lnSpc>
              <a:spcBef>
                <a:spcPts val="153"/>
              </a:spcBef>
            </a:pPr>
            <a:r>
              <a:rPr lang="es-MX" sz="4350" baseline="1055" dirty="0">
                <a:latin typeface="Tw Cen MT"/>
                <a:cs typeface="Tw Cen MT"/>
              </a:rPr>
              <a:t>M</a:t>
            </a:r>
            <a:r>
              <a:rPr sz="4350" spc="14" baseline="1055" dirty="0" err="1">
                <a:latin typeface="Tw Cen MT"/>
                <a:cs typeface="Tw Cen MT"/>
              </a:rPr>
              <a:t>i</a:t>
            </a:r>
            <a:r>
              <a:rPr sz="4350" spc="-25" baseline="1055" dirty="0" err="1">
                <a:latin typeface="Tw Cen MT"/>
                <a:cs typeface="Tw Cen MT"/>
              </a:rPr>
              <a:t>n</a:t>
            </a:r>
            <a:r>
              <a:rPr sz="4350" spc="9" baseline="1055" dirty="0" err="1">
                <a:latin typeface="Tw Cen MT"/>
                <a:cs typeface="Tw Cen MT"/>
              </a:rPr>
              <a:t>e</a:t>
            </a:r>
            <a:r>
              <a:rPr sz="4350" spc="0" baseline="1055" dirty="0" err="1">
                <a:latin typeface="Tw Cen MT"/>
                <a:cs typeface="Tw Cen MT"/>
              </a:rPr>
              <a:t>ría</a:t>
            </a:r>
            <a:endParaRPr sz="2900" dirty="0">
              <a:latin typeface="Tw Cen MT"/>
              <a:cs typeface="Tw Cen MT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547997" y="1720123"/>
            <a:ext cx="469916" cy="3945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60"/>
              </a:lnSpc>
              <a:spcBef>
                <a:spcPts val="153"/>
              </a:spcBef>
            </a:pPr>
            <a:r>
              <a:rPr sz="4350" spc="4" baseline="1055" dirty="0">
                <a:latin typeface="Tw Cen MT"/>
                <a:cs typeface="Tw Cen MT"/>
              </a:rPr>
              <a:t>de</a:t>
            </a:r>
            <a:endParaRPr sz="2900">
              <a:latin typeface="Tw Cen MT"/>
              <a:cs typeface="Tw Cen MT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090541" y="1720123"/>
            <a:ext cx="2800873" cy="3945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60"/>
              </a:lnSpc>
              <a:spcBef>
                <a:spcPts val="153"/>
              </a:spcBef>
            </a:pPr>
            <a:r>
              <a:rPr lang="es-MX" sz="4350" baseline="1055" dirty="0">
                <a:latin typeface="Tw Cen MT"/>
                <a:cs typeface="Tw Cen MT"/>
              </a:rPr>
              <a:t>D</a:t>
            </a:r>
            <a:r>
              <a:rPr sz="4350" spc="-14" baseline="1055" dirty="0" err="1">
                <a:latin typeface="Tw Cen MT"/>
                <a:cs typeface="Tw Cen MT"/>
              </a:rPr>
              <a:t>a</a:t>
            </a:r>
            <a:r>
              <a:rPr sz="4350" spc="0" baseline="1055" dirty="0" err="1">
                <a:latin typeface="Tw Cen MT"/>
                <a:cs typeface="Tw Cen MT"/>
              </a:rPr>
              <a:t>t</a:t>
            </a:r>
            <a:r>
              <a:rPr sz="4350" spc="9" baseline="1055" dirty="0" err="1">
                <a:latin typeface="Tw Cen MT"/>
                <a:cs typeface="Tw Cen MT"/>
              </a:rPr>
              <a:t>o</a:t>
            </a:r>
            <a:r>
              <a:rPr sz="4350" spc="0" baseline="1055" dirty="0" err="1">
                <a:latin typeface="Tw Cen MT"/>
                <a:cs typeface="Tw Cen MT"/>
              </a:rPr>
              <a:t>s</a:t>
            </a:r>
            <a:r>
              <a:rPr sz="4350" spc="402" baseline="1055" dirty="0">
                <a:latin typeface="Tw Cen MT"/>
                <a:cs typeface="Tw Cen MT"/>
              </a:rPr>
              <a:t> </a:t>
            </a:r>
            <a:r>
              <a:rPr sz="4350" spc="0" baseline="1055" dirty="0">
                <a:latin typeface="Tw Cen MT"/>
                <a:cs typeface="Tw Cen MT"/>
              </a:rPr>
              <a:t>tiene</a:t>
            </a:r>
            <a:r>
              <a:rPr sz="4350" spc="389" baseline="1055" dirty="0">
                <a:latin typeface="Tw Cen MT"/>
                <a:cs typeface="Tw Cen MT"/>
              </a:rPr>
              <a:t> </a:t>
            </a:r>
            <a:r>
              <a:rPr sz="4350" spc="-50" baseline="1055" dirty="0">
                <a:latin typeface="Tw Cen MT"/>
                <a:cs typeface="Tw Cen MT"/>
              </a:rPr>
              <a:t>v</a:t>
            </a:r>
            <a:r>
              <a:rPr sz="4350" spc="0" baseline="1055" dirty="0">
                <a:latin typeface="Tw Cen MT"/>
                <a:cs typeface="Tw Cen MT"/>
              </a:rPr>
              <a:t>ari</a:t>
            </a:r>
            <a:r>
              <a:rPr sz="4350" spc="9" baseline="1055" dirty="0">
                <a:latin typeface="Tw Cen MT"/>
                <a:cs typeface="Tw Cen MT"/>
              </a:rPr>
              <a:t>a</a:t>
            </a:r>
            <a:r>
              <a:rPr sz="4350" spc="0" baseline="1055" dirty="0">
                <a:latin typeface="Tw Cen MT"/>
                <a:cs typeface="Tw Cen MT"/>
              </a:rPr>
              <a:t>s</a:t>
            </a:r>
            <a:endParaRPr sz="2900" dirty="0">
              <a:latin typeface="Tw Cen MT"/>
              <a:cs typeface="Tw Cen M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962646" y="1720123"/>
            <a:ext cx="837451" cy="3945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60"/>
              </a:lnSpc>
              <a:spcBef>
                <a:spcPts val="153"/>
              </a:spcBef>
            </a:pPr>
            <a:r>
              <a:rPr sz="4350" spc="0" baseline="1055" dirty="0">
                <a:latin typeface="Tw Cen MT"/>
                <a:cs typeface="Tw Cen MT"/>
              </a:rPr>
              <a:t>fa</a:t>
            </a:r>
            <a:r>
              <a:rPr sz="4350" spc="-9" baseline="1055" dirty="0">
                <a:latin typeface="Tw Cen MT"/>
                <a:cs typeface="Tw Cen MT"/>
              </a:rPr>
              <a:t>s</a:t>
            </a:r>
            <a:r>
              <a:rPr sz="4350" spc="9" baseline="1055" dirty="0">
                <a:latin typeface="Tw Cen MT"/>
                <a:cs typeface="Tw Cen MT"/>
              </a:rPr>
              <a:t>e</a:t>
            </a:r>
            <a:r>
              <a:rPr sz="4350" spc="0" baseline="1055" dirty="0">
                <a:latin typeface="Tw Cen MT"/>
                <a:cs typeface="Tw Cen MT"/>
              </a:rPr>
              <a:t>s</a:t>
            </a:r>
            <a:endParaRPr sz="2900">
              <a:latin typeface="Tw Cen MT"/>
              <a:cs typeface="Tw Cen M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94715" y="2162323"/>
            <a:ext cx="7083705" cy="11919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9783">
              <a:lnSpc>
                <a:spcPts val="3060"/>
              </a:lnSpc>
              <a:spcBef>
                <a:spcPts val="153"/>
              </a:spcBef>
            </a:pPr>
            <a:r>
              <a:rPr sz="4350" spc="0" baseline="1055" dirty="0">
                <a:latin typeface="Tw Cen MT"/>
                <a:cs typeface="Tw Cen MT"/>
              </a:rPr>
              <a:t>n</a:t>
            </a:r>
            <a:r>
              <a:rPr sz="4350" spc="9" baseline="1055" dirty="0">
                <a:latin typeface="Tw Cen MT"/>
                <a:cs typeface="Tw Cen MT"/>
              </a:rPr>
              <a:t>e</a:t>
            </a:r>
            <a:r>
              <a:rPr sz="4350" spc="4" baseline="1055" dirty="0">
                <a:latin typeface="Tw Cen MT"/>
                <a:cs typeface="Tw Cen MT"/>
              </a:rPr>
              <a:t>c</a:t>
            </a:r>
            <a:r>
              <a:rPr sz="4350" spc="9" baseline="1055" dirty="0">
                <a:latin typeface="Tw Cen MT"/>
                <a:cs typeface="Tw Cen MT"/>
              </a:rPr>
              <a:t>e</a:t>
            </a:r>
            <a:r>
              <a:rPr sz="4350" spc="0" baseline="1055" dirty="0">
                <a:latin typeface="Tw Cen MT"/>
                <a:cs typeface="Tw Cen MT"/>
              </a:rPr>
              <a:t>sa</a:t>
            </a:r>
            <a:r>
              <a:rPr sz="4350" spc="-9" baseline="1055" dirty="0">
                <a:latin typeface="Tw Cen MT"/>
                <a:cs typeface="Tw Cen MT"/>
              </a:rPr>
              <a:t>r</a:t>
            </a:r>
            <a:r>
              <a:rPr sz="4350" spc="9" baseline="1055" dirty="0">
                <a:latin typeface="Tw Cen MT"/>
                <a:cs typeface="Tw Cen MT"/>
              </a:rPr>
              <a:t>i</a:t>
            </a:r>
            <a:r>
              <a:rPr sz="4350" spc="0" baseline="1055" dirty="0">
                <a:latin typeface="Tw Cen MT"/>
                <a:cs typeface="Tw Cen MT"/>
              </a:rPr>
              <a:t>as</a:t>
            </a:r>
            <a:r>
              <a:rPr sz="4350" spc="-64" baseline="1055" dirty="0">
                <a:latin typeface="Tw Cen MT"/>
                <a:cs typeface="Tw Cen MT"/>
              </a:rPr>
              <a:t> </a:t>
            </a:r>
            <a:r>
              <a:rPr sz="4350" spc="0" baseline="1055" dirty="0">
                <a:latin typeface="Tw Cen MT"/>
                <a:cs typeface="Tw Cen MT"/>
              </a:rPr>
              <a:t>que</a:t>
            </a:r>
            <a:r>
              <a:rPr sz="4350" spc="-9" baseline="1055" dirty="0">
                <a:latin typeface="Tw Cen MT"/>
                <a:cs typeface="Tw Cen MT"/>
              </a:rPr>
              <a:t> </a:t>
            </a:r>
            <a:r>
              <a:rPr sz="4350" spc="0" baseline="1055" dirty="0">
                <a:latin typeface="Tw Cen MT"/>
                <a:cs typeface="Tw Cen MT"/>
              </a:rPr>
              <a:t>son,</a:t>
            </a:r>
            <a:r>
              <a:rPr sz="4350" spc="14" baseline="1055" dirty="0">
                <a:latin typeface="Tw Cen MT"/>
                <a:cs typeface="Tw Cen MT"/>
              </a:rPr>
              <a:t> </a:t>
            </a:r>
            <a:r>
              <a:rPr sz="4350" spc="9" baseline="1055" dirty="0">
                <a:latin typeface="Tw Cen MT"/>
                <a:cs typeface="Tw Cen MT"/>
              </a:rPr>
              <a:t>e</a:t>
            </a:r>
            <a:r>
              <a:rPr sz="4350" spc="0" baseline="1055" dirty="0">
                <a:latin typeface="Tw Cen MT"/>
                <a:cs typeface="Tw Cen MT"/>
              </a:rPr>
              <a:t>sen</a:t>
            </a:r>
            <a:r>
              <a:rPr sz="4350" spc="9" baseline="1055" dirty="0">
                <a:latin typeface="Tw Cen MT"/>
                <a:cs typeface="Tw Cen MT"/>
              </a:rPr>
              <a:t>ci</a:t>
            </a:r>
            <a:r>
              <a:rPr sz="4350" spc="0" baseline="1055" dirty="0">
                <a:latin typeface="Tw Cen MT"/>
                <a:cs typeface="Tw Cen MT"/>
              </a:rPr>
              <a:t>a</a:t>
            </a:r>
            <a:r>
              <a:rPr sz="4350" spc="14" baseline="1055" dirty="0">
                <a:latin typeface="Tw Cen MT"/>
                <a:cs typeface="Tw Cen MT"/>
              </a:rPr>
              <a:t>l</a:t>
            </a:r>
            <a:r>
              <a:rPr sz="4350" spc="0" baseline="1055" dirty="0">
                <a:latin typeface="Tw Cen MT"/>
                <a:cs typeface="Tw Cen MT"/>
              </a:rPr>
              <a:t>m</a:t>
            </a:r>
            <a:r>
              <a:rPr sz="4350" spc="14" baseline="1055" dirty="0">
                <a:latin typeface="Tw Cen MT"/>
                <a:cs typeface="Tw Cen MT"/>
              </a:rPr>
              <a:t>e</a:t>
            </a:r>
            <a:r>
              <a:rPr sz="4350" spc="0" baseline="1055" dirty="0">
                <a:latin typeface="Tw Cen MT"/>
                <a:cs typeface="Tw Cen MT"/>
              </a:rPr>
              <a:t>nt</a:t>
            </a:r>
            <a:r>
              <a:rPr sz="4350" spc="34" baseline="1055" dirty="0">
                <a:latin typeface="Tw Cen MT"/>
                <a:cs typeface="Tw Cen MT"/>
              </a:rPr>
              <a:t>e</a:t>
            </a:r>
            <a:r>
              <a:rPr sz="4350" spc="0" baseline="1055" dirty="0">
                <a:latin typeface="Tw Cen MT"/>
                <a:cs typeface="Tw Cen MT"/>
              </a:rPr>
              <a:t>:</a:t>
            </a:r>
            <a:endParaRPr sz="2900">
              <a:latin typeface="Tw Cen MT"/>
              <a:cs typeface="Tw Cen MT"/>
            </a:endParaRPr>
          </a:p>
          <a:p>
            <a:pPr marL="378460">
              <a:lnSpc>
                <a:spcPct val="90738"/>
              </a:lnSpc>
              <a:spcBef>
                <a:spcPts val="623"/>
              </a:spcBef>
            </a:pPr>
            <a:r>
              <a:rPr sz="1800" spc="0" dirty="0">
                <a:solidFill>
                  <a:srgbClr val="DD8046"/>
                </a:solidFill>
                <a:latin typeface="Wingdings"/>
                <a:cs typeface="Wingdings"/>
              </a:rPr>
              <a:t></a:t>
            </a:r>
            <a:r>
              <a:rPr sz="1800" spc="0" dirty="0">
                <a:solidFill>
                  <a:srgbClr val="DD8046"/>
                </a:solidFill>
                <a:latin typeface="Times New Roman"/>
                <a:cs typeface="Times New Roman"/>
              </a:rPr>
              <a:t>  </a:t>
            </a:r>
            <a:r>
              <a:rPr sz="1800" spc="119" dirty="0">
                <a:solidFill>
                  <a:srgbClr val="DD8046"/>
                </a:solidFill>
                <a:latin typeface="Times New Roman"/>
                <a:cs typeface="Times New Roman"/>
              </a:rPr>
              <a:t> </a:t>
            </a:r>
            <a:r>
              <a:rPr sz="2400" spc="-9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ompren</a:t>
            </a:r>
            <a:r>
              <a:rPr sz="2400" spc="-4" dirty="0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ión</a:t>
            </a:r>
            <a:r>
              <a:rPr sz="2400" spc="42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del</a:t>
            </a:r>
            <a:r>
              <a:rPr sz="2400" spc="420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nego</a:t>
            </a:r>
            <a:r>
              <a:rPr sz="2400" spc="-9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io</a:t>
            </a:r>
            <a:r>
              <a:rPr sz="2400" spc="425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y</a:t>
            </a:r>
            <a:r>
              <a:rPr sz="2400" spc="420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del</a:t>
            </a:r>
            <a:r>
              <a:rPr sz="2400" spc="420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p</a:t>
            </a:r>
            <a:r>
              <a:rPr sz="2400" spc="-59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oblema</a:t>
            </a:r>
            <a:r>
              <a:rPr sz="2400" spc="425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que</a:t>
            </a:r>
            <a:r>
              <a:rPr sz="2400" spc="425" dirty="0">
                <a:latin typeface="Tw Cen MT"/>
                <a:cs typeface="Tw Cen MT"/>
              </a:rPr>
              <a:t> </a:t>
            </a:r>
            <a:r>
              <a:rPr sz="2400" spc="-29" dirty="0">
                <a:latin typeface="Tw Cen MT"/>
                <a:cs typeface="Tw Cen MT"/>
              </a:rPr>
              <a:t>se</a:t>
            </a:r>
            <a:endParaRPr sz="2400">
              <a:latin typeface="Tw Cen MT"/>
              <a:cs typeface="Tw Cen MT"/>
            </a:endParaRPr>
          </a:p>
          <a:p>
            <a:pPr marL="768654" marR="49783">
              <a:lnSpc>
                <a:spcPct val="90738"/>
              </a:lnSpc>
              <a:spcBef>
                <a:spcPts val="270"/>
              </a:spcBef>
            </a:pPr>
            <a:r>
              <a:rPr sz="2400" spc="-4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-9" dirty="0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ol</a:t>
            </a:r>
            <a:r>
              <a:rPr sz="2400" spc="-44" dirty="0">
                <a:latin typeface="Tw Cen MT"/>
                <a:cs typeface="Tw Cen MT"/>
              </a:rPr>
              <a:t>v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-175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.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944358" y="2657902"/>
            <a:ext cx="845919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quiere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160475" y="3453811"/>
            <a:ext cx="2224858" cy="6962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ts val="2545"/>
              </a:lnSpc>
              <a:spcBef>
                <a:spcPts val="127"/>
              </a:spcBef>
            </a:pPr>
            <a:r>
              <a:rPr sz="2700" spc="0" baseline="1668" dirty="0">
                <a:solidFill>
                  <a:srgbClr val="DD8046"/>
                </a:solidFill>
                <a:latin typeface="Wingdings"/>
                <a:cs typeface="Wingdings"/>
              </a:rPr>
              <a:t></a:t>
            </a:r>
            <a:r>
              <a:rPr sz="2700" spc="0" baseline="1610" dirty="0">
                <a:solidFill>
                  <a:srgbClr val="DD8046"/>
                </a:solidFill>
                <a:latin typeface="Times New Roman"/>
                <a:cs typeface="Times New Roman"/>
              </a:rPr>
              <a:t>  </a:t>
            </a:r>
            <a:r>
              <a:rPr sz="2700" spc="119" baseline="1610" dirty="0">
                <a:solidFill>
                  <a:srgbClr val="DD8046"/>
                </a:solidFill>
                <a:latin typeface="Times New Roman"/>
                <a:cs typeface="Times New Roman"/>
              </a:rPr>
              <a:t> </a:t>
            </a:r>
            <a:r>
              <a:rPr sz="3600" spc="-9" baseline="1275" dirty="0">
                <a:latin typeface="Tw Cen MT"/>
                <a:cs typeface="Tw Cen MT"/>
              </a:rPr>
              <a:t>D</a:t>
            </a:r>
            <a:r>
              <a:rPr sz="3600" spc="0" baseline="1275" dirty="0">
                <a:latin typeface="Tw Cen MT"/>
                <a:cs typeface="Tw Cen MT"/>
              </a:rPr>
              <a:t>ete</a:t>
            </a:r>
            <a:r>
              <a:rPr sz="3600" spc="34" baseline="1275" dirty="0">
                <a:latin typeface="Tw Cen MT"/>
                <a:cs typeface="Tw Cen MT"/>
              </a:rPr>
              <a:t>r</a:t>
            </a:r>
            <a:r>
              <a:rPr sz="3600" spc="4" baseline="1275" dirty="0">
                <a:latin typeface="Tw Cen MT"/>
                <a:cs typeface="Tw Cen MT"/>
              </a:rPr>
              <a:t>m</a:t>
            </a:r>
            <a:r>
              <a:rPr sz="3600" spc="0" baseline="1275" dirty="0">
                <a:latin typeface="Tw Cen MT"/>
                <a:cs typeface="Tw Cen MT"/>
              </a:rPr>
              <a:t>i</a:t>
            </a:r>
            <a:r>
              <a:rPr sz="3600" spc="4" baseline="1275" dirty="0">
                <a:latin typeface="Tw Cen MT"/>
                <a:cs typeface="Tw Cen MT"/>
              </a:rPr>
              <a:t>n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-14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ió</a:t>
            </a:r>
            <a:r>
              <a:rPr sz="3600" spc="19" baseline="1275" dirty="0">
                <a:latin typeface="Tw Cen MT"/>
                <a:cs typeface="Tw Cen MT"/>
              </a:rPr>
              <a:t>n</a:t>
            </a:r>
            <a:r>
              <a:rPr sz="3600" spc="0" baseline="1275" dirty="0">
                <a:latin typeface="Tw Cen MT"/>
                <a:cs typeface="Tw Cen MT"/>
              </a:rPr>
              <a:t>,</a:t>
            </a:r>
            <a:endParaRPr sz="2400">
              <a:latin typeface="Tw Cen MT"/>
              <a:cs typeface="Tw Cen MT"/>
            </a:endParaRPr>
          </a:p>
          <a:p>
            <a:pPr marL="367311" marR="478446" algn="ctr">
              <a:lnSpc>
                <a:spcPct val="90738"/>
              </a:lnSpc>
              <a:spcBef>
                <a:spcPts val="137"/>
              </a:spcBef>
            </a:pPr>
            <a:r>
              <a:rPr sz="2400" spc="0" dirty="0">
                <a:latin typeface="Tw Cen MT"/>
                <a:cs typeface="Tw Cen MT"/>
              </a:rPr>
              <a:t>ne</a:t>
            </a:r>
            <a:r>
              <a:rPr sz="2400" spc="-9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-9" dirty="0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a</a:t>
            </a:r>
            <a:r>
              <a:rPr sz="2400" spc="-14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io</a:t>
            </a:r>
            <a:r>
              <a:rPr sz="2400" spc="-29" dirty="0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.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627247" y="3453811"/>
            <a:ext cx="122851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ob</a:t>
            </a:r>
            <a:r>
              <a:rPr sz="3600" spc="-4" baseline="1275" dirty="0">
                <a:latin typeface="Tw Cen MT"/>
                <a:cs typeface="Tw Cen MT"/>
              </a:rPr>
              <a:t>t</a:t>
            </a:r>
            <a:r>
              <a:rPr sz="3600" spc="0" baseline="1275" dirty="0">
                <a:latin typeface="Tw Cen MT"/>
                <a:cs typeface="Tw Cen MT"/>
              </a:rPr>
              <a:t>en</a:t>
            </a:r>
            <a:r>
              <a:rPr sz="3600" spc="-4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ión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075301" y="3453811"/>
            <a:ext cx="22352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y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517642" y="3453811"/>
            <a:ext cx="1095169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-19" baseline="1275" dirty="0">
                <a:latin typeface="Tw Cen MT"/>
                <a:cs typeface="Tw Cen MT"/>
              </a:rPr>
              <a:t>l</a:t>
            </a:r>
            <a:r>
              <a:rPr sz="3600" spc="0" baseline="1275" dirty="0">
                <a:latin typeface="Tw Cen MT"/>
                <a:cs typeface="Tw Cen MT"/>
              </a:rPr>
              <a:t>i</a:t>
            </a:r>
            <a:r>
              <a:rPr sz="3600" spc="4" baseline="1275" dirty="0">
                <a:latin typeface="Tw Cen MT"/>
                <a:cs typeface="Tw Cen MT"/>
              </a:rPr>
              <a:t>m</a:t>
            </a:r>
            <a:r>
              <a:rPr sz="3600" spc="0" baseline="1275" dirty="0">
                <a:latin typeface="Tw Cen MT"/>
                <a:cs typeface="Tw Cen MT"/>
              </a:rPr>
              <a:t>pieza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831583" y="3453811"/>
            <a:ext cx="99865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-4" baseline="1275" dirty="0">
                <a:latin typeface="Tw Cen MT"/>
                <a:cs typeface="Tw Cen MT"/>
              </a:rPr>
              <a:t>d</a:t>
            </a:r>
            <a:r>
              <a:rPr sz="3600" spc="0" baseline="1275" dirty="0">
                <a:latin typeface="Tw Cen MT"/>
                <a:cs typeface="Tw Cen MT"/>
              </a:rPr>
              <a:t>e  </a:t>
            </a:r>
            <a:r>
              <a:rPr sz="3600" spc="27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los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044942" y="3453811"/>
            <a:ext cx="74290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d</a:t>
            </a:r>
            <a:r>
              <a:rPr sz="3600" spc="-9" baseline="1275" dirty="0">
                <a:latin typeface="Tw Cen MT"/>
                <a:cs typeface="Tw Cen MT"/>
              </a:rPr>
              <a:t>a</a:t>
            </a:r>
            <a:r>
              <a:rPr sz="3600" spc="0" baseline="1275" dirty="0">
                <a:latin typeface="Tw Cen MT"/>
                <a:cs typeface="Tw Cen MT"/>
              </a:rPr>
              <a:t>tos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60475" y="4249593"/>
            <a:ext cx="7467912" cy="76028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5765">
              <a:lnSpc>
                <a:spcPts val="2545"/>
              </a:lnSpc>
              <a:spcBef>
                <a:spcPts val="127"/>
              </a:spcBef>
            </a:pPr>
            <a:r>
              <a:rPr sz="2700" spc="0" baseline="1668" dirty="0">
                <a:solidFill>
                  <a:srgbClr val="DD8046"/>
                </a:solidFill>
                <a:latin typeface="Wingdings"/>
                <a:cs typeface="Wingdings"/>
              </a:rPr>
              <a:t></a:t>
            </a:r>
            <a:r>
              <a:rPr sz="2700" spc="0" baseline="1610" dirty="0">
                <a:solidFill>
                  <a:srgbClr val="DD8046"/>
                </a:solidFill>
                <a:latin typeface="Times New Roman"/>
                <a:cs typeface="Times New Roman"/>
              </a:rPr>
              <a:t>  </a:t>
            </a:r>
            <a:r>
              <a:rPr sz="2700" spc="119" baseline="1610" dirty="0">
                <a:solidFill>
                  <a:srgbClr val="DD8046"/>
                </a:solidFill>
                <a:latin typeface="Times New Roman"/>
                <a:cs typeface="Times New Roman"/>
              </a:rPr>
              <a:t> 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re</a:t>
            </a:r>
            <a:r>
              <a:rPr sz="3600" spc="-9" baseline="1275" dirty="0">
                <a:latin typeface="Tw Cen MT"/>
                <a:cs typeface="Tw Cen MT"/>
              </a:rPr>
              <a:t>ac</a:t>
            </a:r>
            <a:r>
              <a:rPr sz="3600" spc="0" baseline="1275" dirty="0">
                <a:latin typeface="Tw Cen MT"/>
                <a:cs typeface="Tw Cen MT"/>
              </a:rPr>
              <a:t>ión</a:t>
            </a:r>
            <a:r>
              <a:rPr sz="3600" spc="24" baseline="1275" dirty="0">
                <a:latin typeface="Tw Cen MT"/>
                <a:cs typeface="Tw Cen MT"/>
              </a:rPr>
              <a:t> </a:t>
            </a:r>
            <a:r>
              <a:rPr sz="3600" spc="-4" baseline="1275" dirty="0">
                <a:latin typeface="Tw Cen MT"/>
                <a:cs typeface="Tw Cen MT"/>
              </a:rPr>
              <a:t>d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14" baseline="1275" dirty="0">
                <a:latin typeface="Tw Cen MT"/>
                <a:cs typeface="Tw Cen MT"/>
              </a:rPr>
              <a:t> </a:t>
            </a:r>
            <a:r>
              <a:rPr sz="3600" spc="4" baseline="1275" dirty="0">
                <a:latin typeface="Tw Cen MT"/>
                <a:cs typeface="Tw Cen MT"/>
              </a:rPr>
              <a:t>m</a:t>
            </a:r>
            <a:r>
              <a:rPr sz="3600" spc="0" baseline="1275" dirty="0">
                <a:latin typeface="Tw Cen MT"/>
                <a:cs typeface="Tw Cen MT"/>
              </a:rPr>
              <a:t>odelos</a:t>
            </a:r>
            <a:r>
              <a:rPr sz="3600" spc="-14" baseline="1275" dirty="0">
                <a:latin typeface="Tw Cen MT"/>
                <a:cs typeface="Tw Cen MT"/>
              </a:rPr>
              <a:t> </a:t>
            </a:r>
            <a:r>
              <a:rPr sz="3600" spc="4" baseline="1275" dirty="0">
                <a:latin typeface="Tw Cen MT"/>
                <a:cs typeface="Tw Cen MT"/>
              </a:rPr>
              <a:t>m</a:t>
            </a:r>
            <a:r>
              <a:rPr sz="3600" spc="0" baseline="1275" dirty="0">
                <a:latin typeface="Tw Cen MT"/>
                <a:cs typeface="Tw Cen MT"/>
              </a:rPr>
              <a:t>at</a:t>
            </a:r>
            <a:r>
              <a:rPr sz="3600" spc="-4" baseline="1275" dirty="0">
                <a:latin typeface="Tw Cen MT"/>
                <a:cs typeface="Tw Cen MT"/>
              </a:rPr>
              <a:t>e</a:t>
            </a:r>
            <a:r>
              <a:rPr sz="3600" spc="4" baseline="1275" dirty="0">
                <a:latin typeface="Tw Cen MT"/>
                <a:cs typeface="Tw Cen MT"/>
              </a:rPr>
              <a:t>m</a:t>
            </a:r>
            <a:r>
              <a:rPr sz="3600" spc="0" baseline="1275" dirty="0">
                <a:latin typeface="Tw Cen MT"/>
                <a:cs typeface="Tw Cen MT"/>
              </a:rPr>
              <a:t>áti</a:t>
            </a:r>
            <a:r>
              <a:rPr sz="3600" spc="-14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o</a:t>
            </a:r>
            <a:r>
              <a:rPr sz="3600" spc="-19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.</a:t>
            </a:r>
            <a:endParaRPr sz="2400">
              <a:latin typeface="Tw Cen MT"/>
              <a:cs typeface="Tw Cen MT"/>
            </a:endParaRPr>
          </a:p>
          <a:p>
            <a:pPr marL="12700">
              <a:lnSpc>
                <a:spcPct val="90738"/>
              </a:lnSpc>
              <a:spcBef>
                <a:spcPts val="645"/>
              </a:spcBef>
            </a:pPr>
            <a:r>
              <a:rPr sz="1800" spc="0" dirty="0">
                <a:solidFill>
                  <a:srgbClr val="DD8046"/>
                </a:solidFill>
                <a:latin typeface="Wingdings"/>
                <a:cs typeface="Wingdings"/>
              </a:rPr>
              <a:t></a:t>
            </a:r>
            <a:r>
              <a:rPr sz="1800" spc="0" dirty="0">
                <a:solidFill>
                  <a:srgbClr val="DD8046"/>
                </a:solidFill>
                <a:latin typeface="Times New Roman"/>
                <a:cs typeface="Times New Roman"/>
              </a:rPr>
              <a:t>  </a:t>
            </a:r>
            <a:r>
              <a:rPr sz="1800" spc="114" dirty="0">
                <a:solidFill>
                  <a:srgbClr val="DD8046"/>
                </a:solidFill>
                <a:latin typeface="Times New Roman"/>
                <a:cs typeface="Times New Roman"/>
              </a:rPr>
              <a:t> </a:t>
            </a:r>
            <a:r>
              <a:rPr sz="2400" spc="-179" dirty="0">
                <a:latin typeface="Tw Cen MT"/>
                <a:cs typeface="Tw Cen MT"/>
              </a:rPr>
              <a:t>V</a:t>
            </a:r>
            <a:r>
              <a:rPr sz="2400" spc="0" dirty="0">
                <a:latin typeface="Tw Cen MT"/>
                <a:cs typeface="Tw Cen MT"/>
              </a:rPr>
              <a:t>ali</a:t>
            </a:r>
            <a:r>
              <a:rPr sz="2400" spc="-9" dirty="0">
                <a:latin typeface="Tw Cen MT"/>
                <a:cs typeface="Tw Cen MT"/>
              </a:rPr>
              <a:t>d</a:t>
            </a:r>
            <a:r>
              <a:rPr sz="2400" spc="0" dirty="0">
                <a:latin typeface="Tw Cen MT"/>
                <a:cs typeface="Tw Cen MT"/>
              </a:rPr>
              <a:t>a</a:t>
            </a:r>
            <a:r>
              <a:rPr sz="2400" spc="-19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ió</a:t>
            </a:r>
            <a:r>
              <a:rPr sz="2400" spc="9" dirty="0">
                <a:latin typeface="Tw Cen MT"/>
                <a:cs typeface="Tw Cen MT"/>
              </a:rPr>
              <a:t>n</a:t>
            </a:r>
            <a:r>
              <a:rPr sz="2400" spc="0" dirty="0">
                <a:latin typeface="Tw Cen MT"/>
                <a:cs typeface="Tw Cen MT"/>
              </a:rPr>
              <a:t>,</a:t>
            </a:r>
            <a:r>
              <a:rPr sz="2400" spc="-9" dirty="0">
                <a:latin typeface="Tw Cen MT"/>
                <a:cs typeface="Tw Cen MT"/>
              </a:rPr>
              <a:t> c</a:t>
            </a:r>
            <a:r>
              <a:rPr sz="2400" spc="0" dirty="0">
                <a:latin typeface="Tw Cen MT"/>
                <a:cs typeface="Tw Cen MT"/>
              </a:rPr>
              <a:t>o</a:t>
            </a:r>
            <a:r>
              <a:rPr sz="2400" spc="50" dirty="0">
                <a:latin typeface="Tw Cen MT"/>
                <a:cs typeface="Tw Cen MT"/>
              </a:rPr>
              <a:t>m</a:t>
            </a:r>
            <a:r>
              <a:rPr sz="2400" spc="0" dirty="0">
                <a:latin typeface="Tw Cen MT"/>
                <a:cs typeface="Tw Cen MT"/>
              </a:rPr>
              <a:t>u</a:t>
            </a:r>
            <a:r>
              <a:rPr sz="2400" spc="4" dirty="0">
                <a:latin typeface="Tw Cen MT"/>
                <a:cs typeface="Tw Cen MT"/>
              </a:rPr>
              <a:t>n</a:t>
            </a:r>
            <a:r>
              <a:rPr sz="2400" spc="0" dirty="0">
                <a:latin typeface="Tw Cen MT"/>
                <a:cs typeface="Tw Cen MT"/>
              </a:rPr>
              <a:t>i</a:t>
            </a:r>
            <a:r>
              <a:rPr sz="2400" spc="-9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a</a:t>
            </a:r>
            <a:r>
              <a:rPr sz="2400" spc="-19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ión,</a:t>
            </a:r>
            <a:r>
              <a:rPr sz="2400" spc="25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et</a:t>
            </a:r>
            <a:r>
              <a:rPr sz="2400" spc="-14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.</a:t>
            </a:r>
            <a:r>
              <a:rPr sz="2400" spc="34" dirty="0">
                <a:latin typeface="Tw Cen MT"/>
                <a:cs typeface="Tw Cen MT"/>
              </a:rPr>
              <a:t> </a:t>
            </a:r>
            <a:r>
              <a:rPr sz="2400" spc="-4" dirty="0">
                <a:latin typeface="Tw Cen MT"/>
                <a:cs typeface="Tw Cen MT"/>
              </a:rPr>
              <a:t>d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-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los </a:t>
            </a:r>
            <a:r>
              <a:rPr sz="2400" spc="-4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-9" dirty="0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ulta</a:t>
            </a:r>
            <a:r>
              <a:rPr sz="2400" spc="-9" dirty="0">
                <a:latin typeface="Tw Cen MT"/>
                <a:cs typeface="Tw Cen MT"/>
              </a:rPr>
              <a:t>d</a:t>
            </a:r>
            <a:r>
              <a:rPr sz="2400" spc="0" dirty="0">
                <a:latin typeface="Tw Cen MT"/>
                <a:cs typeface="Tw Cen MT"/>
              </a:rPr>
              <a:t>os</a:t>
            </a:r>
            <a:r>
              <a:rPr sz="2400" spc="2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o</a:t>
            </a:r>
            <a:r>
              <a:rPr sz="2400" spc="-4" dirty="0">
                <a:latin typeface="Tw Cen MT"/>
                <a:cs typeface="Tw Cen MT"/>
              </a:rPr>
              <a:t>b</a:t>
            </a:r>
            <a:r>
              <a:rPr sz="2400" spc="0" dirty="0">
                <a:latin typeface="Tw Cen MT"/>
                <a:cs typeface="Tw Cen MT"/>
              </a:rPr>
              <a:t>tenido</a:t>
            </a:r>
            <a:r>
              <a:rPr sz="2400" spc="-34" dirty="0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.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60475" y="5109764"/>
            <a:ext cx="186671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2700" spc="0" baseline="1668" dirty="0">
                <a:solidFill>
                  <a:srgbClr val="DD8046"/>
                </a:solidFill>
                <a:latin typeface="Wingdings"/>
                <a:cs typeface="Wingdings"/>
              </a:rPr>
              <a:t></a:t>
            </a:r>
            <a:r>
              <a:rPr sz="2700" spc="0" baseline="1610" dirty="0">
                <a:solidFill>
                  <a:srgbClr val="DD8046"/>
                </a:solidFill>
                <a:latin typeface="Times New Roman"/>
                <a:cs typeface="Times New Roman"/>
              </a:rPr>
              <a:t>  </a:t>
            </a:r>
            <a:r>
              <a:rPr sz="2700" spc="119" baseline="1610" dirty="0">
                <a:solidFill>
                  <a:srgbClr val="DD8046"/>
                </a:solidFill>
                <a:latin typeface="Times New Roman"/>
                <a:cs typeface="Times New Roman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I</a:t>
            </a:r>
            <a:r>
              <a:rPr sz="3600" spc="4" baseline="1275" dirty="0">
                <a:latin typeface="Tw Cen MT"/>
                <a:cs typeface="Tw Cen MT"/>
              </a:rPr>
              <a:t>n</a:t>
            </a:r>
            <a:r>
              <a:rPr sz="3600" spc="0" baseline="1275" dirty="0">
                <a:latin typeface="Tw Cen MT"/>
                <a:cs typeface="Tw Cen MT"/>
              </a:rPr>
              <a:t>te</a:t>
            </a:r>
            <a:r>
              <a:rPr sz="3600" spc="-4" baseline="1275" dirty="0">
                <a:latin typeface="Tw Cen MT"/>
                <a:cs typeface="Tw Cen MT"/>
              </a:rPr>
              <a:t>g</a:t>
            </a:r>
            <a:r>
              <a:rPr sz="3600" spc="-2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-14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ió</a:t>
            </a:r>
            <a:r>
              <a:rPr sz="3600" spc="14" baseline="1275" dirty="0">
                <a:latin typeface="Tw Cen MT"/>
                <a:cs typeface="Tw Cen MT"/>
              </a:rPr>
              <a:t>n</a:t>
            </a:r>
            <a:r>
              <a:rPr sz="3600" spc="0" baseline="1275" dirty="0">
                <a:latin typeface="Tw Cen MT"/>
                <a:cs typeface="Tw Cen MT"/>
              </a:rPr>
              <a:t>,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111754" y="5109764"/>
            <a:ext cx="1451631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-4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i</a:t>
            </a:r>
            <a:r>
              <a:rPr sz="3600" spc="565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p</a:t>
            </a:r>
            <a:r>
              <a:rPr sz="3600" spc="-5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o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ed</a:t>
            </a:r>
            <a:r>
              <a:rPr sz="3600" spc="-100" baseline="1275" dirty="0">
                <a:latin typeface="Tw Cen MT"/>
                <a:cs typeface="Tw Cen MT"/>
              </a:rPr>
              <a:t>e</a:t>
            </a:r>
            <a:r>
              <a:rPr sz="3600" spc="0" baseline="1275" dirty="0">
                <a:latin typeface="Tw Cen MT"/>
                <a:cs typeface="Tw Cen MT"/>
              </a:rPr>
              <a:t>,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648581" y="5109764"/>
            <a:ext cx="390476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-4" baseline="1275" dirty="0">
                <a:latin typeface="Tw Cen MT"/>
                <a:cs typeface="Tw Cen MT"/>
              </a:rPr>
              <a:t>de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124069" y="5109764"/>
            <a:ext cx="39184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los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599938" y="5109764"/>
            <a:ext cx="1297027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re</a:t>
            </a:r>
            <a:r>
              <a:rPr sz="3600" spc="-14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u</a:t>
            </a:r>
            <a:r>
              <a:rPr sz="3600" spc="4" baseline="1275" dirty="0">
                <a:latin typeface="Tw Cen MT"/>
                <a:cs typeface="Tw Cen MT"/>
              </a:rPr>
              <a:t>l</a:t>
            </a:r>
            <a:r>
              <a:rPr sz="3600" spc="0" baseline="1275" dirty="0">
                <a:latin typeface="Tw Cen MT"/>
                <a:cs typeface="Tw Cen MT"/>
              </a:rPr>
              <a:t>ta</a:t>
            </a:r>
            <a:r>
              <a:rPr sz="3600" spc="-9" baseline="1275" dirty="0">
                <a:latin typeface="Tw Cen MT"/>
                <a:cs typeface="Tw Cen MT"/>
              </a:rPr>
              <a:t>d</a:t>
            </a:r>
            <a:r>
              <a:rPr sz="3600" spc="0" baseline="1275" dirty="0">
                <a:latin typeface="Tw Cen MT"/>
                <a:cs typeface="Tw Cen MT"/>
              </a:rPr>
              <a:t>os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980935" y="5109764"/>
            <a:ext cx="35701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en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423150" y="5109764"/>
            <a:ext cx="1366442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4" baseline="1275" dirty="0">
                <a:latin typeface="Tw Cen MT"/>
                <a:cs typeface="Tw Cen MT"/>
              </a:rPr>
              <a:t>u</a:t>
            </a:r>
            <a:r>
              <a:rPr sz="3600" spc="0" baseline="1275" dirty="0">
                <a:latin typeface="Tw Cen MT"/>
                <a:cs typeface="Tw Cen MT"/>
              </a:rPr>
              <a:t>n</a:t>
            </a:r>
            <a:r>
              <a:rPr sz="3600" spc="545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si</a:t>
            </a:r>
            <a:r>
              <a:rPr sz="3600" spc="-14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tema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550670" y="5475498"/>
            <a:ext cx="2784496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t</a:t>
            </a:r>
            <a:r>
              <a:rPr sz="3600" spc="-34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ans</a:t>
            </a:r>
            <a:r>
              <a:rPr sz="3600" spc="-9" baseline="1275" dirty="0">
                <a:latin typeface="Tw Cen MT"/>
                <a:cs typeface="Tw Cen MT"/>
              </a:rPr>
              <a:t>acc</a:t>
            </a:r>
            <a:r>
              <a:rPr sz="3600" spc="0" baseline="1275" dirty="0">
                <a:latin typeface="Tw Cen MT"/>
                <a:cs typeface="Tw Cen MT"/>
              </a:rPr>
              <a:t>io</a:t>
            </a:r>
            <a:r>
              <a:rPr sz="3600" spc="4" baseline="1275" dirty="0">
                <a:latin typeface="Tw Cen MT"/>
                <a:cs typeface="Tw Cen MT"/>
              </a:rPr>
              <a:t>n</a:t>
            </a:r>
            <a:r>
              <a:rPr sz="3600" spc="0" baseline="1275" dirty="0">
                <a:latin typeface="Tw Cen MT"/>
                <a:cs typeface="Tw Cen MT"/>
              </a:rPr>
              <a:t>al</a:t>
            </a:r>
            <a:r>
              <a:rPr sz="3600" spc="14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o</a:t>
            </a:r>
            <a:r>
              <a:rPr sz="3600" spc="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simi</a:t>
            </a:r>
            <a:r>
              <a:rPr sz="3600" spc="4" baseline="1275" dirty="0">
                <a:latin typeface="Tw Cen MT"/>
                <a:cs typeface="Tw Cen MT"/>
              </a:rPr>
              <a:t>l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-175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.</a:t>
            </a:r>
            <a:endParaRPr sz="2400">
              <a:latin typeface="Tw Cen MT"/>
              <a:cs typeface="Tw Cen MT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bject 24"/>
          <p:cNvSpPr/>
          <p:nvPr/>
        </p:nvSpPr>
        <p:spPr>
          <a:xfrm>
            <a:off x="0" y="1280160"/>
            <a:ext cx="533400" cy="228600"/>
          </a:xfrm>
          <a:custGeom>
            <a:avLst/>
            <a:gdLst/>
            <a:ahLst/>
            <a:cxnLst/>
            <a:rect l="l" t="t" r="r" b="b"/>
            <a:pathLst>
              <a:path w="533400" h="228600">
                <a:moveTo>
                  <a:pt x="0" y="228600"/>
                </a:moveTo>
                <a:lnTo>
                  <a:pt x="533400" y="228600"/>
                </a:lnTo>
                <a:lnTo>
                  <a:pt x="5334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DD80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90550" y="1280160"/>
            <a:ext cx="8553450" cy="228600"/>
          </a:xfrm>
          <a:custGeom>
            <a:avLst/>
            <a:gdLst/>
            <a:ahLst/>
            <a:cxnLst/>
            <a:rect l="l" t="t" r="r" b="b"/>
            <a:pathLst>
              <a:path w="8553450" h="228600">
                <a:moveTo>
                  <a:pt x="0" y="228600"/>
                </a:moveTo>
                <a:lnTo>
                  <a:pt x="8553450" y="228600"/>
                </a:lnTo>
                <a:lnTo>
                  <a:pt x="855345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93B6D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74904" y="251459"/>
            <a:ext cx="7836408" cy="13441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170789" y="1299169"/>
            <a:ext cx="21277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0738"/>
              </a:lnSpc>
              <a:spcBef>
                <a:spcPts val="15"/>
              </a:spcBef>
            </a:pPr>
            <a:r>
              <a:rPr sz="1200" b="1" spc="9" dirty="0">
                <a:solidFill>
                  <a:srgbClr val="FFFFFF"/>
                </a:solidFill>
                <a:latin typeface="Tw Cen MT"/>
                <a:cs typeface="Tw Cen MT"/>
              </a:rPr>
              <a:t>23</a:t>
            </a:r>
            <a:endParaRPr sz="1200">
              <a:latin typeface="Tw Cen MT"/>
              <a:cs typeface="Tw Cen MT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46608" y="1720123"/>
            <a:ext cx="2113016" cy="8364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60"/>
              </a:lnSpc>
              <a:spcBef>
                <a:spcPts val="153"/>
              </a:spcBef>
            </a:pPr>
            <a:r>
              <a:rPr sz="2550" spc="0" baseline="1766" dirty="0">
                <a:solidFill>
                  <a:srgbClr val="DD8046"/>
                </a:solidFill>
                <a:latin typeface="Wingdings"/>
                <a:cs typeface="Wingdings"/>
              </a:rPr>
              <a:t></a:t>
            </a:r>
            <a:r>
              <a:rPr sz="2550" spc="0" baseline="1705" dirty="0">
                <a:solidFill>
                  <a:srgbClr val="DD8046"/>
                </a:solidFill>
                <a:latin typeface="Times New Roman"/>
                <a:cs typeface="Times New Roman"/>
              </a:rPr>
              <a:t> </a:t>
            </a:r>
            <a:r>
              <a:rPr sz="2550" spc="145" baseline="1705" dirty="0">
                <a:solidFill>
                  <a:srgbClr val="DD8046"/>
                </a:solidFill>
                <a:latin typeface="Times New Roman"/>
                <a:cs typeface="Times New Roman"/>
              </a:rPr>
              <a:t> </a:t>
            </a:r>
            <a:r>
              <a:rPr sz="4350" spc="4" baseline="1055" dirty="0">
                <a:latin typeface="Tw Cen MT"/>
                <a:cs typeface="Tw Cen MT"/>
              </a:rPr>
              <a:t>L</a:t>
            </a:r>
            <a:r>
              <a:rPr sz="4350" spc="0" baseline="1055" dirty="0">
                <a:latin typeface="Tw Cen MT"/>
                <a:cs typeface="Tw Cen MT"/>
              </a:rPr>
              <a:t>as</a:t>
            </a:r>
            <a:r>
              <a:rPr sz="4350" spc="64" baseline="1055" dirty="0">
                <a:latin typeface="Tw Cen MT"/>
                <a:cs typeface="Tw Cen MT"/>
              </a:rPr>
              <a:t> </a:t>
            </a:r>
            <a:r>
              <a:rPr sz="4350" spc="-19" baseline="1055" dirty="0">
                <a:latin typeface="Tw Cen MT"/>
                <a:cs typeface="Tw Cen MT"/>
              </a:rPr>
              <a:t>t</a:t>
            </a:r>
            <a:r>
              <a:rPr sz="4350" spc="9" baseline="1055" dirty="0">
                <a:latin typeface="Tw Cen MT"/>
                <a:cs typeface="Tw Cen MT"/>
              </a:rPr>
              <a:t>é</a:t>
            </a:r>
            <a:r>
              <a:rPr sz="4350" spc="4" baseline="1055" dirty="0">
                <a:latin typeface="Tw Cen MT"/>
                <a:cs typeface="Tw Cen MT"/>
              </a:rPr>
              <a:t>c</a:t>
            </a:r>
            <a:r>
              <a:rPr sz="4350" spc="-25" baseline="1055" dirty="0">
                <a:latin typeface="Tw Cen MT"/>
                <a:cs typeface="Tw Cen MT"/>
              </a:rPr>
              <a:t>n</a:t>
            </a:r>
            <a:r>
              <a:rPr sz="4350" spc="9" baseline="1055" dirty="0">
                <a:latin typeface="Tw Cen MT"/>
                <a:cs typeface="Tw Cen MT"/>
              </a:rPr>
              <a:t>i</a:t>
            </a:r>
            <a:r>
              <a:rPr sz="4350" spc="-14" baseline="1055" dirty="0">
                <a:latin typeface="Tw Cen MT"/>
                <a:cs typeface="Tw Cen MT"/>
              </a:rPr>
              <a:t>c</a:t>
            </a:r>
            <a:r>
              <a:rPr sz="4350" spc="0" baseline="1055" dirty="0">
                <a:latin typeface="Tw Cen MT"/>
                <a:cs typeface="Tw Cen MT"/>
              </a:rPr>
              <a:t>as</a:t>
            </a:r>
            <a:endParaRPr sz="2900">
              <a:latin typeface="Tw Cen MT"/>
              <a:cs typeface="Tw Cen MT"/>
            </a:endParaRPr>
          </a:p>
          <a:p>
            <a:pPr marL="332739" marR="55366">
              <a:lnSpc>
                <a:spcPct val="90738"/>
              </a:lnSpc>
              <a:spcBef>
                <a:spcPts val="167"/>
              </a:spcBef>
            </a:pPr>
            <a:r>
              <a:rPr sz="2900" spc="9" dirty="0">
                <a:latin typeface="Tw Cen MT"/>
                <a:cs typeface="Tw Cen MT"/>
              </a:rPr>
              <a:t>I</a:t>
            </a:r>
            <a:r>
              <a:rPr sz="2900" spc="0" dirty="0">
                <a:latin typeface="Tw Cen MT"/>
                <a:cs typeface="Tw Cen MT"/>
              </a:rPr>
              <a:t>nteli</a:t>
            </a:r>
            <a:r>
              <a:rPr sz="2900" spc="-50" dirty="0">
                <a:latin typeface="Tw Cen MT"/>
                <a:cs typeface="Tw Cen MT"/>
              </a:rPr>
              <a:t>g</a:t>
            </a:r>
            <a:r>
              <a:rPr sz="2900" spc="9" dirty="0">
                <a:latin typeface="Tw Cen MT"/>
                <a:cs typeface="Tw Cen MT"/>
              </a:rPr>
              <a:t>e</a:t>
            </a:r>
            <a:r>
              <a:rPr sz="2900" spc="-25" dirty="0">
                <a:latin typeface="Tw Cen MT"/>
                <a:cs typeface="Tw Cen MT"/>
              </a:rPr>
              <a:t>n</a:t>
            </a:r>
            <a:r>
              <a:rPr sz="2900" spc="4" dirty="0">
                <a:latin typeface="Tw Cen MT"/>
                <a:cs typeface="Tw Cen MT"/>
              </a:rPr>
              <a:t>c</a:t>
            </a:r>
            <a:r>
              <a:rPr sz="2900" spc="-9" dirty="0">
                <a:latin typeface="Tw Cen MT"/>
                <a:cs typeface="Tw Cen MT"/>
              </a:rPr>
              <a:t>i</a:t>
            </a:r>
            <a:r>
              <a:rPr sz="2900" spc="0" dirty="0">
                <a:latin typeface="Tw Cen MT"/>
                <a:cs typeface="Tw Cen MT"/>
              </a:rPr>
              <a:t>a</a:t>
            </a:r>
            <a:endParaRPr sz="2900">
              <a:latin typeface="Tw Cen MT"/>
              <a:cs typeface="Tw Cen MT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689987" y="1720123"/>
            <a:ext cx="5908266" cy="3945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60"/>
              </a:lnSpc>
              <a:spcBef>
                <a:spcPts val="153"/>
              </a:spcBef>
            </a:pPr>
            <a:r>
              <a:rPr sz="4350" spc="4" baseline="1055" dirty="0">
                <a:latin typeface="Tw Cen MT"/>
                <a:cs typeface="Tw Cen MT"/>
              </a:rPr>
              <a:t>d</a:t>
            </a:r>
            <a:r>
              <a:rPr sz="4350" spc="0" baseline="1055" dirty="0">
                <a:latin typeface="Tw Cen MT"/>
                <a:cs typeface="Tw Cen MT"/>
              </a:rPr>
              <a:t>e</a:t>
            </a:r>
            <a:r>
              <a:rPr sz="4350" spc="54" baseline="1055" dirty="0">
                <a:latin typeface="Tw Cen MT"/>
                <a:cs typeface="Tw Cen MT"/>
              </a:rPr>
              <a:t> </a:t>
            </a:r>
            <a:r>
              <a:rPr sz="4350" spc="9" baseline="1055" dirty="0">
                <a:latin typeface="Tw Cen MT"/>
                <a:cs typeface="Tw Cen MT"/>
              </a:rPr>
              <a:t>l</a:t>
            </a:r>
            <a:r>
              <a:rPr sz="4350" spc="0" baseline="1055" dirty="0">
                <a:latin typeface="Tw Cen MT"/>
                <a:cs typeface="Tw Cen MT"/>
              </a:rPr>
              <a:t>a</a:t>
            </a:r>
            <a:r>
              <a:rPr sz="4350" spc="69" baseline="1055" dirty="0">
                <a:latin typeface="Tw Cen MT"/>
                <a:cs typeface="Tw Cen MT"/>
              </a:rPr>
              <a:t> </a:t>
            </a:r>
            <a:r>
              <a:rPr lang="es-MX" sz="4350" spc="-14" baseline="1055" dirty="0">
                <a:latin typeface="Tw Cen MT"/>
                <a:cs typeface="Tw Cen MT"/>
              </a:rPr>
              <a:t>M</a:t>
            </a:r>
            <a:r>
              <a:rPr sz="4350" spc="-9" baseline="1055" dirty="0" err="1">
                <a:latin typeface="Tw Cen MT"/>
                <a:cs typeface="Tw Cen MT"/>
              </a:rPr>
              <a:t>i</a:t>
            </a:r>
            <a:r>
              <a:rPr sz="4350" spc="0" baseline="1055" dirty="0" err="1">
                <a:latin typeface="Tw Cen MT"/>
                <a:cs typeface="Tw Cen MT"/>
              </a:rPr>
              <a:t>n</a:t>
            </a:r>
            <a:r>
              <a:rPr sz="4350" spc="4" baseline="1055" dirty="0" err="1">
                <a:latin typeface="Tw Cen MT"/>
                <a:cs typeface="Tw Cen MT"/>
              </a:rPr>
              <a:t>e</a:t>
            </a:r>
            <a:r>
              <a:rPr sz="4350" spc="0" baseline="1055" dirty="0" err="1">
                <a:latin typeface="Tw Cen MT"/>
                <a:cs typeface="Tw Cen MT"/>
              </a:rPr>
              <a:t>ría</a:t>
            </a:r>
            <a:r>
              <a:rPr sz="4350" spc="79" baseline="1055" dirty="0">
                <a:latin typeface="Tw Cen MT"/>
                <a:cs typeface="Tw Cen MT"/>
              </a:rPr>
              <a:t> </a:t>
            </a:r>
            <a:r>
              <a:rPr sz="4350" spc="-19" baseline="1055" dirty="0">
                <a:latin typeface="Tw Cen MT"/>
                <a:cs typeface="Tw Cen MT"/>
              </a:rPr>
              <a:t>d</a:t>
            </a:r>
            <a:r>
              <a:rPr sz="4350" spc="0" baseline="1055" dirty="0">
                <a:latin typeface="Tw Cen MT"/>
                <a:cs typeface="Tw Cen MT"/>
              </a:rPr>
              <a:t>e</a:t>
            </a:r>
            <a:r>
              <a:rPr sz="4350" spc="79" baseline="1055" dirty="0">
                <a:latin typeface="Tw Cen MT"/>
                <a:cs typeface="Tw Cen MT"/>
              </a:rPr>
              <a:t> </a:t>
            </a:r>
            <a:r>
              <a:rPr lang="es-MX" sz="4350" spc="-19" baseline="1055" dirty="0">
                <a:latin typeface="Tw Cen MT"/>
                <a:cs typeface="Tw Cen MT"/>
              </a:rPr>
              <a:t>D</a:t>
            </a:r>
            <a:r>
              <a:rPr sz="4350" spc="0" baseline="1055" dirty="0" err="1">
                <a:latin typeface="Tw Cen MT"/>
                <a:cs typeface="Tw Cen MT"/>
              </a:rPr>
              <a:t>at</a:t>
            </a:r>
            <a:r>
              <a:rPr sz="4350" spc="14" baseline="1055" dirty="0" err="1">
                <a:latin typeface="Tw Cen MT"/>
                <a:cs typeface="Tw Cen MT"/>
              </a:rPr>
              <a:t>o</a:t>
            </a:r>
            <a:r>
              <a:rPr sz="4350" spc="0" baseline="1055" dirty="0" err="1">
                <a:latin typeface="Tw Cen MT"/>
                <a:cs typeface="Tw Cen MT"/>
              </a:rPr>
              <a:t>s</a:t>
            </a:r>
            <a:r>
              <a:rPr sz="4350" spc="39" baseline="1055" dirty="0">
                <a:latin typeface="Tw Cen MT"/>
                <a:cs typeface="Tw Cen MT"/>
              </a:rPr>
              <a:t> </a:t>
            </a:r>
            <a:r>
              <a:rPr sz="4350" spc="0" baseline="1055" dirty="0">
                <a:latin typeface="Tw Cen MT"/>
                <a:cs typeface="Tw Cen MT"/>
              </a:rPr>
              <a:t>p</a:t>
            </a:r>
            <a:r>
              <a:rPr sz="4350" spc="-75" baseline="1055" dirty="0">
                <a:latin typeface="Tw Cen MT"/>
                <a:cs typeface="Tw Cen MT"/>
              </a:rPr>
              <a:t>r</a:t>
            </a:r>
            <a:r>
              <a:rPr sz="4350" spc="9" baseline="1055" dirty="0">
                <a:latin typeface="Tw Cen MT"/>
                <a:cs typeface="Tw Cen MT"/>
              </a:rPr>
              <a:t>o</a:t>
            </a:r>
            <a:r>
              <a:rPr sz="4350" spc="0" baseline="1055" dirty="0">
                <a:latin typeface="Tw Cen MT"/>
                <a:cs typeface="Tw Cen MT"/>
              </a:rPr>
              <a:t>v</a:t>
            </a:r>
            <a:r>
              <a:rPr sz="4350" spc="-14" baseline="1055" dirty="0">
                <a:latin typeface="Tw Cen MT"/>
                <a:cs typeface="Tw Cen MT"/>
              </a:rPr>
              <a:t>i</a:t>
            </a:r>
            <a:r>
              <a:rPr sz="4350" spc="9" baseline="1055" dirty="0">
                <a:latin typeface="Tw Cen MT"/>
                <a:cs typeface="Tw Cen MT"/>
              </a:rPr>
              <a:t>e</a:t>
            </a:r>
            <a:r>
              <a:rPr sz="4350" spc="0" baseline="1055" dirty="0">
                <a:latin typeface="Tw Cen MT"/>
                <a:cs typeface="Tw Cen MT"/>
              </a:rPr>
              <a:t>n</a:t>
            </a:r>
            <a:r>
              <a:rPr sz="4350" spc="4" baseline="1055" dirty="0">
                <a:latin typeface="Tw Cen MT"/>
                <a:cs typeface="Tw Cen MT"/>
              </a:rPr>
              <a:t>e</a:t>
            </a:r>
            <a:r>
              <a:rPr sz="4350" spc="0" baseline="1055" dirty="0">
                <a:latin typeface="Tw Cen MT"/>
                <a:cs typeface="Tw Cen MT"/>
              </a:rPr>
              <a:t>n</a:t>
            </a:r>
            <a:r>
              <a:rPr sz="4350" spc="79" baseline="1055" dirty="0">
                <a:latin typeface="Tw Cen MT"/>
                <a:cs typeface="Tw Cen MT"/>
              </a:rPr>
              <a:t> </a:t>
            </a:r>
            <a:r>
              <a:rPr sz="4350" spc="-19" baseline="1055" dirty="0">
                <a:latin typeface="Tw Cen MT"/>
                <a:cs typeface="Tw Cen MT"/>
              </a:rPr>
              <a:t>d</a:t>
            </a:r>
            <a:r>
              <a:rPr sz="4350" spc="0" baseline="1055" dirty="0">
                <a:latin typeface="Tw Cen MT"/>
                <a:cs typeface="Tw Cen MT"/>
              </a:rPr>
              <a:t>e</a:t>
            </a:r>
            <a:r>
              <a:rPr sz="4350" spc="79" baseline="1055" dirty="0">
                <a:latin typeface="Tw Cen MT"/>
                <a:cs typeface="Tw Cen MT"/>
              </a:rPr>
              <a:t> </a:t>
            </a:r>
            <a:r>
              <a:rPr sz="4350" spc="-14" baseline="1055" dirty="0">
                <a:latin typeface="Tw Cen MT"/>
                <a:cs typeface="Tw Cen MT"/>
              </a:rPr>
              <a:t>la</a:t>
            </a:r>
            <a:endParaRPr sz="2900" dirty="0">
              <a:latin typeface="Tw Cen MT"/>
              <a:cs typeface="Tw Cen MT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750947" y="2162323"/>
            <a:ext cx="1713179" cy="3942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60"/>
              </a:lnSpc>
              <a:spcBef>
                <a:spcPts val="153"/>
              </a:spcBef>
            </a:pPr>
            <a:r>
              <a:rPr lang="es-MX" sz="4350" baseline="1055" dirty="0">
                <a:latin typeface="Tw Cen MT"/>
                <a:cs typeface="Tw Cen MT"/>
              </a:rPr>
              <a:t>A</a:t>
            </a:r>
            <a:r>
              <a:rPr sz="4350" spc="44" baseline="1055" dirty="0" err="1">
                <a:latin typeface="Tw Cen MT"/>
                <a:cs typeface="Tw Cen MT"/>
              </a:rPr>
              <a:t>r</a:t>
            </a:r>
            <a:r>
              <a:rPr sz="4350" spc="0" baseline="1055" dirty="0" err="1">
                <a:latin typeface="Tw Cen MT"/>
                <a:cs typeface="Tw Cen MT"/>
              </a:rPr>
              <a:t>t</a:t>
            </a:r>
            <a:r>
              <a:rPr sz="4350" spc="14" baseline="1055" dirty="0" err="1">
                <a:latin typeface="Tw Cen MT"/>
                <a:cs typeface="Tw Cen MT"/>
              </a:rPr>
              <a:t>i</a:t>
            </a:r>
            <a:r>
              <a:rPr sz="4350" spc="0" baseline="1055" dirty="0" err="1">
                <a:latin typeface="Tw Cen MT"/>
                <a:cs typeface="Tw Cen MT"/>
              </a:rPr>
              <a:t>fi</a:t>
            </a:r>
            <a:r>
              <a:rPr sz="4350" spc="-9" baseline="1055" dirty="0" err="1">
                <a:latin typeface="Tw Cen MT"/>
                <a:cs typeface="Tw Cen MT"/>
              </a:rPr>
              <a:t>c</a:t>
            </a:r>
            <a:r>
              <a:rPr sz="4350" spc="9" baseline="1055" dirty="0" err="1">
                <a:latin typeface="Tw Cen MT"/>
                <a:cs typeface="Tw Cen MT"/>
              </a:rPr>
              <a:t>i</a:t>
            </a:r>
            <a:r>
              <a:rPr sz="4350" spc="-19" baseline="1055" dirty="0" err="1">
                <a:latin typeface="Tw Cen MT"/>
                <a:cs typeface="Tw Cen MT"/>
              </a:rPr>
              <a:t>a</a:t>
            </a:r>
            <a:r>
              <a:rPr sz="4350" spc="0" baseline="1055" dirty="0" err="1">
                <a:latin typeface="Tw Cen MT"/>
                <a:cs typeface="Tw Cen MT"/>
              </a:rPr>
              <a:t>l</a:t>
            </a:r>
            <a:r>
              <a:rPr sz="4350" spc="0" baseline="1055" dirty="0">
                <a:latin typeface="Tw Cen MT"/>
                <a:cs typeface="Tw Cen MT"/>
              </a:rPr>
              <a:t> </a:t>
            </a:r>
            <a:r>
              <a:rPr sz="4350" spc="179" baseline="1055" dirty="0">
                <a:latin typeface="Tw Cen MT"/>
                <a:cs typeface="Tw Cen MT"/>
              </a:rPr>
              <a:t> </a:t>
            </a:r>
            <a:r>
              <a:rPr sz="4350" spc="0" baseline="1055" dirty="0">
                <a:latin typeface="Tw Cen MT"/>
                <a:cs typeface="Tw Cen MT"/>
              </a:rPr>
              <a:t>y</a:t>
            </a:r>
            <a:endParaRPr sz="2900" dirty="0">
              <a:latin typeface="Tw Cen MT"/>
              <a:cs typeface="Tw Cen M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610862" y="2162323"/>
            <a:ext cx="469885" cy="3942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60"/>
              </a:lnSpc>
              <a:spcBef>
                <a:spcPts val="153"/>
              </a:spcBef>
            </a:pPr>
            <a:r>
              <a:rPr sz="4350" spc="4" baseline="1055" dirty="0">
                <a:latin typeface="Tw Cen MT"/>
                <a:cs typeface="Tw Cen MT"/>
              </a:rPr>
              <a:t>de</a:t>
            </a:r>
            <a:endParaRPr sz="2900">
              <a:latin typeface="Tw Cen MT"/>
              <a:cs typeface="Tw Cen M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226558" y="2162323"/>
            <a:ext cx="368118" cy="3942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60"/>
              </a:lnSpc>
              <a:spcBef>
                <a:spcPts val="153"/>
              </a:spcBef>
            </a:pPr>
            <a:r>
              <a:rPr sz="4350" spc="9" baseline="1055" dirty="0">
                <a:latin typeface="Tw Cen MT"/>
                <a:cs typeface="Tw Cen MT"/>
              </a:rPr>
              <a:t>la</a:t>
            </a:r>
            <a:endParaRPr sz="2900">
              <a:latin typeface="Tw Cen MT"/>
              <a:cs typeface="Tw Cen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738876" y="2162323"/>
            <a:ext cx="2860797" cy="3942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60"/>
              </a:lnSpc>
              <a:spcBef>
                <a:spcPts val="153"/>
              </a:spcBef>
            </a:pPr>
            <a:r>
              <a:rPr sz="4350" spc="9" baseline="1055" dirty="0">
                <a:latin typeface="Tw Cen MT"/>
                <a:cs typeface="Tw Cen MT"/>
              </a:rPr>
              <a:t>e</a:t>
            </a:r>
            <a:r>
              <a:rPr sz="4350" spc="0" baseline="1055" dirty="0">
                <a:latin typeface="Tw Cen MT"/>
                <a:cs typeface="Tw Cen MT"/>
              </a:rPr>
              <a:t>sta</a:t>
            </a:r>
            <a:r>
              <a:rPr sz="4350" spc="-14" baseline="1055" dirty="0">
                <a:latin typeface="Tw Cen MT"/>
                <a:cs typeface="Tw Cen MT"/>
              </a:rPr>
              <a:t>d</a:t>
            </a:r>
            <a:r>
              <a:rPr sz="4350" spc="9" baseline="1055" dirty="0">
                <a:latin typeface="Tw Cen MT"/>
                <a:cs typeface="Tw Cen MT"/>
              </a:rPr>
              <a:t>í</a:t>
            </a:r>
            <a:r>
              <a:rPr sz="4350" spc="0" baseline="1055" dirty="0">
                <a:latin typeface="Tw Cen MT"/>
                <a:cs typeface="Tw Cen MT"/>
              </a:rPr>
              <a:t>st</a:t>
            </a:r>
            <a:r>
              <a:rPr sz="4350" spc="-14" baseline="1055" dirty="0">
                <a:latin typeface="Tw Cen MT"/>
                <a:cs typeface="Tw Cen MT"/>
              </a:rPr>
              <a:t>ic</a:t>
            </a:r>
            <a:r>
              <a:rPr sz="4350" spc="0" baseline="1055" dirty="0">
                <a:latin typeface="Tw Cen MT"/>
                <a:cs typeface="Tw Cen MT"/>
              </a:rPr>
              <a:t>a, </a:t>
            </a:r>
            <a:r>
              <a:rPr sz="4350" spc="209" baseline="1055" dirty="0">
                <a:latin typeface="Tw Cen MT"/>
                <a:cs typeface="Tw Cen MT"/>
              </a:rPr>
              <a:t> </a:t>
            </a:r>
            <a:r>
              <a:rPr sz="4350" spc="0" baseline="1055" dirty="0">
                <a:latin typeface="Tw Cen MT"/>
                <a:cs typeface="Tw Cen MT"/>
              </a:rPr>
              <a:t>di</a:t>
            </a:r>
            <a:r>
              <a:rPr sz="4350" spc="119" baseline="1055" dirty="0">
                <a:latin typeface="Tw Cen MT"/>
                <a:cs typeface="Tw Cen MT"/>
              </a:rPr>
              <a:t>c</a:t>
            </a:r>
            <a:r>
              <a:rPr sz="4350" spc="0" baseline="1055" dirty="0">
                <a:latin typeface="Tw Cen MT"/>
                <a:cs typeface="Tw Cen MT"/>
              </a:rPr>
              <a:t>has</a:t>
            </a:r>
            <a:endParaRPr sz="2900">
              <a:latin typeface="Tw Cen MT"/>
              <a:cs typeface="Tw Cen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866647" y="2604537"/>
            <a:ext cx="1291236" cy="3942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60"/>
              </a:lnSpc>
              <a:spcBef>
                <a:spcPts val="153"/>
              </a:spcBef>
            </a:pPr>
            <a:r>
              <a:rPr sz="4350" spc="0" baseline="1055" dirty="0">
                <a:latin typeface="Tw Cen MT"/>
                <a:cs typeface="Tw Cen MT"/>
              </a:rPr>
              <a:t>t</a:t>
            </a:r>
            <a:r>
              <a:rPr sz="4350" spc="14" baseline="1055" dirty="0">
                <a:latin typeface="Tw Cen MT"/>
                <a:cs typeface="Tw Cen MT"/>
              </a:rPr>
              <a:t>é</a:t>
            </a:r>
            <a:r>
              <a:rPr sz="4350" spc="4" baseline="1055" dirty="0">
                <a:latin typeface="Tw Cen MT"/>
                <a:cs typeface="Tw Cen MT"/>
              </a:rPr>
              <a:t>c</a:t>
            </a:r>
            <a:r>
              <a:rPr sz="4350" spc="-25" baseline="1055" dirty="0">
                <a:latin typeface="Tw Cen MT"/>
                <a:cs typeface="Tw Cen MT"/>
              </a:rPr>
              <a:t>n</a:t>
            </a:r>
            <a:r>
              <a:rPr sz="4350" spc="9" baseline="1055" dirty="0">
                <a:latin typeface="Tw Cen MT"/>
                <a:cs typeface="Tw Cen MT"/>
              </a:rPr>
              <a:t>i</a:t>
            </a:r>
            <a:r>
              <a:rPr sz="4350" spc="-14" baseline="1055" dirty="0">
                <a:latin typeface="Tw Cen MT"/>
                <a:cs typeface="Tw Cen MT"/>
              </a:rPr>
              <a:t>c</a:t>
            </a:r>
            <a:r>
              <a:rPr sz="4350" spc="0" baseline="1055" dirty="0">
                <a:latin typeface="Tw Cen MT"/>
                <a:cs typeface="Tw Cen MT"/>
              </a:rPr>
              <a:t>a</a:t>
            </a:r>
            <a:r>
              <a:rPr sz="4350" spc="-50" baseline="1055" dirty="0">
                <a:latin typeface="Tw Cen MT"/>
                <a:cs typeface="Tw Cen MT"/>
              </a:rPr>
              <a:t>s</a:t>
            </a:r>
            <a:r>
              <a:rPr sz="4350" spc="0" baseline="1055" dirty="0">
                <a:latin typeface="Tw Cen MT"/>
                <a:cs typeface="Tw Cen MT"/>
              </a:rPr>
              <a:t>,</a:t>
            </a:r>
            <a:endParaRPr sz="2900">
              <a:latin typeface="Tw Cen MT"/>
              <a:cs typeface="Tw Cen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235454" y="2604537"/>
            <a:ext cx="420562" cy="3942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60"/>
              </a:lnSpc>
              <a:spcBef>
                <a:spcPts val="153"/>
              </a:spcBef>
            </a:pPr>
            <a:r>
              <a:rPr sz="4350" spc="-25" baseline="1055" dirty="0">
                <a:latin typeface="Tw Cen MT"/>
                <a:cs typeface="Tw Cen MT"/>
              </a:rPr>
              <a:t>no</a:t>
            </a:r>
            <a:endParaRPr sz="2900">
              <a:latin typeface="Tw Cen MT"/>
              <a:cs typeface="Tw Cen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735707" y="2604537"/>
            <a:ext cx="1980669" cy="3942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60"/>
              </a:lnSpc>
              <a:spcBef>
                <a:spcPts val="153"/>
              </a:spcBef>
            </a:pPr>
            <a:r>
              <a:rPr sz="4350" spc="0" baseline="1055" dirty="0">
                <a:latin typeface="Tw Cen MT"/>
                <a:cs typeface="Tw Cen MT"/>
              </a:rPr>
              <a:t>son</a:t>
            </a:r>
            <a:r>
              <a:rPr sz="4350" spc="432" baseline="1055" dirty="0">
                <a:latin typeface="Tw Cen MT"/>
                <a:cs typeface="Tw Cen MT"/>
              </a:rPr>
              <a:t> </a:t>
            </a:r>
            <a:r>
              <a:rPr sz="4350" spc="0" baseline="1055" dirty="0">
                <a:latin typeface="Tw Cen MT"/>
                <a:cs typeface="Tw Cen MT"/>
              </a:rPr>
              <a:t>m</a:t>
            </a:r>
            <a:r>
              <a:rPr sz="4350" spc="9" baseline="1055" dirty="0">
                <a:latin typeface="Tw Cen MT"/>
                <a:cs typeface="Tw Cen MT"/>
              </a:rPr>
              <a:t>á</a:t>
            </a:r>
            <a:r>
              <a:rPr sz="4350" spc="0" baseline="1055" dirty="0">
                <a:latin typeface="Tw Cen MT"/>
                <a:cs typeface="Tw Cen MT"/>
              </a:rPr>
              <a:t>s</a:t>
            </a:r>
            <a:r>
              <a:rPr sz="4350" spc="402" baseline="1055" dirty="0">
                <a:latin typeface="Tw Cen MT"/>
                <a:cs typeface="Tw Cen MT"/>
              </a:rPr>
              <a:t> </a:t>
            </a:r>
            <a:r>
              <a:rPr sz="4350" spc="0" baseline="1055" dirty="0">
                <a:latin typeface="Tw Cen MT"/>
                <a:cs typeface="Tw Cen MT"/>
              </a:rPr>
              <a:t>que</a:t>
            </a:r>
            <a:endParaRPr sz="2900">
              <a:latin typeface="Tw Cen MT"/>
              <a:cs typeface="Tw Cen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793742" y="2604537"/>
            <a:ext cx="1681435" cy="3942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60"/>
              </a:lnSpc>
              <a:spcBef>
                <a:spcPts val="153"/>
              </a:spcBef>
            </a:pPr>
            <a:r>
              <a:rPr sz="4350" spc="0" baseline="1055" dirty="0">
                <a:latin typeface="Tw Cen MT"/>
                <a:cs typeface="Tw Cen MT"/>
              </a:rPr>
              <a:t>a</a:t>
            </a:r>
            <a:r>
              <a:rPr sz="4350" spc="14" baseline="1055" dirty="0">
                <a:latin typeface="Tw Cen MT"/>
                <a:cs typeface="Tw Cen MT"/>
              </a:rPr>
              <a:t>l</a:t>
            </a:r>
            <a:r>
              <a:rPr sz="4350" spc="-19" baseline="1055" dirty="0">
                <a:latin typeface="Tw Cen MT"/>
                <a:cs typeface="Tw Cen MT"/>
              </a:rPr>
              <a:t>g</a:t>
            </a:r>
            <a:r>
              <a:rPr sz="4350" spc="9" baseline="1055" dirty="0">
                <a:latin typeface="Tw Cen MT"/>
                <a:cs typeface="Tw Cen MT"/>
              </a:rPr>
              <a:t>o</a:t>
            </a:r>
            <a:r>
              <a:rPr sz="4350" spc="0" baseline="1055" dirty="0">
                <a:latin typeface="Tw Cen MT"/>
                <a:cs typeface="Tw Cen MT"/>
              </a:rPr>
              <a:t>ri</a:t>
            </a:r>
            <a:r>
              <a:rPr sz="4350" spc="-14" baseline="1055" dirty="0">
                <a:latin typeface="Tw Cen MT"/>
                <a:cs typeface="Tw Cen MT"/>
              </a:rPr>
              <a:t>t</a:t>
            </a:r>
            <a:r>
              <a:rPr sz="4350" spc="0" baseline="1055" dirty="0">
                <a:latin typeface="Tw Cen MT"/>
                <a:cs typeface="Tw Cen MT"/>
              </a:rPr>
              <a:t>mo</a:t>
            </a:r>
            <a:r>
              <a:rPr sz="4350" spc="-59" baseline="1055" dirty="0">
                <a:latin typeface="Tw Cen MT"/>
                <a:cs typeface="Tw Cen MT"/>
              </a:rPr>
              <a:t>s</a:t>
            </a:r>
            <a:r>
              <a:rPr sz="4350" spc="0" baseline="1055" dirty="0">
                <a:latin typeface="Tw Cen MT"/>
                <a:cs typeface="Tw Cen MT"/>
              </a:rPr>
              <a:t>,</a:t>
            </a:r>
            <a:endParaRPr sz="2900">
              <a:latin typeface="Tw Cen MT"/>
              <a:cs typeface="Tw Cen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552946" y="2604537"/>
            <a:ext cx="651638" cy="3942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60"/>
              </a:lnSpc>
              <a:spcBef>
                <a:spcPts val="153"/>
              </a:spcBef>
            </a:pPr>
            <a:r>
              <a:rPr sz="4350" spc="0" baseline="1055" dirty="0">
                <a:latin typeface="Tw Cen MT"/>
                <a:cs typeface="Tw Cen MT"/>
              </a:rPr>
              <a:t>m</a:t>
            </a:r>
            <a:r>
              <a:rPr sz="4350" spc="-9" baseline="1055" dirty="0">
                <a:latin typeface="Tw Cen MT"/>
                <a:cs typeface="Tw Cen MT"/>
              </a:rPr>
              <a:t>á</a:t>
            </a:r>
            <a:r>
              <a:rPr sz="4350" spc="0" baseline="1055" dirty="0">
                <a:latin typeface="Tw Cen MT"/>
                <a:cs typeface="Tw Cen MT"/>
              </a:rPr>
              <a:t>s</a:t>
            </a:r>
            <a:endParaRPr sz="2900">
              <a:latin typeface="Tw Cen MT"/>
              <a:cs typeface="Tw Cen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278751" y="2604537"/>
            <a:ext cx="265125" cy="3942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60"/>
              </a:lnSpc>
              <a:spcBef>
                <a:spcPts val="153"/>
              </a:spcBef>
            </a:pPr>
            <a:r>
              <a:rPr sz="4350" spc="0" baseline="1055" dirty="0">
                <a:latin typeface="Tw Cen MT"/>
                <a:cs typeface="Tw Cen MT"/>
              </a:rPr>
              <a:t>o</a:t>
            </a:r>
            <a:endParaRPr sz="2900">
              <a:latin typeface="Tw Cen MT"/>
              <a:cs typeface="Tw Cen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620127" y="2604537"/>
            <a:ext cx="983197" cy="3942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60"/>
              </a:lnSpc>
              <a:spcBef>
                <a:spcPts val="153"/>
              </a:spcBef>
            </a:pPr>
            <a:r>
              <a:rPr sz="4350" spc="0" baseline="1055" dirty="0">
                <a:latin typeface="Tw Cen MT"/>
                <a:cs typeface="Tw Cen MT"/>
              </a:rPr>
              <a:t>m</a:t>
            </a:r>
            <a:r>
              <a:rPr sz="4350" spc="14" baseline="1055" dirty="0">
                <a:latin typeface="Tw Cen MT"/>
                <a:cs typeface="Tw Cen MT"/>
              </a:rPr>
              <a:t>e</a:t>
            </a:r>
            <a:r>
              <a:rPr sz="4350" spc="0" baseline="1055" dirty="0">
                <a:latin typeface="Tw Cen MT"/>
                <a:cs typeface="Tw Cen MT"/>
              </a:rPr>
              <a:t>n</a:t>
            </a:r>
            <a:r>
              <a:rPr sz="4350" spc="9" baseline="1055" dirty="0">
                <a:latin typeface="Tw Cen MT"/>
                <a:cs typeface="Tw Cen MT"/>
              </a:rPr>
              <a:t>o</a:t>
            </a:r>
            <a:r>
              <a:rPr sz="4350" spc="0" baseline="1055" dirty="0">
                <a:latin typeface="Tw Cen MT"/>
                <a:cs typeface="Tw Cen MT"/>
              </a:rPr>
              <a:t>s</a:t>
            </a:r>
            <a:endParaRPr sz="2900">
              <a:latin typeface="Tw Cen MT"/>
              <a:cs typeface="Tw Cen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66647" y="3046638"/>
            <a:ext cx="1751374" cy="3945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60"/>
              </a:lnSpc>
              <a:spcBef>
                <a:spcPts val="153"/>
              </a:spcBef>
            </a:pPr>
            <a:r>
              <a:rPr sz="4350" spc="0" baseline="1055" dirty="0">
                <a:latin typeface="Tw Cen MT"/>
                <a:cs typeface="Tw Cen MT"/>
              </a:rPr>
              <a:t>sofist</a:t>
            </a:r>
            <a:r>
              <a:rPr sz="4350" spc="-9" baseline="1055" dirty="0">
                <a:latin typeface="Tw Cen MT"/>
                <a:cs typeface="Tw Cen MT"/>
              </a:rPr>
              <a:t>i</a:t>
            </a:r>
            <a:r>
              <a:rPr sz="4350" spc="4" baseline="1055" dirty="0">
                <a:latin typeface="Tw Cen MT"/>
                <a:cs typeface="Tw Cen MT"/>
              </a:rPr>
              <a:t>c</a:t>
            </a:r>
            <a:r>
              <a:rPr sz="4350" spc="-19" baseline="1055" dirty="0">
                <a:latin typeface="Tw Cen MT"/>
                <a:cs typeface="Tw Cen MT"/>
              </a:rPr>
              <a:t>a</a:t>
            </a:r>
            <a:r>
              <a:rPr sz="4350" spc="0" baseline="1055" dirty="0">
                <a:latin typeface="Tw Cen MT"/>
                <a:cs typeface="Tw Cen MT"/>
              </a:rPr>
              <a:t>d</a:t>
            </a:r>
            <a:r>
              <a:rPr sz="4350" spc="9" baseline="1055" dirty="0">
                <a:latin typeface="Tw Cen MT"/>
                <a:cs typeface="Tw Cen MT"/>
              </a:rPr>
              <a:t>o</a:t>
            </a:r>
            <a:r>
              <a:rPr sz="4350" spc="0" baseline="1055" dirty="0">
                <a:latin typeface="Tw Cen MT"/>
                <a:cs typeface="Tw Cen MT"/>
              </a:rPr>
              <a:t>s</a:t>
            </a:r>
            <a:endParaRPr sz="2900">
              <a:latin typeface="Tw Cen MT"/>
              <a:cs typeface="Tw Cen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729611" y="3046638"/>
            <a:ext cx="628161" cy="3945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60"/>
              </a:lnSpc>
              <a:spcBef>
                <a:spcPts val="153"/>
              </a:spcBef>
            </a:pPr>
            <a:r>
              <a:rPr sz="4350" spc="0" baseline="1055" dirty="0">
                <a:latin typeface="Tw Cen MT"/>
                <a:cs typeface="Tw Cen MT"/>
              </a:rPr>
              <a:t>q</a:t>
            </a:r>
            <a:r>
              <a:rPr sz="4350" spc="-19" baseline="1055" dirty="0">
                <a:latin typeface="Tw Cen MT"/>
                <a:cs typeface="Tw Cen MT"/>
              </a:rPr>
              <a:t>u</a:t>
            </a:r>
            <a:r>
              <a:rPr sz="4350" spc="0" baseline="1055" dirty="0">
                <a:latin typeface="Tw Cen MT"/>
                <a:cs typeface="Tw Cen MT"/>
              </a:rPr>
              <a:t>e</a:t>
            </a:r>
            <a:endParaRPr sz="2900">
              <a:latin typeface="Tw Cen MT"/>
              <a:cs typeface="Tw Cen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470529" y="3046638"/>
            <a:ext cx="1654109" cy="3945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60"/>
              </a:lnSpc>
              <a:spcBef>
                <a:spcPts val="153"/>
              </a:spcBef>
            </a:pPr>
            <a:r>
              <a:rPr sz="4350" spc="-9" baseline="1055" dirty="0">
                <a:latin typeface="Tw Cen MT"/>
                <a:cs typeface="Tw Cen MT"/>
              </a:rPr>
              <a:t>s</a:t>
            </a:r>
            <a:r>
              <a:rPr sz="4350" spc="0" baseline="1055" dirty="0">
                <a:latin typeface="Tw Cen MT"/>
                <a:cs typeface="Tw Cen MT"/>
              </a:rPr>
              <a:t>e</a:t>
            </a:r>
            <a:r>
              <a:rPr sz="4350" spc="702" baseline="1055" dirty="0">
                <a:latin typeface="Tw Cen MT"/>
                <a:cs typeface="Tw Cen MT"/>
              </a:rPr>
              <a:t> </a:t>
            </a:r>
            <a:r>
              <a:rPr sz="4350" spc="0" baseline="1055" dirty="0">
                <a:latin typeface="Tw Cen MT"/>
                <a:cs typeface="Tw Cen MT"/>
              </a:rPr>
              <a:t>aplican</a:t>
            </a:r>
            <a:endParaRPr sz="2900">
              <a:latin typeface="Tw Cen MT"/>
              <a:cs typeface="Tw Cen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235702" y="3046638"/>
            <a:ext cx="899375" cy="3945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60"/>
              </a:lnSpc>
              <a:spcBef>
                <a:spcPts val="153"/>
              </a:spcBef>
            </a:pPr>
            <a:r>
              <a:rPr sz="4350" spc="0" baseline="1055" dirty="0">
                <a:latin typeface="Tw Cen MT"/>
                <a:cs typeface="Tw Cen MT"/>
              </a:rPr>
              <a:t>sobre</a:t>
            </a:r>
            <a:endParaRPr sz="2900">
              <a:latin typeface="Tw Cen MT"/>
              <a:cs typeface="Tw Cen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248146" y="3046638"/>
            <a:ext cx="403847" cy="3945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60"/>
              </a:lnSpc>
              <a:spcBef>
                <a:spcPts val="153"/>
              </a:spcBef>
            </a:pPr>
            <a:r>
              <a:rPr sz="4350" spc="0" baseline="1055" dirty="0">
                <a:latin typeface="Tw Cen MT"/>
                <a:cs typeface="Tw Cen MT"/>
              </a:rPr>
              <a:t>un</a:t>
            </a:r>
            <a:endParaRPr sz="2900">
              <a:latin typeface="Tw Cen MT"/>
              <a:cs typeface="Tw Cen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763258" y="3046638"/>
            <a:ext cx="1255273" cy="3945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60"/>
              </a:lnSpc>
              <a:spcBef>
                <a:spcPts val="153"/>
              </a:spcBef>
            </a:pPr>
            <a:r>
              <a:rPr sz="4350" spc="-14" baseline="1055" dirty="0">
                <a:latin typeface="Tw Cen MT"/>
                <a:cs typeface="Tw Cen MT"/>
              </a:rPr>
              <a:t>co</a:t>
            </a:r>
            <a:r>
              <a:rPr sz="4350" spc="0" baseline="1055" dirty="0">
                <a:latin typeface="Tw Cen MT"/>
                <a:cs typeface="Tw Cen MT"/>
              </a:rPr>
              <a:t>n</a:t>
            </a:r>
            <a:r>
              <a:rPr sz="4350" spc="9" baseline="1055" dirty="0">
                <a:latin typeface="Tw Cen MT"/>
                <a:cs typeface="Tw Cen MT"/>
              </a:rPr>
              <a:t>j</a:t>
            </a:r>
            <a:r>
              <a:rPr sz="4350" spc="0" baseline="1055" dirty="0">
                <a:latin typeface="Tw Cen MT"/>
                <a:cs typeface="Tw Cen MT"/>
              </a:rPr>
              <a:t>unto</a:t>
            </a:r>
            <a:endParaRPr sz="2900">
              <a:latin typeface="Tw Cen MT"/>
              <a:cs typeface="Tw Cen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32445" y="3046638"/>
            <a:ext cx="463827" cy="3945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60"/>
              </a:lnSpc>
              <a:spcBef>
                <a:spcPts val="153"/>
              </a:spcBef>
            </a:pPr>
            <a:r>
              <a:rPr sz="4350" spc="-19" baseline="1055" dirty="0">
                <a:latin typeface="Tw Cen MT"/>
                <a:cs typeface="Tw Cen MT"/>
              </a:rPr>
              <a:t>de</a:t>
            </a:r>
            <a:endParaRPr sz="2900">
              <a:latin typeface="Tw Cen MT"/>
              <a:cs typeface="Tw Cen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66646" y="3488838"/>
            <a:ext cx="5381499" cy="3942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60"/>
              </a:lnSpc>
              <a:spcBef>
                <a:spcPts val="153"/>
              </a:spcBef>
            </a:pPr>
            <a:r>
              <a:rPr sz="4350" spc="0" baseline="1055" dirty="0">
                <a:latin typeface="Tw Cen MT"/>
                <a:cs typeface="Tw Cen MT"/>
              </a:rPr>
              <a:t>d</a:t>
            </a:r>
            <a:r>
              <a:rPr sz="4350" spc="4" baseline="1055" dirty="0">
                <a:latin typeface="Tw Cen MT"/>
                <a:cs typeface="Tw Cen MT"/>
              </a:rPr>
              <a:t>a</a:t>
            </a:r>
            <a:r>
              <a:rPr sz="4350" spc="0" baseline="1055" dirty="0">
                <a:latin typeface="Tw Cen MT"/>
                <a:cs typeface="Tw Cen MT"/>
              </a:rPr>
              <a:t>t</a:t>
            </a:r>
            <a:r>
              <a:rPr sz="4350" spc="14" baseline="1055" dirty="0">
                <a:latin typeface="Tw Cen MT"/>
                <a:cs typeface="Tw Cen MT"/>
              </a:rPr>
              <a:t>o</a:t>
            </a:r>
            <a:r>
              <a:rPr sz="4350" spc="0" baseline="1055" dirty="0">
                <a:latin typeface="Tw Cen MT"/>
                <a:cs typeface="Tw Cen MT"/>
              </a:rPr>
              <a:t>s</a:t>
            </a:r>
            <a:r>
              <a:rPr sz="4350" spc="-50" baseline="1055" dirty="0">
                <a:latin typeface="Tw Cen MT"/>
                <a:cs typeface="Tw Cen MT"/>
              </a:rPr>
              <a:t> </a:t>
            </a:r>
            <a:r>
              <a:rPr sz="4350" spc="0" baseline="1055" dirty="0">
                <a:latin typeface="Tw Cen MT"/>
                <a:cs typeface="Tw Cen MT"/>
              </a:rPr>
              <a:t>p</a:t>
            </a:r>
            <a:r>
              <a:rPr sz="4350" spc="4" baseline="1055" dirty="0">
                <a:latin typeface="Tw Cen MT"/>
                <a:cs typeface="Tw Cen MT"/>
              </a:rPr>
              <a:t>a</a:t>
            </a:r>
            <a:r>
              <a:rPr sz="4350" spc="-29" baseline="1055" dirty="0">
                <a:latin typeface="Tw Cen MT"/>
                <a:cs typeface="Tw Cen MT"/>
              </a:rPr>
              <a:t>r</a:t>
            </a:r>
            <a:r>
              <a:rPr sz="4350" spc="0" baseline="1055" dirty="0">
                <a:latin typeface="Tw Cen MT"/>
                <a:cs typeface="Tw Cen MT"/>
              </a:rPr>
              <a:t>a</a:t>
            </a:r>
            <a:r>
              <a:rPr sz="4350" spc="-14" baseline="1055" dirty="0">
                <a:latin typeface="Tw Cen MT"/>
                <a:cs typeface="Tw Cen MT"/>
              </a:rPr>
              <a:t> </a:t>
            </a:r>
            <a:r>
              <a:rPr sz="4350" spc="9" baseline="1055" dirty="0">
                <a:latin typeface="Tw Cen MT"/>
                <a:cs typeface="Tw Cen MT"/>
              </a:rPr>
              <a:t>o</a:t>
            </a:r>
            <a:r>
              <a:rPr sz="4350" spc="0" baseline="1055" dirty="0">
                <a:latin typeface="Tw Cen MT"/>
                <a:cs typeface="Tw Cen MT"/>
              </a:rPr>
              <a:t>b</a:t>
            </a:r>
            <a:r>
              <a:rPr sz="4350" spc="4" baseline="1055" dirty="0">
                <a:latin typeface="Tw Cen MT"/>
                <a:cs typeface="Tw Cen MT"/>
              </a:rPr>
              <a:t>t</a:t>
            </a:r>
            <a:r>
              <a:rPr sz="4350" spc="9" baseline="1055" dirty="0">
                <a:latin typeface="Tw Cen MT"/>
                <a:cs typeface="Tw Cen MT"/>
              </a:rPr>
              <a:t>e</a:t>
            </a:r>
            <a:r>
              <a:rPr sz="4350" spc="0" baseline="1055" dirty="0">
                <a:latin typeface="Tw Cen MT"/>
                <a:cs typeface="Tw Cen MT"/>
              </a:rPr>
              <a:t>n</a:t>
            </a:r>
            <a:r>
              <a:rPr sz="4350" spc="9" baseline="1055" dirty="0">
                <a:latin typeface="Tw Cen MT"/>
                <a:cs typeface="Tw Cen MT"/>
              </a:rPr>
              <a:t>e</a:t>
            </a:r>
            <a:r>
              <a:rPr sz="4350" spc="0" baseline="1055" dirty="0">
                <a:latin typeface="Tw Cen MT"/>
                <a:cs typeface="Tw Cen MT"/>
              </a:rPr>
              <a:t>r</a:t>
            </a:r>
            <a:r>
              <a:rPr sz="4350" spc="-19" baseline="1055" dirty="0">
                <a:latin typeface="Tw Cen MT"/>
                <a:cs typeface="Tw Cen MT"/>
              </a:rPr>
              <a:t> </a:t>
            </a:r>
            <a:r>
              <a:rPr sz="4350" spc="0" baseline="1055" dirty="0" err="1">
                <a:latin typeface="Tw Cen MT"/>
                <a:cs typeface="Tw Cen MT"/>
              </a:rPr>
              <a:t>un</a:t>
            </a:r>
            <a:r>
              <a:rPr sz="4350" spc="9" baseline="1055" dirty="0" err="1">
                <a:latin typeface="Tw Cen MT"/>
                <a:cs typeface="Tw Cen MT"/>
              </a:rPr>
              <a:t>o</a:t>
            </a:r>
            <a:r>
              <a:rPr sz="4350" spc="0" baseline="1055" dirty="0" err="1">
                <a:latin typeface="Tw Cen MT"/>
                <a:cs typeface="Tw Cen MT"/>
              </a:rPr>
              <a:t>s</a:t>
            </a:r>
            <a:r>
              <a:rPr sz="4350" spc="0" baseline="1055" dirty="0">
                <a:latin typeface="Tw Cen MT"/>
                <a:cs typeface="Tw Cen MT"/>
              </a:rPr>
              <a:t> </a:t>
            </a:r>
            <a:r>
              <a:rPr sz="4350" spc="0" baseline="1055" dirty="0" err="1">
                <a:latin typeface="Tw Cen MT"/>
                <a:cs typeface="Tw Cen MT"/>
              </a:rPr>
              <a:t>resu</a:t>
            </a:r>
            <a:r>
              <a:rPr sz="4350" spc="4" baseline="1055" dirty="0" err="1">
                <a:latin typeface="Tw Cen MT"/>
                <a:cs typeface="Tw Cen MT"/>
              </a:rPr>
              <a:t>l</a:t>
            </a:r>
            <a:r>
              <a:rPr sz="4350" spc="0" baseline="1055" dirty="0" err="1">
                <a:latin typeface="Tw Cen MT"/>
                <a:cs typeface="Tw Cen MT"/>
              </a:rPr>
              <a:t>t</a:t>
            </a:r>
            <a:r>
              <a:rPr sz="4350" spc="4" baseline="1055" dirty="0" err="1">
                <a:latin typeface="Tw Cen MT"/>
                <a:cs typeface="Tw Cen MT"/>
              </a:rPr>
              <a:t>a</a:t>
            </a:r>
            <a:r>
              <a:rPr sz="4350" spc="0" baseline="1055" dirty="0" err="1">
                <a:latin typeface="Tw Cen MT"/>
                <a:cs typeface="Tw Cen MT"/>
              </a:rPr>
              <a:t>d</a:t>
            </a:r>
            <a:r>
              <a:rPr sz="4350" spc="14" baseline="1055" dirty="0" err="1">
                <a:latin typeface="Tw Cen MT"/>
                <a:cs typeface="Tw Cen MT"/>
              </a:rPr>
              <a:t>o</a:t>
            </a:r>
            <a:r>
              <a:rPr sz="4350" spc="0" baseline="1055" dirty="0" err="1">
                <a:latin typeface="Tw Cen MT"/>
                <a:cs typeface="Tw Cen MT"/>
              </a:rPr>
              <a:t>s</a:t>
            </a:r>
            <a:r>
              <a:rPr lang="es-MX" sz="4350" spc="0" baseline="1055" dirty="0">
                <a:latin typeface="Tw Cen MT"/>
                <a:cs typeface="Tw Cen MT"/>
              </a:rPr>
              <a:t>.</a:t>
            </a:r>
            <a:endParaRPr sz="2900" dirty="0">
              <a:latin typeface="Tw Cen MT"/>
              <a:cs typeface="Tw Cen MT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0" y="1280160"/>
            <a:ext cx="533400" cy="228600"/>
          </a:xfrm>
          <a:custGeom>
            <a:avLst/>
            <a:gdLst/>
            <a:ahLst/>
            <a:cxnLst/>
            <a:rect l="l" t="t" r="r" b="b"/>
            <a:pathLst>
              <a:path w="533400" h="228600">
                <a:moveTo>
                  <a:pt x="0" y="228600"/>
                </a:moveTo>
                <a:lnTo>
                  <a:pt x="533400" y="228600"/>
                </a:lnTo>
                <a:lnTo>
                  <a:pt x="5334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DD80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90550" y="1280160"/>
            <a:ext cx="8553450" cy="228600"/>
          </a:xfrm>
          <a:custGeom>
            <a:avLst/>
            <a:gdLst/>
            <a:ahLst/>
            <a:cxnLst/>
            <a:rect l="l" t="t" r="r" b="b"/>
            <a:pathLst>
              <a:path w="8553450" h="228600">
                <a:moveTo>
                  <a:pt x="0" y="228600"/>
                </a:moveTo>
                <a:lnTo>
                  <a:pt x="8553450" y="228600"/>
                </a:lnTo>
                <a:lnTo>
                  <a:pt x="855345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93B6D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74904" y="251459"/>
            <a:ext cx="7836408" cy="13441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70789" y="1299169"/>
            <a:ext cx="21277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0738"/>
              </a:lnSpc>
              <a:spcBef>
                <a:spcPts val="15"/>
              </a:spcBef>
            </a:pPr>
            <a:r>
              <a:rPr sz="1200" b="1" spc="9" dirty="0">
                <a:solidFill>
                  <a:srgbClr val="FFFFFF"/>
                </a:solidFill>
                <a:latin typeface="Tw Cen MT"/>
                <a:cs typeface="Tw Cen MT"/>
              </a:rPr>
              <a:t>24</a:t>
            </a:r>
            <a:endParaRPr sz="1200">
              <a:latin typeface="Tw Cen MT"/>
              <a:cs typeface="Tw Cen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91692" y="1691421"/>
            <a:ext cx="4811474" cy="305059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60"/>
              </a:lnSpc>
              <a:spcBef>
                <a:spcPts val="153"/>
              </a:spcBef>
            </a:pPr>
            <a:r>
              <a:rPr sz="4350" spc="4" baseline="1055" dirty="0">
                <a:latin typeface="Tw Cen MT"/>
                <a:cs typeface="Tw Cen MT"/>
              </a:rPr>
              <a:t>L</a:t>
            </a:r>
            <a:r>
              <a:rPr sz="4350" spc="0" baseline="1055" dirty="0">
                <a:latin typeface="Tw Cen MT"/>
                <a:cs typeface="Tw Cen MT"/>
              </a:rPr>
              <a:t>as</a:t>
            </a:r>
            <a:r>
              <a:rPr sz="4350" spc="-54" baseline="1055" dirty="0">
                <a:latin typeface="Tw Cen MT"/>
                <a:cs typeface="Tw Cen MT"/>
              </a:rPr>
              <a:t> </a:t>
            </a:r>
            <a:r>
              <a:rPr sz="4350" spc="0" baseline="1055" dirty="0">
                <a:latin typeface="Tw Cen MT"/>
                <a:cs typeface="Tw Cen MT"/>
              </a:rPr>
              <a:t>t</a:t>
            </a:r>
            <a:r>
              <a:rPr sz="4350" spc="9" baseline="1055" dirty="0">
                <a:latin typeface="Tw Cen MT"/>
                <a:cs typeface="Tw Cen MT"/>
              </a:rPr>
              <a:t>é</a:t>
            </a:r>
            <a:r>
              <a:rPr sz="4350" spc="4" baseline="1055" dirty="0">
                <a:latin typeface="Tw Cen MT"/>
                <a:cs typeface="Tw Cen MT"/>
              </a:rPr>
              <a:t>c</a:t>
            </a:r>
            <a:r>
              <a:rPr sz="4350" spc="0" baseline="1055" dirty="0">
                <a:latin typeface="Tw Cen MT"/>
                <a:cs typeface="Tw Cen MT"/>
              </a:rPr>
              <a:t>n</a:t>
            </a:r>
            <a:r>
              <a:rPr sz="4350" spc="9" baseline="1055" dirty="0">
                <a:latin typeface="Tw Cen MT"/>
                <a:cs typeface="Tw Cen MT"/>
              </a:rPr>
              <a:t>i</a:t>
            </a:r>
            <a:r>
              <a:rPr sz="4350" spc="4" baseline="1055" dirty="0">
                <a:latin typeface="Tw Cen MT"/>
                <a:cs typeface="Tw Cen MT"/>
              </a:rPr>
              <a:t>c</a:t>
            </a:r>
            <a:r>
              <a:rPr sz="4350" spc="0" baseline="1055" dirty="0">
                <a:latin typeface="Tw Cen MT"/>
                <a:cs typeface="Tw Cen MT"/>
              </a:rPr>
              <a:t>as</a:t>
            </a:r>
            <a:r>
              <a:rPr sz="4350" spc="-54" baseline="1055" dirty="0">
                <a:latin typeface="Tw Cen MT"/>
                <a:cs typeface="Tw Cen MT"/>
              </a:rPr>
              <a:t> </a:t>
            </a:r>
            <a:r>
              <a:rPr sz="4350" spc="0" baseline="1055" dirty="0">
                <a:latin typeface="Tw Cen MT"/>
                <a:cs typeface="Tw Cen MT"/>
              </a:rPr>
              <a:t>m</a:t>
            </a:r>
            <a:r>
              <a:rPr sz="4350" spc="4" baseline="1055" dirty="0">
                <a:latin typeface="Tw Cen MT"/>
                <a:cs typeface="Tw Cen MT"/>
              </a:rPr>
              <a:t>á</a:t>
            </a:r>
            <a:r>
              <a:rPr sz="4350" spc="0" baseline="1055" dirty="0">
                <a:latin typeface="Tw Cen MT"/>
                <a:cs typeface="Tw Cen MT"/>
              </a:rPr>
              <a:t>s</a:t>
            </a:r>
            <a:r>
              <a:rPr sz="4350" spc="-14" baseline="1055" dirty="0">
                <a:latin typeface="Tw Cen MT"/>
                <a:cs typeface="Tw Cen MT"/>
              </a:rPr>
              <a:t> </a:t>
            </a:r>
            <a:r>
              <a:rPr sz="4350" spc="0" baseline="1055" dirty="0">
                <a:latin typeface="Tw Cen MT"/>
                <a:cs typeface="Tw Cen MT"/>
              </a:rPr>
              <a:t>repr</a:t>
            </a:r>
            <a:r>
              <a:rPr sz="4350" spc="4" baseline="1055" dirty="0">
                <a:latin typeface="Tw Cen MT"/>
                <a:cs typeface="Tw Cen MT"/>
              </a:rPr>
              <a:t>e</a:t>
            </a:r>
            <a:r>
              <a:rPr sz="4350" spc="0" baseline="1055" dirty="0">
                <a:latin typeface="Tw Cen MT"/>
                <a:cs typeface="Tw Cen MT"/>
              </a:rPr>
              <a:t>sent</a:t>
            </a:r>
            <a:r>
              <a:rPr sz="4350" spc="4" baseline="1055" dirty="0">
                <a:latin typeface="Tw Cen MT"/>
                <a:cs typeface="Tw Cen MT"/>
              </a:rPr>
              <a:t>a</a:t>
            </a:r>
            <a:r>
              <a:rPr sz="4350" spc="0" baseline="1055" dirty="0">
                <a:latin typeface="Tw Cen MT"/>
                <a:cs typeface="Tw Cen MT"/>
              </a:rPr>
              <a:t>t</a:t>
            </a:r>
            <a:r>
              <a:rPr sz="4350" spc="9" baseline="1055" dirty="0">
                <a:latin typeface="Tw Cen MT"/>
                <a:cs typeface="Tw Cen MT"/>
              </a:rPr>
              <a:t>i</a:t>
            </a:r>
            <a:r>
              <a:rPr sz="4350" spc="-50" baseline="1055" dirty="0">
                <a:latin typeface="Tw Cen MT"/>
                <a:cs typeface="Tw Cen MT"/>
              </a:rPr>
              <a:t>v</a:t>
            </a:r>
            <a:r>
              <a:rPr sz="4350" spc="0" baseline="1055" dirty="0">
                <a:latin typeface="Tw Cen MT"/>
                <a:cs typeface="Tw Cen MT"/>
              </a:rPr>
              <a:t>as</a:t>
            </a:r>
            <a:endParaRPr sz="2900">
              <a:latin typeface="Tw Cen MT"/>
              <a:cs typeface="Tw Cen MT"/>
            </a:endParaRPr>
          </a:p>
          <a:p>
            <a:pPr marL="12700" marR="55366">
              <a:lnSpc>
                <a:spcPct val="90738"/>
              </a:lnSpc>
              <a:spcBef>
                <a:spcPts val="868"/>
              </a:spcBef>
            </a:pPr>
            <a:r>
              <a:rPr sz="1700" spc="0" dirty="0">
                <a:solidFill>
                  <a:srgbClr val="DD8046"/>
                </a:solidFill>
                <a:latin typeface="Wingdings"/>
                <a:cs typeface="Wingdings"/>
              </a:rPr>
              <a:t></a:t>
            </a:r>
            <a:r>
              <a:rPr sz="1700" spc="0" dirty="0">
                <a:solidFill>
                  <a:srgbClr val="DD8046"/>
                </a:solidFill>
                <a:latin typeface="Times New Roman"/>
                <a:cs typeface="Times New Roman"/>
              </a:rPr>
              <a:t> </a:t>
            </a:r>
            <a:r>
              <a:rPr sz="1700" spc="145" dirty="0">
                <a:solidFill>
                  <a:srgbClr val="DD8046"/>
                </a:solidFill>
                <a:latin typeface="Times New Roman"/>
                <a:cs typeface="Times New Roman"/>
              </a:rPr>
              <a:t> </a:t>
            </a:r>
            <a:r>
              <a:rPr sz="2900" spc="-84" dirty="0">
                <a:latin typeface="Tw Cen MT"/>
                <a:cs typeface="Tw Cen MT"/>
              </a:rPr>
              <a:t>R</a:t>
            </a:r>
            <a:r>
              <a:rPr sz="2900" spc="9" dirty="0">
                <a:latin typeface="Tw Cen MT"/>
                <a:cs typeface="Tw Cen MT"/>
              </a:rPr>
              <a:t>e</a:t>
            </a:r>
            <a:r>
              <a:rPr sz="2900" spc="0" dirty="0">
                <a:latin typeface="Tw Cen MT"/>
                <a:cs typeface="Tw Cen MT"/>
              </a:rPr>
              <a:t>d</a:t>
            </a:r>
            <a:r>
              <a:rPr sz="2900" spc="9" dirty="0">
                <a:latin typeface="Tw Cen MT"/>
                <a:cs typeface="Tw Cen MT"/>
              </a:rPr>
              <a:t>e</a:t>
            </a:r>
            <a:r>
              <a:rPr sz="2900" spc="0" dirty="0">
                <a:latin typeface="Tw Cen MT"/>
                <a:cs typeface="Tw Cen MT"/>
              </a:rPr>
              <a:t>s</a:t>
            </a:r>
            <a:r>
              <a:rPr sz="2900" spc="-59" dirty="0">
                <a:latin typeface="Tw Cen MT"/>
                <a:cs typeface="Tw Cen MT"/>
              </a:rPr>
              <a:t> </a:t>
            </a:r>
            <a:r>
              <a:rPr sz="2900" spc="0" dirty="0">
                <a:latin typeface="Tw Cen MT"/>
                <a:cs typeface="Tw Cen MT"/>
              </a:rPr>
              <a:t>n</a:t>
            </a:r>
            <a:r>
              <a:rPr sz="2900" spc="4" dirty="0">
                <a:latin typeface="Tw Cen MT"/>
                <a:cs typeface="Tw Cen MT"/>
              </a:rPr>
              <a:t>e</a:t>
            </a:r>
            <a:r>
              <a:rPr sz="2900" spc="0" dirty="0">
                <a:latin typeface="Tw Cen MT"/>
                <a:cs typeface="Tw Cen MT"/>
              </a:rPr>
              <a:t>u</a:t>
            </a:r>
            <a:r>
              <a:rPr sz="2900" spc="-59" dirty="0">
                <a:latin typeface="Tw Cen MT"/>
                <a:cs typeface="Tw Cen MT"/>
              </a:rPr>
              <a:t>r</a:t>
            </a:r>
            <a:r>
              <a:rPr sz="2900" spc="9" dirty="0">
                <a:latin typeface="Tw Cen MT"/>
                <a:cs typeface="Tw Cen MT"/>
              </a:rPr>
              <a:t>o</a:t>
            </a:r>
            <a:r>
              <a:rPr sz="2900" spc="0" dirty="0">
                <a:latin typeface="Tw Cen MT"/>
                <a:cs typeface="Tw Cen MT"/>
              </a:rPr>
              <a:t>na</a:t>
            </a:r>
            <a:r>
              <a:rPr sz="2900" spc="9" dirty="0">
                <a:latin typeface="Tw Cen MT"/>
                <a:cs typeface="Tw Cen MT"/>
              </a:rPr>
              <a:t>le</a:t>
            </a:r>
            <a:r>
              <a:rPr sz="2900" spc="0" dirty="0">
                <a:latin typeface="Tw Cen MT"/>
                <a:cs typeface="Tw Cen MT"/>
              </a:rPr>
              <a:t>s</a:t>
            </a:r>
            <a:endParaRPr sz="2900">
              <a:latin typeface="Tw Cen MT"/>
              <a:cs typeface="Tw Cen MT"/>
            </a:endParaRPr>
          </a:p>
          <a:p>
            <a:pPr marL="12700" marR="55366">
              <a:lnSpc>
                <a:spcPct val="90738"/>
              </a:lnSpc>
              <a:spcBef>
                <a:spcPts val="1018"/>
              </a:spcBef>
            </a:pPr>
            <a:r>
              <a:rPr sz="1700" spc="0" dirty="0">
                <a:solidFill>
                  <a:srgbClr val="DD8046"/>
                </a:solidFill>
                <a:latin typeface="Wingdings"/>
                <a:cs typeface="Wingdings"/>
              </a:rPr>
              <a:t></a:t>
            </a:r>
            <a:r>
              <a:rPr sz="1700" spc="0" dirty="0">
                <a:solidFill>
                  <a:srgbClr val="DD8046"/>
                </a:solidFill>
                <a:latin typeface="Times New Roman"/>
                <a:cs typeface="Times New Roman"/>
              </a:rPr>
              <a:t> </a:t>
            </a:r>
            <a:r>
              <a:rPr sz="1700" spc="145" dirty="0">
                <a:solidFill>
                  <a:srgbClr val="DD8046"/>
                </a:solidFill>
                <a:latin typeface="Times New Roman"/>
                <a:cs typeface="Times New Roman"/>
              </a:rPr>
              <a:t> </a:t>
            </a:r>
            <a:r>
              <a:rPr sz="2900" spc="-84" dirty="0">
                <a:latin typeface="Tw Cen MT"/>
                <a:cs typeface="Tw Cen MT"/>
              </a:rPr>
              <a:t>R</a:t>
            </a:r>
            <a:r>
              <a:rPr sz="2900" spc="9" dirty="0">
                <a:latin typeface="Tw Cen MT"/>
                <a:cs typeface="Tw Cen MT"/>
              </a:rPr>
              <a:t>e</a:t>
            </a:r>
            <a:r>
              <a:rPr sz="2900" spc="0" dirty="0">
                <a:latin typeface="Tw Cen MT"/>
                <a:cs typeface="Tw Cen MT"/>
              </a:rPr>
              <a:t>gr</a:t>
            </a:r>
            <a:r>
              <a:rPr sz="2900" spc="4" dirty="0">
                <a:latin typeface="Tw Cen MT"/>
                <a:cs typeface="Tw Cen MT"/>
              </a:rPr>
              <a:t>e</a:t>
            </a:r>
            <a:r>
              <a:rPr sz="2900" spc="0" dirty="0">
                <a:latin typeface="Tw Cen MT"/>
                <a:cs typeface="Tw Cen MT"/>
              </a:rPr>
              <a:t>si</a:t>
            </a:r>
            <a:r>
              <a:rPr sz="2900" spc="14" dirty="0">
                <a:latin typeface="Tw Cen MT"/>
                <a:cs typeface="Tw Cen MT"/>
              </a:rPr>
              <a:t>ó</a:t>
            </a:r>
            <a:r>
              <a:rPr sz="2900" spc="0" dirty="0">
                <a:latin typeface="Tw Cen MT"/>
                <a:cs typeface="Tw Cen MT"/>
              </a:rPr>
              <a:t>n</a:t>
            </a:r>
            <a:r>
              <a:rPr sz="2900" spc="-75" dirty="0">
                <a:latin typeface="Tw Cen MT"/>
                <a:cs typeface="Tw Cen MT"/>
              </a:rPr>
              <a:t> </a:t>
            </a:r>
            <a:r>
              <a:rPr sz="2900" spc="9" dirty="0">
                <a:latin typeface="Tw Cen MT"/>
                <a:cs typeface="Tw Cen MT"/>
              </a:rPr>
              <a:t>li</a:t>
            </a:r>
            <a:r>
              <a:rPr sz="2900" spc="0" dirty="0">
                <a:latin typeface="Tw Cen MT"/>
                <a:cs typeface="Tw Cen MT"/>
              </a:rPr>
              <a:t>n</a:t>
            </a:r>
            <a:r>
              <a:rPr sz="2900" spc="9" dirty="0">
                <a:latin typeface="Tw Cen MT"/>
                <a:cs typeface="Tw Cen MT"/>
              </a:rPr>
              <a:t>e</a:t>
            </a:r>
            <a:r>
              <a:rPr sz="2900" spc="0" dirty="0">
                <a:latin typeface="Tw Cen MT"/>
                <a:cs typeface="Tw Cen MT"/>
              </a:rPr>
              <a:t>al</a:t>
            </a:r>
            <a:endParaRPr sz="2900">
              <a:latin typeface="Tw Cen MT"/>
              <a:cs typeface="Tw Cen MT"/>
            </a:endParaRPr>
          </a:p>
          <a:p>
            <a:pPr marL="12700" marR="55366">
              <a:lnSpc>
                <a:spcPct val="90738"/>
              </a:lnSpc>
              <a:spcBef>
                <a:spcPts val="1020"/>
              </a:spcBef>
            </a:pPr>
            <a:r>
              <a:rPr sz="1700" spc="0" dirty="0">
                <a:solidFill>
                  <a:srgbClr val="DD8046"/>
                </a:solidFill>
                <a:latin typeface="Wingdings"/>
                <a:cs typeface="Wingdings"/>
              </a:rPr>
              <a:t></a:t>
            </a:r>
            <a:r>
              <a:rPr sz="1700" spc="0" dirty="0">
                <a:solidFill>
                  <a:srgbClr val="DD8046"/>
                </a:solidFill>
                <a:latin typeface="Times New Roman"/>
                <a:cs typeface="Times New Roman"/>
              </a:rPr>
              <a:t> </a:t>
            </a:r>
            <a:r>
              <a:rPr sz="1700" spc="145" dirty="0">
                <a:solidFill>
                  <a:srgbClr val="DD8046"/>
                </a:solidFill>
                <a:latin typeface="Times New Roman"/>
                <a:cs typeface="Times New Roman"/>
              </a:rPr>
              <a:t> </a:t>
            </a:r>
            <a:r>
              <a:rPr sz="2900" spc="0" dirty="0">
                <a:latin typeface="Tw Cen MT"/>
                <a:cs typeface="Tw Cen MT"/>
              </a:rPr>
              <a:t>Á</a:t>
            </a:r>
            <a:r>
              <a:rPr sz="2900" spc="-9" dirty="0">
                <a:latin typeface="Tw Cen MT"/>
                <a:cs typeface="Tw Cen MT"/>
              </a:rPr>
              <a:t>r</a:t>
            </a:r>
            <a:r>
              <a:rPr sz="2900" spc="0" dirty="0">
                <a:latin typeface="Tw Cen MT"/>
                <a:cs typeface="Tw Cen MT"/>
              </a:rPr>
              <a:t>b</a:t>
            </a:r>
            <a:r>
              <a:rPr sz="2900" spc="14" dirty="0">
                <a:latin typeface="Tw Cen MT"/>
                <a:cs typeface="Tw Cen MT"/>
              </a:rPr>
              <a:t>o</a:t>
            </a:r>
            <a:r>
              <a:rPr sz="2900" spc="9" dirty="0">
                <a:latin typeface="Tw Cen MT"/>
                <a:cs typeface="Tw Cen MT"/>
              </a:rPr>
              <a:t>le</a:t>
            </a:r>
            <a:r>
              <a:rPr sz="2900" spc="0" dirty="0">
                <a:latin typeface="Tw Cen MT"/>
                <a:cs typeface="Tw Cen MT"/>
              </a:rPr>
              <a:t>s</a:t>
            </a:r>
            <a:r>
              <a:rPr sz="2900" spc="-59" dirty="0">
                <a:latin typeface="Tw Cen MT"/>
                <a:cs typeface="Tw Cen MT"/>
              </a:rPr>
              <a:t> </a:t>
            </a:r>
            <a:r>
              <a:rPr sz="2900" spc="0" dirty="0">
                <a:latin typeface="Tw Cen MT"/>
                <a:cs typeface="Tw Cen MT"/>
              </a:rPr>
              <a:t>de</a:t>
            </a:r>
            <a:r>
              <a:rPr sz="2900" spc="-14" dirty="0">
                <a:latin typeface="Tw Cen MT"/>
                <a:cs typeface="Tw Cen MT"/>
              </a:rPr>
              <a:t> </a:t>
            </a:r>
            <a:r>
              <a:rPr sz="2900" spc="0" dirty="0">
                <a:latin typeface="Tw Cen MT"/>
                <a:cs typeface="Tw Cen MT"/>
              </a:rPr>
              <a:t>d</a:t>
            </a:r>
            <a:r>
              <a:rPr sz="2900" spc="14" dirty="0">
                <a:latin typeface="Tw Cen MT"/>
                <a:cs typeface="Tw Cen MT"/>
              </a:rPr>
              <a:t>e</a:t>
            </a:r>
            <a:r>
              <a:rPr sz="2900" spc="4" dirty="0">
                <a:latin typeface="Tw Cen MT"/>
                <a:cs typeface="Tw Cen MT"/>
              </a:rPr>
              <a:t>c</a:t>
            </a:r>
            <a:r>
              <a:rPr sz="2900" spc="9" dirty="0">
                <a:latin typeface="Tw Cen MT"/>
                <a:cs typeface="Tw Cen MT"/>
              </a:rPr>
              <a:t>i</a:t>
            </a:r>
            <a:r>
              <a:rPr sz="2900" spc="0" dirty="0">
                <a:latin typeface="Tw Cen MT"/>
                <a:cs typeface="Tw Cen MT"/>
              </a:rPr>
              <a:t>si</a:t>
            </a:r>
            <a:r>
              <a:rPr sz="2900" spc="14" dirty="0">
                <a:latin typeface="Tw Cen MT"/>
                <a:cs typeface="Tw Cen MT"/>
              </a:rPr>
              <a:t>ó</a:t>
            </a:r>
            <a:r>
              <a:rPr sz="2900" spc="0" dirty="0">
                <a:latin typeface="Tw Cen MT"/>
                <a:cs typeface="Tw Cen MT"/>
              </a:rPr>
              <a:t>n</a:t>
            </a:r>
            <a:endParaRPr sz="2900">
              <a:latin typeface="Tw Cen MT"/>
              <a:cs typeface="Tw Cen MT"/>
            </a:endParaRPr>
          </a:p>
          <a:p>
            <a:pPr marL="12700" marR="55366">
              <a:lnSpc>
                <a:spcPct val="90738"/>
              </a:lnSpc>
              <a:spcBef>
                <a:spcPts val="1044"/>
              </a:spcBef>
            </a:pPr>
            <a:r>
              <a:rPr sz="1700" spc="0" dirty="0">
                <a:solidFill>
                  <a:srgbClr val="DD8046"/>
                </a:solidFill>
                <a:latin typeface="Wingdings"/>
                <a:cs typeface="Wingdings"/>
              </a:rPr>
              <a:t></a:t>
            </a:r>
            <a:r>
              <a:rPr sz="1700" spc="0" dirty="0">
                <a:solidFill>
                  <a:srgbClr val="DD8046"/>
                </a:solidFill>
                <a:latin typeface="Times New Roman"/>
                <a:cs typeface="Times New Roman"/>
              </a:rPr>
              <a:t> </a:t>
            </a:r>
            <a:r>
              <a:rPr sz="1700" spc="145" dirty="0">
                <a:solidFill>
                  <a:srgbClr val="DD8046"/>
                </a:solidFill>
                <a:latin typeface="Times New Roman"/>
                <a:cs typeface="Times New Roman"/>
              </a:rPr>
              <a:t> </a:t>
            </a:r>
            <a:r>
              <a:rPr sz="2900" spc="-9" dirty="0">
                <a:latin typeface="Tw Cen MT"/>
                <a:cs typeface="Tw Cen MT"/>
              </a:rPr>
              <a:t>M</a:t>
            </a:r>
            <a:r>
              <a:rPr sz="2900" spc="9" dirty="0">
                <a:latin typeface="Tw Cen MT"/>
                <a:cs typeface="Tw Cen MT"/>
              </a:rPr>
              <a:t>o</a:t>
            </a:r>
            <a:r>
              <a:rPr sz="2900" spc="0" dirty="0">
                <a:latin typeface="Tw Cen MT"/>
                <a:cs typeface="Tw Cen MT"/>
              </a:rPr>
              <a:t>d</a:t>
            </a:r>
            <a:r>
              <a:rPr sz="2900" spc="9" dirty="0">
                <a:latin typeface="Tw Cen MT"/>
                <a:cs typeface="Tw Cen MT"/>
              </a:rPr>
              <a:t>elo</a:t>
            </a:r>
            <a:r>
              <a:rPr sz="2900" spc="0" dirty="0">
                <a:latin typeface="Tw Cen MT"/>
                <a:cs typeface="Tw Cen MT"/>
              </a:rPr>
              <a:t>s</a:t>
            </a:r>
            <a:r>
              <a:rPr sz="2900" spc="-84" dirty="0">
                <a:latin typeface="Tw Cen MT"/>
                <a:cs typeface="Tw Cen MT"/>
              </a:rPr>
              <a:t> </a:t>
            </a:r>
            <a:r>
              <a:rPr sz="2900" spc="9" dirty="0">
                <a:latin typeface="Tw Cen MT"/>
                <a:cs typeface="Tw Cen MT"/>
              </a:rPr>
              <a:t>e</a:t>
            </a:r>
            <a:r>
              <a:rPr sz="2900" spc="0" dirty="0">
                <a:latin typeface="Tw Cen MT"/>
                <a:cs typeface="Tw Cen MT"/>
              </a:rPr>
              <a:t>stad</a:t>
            </a:r>
            <a:r>
              <a:rPr sz="2900" spc="9" dirty="0">
                <a:latin typeface="Tw Cen MT"/>
                <a:cs typeface="Tw Cen MT"/>
              </a:rPr>
              <a:t>í</a:t>
            </a:r>
            <a:r>
              <a:rPr sz="2900" spc="0" dirty="0">
                <a:latin typeface="Tw Cen MT"/>
                <a:cs typeface="Tw Cen MT"/>
              </a:rPr>
              <a:t>sti</a:t>
            </a:r>
            <a:r>
              <a:rPr sz="2900" spc="14" dirty="0">
                <a:latin typeface="Tw Cen MT"/>
                <a:cs typeface="Tw Cen MT"/>
              </a:rPr>
              <a:t>c</a:t>
            </a:r>
            <a:r>
              <a:rPr sz="2900" spc="9" dirty="0">
                <a:latin typeface="Tw Cen MT"/>
                <a:cs typeface="Tw Cen MT"/>
              </a:rPr>
              <a:t>o</a:t>
            </a:r>
            <a:r>
              <a:rPr sz="2900" spc="0" dirty="0">
                <a:latin typeface="Tw Cen MT"/>
                <a:cs typeface="Tw Cen MT"/>
              </a:rPr>
              <a:t>s</a:t>
            </a:r>
            <a:endParaRPr sz="2900">
              <a:latin typeface="Tw Cen MT"/>
              <a:cs typeface="Tw Cen MT"/>
            </a:endParaRPr>
          </a:p>
          <a:p>
            <a:pPr marL="12700" marR="55366">
              <a:lnSpc>
                <a:spcPct val="90738"/>
              </a:lnSpc>
              <a:spcBef>
                <a:spcPts val="1021"/>
              </a:spcBef>
            </a:pPr>
            <a:r>
              <a:rPr sz="1700" spc="0" dirty="0">
                <a:solidFill>
                  <a:srgbClr val="DD8046"/>
                </a:solidFill>
                <a:latin typeface="Wingdings"/>
                <a:cs typeface="Wingdings"/>
              </a:rPr>
              <a:t></a:t>
            </a:r>
            <a:r>
              <a:rPr sz="1700" spc="0" dirty="0">
                <a:solidFill>
                  <a:srgbClr val="DD8046"/>
                </a:solidFill>
                <a:latin typeface="Times New Roman"/>
                <a:cs typeface="Times New Roman"/>
              </a:rPr>
              <a:t> </a:t>
            </a:r>
            <a:r>
              <a:rPr sz="1700" spc="145" dirty="0">
                <a:solidFill>
                  <a:srgbClr val="DD8046"/>
                </a:solidFill>
                <a:latin typeface="Times New Roman"/>
                <a:cs typeface="Times New Roman"/>
              </a:rPr>
              <a:t> </a:t>
            </a:r>
            <a:r>
              <a:rPr sz="2900" spc="0" dirty="0">
                <a:latin typeface="Tw Cen MT"/>
                <a:cs typeface="Tw Cen MT"/>
              </a:rPr>
              <a:t>Ag</a:t>
            </a:r>
            <a:r>
              <a:rPr sz="2900" spc="39" dirty="0">
                <a:latin typeface="Tw Cen MT"/>
                <a:cs typeface="Tw Cen MT"/>
              </a:rPr>
              <a:t>r</a:t>
            </a:r>
            <a:r>
              <a:rPr sz="2900" spc="0" dirty="0">
                <a:latin typeface="Tw Cen MT"/>
                <a:cs typeface="Tw Cen MT"/>
              </a:rPr>
              <a:t>upa</a:t>
            </a:r>
            <a:r>
              <a:rPr sz="2900" spc="9" dirty="0">
                <a:latin typeface="Tw Cen MT"/>
                <a:cs typeface="Tw Cen MT"/>
              </a:rPr>
              <a:t>mie</a:t>
            </a:r>
            <a:r>
              <a:rPr sz="2900" spc="0" dirty="0">
                <a:latin typeface="Tw Cen MT"/>
                <a:cs typeface="Tw Cen MT"/>
              </a:rPr>
              <a:t>nto</a:t>
            </a:r>
            <a:r>
              <a:rPr sz="2900" spc="-64" dirty="0">
                <a:latin typeface="Tw Cen MT"/>
                <a:cs typeface="Tw Cen MT"/>
              </a:rPr>
              <a:t> </a:t>
            </a:r>
            <a:r>
              <a:rPr sz="2900" spc="0" dirty="0">
                <a:latin typeface="Tw Cen MT"/>
                <a:cs typeface="Tw Cen MT"/>
              </a:rPr>
              <a:t>o</a:t>
            </a:r>
            <a:r>
              <a:rPr sz="2900" spc="24" dirty="0">
                <a:latin typeface="Tw Cen MT"/>
                <a:cs typeface="Tw Cen MT"/>
              </a:rPr>
              <a:t> </a:t>
            </a:r>
            <a:r>
              <a:rPr sz="2900" i="1" spc="0" dirty="0">
                <a:latin typeface="Tw Cen MT"/>
                <a:cs typeface="Tw Cen MT"/>
              </a:rPr>
              <a:t>Clusteri</a:t>
            </a:r>
            <a:r>
              <a:rPr sz="2900" i="1" spc="4" dirty="0">
                <a:latin typeface="Tw Cen MT"/>
                <a:cs typeface="Tw Cen MT"/>
              </a:rPr>
              <a:t>n</a:t>
            </a:r>
            <a:r>
              <a:rPr sz="2900" i="1" spc="0" dirty="0">
                <a:latin typeface="Tw Cen MT"/>
                <a:cs typeface="Tw Cen MT"/>
              </a:rPr>
              <a:t>g</a:t>
            </a:r>
            <a:endParaRPr sz="2900">
              <a:latin typeface="Tw Cen MT"/>
              <a:cs typeface="Tw Cen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5513288" y="1691421"/>
            <a:ext cx="635943" cy="3945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60"/>
              </a:lnSpc>
              <a:spcBef>
                <a:spcPts val="153"/>
              </a:spcBef>
            </a:pPr>
            <a:r>
              <a:rPr sz="4350" spc="0" baseline="1055" dirty="0">
                <a:latin typeface="Tw Cen MT"/>
                <a:cs typeface="Tw Cen MT"/>
              </a:rPr>
              <a:t>so</a:t>
            </a:r>
            <a:r>
              <a:rPr sz="4350" spc="39" baseline="1055" dirty="0">
                <a:latin typeface="Tw Cen MT"/>
                <a:cs typeface="Tw Cen MT"/>
              </a:rPr>
              <a:t>n</a:t>
            </a:r>
            <a:r>
              <a:rPr sz="4350" spc="0" baseline="1055" dirty="0">
                <a:latin typeface="Tw Cen MT"/>
                <a:cs typeface="Tw Cen MT"/>
              </a:rPr>
              <a:t>:</a:t>
            </a:r>
            <a:endParaRPr sz="2900">
              <a:latin typeface="Tw Cen MT"/>
              <a:cs typeface="Tw Cen MT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/>
          <p:nvPr/>
        </p:nvSpPr>
        <p:spPr>
          <a:xfrm>
            <a:off x="0" y="1280160"/>
            <a:ext cx="533400" cy="228600"/>
          </a:xfrm>
          <a:custGeom>
            <a:avLst/>
            <a:gdLst/>
            <a:ahLst/>
            <a:cxnLst/>
            <a:rect l="l" t="t" r="r" b="b"/>
            <a:pathLst>
              <a:path w="533400" h="228600">
                <a:moveTo>
                  <a:pt x="0" y="228600"/>
                </a:moveTo>
                <a:lnTo>
                  <a:pt x="533400" y="228600"/>
                </a:lnTo>
                <a:lnTo>
                  <a:pt x="5334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DD80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90550" y="1280160"/>
            <a:ext cx="8553450" cy="228600"/>
          </a:xfrm>
          <a:custGeom>
            <a:avLst/>
            <a:gdLst/>
            <a:ahLst/>
            <a:cxnLst/>
            <a:rect l="l" t="t" r="r" b="b"/>
            <a:pathLst>
              <a:path w="8553450" h="228600">
                <a:moveTo>
                  <a:pt x="0" y="228600"/>
                </a:moveTo>
                <a:lnTo>
                  <a:pt x="8553450" y="228600"/>
                </a:lnTo>
                <a:lnTo>
                  <a:pt x="855345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93B6D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74904" y="251459"/>
            <a:ext cx="5106924" cy="13441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771775" y="4337684"/>
            <a:ext cx="4520057" cy="252031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170789" y="1299169"/>
            <a:ext cx="21277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0738"/>
              </a:lnSpc>
              <a:spcBef>
                <a:spcPts val="15"/>
              </a:spcBef>
            </a:pPr>
            <a:r>
              <a:rPr sz="1200" b="1" spc="9" dirty="0">
                <a:solidFill>
                  <a:srgbClr val="FFFFFF"/>
                </a:solidFill>
                <a:latin typeface="Tw Cen MT"/>
                <a:cs typeface="Tw Cen MT"/>
              </a:rPr>
              <a:t>25</a:t>
            </a:r>
            <a:endParaRPr sz="1200">
              <a:latin typeface="Tw Cen MT"/>
              <a:cs typeface="Tw Cen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86334" y="1680778"/>
            <a:ext cx="6285240" cy="696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175" spc="0" baseline="2071" dirty="0">
                <a:solidFill>
                  <a:srgbClr val="DD8046"/>
                </a:solidFill>
                <a:latin typeface="Wingdings"/>
                <a:cs typeface="Wingdings"/>
              </a:rPr>
              <a:t></a:t>
            </a:r>
            <a:r>
              <a:rPr sz="2175" spc="0" baseline="1999" dirty="0">
                <a:solidFill>
                  <a:srgbClr val="DD8046"/>
                </a:solidFill>
                <a:latin typeface="Times New Roman"/>
                <a:cs typeface="Times New Roman"/>
              </a:rPr>
              <a:t>  </a:t>
            </a:r>
            <a:r>
              <a:rPr sz="2175" spc="131" baseline="1999" dirty="0">
                <a:solidFill>
                  <a:srgbClr val="DD8046"/>
                </a:solidFill>
                <a:latin typeface="Times New Roman"/>
                <a:cs typeface="Times New Roman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Son</a:t>
            </a:r>
            <a:r>
              <a:rPr sz="3600" spc="354" baseline="1275" dirty="0">
                <a:latin typeface="Tw Cen MT"/>
                <a:cs typeface="Tw Cen MT"/>
              </a:rPr>
              <a:t> 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-9" baseline="1275" dirty="0">
                <a:latin typeface="Tw Cen MT"/>
                <a:cs typeface="Tw Cen MT"/>
              </a:rPr>
              <a:t>p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-19" baseline="1275" dirty="0">
                <a:latin typeface="Tw Cen MT"/>
                <a:cs typeface="Tw Cen MT"/>
              </a:rPr>
              <a:t>c</a:t>
            </a:r>
            <a:r>
              <a:rPr sz="3600" spc="19" baseline="1275" dirty="0">
                <a:latin typeface="Tw Cen MT"/>
                <a:cs typeface="Tw Cen MT"/>
              </a:rPr>
              <a:t>e</a:t>
            </a:r>
            <a:r>
              <a:rPr sz="3600" spc="0" baseline="1275" dirty="0">
                <a:latin typeface="Tw Cen MT"/>
                <a:cs typeface="Tw Cen MT"/>
              </a:rPr>
              <a:t>s</a:t>
            </a:r>
            <a:r>
              <a:rPr sz="3600" spc="345" baseline="1275" dirty="0">
                <a:latin typeface="Tw Cen MT"/>
                <a:cs typeface="Tw Cen MT"/>
              </a:rPr>
              <a:t> </a:t>
            </a:r>
            <a:r>
              <a:rPr sz="3600" spc="-4" baseline="1275" dirty="0">
                <a:latin typeface="Tw Cen MT"/>
                <a:cs typeface="Tw Cen MT"/>
              </a:rPr>
              <a:t>d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350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d</a:t>
            </a:r>
            <a:r>
              <a:rPr sz="3600" spc="-4" baseline="1275" dirty="0">
                <a:latin typeface="Tw Cen MT"/>
                <a:cs typeface="Tw Cen MT"/>
              </a:rPr>
              <a:t>e</a:t>
            </a:r>
            <a:r>
              <a:rPr sz="3600" spc="0" baseline="1275" dirty="0">
                <a:latin typeface="Tw Cen MT"/>
                <a:cs typeface="Tw Cen MT"/>
              </a:rPr>
              <a:t>te</a:t>
            </a:r>
            <a:r>
              <a:rPr sz="3600" spc="-14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t</a:t>
            </a:r>
            <a:r>
              <a:rPr sz="3600" spc="14" baseline="1275" dirty="0">
                <a:latin typeface="Tw Cen MT"/>
                <a:cs typeface="Tw Cen MT"/>
              </a:rPr>
              <a:t>a</a:t>
            </a:r>
            <a:r>
              <a:rPr sz="3600" spc="0" baseline="1275" dirty="0">
                <a:latin typeface="Tw Cen MT"/>
                <a:cs typeface="Tw Cen MT"/>
              </a:rPr>
              <a:t>r</a:t>
            </a:r>
            <a:r>
              <a:rPr sz="3600" spc="345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y</a:t>
            </a:r>
            <a:r>
              <a:rPr sz="3600" spc="345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-9" baseline="1275" dirty="0">
                <a:latin typeface="Tw Cen MT"/>
                <a:cs typeface="Tw Cen MT"/>
              </a:rPr>
              <a:t>p</a:t>
            </a:r>
            <a:r>
              <a:rPr sz="3600" spc="-4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ender</a:t>
            </a:r>
            <a:r>
              <a:rPr sz="3600" spc="334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p</a:t>
            </a:r>
            <a:r>
              <a:rPr sz="3600" spc="-9" baseline="1275" dirty="0">
                <a:latin typeface="Tw Cen MT"/>
                <a:cs typeface="Tw Cen MT"/>
              </a:rPr>
              <a:t>a</a:t>
            </a:r>
            <a:r>
              <a:rPr sz="3600" spc="0" baseline="1275" dirty="0">
                <a:latin typeface="Tw Cen MT"/>
                <a:cs typeface="Tw Cen MT"/>
              </a:rPr>
              <a:t>t</a:t>
            </a:r>
            <a:r>
              <a:rPr sz="3600" spc="-5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on</a:t>
            </a:r>
            <a:r>
              <a:rPr sz="3600" spc="25" baseline="1275" dirty="0">
                <a:latin typeface="Tw Cen MT"/>
                <a:cs typeface="Tw Cen MT"/>
              </a:rPr>
              <a:t>e</a:t>
            </a:r>
            <a:r>
              <a:rPr sz="3600" spc="0" baseline="1275" dirty="0">
                <a:latin typeface="Tw Cen MT"/>
                <a:cs typeface="Tw Cen MT"/>
              </a:rPr>
              <a:t>s</a:t>
            </a:r>
            <a:endParaRPr sz="2400">
              <a:latin typeface="Tw Cen MT"/>
              <a:cs typeface="Tw Cen MT"/>
            </a:endParaRPr>
          </a:p>
          <a:p>
            <a:pPr marL="332740" marR="45765">
              <a:lnSpc>
                <a:spcPct val="90738"/>
              </a:lnSpc>
              <a:spcBef>
                <a:spcPts val="137"/>
              </a:spcBef>
            </a:pPr>
            <a:r>
              <a:rPr sz="2400" spc="0" dirty="0">
                <a:latin typeface="Tw Cen MT"/>
                <a:cs typeface="Tw Cen MT"/>
              </a:rPr>
              <a:t>los</a:t>
            </a:r>
            <a:r>
              <a:rPr sz="2400" spc="-14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d</a:t>
            </a:r>
            <a:r>
              <a:rPr sz="2400" spc="-9" dirty="0">
                <a:latin typeface="Tw Cen MT"/>
                <a:cs typeface="Tw Cen MT"/>
              </a:rPr>
              <a:t>a</a:t>
            </a:r>
            <a:r>
              <a:rPr sz="2400" spc="0" dirty="0">
                <a:latin typeface="Tw Cen MT"/>
                <a:cs typeface="Tw Cen MT"/>
              </a:rPr>
              <a:t>to</a:t>
            </a:r>
            <a:r>
              <a:rPr sz="2400" spc="-34" dirty="0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.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528308" y="1680778"/>
            <a:ext cx="2512555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y</a:t>
            </a:r>
            <a:r>
              <a:rPr sz="3600" spc="345" baseline="1275" dirty="0">
                <a:latin typeface="Tw Cen MT"/>
                <a:cs typeface="Tw Cen MT"/>
              </a:rPr>
              <a:t> 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-39" baseline="1275" dirty="0">
                <a:latin typeface="Tw Cen MT"/>
                <a:cs typeface="Tw Cen MT"/>
              </a:rPr>
              <a:t>r</a:t>
            </a:r>
            <a:r>
              <a:rPr sz="3600" spc="14" baseline="1275" dirty="0">
                <a:latin typeface="Tw Cen MT"/>
                <a:cs typeface="Tw Cen MT"/>
              </a:rPr>
              <a:t>a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te</a:t>
            </a:r>
            <a:r>
              <a:rPr sz="3600" spc="-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ís</a:t>
            </a:r>
            <a:r>
              <a:rPr sz="3600" spc="-9" baseline="1275" dirty="0">
                <a:latin typeface="Tw Cen MT"/>
                <a:cs typeface="Tw Cen MT"/>
              </a:rPr>
              <a:t>t</a:t>
            </a:r>
            <a:r>
              <a:rPr sz="3600" spc="25" baseline="1275" dirty="0">
                <a:latin typeface="Tw Cen MT"/>
                <a:cs typeface="Tw Cen MT"/>
              </a:rPr>
              <a:t>i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as</a:t>
            </a:r>
            <a:r>
              <a:rPr sz="3600" spc="345" baseline="1275" dirty="0">
                <a:latin typeface="Tw Cen MT"/>
                <a:cs typeface="Tw Cen MT"/>
              </a:rPr>
              <a:t> </a:t>
            </a:r>
            <a:r>
              <a:rPr sz="3600" spc="19" baseline="1275" dirty="0">
                <a:latin typeface="Tw Cen MT"/>
                <a:cs typeface="Tw Cen MT"/>
              </a:rPr>
              <a:t>de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86334" y="2504119"/>
            <a:ext cx="875939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175" spc="0" baseline="2071" dirty="0">
                <a:solidFill>
                  <a:srgbClr val="DD8046"/>
                </a:solidFill>
                <a:latin typeface="Wingdings"/>
                <a:cs typeface="Wingdings"/>
              </a:rPr>
              <a:t></a:t>
            </a:r>
            <a:r>
              <a:rPr sz="2175" spc="0" baseline="1999" dirty="0">
                <a:solidFill>
                  <a:srgbClr val="DD8046"/>
                </a:solidFill>
                <a:latin typeface="Times New Roman"/>
                <a:cs typeface="Times New Roman"/>
              </a:rPr>
              <a:t>  </a:t>
            </a:r>
            <a:r>
              <a:rPr sz="2175" spc="131" baseline="1999" dirty="0">
                <a:solidFill>
                  <a:srgbClr val="DD8046"/>
                </a:solidFill>
                <a:latin typeface="Times New Roman"/>
                <a:cs typeface="Times New Roman"/>
              </a:rPr>
              <a:t> </a:t>
            </a:r>
            <a:r>
              <a:rPr sz="3600" spc="-9" baseline="1275" dirty="0">
                <a:latin typeface="Tw Cen MT"/>
                <a:cs typeface="Tw Cen MT"/>
              </a:rPr>
              <a:t>U</a:t>
            </a:r>
            <a:r>
              <a:rPr sz="3600" spc="0" baseline="1275" dirty="0">
                <a:latin typeface="Tw Cen MT"/>
                <a:cs typeface="Tw Cen MT"/>
              </a:rPr>
              <a:t>na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296162" y="2504119"/>
            <a:ext cx="485494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-44" baseline="1275" dirty="0">
                <a:latin typeface="Tw Cen MT"/>
                <a:cs typeface="Tw Cen MT"/>
              </a:rPr>
              <a:t>v</a:t>
            </a:r>
            <a:r>
              <a:rPr sz="3600" spc="0" baseline="1275" dirty="0">
                <a:latin typeface="Tw Cen MT"/>
                <a:cs typeface="Tw Cen MT"/>
              </a:rPr>
              <a:t>ez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015744" y="2504119"/>
            <a:ext cx="1513398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-9" baseline="1275" dirty="0">
                <a:latin typeface="Tw Cen MT"/>
                <a:cs typeface="Tw Cen MT"/>
              </a:rPr>
              <a:t>d</a:t>
            </a:r>
            <a:r>
              <a:rPr sz="3600" spc="0" baseline="1275" dirty="0">
                <a:latin typeface="Tw Cen MT"/>
                <a:cs typeface="Tw Cen MT"/>
              </a:rPr>
              <a:t>ie</a:t>
            </a:r>
            <a:r>
              <a:rPr sz="3600" spc="-9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t</a:t>
            </a:r>
            <a:r>
              <a:rPr sz="3600" spc="-34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-9" baseline="1275" dirty="0">
                <a:latin typeface="Tw Cen MT"/>
                <a:cs typeface="Tw Cen MT"/>
              </a:rPr>
              <a:t>d</a:t>
            </a:r>
            <a:r>
              <a:rPr sz="3600" spc="14" baseline="1275" dirty="0">
                <a:latin typeface="Tw Cen MT"/>
                <a:cs typeface="Tw Cen MT"/>
              </a:rPr>
              <a:t>a</a:t>
            </a:r>
            <a:r>
              <a:rPr sz="3600" spc="0" baseline="1275" dirty="0">
                <a:latin typeface="Tw Cen MT"/>
                <a:cs typeface="Tw Cen MT"/>
              </a:rPr>
              <a:t>s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765930" y="2504119"/>
            <a:ext cx="408002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las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406011" y="2504119"/>
            <a:ext cx="1957816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-4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-4" baseline="1275" dirty="0">
                <a:latin typeface="Tw Cen MT"/>
                <a:cs typeface="Tw Cen MT"/>
              </a:rPr>
              <a:t>d</a:t>
            </a:r>
            <a:r>
              <a:rPr sz="3600" spc="0" baseline="1275" dirty="0">
                <a:latin typeface="Tw Cen MT"/>
                <a:cs typeface="Tw Cen MT"/>
              </a:rPr>
              <a:t>es  </a:t>
            </a:r>
            <a:r>
              <a:rPr sz="3600" spc="40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pue</a:t>
            </a:r>
            <a:r>
              <a:rPr sz="3600" spc="-9" baseline="1275" dirty="0">
                <a:latin typeface="Tw Cen MT"/>
                <a:cs typeface="Tw Cen MT"/>
              </a:rPr>
              <a:t>d</a:t>
            </a:r>
            <a:r>
              <a:rPr sz="3600" spc="0" baseline="1275" dirty="0">
                <a:latin typeface="Tw Cen MT"/>
                <a:cs typeface="Tw Cen MT"/>
              </a:rPr>
              <a:t>en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601459" y="2504119"/>
            <a:ext cx="743008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ha</a:t>
            </a:r>
            <a:r>
              <a:rPr sz="3600" spc="-14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er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577074" y="2504119"/>
            <a:ext cx="1460990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p</a:t>
            </a:r>
            <a:r>
              <a:rPr sz="3600" spc="-14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evisione</a:t>
            </a:r>
            <a:r>
              <a:rPr sz="3600" spc="-54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,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86334" y="2870119"/>
            <a:ext cx="8449672" cy="123907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32740" marR="45765">
              <a:lnSpc>
                <a:spcPts val="2545"/>
              </a:lnSpc>
              <a:spcBef>
                <a:spcPts val="127"/>
              </a:spcBef>
            </a:pP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la</a:t>
            </a:r>
            <a:r>
              <a:rPr sz="3600" spc="-9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ifi</a:t>
            </a:r>
            <a:r>
              <a:rPr sz="3600" spc="-14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-14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io</a:t>
            </a:r>
            <a:r>
              <a:rPr sz="3600" spc="4" baseline="1275" dirty="0">
                <a:latin typeface="Tw Cen MT"/>
                <a:cs typeface="Tw Cen MT"/>
              </a:rPr>
              <a:t>n</a:t>
            </a:r>
            <a:r>
              <a:rPr sz="3600" spc="0" baseline="1275" dirty="0">
                <a:latin typeface="Tw Cen MT"/>
                <a:cs typeface="Tw Cen MT"/>
              </a:rPr>
              <a:t>es</a:t>
            </a:r>
            <a:r>
              <a:rPr sz="3600" spc="34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y</a:t>
            </a:r>
            <a:r>
              <a:rPr sz="3600" spc="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se</a:t>
            </a:r>
            <a:r>
              <a:rPr sz="3600" spc="-9" baseline="1275" dirty="0">
                <a:latin typeface="Tw Cen MT"/>
                <a:cs typeface="Tw Cen MT"/>
              </a:rPr>
              <a:t>g</a:t>
            </a:r>
            <a:r>
              <a:rPr sz="3600" spc="4" baseline="1275" dirty="0">
                <a:latin typeface="Tw Cen MT"/>
                <a:cs typeface="Tw Cen MT"/>
              </a:rPr>
              <a:t>m</a:t>
            </a:r>
            <a:r>
              <a:rPr sz="3600" spc="0" baseline="1275" dirty="0">
                <a:latin typeface="Tw Cen MT"/>
                <a:cs typeface="Tw Cen MT"/>
              </a:rPr>
              <a:t>enta</a:t>
            </a:r>
            <a:r>
              <a:rPr sz="3600" spc="-14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ió</a:t>
            </a:r>
            <a:r>
              <a:rPr sz="3600" spc="14" baseline="1275" dirty="0">
                <a:latin typeface="Tw Cen MT"/>
                <a:cs typeface="Tw Cen MT"/>
              </a:rPr>
              <a:t>n</a:t>
            </a:r>
            <a:r>
              <a:rPr sz="3600" spc="0" baseline="1275" dirty="0">
                <a:latin typeface="Tw Cen MT"/>
                <a:cs typeface="Tw Cen MT"/>
              </a:rPr>
              <a:t>.</a:t>
            </a:r>
            <a:endParaRPr sz="2400">
              <a:latin typeface="Tw Cen MT"/>
              <a:cs typeface="Tw Cen MT"/>
            </a:endParaRPr>
          </a:p>
          <a:p>
            <a:pPr marL="12700" marR="45765">
              <a:lnSpc>
                <a:spcPct val="90738"/>
              </a:lnSpc>
              <a:spcBef>
                <a:spcPts val="837"/>
              </a:spcBef>
            </a:pPr>
            <a:r>
              <a:rPr sz="1400" spc="0" dirty="0">
                <a:solidFill>
                  <a:srgbClr val="DD8046"/>
                </a:solidFill>
                <a:latin typeface="Wingdings"/>
                <a:cs typeface="Wingdings"/>
              </a:rPr>
              <a:t></a:t>
            </a:r>
            <a:r>
              <a:rPr sz="1400" spc="0" dirty="0">
                <a:solidFill>
                  <a:srgbClr val="DD8046"/>
                </a:solidFill>
                <a:latin typeface="Times New Roman"/>
                <a:cs typeface="Times New Roman"/>
              </a:rPr>
              <a:t>  </a:t>
            </a:r>
            <a:r>
              <a:rPr sz="1400" spc="209" dirty="0">
                <a:solidFill>
                  <a:srgbClr val="DD8046"/>
                </a:solidFill>
                <a:latin typeface="Times New Roman"/>
                <a:cs typeface="Times New Roman"/>
              </a:rPr>
              <a:t> </a:t>
            </a:r>
            <a:r>
              <a:rPr sz="2400" spc="0" dirty="0">
                <a:latin typeface="Tw Cen MT"/>
                <a:cs typeface="Tw Cen MT"/>
              </a:rPr>
              <a:t>Esto</a:t>
            </a:r>
            <a:r>
              <a:rPr sz="2400" spc="-14" dirty="0">
                <a:latin typeface="Tw Cen MT"/>
                <a:cs typeface="Tw Cen MT"/>
              </a:rPr>
              <a:t> </a:t>
            </a:r>
            <a:r>
              <a:rPr sz="2400" spc="-4" dirty="0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re</a:t>
            </a:r>
            <a:r>
              <a:rPr sz="2400" spc="-9" dirty="0">
                <a:latin typeface="Tw Cen MT"/>
                <a:cs typeface="Tw Cen MT"/>
              </a:rPr>
              <a:t>a</a:t>
            </a:r>
            <a:r>
              <a:rPr sz="2400" spc="0" dirty="0">
                <a:latin typeface="Tw Cen MT"/>
                <a:cs typeface="Tw Cen MT"/>
              </a:rPr>
              <a:t>li</a:t>
            </a:r>
            <a:r>
              <a:rPr sz="2400" spc="4" dirty="0">
                <a:latin typeface="Tw Cen MT"/>
                <a:cs typeface="Tw Cen MT"/>
              </a:rPr>
              <a:t>z</a:t>
            </a:r>
            <a:r>
              <a:rPr sz="2400" spc="0" dirty="0">
                <a:latin typeface="Tw Cen MT"/>
                <a:cs typeface="Tw Cen MT"/>
              </a:rPr>
              <a:t>a</a:t>
            </a:r>
            <a:r>
              <a:rPr sz="2400" spc="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-4" dirty="0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t</a:t>
            </a:r>
            <a:r>
              <a:rPr sz="2400" spc="34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uc</a:t>
            </a:r>
            <a:r>
              <a:rPr sz="2400" spc="-9" dirty="0">
                <a:latin typeface="Tw Cen MT"/>
                <a:cs typeface="Tw Cen MT"/>
              </a:rPr>
              <a:t>t</a:t>
            </a:r>
            <a:r>
              <a:rPr sz="2400" spc="0" dirty="0">
                <a:latin typeface="Tw Cen MT"/>
                <a:cs typeface="Tw Cen MT"/>
              </a:rPr>
              <a:t>u</a:t>
            </a:r>
            <a:r>
              <a:rPr sz="2400" spc="-25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ando</a:t>
            </a:r>
            <a:r>
              <a:rPr sz="2400" spc="3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n</a:t>
            </a:r>
            <a:r>
              <a:rPr sz="2400" spc="4" dirty="0">
                <a:latin typeface="Tw Cen MT"/>
                <a:cs typeface="Tw Cen MT"/>
              </a:rPr>
              <a:t>i</a:t>
            </a:r>
            <a:r>
              <a:rPr sz="2400" spc="-44" dirty="0">
                <a:latin typeface="Tw Cen MT"/>
                <a:cs typeface="Tw Cen MT"/>
              </a:rPr>
              <a:t>v</a:t>
            </a:r>
            <a:r>
              <a:rPr sz="2400" spc="0" dirty="0">
                <a:latin typeface="Tw Cen MT"/>
                <a:cs typeface="Tw Cen MT"/>
              </a:rPr>
              <a:t>eles</a:t>
            </a:r>
            <a:r>
              <a:rPr sz="2400" spc="-14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o</a:t>
            </a:r>
            <a:r>
              <a:rPr sz="2400" spc="-9" dirty="0">
                <a:latin typeface="Tw Cen MT"/>
                <a:cs typeface="Tw Cen MT"/>
              </a:rPr>
              <a:t> c</a:t>
            </a:r>
            <a:r>
              <a:rPr sz="2400" spc="0" dirty="0">
                <a:latin typeface="Tw Cen MT"/>
                <a:cs typeface="Tw Cen MT"/>
              </a:rPr>
              <a:t>a</a:t>
            </a:r>
            <a:r>
              <a:rPr sz="2400" spc="-9" dirty="0">
                <a:latin typeface="Tw Cen MT"/>
                <a:cs typeface="Tw Cen MT"/>
              </a:rPr>
              <a:t>p</a:t>
            </a:r>
            <a:r>
              <a:rPr sz="2400" spc="0" dirty="0">
                <a:latin typeface="Tw Cen MT"/>
                <a:cs typeface="Tw Cen MT"/>
              </a:rPr>
              <a:t>a</a:t>
            </a:r>
            <a:r>
              <a:rPr sz="2400" spc="-29" dirty="0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.</a:t>
            </a:r>
            <a:endParaRPr sz="2400">
              <a:latin typeface="Tw Cen MT"/>
              <a:cs typeface="Tw Cen MT"/>
            </a:endParaRPr>
          </a:p>
          <a:p>
            <a:pPr marL="12700">
              <a:lnSpc>
                <a:spcPct val="90738"/>
              </a:lnSpc>
              <a:spcBef>
                <a:spcPts val="964"/>
              </a:spcBef>
            </a:pPr>
            <a:r>
              <a:rPr sz="1450" spc="0" dirty="0">
                <a:solidFill>
                  <a:srgbClr val="DD8046"/>
                </a:solidFill>
                <a:latin typeface="Wingdings"/>
                <a:cs typeface="Wingdings"/>
              </a:rPr>
              <a:t></a:t>
            </a:r>
            <a:r>
              <a:rPr sz="1450" spc="0" dirty="0">
                <a:solidFill>
                  <a:srgbClr val="DD8046"/>
                </a:solidFill>
                <a:latin typeface="Times New Roman"/>
                <a:cs typeface="Times New Roman"/>
              </a:rPr>
              <a:t>  </a:t>
            </a:r>
            <a:r>
              <a:rPr sz="1450" spc="131" dirty="0">
                <a:solidFill>
                  <a:srgbClr val="DD8046"/>
                </a:solidFill>
                <a:latin typeface="Times New Roman"/>
                <a:cs typeface="Times New Roman"/>
              </a:rPr>
              <a:t> </a:t>
            </a:r>
            <a:r>
              <a:rPr sz="2400" spc="0" dirty="0">
                <a:latin typeface="Tw Cen MT"/>
                <a:cs typeface="Tw Cen MT"/>
              </a:rPr>
              <a:t>Se</a:t>
            </a:r>
            <a:r>
              <a:rPr sz="2400" spc="-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tienen d</a:t>
            </a:r>
            <a:r>
              <a:rPr sz="2400" spc="-4" dirty="0">
                <a:latin typeface="Tw Cen MT"/>
                <a:cs typeface="Tw Cen MT"/>
              </a:rPr>
              <a:t>o</a:t>
            </a:r>
            <a:r>
              <a:rPr sz="2400" spc="0" dirty="0">
                <a:latin typeface="Tw Cen MT"/>
                <a:cs typeface="Tw Cen MT"/>
              </a:rPr>
              <a:t>s ti</a:t>
            </a:r>
            <a:r>
              <a:rPr sz="2400" spc="-4" dirty="0">
                <a:latin typeface="Tw Cen MT"/>
                <a:cs typeface="Tw Cen MT"/>
              </a:rPr>
              <a:t>p</a:t>
            </a:r>
            <a:r>
              <a:rPr sz="2400" spc="0" dirty="0">
                <a:latin typeface="Tw Cen MT"/>
                <a:cs typeface="Tw Cen MT"/>
              </a:rPr>
              <a:t>os </a:t>
            </a:r>
            <a:r>
              <a:rPr sz="2400" spc="-4" dirty="0">
                <a:latin typeface="Tw Cen MT"/>
                <a:cs typeface="Tw Cen MT"/>
              </a:rPr>
              <a:t>d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a</a:t>
            </a:r>
            <a:r>
              <a:rPr sz="2400" spc="-9" dirty="0">
                <a:latin typeface="Tw Cen MT"/>
                <a:cs typeface="Tw Cen MT"/>
              </a:rPr>
              <a:t>p</a:t>
            </a:r>
            <a:r>
              <a:rPr sz="2400" spc="-4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endizaje:</a:t>
            </a:r>
            <a:r>
              <a:rPr sz="2400" spc="14" dirty="0">
                <a:latin typeface="Tw Cen MT"/>
                <a:cs typeface="Tw Cen MT"/>
              </a:rPr>
              <a:t> </a:t>
            </a:r>
            <a:r>
              <a:rPr sz="2400" spc="-4" dirty="0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upe</a:t>
            </a:r>
            <a:r>
              <a:rPr sz="2400" spc="79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vis</a:t>
            </a:r>
            <a:r>
              <a:rPr sz="2400" spc="-9" dirty="0">
                <a:latin typeface="Tw Cen MT"/>
                <a:cs typeface="Tw Cen MT"/>
              </a:rPr>
              <a:t>a</a:t>
            </a:r>
            <a:r>
              <a:rPr sz="2400" spc="0" dirty="0">
                <a:latin typeface="Tw Cen MT"/>
                <a:cs typeface="Tw Cen MT"/>
              </a:rPr>
              <a:t>do</a:t>
            </a:r>
            <a:r>
              <a:rPr sz="2400" spc="14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y</a:t>
            </a:r>
            <a:r>
              <a:rPr sz="2400" spc="9" dirty="0">
                <a:latin typeface="Tw Cen MT"/>
                <a:cs typeface="Tw Cen MT"/>
              </a:rPr>
              <a:t> </a:t>
            </a:r>
            <a:r>
              <a:rPr sz="2400" spc="4" dirty="0">
                <a:latin typeface="Tw Cen MT"/>
                <a:cs typeface="Tw Cen MT"/>
              </a:rPr>
              <a:t>n</a:t>
            </a:r>
            <a:r>
              <a:rPr sz="2400" spc="0" dirty="0">
                <a:latin typeface="Tw Cen MT"/>
                <a:cs typeface="Tw Cen MT"/>
              </a:rPr>
              <a:t>o</a:t>
            </a:r>
            <a:r>
              <a:rPr sz="2400" spc="-14" dirty="0">
                <a:latin typeface="Tw Cen MT"/>
                <a:cs typeface="Tw Cen MT"/>
              </a:rPr>
              <a:t> </a:t>
            </a:r>
            <a:r>
              <a:rPr sz="2400" spc="-4" dirty="0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upe</a:t>
            </a:r>
            <a:r>
              <a:rPr sz="2400" spc="79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vis</a:t>
            </a:r>
            <a:r>
              <a:rPr sz="2400" spc="-9" dirty="0">
                <a:latin typeface="Tw Cen MT"/>
                <a:cs typeface="Tw Cen MT"/>
              </a:rPr>
              <a:t>a</a:t>
            </a:r>
            <a:r>
              <a:rPr sz="2400" spc="0" dirty="0">
                <a:latin typeface="Tw Cen MT"/>
                <a:cs typeface="Tw Cen MT"/>
              </a:rPr>
              <a:t>d</a:t>
            </a:r>
            <a:r>
              <a:rPr sz="2400" spc="-44" dirty="0">
                <a:latin typeface="Tw Cen MT"/>
                <a:cs typeface="Tw Cen MT"/>
              </a:rPr>
              <a:t>o</a:t>
            </a:r>
            <a:r>
              <a:rPr sz="2400" spc="0" dirty="0">
                <a:latin typeface="Tw Cen MT"/>
                <a:cs typeface="Tw Cen MT"/>
              </a:rPr>
              <a:t>.</a:t>
            </a:r>
            <a:endParaRPr sz="2400">
              <a:latin typeface="Tw Cen MT"/>
              <a:cs typeface="Tw Cen MT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0" y="1280160"/>
            <a:ext cx="533400" cy="228600"/>
          </a:xfrm>
          <a:custGeom>
            <a:avLst/>
            <a:gdLst/>
            <a:ahLst/>
            <a:cxnLst/>
            <a:rect l="l" t="t" r="r" b="b"/>
            <a:pathLst>
              <a:path w="533400" h="228600">
                <a:moveTo>
                  <a:pt x="0" y="228600"/>
                </a:moveTo>
                <a:lnTo>
                  <a:pt x="533400" y="228600"/>
                </a:lnTo>
                <a:lnTo>
                  <a:pt x="5334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DD80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90550" y="1280160"/>
            <a:ext cx="8553450" cy="228600"/>
          </a:xfrm>
          <a:custGeom>
            <a:avLst/>
            <a:gdLst/>
            <a:ahLst/>
            <a:cxnLst/>
            <a:rect l="l" t="t" r="r" b="b"/>
            <a:pathLst>
              <a:path w="8553450" h="228600">
                <a:moveTo>
                  <a:pt x="0" y="228600"/>
                </a:moveTo>
                <a:lnTo>
                  <a:pt x="8553450" y="228600"/>
                </a:lnTo>
                <a:lnTo>
                  <a:pt x="855345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93B6D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74904" y="251459"/>
            <a:ext cx="4823460" cy="13441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843784" y="4005059"/>
            <a:ext cx="3343275" cy="25622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70789" y="1299169"/>
            <a:ext cx="21277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0738"/>
              </a:lnSpc>
              <a:spcBef>
                <a:spcPts val="15"/>
              </a:spcBef>
            </a:pPr>
            <a:r>
              <a:rPr sz="1200" b="1" spc="9" dirty="0">
                <a:solidFill>
                  <a:srgbClr val="FFFFFF"/>
                </a:solidFill>
                <a:latin typeface="Tw Cen MT"/>
                <a:cs typeface="Tw Cen MT"/>
              </a:rPr>
              <a:t>26</a:t>
            </a:r>
            <a:endParaRPr sz="1200">
              <a:latin typeface="Tw Cen MT"/>
              <a:cs typeface="Tw Cen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546608" y="2008399"/>
            <a:ext cx="8020394" cy="17207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60154">
              <a:lnSpc>
                <a:spcPts val="3060"/>
              </a:lnSpc>
              <a:spcBef>
                <a:spcPts val="153"/>
              </a:spcBef>
            </a:pPr>
            <a:r>
              <a:rPr sz="2550" spc="0" baseline="1766" dirty="0">
                <a:solidFill>
                  <a:srgbClr val="DD8046"/>
                </a:solidFill>
                <a:latin typeface="Wingdings"/>
                <a:cs typeface="Wingdings"/>
              </a:rPr>
              <a:t></a:t>
            </a:r>
            <a:r>
              <a:rPr sz="2550" spc="0" baseline="1705" dirty="0">
                <a:solidFill>
                  <a:srgbClr val="DD8046"/>
                </a:solidFill>
                <a:latin typeface="Times New Roman"/>
                <a:cs typeface="Times New Roman"/>
              </a:rPr>
              <a:t> </a:t>
            </a:r>
            <a:r>
              <a:rPr sz="2550" spc="145" baseline="1705" dirty="0">
                <a:solidFill>
                  <a:srgbClr val="DD8046"/>
                </a:solidFill>
                <a:latin typeface="Times New Roman"/>
                <a:cs typeface="Times New Roman"/>
              </a:rPr>
              <a:t> </a:t>
            </a:r>
            <a:r>
              <a:rPr sz="4350" spc="0" baseline="1055" dirty="0">
                <a:latin typeface="Tw Cen MT"/>
                <a:cs typeface="Tw Cen MT"/>
              </a:rPr>
              <a:t>Es</a:t>
            </a:r>
            <a:r>
              <a:rPr sz="4350" spc="-9" baseline="1055" dirty="0">
                <a:latin typeface="Tw Cen MT"/>
                <a:cs typeface="Tw Cen MT"/>
              </a:rPr>
              <a:t> </a:t>
            </a:r>
            <a:r>
              <a:rPr sz="4350" spc="9" baseline="1055" dirty="0">
                <a:latin typeface="Tw Cen MT"/>
                <a:cs typeface="Tw Cen MT"/>
              </a:rPr>
              <a:t>l</a:t>
            </a:r>
            <a:r>
              <a:rPr sz="4350" spc="0" baseline="1055" dirty="0">
                <a:latin typeface="Tw Cen MT"/>
                <a:cs typeface="Tw Cen MT"/>
              </a:rPr>
              <a:t>a</a:t>
            </a:r>
            <a:r>
              <a:rPr sz="4350" spc="-25" baseline="1055" dirty="0">
                <a:latin typeface="Tw Cen MT"/>
                <a:cs typeface="Tw Cen MT"/>
              </a:rPr>
              <a:t> </a:t>
            </a:r>
            <a:r>
              <a:rPr sz="4350" spc="0" baseline="1055" dirty="0">
                <a:latin typeface="Tw Cen MT"/>
                <a:cs typeface="Tw Cen MT"/>
              </a:rPr>
              <a:t>m</a:t>
            </a:r>
            <a:r>
              <a:rPr sz="4350" spc="9" baseline="1055" dirty="0">
                <a:latin typeface="Tw Cen MT"/>
                <a:cs typeface="Tw Cen MT"/>
              </a:rPr>
              <a:t>á</a:t>
            </a:r>
            <a:r>
              <a:rPr sz="4350" spc="0" baseline="1055" dirty="0">
                <a:latin typeface="Tw Cen MT"/>
                <a:cs typeface="Tw Cen MT"/>
              </a:rPr>
              <a:t>s</a:t>
            </a:r>
            <a:r>
              <a:rPr sz="4350" spc="-14" baseline="1055" dirty="0">
                <a:latin typeface="Tw Cen MT"/>
                <a:cs typeface="Tw Cen MT"/>
              </a:rPr>
              <a:t> </a:t>
            </a:r>
            <a:r>
              <a:rPr sz="4350" spc="0" baseline="1055" dirty="0">
                <a:latin typeface="Tw Cen MT"/>
                <a:cs typeface="Tw Cen MT"/>
              </a:rPr>
              <a:t>ut</a:t>
            </a:r>
            <a:r>
              <a:rPr sz="4350" spc="14" baseline="1055" dirty="0">
                <a:latin typeface="Tw Cen MT"/>
                <a:cs typeface="Tw Cen MT"/>
              </a:rPr>
              <a:t>i</a:t>
            </a:r>
            <a:r>
              <a:rPr sz="4350" spc="9" baseline="1055" dirty="0">
                <a:latin typeface="Tw Cen MT"/>
                <a:cs typeface="Tw Cen MT"/>
              </a:rPr>
              <a:t>li</a:t>
            </a:r>
            <a:r>
              <a:rPr sz="4350" spc="0" baseline="1055" dirty="0">
                <a:latin typeface="Tw Cen MT"/>
                <a:cs typeface="Tw Cen MT"/>
              </a:rPr>
              <a:t>za</a:t>
            </a:r>
            <a:r>
              <a:rPr sz="4350" spc="4" baseline="1055" dirty="0">
                <a:latin typeface="Tw Cen MT"/>
                <a:cs typeface="Tw Cen MT"/>
              </a:rPr>
              <a:t>d</a:t>
            </a:r>
            <a:r>
              <a:rPr sz="4350" spc="0" baseline="1055" dirty="0">
                <a:latin typeface="Tw Cen MT"/>
                <a:cs typeface="Tw Cen MT"/>
              </a:rPr>
              <a:t>a</a:t>
            </a:r>
            <a:r>
              <a:rPr sz="4350" spc="-50" baseline="1055" dirty="0">
                <a:latin typeface="Tw Cen MT"/>
                <a:cs typeface="Tw Cen MT"/>
              </a:rPr>
              <a:t> </a:t>
            </a:r>
            <a:r>
              <a:rPr sz="4350" spc="0" baseline="1055" dirty="0">
                <a:latin typeface="Tw Cen MT"/>
                <a:cs typeface="Tw Cen MT"/>
              </a:rPr>
              <a:t>p</a:t>
            </a:r>
            <a:r>
              <a:rPr sz="4350" spc="4" baseline="1055" dirty="0">
                <a:latin typeface="Tw Cen MT"/>
                <a:cs typeface="Tw Cen MT"/>
              </a:rPr>
              <a:t>a</a:t>
            </a:r>
            <a:r>
              <a:rPr sz="4350" spc="-29" baseline="1055" dirty="0">
                <a:latin typeface="Tw Cen MT"/>
                <a:cs typeface="Tw Cen MT"/>
              </a:rPr>
              <a:t>r</a:t>
            </a:r>
            <a:r>
              <a:rPr sz="4350" spc="0" baseline="1055" dirty="0">
                <a:latin typeface="Tw Cen MT"/>
                <a:cs typeface="Tw Cen MT"/>
              </a:rPr>
              <a:t>a</a:t>
            </a:r>
            <a:r>
              <a:rPr sz="4350" spc="-24" baseline="1055" dirty="0">
                <a:latin typeface="Tw Cen MT"/>
                <a:cs typeface="Tw Cen MT"/>
              </a:rPr>
              <a:t> </a:t>
            </a:r>
            <a:r>
              <a:rPr sz="4350" spc="-54" baseline="1055" dirty="0">
                <a:latin typeface="Tw Cen MT"/>
                <a:cs typeface="Tw Cen MT"/>
              </a:rPr>
              <a:t>f</a:t>
            </a:r>
            <a:r>
              <a:rPr sz="4350" spc="9" baseline="1055" dirty="0">
                <a:latin typeface="Tw Cen MT"/>
                <a:cs typeface="Tw Cen MT"/>
              </a:rPr>
              <a:t>o</a:t>
            </a:r>
            <a:r>
              <a:rPr sz="4350" spc="39" baseline="1055" dirty="0">
                <a:latin typeface="Tw Cen MT"/>
                <a:cs typeface="Tw Cen MT"/>
              </a:rPr>
              <a:t>r</a:t>
            </a:r>
            <a:r>
              <a:rPr sz="4350" spc="0" baseline="1055" dirty="0">
                <a:latin typeface="Tw Cen MT"/>
                <a:cs typeface="Tw Cen MT"/>
              </a:rPr>
              <a:t>m</a:t>
            </a:r>
            <a:r>
              <a:rPr sz="4350" spc="9" baseline="1055" dirty="0">
                <a:latin typeface="Tw Cen MT"/>
                <a:cs typeface="Tw Cen MT"/>
              </a:rPr>
              <a:t>a</a:t>
            </a:r>
            <a:r>
              <a:rPr sz="4350" spc="0" baseline="1055" dirty="0">
                <a:latin typeface="Tw Cen MT"/>
                <a:cs typeface="Tw Cen MT"/>
              </a:rPr>
              <a:t>r</a:t>
            </a:r>
            <a:r>
              <a:rPr sz="4350" spc="-14" baseline="1055" dirty="0">
                <a:latin typeface="Tw Cen MT"/>
                <a:cs typeface="Tw Cen MT"/>
              </a:rPr>
              <a:t> </a:t>
            </a:r>
            <a:r>
              <a:rPr sz="4350" spc="0" baseline="1055" dirty="0">
                <a:latin typeface="Tw Cen MT"/>
                <a:cs typeface="Tw Cen MT"/>
              </a:rPr>
              <a:t>re</a:t>
            </a:r>
            <a:r>
              <a:rPr sz="4350" spc="14" baseline="1055" dirty="0">
                <a:latin typeface="Tw Cen MT"/>
                <a:cs typeface="Tw Cen MT"/>
              </a:rPr>
              <a:t>l</a:t>
            </a:r>
            <a:r>
              <a:rPr sz="4350" spc="0" baseline="1055" dirty="0">
                <a:latin typeface="Tw Cen MT"/>
                <a:cs typeface="Tw Cen MT"/>
              </a:rPr>
              <a:t>a</a:t>
            </a:r>
            <a:r>
              <a:rPr sz="4350" spc="14" baseline="1055" dirty="0">
                <a:latin typeface="Tw Cen MT"/>
                <a:cs typeface="Tw Cen MT"/>
              </a:rPr>
              <a:t>c</a:t>
            </a:r>
            <a:r>
              <a:rPr sz="4350" spc="9" baseline="1055" dirty="0">
                <a:latin typeface="Tw Cen MT"/>
                <a:cs typeface="Tw Cen MT"/>
              </a:rPr>
              <a:t>io</a:t>
            </a:r>
            <a:r>
              <a:rPr sz="4350" spc="0" baseline="1055" dirty="0">
                <a:latin typeface="Tw Cen MT"/>
                <a:cs typeface="Tw Cen MT"/>
              </a:rPr>
              <a:t>n</a:t>
            </a:r>
            <a:r>
              <a:rPr sz="4350" spc="9" baseline="1055" dirty="0">
                <a:latin typeface="Tw Cen MT"/>
                <a:cs typeface="Tw Cen MT"/>
              </a:rPr>
              <a:t>e</a:t>
            </a:r>
            <a:r>
              <a:rPr sz="4350" spc="0" baseline="1055" dirty="0">
                <a:latin typeface="Tw Cen MT"/>
                <a:cs typeface="Tw Cen MT"/>
              </a:rPr>
              <a:t>s</a:t>
            </a:r>
            <a:r>
              <a:rPr sz="4350" spc="-84" baseline="1055" dirty="0">
                <a:latin typeface="Tw Cen MT"/>
                <a:cs typeface="Tw Cen MT"/>
              </a:rPr>
              <a:t> </a:t>
            </a:r>
            <a:r>
              <a:rPr sz="4350" spc="9" baseline="1055" dirty="0">
                <a:latin typeface="Tw Cen MT"/>
                <a:cs typeface="Tw Cen MT"/>
              </a:rPr>
              <a:t>e</a:t>
            </a:r>
            <a:r>
              <a:rPr sz="4350" spc="0" baseline="1055" dirty="0">
                <a:latin typeface="Tw Cen MT"/>
                <a:cs typeface="Tw Cen MT"/>
              </a:rPr>
              <a:t>ntre</a:t>
            </a:r>
            <a:endParaRPr sz="2900">
              <a:latin typeface="Tw Cen MT"/>
              <a:cs typeface="Tw Cen MT"/>
            </a:endParaRPr>
          </a:p>
          <a:p>
            <a:pPr marL="332739">
              <a:lnSpc>
                <a:spcPct val="90738"/>
              </a:lnSpc>
              <a:spcBef>
                <a:spcPts val="171"/>
              </a:spcBef>
            </a:pPr>
            <a:r>
              <a:rPr sz="2900" spc="0" dirty="0">
                <a:latin typeface="Tw Cen MT"/>
                <a:cs typeface="Tw Cen MT"/>
              </a:rPr>
              <a:t>da</a:t>
            </a:r>
            <a:r>
              <a:rPr sz="2900" spc="9" dirty="0">
                <a:latin typeface="Tw Cen MT"/>
                <a:cs typeface="Tw Cen MT"/>
              </a:rPr>
              <a:t>to</a:t>
            </a:r>
            <a:r>
              <a:rPr sz="2900" spc="-29" dirty="0">
                <a:latin typeface="Tw Cen MT"/>
                <a:cs typeface="Tw Cen MT"/>
              </a:rPr>
              <a:t>s</a:t>
            </a:r>
            <a:r>
              <a:rPr sz="2900" spc="0" dirty="0">
                <a:latin typeface="Tw Cen MT"/>
                <a:cs typeface="Tw Cen MT"/>
              </a:rPr>
              <a:t>.</a:t>
            </a:r>
            <a:r>
              <a:rPr sz="2900" spc="-69" dirty="0">
                <a:latin typeface="Tw Cen MT"/>
                <a:cs typeface="Tw Cen MT"/>
              </a:rPr>
              <a:t> </a:t>
            </a:r>
            <a:r>
              <a:rPr sz="2900" spc="9" dirty="0">
                <a:latin typeface="Tw Cen MT"/>
                <a:cs typeface="Tw Cen MT"/>
              </a:rPr>
              <a:t>R</a:t>
            </a:r>
            <a:r>
              <a:rPr sz="2900" spc="0" dirty="0">
                <a:latin typeface="Tw Cen MT"/>
                <a:cs typeface="Tw Cen MT"/>
              </a:rPr>
              <a:t>áp</a:t>
            </a:r>
            <a:r>
              <a:rPr sz="2900" spc="14" dirty="0">
                <a:latin typeface="Tw Cen MT"/>
                <a:cs typeface="Tw Cen MT"/>
              </a:rPr>
              <a:t>i</a:t>
            </a:r>
            <a:r>
              <a:rPr sz="2900" spc="0" dirty="0">
                <a:latin typeface="Tw Cen MT"/>
                <a:cs typeface="Tw Cen MT"/>
              </a:rPr>
              <a:t>da</a:t>
            </a:r>
            <a:r>
              <a:rPr sz="2900" spc="-44" dirty="0">
                <a:latin typeface="Tw Cen MT"/>
                <a:cs typeface="Tw Cen MT"/>
              </a:rPr>
              <a:t> </a:t>
            </a:r>
            <a:r>
              <a:rPr sz="2900" spc="0" dirty="0">
                <a:latin typeface="Tw Cen MT"/>
                <a:cs typeface="Tw Cen MT"/>
              </a:rPr>
              <a:t>y </a:t>
            </a:r>
            <a:r>
              <a:rPr sz="2900" spc="9" dirty="0">
                <a:latin typeface="Tw Cen MT"/>
                <a:cs typeface="Tw Cen MT"/>
              </a:rPr>
              <a:t>e</a:t>
            </a:r>
            <a:r>
              <a:rPr sz="2900" spc="0" dirty="0">
                <a:latin typeface="Tw Cen MT"/>
                <a:cs typeface="Tw Cen MT"/>
              </a:rPr>
              <a:t>fi</a:t>
            </a:r>
            <a:r>
              <a:rPr sz="2900" spc="9" dirty="0">
                <a:latin typeface="Tw Cen MT"/>
                <a:cs typeface="Tw Cen MT"/>
              </a:rPr>
              <a:t>c</a:t>
            </a:r>
            <a:r>
              <a:rPr sz="2900" spc="0" dirty="0">
                <a:latin typeface="Tw Cen MT"/>
                <a:cs typeface="Tw Cen MT"/>
              </a:rPr>
              <a:t>az</a:t>
            </a:r>
            <a:r>
              <a:rPr sz="2900" spc="-24" dirty="0">
                <a:latin typeface="Tw Cen MT"/>
                <a:cs typeface="Tw Cen MT"/>
              </a:rPr>
              <a:t> </a:t>
            </a:r>
            <a:r>
              <a:rPr sz="2900" spc="0" dirty="0">
                <a:latin typeface="Tw Cen MT"/>
                <a:cs typeface="Tw Cen MT"/>
              </a:rPr>
              <a:t>p</a:t>
            </a:r>
            <a:r>
              <a:rPr sz="2900" spc="9" dirty="0">
                <a:latin typeface="Tw Cen MT"/>
                <a:cs typeface="Tw Cen MT"/>
              </a:rPr>
              <a:t>e</a:t>
            </a:r>
            <a:r>
              <a:rPr sz="2900" spc="-54" dirty="0">
                <a:latin typeface="Tw Cen MT"/>
                <a:cs typeface="Tw Cen MT"/>
              </a:rPr>
              <a:t>r</a:t>
            </a:r>
            <a:r>
              <a:rPr sz="2900" spc="0" dirty="0">
                <a:latin typeface="Tw Cen MT"/>
                <a:cs typeface="Tw Cen MT"/>
              </a:rPr>
              <a:t>o</a:t>
            </a:r>
            <a:r>
              <a:rPr sz="2900" spc="-44" dirty="0">
                <a:latin typeface="Tw Cen MT"/>
                <a:cs typeface="Tw Cen MT"/>
              </a:rPr>
              <a:t> </a:t>
            </a:r>
            <a:r>
              <a:rPr sz="2900" spc="9" dirty="0">
                <a:latin typeface="Tw Cen MT"/>
                <a:cs typeface="Tw Cen MT"/>
              </a:rPr>
              <a:t>i</a:t>
            </a:r>
            <a:r>
              <a:rPr sz="2900" spc="0" dirty="0">
                <a:latin typeface="Tw Cen MT"/>
                <a:cs typeface="Tw Cen MT"/>
              </a:rPr>
              <a:t>n</a:t>
            </a:r>
            <a:r>
              <a:rPr sz="2900" spc="-9" dirty="0">
                <a:latin typeface="Tw Cen MT"/>
                <a:cs typeface="Tw Cen MT"/>
              </a:rPr>
              <a:t>s</a:t>
            </a:r>
            <a:r>
              <a:rPr sz="2900" spc="0" dirty="0">
                <a:latin typeface="Tw Cen MT"/>
                <a:cs typeface="Tw Cen MT"/>
              </a:rPr>
              <a:t>u</a:t>
            </a:r>
            <a:r>
              <a:rPr sz="2900" spc="-9" dirty="0">
                <a:latin typeface="Tw Cen MT"/>
                <a:cs typeface="Tw Cen MT"/>
              </a:rPr>
              <a:t>f</a:t>
            </a:r>
            <a:r>
              <a:rPr sz="2900" spc="9" dirty="0">
                <a:latin typeface="Tw Cen MT"/>
                <a:cs typeface="Tw Cen MT"/>
              </a:rPr>
              <a:t>i</a:t>
            </a:r>
            <a:r>
              <a:rPr sz="2900" spc="4" dirty="0">
                <a:latin typeface="Tw Cen MT"/>
                <a:cs typeface="Tw Cen MT"/>
              </a:rPr>
              <a:t>c</a:t>
            </a:r>
            <a:r>
              <a:rPr sz="2900" spc="9" dirty="0">
                <a:latin typeface="Tw Cen MT"/>
                <a:cs typeface="Tw Cen MT"/>
              </a:rPr>
              <a:t>ie</a:t>
            </a:r>
            <a:r>
              <a:rPr sz="2900" spc="0" dirty="0">
                <a:latin typeface="Tw Cen MT"/>
                <a:cs typeface="Tw Cen MT"/>
              </a:rPr>
              <a:t>nte</a:t>
            </a:r>
            <a:r>
              <a:rPr sz="2900" spc="-39" dirty="0">
                <a:latin typeface="Tw Cen MT"/>
                <a:cs typeface="Tw Cen MT"/>
              </a:rPr>
              <a:t> </a:t>
            </a:r>
            <a:r>
              <a:rPr sz="2900" spc="9" dirty="0">
                <a:latin typeface="Tw Cen MT"/>
                <a:cs typeface="Tw Cen MT"/>
              </a:rPr>
              <a:t>e</a:t>
            </a:r>
            <a:r>
              <a:rPr sz="2900" spc="0" dirty="0">
                <a:latin typeface="Tw Cen MT"/>
                <a:cs typeface="Tw Cen MT"/>
              </a:rPr>
              <a:t>n </a:t>
            </a:r>
            <a:r>
              <a:rPr sz="2900" spc="9" dirty="0">
                <a:latin typeface="Tw Cen MT"/>
                <a:cs typeface="Tw Cen MT"/>
              </a:rPr>
              <a:t>e</a:t>
            </a:r>
            <a:r>
              <a:rPr sz="2900" spc="0" dirty="0">
                <a:latin typeface="Tw Cen MT"/>
                <a:cs typeface="Tw Cen MT"/>
              </a:rPr>
              <a:t>spac</a:t>
            </a:r>
            <a:r>
              <a:rPr sz="2900" spc="19" dirty="0">
                <a:latin typeface="Tw Cen MT"/>
                <a:cs typeface="Tw Cen MT"/>
              </a:rPr>
              <a:t>i</a:t>
            </a:r>
            <a:r>
              <a:rPr sz="2900" spc="9" dirty="0">
                <a:latin typeface="Tw Cen MT"/>
                <a:cs typeface="Tw Cen MT"/>
              </a:rPr>
              <a:t>o</a:t>
            </a:r>
            <a:r>
              <a:rPr sz="2900" spc="0" dirty="0">
                <a:latin typeface="Tw Cen MT"/>
                <a:cs typeface="Tw Cen MT"/>
              </a:rPr>
              <a:t>s</a:t>
            </a:r>
            <a:endParaRPr sz="2900">
              <a:latin typeface="Tw Cen MT"/>
              <a:cs typeface="Tw Cen MT"/>
            </a:endParaRPr>
          </a:p>
          <a:p>
            <a:pPr marL="332739" marR="119303">
              <a:lnSpc>
                <a:spcPts val="3479"/>
              </a:lnSpc>
              <a:spcBef>
                <a:spcPts val="194"/>
              </a:spcBef>
            </a:pPr>
            <a:r>
              <a:rPr sz="2900" spc="50" dirty="0">
                <a:latin typeface="Tw Cen MT"/>
                <a:cs typeface="Tw Cen MT"/>
              </a:rPr>
              <a:t>m</a:t>
            </a:r>
            <a:r>
              <a:rPr sz="2900" spc="0" dirty="0">
                <a:latin typeface="Tw Cen MT"/>
                <a:cs typeface="Tw Cen MT"/>
              </a:rPr>
              <a:t>u</a:t>
            </a:r>
            <a:r>
              <a:rPr sz="2900" spc="9" dirty="0">
                <a:latin typeface="Tw Cen MT"/>
                <a:cs typeface="Tw Cen MT"/>
              </a:rPr>
              <a:t>l</a:t>
            </a:r>
            <a:r>
              <a:rPr sz="2900" spc="0" dirty="0">
                <a:latin typeface="Tw Cen MT"/>
                <a:cs typeface="Tw Cen MT"/>
              </a:rPr>
              <a:t>t</a:t>
            </a:r>
            <a:r>
              <a:rPr sz="2900" spc="14" dirty="0">
                <a:latin typeface="Tw Cen MT"/>
                <a:cs typeface="Tw Cen MT"/>
              </a:rPr>
              <a:t>i</a:t>
            </a:r>
            <a:r>
              <a:rPr sz="2900" spc="0" dirty="0">
                <a:latin typeface="Tw Cen MT"/>
                <a:cs typeface="Tw Cen MT"/>
              </a:rPr>
              <a:t>d</a:t>
            </a:r>
            <a:r>
              <a:rPr sz="2900" spc="14" dirty="0">
                <a:latin typeface="Tw Cen MT"/>
                <a:cs typeface="Tw Cen MT"/>
              </a:rPr>
              <a:t>i</a:t>
            </a:r>
            <a:r>
              <a:rPr sz="2900" spc="0" dirty="0">
                <a:latin typeface="Tw Cen MT"/>
                <a:cs typeface="Tw Cen MT"/>
              </a:rPr>
              <a:t>m</a:t>
            </a:r>
            <a:r>
              <a:rPr sz="2900" spc="14" dirty="0">
                <a:latin typeface="Tw Cen MT"/>
                <a:cs typeface="Tw Cen MT"/>
              </a:rPr>
              <a:t>e</a:t>
            </a:r>
            <a:r>
              <a:rPr sz="2900" spc="0" dirty="0">
                <a:latin typeface="Tw Cen MT"/>
                <a:cs typeface="Tw Cen MT"/>
              </a:rPr>
              <a:t>nsi</a:t>
            </a:r>
            <a:r>
              <a:rPr sz="2900" spc="14" dirty="0">
                <a:latin typeface="Tw Cen MT"/>
                <a:cs typeface="Tw Cen MT"/>
              </a:rPr>
              <a:t>o</a:t>
            </a:r>
            <a:r>
              <a:rPr sz="2900" spc="0" dirty="0">
                <a:latin typeface="Tw Cen MT"/>
                <a:cs typeface="Tw Cen MT"/>
              </a:rPr>
              <a:t>nales</a:t>
            </a:r>
            <a:r>
              <a:rPr sz="2900" spc="-104" dirty="0">
                <a:latin typeface="Tw Cen MT"/>
                <a:cs typeface="Tw Cen MT"/>
              </a:rPr>
              <a:t> </a:t>
            </a:r>
            <a:r>
              <a:rPr sz="2900" spc="0" dirty="0">
                <a:latin typeface="Tw Cen MT"/>
                <a:cs typeface="Tw Cen MT"/>
              </a:rPr>
              <a:t>d</a:t>
            </a:r>
            <a:r>
              <a:rPr sz="2900" spc="14" dirty="0">
                <a:latin typeface="Tw Cen MT"/>
                <a:cs typeface="Tw Cen MT"/>
              </a:rPr>
              <a:t>o</a:t>
            </a:r>
            <a:r>
              <a:rPr sz="2900" spc="0" dirty="0">
                <a:latin typeface="Tw Cen MT"/>
                <a:cs typeface="Tw Cen MT"/>
              </a:rPr>
              <a:t>nde</a:t>
            </a:r>
            <a:r>
              <a:rPr sz="2900" spc="-14" dirty="0">
                <a:latin typeface="Tw Cen MT"/>
                <a:cs typeface="Tw Cen MT"/>
              </a:rPr>
              <a:t> </a:t>
            </a:r>
            <a:r>
              <a:rPr sz="2900" spc="0" dirty="0">
                <a:latin typeface="Tw Cen MT"/>
                <a:cs typeface="Tw Cen MT"/>
              </a:rPr>
              <a:t>pu</a:t>
            </a:r>
            <a:r>
              <a:rPr sz="2900" spc="14" dirty="0">
                <a:latin typeface="Tw Cen MT"/>
                <a:cs typeface="Tw Cen MT"/>
              </a:rPr>
              <a:t>e</a:t>
            </a:r>
            <a:r>
              <a:rPr sz="2900" spc="0" dirty="0">
                <a:latin typeface="Tw Cen MT"/>
                <a:cs typeface="Tw Cen MT"/>
              </a:rPr>
              <a:t>d</a:t>
            </a:r>
            <a:r>
              <a:rPr sz="2900" spc="4" dirty="0">
                <a:latin typeface="Tw Cen MT"/>
                <a:cs typeface="Tw Cen MT"/>
              </a:rPr>
              <a:t>a</a:t>
            </a:r>
            <a:r>
              <a:rPr sz="2900" spc="0" dirty="0">
                <a:latin typeface="Tw Cen MT"/>
                <a:cs typeface="Tw Cen MT"/>
              </a:rPr>
              <a:t>n</a:t>
            </a:r>
            <a:r>
              <a:rPr sz="2900" spc="-29" dirty="0">
                <a:latin typeface="Tw Cen MT"/>
                <a:cs typeface="Tw Cen MT"/>
              </a:rPr>
              <a:t> </a:t>
            </a:r>
            <a:r>
              <a:rPr sz="2900" spc="0" dirty="0">
                <a:latin typeface="Tw Cen MT"/>
                <a:cs typeface="Tw Cen MT"/>
              </a:rPr>
              <a:t>re</a:t>
            </a:r>
            <a:r>
              <a:rPr sz="2900" spc="14" dirty="0">
                <a:latin typeface="Tw Cen MT"/>
                <a:cs typeface="Tw Cen MT"/>
              </a:rPr>
              <a:t>l</a:t>
            </a:r>
            <a:r>
              <a:rPr sz="2900" spc="0" dirty="0">
                <a:latin typeface="Tw Cen MT"/>
                <a:cs typeface="Tw Cen MT"/>
              </a:rPr>
              <a:t>a</a:t>
            </a:r>
            <a:r>
              <a:rPr sz="2900" spc="14" dirty="0">
                <a:latin typeface="Tw Cen MT"/>
                <a:cs typeface="Tw Cen MT"/>
              </a:rPr>
              <a:t>c</a:t>
            </a:r>
            <a:r>
              <a:rPr sz="2900" spc="9" dirty="0">
                <a:latin typeface="Tw Cen MT"/>
                <a:cs typeface="Tw Cen MT"/>
              </a:rPr>
              <a:t>io</a:t>
            </a:r>
            <a:r>
              <a:rPr sz="2900" spc="0" dirty="0">
                <a:latin typeface="Tw Cen MT"/>
                <a:cs typeface="Tw Cen MT"/>
              </a:rPr>
              <a:t>nar</a:t>
            </a:r>
            <a:r>
              <a:rPr sz="2900" spc="-9" dirty="0">
                <a:latin typeface="Tw Cen MT"/>
                <a:cs typeface="Tw Cen MT"/>
              </a:rPr>
              <a:t>s</a:t>
            </a:r>
            <a:r>
              <a:rPr sz="2900" spc="0" dirty="0">
                <a:latin typeface="Tw Cen MT"/>
                <a:cs typeface="Tw Cen MT"/>
              </a:rPr>
              <a:t>e</a:t>
            </a:r>
            <a:r>
              <a:rPr sz="2900" spc="-89" dirty="0">
                <a:latin typeface="Tw Cen MT"/>
                <a:cs typeface="Tw Cen MT"/>
              </a:rPr>
              <a:t> </a:t>
            </a:r>
            <a:r>
              <a:rPr sz="2900" spc="0" dirty="0">
                <a:latin typeface="Tw Cen MT"/>
                <a:cs typeface="Tw Cen MT"/>
              </a:rPr>
              <a:t>m</a:t>
            </a:r>
            <a:r>
              <a:rPr sz="2900" spc="9" dirty="0">
                <a:latin typeface="Tw Cen MT"/>
                <a:cs typeface="Tw Cen MT"/>
              </a:rPr>
              <a:t>á</a:t>
            </a:r>
            <a:r>
              <a:rPr sz="2900" spc="0" dirty="0">
                <a:latin typeface="Tw Cen MT"/>
                <a:cs typeface="Tw Cen MT"/>
              </a:rPr>
              <a:t>s de</a:t>
            </a:r>
            <a:r>
              <a:rPr sz="2900" spc="-39" dirty="0">
                <a:latin typeface="Tw Cen MT"/>
                <a:cs typeface="Tw Cen MT"/>
              </a:rPr>
              <a:t> </a:t>
            </a:r>
            <a:r>
              <a:rPr sz="2900" spc="0" dirty="0">
                <a:latin typeface="Tw Cen MT"/>
                <a:cs typeface="Tw Cen MT"/>
              </a:rPr>
              <a:t>2 </a:t>
            </a:r>
            <a:r>
              <a:rPr sz="2900" spc="-50" dirty="0">
                <a:latin typeface="Tw Cen MT"/>
                <a:cs typeface="Tw Cen MT"/>
              </a:rPr>
              <a:t>v</a:t>
            </a:r>
            <a:r>
              <a:rPr sz="2900" spc="0" dirty="0">
                <a:latin typeface="Tw Cen MT"/>
                <a:cs typeface="Tw Cen MT"/>
              </a:rPr>
              <a:t>ar</a:t>
            </a:r>
            <a:r>
              <a:rPr sz="2900" spc="4" dirty="0">
                <a:latin typeface="Tw Cen MT"/>
                <a:cs typeface="Tw Cen MT"/>
              </a:rPr>
              <a:t>i</a:t>
            </a:r>
            <a:r>
              <a:rPr sz="2900" spc="0" dirty="0">
                <a:latin typeface="Tw Cen MT"/>
                <a:cs typeface="Tw Cen MT"/>
              </a:rPr>
              <a:t>a</a:t>
            </a:r>
            <a:r>
              <a:rPr sz="2900" spc="4" dirty="0">
                <a:latin typeface="Tw Cen MT"/>
                <a:cs typeface="Tw Cen MT"/>
              </a:rPr>
              <a:t>b</a:t>
            </a:r>
            <a:r>
              <a:rPr sz="2900" spc="9" dirty="0">
                <a:latin typeface="Tw Cen MT"/>
                <a:cs typeface="Tw Cen MT"/>
              </a:rPr>
              <a:t>le</a:t>
            </a:r>
            <a:r>
              <a:rPr sz="2900" spc="-9" dirty="0">
                <a:latin typeface="Tw Cen MT"/>
                <a:cs typeface="Tw Cen MT"/>
              </a:rPr>
              <a:t>s</a:t>
            </a:r>
            <a:r>
              <a:rPr sz="2900" spc="0" dirty="0">
                <a:latin typeface="Tw Cen MT"/>
                <a:cs typeface="Tw Cen MT"/>
              </a:rPr>
              <a:t>.</a:t>
            </a:r>
            <a:endParaRPr sz="2900">
              <a:latin typeface="Tw Cen MT"/>
              <a:cs typeface="Tw Cen MT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bject 28"/>
          <p:cNvSpPr/>
          <p:nvPr/>
        </p:nvSpPr>
        <p:spPr>
          <a:xfrm>
            <a:off x="0" y="1280160"/>
            <a:ext cx="533400" cy="228600"/>
          </a:xfrm>
          <a:custGeom>
            <a:avLst/>
            <a:gdLst/>
            <a:ahLst/>
            <a:cxnLst/>
            <a:rect l="l" t="t" r="r" b="b"/>
            <a:pathLst>
              <a:path w="533400" h="228600">
                <a:moveTo>
                  <a:pt x="0" y="228600"/>
                </a:moveTo>
                <a:lnTo>
                  <a:pt x="533400" y="228600"/>
                </a:lnTo>
                <a:lnTo>
                  <a:pt x="5334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DD80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590550" y="1280160"/>
            <a:ext cx="8553450" cy="228600"/>
          </a:xfrm>
          <a:custGeom>
            <a:avLst/>
            <a:gdLst/>
            <a:ahLst/>
            <a:cxnLst/>
            <a:rect l="l" t="t" r="r" b="b"/>
            <a:pathLst>
              <a:path w="8553450" h="228600">
                <a:moveTo>
                  <a:pt x="0" y="228600"/>
                </a:moveTo>
                <a:lnTo>
                  <a:pt x="8553450" y="228600"/>
                </a:lnTo>
                <a:lnTo>
                  <a:pt x="855345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93B6D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74904" y="251459"/>
            <a:ext cx="5577840" cy="13441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4863719" y="2424556"/>
            <a:ext cx="4127754" cy="294868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170789" y="1299169"/>
            <a:ext cx="21277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0738"/>
              </a:lnSpc>
              <a:spcBef>
                <a:spcPts val="15"/>
              </a:spcBef>
            </a:pPr>
            <a:r>
              <a:rPr sz="1200" b="1" spc="9" dirty="0">
                <a:solidFill>
                  <a:srgbClr val="FFFFFF"/>
                </a:solidFill>
                <a:latin typeface="Tw Cen MT"/>
                <a:cs typeface="Tw Cen MT"/>
              </a:rPr>
              <a:t>27</a:t>
            </a:r>
            <a:endParaRPr sz="1200">
              <a:latin typeface="Tw Cen MT"/>
              <a:cs typeface="Tw Cen MT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46659" y="1709480"/>
            <a:ext cx="4749572" cy="696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175" spc="0" baseline="2071" dirty="0">
                <a:solidFill>
                  <a:srgbClr val="DD8046"/>
                </a:solidFill>
                <a:latin typeface="Wingdings"/>
                <a:cs typeface="Wingdings"/>
              </a:rPr>
              <a:t></a:t>
            </a:r>
            <a:r>
              <a:rPr sz="2175" spc="0" baseline="1999" dirty="0">
                <a:solidFill>
                  <a:srgbClr val="DD8046"/>
                </a:solidFill>
                <a:latin typeface="Times New Roman"/>
                <a:cs typeface="Times New Roman"/>
              </a:rPr>
              <a:t> </a:t>
            </a:r>
            <a:r>
              <a:rPr sz="2175" spc="137" baseline="1999" dirty="0">
                <a:solidFill>
                  <a:srgbClr val="DD8046"/>
                </a:solidFill>
                <a:latin typeface="Times New Roman"/>
                <a:cs typeface="Times New Roman"/>
              </a:rPr>
              <a:t> </a:t>
            </a:r>
            <a:r>
              <a:rPr sz="3600" spc="-9" baseline="1275" dirty="0">
                <a:latin typeface="Tw Cen MT"/>
                <a:cs typeface="Tw Cen MT"/>
              </a:rPr>
              <a:t>H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-9" baseline="1275" dirty="0">
                <a:latin typeface="Tw Cen MT"/>
                <a:cs typeface="Tw Cen MT"/>
              </a:rPr>
              <a:t>r</a:t>
            </a:r>
            <a:r>
              <a:rPr sz="3600" spc="-2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amientas</a:t>
            </a:r>
            <a:r>
              <a:rPr sz="3600" spc="534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an</a:t>
            </a:r>
            <a:r>
              <a:rPr sz="3600" spc="-9" baseline="1275" dirty="0">
                <a:latin typeface="Tw Cen MT"/>
                <a:cs typeface="Tw Cen MT"/>
              </a:rPr>
              <a:t>a</a:t>
            </a:r>
            <a:r>
              <a:rPr sz="3600" spc="0" baseline="1275" dirty="0">
                <a:latin typeface="Tw Cen MT"/>
                <a:cs typeface="Tw Cen MT"/>
              </a:rPr>
              <a:t>líti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14" baseline="1275" dirty="0">
                <a:latin typeface="Tw Cen MT"/>
                <a:cs typeface="Tw Cen MT"/>
              </a:rPr>
              <a:t>a</a:t>
            </a:r>
            <a:r>
              <a:rPr sz="3600" spc="0" baseline="1275" dirty="0">
                <a:latin typeface="Tw Cen MT"/>
                <a:cs typeface="Tw Cen MT"/>
              </a:rPr>
              <a:t>s</a:t>
            </a:r>
            <a:r>
              <a:rPr sz="3600" spc="540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emplea</a:t>
            </a:r>
            <a:r>
              <a:rPr sz="3600" spc="-14" baseline="1275" dirty="0">
                <a:latin typeface="Tw Cen MT"/>
                <a:cs typeface="Tw Cen MT"/>
              </a:rPr>
              <a:t>d</a:t>
            </a:r>
            <a:r>
              <a:rPr sz="3600" spc="0" baseline="1275" dirty="0">
                <a:latin typeface="Tw Cen MT"/>
                <a:cs typeface="Tw Cen MT"/>
              </a:rPr>
              <a:t>as</a:t>
            </a:r>
            <a:endParaRPr sz="2400">
              <a:latin typeface="Tw Cen MT"/>
              <a:cs typeface="Tw Cen MT"/>
            </a:endParaRPr>
          </a:p>
          <a:p>
            <a:pPr marL="287324" marR="45765">
              <a:lnSpc>
                <a:spcPct val="90738"/>
              </a:lnSpc>
              <a:spcBef>
                <a:spcPts val="137"/>
              </a:spcBef>
            </a:pPr>
            <a:r>
              <a:rPr sz="2400" spc="0" dirty="0">
                <a:latin typeface="Tw Cen MT"/>
                <a:cs typeface="Tw Cen MT"/>
              </a:rPr>
              <a:t>re</a:t>
            </a:r>
            <a:r>
              <a:rPr sz="2400" spc="-9" dirty="0">
                <a:latin typeface="Tw Cen MT"/>
                <a:cs typeface="Tw Cen MT"/>
              </a:rPr>
              <a:t>g</a:t>
            </a:r>
            <a:r>
              <a:rPr sz="2400" spc="0" dirty="0">
                <a:latin typeface="Tw Cen MT"/>
                <a:cs typeface="Tw Cen MT"/>
              </a:rPr>
              <a:t>las y</a:t>
            </a:r>
            <a:r>
              <a:rPr sz="2400" spc="-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rel</a:t>
            </a:r>
            <a:r>
              <a:rPr sz="2400" spc="-9" dirty="0">
                <a:latin typeface="Tw Cen MT"/>
                <a:cs typeface="Tw Cen MT"/>
              </a:rPr>
              <a:t>ac</a:t>
            </a:r>
            <a:r>
              <a:rPr sz="2400" spc="0" dirty="0">
                <a:latin typeface="Tw Cen MT"/>
                <a:cs typeface="Tw Cen MT"/>
              </a:rPr>
              <a:t>io</a:t>
            </a:r>
            <a:r>
              <a:rPr sz="2400" spc="4" dirty="0">
                <a:latin typeface="Tw Cen MT"/>
                <a:cs typeface="Tw Cen MT"/>
              </a:rPr>
              <a:t>n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-25" dirty="0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.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176266" y="1709480"/>
            <a:ext cx="672453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p</a:t>
            </a:r>
            <a:r>
              <a:rPr sz="3600" spc="-9" baseline="1275" dirty="0">
                <a:latin typeface="Tw Cen MT"/>
                <a:cs typeface="Tw Cen MT"/>
              </a:rPr>
              <a:t>a</a:t>
            </a:r>
            <a:r>
              <a:rPr sz="3600" spc="-2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929376" y="1709480"/>
            <a:ext cx="290303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el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301486" y="1709480"/>
            <a:ext cx="1869521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d</a:t>
            </a:r>
            <a:r>
              <a:rPr sz="3600" spc="-4" baseline="1275" dirty="0">
                <a:latin typeface="Tw Cen MT"/>
                <a:cs typeface="Tw Cen MT"/>
              </a:rPr>
              <a:t>es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ub</a:t>
            </a:r>
            <a:r>
              <a:rPr sz="3600" spc="-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i</a:t>
            </a:r>
            <a:r>
              <a:rPr sz="3600" spc="4" baseline="1275" dirty="0">
                <a:latin typeface="Tw Cen MT"/>
                <a:cs typeface="Tw Cen MT"/>
              </a:rPr>
              <a:t>m</a:t>
            </a:r>
            <a:r>
              <a:rPr sz="3600" spc="0" baseline="1275" dirty="0">
                <a:latin typeface="Tw Cen MT"/>
                <a:cs typeface="Tw Cen MT"/>
              </a:rPr>
              <a:t>iento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8252841" y="1709480"/>
            <a:ext cx="390507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-4" baseline="1275" dirty="0">
                <a:latin typeface="Tw Cen MT"/>
                <a:cs typeface="Tw Cen MT"/>
              </a:rPr>
              <a:t>de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30504" y="2573842"/>
            <a:ext cx="696005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175" spc="0" baseline="2071" dirty="0">
                <a:solidFill>
                  <a:srgbClr val="DD8046"/>
                </a:solidFill>
                <a:latin typeface="Wingdings"/>
                <a:cs typeface="Wingdings"/>
              </a:rPr>
              <a:t></a:t>
            </a:r>
            <a:r>
              <a:rPr sz="2175" spc="0" baseline="1999" dirty="0">
                <a:solidFill>
                  <a:srgbClr val="DD8046"/>
                </a:solidFill>
                <a:latin typeface="Times New Roman"/>
                <a:cs typeface="Times New Roman"/>
              </a:rPr>
              <a:t>  </a:t>
            </a:r>
            <a:r>
              <a:rPr sz="2175" spc="131" baseline="1999" dirty="0">
                <a:solidFill>
                  <a:srgbClr val="DD8046"/>
                </a:solidFill>
                <a:latin typeface="Times New Roman"/>
                <a:cs typeface="Times New Roman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Se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351915" y="2573842"/>
            <a:ext cx="1195782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ons</a:t>
            </a:r>
            <a:r>
              <a:rPr sz="3600" spc="-9" baseline="1275" dirty="0">
                <a:latin typeface="Tw Cen MT"/>
                <a:cs typeface="Tw Cen MT"/>
              </a:rPr>
              <a:t>t</a:t>
            </a:r>
            <a:r>
              <a:rPr sz="3600" spc="3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u</a:t>
            </a:r>
            <a:r>
              <a:rPr sz="3600" spc="-44" baseline="1275" dirty="0">
                <a:latin typeface="Tw Cen MT"/>
                <a:cs typeface="Tw Cen MT"/>
              </a:rPr>
              <a:t>y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873121" y="2573842"/>
            <a:ext cx="1269611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p</a:t>
            </a:r>
            <a:r>
              <a:rPr sz="3600" spc="-9" baseline="1275" dirty="0">
                <a:latin typeface="Tw Cen MT"/>
                <a:cs typeface="Tw Cen MT"/>
              </a:rPr>
              <a:t>a</a:t>
            </a:r>
            <a:r>
              <a:rPr sz="3600" spc="3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tiendo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467860" y="2573842"/>
            <a:ext cx="290303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el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50544" y="2939842"/>
            <a:ext cx="2909541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on</a:t>
            </a:r>
            <a:r>
              <a:rPr sz="3600" spc="4" baseline="1275" dirty="0">
                <a:latin typeface="Tw Cen MT"/>
                <a:cs typeface="Tw Cen MT"/>
              </a:rPr>
              <a:t>j</a:t>
            </a:r>
            <a:r>
              <a:rPr sz="3600" spc="0" baseline="1275" dirty="0">
                <a:latin typeface="Tw Cen MT"/>
                <a:cs typeface="Tw Cen MT"/>
              </a:rPr>
              <a:t>u</a:t>
            </a:r>
            <a:r>
              <a:rPr sz="3600" spc="4" baseline="1275" dirty="0">
                <a:latin typeface="Tw Cen MT"/>
                <a:cs typeface="Tw Cen MT"/>
              </a:rPr>
              <a:t>n</a:t>
            </a:r>
            <a:r>
              <a:rPr sz="3600" spc="0" baseline="1275" dirty="0">
                <a:latin typeface="Tw Cen MT"/>
                <a:cs typeface="Tw Cen MT"/>
              </a:rPr>
              <a:t>tos</a:t>
            </a:r>
            <a:r>
              <a:rPr sz="3600" spc="-14" baseline="1275" dirty="0">
                <a:latin typeface="Tw Cen MT"/>
                <a:cs typeface="Tw Cen MT"/>
              </a:rPr>
              <a:t> </a:t>
            </a:r>
            <a:r>
              <a:rPr sz="3600" spc="-4" baseline="1275" dirty="0">
                <a:latin typeface="Tw Cen MT"/>
                <a:cs typeface="Tw Cen MT"/>
              </a:rPr>
              <a:t>d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14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dos o</a:t>
            </a:r>
            <a:r>
              <a:rPr sz="3600" spc="-9" baseline="1275" dirty="0">
                <a:latin typeface="Tw Cen MT"/>
                <a:cs typeface="Tw Cen MT"/>
              </a:rPr>
              <a:t> </a:t>
            </a:r>
            <a:r>
              <a:rPr sz="3600" spc="4" baseline="1275" dirty="0">
                <a:latin typeface="Tw Cen MT"/>
                <a:cs typeface="Tw Cen MT"/>
              </a:rPr>
              <a:t>m</a:t>
            </a:r>
            <a:r>
              <a:rPr sz="3600" spc="0" baseline="1275" dirty="0">
                <a:latin typeface="Tw Cen MT"/>
                <a:cs typeface="Tw Cen MT"/>
              </a:rPr>
              <a:t>á</a:t>
            </a:r>
            <a:r>
              <a:rPr sz="3600" spc="-29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.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30504" y="3397423"/>
            <a:ext cx="1077495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2100" spc="0" baseline="2145" dirty="0">
                <a:solidFill>
                  <a:srgbClr val="DD8046"/>
                </a:solidFill>
                <a:latin typeface="Wingdings"/>
                <a:cs typeface="Wingdings"/>
              </a:rPr>
              <a:t></a:t>
            </a:r>
            <a:r>
              <a:rPr sz="2100" spc="0" baseline="2070" dirty="0">
                <a:solidFill>
                  <a:srgbClr val="DD8046"/>
                </a:solidFill>
                <a:latin typeface="Times New Roman"/>
                <a:cs typeface="Times New Roman"/>
              </a:rPr>
              <a:t>  </a:t>
            </a:r>
            <a:r>
              <a:rPr sz="2100" spc="209" baseline="2070" dirty="0">
                <a:solidFill>
                  <a:srgbClr val="DD8046"/>
                </a:solidFill>
                <a:latin typeface="Times New Roman"/>
                <a:cs typeface="Times New Roman"/>
              </a:rPr>
              <a:t> 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-9" baseline="1275" dirty="0">
                <a:latin typeface="Tw Cen MT"/>
                <a:cs typeface="Tw Cen MT"/>
              </a:rPr>
              <a:t>d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516507" y="3397423"/>
            <a:ext cx="1797077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su</a:t>
            </a:r>
            <a:r>
              <a:rPr sz="3600" spc="14" baseline="1275" dirty="0">
                <a:latin typeface="Tw Cen MT"/>
                <a:cs typeface="Tw Cen MT"/>
              </a:rPr>
              <a:t>b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on</a:t>
            </a:r>
            <a:r>
              <a:rPr sz="3600" spc="4" baseline="1275" dirty="0">
                <a:latin typeface="Tw Cen MT"/>
                <a:cs typeface="Tw Cen MT"/>
              </a:rPr>
              <a:t>j</a:t>
            </a:r>
            <a:r>
              <a:rPr sz="3600" spc="0" baseline="1275" dirty="0">
                <a:latin typeface="Tw Cen MT"/>
                <a:cs typeface="Tw Cen MT"/>
              </a:rPr>
              <a:t>u</a:t>
            </a:r>
            <a:r>
              <a:rPr sz="3600" spc="4" baseline="1275" dirty="0">
                <a:latin typeface="Tw Cen MT"/>
                <a:cs typeface="Tw Cen MT"/>
              </a:rPr>
              <a:t>n</a:t>
            </a:r>
            <a:r>
              <a:rPr sz="3600" spc="0" baseline="1275" dirty="0">
                <a:latin typeface="Tw Cen MT"/>
                <a:cs typeface="Tw Cen MT"/>
              </a:rPr>
              <a:t>to </a:t>
            </a:r>
            <a:r>
              <a:rPr sz="3600" spc="104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422141" y="3397423"/>
            <a:ext cx="30429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-4" baseline="1275" dirty="0">
                <a:latin typeface="Tw Cen MT"/>
                <a:cs typeface="Tw Cen MT"/>
              </a:rPr>
              <a:t>su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836670" y="3397423"/>
            <a:ext cx="48503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-44" baseline="1275" dirty="0">
                <a:latin typeface="Tw Cen MT"/>
                <a:cs typeface="Tw Cen MT"/>
              </a:rPr>
              <a:t>v</a:t>
            </a:r>
            <a:r>
              <a:rPr sz="3600" spc="0" baseline="1275" dirty="0">
                <a:latin typeface="Tw Cen MT"/>
                <a:cs typeface="Tw Cen MT"/>
              </a:rPr>
              <a:t>ez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431284" y="3397423"/>
            <a:ext cx="32502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es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50544" y="3763197"/>
            <a:ext cx="1680928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p</a:t>
            </a:r>
            <a:r>
              <a:rPr sz="3600" spc="-9" baseline="1275" dirty="0">
                <a:latin typeface="Tw Cen MT"/>
                <a:cs typeface="Tw Cen MT"/>
              </a:rPr>
              <a:t>a</a:t>
            </a:r>
            <a:r>
              <a:rPr sz="3600" spc="3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ti</a:t>
            </a:r>
            <a:r>
              <a:rPr sz="3600" spc="-14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iona</a:t>
            </a:r>
            <a:r>
              <a:rPr sz="3600" spc="-4" baseline="1275" dirty="0">
                <a:latin typeface="Tw Cen MT"/>
                <a:cs typeface="Tw Cen MT"/>
              </a:rPr>
              <a:t>d</a:t>
            </a:r>
            <a:r>
              <a:rPr sz="3600" spc="-44" baseline="1275" dirty="0">
                <a:latin typeface="Tw Cen MT"/>
                <a:cs typeface="Tw Cen MT"/>
              </a:rPr>
              <a:t>o</a:t>
            </a:r>
            <a:r>
              <a:rPr sz="3600" spc="0" baseline="1275" dirty="0">
                <a:latin typeface="Tw Cen MT"/>
                <a:cs typeface="Tw Cen MT"/>
              </a:rPr>
              <a:t>.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30504" y="4217589"/>
            <a:ext cx="695959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2175" spc="0" baseline="2071" dirty="0">
                <a:solidFill>
                  <a:srgbClr val="DD8046"/>
                </a:solidFill>
                <a:latin typeface="Wingdings"/>
                <a:cs typeface="Wingdings"/>
              </a:rPr>
              <a:t></a:t>
            </a:r>
            <a:r>
              <a:rPr sz="2175" spc="0" baseline="1999" dirty="0">
                <a:solidFill>
                  <a:srgbClr val="DD8046"/>
                </a:solidFill>
                <a:latin typeface="Times New Roman"/>
                <a:cs typeface="Times New Roman"/>
              </a:rPr>
              <a:t>  </a:t>
            </a:r>
            <a:r>
              <a:rPr sz="2175" spc="137" baseline="1999" dirty="0">
                <a:solidFill>
                  <a:srgbClr val="DD8046"/>
                </a:solidFill>
                <a:latin typeface="Times New Roman"/>
                <a:cs typeface="Times New Roman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Se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22984" y="4217589"/>
            <a:ext cx="1058289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onti</a:t>
            </a:r>
            <a:r>
              <a:rPr sz="3600" spc="4" baseline="1275" dirty="0">
                <a:latin typeface="Tw Cen MT"/>
                <a:cs typeface="Tw Cen MT"/>
              </a:rPr>
              <a:t>n</a:t>
            </a:r>
            <a:r>
              <a:rPr sz="3600" spc="0" baseline="1275" dirty="0">
                <a:latin typeface="Tw Cen MT"/>
                <a:cs typeface="Tw Cen MT"/>
              </a:rPr>
              <a:t>ua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275713" y="4217589"/>
            <a:ext cx="723927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has</a:t>
            </a:r>
            <a:r>
              <a:rPr sz="3600" spc="-9" baseline="1275" dirty="0">
                <a:latin typeface="Tw Cen MT"/>
                <a:cs typeface="Tw Cen MT"/>
              </a:rPr>
              <a:t>t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095625" y="4217589"/>
            <a:ext cx="35823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4" baseline="1275" dirty="0">
                <a:latin typeface="Tw Cen MT"/>
                <a:cs typeface="Tw Cen MT"/>
              </a:rPr>
              <a:t>no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547110" y="4217589"/>
            <a:ext cx="120642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-25" baseline="1275" dirty="0">
                <a:latin typeface="Tw Cen MT"/>
                <a:cs typeface="Tw Cen MT"/>
              </a:rPr>
              <a:t>e</a:t>
            </a:r>
            <a:r>
              <a:rPr sz="3600" spc="0" baseline="1275" dirty="0">
                <a:latin typeface="Tw Cen MT"/>
                <a:cs typeface="Tw Cen MT"/>
              </a:rPr>
              <a:t>ncont</a:t>
            </a:r>
            <a:r>
              <a:rPr sz="3600" spc="-34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ar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50544" y="4583363"/>
            <a:ext cx="1398677" cy="696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di</a:t>
            </a:r>
            <a:r>
              <a:rPr sz="3600" spc="-9" baseline="1275" dirty="0">
                <a:latin typeface="Tw Cen MT"/>
                <a:cs typeface="Tw Cen MT"/>
              </a:rPr>
              <a:t>f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-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en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ias</a:t>
            </a:r>
            <a:endParaRPr sz="2400">
              <a:latin typeface="Tw Cen MT"/>
              <a:cs typeface="Tw Cen MT"/>
            </a:endParaRPr>
          </a:p>
          <a:p>
            <a:pPr marL="12700" marR="45765">
              <a:lnSpc>
                <a:spcPct val="90738"/>
              </a:lnSpc>
              <a:spcBef>
                <a:spcPts val="137"/>
              </a:spcBef>
            </a:pPr>
            <a:r>
              <a:rPr sz="2400" spc="0" dirty="0">
                <a:latin typeface="Tw Cen MT"/>
                <a:cs typeface="Tw Cen MT"/>
              </a:rPr>
              <a:t>i</a:t>
            </a:r>
            <a:r>
              <a:rPr sz="2400" spc="4" dirty="0">
                <a:latin typeface="Tw Cen MT"/>
                <a:cs typeface="Tw Cen MT"/>
              </a:rPr>
              <a:t>n</a:t>
            </a:r>
            <a:r>
              <a:rPr sz="2400" spc="0" dirty="0">
                <a:latin typeface="Tw Cen MT"/>
                <a:cs typeface="Tw Cen MT"/>
              </a:rPr>
              <a:t>fluen</a:t>
            </a:r>
            <a:r>
              <a:rPr sz="2400" spc="-4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i</a:t>
            </a:r>
            <a:r>
              <a:rPr sz="2400" spc="4" dirty="0">
                <a:latin typeface="Tw Cen MT"/>
                <a:cs typeface="Tw Cen MT"/>
              </a:rPr>
              <a:t>a</a:t>
            </a:r>
            <a:r>
              <a:rPr sz="2400" spc="0" dirty="0">
                <a:latin typeface="Tw Cen MT"/>
                <a:cs typeface="Tw Cen MT"/>
              </a:rPr>
              <a:t>.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400681" y="4583363"/>
            <a:ext cx="1611873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-4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ignif</a:t>
            </a:r>
            <a:r>
              <a:rPr sz="3600" spc="14" baseline="1275" dirty="0">
                <a:latin typeface="Tw Cen MT"/>
                <a:cs typeface="Tw Cen MT"/>
              </a:rPr>
              <a:t>i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-9" baseline="1275" dirty="0">
                <a:latin typeface="Tw Cen MT"/>
                <a:cs typeface="Tw Cen MT"/>
              </a:rPr>
              <a:t>t</a:t>
            </a:r>
            <a:r>
              <a:rPr sz="3600" spc="0" baseline="1275" dirty="0">
                <a:latin typeface="Tw Cen MT"/>
                <a:cs typeface="Tw Cen MT"/>
              </a:rPr>
              <a:t>i</a:t>
            </a:r>
            <a:r>
              <a:rPr sz="3600" spc="-19" baseline="1275" dirty="0">
                <a:latin typeface="Tw Cen MT"/>
                <a:cs typeface="Tw Cen MT"/>
              </a:rPr>
              <a:t>v</a:t>
            </a:r>
            <a:r>
              <a:rPr sz="3600" spc="0" baseline="1275" dirty="0">
                <a:latin typeface="Tw Cen MT"/>
                <a:cs typeface="Tw Cen MT"/>
              </a:rPr>
              <a:t>as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4364228" y="4583363"/>
            <a:ext cx="390507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-4" baseline="1275" dirty="0">
                <a:latin typeface="Tw Cen MT"/>
                <a:cs typeface="Tw Cen MT"/>
              </a:rPr>
              <a:t>de</a:t>
            </a:r>
            <a:endParaRPr sz="2400">
              <a:latin typeface="Tw Cen MT"/>
              <a:cs typeface="Tw Cen MT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ject 19"/>
          <p:cNvSpPr/>
          <p:nvPr/>
        </p:nvSpPr>
        <p:spPr>
          <a:xfrm>
            <a:off x="0" y="1280160"/>
            <a:ext cx="533400" cy="228600"/>
          </a:xfrm>
          <a:custGeom>
            <a:avLst/>
            <a:gdLst/>
            <a:ahLst/>
            <a:cxnLst/>
            <a:rect l="l" t="t" r="r" b="b"/>
            <a:pathLst>
              <a:path w="533400" h="228600">
                <a:moveTo>
                  <a:pt x="0" y="228600"/>
                </a:moveTo>
                <a:lnTo>
                  <a:pt x="533400" y="228600"/>
                </a:lnTo>
                <a:lnTo>
                  <a:pt x="5334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DD80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590550" y="1280160"/>
            <a:ext cx="8553450" cy="228600"/>
          </a:xfrm>
          <a:custGeom>
            <a:avLst/>
            <a:gdLst/>
            <a:ahLst/>
            <a:cxnLst/>
            <a:rect l="l" t="t" r="r" b="b"/>
            <a:pathLst>
              <a:path w="8553450" h="228600">
                <a:moveTo>
                  <a:pt x="0" y="228600"/>
                </a:moveTo>
                <a:lnTo>
                  <a:pt x="8553450" y="228600"/>
                </a:lnTo>
                <a:lnTo>
                  <a:pt x="855345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93B6D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74904" y="251459"/>
            <a:ext cx="5993892" cy="13441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170789" y="1299169"/>
            <a:ext cx="21277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0738"/>
              </a:lnSpc>
              <a:spcBef>
                <a:spcPts val="15"/>
              </a:spcBef>
            </a:pPr>
            <a:r>
              <a:rPr sz="1200" b="1" spc="9" dirty="0">
                <a:solidFill>
                  <a:srgbClr val="FFFFFF"/>
                </a:solidFill>
                <a:latin typeface="Tw Cen MT"/>
                <a:cs typeface="Tw Cen MT"/>
              </a:rPr>
              <a:t>28</a:t>
            </a:r>
            <a:endParaRPr sz="1200">
              <a:latin typeface="Tw Cen MT"/>
              <a:cs typeface="Tw Cen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74370" y="2034762"/>
            <a:ext cx="1437479" cy="3823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475" spc="0" baseline="1820" dirty="0">
                <a:solidFill>
                  <a:srgbClr val="DD8046"/>
                </a:solidFill>
                <a:latin typeface="Wingdings"/>
                <a:cs typeface="Wingdings"/>
              </a:rPr>
              <a:t></a:t>
            </a:r>
            <a:r>
              <a:rPr sz="2475" spc="0" baseline="1756" dirty="0">
                <a:solidFill>
                  <a:srgbClr val="DD8046"/>
                </a:solidFill>
                <a:latin typeface="Times New Roman"/>
                <a:cs typeface="Times New Roman"/>
              </a:rPr>
              <a:t> </a:t>
            </a:r>
            <a:r>
              <a:rPr sz="2475" spc="214" baseline="1756" dirty="0">
                <a:solidFill>
                  <a:srgbClr val="DD8046"/>
                </a:solidFill>
                <a:latin typeface="Times New Roman"/>
                <a:cs typeface="Times New Roman"/>
              </a:rPr>
              <a:t> </a:t>
            </a:r>
            <a:r>
              <a:rPr sz="4200" spc="0" baseline="1093" dirty="0">
                <a:latin typeface="Tw Cen MT"/>
                <a:cs typeface="Tw Cen MT"/>
              </a:rPr>
              <a:t>Técni</a:t>
            </a:r>
            <a:r>
              <a:rPr sz="4200" spc="-19" baseline="1093" dirty="0">
                <a:latin typeface="Tw Cen MT"/>
                <a:cs typeface="Tw Cen MT"/>
              </a:rPr>
              <a:t>c</a:t>
            </a:r>
            <a:r>
              <a:rPr sz="4200" spc="0" baseline="1093" dirty="0">
                <a:latin typeface="Tw Cen MT"/>
                <a:cs typeface="Tw Cen MT"/>
              </a:rPr>
              <a:t>a</a:t>
            </a:r>
            <a:endParaRPr sz="2800">
              <a:latin typeface="Tw Cen MT"/>
              <a:cs typeface="Tw Cen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066036" y="2034762"/>
            <a:ext cx="2154463" cy="3823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1093" dirty="0">
                <a:latin typeface="Tw Cen MT"/>
                <a:cs typeface="Tw Cen MT"/>
              </a:rPr>
              <a:t>t</a:t>
            </a:r>
            <a:r>
              <a:rPr sz="4200" spc="-14" baseline="1093" dirty="0">
                <a:latin typeface="Tw Cen MT"/>
                <a:cs typeface="Tw Cen MT"/>
              </a:rPr>
              <a:t>ra</a:t>
            </a:r>
            <a:r>
              <a:rPr sz="4200" spc="4" baseline="1093" dirty="0">
                <a:latin typeface="Tw Cen MT"/>
                <a:cs typeface="Tw Cen MT"/>
              </a:rPr>
              <a:t>d</a:t>
            </a:r>
            <a:r>
              <a:rPr sz="4200" spc="-19" baseline="1093" dirty="0">
                <a:latin typeface="Tw Cen MT"/>
                <a:cs typeface="Tw Cen MT"/>
              </a:rPr>
              <a:t>i</a:t>
            </a:r>
            <a:r>
              <a:rPr sz="4200" spc="0" baseline="1093" dirty="0">
                <a:latin typeface="Tw Cen MT"/>
                <a:cs typeface="Tw Cen MT"/>
              </a:rPr>
              <a:t>c</a:t>
            </a:r>
            <a:r>
              <a:rPr sz="4200" spc="-14" baseline="1093" dirty="0">
                <a:latin typeface="Tw Cen MT"/>
                <a:cs typeface="Tw Cen MT"/>
              </a:rPr>
              <a:t>i</a:t>
            </a:r>
            <a:r>
              <a:rPr sz="4200" spc="9" baseline="1093" dirty="0">
                <a:latin typeface="Tw Cen MT"/>
                <a:cs typeface="Tw Cen MT"/>
              </a:rPr>
              <a:t>o</a:t>
            </a:r>
            <a:r>
              <a:rPr sz="4200" spc="0" baseline="1093" dirty="0">
                <a:latin typeface="Tw Cen MT"/>
                <a:cs typeface="Tw Cen MT"/>
              </a:rPr>
              <a:t>n</a:t>
            </a:r>
            <a:r>
              <a:rPr sz="4200" spc="-19" baseline="1093" dirty="0">
                <a:latin typeface="Tw Cen MT"/>
                <a:cs typeface="Tw Cen MT"/>
              </a:rPr>
              <a:t>a</a:t>
            </a:r>
            <a:r>
              <a:rPr sz="4200" spc="0" baseline="1093" dirty="0">
                <a:latin typeface="Tw Cen MT"/>
                <a:cs typeface="Tw Cen MT"/>
              </a:rPr>
              <a:t>l </a:t>
            </a:r>
            <a:r>
              <a:rPr sz="4200" spc="299" baseline="1093" dirty="0">
                <a:latin typeface="Tw Cen MT"/>
                <a:cs typeface="Tw Cen MT"/>
              </a:rPr>
              <a:t> </a:t>
            </a:r>
            <a:r>
              <a:rPr sz="4200" spc="9" baseline="1093" dirty="0">
                <a:latin typeface="Tw Cen MT"/>
                <a:cs typeface="Tw Cen MT"/>
              </a:rPr>
              <a:t>en</a:t>
            </a:r>
            <a:endParaRPr sz="2800">
              <a:latin typeface="Tw Cen MT"/>
              <a:cs typeface="Tw Cen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370959" y="2034762"/>
            <a:ext cx="332296" cy="3823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-14" baseline="1093" dirty="0">
                <a:latin typeface="Tw Cen MT"/>
                <a:cs typeface="Tw Cen MT"/>
              </a:rPr>
              <a:t>el</a:t>
            </a:r>
            <a:endParaRPr sz="2800">
              <a:latin typeface="Tw Cen MT"/>
              <a:cs typeface="Tw Cen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858893" y="2034762"/>
            <a:ext cx="1703283" cy="3823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1093" dirty="0">
                <a:latin typeface="Tw Cen MT"/>
                <a:cs typeface="Tw Cen MT"/>
              </a:rPr>
              <a:t>t</a:t>
            </a:r>
            <a:r>
              <a:rPr sz="4200" spc="-14" baseline="1093" dirty="0">
                <a:latin typeface="Tw Cen MT"/>
                <a:cs typeface="Tw Cen MT"/>
              </a:rPr>
              <a:t>r</a:t>
            </a:r>
            <a:r>
              <a:rPr sz="4200" spc="4" baseline="1093" dirty="0">
                <a:latin typeface="Tw Cen MT"/>
                <a:cs typeface="Tw Cen MT"/>
              </a:rPr>
              <a:t>a</a:t>
            </a:r>
            <a:r>
              <a:rPr sz="4200" spc="-14" baseline="1093" dirty="0">
                <a:latin typeface="Tw Cen MT"/>
                <a:cs typeface="Tw Cen MT"/>
              </a:rPr>
              <a:t>t</a:t>
            </a:r>
            <a:r>
              <a:rPr sz="4200" spc="4" baseline="1093" dirty="0">
                <a:latin typeface="Tw Cen MT"/>
                <a:cs typeface="Tw Cen MT"/>
              </a:rPr>
              <a:t>a</a:t>
            </a:r>
            <a:r>
              <a:rPr sz="4200" spc="-25" baseline="1093" dirty="0">
                <a:latin typeface="Tw Cen MT"/>
                <a:cs typeface="Tw Cen MT"/>
              </a:rPr>
              <a:t>m</a:t>
            </a:r>
            <a:r>
              <a:rPr sz="4200" spc="4" baseline="1093" dirty="0">
                <a:latin typeface="Tw Cen MT"/>
                <a:cs typeface="Tw Cen MT"/>
              </a:rPr>
              <a:t>i</a:t>
            </a:r>
            <a:r>
              <a:rPr sz="4200" spc="9" baseline="1093" dirty="0">
                <a:latin typeface="Tw Cen MT"/>
                <a:cs typeface="Tw Cen MT"/>
              </a:rPr>
              <a:t>e</a:t>
            </a:r>
            <a:r>
              <a:rPr sz="4200" spc="-29" baseline="1093" dirty="0">
                <a:latin typeface="Tw Cen MT"/>
                <a:cs typeface="Tw Cen MT"/>
              </a:rPr>
              <a:t>n</a:t>
            </a:r>
            <a:r>
              <a:rPr sz="4200" spc="0" baseline="1093" dirty="0">
                <a:latin typeface="Tw Cen MT"/>
                <a:cs typeface="Tw Cen MT"/>
              </a:rPr>
              <a:t>to</a:t>
            </a:r>
            <a:endParaRPr sz="2800">
              <a:latin typeface="Tw Cen MT"/>
              <a:cs typeface="Tw Cen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715759" y="2034762"/>
            <a:ext cx="450446" cy="3823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-14" baseline="1093" dirty="0">
                <a:latin typeface="Tw Cen MT"/>
                <a:cs typeface="Tw Cen MT"/>
              </a:rPr>
              <a:t>de</a:t>
            </a:r>
            <a:endParaRPr sz="2800">
              <a:latin typeface="Tw Cen MT"/>
              <a:cs typeface="Tw Cen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322311" y="2034762"/>
            <a:ext cx="1238933" cy="3823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4" baseline="1093" dirty="0">
                <a:latin typeface="Tw Cen MT"/>
                <a:cs typeface="Tw Cen MT"/>
              </a:rPr>
              <a:t>g</a:t>
            </a:r>
            <a:r>
              <a:rPr sz="4200" spc="-25" baseline="1093" dirty="0">
                <a:latin typeface="Tw Cen MT"/>
                <a:cs typeface="Tw Cen MT"/>
              </a:rPr>
              <a:t>r</a:t>
            </a:r>
            <a:r>
              <a:rPr sz="4200" spc="4" baseline="1093" dirty="0">
                <a:latin typeface="Tw Cen MT"/>
                <a:cs typeface="Tw Cen MT"/>
              </a:rPr>
              <a:t>a</a:t>
            </a:r>
            <a:r>
              <a:rPr sz="4200" spc="-29" baseline="1093" dirty="0">
                <a:latin typeface="Tw Cen MT"/>
                <a:cs typeface="Tw Cen MT"/>
              </a:rPr>
              <a:t>n</a:t>
            </a:r>
            <a:r>
              <a:rPr sz="4200" spc="4" baseline="1093" dirty="0">
                <a:latin typeface="Tw Cen MT"/>
                <a:cs typeface="Tw Cen MT"/>
              </a:rPr>
              <a:t>d</a:t>
            </a:r>
            <a:r>
              <a:rPr sz="4200" spc="9" baseline="1093" dirty="0">
                <a:latin typeface="Tw Cen MT"/>
                <a:cs typeface="Tw Cen MT"/>
              </a:rPr>
              <a:t>e</a:t>
            </a:r>
            <a:r>
              <a:rPr sz="4200" spc="0" baseline="1093" dirty="0">
                <a:latin typeface="Tw Cen MT"/>
                <a:cs typeface="Tw Cen MT"/>
              </a:rPr>
              <a:t>s</a:t>
            </a:r>
            <a:endParaRPr sz="2800">
              <a:latin typeface="Tw Cen MT"/>
              <a:cs typeface="Tw Cen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74370" y="2419430"/>
            <a:ext cx="3930957" cy="169932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33044" marR="58080">
              <a:lnSpc>
                <a:spcPts val="2960"/>
              </a:lnSpc>
              <a:spcBef>
                <a:spcPts val="148"/>
              </a:spcBef>
            </a:pPr>
            <a:r>
              <a:rPr sz="4200" spc="-54" baseline="1093" dirty="0">
                <a:latin typeface="Tw Cen MT"/>
                <a:cs typeface="Tw Cen MT"/>
              </a:rPr>
              <a:t>v</a:t>
            </a:r>
            <a:r>
              <a:rPr sz="4200" spc="9" baseline="1093" dirty="0">
                <a:latin typeface="Tw Cen MT"/>
                <a:cs typeface="Tw Cen MT"/>
              </a:rPr>
              <a:t>o</a:t>
            </a:r>
            <a:r>
              <a:rPr sz="4200" spc="4" baseline="1093" dirty="0">
                <a:latin typeface="Tw Cen MT"/>
                <a:cs typeface="Tw Cen MT"/>
              </a:rPr>
              <a:t>l</a:t>
            </a:r>
            <a:r>
              <a:rPr sz="4200" spc="0" baseline="1093" dirty="0">
                <a:latin typeface="Tw Cen MT"/>
                <a:cs typeface="Tw Cen MT"/>
              </a:rPr>
              <a:t>úmen</a:t>
            </a:r>
            <a:r>
              <a:rPr sz="4200" spc="9" baseline="1093" dirty="0">
                <a:latin typeface="Tw Cen MT"/>
                <a:cs typeface="Tw Cen MT"/>
              </a:rPr>
              <a:t>e</a:t>
            </a:r>
            <a:r>
              <a:rPr sz="4200" spc="0" baseline="1093" dirty="0">
                <a:latin typeface="Tw Cen MT"/>
                <a:cs typeface="Tw Cen MT"/>
              </a:rPr>
              <a:t>s</a:t>
            </a:r>
            <a:r>
              <a:rPr sz="4200" spc="-84" baseline="1093" dirty="0">
                <a:latin typeface="Tw Cen MT"/>
                <a:cs typeface="Tw Cen MT"/>
              </a:rPr>
              <a:t> </a:t>
            </a:r>
            <a:r>
              <a:rPr sz="4200" spc="9" baseline="1093" dirty="0">
                <a:latin typeface="Tw Cen MT"/>
                <a:cs typeface="Tw Cen MT"/>
              </a:rPr>
              <a:t>d</a:t>
            </a:r>
            <a:r>
              <a:rPr sz="4200" spc="0" baseline="1093" dirty="0">
                <a:latin typeface="Tw Cen MT"/>
                <a:cs typeface="Tw Cen MT"/>
              </a:rPr>
              <a:t>e</a:t>
            </a:r>
            <a:r>
              <a:rPr sz="4200" spc="-9" baseline="1093" dirty="0">
                <a:latin typeface="Tw Cen MT"/>
                <a:cs typeface="Tw Cen MT"/>
              </a:rPr>
              <a:t> </a:t>
            </a:r>
            <a:r>
              <a:rPr sz="4200" spc="9" baseline="1093" dirty="0">
                <a:latin typeface="Tw Cen MT"/>
                <a:cs typeface="Tw Cen MT"/>
              </a:rPr>
              <a:t>da</a:t>
            </a:r>
            <a:r>
              <a:rPr sz="4200" spc="0" baseline="1093" dirty="0">
                <a:latin typeface="Tw Cen MT"/>
                <a:cs typeface="Tw Cen MT"/>
              </a:rPr>
              <a:t>t</a:t>
            </a:r>
            <a:r>
              <a:rPr sz="4200" spc="14" baseline="1093" dirty="0">
                <a:latin typeface="Tw Cen MT"/>
                <a:cs typeface="Tw Cen MT"/>
              </a:rPr>
              <a:t>o</a:t>
            </a:r>
            <a:r>
              <a:rPr sz="4200" spc="-19" baseline="1093" dirty="0">
                <a:latin typeface="Tw Cen MT"/>
                <a:cs typeface="Tw Cen MT"/>
              </a:rPr>
              <a:t>s</a:t>
            </a:r>
            <a:r>
              <a:rPr sz="4200" spc="0" baseline="1093" dirty="0">
                <a:latin typeface="Tw Cen MT"/>
                <a:cs typeface="Tw Cen MT"/>
              </a:rPr>
              <a:t>.</a:t>
            </a:r>
            <a:endParaRPr sz="2800">
              <a:latin typeface="Tw Cen MT"/>
              <a:cs typeface="Tw Cen MT"/>
            </a:endParaRPr>
          </a:p>
          <a:p>
            <a:pPr marR="312380" algn="ctr">
              <a:lnSpc>
                <a:spcPct val="90738"/>
              </a:lnSpc>
              <a:spcBef>
                <a:spcPts val="525"/>
              </a:spcBef>
            </a:pPr>
            <a:r>
              <a:rPr sz="1650" spc="0" dirty="0">
                <a:solidFill>
                  <a:srgbClr val="DD8046"/>
                </a:solidFill>
                <a:latin typeface="Wingdings"/>
                <a:cs typeface="Wingdings"/>
              </a:rPr>
              <a:t></a:t>
            </a:r>
            <a:r>
              <a:rPr sz="1650" spc="0" dirty="0">
                <a:solidFill>
                  <a:srgbClr val="DD8046"/>
                </a:solidFill>
                <a:latin typeface="Times New Roman"/>
                <a:cs typeface="Times New Roman"/>
              </a:rPr>
              <a:t> </a:t>
            </a:r>
            <a:r>
              <a:rPr sz="1650" spc="214" dirty="0">
                <a:solidFill>
                  <a:srgbClr val="DD8046"/>
                </a:solidFill>
                <a:latin typeface="Times New Roman"/>
                <a:cs typeface="Times New Roman"/>
              </a:rPr>
              <a:t> </a:t>
            </a:r>
            <a:r>
              <a:rPr sz="2800" spc="0" dirty="0">
                <a:latin typeface="Tw Cen MT"/>
                <a:cs typeface="Tw Cen MT"/>
              </a:rPr>
              <a:t>Ex</a:t>
            </a:r>
            <a:r>
              <a:rPr sz="2800" spc="9" dirty="0">
                <a:latin typeface="Tw Cen MT"/>
                <a:cs typeface="Tw Cen MT"/>
              </a:rPr>
              <a:t>i</a:t>
            </a:r>
            <a:r>
              <a:rPr sz="2800" spc="0" dirty="0">
                <a:latin typeface="Tw Cen MT"/>
                <a:cs typeface="Tw Cen MT"/>
              </a:rPr>
              <a:t>st</a:t>
            </a:r>
            <a:r>
              <a:rPr sz="2800" spc="14" dirty="0">
                <a:latin typeface="Tw Cen MT"/>
                <a:cs typeface="Tw Cen MT"/>
              </a:rPr>
              <a:t>e</a:t>
            </a:r>
            <a:r>
              <a:rPr sz="2800" spc="0" dirty="0">
                <a:latin typeface="Tw Cen MT"/>
                <a:cs typeface="Tw Cen MT"/>
              </a:rPr>
              <a:t>n</a:t>
            </a:r>
            <a:r>
              <a:rPr sz="2800" spc="-69" dirty="0">
                <a:latin typeface="Tw Cen MT"/>
                <a:cs typeface="Tw Cen MT"/>
              </a:rPr>
              <a:t> </a:t>
            </a:r>
            <a:r>
              <a:rPr sz="2800" spc="-54" dirty="0">
                <a:latin typeface="Tw Cen MT"/>
                <a:cs typeface="Tw Cen MT"/>
              </a:rPr>
              <a:t>v</a:t>
            </a:r>
            <a:r>
              <a:rPr sz="2800" spc="4" dirty="0">
                <a:latin typeface="Tw Cen MT"/>
                <a:cs typeface="Tw Cen MT"/>
              </a:rPr>
              <a:t>a</a:t>
            </a:r>
            <a:r>
              <a:rPr sz="2800" spc="0" dirty="0">
                <a:latin typeface="Tw Cen MT"/>
                <a:cs typeface="Tw Cen MT"/>
              </a:rPr>
              <a:t>r</a:t>
            </a:r>
            <a:r>
              <a:rPr sz="2800" spc="4" dirty="0">
                <a:latin typeface="Tw Cen MT"/>
                <a:cs typeface="Tw Cen MT"/>
              </a:rPr>
              <a:t>i</a:t>
            </a:r>
            <a:r>
              <a:rPr sz="2800" spc="9" dirty="0">
                <a:latin typeface="Tw Cen MT"/>
                <a:cs typeface="Tw Cen MT"/>
              </a:rPr>
              <a:t>o</a:t>
            </a:r>
            <a:r>
              <a:rPr sz="2800" spc="0" dirty="0">
                <a:latin typeface="Tw Cen MT"/>
                <a:cs typeface="Tw Cen MT"/>
              </a:rPr>
              <a:t>s</a:t>
            </a:r>
            <a:r>
              <a:rPr sz="2800" spc="-14" dirty="0">
                <a:latin typeface="Tw Cen MT"/>
                <a:cs typeface="Tw Cen MT"/>
              </a:rPr>
              <a:t> </a:t>
            </a:r>
            <a:r>
              <a:rPr sz="2800" spc="0" dirty="0">
                <a:latin typeface="Tw Cen MT"/>
                <a:cs typeface="Tw Cen MT"/>
              </a:rPr>
              <a:t>mo</a:t>
            </a:r>
            <a:r>
              <a:rPr sz="2800" spc="14" dirty="0">
                <a:latin typeface="Tw Cen MT"/>
                <a:cs typeface="Tw Cen MT"/>
              </a:rPr>
              <a:t>d</a:t>
            </a:r>
            <a:r>
              <a:rPr sz="2800" spc="9" dirty="0">
                <a:latin typeface="Tw Cen MT"/>
                <a:cs typeface="Tw Cen MT"/>
              </a:rPr>
              <a:t>e</a:t>
            </a:r>
            <a:r>
              <a:rPr sz="2800" spc="4" dirty="0">
                <a:latin typeface="Tw Cen MT"/>
                <a:cs typeface="Tw Cen MT"/>
              </a:rPr>
              <a:t>l</a:t>
            </a:r>
            <a:r>
              <a:rPr sz="2800" spc="9" dirty="0">
                <a:latin typeface="Tw Cen MT"/>
                <a:cs typeface="Tw Cen MT"/>
              </a:rPr>
              <a:t>o</a:t>
            </a:r>
            <a:r>
              <a:rPr sz="2800" spc="14" dirty="0">
                <a:latin typeface="Tw Cen MT"/>
                <a:cs typeface="Tw Cen MT"/>
              </a:rPr>
              <a:t>s</a:t>
            </a:r>
            <a:r>
              <a:rPr sz="2800" spc="0" dirty="0">
                <a:latin typeface="Tw Cen MT"/>
                <a:cs typeface="Tw Cen MT"/>
              </a:rPr>
              <a:t>:</a:t>
            </a:r>
            <a:endParaRPr sz="2800">
              <a:latin typeface="Tw Cen MT"/>
              <a:cs typeface="Tw Cen MT"/>
            </a:endParaRPr>
          </a:p>
          <a:p>
            <a:pPr marL="378764">
              <a:lnSpc>
                <a:spcPct val="90738"/>
              </a:lnSpc>
              <a:spcBef>
                <a:spcPts val="575"/>
              </a:spcBef>
            </a:pPr>
            <a:r>
              <a:rPr sz="1950" spc="0" dirty="0">
                <a:solidFill>
                  <a:srgbClr val="93B6D2"/>
                </a:solidFill>
                <a:latin typeface="Wingdings"/>
                <a:cs typeface="Wingdings"/>
              </a:rPr>
              <a:t></a:t>
            </a:r>
            <a:r>
              <a:rPr sz="1950" spc="109" dirty="0">
                <a:solidFill>
                  <a:srgbClr val="93B6D2"/>
                </a:solidFill>
                <a:latin typeface="Times New Roman"/>
                <a:cs typeface="Times New Roman"/>
              </a:rPr>
              <a:t> </a:t>
            </a:r>
            <a:r>
              <a:rPr sz="2800" spc="0" dirty="0">
                <a:latin typeface="Tw Cen MT"/>
                <a:cs typeface="Tw Cen MT"/>
              </a:rPr>
              <a:t>AN</a:t>
            </a:r>
            <a:r>
              <a:rPr sz="2800" spc="-69" dirty="0">
                <a:latin typeface="Tw Cen MT"/>
                <a:cs typeface="Tw Cen MT"/>
              </a:rPr>
              <a:t>O</a:t>
            </a:r>
            <a:r>
              <a:rPr sz="2800" spc="-209" dirty="0">
                <a:latin typeface="Tw Cen MT"/>
                <a:cs typeface="Tw Cen MT"/>
              </a:rPr>
              <a:t>V</a:t>
            </a:r>
            <a:r>
              <a:rPr sz="2800" spc="0" dirty="0">
                <a:latin typeface="Tw Cen MT"/>
                <a:cs typeface="Tw Cen MT"/>
              </a:rPr>
              <a:t>A </a:t>
            </a:r>
            <a:r>
              <a:rPr sz="2800" spc="700" dirty="0">
                <a:latin typeface="Tw Cen MT"/>
                <a:cs typeface="Tw Cen MT"/>
              </a:rPr>
              <a:t> </a:t>
            </a:r>
            <a:r>
              <a:rPr sz="2800" spc="0" dirty="0">
                <a:latin typeface="Tw Cen MT"/>
                <a:cs typeface="Tw Cen MT"/>
              </a:rPr>
              <a:t>(</a:t>
            </a:r>
            <a:r>
              <a:rPr sz="2800" spc="9" dirty="0">
                <a:latin typeface="Tw Cen MT"/>
                <a:cs typeface="Tw Cen MT"/>
              </a:rPr>
              <a:t>A</a:t>
            </a:r>
            <a:r>
              <a:rPr sz="2800" spc="0" dirty="0">
                <a:latin typeface="Tw Cen MT"/>
                <a:cs typeface="Tw Cen MT"/>
              </a:rPr>
              <a:t>n</a:t>
            </a:r>
            <a:r>
              <a:rPr sz="2800" spc="-19" dirty="0">
                <a:latin typeface="Tw Cen MT"/>
                <a:cs typeface="Tw Cen MT"/>
              </a:rPr>
              <a:t>á</a:t>
            </a:r>
            <a:r>
              <a:rPr sz="2800" spc="4" dirty="0">
                <a:latin typeface="Tw Cen MT"/>
                <a:cs typeface="Tw Cen MT"/>
              </a:rPr>
              <a:t>li</a:t>
            </a:r>
            <a:r>
              <a:rPr sz="2800" spc="-19" dirty="0">
                <a:latin typeface="Tw Cen MT"/>
                <a:cs typeface="Tw Cen MT"/>
              </a:rPr>
              <a:t>s</a:t>
            </a:r>
            <a:r>
              <a:rPr sz="2800" spc="4" dirty="0">
                <a:latin typeface="Tw Cen MT"/>
                <a:cs typeface="Tw Cen MT"/>
              </a:rPr>
              <a:t>i</a:t>
            </a:r>
            <a:r>
              <a:rPr sz="2800" spc="0" dirty="0">
                <a:latin typeface="Tw Cen MT"/>
                <a:cs typeface="Tw Cen MT"/>
              </a:rPr>
              <a:t>s </a:t>
            </a:r>
            <a:r>
              <a:rPr sz="2800" spc="709" dirty="0">
                <a:latin typeface="Tw Cen MT"/>
                <a:cs typeface="Tw Cen MT"/>
              </a:rPr>
              <a:t> </a:t>
            </a:r>
            <a:r>
              <a:rPr sz="2800" spc="9" dirty="0">
                <a:latin typeface="Tw Cen MT"/>
                <a:cs typeface="Tw Cen MT"/>
              </a:rPr>
              <a:t>de</a:t>
            </a:r>
            <a:endParaRPr sz="2800">
              <a:latin typeface="Tw Cen MT"/>
              <a:cs typeface="Tw Cen MT"/>
            </a:endParaRPr>
          </a:p>
          <a:p>
            <a:pPr marL="653084" marR="58080">
              <a:lnSpc>
                <a:spcPts val="3025"/>
              </a:lnSpc>
              <a:spcBef>
                <a:spcPts val="151"/>
              </a:spcBef>
            </a:pPr>
            <a:r>
              <a:rPr sz="4200" spc="-54" baseline="1093" dirty="0">
                <a:latin typeface="Tw Cen MT"/>
                <a:cs typeface="Tw Cen MT"/>
              </a:rPr>
              <a:t>v</a:t>
            </a:r>
            <a:r>
              <a:rPr sz="4200" spc="4" baseline="1093" dirty="0">
                <a:latin typeface="Tw Cen MT"/>
                <a:cs typeface="Tw Cen MT"/>
              </a:rPr>
              <a:t>a</a:t>
            </a:r>
            <a:r>
              <a:rPr sz="4200" spc="0" baseline="1093" dirty="0">
                <a:latin typeface="Tw Cen MT"/>
                <a:cs typeface="Tw Cen MT"/>
              </a:rPr>
              <a:t>r</a:t>
            </a:r>
            <a:r>
              <a:rPr sz="4200" spc="4" baseline="1093" dirty="0">
                <a:latin typeface="Tw Cen MT"/>
                <a:cs typeface="Tw Cen MT"/>
              </a:rPr>
              <a:t>iabl</a:t>
            </a:r>
            <a:r>
              <a:rPr sz="4200" spc="9" baseline="1093" dirty="0">
                <a:latin typeface="Tw Cen MT"/>
                <a:cs typeface="Tw Cen MT"/>
              </a:rPr>
              <a:t>e</a:t>
            </a:r>
            <a:r>
              <a:rPr sz="4200" spc="0" baseline="1093" dirty="0">
                <a:latin typeface="Tw Cen MT"/>
                <a:cs typeface="Tw Cen MT"/>
              </a:rPr>
              <a:t>s</a:t>
            </a:r>
            <a:r>
              <a:rPr sz="4200" spc="-74" baseline="1093" dirty="0">
                <a:latin typeface="Tw Cen MT"/>
                <a:cs typeface="Tw Cen MT"/>
              </a:rPr>
              <a:t> </a:t>
            </a:r>
            <a:r>
              <a:rPr sz="4200" spc="0" baseline="1093" dirty="0">
                <a:latin typeface="Tw Cen MT"/>
                <a:cs typeface="Tw Cen MT"/>
              </a:rPr>
              <a:t>c</a:t>
            </a:r>
            <a:r>
              <a:rPr sz="4200" spc="4" baseline="1093" dirty="0">
                <a:latin typeface="Tw Cen MT"/>
                <a:cs typeface="Tw Cen MT"/>
              </a:rPr>
              <a:t>o</a:t>
            </a:r>
            <a:r>
              <a:rPr sz="4200" spc="0" baseline="1093" dirty="0">
                <a:latin typeface="Tw Cen MT"/>
                <a:cs typeface="Tw Cen MT"/>
              </a:rPr>
              <a:t>ntinua</a:t>
            </a:r>
            <a:r>
              <a:rPr sz="4200" spc="-14" baseline="1093" dirty="0">
                <a:latin typeface="Tw Cen MT"/>
                <a:cs typeface="Tw Cen MT"/>
              </a:rPr>
              <a:t>s</a:t>
            </a:r>
            <a:r>
              <a:rPr sz="4200" spc="0" baseline="1093" dirty="0">
                <a:latin typeface="Tw Cen MT"/>
                <a:cs typeface="Tw Cen MT"/>
              </a:rPr>
              <a:t>.</a:t>
            </a:r>
            <a:endParaRPr sz="2800">
              <a:latin typeface="Tw Cen MT"/>
              <a:cs typeface="Tw Cen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605909" y="3352372"/>
            <a:ext cx="1544297" cy="3820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-184" baseline="1093" dirty="0">
                <a:latin typeface="Tw Cen MT"/>
                <a:cs typeface="Tw Cen MT"/>
              </a:rPr>
              <a:t>V</a:t>
            </a:r>
            <a:r>
              <a:rPr sz="4200" spc="9" baseline="1093" dirty="0">
                <a:latin typeface="Tw Cen MT"/>
                <a:cs typeface="Tw Cen MT"/>
              </a:rPr>
              <a:t>a</a:t>
            </a:r>
            <a:r>
              <a:rPr sz="4200" spc="-19" baseline="1093" dirty="0">
                <a:latin typeface="Tw Cen MT"/>
                <a:cs typeface="Tw Cen MT"/>
              </a:rPr>
              <a:t>r</a:t>
            </a:r>
            <a:r>
              <a:rPr sz="4200" spc="4" baseline="1093" dirty="0">
                <a:latin typeface="Tw Cen MT"/>
                <a:cs typeface="Tw Cen MT"/>
              </a:rPr>
              <a:t>i</a:t>
            </a:r>
            <a:r>
              <a:rPr sz="4200" spc="9" baseline="1093" dirty="0">
                <a:latin typeface="Tw Cen MT"/>
                <a:cs typeface="Tw Cen MT"/>
              </a:rPr>
              <a:t>a</a:t>
            </a:r>
            <a:r>
              <a:rPr sz="4200" spc="0" baseline="1093" dirty="0">
                <a:latin typeface="Tw Cen MT"/>
                <a:cs typeface="Tw Cen MT"/>
              </a:rPr>
              <a:t>n</a:t>
            </a:r>
            <a:r>
              <a:rPr sz="4200" spc="-9" baseline="1093" dirty="0">
                <a:latin typeface="Tw Cen MT"/>
                <a:cs typeface="Tw Cen MT"/>
              </a:rPr>
              <a:t>z</a:t>
            </a:r>
            <a:r>
              <a:rPr sz="4200" spc="-14" baseline="1093" dirty="0">
                <a:latin typeface="Tw Cen MT"/>
                <a:cs typeface="Tw Cen MT"/>
              </a:rPr>
              <a:t>a</a:t>
            </a:r>
            <a:r>
              <a:rPr sz="4200" spc="14" baseline="1093" dirty="0">
                <a:latin typeface="Tw Cen MT"/>
                <a:cs typeface="Tw Cen MT"/>
              </a:rPr>
              <a:t>)</a:t>
            </a:r>
            <a:r>
              <a:rPr sz="4200" spc="0" baseline="1093" dirty="0">
                <a:latin typeface="Tw Cen MT"/>
                <a:cs typeface="Tw Cen MT"/>
              </a:rPr>
              <a:t>.</a:t>
            </a:r>
            <a:endParaRPr sz="2800">
              <a:latin typeface="Tw Cen MT"/>
              <a:cs typeface="Tw Cen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355842" y="3352372"/>
            <a:ext cx="2207333" cy="3820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-14" baseline="1093" dirty="0">
                <a:latin typeface="Tw Cen MT"/>
                <a:cs typeface="Tw Cen MT"/>
              </a:rPr>
              <a:t>C</a:t>
            </a:r>
            <a:r>
              <a:rPr sz="4200" spc="9" baseline="1093" dirty="0">
                <a:latin typeface="Tw Cen MT"/>
                <a:cs typeface="Tw Cen MT"/>
              </a:rPr>
              <a:t>o</a:t>
            </a:r>
            <a:r>
              <a:rPr sz="4200" spc="0" baseline="1093" dirty="0">
                <a:latin typeface="Tw Cen MT"/>
                <a:cs typeface="Tw Cen MT"/>
              </a:rPr>
              <a:t>nt</a:t>
            </a:r>
            <a:r>
              <a:rPr sz="4200" spc="-44" baseline="1093" dirty="0">
                <a:latin typeface="Tw Cen MT"/>
                <a:cs typeface="Tw Cen MT"/>
              </a:rPr>
              <a:t>r</a:t>
            </a:r>
            <a:r>
              <a:rPr sz="4200" spc="9" baseline="1093" dirty="0">
                <a:latin typeface="Tw Cen MT"/>
                <a:cs typeface="Tw Cen MT"/>
              </a:rPr>
              <a:t>a</a:t>
            </a:r>
            <a:r>
              <a:rPr sz="4200" spc="0" baseline="1093" dirty="0">
                <a:latin typeface="Tw Cen MT"/>
                <a:cs typeface="Tw Cen MT"/>
              </a:rPr>
              <a:t>sta </a:t>
            </a:r>
            <a:r>
              <a:rPr sz="4200" spc="719" baseline="1093" dirty="0">
                <a:latin typeface="Tw Cen MT"/>
                <a:cs typeface="Tw Cen MT"/>
              </a:rPr>
              <a:t> </a:t>
            </a:r>
            <a:r>
              <a:rPr sz="4200" spc="0" baseline="1093" dirty="0">
                <a:latin typeface="Tw Cen MT"/>
                <a:cs typeface="Tw Cen MT"/>
              </a:rPr>
              <a:t>c</a:t>
            </a:r>
            <a:r>
              <a:rPr sz="4200" spc="9" baseline="1093" dirty="0">
                <a:latin typeface="Tw Cen MT"/>
                <a:cs typeface="Tw Cen MT"/>
              </a:rPr>
              <a:t>o</a:t>
            </a:r>
            <a:r>
              <a:rPr sz="4200" spc="0" baseline="1093" dirty="0">
                <a:latin typeface="Tw Cen MT"/>
                <a:cs typeface="Tw Cen MT"/>
              </a:rPr>
              <a:t>n</a:t>
            </a:r>
            <a:endParaRPr sz="2800">
              <a:latin typeface="Tw Cen MT"/>
              <a:cs typeface="Tw Cen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40435" y="4196922"/>
            <a:ext cx="568335" cy="3820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925" spc="0" baseline="1540" dirty="0">
                <a:solidFill>
                  <a:srgbClr val="93B6D2"/>
                </a:solidFill>
                <a:latin typeface="Wingdings"/>
                <a:cs typeface="Wingdings"/>
              </a:rPr>
              <a:t></a:t>
            </a:r>
            <a:r>
              <a:rPr sz="2925" spc="109" baseline="1486" dirty="0">
                <a:solidFill>
                  <a:srgbClr val="93B6D2"/>
                </a:solidFill>
                <a:latin typeface="Times New Roman"/>
                <a:cs typeface="Times New Roman"/>
              </a:rPr>
              <a:t> </a:t>
            </a:r>
            <a:r>
              <a:rPr sz="4200" spc="0" baseline="1093" dirty="0">
                <a:latin typeface="Tw Cen MT"/>
                <a:cs typeface="Tw Cen MT"/>
              </a:rPr>
              <a:t>Ji</a:t>
            </a:r>
            <a:endParaRPr sz="2800">
              <a:latin typeface="Tw Cen MT"/>
              <a:cs typeface="Tw Cen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520190" y="4196922"/>
            <a:ext cx="3078879" cy="3820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1093" dirty="0">
                <a:latin typeface="Tw Cen MT"/>
                <a:cs typeface="Tw Cen MT"/>
              </a:rPr>
              <a:t>cu</a:t>
            </a:r>
            <a:r>
              <a:rPr sz="4200" spc="-19" baseline="1093" dirty="0">
                <a:latin typeface="Tw Cen MT"/>
                <a:cs typeface="Tw Cen MT"/>
              </a:rPr>
              <a:t>a</a:t>
            </a:r>
            <a:r>
              <a:rPr sz="4200" spc="9" baseline="1093" dirty="0">
                <a:latin typeface="Tw Cen MT"/>
                <a:cs typeface="Tw Cen MT"/>
              </a:rPr>
              <a:t>d</a:t>
            </a:r>
            <a:r>
              <a:rPr sz="4200" spc="-19" baseline="1093" dirty="0">
                <a:latin typeface="Tw Cen MT"/>
                <a:cs typeface="Tw Cen MT"/>
              </a:rPr>
              <a:t>r</a:t>
            </a:r>
            <a:r>
              <a:rPr sz="4200" spc="9" baseline="1093" dirty="0">
                <a:latin typeface="Tw Cen MT"/>
                <a:cs typeface="Tw Cen MT"/>
              </a:rPr>
              <a:t>a</a:t>
            </a:r>
            <a:r>
              <a:rPr sz="4200" spc="-14" baseline="1093" dirty="0">
                <a:latin typeface="Tw Cen MT"/>
                <a:cs typeface="Tw Cen MT"/>
              </a:rPr>
              <a:t>d</a:t>
            </a:r>
            <a:r>
              <a:rPr sz="4200" spc="-54" baseline="1093" dirty="0">
                <a:latin typeface="Tw Cen MT"/>
                <a:cs typeface="Tw Cen MT"/>
              </a:rPr>
              <a:t>o</a:t>
            </a:r>
            <a:r>
              <a:rPr sz="4200" spc="0" baseline="1093" dirty="0">
                <a:latin typeface="Tw Cen MT"/>
                <a:cs typeface="Tw Cen MT"/>
              </a:rPr>
              <a:t>.</a:t>
            </a:r>
            <a:r>
              <a:rPr sz="4200" spc="725" baseline="1093" dirty="0">
                <a:latin typeface="Tw Cen MT"/>
                <a:cs typeface="Tw Cen MT"/>
              </a:rPr>
              <a:t> </a:t>
            </a:r>
            <a:r>
              <a:rPr sz="4200" spc="-14" baseline="1093" dirty="0">
                <a:latin typeface="Tw Cen MT"/>
                <a:cs typeface="Tw Cen MT"/>
              </a:rPr>
              <a:t>C</a:t>
            </a:r>
            <a:r>
              <a:rPr sz="4200" spc="9" baseline="1093" dirty="0">
                <a:latin typeface="Tw Cen MT"/>
                <a:cs typeface="Tw Cen MT"/>
              </a:rPr>
              <a:t>o</a:t>
            </a:r>
            <a:r>
              <a:rPr sz="4200" spc="0" baseline="1093" dirty="0">
                <a:latin typeface="Tw Cen MT"/>
                <a:cs typeface="Tw Cen MT"/>
              </a:rPr>
              <a:t>nt</a:t>
            </a:r>
            <a:r>
              <a:rPr sz="4200" spc="-44" baseline="1093" dirty="0">
                <a:latin typeface="Tw Cen MT"/>
                <a:cs typeface="Tw Cen MT"/>
              </a:rPr>
              <a:t>r</a:t>
            </a:r>
            <a:r>
              <a:rPr sz="4200" spc="9" baseline="1093" dirty="0">
                <a:latin typeface="Tw Cen MT"/>
                <a:cs typeface="Tw Cen MT"/>
              </a:rPr>
              <a:t>a</a:t>
            </a:r>
            <a:r>
              <a:rPr sz="4200" spc="-19" baseline="1093" dirty="0">
                <a:latin typeface="Tw Cen MT"/>
                <a:cs typeface="Tw Cen MT"/>
              </a:rPr>
              <a:t>s</a:t>
            </a:r>
            <a:r>
              <a:rPr sz="4200" spc="0" baseline="1093" dirty="0">
                <a:latin typeface="Tw Cen MT"/>
                <a:cs typeface="Tw Cen MT"/>
              </a:rPr>
              <a:t>ta</a:t>
            </a:r>
            <a:endParaRPr sz="2800">
              <a:latin typeface="Tw Cen MT"/>
              <a:cs typeface="Tw Cen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712589" y="4196922"/>
            <a:ext cx="551761" cy="3820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0" baseline="1093" dirty="0">
                <a:latin typeface="Tw Cen MT"/>
                <a:cs typeface="Tw Cen MT"/>
              </a:rPr>
              <a:t>c</a:t>
            </a:r>
            <a:r>
              <a:rPr sz="4200" spc="9" baseline="1093" dirty="0">
                <a:latin typeface="Tw Cen MT"/>
                <a:cs typeface="Tw Cen MT"/>
              </a:rPr>
              <a:t>o</a:t>
            </a:r>
            <a:r>
              <a:rPr sz="4200" spc="0" baseline="1093" dirty="0">
                <a:latin typeface="Tw Cen MT"/>
                <a:cs typeface="Tw Cen MT"/>
              </a:rPr>
              <a:t>n</a:t>
            </a:r>
            <a:endParaRPr sz="2800">
              <a:latin typeface="Tw Cen MT"/>
              <a:cs typeface="Tw Cen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70957" y="4196922"/>
            <a:ext cx="356140" cy="3820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9" baseline="1093" dirty="0">
                <a:latin typeface="Tw Cen MT"/>
                <a:cs typeface="Tw Cen MT"/>
              </a:rPr>
              <a:t>la</a:t>
            </a:r>
            <a:endParaRPr sz="2800">
              <a:latin typeface="Tw Cen MT"/>
              <a:cs typeface="Tw Cen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837682" y="4196922"/>
            <a:ext cx="2155021" cy="3820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4" baseline="1093" dirty="0">
                <a:latin typeface="Tw Cen MT"/>
                <a:cs typeface="Tw Cen MT"/>
              </a:rPr>
              <a:t>i</a:t>
            </a:r>
            <a:r>
              <a:rPr sz="4200" spc="-29" baseline="1093" dirty="0">
                <a:latin typeface="Tw Cen MT"/>
                <a:cs typeface="Tw Cen MT"/>
              </a:rPr>
              <a:t>n</a:t>
            </a:r>
            <a:r>
              <a:rPr sz="4200" spc="9" baseline="1093" dirty="0">
                <a:latin typeface="Tw Cen MT"/>
                <a:cs typeface="Tw Cen MT"/>
              </a:rPr>
              <a:t>d</a:t>
            </a:r>
            <a:r>
              <a:rPr sz="4200" spc="-9" baseline="1093" dirty="0">
                <a:latin typeface="Tw Cen MT"/>
                <a:cs typeface="Tw Cen MT"/>
              </a:rPr>
              <a:t>e</a:t>
            </a:r>
            <a:r>
              <a:rPr sz="4200" spc="-14" baseline="1093" dirty="0">
                <a:latin typeface="Tw Cen MT"/>
                <a:cs typeface="Tw Cen MT"/>
              </a:rPr>
              <a:t>p</a:t>
            </a:r>
            <a:r>
              <a:rPr sz="4200" spc="9" baseline="1093" dirty="0">
                <a:latin typeface="Tw Cen MT"/>
                <a:cs typeface="Tw Cen MT"/>
              </a:rPr>
              <a:t>e</a:t>
            </a:r>
            <a:r>
              <a:rPr sz="4200" spc="0" baseline="1093" dirty="0">
                <a:latin typeface="Tw Cen MT"/>
                <a:cs typeface="Tw Cen MT"/>
              </a:rPr>
              <a:t>n</a:t>
            </a:r>
            <a:r>
              <a:rPr sz="4200" spc="-19" baseline="1093" dirty="0">
                <a:latin typeface="Tw Cen MT"/>
                <a:cs typeface="Tw Cen MT"/>
              </a:rPr>
              <a:t>d</a:t>
            </a:r>
            <a:r>
              <a:rPr sz="4200" spc="-9" baseline="1093" dirty="0">
                <a:latin typeface="Tw Cen MT"/>
                <a:cs typeface="Tw Cen MT"/>
              </a:rPr>
              <a:t>e</a:t>
            </a:r>
            <a:r>
              <a:rPr sz="4200" spc="0" baseline="1093" dirty="0">
                <a:latin typeface="Tw Cen MT"/>
                <a:cs typeface="Tw Cen MT"/>
              </a:rPr>
              <a:t>ncia</a:t>
            </a:r>
            <a:endParaRPr sz="2800">
              <a:latin typeface="Tw Cen MT"/>
              <a:cs typeface="Tw Cen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05902" y="4196922"/>
            <a:ext cx="450410" cy="3820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4200" spc="-14" baseline="1093" dirty="0">
                <a:latin typeface="Tw Cen MT"/>
                <a:cs typeface="Tw Cen MT"/>
              </a:rPr>
              <a:t>de</a:t>
            </a:r>
            <a:endParaRPr sz="2800">
              <a:latin typeface="Tw Cen MT"/>
              <a:cs typeface="Tw Cen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40435" y="4581351"/>
            <a:ext cx="7722165" cy="12265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87019" marR="58080">
              <a:lnSpc>
                <a:spcPts val="2960"/>
              </a:lnSpc>
              <a:spcBef>
                <a:spcPts val="148"/>
              </a:spcBef>
            </a:pPr>
            <a:r>
              <a:rPr sz="4200" spc="-54" baseline="1093" dirty="0">
                <a:latin typeface="Tw Cen MT"/>
                <a:cs typeface="Tw Cen MT"/>
              </a:rPr>
              <a:t>v</a:t>
            </a:r>
            <a:r>
              <a:rPr sz="4200" spc="9" baseline="1093" dirty="0">
                <a:latin typeface="Tw Cen MT"/>
                <a:cs typeface="Tw Cen MT"/>
              </a:rPr>
              <a:t>a</a:t>
            </a:r>
            <a:r>
              <a:rPr sz="4200" spc="0" baseline="1093" dirty="0">
                <a:latin typeface="Tw Cen MT"/>
                <a:cs typeface="Tw Cen MT"/>
              </a:rPr>
              <a:t>r</a:t>
            </a:r>
            <a:r>
              <a:rPr sz="4200" spc="9" baseline="1093" dirty="0">
                <a:latin typeface="Tw Cen MT"/>
                <a:cs typeface="Tw Cen MT"/>
              </a:rPr>
              <a:t>iab</a:t>
            </a:r>
            <a:r>
              <a:rPr sz="4200" spc="4" baseline="1093" dirty="0">
                <a:latin typeface="Tw Cen MT"/>
                <a:cs typeface="Tw Cen MT"/>
              </a:rPr>
              <a:t>l</a:t>
            </a:r>
            <a:r>
              <a:rPr sz="4200" spc="9" baseline="1093" dirty="0">
                <a:latin typeface="Tw Cen MT"/>
                <a:cs typeface="Tw Cen MT"/>
              </a:rPr>
              <a:t>e</a:t>
            </a:r>
            <a:r>
              <a:rPr sz="4200" spc="-9" baseline="1093" dirty="0">
                <a:latin typeface="Tw Cen MT"/>
                <a:cs typeface="Tw Cen MT"/>
              </a:rPr>
              <a:t>s</a:t>
            </a:r>
            <a:r>
              <a:rPr sz="4200" spc="0" baseline="1093" dirty="0">
                <a:latin typeface="Tw Cen MT"/>
                <a:cs typeface="Tw Cen MT"/>
              </a:rPr>
              <a:t>.</a:t>
            </a:r>
            <a:endParaRPr sz="2800">
              <a:latin typeface="Tw Cen MT"/>
              <a:cs typeface="Tw Cen MT"/>
            </a:endParaRPr>
          </a:p>
          <a:p>
            <a:pPr marL="12700">
              <a:lnSpc>
                <a:spcPct val="90738"/>
              </a:lnSpc>
              <a:spcBef>
                <a:spcPts val="429"/>
              </a:spcBef>
            </a:pPr>
            <a:r>
              <a:rPr sz="1950" spc="0" dirty="0">
                <a:solidFill>
                  <a:srgbClr val="93B6D2"/>
                </a:solidFill>
                <a:latin typeface="Wingdings"/>
                <a:cs typeface="Wingdings"/>
              </a:rPr>
              <a:t></a:t>
            </a:r>
            <a:r>
              <a:rPr sz="1950" spc="125" dirty="0">
                <a:solidFill>
                  <a:srgbClr val="93B6D2"/>
                </a:solidFill>
                <a:latin typeface="Times New Roman"/>
                <a:cs typeface="Times New Roman"/>
              </a:rPr>
              <a:t> </a:t>
            </a:r>
            <a:r>
              <a:rPr sz="2800" spc="0" dirty="0">
                <a:latin typeface="Tw Cen MT"/>
                <a:cs typeface="Tw Cen MT"/>
              </a:rPr>
              <a:t>Co</a:t>
            </a:r>
            <a:r>
              <a:rPr sz="2800" spc="-9" dirty="0">
                <a:latin typeface="Tw Cen MT"/>
                <a:cs typeface="Tw Cen MT"/>
              </a:rPr>
              <a:t>m</a:t>
            </a:r>
            <a:r>
              <a:rPr sz="2800" spc="-14" dirty="0">
                <a:latin typeface="Tw Cen MT"/>
                <a:cs typeface="Tw Cen MT"/>
              </a:rPr>
              <a:t>p</a:t>
            </a:r>
            <a:r>
              <a:rPr sz="2800" spc="9" dirty="0">
                <a:latin typeface="Tw Cen MT"/>
                <a:cs typeface="Tw Cen MT"/>
              </a:rPr>
              <a:t>o</a:t>
            </a:r>
            <a:r>
              <a:rPr sz="2800" spc="0" dirty="0">
                <a:latin typeface="Tw Cen MT"/>
                <a:cs typeface="Tw Cen MT"/>
              </a:rPr>
              <a:t>ne</a:t>
            </a:r>
            <a:r>
              <a:rPr sz="2800" spc="-29" dirty="0">
                <a:latin typeface="Tw Cen MT"/>
                <a:cs typeface="Tw Cen MT"/>
              </a:rPr>
              <a:t>n</a:t>
            </a:r>
            <a:r>
              <a:rPr sz="2800" spc="0" dirty="0">
                <a:latin typeface="Tw Cen MT"/>
                <a:cs typeface="Tw Cen MT"/>
              </a:rPr>
              <a:t>t</a:t>
            </a:r>
            <a:r>
              <a:rPr sz="2800" spc="14" dirty="0">
                <a:latin typeface="Tw Cen MT"/>
                <a:cs typeface="Tw Cen MT"/>
              </a:rPr>
              <a:t>e</a:t>
            </a:r>
            <a:r>
              <a:rPr sz="2800" spc="0" dirty="0">
                <a:latin typeface="Tw Cen MT"/>
                <a:cs typeface="Tw Cen MT"/>
              </a:rPr>
              <a:t>s</a:t>
            </a:r>
            <a:r>
              <a:rPr sz="2800" spc="124" dirty="0">
                <a:latin typeface="Tw Cen MT"/>
                <a:cs typeface="Tw Cen MT"/>
              </a:rPr>
              <a:t> </a:t>
            </a:r>
            <a:r>
              <a:rPr sz="2800" spc="4" dirty="0">
                <a:latin typeface="Tw Cen MT"/>
                <a:cs typeface="Tw Cen MT"/>
              </a:rPr>
              <a:t>p</a:t>
            </a:r>
            <a:r>
              <a:rPr sz="2800" spc="-25" dirty="0">
                <a:latin typeface="Tw Cen MT"/>
                <a:cs typeface="Tw Cen MT"/>
              </a:rPr>
              <a:t>r</a:t>
            </a:r>
            <a:r>
              <a:rPr sz="2800" spc="4" dirty="0">
                <a:latin typeface="Tw Cen MT"/>
                <a:cs typeface="Tw Cen MT"/>
              </a:rPr>
              <a:t>i</a:t>
            </a:r>
            <a:r>
              <a:rPr sz="2800" spc="0" dirty="0">
                <a:latin typeface="Tw Cen MT"/>
                <a:cs typeface="Tw Cen MT"/>
              </a:rPr>
              <a:t>n</a:t>
            </a:r>
            <a:r>
              <a:rPr sz="2800" spc="-9" dirty="0">
                <a:latin typeface="Tw Cen MT"/>
                <a:cs typeface="Tw Cen MT"/>
              </a:rPr>
              <a:t>c</a:t>
            </a:r>
            <a:r>
              <a:rPr sz="2800" spc="-19" dirty="0">
                <a:latin typeface="Tw Cen MT"/>
                <a:cs typeface="Tw Cen MT"/>
              </a:rPr>
              <a:t>i</a:t>
            </a:r>
            <a:r>
              <a:rPr sz="2800" spc="-14" dirty="0">
                <a:latin typeface="Tw Cen MT"/>
                <a:cs typeface="Tw Cen MT"/>
              </a:rPr>
              <a:t>p</a:t>
            </a:r>
            <a:r>
              <a:rPr sz="2800" spc="4" dirty="0">
                <a:latin typeface="Tw Cen MT"/>
                <a:cs typeface="Tw Cen MT"/>
              </a:rPr>
              <a:t>a</a:t>
            </a:r>
            <a:r>
              <a:rPr sz="2800" spc="-19" dirty="0">
                <a:latin typeface="Tw Cen MT"/>
                <a:cs typeface="Tw Cen MT"/>
              </a:rPr>
              <a:t>l</a:t>
            </a:r>
            <a:r>
              <a:rPr sz="2800" spc="9" dirty="0">
                <a:latin typeface="Tw Cen MT"/>
                <a:cs typeface="Tw Cen MT"/>
              </a:rPr>
              <a:t>e</a:t>
            </a:r>
            <a:r>
              <a:rPr sz="2800" spc="-9" dirty="0">
                <a:latin typeface="Tw Cen MT"/>
                <a:cs typeface="Tw Cen MT"/>
              </a:rPr>
              <a:t>s</a:t>
            </a:r>
            <a:r>
              <a:rPr sz="2800" spc="0" dirty="0">
                <a:latin typeface="Tw Cen MT"/>
                <a:cs typeface="Tw Cen MT"/>
              </a:rPr>
              <a:t>.</a:t>
            </a:r>
            <a:r>
              <a:rPr sz="2800" spc="99" dirty="0">
                <a:latin typeface="Tw Cen MT"/>
                <a:cs typeface="Tw Cen MT"/>
              </a:rPr>
              <a:t> </a:t>
            </a:r>
            <a:r>
              <a:rPr sz="2800" spc="-154" dirty="0">
                <a:latin typeface="Tw Cen MT"/>
                <a:cs typeface="Tw Cen MT"/>
              </a:rPr>
              <a:t>P</a:t>
            </a:r>
            <a:r>
              <a:rPr sz="2800" spc="9" dirty="0">
                <a:latin typeface="Tw Cen MT"/>
                <a:cs typeface="Tw Cen MT"/>
              </a:rPr>
              <a:t>e</a:t>
            </a:r>
            <a:r>
              <a:rPr sz="2800" spc="44" dirty="0">
                <a:latin typeface="Tw Cen MT"/>
                <a:cs typeface="Tw Cen MT"/>
              </a:rPr>
              <a:t>r</a:t>
            </a:r>
            <a:r>
              <a:rPr sz="2800" spc="-25" dirty="0">
                <a:latin typeface="Tw Cen MT"/>
                <a:cs typeface="Tw Cen MT"/>
              </a:rPr>
              <a:t>m</a:t>
            </a:r>
            <a:r>
              <a:rPr sz="2800" spc="4" dirty="0">
                <a:latin typeface="Tw Cen MT"/>
                <a:cs typeface="Tw Cen MT"/>
              </a:rPr>
              <a:t>i</a:t>
            </a:r>
            <a:r>
              <a:rPr sz="2800" spc="-14" dirty="0">
                <a:latin typeface="Tw Cen MT"/>
                <a:cs typeface="Tw Cen MT"/>
              </a:rPr>
              <a:t>t</a:t>
            </a:r>
            <a:r>
              <a:rPr sz="2800" spc="0" dirty="0">
                <a:latin typeface="Tw Cen MT"/>
                <a:cs typeface="Tw Cen MT"/>
              </a:rPr>
              <a:t>e</a:t>
            </a:r>
            <a:r>
              <a:rPr sz="2800" spc="139" dirty="0">
                <a:latin typeface="Tw Cen MT"/>
                <a:cs typeface="Tw Cen MT"/>
              </a:rPr>
              <a:t> </a:t>
            </a:r>
            <a:r>
              <a:rPr sz="2800" spc="0" dirty="0">
                <a:latin typeface="Tw Cen MT"/>
                <a:cs typeface="Tw Cen MT"/>
              </a:rPr>
              <a:t>r</a:t>
            </a:r>
            <a:r>
              <a:rPr sz="2800" spc="9" dirty="0">
                <a:latin typeface="Tw Cen MT"/>
                <a:cs typeface="Tw Cen MT"/>
              </a:rPr>
              <a:t>e</a:t>
            </a:r>
            <a:r>
              <a:rPr sz="2800" spc="4" dirty="0">
                <a:latin typeface="Tw Cen MT"/>
                <a:cs typeface="Tw Cen MT"/>
              </a:rPr>
              <a:t>d</a:t>
            </a:r>
            <a:r>
              <a:rPr sz="2800" spc="-29" dirty="0">
                <a:latin typeface="Tw Cen MT"/>
                <a:cs typeface="Tw Cen MT"/>
              </a:rPr>
              <a:t>u</a:t>
            </a:r>
            <a:r>
              <a:rPr sz="2800" spc="0" dirty="0">
                <a:latin typeface="Tw Cen MT"/>
                <a:cs typeface="Tw Cen MT"/>
              </a:rPr>
              <a:t>cir</a:t>
            </a:r>
            <a:r>
              <a:rPr sz="2800" spc="109" dirty="0">
                <a:latin typeface="Tw Cen MT"/>
                <a:cs typeface="Tw Cen MT"/>
              </a:rPr>
              <a:t> </a:t>
            </a:r>
            <a:r>
              <a:rPr sz="2800" spc="9" dirty="0">
                <a:latin typeface="Tw Cen MT"/>
                <a:cs typeface="Tw Cen MT"/>
              </a:rPr>
              <a:t>e</a:t>
            </a:r>
            <a:r>
              <a:rPr sz="2800" spc="0" dirty="0">
                <a:latin typeface="Tw Cen MT"/>
                <a:cs typeface="Tw Cen MT"/>
              </a:rPr>
              <a:t>l</a:t>
            </a:r>
            <a:r>
              <a:rPr sz="2800" spc="129" dirty="0">
                <a:latin typeface="Tw Cen MT"/>
                <a:cs typeface="Tw Cen MT"/>
              </a:rPr>
              <a:t> </a:t>
            </a:r>
            <a:r>
              <a:rPr sz="2800" spc="0" dirty="0">
                <a:latin typeface="Tw Cen MT"/>
                <a:cs typeface="Tw Cen MT"/>
              </a:rPr>
              <a:t>n</a:t>
            </a:r>
            <a:r>
              <a:rPr sz="2800" spc="-14" dirty="0">
                <a:latin typeface="Tw Cen MT"/>
                <a:cs typeface="Tw Cen MT"/>
              </a:rPr>
              <a:t>ú</a:t>
            </a:r>
            <a:r>
              <a:rPr sz="2800" spc="-25" dirty="0">
                <a:latin typeface="Tw Cen MT"/>
                <a:cs typeface="Tw Cen MT"/>
              </a:rPr>
              <a:t>m</a:t>
            </a:r>
            <a:r>
              <a:rPr sz="2800" spc="9" dirty="0">
                <a:latin typeface="Tw Cen MT"/>
                <a:cs typeface="Tw Cen MT"/>
              </a:rPr>
              <a:t>e</a:t>
            </a:r>
            <a:r>
              <a:rPr sz="2800" spc="-75" dirty="0">
                <a:latin typeface="Tw Cen MT"/>
                <a:cs typeface="Tw Cen MT"/>
              </a:rPr>
              <a:t>r</a:t>
            </a:r>
            <a:r>
              <a:rPr sz="2800" spc="0" dirty="0">
                <a:latin typeface="Tw Cen MT"/>
                <a:cs typeface="Tw Cen MT"/>
              </a:rPr>
              <a:t>o</a:t>
            </a:r>
            <a:endParaRPr sz="2800">
              <a:latin typeface="Tw Cen MT"/>
              <a:cs typeface="Tw Cen MT"/>
            </a:endParaRPr>
          </a:p>
          <a:p>
            <a:pPr marL="287019" marR="58080">
              <a:lnSpc>
                <a:spcPts val="3025"/>
              </a:lnSpc>
              <a:spcBef>
                <a:spcPts val="151"/>
              </a:spcBef>
            </a:pPr>
            <a:r>
              <a:rPr sz="4200" spc="9" baseline="1093" dirty="0">
                <a:latin typeface="Tw Cen MT"/>
                <a:cs typeface="Tw Cen MT"/>
              </a:rPr>
              <a:t>d</a:t>
            </a:r>
            <a:r>
              <a:rPr sz="4200" spc="0" baseline="1093" dirty="0">
                <a:latin typeface="Tw Cen MT"/>
                <a:cs typeface="Tw Cen MT"/>
              </a:rPr>
              <a:t>e</a:t>
            </a:r>
            <a:r>
              <a:rPr sz="4200" spc="-34" baseline="1093" dirty="0">
                <a:latin typeface="Tw Cen MT"/>
                <a:cs typeface="Tw Cen MT"/>
              </a:rPr>
              <a:t> </a:t>
            </a:r>
            <a:r>
              <a:rPr sz="4200" spc="-54" baseline="1093" dirty="0">
                <a:latin typeface="Tw Cen MT"/>
                <a:cs typeface="Tw Cen MT"/>
              </a:rPr>
              <a:t>v</a:t>
            </a:r>
            <a:r>
              <a:rPr sz="4200" spc="9" baseline="1093" dirty="0">
                <a:latin typeface="Tw Cen MT"/>
                <a:cs typeface="Tw Cen MT"/>
              </a:rPr>
              <a:t>a</a:t>
            </a:r>
            <a:r>
              <a:rPr sz="4200" spc="0" baseline="1093" dirty="0">
                <a:latin typeface="Tw Cen MT"/>
                <a:cs typeface="Tw Cen MT"/>
              </a:rPr>
              <a:t>r</a:t>
            </a:r>
            <a:r>
              <a:rPr sz="4200" spc="9" baseline="1093" dirty="0">
                <a:latin typeface="Tw Cen MT"/>
                <a:cs typeface="Tw Cen MT"/>
              </a:rPr>
              <a:t>iab</a:t>
            </a:r>
            <a:r>
              <a:rPr sz="4200" spc="4" baseline="1093" dirty="0">
                <a:latin typeface="Tw Cen MT"/>
                <a:cs typeface="Tw Cen MT"/>
              </a:rPr>
              <a:t>l</a:t>
            </a:r>
            <a:r>
              <a:rPr sz="4200" spc="9" baseline="1093" dirty="0">
                <a:latin typeface="Tw Cen MT"/>
                <a:cs typeface="Tw Cen MT"/>
              </a:rPr>
              <a:t>e</a:t>
            </a:r>
            <a:r>
              <a:rPr sz="4200" spc="-4" baseline="1093" dirty="0">
                <a:latin typeface="Tw Cen MT"/>
                <a:cs typeface="Tw Cen MT"/>
              </a:rPr>
              <a:t>s</a:t>
            </a:r>
            <a:r>
              <a:rPr sz="4200" spc="0" baseline="1093" dirty="0">
                <a:latin typeface="Tw Cen MT"/>
                <a:cs typeface="Tw Cen MT"/>
              </a:rPr>
              <a:t>.</a:t>
            </a:r>
            <a:endParaRPr sz="2800">
              <a:latin typeface="Tw Cen MT"/>
              <a:cs typeface="Tw Cen M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3">
            <a:extLst>
              <a:ext uri="{FF2B5EF4-FFF2-40B4-BE49-F238E27FC236}">
                <a16:creationId xmlns:a16="http://schemas.microsoft.com/office/drawing/2014/main" id="{2F811B2B-6B78-4ED8-A9A7-66CC726BE3C5}"/>
              </a:ext>
            </a:extLst>
          </p:cNvPr>
          <p:cNvSpPr/>
          <p:nvPr/>
        </p:nvSpPr>
        <p:spPr>
          <a:xfrm>
            <a:off x="0" y="1280160"/>
            <a:ext cx="533400" cy="228600"/>
          </a:xfrm>
          <a:custGeom>
            <a:avLst/>
            <a:gdLst/>
            <a:ahLst/>
            <a:cxnLst/>
            <a:rect l="l" t="t" r="r" b="b"/>
            <a:pathLst>
              <a:path w="533400" h="228600">
                <a:moveTo>
                  <a:pt x="0" y="228600"/>
                </a:moveTo>
                <a:lnTo>
                  <a:pt x="533400" y="228600"/>
                </a:lnTo>
                <a:lnTo>
                  <a:pt x="5334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DD80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11">
            <a:extLst>
              <a:ext uri="{FF2B5EF4-FFF2-40B4-BE49-F238E27FC236}">
                <a16:creationId xmlns:a16="http://schemas.microsoft.com/office/drawing/2014/main" id="{BC534E8E-F211-4FF7-A57F-A28FE48E4811}"/>
              </a:ext>
            </a:extLst>
          </p:cNvPr>
          <p:cNvSpPr/>
          <p:nvPr/>
        </p:nvSpPr>
        <p:spPr>
          <a:xfrm>
            <a:off x="590550" y="1280160"/>
            <a:ext cx="8553450" cy="228600"/>
          </a:xfrm>
          <a:custGeom>
            <a:avLst/>
            <a:gdLst/>
            <a:ahLst/>
            <a:cxnLst/>
            <a:rect l="l" t="t" r="r" b="b"/>
            <a:pathLst>
              <a:path w="8553450" h="228600">
                <a:moveTo>
                  <a:pt x="0" y="228600"/>
                </a:moveTo>
                <a:lnTo>
                  <a:pt x="8553450" y="228600"/>
                </a:lnTo>
                <a:lnTo>
                  <a:pt x="855345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93B6D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5E8A3B3-1CA5-4A29-9050-BC4A1A68D7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609600"/>
            <a:ext cx="2629593" cy="594360"/>
          </a:xfrm>
          <a:prstGeom prst="rect">
            <a:avLst/>
          </a:prstGeom>
        </p:spPr>
      </p:pic>
      <p:sp>
        <p:nvSpPr>
          <p:cNvPr id="6" name="object 5">
            <a:extLst>
              <a:ext uri="{FF2B5EF4-FFF2-40B4-BE49-F238E27FC236}">
                <a16:creationId xmlns:a16="http://schemas.microsoft.com/office/drawing/2014/main" id="{5BBABA51-66FF-483C-956A-5798FE50E9D6}"/>
              </a:ext>
            </a:extLst>
          </p:cNvPr>
          <p:cNvSpPr txBox="1"/>
          <p:nvPr/>
        </p:nvSpPr>
        <p:spPr>
          <a:xfrm>
            <a:off x="1295400" y="1981200"/>
            <a:ext cx="6634539" cy="26266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just">
              <a:lnSpc>
                <a:spcPct val="149739"/>
              </a:lnSpc>
              <a:spcBef>
                <a:spcPts val="656"/>
              </a:spcBef>
            </a:pPr>
            <a:r>
              <a:rPr lang="es-MX" sz="3200" dirty="0">
                <a:latin typeface="Tw Cen MT"/>
                <a:cs typeface="Tw Cen MT"/>
              </a:rPr>
              <a:t>Conocer el proceso de minería de datos a través de las diferente técnicas y protocolos con el fin de aplicarlos en un ejemplo a través de una Herramienta Computacional. </a:t>
            </a:r>
            <a:endParaRPr sz="3200" dirty="0">
              <a:latin typeface="Tw Cen MT"/>
              <a:cs typeface="Tw Cen MT"/>
            </a:endParaRPr>
          </a:p>
        </p:txBody>
      </p:sp>
    </p:spTree>
    <p:extLst>
      <p:ext uri="{BB962C8B-B14F-4D97-AF65-F5344CB8AC3E}">
        <p14:creationId xmlns:p14="http://schemas.microsoft.com/office/powerpoint/2010/main" val="34296592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0" y="1280160"/>
            <a:ext cx="533400" cy="228600"/>
          </a:xfrm>
          <a:custGeom>
            <a:avLst/>
            <a:gdLst/>
            <a:ahLst/>
            <a:cxnLst/>
            <a:rect l="l" t="t" r="r" b="b"/>
            <a:pathLst>
              <a:path w="533400" h="228600">
                <a:moveTo>
                  <a:pt x="0" y="228600"/>
                </a:moveTo>
                <a:lnTo>
                  <a:pt x="533400" y="228600"/>
                </a:lnTo>
                <a:lnTo>
                  <a:pt x="5334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DD80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90550" y="1280160"/>
            <a:ext cx="8553450" cy="228600"/>
          </a:xfrm>
          <a:custGeom>
            <a:avLst/>
            <a:gdLst/>
            <a:ahLst/>
            <a:cxnLst/>
            <a:rect l="l" t="t" r="r" b="b"/>
            <a:pathLst>
              <a:path w="8553450" h="228600">
                <a:moveTo>
                  <a:pt x="0" y="228600"/>
                </a:moveTo>
                <a:lnTo>
                  <a:pt x="8553450" y="228600"/>
                </a:lnTo>
                <a:lnTo>
                  <a:pt x="855345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93B6D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74904" y="251459"/>
            <a:ext cx="7411211" cy="13441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499991" y="4293069"/>
            <a:ext cx="4322572" cy="22322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70789" y="1299169"/>
            <a:ext cx="21277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0738"/>
              </a:lnSpc>
              <a:spcBef>
                <a:spcPts val="15"/>
              </a:spcBef>
            </a:pPr>
            <a:r>
              <a:rPr sz="1200" b="1" spc="9" dirty="0">
                <a:solidFill>
                  <a:srgbClr val="FFFFFF"/>
                </a:solidFill>
                <a:latin typeface="Tw Cen MT"/>
                <a:cs typeface="Tw Cen MT"/>
              </a:rPr>
              <a:t>29</a:t>
            </a:r>
            <a:endParaRPr sz="1200">
              <a:latin typeface="Tw Cen MT"/>
              <a:cs typeface="Tw Cen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91692" y="1691421"/>
            <a:ext cx="7934297" cy="127874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R="24229" algn="ctr">
              <a:lnSpc>
                <a:spcPts val="3060"/>
              </a:lnSpc>
              <a:spcBef>
                <a:spcPts val="153"/>
              </a:spcBef>
            </a:pPr>
            <a:r>
              <a:rPr sz="2550" spc="0" baseline="1766" dirty="0">
                <a:solidFill>
                  <a:srgbClr val="DD8046"/>
                </a:solidFill>
                <a:latin typeface="Wingdings"/>
                <a:cs typeface="Wingdings"/>
              </a:rPr>
              <a:t></a:t>
            </a:r>
            <a:r>
              <a:rPr sz="2550" spc="0" baseline="1705" dirty="0">
                <a:solidFill>
                  <a:srgbClr val="DD8046"/>
                </a:solidFill>
                <a:latin typeface="Times New Roman"/>
                <a:cs typeface="Times New Roman"/>
              </a:rPr>
              <a:t> </a:t>
            </a:r>
            <a:r>
              <a:rPr sz="2550" spc="145" baseline="1705" dirty="0">
                <a:solidFill>
                  <a:srgbClr val="DD8046"/>
                </a:solidFill>
                <a:latin typeface="Times New Roman"/>
                <a:cs typeface="Times New Roman"/>
              </a:rPr>
              <a:t> </a:t>
            </a:r>
            <a:r>
              <a:rPr sz="4350" spc="0" baseline="1055" dirty="0">
                <a:latin typeface="Tw Cen MT"/>
                <a:cs typeface="Tw Cen MT"/>
              </a:rPr>
              <a:t>Es</a:t>
            </a:r>
            <a:r>
              <a:rPr sz="4350" spc="-14" baseline="1055" dirty="0">
                <a:latin typeface="Tw Cen MT"/>
                <a:cs typeface="Tw Cen MT"/>
              </a:rPr>
              <a:t> </a:t>
            </a:r>
            <a:r>
              <a:rPr sz="4350" spc="0" baseline="1055" dirty="0">
                <a:latin typeface="Tw Cen MT"/>
                <a:cs typeface="Tw Cen MT"/>
              </a:rPr>
              <a:t>un p</a:t>
            </a:r>
            <a:r>
              <a:rPr sz="4350" spc="-50" baseline="1055" dirty="0">
                <a:latin typeface="Tw Cen MT"/>
                <a:cs typeface="Tw Cen MT"/>
              </a:rPr>
              <a:t>r</a:t>
            </a:r>
            <a:r>
              <a:rPr sz="4350" spc="9" baseline="1055" dirty="0">
                <a:latin typeface="Tw Cen MT"/>
                <a:cs typeface="Tw Cen MT"/>
              </a:rPr>
              <a:t>o</a:t>
            </a:r>
            <a:r>
              <a:rPr sz="4350" spc="4" baseline="1055" dirty="0">
                <a:latin typeface="Tw Cen MT"/>
                <a:cs typeface="Tw Cen MT"/>
              </a:rPr>
              <a:t>c</a:t>
            </a:r>
            <a:r>
              <a:rPr sz="4350" spc="9" baseline="1055" dirty="0">
                <a:latin typeface="Tw Cen MT"/>
                <a:cs typeface="Tw Cen MT"/>
              </a:rPr>
              <a:t>e</a:t>
            </a:r>
            <a:r>
              <a:rPr sz="4350" spc="0" baseline="1055" dirty="0">
                <a:latin typeface="Tw Cen MT"/>
                <a:cs typeface="Tw Cen MT"/>
              </a:rPr>
              <a:t>d</a:t>
            </a:r>
            <a:r>
              <a:rPr sz="4350" spc="9" baseline="1055" dirty="0">
                <a:latin typeface="Tw Cen MT"/>
                <a:cs typeface="Tw Cen MT"/>
              </a:rPr>
              <a:t>i</a:t>
            </a:r>
            <a:r>
              <a:rPr sz="4350" spc="0" baseline="1055" dirty="0">
                <a:latin typeface="Tw Cen MT"/>
                <a:cs typeface="Tw Cen MT"/>
              </a:rPr>
              <a:t>m</a:t>
            </a:r>
            <a:r>
              <a:rPr sz="4350" spc="14" baseline="1055" dirty="0">
                <a:latin typeface="Tw Cen MT"/>
                <a:cs typeface="Tw Cen MT"/>
              </a:rPr>
              <a:t>i</a:t>
            </a:r>
            <a:r>
              <a:rPr sz="4350" spc="9" baseline="1055" dirty="0">
                <a:latin typeface="Tw Cen MT"/>
                <a:cs typeface="Tw Cen MT"/>
              </a:rPr>
              <a:t>e</a:t>
            </a:r>
            <a:r>
              <a:rPr sz="4350" spc="0" baseline="1055" dirty="0">
                <a:latin typeface="Tw Cen MT"/>
                <a:cs typeface="Tw Cen MT"/>
              </a:rPr>
              <a:t>nto</a:t>
            </a:r>
            <a:r>
              <a:rPr sz="4350" spc="-109" baseline="1055" dirty="0">
                <a:latin typeface="Tw Cen MT"/>
                <a:cs typeface="Tw Cen MT"/>
              </a:rPr>
              <a:t> </a:t>
            </a:r>
            <a:r>
              <a:rPr sz="4350" spc="0" baseline="1055" dirty="0">
                <a:latin typeface="Tw Cen MT"/>
                <a:cs typeface="Tw Cen MT"/>
              </a:rPr>
              <a:t>de</a:t>
            </a:r>
            <a:r>
              <a:rPr sz="4350" spc="9" baseline="1055" dirty="0">
                <a:latin typeface="Tw Cen MT"/>
                <a:cs typeface="Tw Cen MT"/>
              </a:rPr>
              <a:t> </a:t>
            </a:r>
            <a:r>
              <a:rPr sz="4350" spc="0" baseline="1055" dirty="0">
                <a:latin typeface="Tw Cen MT"/>
                <a:cs typeface="Tw Cen MT"/>
              </a:rPr>
              <a:t>ag</a:t>
            </a:r>
            <a:r>
              <a:rPr sz="4350" spc="44" baseline="1055" dirty="0">
                <a:latin typeface="Tw Cen MT"/>
                <a:cs typeface="Tw Cen MT"/>
              </a:rPr>
              <a:t>r</a:t>
            </a:r>
            <a:r>
              <a:rPr sz="4350" spc="0" baseline="1055" dirty="0">
                <a:latin typeface="Tw Cen MT"/>
                <a:cs typeface="Tw Cen MT"/>
              </a:rPr>
              <a:t>upa</a:t>
            </a:r>
            <a:r>
              <a:rPr sz="4350" spc="14" baseline="1055" dirty="0">
                <a:latin typeface="Tw Cen MT"/>
                <a:cs typeface="Tw Cen MT"/>
              </a:rPr>
              <a:t>c</a:t>
            </a:r>
            <a:r>
              <a:rPr sz="4350" spc="9" baseline="1055" dirty="0">
                <a:latin typeface="Tw Cen MT"/>
                <a:cs typeface="Tw Cen MT"/>
              </a:rPr>
              <a:t>ió</a:t>
            </a:r>
            <a:r>
              <a:rPr sz="4350" spc="0" baseline="1055" dirty="0">
                <a:latin typeface="Tw Cen MT"/>
                <a:cs typeface="Tw Cen MT"/>
              </a:rPr>
              <a:t>n</a:t>
            </a:r>
            <a:r>
              <a:rPr sz="4350" spc="-54" baseline="1055" dirty="0">
                <a:latin typeface="Tw Cen MT"/>
                <a:cs typeface="Tw Cen MT"/>
              </a:rPr>
              <a:t> </a:t>
            </a:r>
            <a:r>
              <a:rPr sz="4350" spc="0" baseline="1055" dirty="0">
                <a:latin typeface="Tw Cen MT"/>
                <a:cs typeface="Tw Cen MT"/>
              </a:rPr>
              <a:t>de</a:t>
            </a:r>
            <a:r>
              <a:rPr sz="4350" spc="-19" baseline="1055" dirty="0">
                <a:latin typeface="Tw Cen MT"/>
                <a:cs typeface="Tw Cen MT"/>
              </a:rPr>
              <a:t> </a:t>
            </a:r>
            <a:r>
              <a:rPr sz="4350" spc="0" baseline="1055" dirty="0">
                <a:latin typeface="Tw Cen MT"/>
                <a:cs typeface="Tw Cen MT"/>
              </a:rPr>
              <a:t>una</a:t>
            </a:r>
            <a:r>
              <a:rPr sz="4350" spc="14" baseline="1055" dirty="0">
                <a:latin typeface="Tw Cen MT"/>
                <a:cs typeface="Tw Cen MT"/>
              </a:rPr>
              <a:t> </a:t>
            </a:r>
            <a:r>
              <a:rPr sz="4350" spc="0" baseline="1055" dirty="0">
                <a:latin typeface="Tw Cen MT"/>
                <a:cs typeface="Tw Cen MT"/>
              </a:rPr>
              <a:t>serie</a:t>
            </a:r>
            <a:r>
              <a:rPr sz="4350" spc="-39" baseline="1055" dirty="0">
                <a:latin typeface="Tw Cen MT"/>
                <a:cs typeface="Tw Cen MT"/>
              </a:rPr>
              <a:t> </a:t>
            </a:r>
            <a:r>
              <a:rPr sz="4350" spc="0" baseline="1055" dirty="0">
                <a:latin typeface="Tw Cen MT"/>
                <a:cs typeface="Tw Cen MT"/>
              </a:rPr>
              <a:t>de</a:t>
            </a:r>
            <a:endParaRPr sz="2900">
              <a:latin typeface="Tw Cen MT"/>
              <a:cs typeface="Tw Cen MT"/>
            </a:endParaRPr>
          </a:p>
          <a:p>
            <a:pPr marL="332740">
              <a:lnSpc>
                <a:spcPct val="90738"/>
              </a:lnSpc>
              <a:spcBef>
                <a:spcPts val="167"/>
              </a:spcBef>
            </a:pPr>
            <a:r>
              <a:rPr sz="2900" spc="-50" dirty="0">
                <a:latin typeface="Tw Cen MT"/>
                <a:cs typeface="Tw Cen MT"/>
              </a:rPr>
              <a:t>v</a:t>
            </a:r>
            <a:r>
              <a:rPr sz="2900" spc="9" dirty="0">
                <a:latin typeface="Tw Cen MT"/>
                <a:cs typeface="Tw Cen MT"/>
              </a:rPr>
              <a:t>e</a:t>
            </a:r>
            <a:r>
              <a:rPr sz="2900" spc="4" dirty="0">
                <a:latin typeface="Tw Cen MT"/>
                <a:cs typeface="Tw Cen MT"/>
              </a:rPr>
              <a:t>c</a:t>
            </a:r>
            <a:r>
              <a:rPr sz="2900" spc="0" dirty="0">
                <a:latin typeface="Tw Cen MT"/>
                <a:cs typeface="Tw Cen MT"/>
              </a:rPr>
              <a:t>t</a:t>
            </a:r>
            <a:r>
              <a:rPr sz="2900" spc="9" dirty="0">
                <a:latin typeface="Tw Cen MT"/>
                <a:cs typeface="Tw Cen MT"/>
              </a:rPr>
              <a:t>o</a:t>
            </a:r>
            <a:r>
              <a:rPr sz="2900" spc="0" dirty="0">
                <a:latin typeface="Tw Cen MT"/>
                <a:cs typeface="Tw Cen MT"/>
              </a:rPr>
              <a:t>res</a:t>
            </a:r>
            <a:r>
              <a:rPr sz="2900" spc="-84" dirty="0">
                <a:latin typeface="Tw Cen MT"/>
                <a:cs typeface="Tw Cen MT"/>
              </a:rPr>
              <a:t> </a:t>
            </a:r>
            <a:r>
              <a:rPr sz="2900" spc="0" dirty="0">
                <a:latin typeface="Tw Cen MT"/>
                <a:cs typeface="Tw Cen MT"/>
              </a:rPr>
              <a:t>según</a:t>
            </a:r>
            <a:r>
              <a:rPr sz="2900" spc="-25" dirty="0">
                <a:latin typeface="Tw Cen MT"/>
                <a:cs typeface="Tw Cen MT"/>
              </a:rPr>
              <a:t> </a:t>
            </a:r>
            <a:r>
              <a:rPr sz="2900" spc="4" dirty="0">
                <a:latin typeface="Tw Cen MT"/>
                <a:cs typeface="Tw Cen MT"/>
              </a:rPr>
              <a:t>c</a:t>
            </a:r>
            <a:r>
              <a:rPr sz="2900" spc="0" dirty="0">
                <a:latin typeface="Tw Cen MT"/>
                <a:cs typeface="Tw Cen MT"/>
              </a:rPr>
              <a:t>rit</a:t>
            </a:r>
            <a:r>
              <a:rPr sz="2900" spc="14" dirty="0">
                <a:latin typeface="Tw Cen MT"/>
                <a:cs typeface="Tw Cen MT"/>
              </a:rPr>
              <a:t>e</a:t>
            </a:r>
            <a:r>
              <a:rPr sz="2900" spc="0" dirty="0">
                <a:latin typeface="Tw Cen MT"/>
                <a:cs typeface="Tw Cen MT"/>
              </a:rPr>
              <a:t>ri</a:t>
            </a:r>
            <a:r>
              <a:rPr sz="2900" spc="9" dirty="0">
                <a:latin typeface="Tw Cen MT"/>
                <a:cs typeface="Tw Cen MT"/>
              </a:rPr>
              <a:t>o</a:t>
            </a:r>
            <a:r>
              <a:rPr sz="2900" spc="0" dirty="0">
                <a:latin typeface="Tw Cen MT"/>
                <a:cs typeface="Tw Cen MT"/>
              </a:rPr>
              <a:t>s</a:t>
            </a:r>
            <a:r>
              <a:rPr sz="2900" spc="-59" dirty="0">
                <a:latin typeface="Tw Cen MT"/>
                <a:cs typeface="Tw Cen MT"/>
              </a:rPr>
              <a:t> </a:t>
            </a:r>
            <a:r>
              <a:rPr sz="2900" spc="0" dirty="0">
                <a:latin typeface="Tw Cen MT"/>
                <a:cs typeface="Tw Cen MT"/>
              </a:rPr>
              <a:t>hab</a:t>
            </a:r>
            <a:r>
              <a:rPr sz="2900" spc="14" dirty="0">
                <a:latin typeface="Tw Cen MT"/>
                <a:cs typeface="Tw Cen MT"/>
              </a:rPr>
              <a:t>i</a:t>
            </a:r>
            <a:r>
              <a:rPr sz="2900" spc="0" dirty="0">
                <a:latin typeface="Tw Cen MT"/>
                <a:cs typeface="Tw Cen MT"/>
              </a:rPr>
              <a:t>tua</a:t>
            </a:r>
            <a:r>
              <a:rPr sz="2900" spc="14" dirty="0">
                <a:latin typeface="Tw Cen MT"/>
                <a:cs typeface="Tw Cen MT"/>
              </a:rPr>
              <a:t>l</a:t>
            </a:r>
            <a:r>
              <a:rPr sz="2900" spc="0" dirty="0">
                <a:latin typeface="Tw Cen MT"/>
                <a:cs typeface="Tw Cen MT"/>
              </a:rPr>
              <a:t>m</a:t>
            </a:r>
            <a:r>
              <a:rPr sz="2900" spc="14" dirty="0">
                <a:latin typeface="Tw Cen MT"/>
                <a:cs typeface="Tw Cen MT"/>
              </a:rPr>
              <a:t>e</a:t>
            </a:r>
            <a:r>
              <a:rPr sz="2900" spc="0" dirty="0">
                <a:latin typeface="Tw Cen MT"/>
                <a:cs typeface="Tw Cen MT"/>
              </a:rPr>
              <a:t>nte</a:t>
            </a:r>
            <a:r>
              <a:rPr sz="2900" spc="-64" dirty="0">
                <a:latin typeface="Tw Cen MT"/>
                <a:cs typeface="Tw Cen MT"/>
              </a:rPr>
              <a:t> </a:t>
            </a:r>
            <a:r>
              <a:rPr sz="2900" spc="0" dirty="0">
                <a:latin typeface="Tw Cen MT"/>
                <a:cs typeface="Tw Cen MT"/>
              </a:rPr>
              <a:t>de</a:t>
            </a:r>
            <a:r>
              <a:rPr sz="2900" spc="9" dirty="0">
                <a:latin typeface="Tw Cen MT"/>
                <a:cs typeface="Tw Cen MT"/>
              </a:rPr>
              <a:t> </a:t>
            </a:r>
            <a:r>
              <a:rPr sz="2900" spc="0" dirty="0">
                <a:latin typeface="Tw Cen MT"/>
                <a:cs typeface="Tw Cen MT"/>
              </a:rPr>
              <a:t>d</a:t>
            </a:r>
            <a:r>
              <a:rPr sz="2900" spc="9" dirty="0">
                <a:latin typeface="Tw Cen MT"/>
                <a:cs typeface="Tw Cen MT"/>
              </a:rPr>
              <a:t>i</a:t>
            </a:r>
            <a:r>
              <a:rPr sz="2900" spc="0" dirty="0">
                <a:latin typeface="Tw Cen MT"/>
                <a:cs typeface="Tw Cen MT"/>
              </a:rPr>
              <a:t>stanc</a:t>
            </a:r>
            <a:r>
              <a:rPr sz="2900" spc="19" dirty="0">
                <a:latin typeface="Tw Cen MT"/>
                <a:cs typeface="Tw Cen MT"/>
              </a:rPr>
              <a:t>i</a:t>
            </a:r>
            <a:r>
              <a:rPr sz="2900" spc="0" dirty="0">
                <a:latin typeface="Tw Cen MT"/>
                <a:cs typeface="Tw Cen MT"/>
              </a:rPr>
              <a:t>a;</a:t>
            </a:r>
            <a:endParaRPr sz="2900">
              <a:latin typeface="Tw Cen MT"/>
              <a:cs typeface="Tw Cen MT"/>
            </a:endParaRPr>
          </a:p>
          <a:p>
            <a:pPr marL="332740" marR="51912">
              <a:lnSpc>
                <a:spcPct val="90738"/>
              </a:lnSpc>
              <a:spcBef>
                <a:spcPts val="325"/>
              </a:spcBef>
            </a:pPr>
            <a:r>
              <a:rPr sz="2900" spc="0" dirty="0">
                <a:latin typeface="Tw Cen MT"/>
                <a:cs typeface="Tw Cen MT"/>
              </a:rPr>
              <a:t>se</a:t>
            </a:r>
            <a:r>
              <a:rPr sz="2900" spc="-24" dirty="0">
                <a:latin typeface="Tw Cen MT"/>
                <a:cs typeface="Tw Cen MT"/>
              </a:rPr>
              <a:t> </a:t>
            </a:r>
            <a:r>
              <a:rPr sz="2900" spc="0" dirty="0">
                <a:latin typeface="Tw Cen MT"/>
                <a:cs typeface="Tw Cen MT"/>
              </a:rPr>
              <a:t>t</a:t>
            </a:r>
            <a:r>
              <a:rPr sz="2900" spc="-25" dirty="0">
                <a:latin typeface="Tw Cen MT"/>
                <a:cs typeface="Tw Cen MT"/>
              </a:rPr>
              <a:t>r</a:t>
            </a:r>
            <a:r>
              <a:rPr sz="2900" spc="0" dirty="0">
                <a:latin typeface="Tw Cen MT"/>
                <a:cs typeface="Tw Cen MT"/>
              </a:rPr>
              <a:t>a</a:t>
            </a:r>
            <a:r>
              <a:rPr sz="2900" spc="4" dirty="0">
                <a:latin typeface="Tw Cen MT"/>
                <a:cs typeface="Tw Cen MT"/>
              </a:rPr>
              <a:t>t</a:t>
            </a:r>
            <a:r>
              <a:rPr sz="2900" spc="0" dirty="0">
                <a:latin typeface="Tw Cen MT"/>
                <a:cs typeface="Tw Cen MT"/>
              </a:rPr>
              <a:t>ará</a:t>
            </a:r>
            <a:r>
              <a:rPr sz="2900" spc="-25" dirty="0">
                <a:latin typeface="Tw Cen MT"/>
                <a:cs typeface="Tw Cen MT"/>
              </a:rPr>
              <a:t> </a:t>
            </a:r>
            <a:r>
              <a:rPr sz="2900" spc="0" dirty="0">
                <a:latin typeface="Tw Cen MT"/>
                <a:cs typeface="Tw Cen MT"/>
              </a:rPr>
              <a:t>de</a:t>
            </a:r>
            <a:r>
              <a:rPr sz="2900" spc="-14" dirty="0">
                <a:latin typeface="Tw Cen MT"/>
                <a:cs typeface="Tw Cen MT"/>
              </a:rPr>
              <a:t> </a:t>
            </a:r>
            <a:r>
              <a:rPr sz="2900" spc="0" dirty="0">
                <a:latin typeface="Tw Cen MT"/>
                <a:cs typeface="Tw Cen MT"/>
              </a:rPr>
              <a:t>d</a:t>
            </a:r>
            <a:r>
              <a:rPr sz="2900" spc="14" dirty="0">
                <a:latin typeface="Tw Cen MT"/>
                <a:cs typeface="Tw Cen MT"/>
              </a:rPr>
              <a:t>i</a:t>
            </a:r>
            <a:r>
              <a:rPr sz="2900" spc="0" dirty="0">
                <a:latin typeface="Tw Cen MT"/>
                <a:cs typeface="Tw Cen MT"/>
              </a:rPr>
              <a:t>sp</a:t>
            </a:r>
            <a:r>
              <a:rPr sz="2900" spc="4" dirty="0">
                <a:latin typeface="Tw Cen MT"/>
                <a:cs typeface="Tw Cen MT"/>
              </a:rPr>
              <a:t>o</a:t>
            </a:r>
            <a:r>
              <a:rPr sz="2900" spc="0" dirty="0">
                <a:latin typeface="Tw Cen MT"/>
                <a:cs typeface="Tw Cen MT"/>
              </a:rPr>
              <a:t>n</a:t>
            </a:r>
            <a:r>
              <a:rPr sz="2900" spc="9" dirty="0">
                <a:latin typeface="Tw Cen MT"/>
                <a:cs typeface="Tw Cen MT"/>
              </a:rPr>
              <a:t>e</a:t>
            </a:r>
            <a:r>
              <a:rPr sz="2900" spc="0" dirty="0">
                <a:latin typeface="Tw Cen MT"/>
                <a:cs typeface="Tw Cen MT"/>
              </a:rPr>
              <a:t>r</a:t>
            </a:r>
            <a:r>
              <a:rPr sz="2900" spc="-34" dirty="0">
                <a:latin typeface="Tw Cen MT"/>
                <a:cs typeface="Tw Cen MT"/>
              </a:rPr>
              <a:t> </a:t>
            </a:r>
            <a:r>
              <a:rPr sz="2900" spc="9" dirty="0">
                <a:latin typeface="Tw Cen MT"/>
                <a:cs typeface="Tw Cen MT"/>
              </a:rPr>
              <a:t>lo</a:t>
            </a:r>
            <a:r>
              <a:rPr sz="2900" spc="0" dirty="0">
                <a:latin typeface="Tw Cen MT"/>
                <a:cs typeface="Tw Cen MT"/>
              </a:rPr>
              <a:t>s</a:t>
            </a:r>
            <a:r>
              <a:rPr sz="2900" spc="-34" dirty="0">
                <a:latin typeface="Tw Cen MT"/>
                <a:cs typeface="Tw Cen MT"/>
              </a:rPr>
              <a:t> </a:t>
            </a:r>
            <a:r>
              <a:rPr sz="2900" spc="-50" dirty="0">
                <a:latin typeface="Tw Cen MT"/>
                <a:cs typeface="Tw Cen MT"/>
              </a:rPr>
              <a:t>v</a:t>
            </a:r>
            <a:r>
              <a:rPr sz="2900" spc="9" dirty="0">
                <a:latin typeface="Tw Cen MT"/>
                <a:cs typeface="Tw Cen MT"/>
              </a:rPr>
              <a:t>e</a:t>
            </a:r>
            <a:r>
              <a:rPr sz="2900" spc="4" dirty="0">
                <a:latin typeface="Tw Cen MT"/>
                <a:cs typeface="Tw Cen MT"/>
              </a:rPr>
              <a:t>c</a:t>
            </a:r>
            <a:r>
              <a:rPr sz="2900" spc="0" dirty="0">
                <a:latin typeface="Tw Cen MT"/>
                <a:cs typeface="Tw Cen MT"/>
              </a:rPr>
              <a:t>t</a:t>
            </a:r>
            <a:r>
              <a:rPr sz="2900" spc="14" dirty="0">
                <a:latin typeface="Tw Cen MT"/>
                <a:cs typeface="Tw Cen MT"/>
              </a:rPr>
              <a:t>o</a:t>
            </a:r>
            <a:r>
              <a:rPr sz="2900" spc="0" dirty="0">
                <a:latin typeface="Tw Cen MT"/>
                <a:cs typeface="Tw Cen MT"/>
              </a:rPr>
              <a:t>res</a:t>
            </a:r>
            <a:r>
              <a:rPr sz="2900" spc="-54" dirty="0">
                <a:latin typeface="Tw Cen MT"/>
                <a:cs typeface="Tw Cen MT"/>
              </a:rPr>
              <a:t> </a:t>
            </a:r>
            <a:r>
              <a:rPr sz="2900" spc="0" dirty="0">
                <a:latin typeface="Tw Cen MT"/>
                <a:cs typeface="Tw Cen MT"/>
              </a:rPr>
              <a:t>de</a:t>
            </a:r>
            <a:r>
              <a:rPr sz="2900" spc="-14" dirty="0">
                <a:latin typeface="Tw Cen MT"/>
                <a:cs typeface="Tw Cen MT"/>
              </a:rPr>
              <a:t> </a:t>
            </a:r>
            <a:r>
              <a:rPr sz="2900" spc="9" dirty="0">
                <a:latin typeface="Tw Cen MT"/>
                <a:cs typeface="Tw Cen MT"/>
              </a:rPr>
              <a:t>e</a:t>
            </a:r>
            <a:r>
              <a:rPr sz="2900" spc="0" dirty="0">
                <a:latin typeface="Tw Cen MT"/>
                <a:cs typeface="Tw Cen MT"/>
              </a:rPr>
              <a:t>nt</a:t>
            </a:r>
            <a:r>
              <a:rPr sz="2900" spc="-25" dirty="0">
                <a:latin typeface="Tw Cen MT"/>
                <a:cs typeface="Tw Cen MT"/>
              </a:rPr>
              <a:t>r</a:t>
            </a:r>
            <a:r>
              <a:rPr sz="2900" spc="0" dirty="0">
                <a:latin typeface="Tw Cen MT"/>
                <a:cs typeface="Tw Cen MT"/>
              </a:rPr>
              <a:t>a</a:t>
            </a:r>
            <a:r>
              <a:rPr sz="2900" spc="4" dirty="0">
                <a:latin typeface="Tw Cen MT"/>
                <a:cs typeface="Tw Cen MT"/>
              </a:rPr>
              <a:t>d</a:t>
            </a:r>
            <a:r>
              <a:rPr sz="2900" spc="0" dirty="0">
                <a:latin typeface="Tw Cen MT"/>
                <a:cs typeface="Tw Cen MT"/>
              </a:rPr>
              <a:t>a</a:t>
            </a:r>
            <a:r>
              <a:rPr sz="2900" spc="-24" dirty="0">
                <a:latin typeface="Tw Cen MT"/>
                <a:cs typeface="Tw Cen MT"/>
              </a:rPr>
              <a:t> </a:t>
            </a:r>
            <a:r>
              <a:rPr sz="2900" spc="0" dirty="0">
                <a:latin typeface="Tw Cen MT"/>
                <a:cs typeface="Tw Cen MT"/>
              </a:rPr>
              <a:t>de</a:t>
            </a:r>
            <a:endParaRPr sz="2900">
              <a:latin typeface="Tw Cen MT"/>
              <a:cs typeface="Tw Cen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11732" y="3017936"/>
            <a:ext cx="5823057" cy="8364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60"/>
              </a:lnSpc>
              <a:spcBef>
                <a:spcPts val="153"/>
              </a:spcBef>
            </a:pPr>
            <a:r>
              <a:rPr sz="4350" spc="-54" baseline="1055" dirty="0">
                <a:latin typeface="Tw Cen MT"/>
                <a:cs typeface="Tw Cen MT"/>
              </a:rPr>
              <a:t>f</a:t>
            </a:r>
            <a:r>
              <a:rPr sz="4350" spc="9" baseline="1055" dirty="0">
                <a:latin typeface="Tw Cen MT"/>
                <a:cs typeface="Tw Cen MT"/>
              </a:rPr>
              <a:t>o</a:t>
            </a:r>
            <a:r>
              <a:rPr sz="4350" spc="39" baseline="1055" dirty="0">
                <a:latin typeface="Tw Cen MT"/>
                <a:cs typeface="Tw Cen MT"/>
              </a:rPr>
              <a:t>r</a:t>
            </a:r>
            <a:r>
              <a:rPr sz="4350" spc="0" baseline="1055" dirty="0">
                <a:latin typeface="Tw Cen MT"/>
                <a:cs typeface="Tw Cen MT"/>
              </a:rPr>
              <a:t>ma</a:t>
            </a:r>
            <a:r>
              <a:rPr sz="4350" spc="-44" baseline="1055" dirty="0">
                <a:latin typeface="Tw Cen MT"/>
                <a:cs typeface="Tw Cen MT"/>
              </a:rPr>
              <a:t> </a:t>
            </a:r>
            <a:r>
              <a:rPr sz="4350" spc="0" baseline="1055" dirty="0">
                <a:latin typeface="Tw Cen MT"/>
                <a:cs typeface="Tw Cen MT"/>
              </a:rPr>
              <a:t>que</a:t>
            </a:r>
            <a:r>
              <a:rPr sz="4350" spc="9" baseline="1055" dirty="0">
                <a:latin typeface="Tw Cen MT"/>
                <a:cs typeface="Tw Cen MT"/>
              </a:rPr>
              <a:t> e</a:t>
            </a:r>
            <a:r>
              <a:rPr sz="4350" spc="0" baseline="1055" dirty="0">
                <a:latin typeface="Tw Cen MT"/>
                <a:cs typeface="Tw Cen MT"/>
              </a:rPr>
              <a:t>stén</a:t>
            </a:r>
            <a:r>
              <a:rPr sz="4350" spc="-25" baseline="1055" dirty="0">
                <a:latin typeface="Tw Cen MT"/>
                <a:cs typeface="Tw Cen MT"/>
              </a:rPr>
              <a:t> </a:t>
            </a:r>
            <a:r>
              <a:rPr sz="4350" spc="0" baseline="1055" dirty="0">
                <a:latin typeface="Tw Cen MT"/>
                <a:cs typeface="Tw Cen MT"/>
              </a:rPr>
              <a:t>m</a:t>
            </a:r>
            <a:r>
              <a:rPr sz="4350" spc="4" baseline="1055" dirty="0">
                <a:latin typeface="Tw Cen MT"/>
                <a:cs typeface="Tw Cen MT"/>
              </a:rPr>
              <a:t>á</a:t>
            </a:r>
            <a:r>
              <a:rPr sz="4350" spc="0" baseline="1055" dirty="0">
                <a:latin typeface="Tw Cen MT"/>
                <a:cs typeface="Tw Cen MT"/>
              </a:rPr>
              <a:t>s</a:t>
            </a:r>
            <a:r>
              <a:rPr sz="4350" spc="-14" baseline="1055" dirty="0">
                <a:latin typeface="Tw Cen MT"/>
                <a:cs typeface="Tw Cen MT"/>
              </a:rPr>
              <a:t> </a:t>
            </a:r>
            <a:r>
              <a:rPr sz="4350" spc="4" baseline="1055" dirty="0">
                <a:latin typeface="Tw Cen MT"/>
                <a:cs typeface="Tw Cen MT"/>
              </a:rPr>
              <a:t>c</a:t>
            </a:r>
            <a:r>
              <a:rPr sz="4350" spc="9" baseline="1055" dirty="0">
                <a:latin typeface="Tw Cen MT"/>
                <a:cs typeface="Tw Cen MT"/>
              </a:rPr>
              <a:t>e</a:t>
            </a:r>
            <a:r>
              <a:rPr sz="4350" spc="0" baseline="1055" dirty="0">
                <a:latin typeface="Tw Cen MT"/>
                <a:cs typeface="Tw Cen MT"/>
              </a:rPr>
              <a:t>rcan</a:t>
            </a:r>
            <a:r>
              <a:rPr sz="4350" spc="14" baseline="1055" dirty="0">
                <a:latin typeface="Tw Cen MT"/>
                <a:cs typeface="Tw Cen MT"/>
              </a:rPr>
              <a:t>o</a:t>
            </a:r>
            <a:r>
              <a:rPr sz="4350" spc="0" baseline="1055" dirty="0">
                <a:latin typeface="Tw Cen MT"/>
                <a:cs typeface="Tw Cen MT"/>
              </a:rPr>
              <a:t>s</a:t>
            </a:r>
            <a:r>
              <a:rPr sz="4350" spc="-59" baseline="1055" dirty="0">
                <a:latin typeface="Tw Cen MT"/>
                <a:cs typeface="Tw Cen MT"/>
              </a:rPr>
              <a:t> </a:t>
            </a:r>
            <a:r>
              <a:rPr sz="4350" spc="0" baseline="1055" dirty="0">
                <a:latin typeface="Tw Cen MT"/>
                <a:cs typeface="Tw Cen MT"/>
              </a:rPr>
              <a:t>aqu</a:t>
            </a:r>
            <a:r>
              <a:rPr sz="4350" spc="14" baseline="1055" dirty="0">
                <a:latin typeface="Tw Cen MT"/>
                <a:cs typeface="Tw Cen MT"/>
              </a:rPr>
              <a:t>e</a:t>
            </a:r>
            <a:r>
              <a:rPr sz="4350" spc="9" baseline="1055" dirty="0">
                <a:latin typeface="Tw Cen MT"/>
                <a:cs typeface="Tw Cen MT"/>
              </a:rPr>
              <a:t>llo</a:t>
            </a:r>
            <a:r>
              <a:rPr sz="4350" spc="0" baseline="1055" dirty="0">
                <a:latin typeface="Tw Cen MT"/>
                <a:cs typeface="Tw Cen MT"/>
              </a:rPr>
              <a:t>s</a:t>
            </a:r>
            <a:endParaRPr sz="2900">
              <a:latin typeface="Tw Cen MT"/>
              <a:cs typeface="Tw Cen MT"/>
            </a:endParaRPr>
          </a:p>
          <a:p>
            <a:pPr marL="12700" marR="55366">
              <a:lnSpc>
                <a:spcPct val="90738"/>
              </a:lnSpc>
              <a:spcBef>
                <a:spcPts val="167"/>
              </a:spcBef>
            </a:pPr>
            <a:r>
              <a:rPr sz="2900" spc="4" dirty="0">
                <a:latin typeface="Tw Cen MT"/>
                <a:cs typeface="Tw Cen MT"/>
              </a:rPr>
              <a:t>c</a:t>
            </a:r>
            <a:r>
              <a:rPr sz="2900" spc="0" dirty="0">
                <a:latin typeface="Tw Cen MT"/>
                <a:cs typeface="Tw Cen MT"/>
              </a:rPr>
              <a:t>a</a:t>
            </a:r>
            <a:r>
              <a:rPr sz="2900" spc="-25" dirty="0">
                <a:latin typeface="Tw Cen MT"/>
                <a:cs typeface="Tw Cen MT"/>
              </a:rPr>
              <a:t>r</a:t>
            </a:r>
            <a:r>
              <a:rPr sz="2900" spc="0" dirty="0">
                <a:latin typeface="Tw Cen MT"/>
                <a:cs typeface="Tw Cen MT"/>
              </a:rPr>
              <a:t>a</a:t>
            </a:r>
            <a:r>
              <a:rPr sz="2900" spc="14" dirty="0">
                <a:latin typeface="Tw Cen MT"/>
                <a:cs typeface="Tw Cen MT"/>
              </a:rPr>
              <a:t>c</a:t>
            </a:r>
            <a:r>
              <a:rPr sz="2900" spc="0" dirty="0">
                <a:latin typeface="Tw Cen MT"/>
                <a:cs typeface="Tw Cen MT"/>
              </a:rPr>
              <a:t>t</a:t>
            </a:r>
            <a:r>
              <a:rPr sz="2900" spc="14" dirty="0">
                <a:latin typeface="Tw Cen MT"/>
                <a:cs typeface="Tw Cen MT"/>
              </a:rPr>
              <a:t>e</a:t>
            </a:r>
            <a:r>
              <a:rPr sz="2900" spc="0" dirty="0">
                <a:latin typeface="Tw Cen MT"/>
                <a:cs typeface="Tw Cen MT"/>
              </a:rPr>
              <a:t>ríst</a:t>
            </a:r>
            <a:r>
              <a:rPr sz="2900" spc="-9" dirty="0">
                <a:latin typeface="Tw Cen MT"/>
                <a:cs typeface="Tw Cen MT"/>
              </a:rPr>
              <a:t>i</a:t>
            </a:r>
            <a:r>
              <a:rPr sz="2900" spc="4" dirty="0">
                <a:latin typeface="Tw Cen MT"/>
                <a:cs typeface="Tw Cen MT"/>
              </a:rPr>
              <a:t>c</a:t>
            </a:r>
            <a:r>
              <a:rPr sz="2900" spc="-19" dirty="0">
                <a:latin typeface="Tw Cen MT"/>
                <a:cs typeface="Tw Cen MT"/>
              </a:rPr>
              <a:t>a</a:t>
            </a:r>
            <a:r>
              <a:rPr sz="2900" spc="0" dirty="0">
                <a:latin typeface="Tw Cen MT"/>
                <a:cs typeface="Tw Cen MT"/>
              </a:rPr>
              <a:t>s</a:t>
            </a:r>
            <a:r>
              <a:rPr sz="2900" spc="-84" dirty="0">
                <a:latin typeface="Tw Cen MT"/>
                <a:cs typeface="Tw Cen MT"/>
              </a:rPr>
              <a:t> </a:t>
            </a:r>
            <a:r>
              <a:rPr sz="2900" spc="4" dirty="0">
                <a:latin typeface="Tw Cen MT"/>
                <a:cs typeface="Tw Cen MT"/>
              </a:rPr>
              <a:t>c</a:t>
            </a:r>
            <a:r>
              <a:rPr sz="2900" spc="9" dirty="0">
                <a:latin typeface="Tw Cen MT"/>
                <a:cs typeface="Tw Cen MT"/>
              </a:rPr>
              <a:t>o</a:t>
            </a:r>
            <a:r>
              <a:rPr sz="2900" spc="50" dirty="0">
                <a:latin typeface="Tw Cen MT"/>
                <a:cs typeface="Tw Cen MT"/>
              </a:rPr>
              <a:t>m</a:t>
            </a:r>
            <a:r>
              <a:rPr sz="2900" spc="0" dirty="0">
                <a:latin typeface="Tw Cen MT"/>
                <a:cs typeface="Tw Cen MT"/>
              </a:rPr>
              <a:t>un</a:t>
            </a:r>
            <a:r>
              <a:rPr sz="2900" spc="9" dirty="0">
                <a:latin typeface="Tw Cen MT"/>
                <a:cs typeface="Tw Cen MT"/>
              </a:rPr>
              <a:t>e</a:t>
            </a:r>
            <a:r>
              <a:rPr sz="2900" spc="-29" dirty="0">
                <a:latin typeface="Tw Cen MT"/>
                <a:cs typeface="Tw Cen MT"/>
              </a:rPr>
              <a:t>s</a:t>
            </a:r>
            <a:r>
              <a:rPr sz="2900" spc="0" dirty="0">
                <a:latin typeface="Tw Cen MT"/>
                <a:cs typeface="Tw Cen MT"/>
              </a:rPr>
              <a:t>.</a:t>
            </a:r>
            <a:r>
              <a:rPr sz="2900" spc="-44" dirty="0">
                <a:latin typeface="Tw Cen MT"/>
                <a:cs typeface="Tw Cen MT"/>
              </a:rPr>
              <a:t> </a:t>
            </a:r>
            <a:r>
              <a:rPr sz="2900" spc="0" dirty="0">
                <a:latin typeface="Tw Cen MT"/>
                <a:cs typeface="Tw Cen MT"/>
              </a:rPr>
              <a:t>E</a:t>
            </a:r>
            <a:r>
              <a:rPr sz="2900" spc="9" dirty="0">
                <a:latin typeface="Tw Cen MT"/>
                <a:cs typeface="Tw Cen MT"/>
              </a:rPr>
              <a:t>je</a:t>
            </a:r>
            <a:r>
              <a:rPr sz="2900" spc="0" dirty="0">
                <a:latin typeface="Tw Cen MT"/>
                <a:cs typeface="Tw Cen MT"/>
              </a:rPr>
              <a:t>m</a:t>
            </a:r>
            <a:r>
              <a:rPr sz="2900" spc="9" dirty="0">
                <a:latin typeface="Tw Cen MT"/>
                <a:cs typeface="Tw Cen MT"/>
              </a:rPr>
              <a:t>plo</a:t>
            </a:r>
            <a:r>
              <a:rPr sz="2900" spc="0" dirty="0">
                <a:latin typeface="Tw Cen MT"/>
                <a:cs typeface="Tw Cen MT"/>
              </a:rPr>
              <a:t>s:</a:t>
            </a:r>
            <a:endParaRPr sz="2900">
              <a:latin typeface="Tw Cen MT"/>
              <a:cs typeface="Tw Cen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847406" y="3017936"/>
            <a:ext cx="630651" cy="3945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60"/>
              </a:lnSpc>
              <a:spcBef>
                <a:spcPts val="153"/>
              </a:spcBef>
            </a:pPr>
            <a:r>
              <a:rPr sz="4350" spc="0" baseline="1055" dirty="0">
                <a:latin typeface="Tw Cen MT"/>
                <a:cs typeface="Tw Cen MT"/>
              </a:rPr>
              <a:t>que</a:t>
            </a:r>
            <a:endParaRPr sz="2900">
              <a:latin typeface="Tw Cen MT"/>
              <a:cs typeface="Tw Cen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496306" y="3017936"/>
            <a:ext cx="1091673" cy="3945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60"/>
              </a:lnSpc>
              <a:spcBef>
                <a:spcPts val="153"/>
              </a:spcBef>
            </a:pPr>
            <a:r>
              <a:rPr sz="4350" spc="0" baseline="1055" dirty="0">
                <a:latin typeface="Tw Cen MT"/>
                <a:cs typeface="Tw Cen MT"/>
              </a:rPr>
              <a:t>t</a:t>
            </a:r>
            <a:r>
              <a:rPr sz="4350" spc="9" baseline="1055" dirty="0">
                <a:latin typeface="Tw Cen MT"/>
                <a:cs typeface="Tw Cen MT"/>
              </a:rPr>
              <a:t>e</a:t>
            </a:r>
            <a:r>
              <a:rPr sz="4350" spc="0" baseline="1055" dirty="0">
                <a:latin typeface="Tw Cen MT"/>
                <a:cs typeface="Tw Cen MT"/>
              </a:rPr>
              <a:t>n</a:t>
            </a:r>
            <a:r>
              <a:rPr sz="4350" spc="-44" baseline="1055" dirty="0">
                <a:latin typeface="Tw Cen MT"/>
                <a:cs typeface="Tw Cen MT"/>
              </a:rPr>
              <a:t>g</a:t>
            </a:r>
            <a:r>
              <a:rPr sz="4350" spc="0" baseline="1055" dirty="0">
                <a:latin typeface="Tw Cen MT"/>
                <a:cs typeface="Tw Cen MT"/>
              </a:rPr>
              <a:t>an</a:t>
            </a:r>
            <a:endParaRPr sz="2900">
              <a:latin typeface="Tw Cen MT"/>
              <a:cs typeface="Tw Cen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057452" y="4503616"/>
            <a:ext cx="3174576" cy="82726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9377">
              <a:lnSpc>
                <a:spcPts val="2745"/>
              </a:lnSpc>
              <a:spcBef>
                <a:spcPts val="137"/>
              </a:spcBef>
            </a:pPr>
            <a:r>
              <a:rPr sz="2700" spc="0" baseline="1756" dirty="0">
                <a:solidFill>
                  <a:srgbClr val="93B6D2"/>
                </a:solidFill>
                <a:latin typeface="Wingdings 2"/>
                <a:cs typeface="Wingdings 2"/>
              </a:rPr>
              <a:t></a:t>
            </a:r>
            <a:r>
              <a:rPr sz="2700" spc="95" baseline="1610" dirty="0">
                <a:solidFill>
                  <a:srgbClr val="93B6D2"/>
                </a:solidFill>
                <a:latin typeface="Times New Roman"/>
                <a:cs typeface="Times New Roman"/>
              </a:rPr>
              <a:t> </a:t>
            </a:r>
            <a:r>
              <a:rPr sz="3900" spc="0" baseline="1177" dirty="0">
                <a:latin typeface="Tw Cen MT"/>
                <a:cs typeface="Tw Cen MT"/>
              </a:rPr>
              <a:t>Al</a:t>
            </a:r>
            <a:r>
              <a:rPr sz="3900" spc="4" baseline="1177" dirty="0">
                <a:latin typeface="Tw Cen MT"/>
                <a:cs typeface="Tw Cen MT"/>
              </a:rPr>
              <a:t>g</a:t>
            </a:r>
            <a:r>
              <a:rPr sz="3900" spc="0" baseline="1177" dirty="0">
                <a:latin typeface="Tw Cen MT"/>
                <a:cs typeface="Tw Cen MT"/>
              </a:rPr>
              <a:t>oritmo</a:t>
            </a:r>
            <a:r>
              <a:rPr sz="3900" spc="-100" baseline="1177" dirty="0">
                <a:latin typeface="Tw Cen MT"/>
                <a:cs typeface="Tw Cen MT"/>
              </a:rPr>
              <a:t> </a:t>
            </a:r>
            <a:r>
              <a:rPr sz="3900" spc="14" baseline="1177" dirty="0">
                <a:latin typeface="Tw Cen MT"/>
                <a:cs typeface="Tw Cen MT"/>
              </a:rPr>
              <a:t>K</a:t>
            </a:r>
            <a:r>
              <a:rPr sz="3900" spc="0" baseline="1177" dirty="0">
                <a:latin typeface="Tw Cen MT"/>
                <a:cs typeface="Tw Cen MT"/>
              </a:rPr>
              <a:t>-mean</a:t>
            </a:r>
            <a:r>
              <a:rPr sz="3900" spc="-25" baseline="1177" dirty="0">
                <a:latin typeface="Tw Cen MT"/>
                <a:cs typeface="Tw Cen MT"/>
              </a:rPr>
              <a:t>s</a:t>
            </a:r>
            <a:r>
              <a:rPr sz="3900" spc="0" baseline="1177" dirty="0">
                <a:latin typeface="Tw Cen MT"/>
                <a:cs typeface="Tw Cen MT"/>
              </a:rPr>
              <a:t>.</a:t>
            </a:r>
            <a:endParaRPr sz="2600">
              <a:latin typeface="Tw Cen MT"/>
              <a:cs typeface="Tw Cen MT"/>
            </a:endParaRPr>
          </a:p>
          <a:p>
            <a:pPr marL="12700">
              <a:lnSpc>
                <a:spcPct val="90738"/>
              </a:lnSpc>
              <a:spcBef>
                <a:spcPts val="751"/>
              </a:spcBef>
            </a:pPr>
            <a:r>
              <a:rPr sz="1800" spc="0" dirty="0">
                <a:solidFill>
                  <a:srgbClr val="93B6D2"/>
                </a:solidFill>
                <a:latin typeface="Wingdings 2"/>
                <a:cs typeface="Wingdings 2"/>
              </a:rPr>
              <a:t></a:t>
            </a:r>
            <a:r>
              <a:rPr sz="1800" spc="100" dirty="0">
                <a:solidFill>
                  <a:srgbClr val="93B6D2"/>
                </a:solidFill>
                <a:latin typeface="Times New Roman"/>
                <a:cs typeface="Times New Roman"/>
              </a:rPr>
              <a:t> </a:t>
            </a:r>
            <a:r>
              <a:rPr sz="2600" spc="0" dirty="0">
                <a:latin typeface="Tw Cen MT"/>
                <a:cs typeface="Tw Cen MT"/>
              </a:rPr>
              <a:t>Al</a:t>
            </a:r>
            <a:r>
              <a:rPr sz="2600" spc="9" dirty="0">
                <a:latin typeface="Tw Cen MT"/>
                <a:cs typeface="Tw Cen MT"/>
              </a:rPr>
              <a:t>g</a:t>
            </a:r>
            <a:r>
              <a:rPr sz="2600" spc="0" dirty="0">
                <a:latin typeface="Tw Cen MT"/>
                <a:cs typeface="Tw Cen MT"/>
              </a:rPr>
              <a:t>or</a:t>
            </a:r>
            <a:r>
              <a:rPr sz="2600" spc="4" dirty="0">
                <a:latin typeface="Tw Cen MT"/>
                <a:cs typeface="Tw Cen MT"/>
              </a:rPr>
              <a:t>i</a:t>
            </a:r>
            <a:r>
              <a:rPr sz="2600" spc="0" dirty="0">
                <a:latin typeface="Tw Cen MT"/>
                <a:cs typeface="Tw Cen MT"/>
              </a:rPr>
              <a:t>tmo</a:t>
            </a:r>
            <a:r>
              <a:rPr sz="2600" spc="-100" dirty="0">
                <a:latin typeface="Tw Cen MT"/>
                <a:cs typeface="Tw Cen MT"/>
              </a:rPr>
              <a:t> </a:t>
            </a:r>
            <a:r>
              <a:rPr sz="2600" spc="14" dirty="0">
                <a:latin typeface="Tw Cen MT"/>
                <a:cs typeface="Tw Cen MT"/>
              </a:rPr>
              <a:t>K</a:t>
            </a:r>
            <a:r>
              <a:rPr sz="2600" spc="0" dirty="0">
                <a:latin typeface="Tw Cen MT"/>
                <a:cs typeface="Tw Cen MT"/>
              </a:rPr>
              <a:t>-me</a:t>
            </a:r>
            <a:r>
              <a:rPr sz="2600" spc="4" dirty="0">
                <a:latin typeface="Tw Cen MT"/>
                <a:cs typeface="Tw Cen MT"/>
              </a:rPr>
              <a:t>d</a:t>
            </a:r>
            <a:r>
              <a:rPr sz="2600" spc="0" dirty="0">
                <a:latin typeface="Tw Cen MT"/>
                <a:cs typeface="Tw Cen MT"/>
              </a:rPr>
              <a:t>o</a:t>
            </a:r>
            <a:r>
              <a:rPr sz="2600" spc="4" dirty="0">
                <a:latin typeface="Tw Cen MT"/>
                <a:cs typeface="Tw Cen MT"/>
              </a:rPr>
              <a:t>i</a:t>
            </a:r>
            <a:r>
              <a:rPr sz="2600" spc="9" dirty="0">
                <a:latin typeface="Tw Cen MT"/>
                <a:cs typeface="Tw Cen MT"/>
              </a:rPr>
              <a:t>d</a:t>
            </a:r>
            <a:r>
              <a:rPr sz="2600" spc="-9" dirty="0">
                <a:latin typeface="Tw Cen MT"/>
                <a:cs typeface="Tw Cen MT"/>
              </a:rPr>
              <a:t>s</a:t>
            </a:r>
            <a:r>
              <a:rPr sz="2600" spc="0" dirty="0">
                <a:latin typeface="Tw Cen MT"/>
                <a:cs typeface="Tw Cen MT"/>
              </a:rPr>
              <a:t>.</a:t>
            </a:r>
            <a:endParaRPr sz="2600">
              <a:latin typeface="Tw Cen MT"/>
              <a:cs typeface="Tw Cen MT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323532" y="404710"/>
            <a:ext cx="7560818" cy="578586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158597" y="6350933"/>
            <a:ext cx="240809" cy="2021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20"/>
              </a:lnSpc>
              <a:spcBef>
                <a:spcPts val="76"/>
              </a:spcBef>
            </a:pPr>
            <a:r>
              <a:rPr sz="1400" b="1" spc="4" dirty="0">
                <a:solidFill>
                  <a:srgbClr val="775F54"/>
                </a:solidFill>
                <a:latin typeface="Tw Cen MT"/>
                <a:cs typeface="Tw Cen MT"/>
              </a:rPr>
              <a:t>30</a:t>
            </a:r>
            <a:endParaRPr sz="1400">
              <a:latin typeface="Tw Cen MT"/>
              <a:cs typeface="Tw Cen MT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object 35"/>
          <p:cNvSpPr/>
          <p:nvPr/>
        </p:nvSpPr>
        <p:spPr>
          <a:xfrm>
            <a:off x="0" y="1280160"/>
            <a:ext cx="533400" cy="228600"/>
          </a:xfrm>
          <a:custGeom>
            <a:avLst/>
            <a:gdLst/>
            <a:ahLst/>
            <a:cxnLst/>
            <a:rect l="l" t="t" r="r" b="b"/>
            <a:pathLst>
              <a:path w="533400" h="228600">
                <a:moveTo>
                  <a:pt x="0" y="228600"/>
                </a:moveTo>
                <a:lnTo>
                  <a:pt x="533400" y="228600"/>
                </a:lnTo>
                <a:lnTo>
                  <a:pt x="5334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DD80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590550" y="1280160"/>
            <a:ext cx="8553450" cy="228600"/>
          </a:xfrm>
          <a:custGeom>
            <a:avLst/>
            <a:gdLst/>
            <a:ahLst/>
            <a:cxnLst/>
            <a:rect l="l" t="t" r="r" b="b"/>
            <a:pathLst>
              <a:path w="8553450" h="228600">
                <a:moveTo>
                  <a:pt x="0" y="228600"/>
                </a:moveTo>
                <a:lnTo>
                  <a:pt x="8553450" y="228600"/>
                </a:lnTo>
                <a:lnTo>
                  <a:pt x="855345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93B6D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434340" y="342900"/>
            <a:ext cx="8119872" cy="10835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170789" y="1299169"/>
            <a:ext cx="21277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0738"/>
              </a:lnSpc>
              <a:spcBef>
                <a:spcPts val="15"/>
              </a:spcBef>
            </a:pPr>
            <a:r>
              <a:rPr sz="1200" b="1" spc="9" dirty="0">
                <a:solidFill>
                  <a:srgbClr val="FFFFFF"/>
                </a:solidFill>
                <a:latin typeface="Tw Cen MT"/>
                <a:cs typeface="Tw Cen MT"/>
              </a:rPr>
              <a:t>31</a:t>
            </a:r>
            <a:endParaRPr sz="1200">
              <a:latin typeface="Tw Cen MT"/>
              <a:cs typeface="Tw Cen MT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011732" y="1688814"/>
            <a:ext cx="7728525" cy="88294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1663">
              <a:lnSpc>
                <a:spcPts val="2960"/>
              </a:lnSpc>
              <a:spcBef>
                <a:spcPts val="148"/>
              </a:spcBef>
            </a:pPr>
            <a:r>
              <a:rPr sz="4200" b="1" spc="0" baseline="1093" dirty="0">
                <a:latin typeface="Tw Cen MT"/>
                <a:cs typeface="Tw Cen MT"/>
              </a:rPr>
              <a:t>F</a:t>
            </a:r>
            <a:r>
              <a:rPr sz="4200" b="1" spc="-9" baseline="1093" dirty="0">
                <a:latin typeface="Tw Cen MT"/>
                <a:cs typeface="Tw Cen MT"/>
              </a:rPr>
              <a:t>R</a:t>
            </a:r>
            <a:r>
              <a:rPr sz="4200" b="1" spc="-134" baseline="1093" dirty="0">
                <a:latin typeface="Tw Cen MT"/>
                <a:cs typeface="Tw Cen MT"/>
              </a:rPr>
              <a:t>A</a:t>
            </a:r>
            <a:r>
              <a:rPr sz="4200" b="1" spc="-9" baseline="1093" dirty="0">
                <a:latin typeface="Tw Cen MT"/>
                <a:cs typeface="Tw Cen MT"/>
              </a:rPr>
              <a:t>UD</a:t>
            </a:r>
            <a:r>
              <a:rPr sz="4200" b="1" spc="0" baseline="1093" dirty="0">
                <a:latin typeface="Tw Cen MT"/>
                <a:cs typeface="Tw Cen MT"/>
              </a:rPr>
              <a:t>ES</a:t>
            </a:r>
            <a:endParaRPr sz="2800">
              <a:latin typeface="Tw Cen MT"/>
              <a:cs typeface="Tw Cen MT"/>
            </a:endParaRPr>
          </a:p>
          <a:p>
            <a:pPr marL="12700">
              <a:lnSpc>
                <a:spcPct val="90738"/>
              </a:lnSpc>
              <a:spcBef>
                <a:spcPts val="851"/>
              </a:spcBef>
            </a:pPr>
            <a:r>
              <a:rPr sz="2700" spc="-4" dirty="0">
                <a:latin typeface="Tw Cen MT"/>
                <a:cs typeface="Tw Cen MT"/>
              </a:rPr>
              <a:t>U</a:t>
            </a:r>
            <a:r>
              <a:rPr sz="2700" spc="0" dirty="0">
                <a:latin typeface="Tw Cen MT"/>
                <a:cs typeface="Tw Cen MT"/>
              </a:rPr>
              <a:t>n</a:t>
            </a:r>
            <a:r>
              <a:rPr sz="2700" spc="89" dirty="0">
                <a:latin typeface="Tw Cen MT"/>
                <a:cs typeface="Tw Cen MT"/>
              </a:rPr>
              <a:t> </a:t>
            </a:r>
            <a:r>
              <a:rPr sz="2700" spc="-9" dirty="0">
                <a:latin typeface="Tw Cen MT"/>
                <a:cs typeface="Tw Cen MT"/>
              </a:rPr>
              <a:t>c</a:t>
            </a:r>
            <a:r>
              <a:rPr sz="2700" spc="-4" dirty="0">
                <a:latin typeface="Tw Cen MT"/>
                <a:cs typeface="Tw Cen MT"/>
              </a:rPr>
              <a:t>a</a:t>
            </a:r>
            <a:r>
              <a:rPr sz="2700" spc="4" dirty="0">
                <a:latin typeface="Tw Cen MT"/>
                <a:cs typeface="Tw Cen MT"/>
              </a:rPr>
              <a:t>s</a:t>
            </a:r>
            <a:r>
              <a:rPr sz="2700" spc="0" dirty="0">
                <a:latin typeface="Tw Cen MT"/>
                <a:cs typeface="Tw Cen MT"/>
              </a:rPr>
              <a:t>o</a:t>
            </a:r>
            <a:r>
              <a:rPr sz="2700" spc="109" dirty="0">
                <a:latin typeface="Tw Cen MT"/>
                <a:cs typeface="Tw Cen MT"/>
              </a:rPr>
              <a:t> </a:t>
            </a:r>
            <a:r>
              <a:rPr sz="2700" spc="-4" dirty="0">
                <a:latin typeface="Tw Cen MT"/>
                <a:cs typeface="Tw Cen MT"/>
              </a:rPr>
              <a:t>a</a:t>
            </a:r>
            <a:r>
              <a:rPr sz="2700" spc="-9" dirty="0">
                <a:latin typeface="Tw Cen MT"/>
                <a:cs typeface="Tw Cen MT"/>
              </a:rPr>
              <a:t>n</a:t>
            </a:r>
            <a:r>
              <a:rPr sz="2700" spc="-4" dirty="0">
                <a:latin typeface="Tw Cen MT"/>
                <a:cs typeface="Tw Cen MT"/>
              </a:rPr>
              <a:t>á</a:t>
            </a:r>
            <a:r>
              <a:rPr sz="2700" spc="-19" dirty="0">
                <a:latin typeface="Tw Cen MT"/>
                <a:cs typeface="Tw Cen MT"/>
              </a:rPr>
              <a:t>l</a:t>
            </a:r>
            <a:r>
              <a:rPr sz="2700" spc="9" dirty="0">
                <a:latin typeface="Tw Cen MT"/>
                <a:cs typeface="Tw Cen MT"/>
              </a:rPr>
              <a:t>o</a:t>
            </a:r>
            <a:r>
              <a:rPr sz="2700" spc="-29" dirty="0">
                <a:latin typeface="Tw Cen MT"/>
                <a:cs typeface="Tw Cen MT"/>
              </a:rPr>
              <a:t>g</a:t>
            </a:r>
            <a:r>
              <a:rPr sz="2700" spc="0" dirty="0">
                <a:latin typeface="Tw Cen MT"/>
                <a:cs typeface="Tw Cen MT"/>
              </a:rPr>
              <a:t>o</a:t>
            </a:r>
            <a:r>
              <a:rPr sz="2700" spc="89" dirty="0">
                <a:latin typeface="Tw Cen MT"/>
                <a:cs typeface="Tw Cen MT"/>
              </a:rPr>
              <a:t> </a:t>
            </a:r>
            <a:r>
              <a:rPr sz="2700" spc="9" dirty="0">
                <a:latin typeface="Tw Cen MT"/>
                <a:cs typeface="Tw Cen MT"/>
              </a:rPr>
              <a:t>e</a:t>
            </a:r>
            <a:r>
              <a:rPr sz="2700" spc="0" dirty="0">
                <a:latin typeface="Tw Cen MT"/>
                <a:cs typeface="Tw Cen MT"/>
              </a:rPr>
              <a:t>s</a:t>
            </a:r>
            <a:r>
              <a:rPr sz="2700" spc="79" dirty="0">
                <a:latin typeface="Tw Cen MT"/>
                <a:cs typeface="Tw Cen MT"/>
              </a:rPr>
              <a:t> </a:t>
            </a:r>
            <a:r>
              <a:rPr sz="2700" spc="-9" dirty="0">
                <a:latin typeface="Tw Cen MT"/>
                <a:cs typeface="Tw Cen MT"/>
              </a:rPr>
              <a:t>e</a:t>
            </a:r>
            <a:r>
              <a:rPr sz="2700" spc="0" dirty="0">
                <a:latin typeface="Tw Cen MT"/>
                <a:cs typeface="Tw Cen MT"/>
              </a:rPr>
              <a:t>l</a:t>
            </a:r>
            <a:r>
              <a:rPr sz="2700" spc="79" dirty="0">
                <a:latin typeface="Tw Cen MT"/>
                <a:cs typeface="Tw Cen MT"/>
              </a:rPr>
              <a:t> </a:t>
            </a:r>
            <a:r>
              <a:rPr sz="2700" spc="-9" dirty="0">
                <a:latin typeface="Tw Cen MT"/>
                <a:cs typeface="Tw Cen MT"/>
              </a:rPr>
              <a:t>d</a:t>
            </a:r>
            <a:r>
              <a:rPr sz="2700" spc="0" dirty="0">
                <a:latin typeface="Tw Cen MT"/>
                <a:cs typeface="Tw Cen MT"/>
              </a:rPr>
              <a:t>e</a:t>
            </a:r>
            <a:r>
              <a:rPr sz="2700" spc="89" dirty="0">
                <a:latin typeface="Tw Cen MT"/>
                <a:cs typeface="Tw Cen MT"/>
              </a:rPr>
              <a:t> </a:t>
            </a:r>
            <a:r>
              <a:rPr sz="2700" spc="4" dirty="0">
                <a:latin typeface="Tw Cen MT"/>
                <a:cs typeface="Tw Cen MT"/>
              </a:rPr>
              <a:t>l</a:t>
            </a:r>
            <a:r>
              <a:rPr sz="2700" spc="0" dirty="0">
                <a:latin typeface="Tw Cen MT"/>
                <a:cs typeface="Tw Cen MT"/>
              </a:rPr>
              <a:t>a</a:t>
            </a:r>
            <a:r>
              <a:rPr sz="2700" spc="89" dirty="0">
                <a:latin typeface="Tw Cen MT"/>
                <a:cs typeface="Tw Cen MT"/>
              </a:rPr>
              <a:t> </a:t>
            </a:r>
            <a:r>
              <a:rPr sz="2700" spc="-29" dirty="0">
                <a:latin typeface="Tw Cen MT"/>
                <a:cs typeface="Tw Cen MT"/>
              </a:rPr>
              <a:t>d</a:t>
            </a:r>
            <a:r>
              <a:rPr sz="2700" spc="9" dirty="0">
                <a:latin typeface="Tw Cen MT"/>
                <a:cs typeface="Tw Cen MT"/>
              </a:rPr>
              <a:t>e</a:t>
            </a:r>
            <a:r>
              <a:rPr sz="2700" spc="-14" dirty="0">
                <a:latin typeface="Tw Cen MT"/>
                <a:cs typeface="Tw Cen MT"/>
              </a:rPr>
              <a:t>t</a:t>
            </a:r>
            <a:r>
              <a:rPr sz="2700" spc="9" dirty="0">
                <a:latin typeface="Tw Cen MT"/>
                <a:cs typeface="Tw Cen MT"/>
              </a:rPr>
              <a:t>e</a:t>
            </a:r>
            <a:r>
              <a:rPr sz="2700" spc="-9" dirty="0">
                <a:latin typeface="Tw Cen MT"/>
                <a:cs typeface="Tw Cen MT"/>
              </a:rPr>
              <a:t>cc</a:t>
            </a:r>
            <a:r>
              <a:rPr sz="2700" spc="0" dirty="0">
                <a:latin typeface="Tw Cen MT"/>
                <a:cs typeface="Tw Cen MT"/>
              </a:rPr>
              <a:t>i</a:t>
            </a:r>
            <a:r>
              <a:rPr sz="2700" spc="14" dirty="0">
                <a:latin typeface="Tw Cen MT"/>
                <a:cs typeface="Tw Cen MT"/>
              </a:rPr>
              <a:t>ó</a:t>
            </a:r>
            <a:r>
              <a:rPr sz="2700" spc="0" dirty="0">
                <a:latin typeface="Tw Cen MT"/>
                <a:cs typeface="Tw Cen MT"/>
              </a:rPr>
              <a:t>n</a:t>
            </a:r>
            <a:r>
              <a:rPr sz="2700" spc="100" dirty="0">
                <a:latin typeface="Tw Cen MT"/>
                <a:cs typeface="Tw Cen MT"/>
              </a:rPr>
              <a:t> </a:t>
            </a:r>
            <a:r>
              <a:rPr sz="2700" spc="-34" dirty="0">
                <a:latin typeface="Tw Cen MT"/>
                <a:cs typeface="Tw Cen MT"/>
              </a:rPr>
              <a:t>d</a:t>
            </a:r>
            <a:r>
              <a:rPr sz="2700" spc="0" dirty="0">
                <a:latin typeface="Tw Cen MT"/>
                <a:cs typeface="Tw Cen MT"/>
              </a:rPr>
              <a:t>e</a:t>
            </a:r>
            <a:r>
              <a:rPr sz="2700" spc="109" dirty="0">
                <a:latin typeface="Tw Cen MT"/>
                <a:cs typeface="Tw Cen MT"/>
              </a:rPr>
              <a:t> </a:t>
            </a:r>
            <a:r>
              <a:rPr sz="2700" spc="-14" dirty="0">
                <a:latin typeface="Tw Cen MT"/>
                <a:cs typeface="Tw Cen MT"/>
              </a:rPr>
              <a:t>t</a:t>
            </a:r>
            <a:r>
              <a:rPr sz="2700" spc="-39" dirty="0">
                <a:latin typeface="Tw Cen MT"/>
                <a:cs typeface="Tw Cen MT"/>
              </a:rPr>
              <a:t>r</a:t>
            </a:r>
            <a:r>
              <a:rPr sz="2700" spc="-4" dirty="0">
                <a:latin typeface="Tw Cen MT"/>
                <a:cs typeface="Tw Cen MT"/>
              </a:rPr>
              <a:t>a</a:t>
            </a:r>
            <a:r>
              <a:rPr sz="2700" spc="-9" dirty="0">
                <a:latin typeface="Tw Cen MT"/>
                <a:cs typeface="Tw Cen MT"/>
              </a:rPr>
              <a:t>n</a:t>
            </a:r>
            <a:r>
              <a:rPr sz="2700" spc="4" dirty="0">
                <a:latin typeface="Tw Cen MT"/>
                <a:cs typeface="Tw Cen MT"/>
              </a:rPr>
              <a:t>s</a:t>
            </a:r>
            <a:r>
              <a:rPr sz="2700" spc="-4" dirty="0">
                <a:latin typeface="Tw Cen MT"/>
                <a:cs typeface="Tw Cen MT"/>
              </a:rPr>
              <a:t>a</a:t>
            </a:r>
            <a:r>
              <a:rPr sz="2700" spc="-9" dirty="0">
                <a:latin typeface="Tw Cen MT"/>
                <a:cs typeface="Tw Cen MT"/>
              </a:rPr>
              <a:t>cc</a:t>
            </a:r>
            <a:r>
              <a:rPr sz="2700" spc="0" dirty="0">
                <a:latin typeface="Tw Cen MT"/>
                <a:cs typeface="Tw Cen MT"/>
              </a:rPr>
              <a:t>i</a:t>
            </a:r>
            <a:r>
              <a:rPr sz="2700" spc="14" dirty="0">
                <a:latin typeface="Tw Cen MT"/>
                <a:cs typeface="Tw Cen MT"/>
              </a:rPr>
              <a:t>o</a:t>
            </a:r>
            <a:r>
              <a:rPr sz="2700" spc="-9" dirty="0">
                <a:latin typeface="Tw Cen MT"/>
                <a:cs typeface="Tw Cen MT"/>
              </a:rPr>
              <a:t>ne</a:t>
            </a:r>
            <a:r>
              <a:rPr sz="2700" spc="0" dirty="0">
                <a:latin typeface="Tw Cen MT"/>
                <a:cs typeface="Tw Cen MT"/>
              </a:rPr>
              <a:t>s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691692" y="1796332"/>
            <a:ext cx="247825" cy="23906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10"/>
              </a:lnSpc>
              <a:spcBef>
                <a:spcPts val="90"/>
              </a:spcBef>
            </a:pPr>
            <a:r>
              <a:rPr sz="1650" spc="0" dirty="0">
                <a:solidFill>
                  <a:srgbClr val="DD8046"/>
                </a:solidFill>
                <a:latin typeface="Wingdings"/>
                <a:cs typeface="Wingdings"/>
              </a:rPr>
              <a:t></a:t>
            </a:r>
            <a:endParaRPr sz="1650">
              <a:latin typeface="Wingdings"/>
              <a:cs typeface="Wingdings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011732" y="2613418"/>
            <a:ext cx="437023" cy="3698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4050" spc="-9" baseline="1133" dirty="0">
                <a:latin typeface="Tw Cen MT"/>
                <a:cs typeface="Tw Cen MT"/>
              </a:rPr>
              <a:t>de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569847" y="2613418"/>
            <a:ext cx="1362453" cy="3698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4050" spc="-4" baseline="1133" dirty="0">
                <a:latin typeface="Tw Cen MT"/>
                <a:cs typeface="Tw Cen MT"/>
              </a:rPr>
              <a:t>b</a:t>
            </a:r>
            <a:r>
              <a:rPr sz="4050" spc="0" baseline="1133" dirty="0">
                <a:latin typeface="Tw Cen MT"/>
                <a:cs typeface="Tw Cen MT"/>
              </a:rPr>
              <a:t>la</a:t>
            </a:r>
            <a:r>
              <a:rPr sz="4050" spc="-14" baseline="1133" dirty="0">
                <a:latin typeface="Tw Cen MT"/>
                <a:cs typeface="Tw Cen MT"/>
              </a:rPr>
              <a:t>n</a:t>
            </a:r>
            <a:r>
              <a:rPr sz="4050" spc="-4" baseline="1133" dirty="0">
                <a:latin typeface="Tw Cen MT"/>
                <a:cs typeface="Tw Cen MT"/>
              </a:rPr>
              <a:t>q</a:t>
            </a:r>
            <a:r>
              <a:rPr sz="4050" spc="-9" baseline="1133" dirty="0">
                <a:latin typeface="Tw Cen MT"/>
                <a:cs typeface="Tw Cen MT"/>
              </a:rPr>
              <a:t>ue</a:t>
            </a:r>
            <a:r>
              <a:rPr sz="4050" spc="0" baseline="1133" dirty="0">
                <a:latin typeface="Tw Cen MT"/>
                <a:cs typeface="Tw Cen MT"/>
              </a:rPr>
              <a:t>o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3051429" y="2613418"/>
            <a:ext cx="437023" cy="3698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4050" spc="-9" baseline="1133" dirty="0">
                <a:latin typeface="Tw Cen MT"/>
                <a:cs typeface="Tw Cen MT"/>
              </a:rPr>
              <a:t>de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609594" y="2613418"/>
            <a:ext cx="941223" cy="3698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4050" spc="-29" baseline="1133" dirty="0">
                <a:latin typeface="Tw Cen MT"/>
                <a:cs typeface="Tw Cen MT"/>
              </a:rPr>
              <a:t>d</a:t>
            </a:r>
            <a:r>
              <a:rPr sz="4050" spc="0" baseline="1133" dirty="0">
                <a:latin typeface="Tw Cen MT"/>
                <a:cs typeface="Tw Cen MT"/>
              </a:rPr>
              <a:t>ine</a:t>
            </a:r>
            <a:r>
              <a:rPr sz="4050" spc="-59" baseline="1133" dirty="0">
                <a:latin typeface="Tw Cen MT"/>
                <a:cs typeface="Tw Cen MT"/>
              </a:rPr>
              <a:t>r</a:t>
            </a:r>
            <a:r>
              <a:rPr sz="4050" spc="0" baseline="1133" dirty="0">
                <a:latin typeface="Tw Cen MT"/>
                <a:cs typeface="Tw Cen MT"/>
              </a:rPr>
              <a:t>o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667504" y="2613418"/>
            <a:ext cx="249275" cy="3698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4050" spc="0" baseline="1133" dirty="0">
                <a:latin typeface="Tw Cen MT"/>
                <a:cs typeface="Tw Cen MT"/>
              </a:rPr>
              <a:t>o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036312" y="2613418"/>
            <a:ext cx="437023" cy="3698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4050" spc="-9" baseline="1133" dirty="0">
                <a:latin typeface="Tw Cen MT"/>
                <a:cs typeface="Tw Cen MT"/>
              </a:rPr>
              <a:t>de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591302" y="2613418"/>
            <a:ext cx="1001842" cy="3698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4050" spc="4" baseline="1133" dirty="0">
                <a:latin typeface="Tw Cen MT"/>
                <a:cs typeface="Tw Cen MT"/>
              </a:rPr>
              <a:t>f</a:t>
            </a:r>
            <a:r>
              <a:rPr sz="4050" spc="-14" baseline="1133" dirty="0">
                <a:latin typeface="Tw Cen MT"/>
                <a:cs typeface="Tw Cen MT"/>
              </a:rPr>
              <a:t>r</a:t>
            </a:r>
            <a:r>
              <a:rPr sz="4050" spc="-4" baseline="1133" dirty="0">
                <a:latin typeface="Tw Cen MT"/>
                <a:cs typeface="Tw Cen MT"/>
              </a:rPr>
              <a:t>a</a:t>
            </a:r>
            <a:r>
              <a:rPr sz="4050" spc="-9" baseline="1133" dirty="0">
                <a:latin typeface="Tw Cen MT"/>
                <a:cs typeface="Tw Cen MT"/>
              </a:rPr>
              <a:t>u</a:t>
            </a:r>
            <a:r>
              <a:rPr sz="4050" spc="-29" baseline="1133" dirty="0">
                <a:latin typeface="Tw Cen MT"/>
                <a:cs typeface="Tw Cen MT"/>
              </a:rPr>
              <a:t>d</a:t>
            </a:r>
            <a:r>
              <a:rPr sz="4050" spc="0" baseline="1133" dirty="0">
                <a:latin typeface="Tw Cen MT"/>
                <a:cs typeface="Tw Cen MT"/>
              </a:rPr>
              <a:t>e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713347" y="2613418"/>
            <a:ext cx="403177" cy="3698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4050" spc="9" baseline="1133" dirty="0">
                <a:latin typeface="Tw Cen MT"/>
                <a:cs typeface="Tw Cen MT"/>
              </a:rPr>
              <a:t>en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7228713" y="2613418"/>
            <a:ext cx="327834" cy="3698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4050" spc="9" baseline="1133" dirty="0">
                <a:latin typeface="Tw Cen MT"/>
                <a:cs typeface="Tw Cen MT"/>
              </a:rPr>
              <a:t>el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7673721" y="2613418"/>
            <a:ext cx="511382" cy="3698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4050" spc="-9" baseline="1133" dirty="0">
                <a:latin typeface="Tw Cen MT"/>
                <a:cs typeface="Tw Cen MT"/>
              </a:rPr>
              <a:t>u</a:t>
            </a:r>
            <a:r>
              <a:rPr sz="4050" spc="-14" baseline="1133" dirty="0">
                <a:latin typeface="Tw Cen MT"/>
                <a:cs typeface="Tw Cen MT"/>
              </a:rPr>
              <a:t>s</a:t>
            </a:r>
            <a:r>
              <a:rPr sz="4050" spc="0" baseline="1133" dirty="0">
                <a:latin typeface="Tw Cen MT"/>
                <a:cs typeface="Tw Cen MT"/>
              </a:rPr>
              <a:t>o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8305038" y="2613418"/>
            <a:ext cx="437023" cy="3698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4050" spc="-9" baseline="1133" dirty="0">
                <a:latin typeface="Tw Cen MT"/>
                <a:cs typeface="Tw Cen MT"/>
              </a:rPr>
              <a:t>de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011732" y="3024913"/>
            <a:ext cx="6584776" cy="78154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1663">
              <a:lnSpc>
                <a:spcPts val="2865"/>
              </a:lnSpc>
              <a:spcBef>
                <a:spcPts val="143"/>
              </a:spcBef>
            </a:pPr>
            <a:r>
              <a:rPr sz="4050" spc="4" baseline="1133" dirty="0">
                <a:latin typeface="Tw Cen MT"/>
                <a:cs typeface="Tw Cen MT"/>
              </a:rPr>
              <a:t>t</a:t>
            </a:r>
            <a:r>
              <a:rPr sz="4050" spc="-9" baseline="1133" dirty="0">
                <a:latin typeface="Tw Cen MT"/>
                <a:cs typeface="Tw Cen MT"/>
              </a:rPr>
              <a:t>a</a:t>
            </a:r>
            <a:r>
              <a:rPr sz="4050" spc="54" baseline="1133" dirty="0">
                <a:latin typeface="Tw Cen MT"/>
                <a:cs typeface="Tw Cen MT"/>
              </a:rPr>
              <a:t>r</a:t>
            </a:r>
            <a:r>
              <a:rPr sz="4050" spc="-19" baseline="1133" dirty="0">
                <a:latin typeface="Tw Cen MT"/>
                <a:cs typeface="Tw Cen MT"/>
              </a:rPr>
              <a:t>j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4" baseline="1133" dirty="0">
                <a:latin typeface="Tw Cen MT"/>
                <a:cs typeface="Tw Cen MT"/>
              </a:rPr>
              <a:t>t</a:t>
            </a:r>
            <a:r>
              <a:rPr sz="4050" spc="-34" baseline="1133" dirty="0">
                <a:latin typeface="Tw Cen MT"/>
                <a:cs typeface="Tw Cen MT"/>
              </a:rPr>
              <a:t>a</a:t>
            </a:r>
            <a:r>
              <a:rPr sz="4050" spc="0" baseline="1133" dirty="0">
                <a:latin typeface="Tw Cen MT"/>
                <a:cs typeface="Tw Cen MT"/>
              </a:rPr>
              <a:t>s</a:t>
            </a:r>
            <a:r>
              <a:rPr sz="4050" spc="264" baseline="1133" dirty="0">
                <a:latin typeface="Tw Cen MT"/>
                <a:cs typeface="Tw Cen MT"/>
              </a:rPr>
              <a:t> </a:t>
            </a:r>
            <a:r>
              <a:rPr sz="4050" spc="-9" baseline="1133" dirty="0">
                <a:latin typeface="Tw Cen MT"/>
                <a:cs typeface="Tw Cen MT"/>
              </a:rPr>
              <a:t>d</a:t>
            </a:r>
            <a:r>
              <a:rPr sz="4050" spc="0" baseline="1133" dirty="0">
                <a:latin typeface="Tw Cen MT"/>
                <a:cs typeface="Tw Cen MT"/>
              </a:rPr>
              <a:t>e</a:t>
            </a:r>
            <a:r>
              <a:rPr sz="4050" spc="254" baseline="1133" dirty="0">
                <a:latin typeface="Tw Cen MT"/>
                <a:cs typeface="Tw Cen MT"/>
              </a:rPr>
              <a:t> </a:t>
            </a:r>
            <a:r>
              <a:rPr sz="4050" spc="-14" baseline="1133" dirty="0">
                <a:latin typeface="Tw Cen MT"/>
                <a:cs typeface="Tw Cen MT"/>
              </a:rPr>
              <a:t>cr</a:t>
            </a:r>
            <a:r>
              <a:rPr sz="4050" spc="9" baseline="1133" dirty="0">
                <a:latin typeface="Tw Cen MT"/>
                <a:cs typeface="Tw Cen MT"/>
              </a:rPr>
              <a:t>é</a:t>
            </a:r>
            <a:r>
              <a:rPr sz="4050" spc="-9" baseline="1133" dirty="0">
                <a:latin typeface="Tw Cen MT"/>
                <a:cs typeface="Tw Cen MT"/>
              </a:rPr>
              <a:t>d</a:t>
            </a:r>
            <a:r>
              <a:rPr sz="4050" spc="0" baseline="1133" dirty="0">
                <a:latin typeface="Tw Cen MT"/>
                <a:cs typeface="Tw Cen MT"/>
              </a:rPr>
              <a:t>i</a:t>
            </a:r>
            <a:r>
              <a:rPr sz="4050" spc="-9" baseline="1133" dirty="0">
                <a:latin typeface="Tw Cen MT"/>
                <a:cs typeface="Tw Cen MT"/>
              </a:rPr>
              <a:t>t</a:t>
            </a:r>
            <a:r>
              <a:rPr sz="4050" spc="0" baseline="1133" dirty="0">
                <a:latin typeface="Tw Cen MT"/>
                <a:cs typeface="Tw Cen MT"/>
              </a:rPr>
              <a:t>o</a:t>
            </a:r>
            <a:r>
              <a:rPr sz="4050" spc="234" baseline="1133" dirty="0">
                <a:latin typeface="Tw Cen MT"/>
                <a:cs typeface="Tw Cen MT"/>
              </a:rPr>
              <a:t> </a:t>
            </a:r>
            <a:r>
              <a:rPr sz="4050" spc="0" baseline="1133" dirty="0">
                <a:latin typeface="Tw Cen MT"/>
                <a:cs typeface="Tw Cen MT"/>
              </a:rPr>
              <a:t>o</a:t>
            </a:r>
            <a:r>
              <a:rPr sz="4050" spc="250" baseline="1133" dirty="0">
                <a:latin typeface="Tw Cen MT"/>
                <a:cs typeface="Tw Cen MT"/>
              </a:rPr>
              <a:t> </a:t>
            </a:r>
            <a:r>
              <a:rPr sz="4050" spc="-9" baseline="1133" dirty="0">
                <a:latin typeface="Tw Cen MT"/>
                <a:cs typeface="Tw Cen MT"/>
              </a:rPr>
              <a:t>d</a:t>
            </a:r>
            <a:r>
              <a:rPr sz="4050" spc="0" baseline="1133" dirty="0">
                <a:latin typeface="Tw Cen MT"/>
                <a:cs typeface="Tw Cen MT"/>
              </a:rPr>
              <a:t>e</a:t>
            </a:r>
            <a:r>
              <a:rPr sz="4050" spc="254" baseline="1133" dirty="0">
                <a:latin typeface="Tw Cen MT"/>
                <a:cs typeface="Tw Cen MT"/>
              </a:rPr>
              <a:t> </a:t>
            </a:r>
            <a:r>
              <a:rPr sz="4050" spc="-14" baseline="1133" dirty="0">
                <a:latin typeface="Tw Cen MT"/>
                <a:cs typeface="Tw Cen MT"/>
              </a:rPr>
              <a:t>se</a:t>
            </a:r>
            <a:r>
              <a:rPr sz="4050" spc="125" baseline="1133" dirty="0">
                <a:latin typeface="Tw Cen MT"/>
                <a:cs typeface="Tw Cen MT"/>
              </a:rPr>
              <a:t>r</a:t>
            </a:r>
            <a:r>
              <a:rPr sz="4050" spc="-14" baseline="1133" dirty="0">
                <a:latin typeface="Tw Cen MT"/>
                <a:cs typeface="Tw Cen MT"/>
              </a:rPr>
              <a:t>v</a:t>
            </a:r>
            <a:r>
              <a:rPr sz="4050" spc="0" baseline="1133" dirty="0">
                <a:latin typeface="Tw Cen MT"/>
                <a:cs typeface="Tw Cen MT"/>
              </a:rPr>
              <a:t>ic</a:t>
            </a:r>
            <a:r>
              <a:rPr sz="4050" spc="-29" baseline="1133" dirty="0">
                <a:latin typeface="Tw Cen MT"/>
                <a:cs typeface="Tw Cen MT"/>
              </a:rPr>
              <a:t>i</a:t>
            </a:r>
            <a:r>
              <a:rPr sz="4050" spc="9" baseline="1133" dirty="0">
                <a:latin typeface="Tw Cen MT"/>
                <a:cs typeface="Tw Cen MT"/>
              </a:rPr>
              <a:t>o</a:t>
            </a:r>
            <a:r>
              <a:rPr sz="4050" spc="0" baseline="1133" dirty="0">
                <a:latin typeface="Tw Cen MT"/>
                <a:cs typeface="Tw Cen MT"/>
              </a:rPr>
              <a:t>s</a:t>
            </a:r>
            <a:r>
              <a:rPr sz="4050" spc="259" baseline="1133" dirty="0">
                <a:latin typeface="Tw Cen MT"/>
                <a:cs typeface="Tw Cen MT"/>
              </a:rPr>
              <a:t> </a:t>
            </a:r>
            <a:r>
              <a:rPr sz="4050" spc="-34" baseline="1133" dirty="0">
                <a:latin typeface="Tw Cen MT"/>
                <a:cs typeface="Tw Cen MT"/>
              </a:rPr>
              <a:t>d</a:t>
            </a:r>
            <a:r>
              <a:rPr sz="4050" spc="0" baseline="1133" dirty="0">
                <a:latin typeface="Tw Cen MT"/>
                <a:cs typeface="Tw Cen MT"/>
              </a:rPr>
              <a:t>e</a:t>
            </a:r>
            <a:r>
              <a:rPr sz="4050" spc="254" baseline="1133" dirty="0">
                <a:latin typeface="Tw Cen MT"/>
                <a:cs typeface="Tw Cen MT"/>
              </a:rPr>
              <a:t> </a:t>
            </a:r>
            <a:r>
              <a:rPr sz="4050" spc="4" baseline="1133" dirty="0">
                <a:latin typeface="Tw Cen MT"/>
                <a:cs typeface="Tw Cen MT"/>
              </a:rPr>
              <a:t>t</a:t>
            </a:r>
            <a:r>
              <a:rPr sz="4050" spc="-14" baseline="1133" dirty="0">
                <a:latin typeface="Tw Cen MT"/>
                <a:cs typeface="Tw Cen MT"/>
              </a:rPr>
              <a:t>e</a:t>
            </a:r>
            <a:r>
              <a:rPr sz="4050" spc="0" baseline="1133" dirty="0">
                <a:latin typeface="Tw Cen MT"/>
                <a:cs typeface="Tw Cen MT"/>
              </a:rPr>
              <a:t>le</a:t>
            </a:r>
            <a:r>
              <a:rPr sz="4050" spc="-69" baseline="1133" dirty="0">
                <a:latin typeface="Tw Cen MT"/>
                <a:cs typeface="Tw Cen MT"/>
              </a:rPr>
              <a:t>f</a:t>
            </a:r>
            <a:r>
              <a:rPr sz="4050" spc="-14" baseline="1133" dirty="0">
                <a:latin typeface="Tw Cen MT"/>
                <a:cs typeface="Tw Cen MT"/>
              </a:rPr>
              <a:t>on</a:t>
            </a:r>
            <a:r>
              <a:rPr sz="4050" spc="0" baseline="1133" dirty="0">
                <a:latin typeface="Tw Cen MT"/>
                <a:cs typeface="Tw Cen MT"/>
              </a:rPr>
              <a:t>ía</a:t>
            </a:r>
            <a:endParaRPr sz="2700">
              <a:latin typeface="Tw Cen MT"/>
              <a:cs typeface="Tw Cen MT"/>
            </a:endParaRPr>
          </a:p>
          <a:p>
            <a:pPr marL="12700">
              <a:lnSpc>
                <a:spcPct val="90738"/>
              </a:lnSpc>
              <a:spcBef>
                <a:spcPts val="156"/>
              </a:spcBef>
            </a:pPr>
            <a:r>
              <a:rPr sz="2700" spc="0" dirty="0">
                <a:latin typeface="Tw Cen MT"/>
                <a:cs typeface="Tw Cen MT"/>
              </a:rPr>
              <a:t>in</a:t>
            </a:r>
            <a:r>
              <a:rPr sz="2700" spc="-19" dirty="0">
                <a:latin typeface="Tw Cen MT"/>
                <a:cs typeface="Tw Cen MT"/>
              </a:rPr>
              <a:t>c</a:t>
            </a:r>
            <a:r>
              <a:rPr sz="2700" spc="0" dirty="0">
                <a:latin typeface="Tw Cen MT"/>
                <a:cs typeface="Tw Cen MT"/>
              </a:rPr>
              <a:t>lus</a:t>
            </a:r>
            <a:r>
              <a:rPr sz="2700" spc="-79" dirty="0">
                <a:latin typeface="Tw Cen MT"/>
                <a:cs typeface="Tw Cen MT"/>
              </a:rPr>
              <a:t>o</a:t>
            </a:r>
            <a:r>
              <a:rPr sz="2700" spc="0" dirty="0">
                <a:latin typeface="Tw Cen MT"/>
                <a:cs typeface="Tw Cen MT"/>
              </a:rPr>
              <a:t>,</a:t>
            </a:r>
            <a:r>
              <a:rPr sz="2700" spc="129" dirty="0">
                <a:latin typeface="Tw Cen MT"/>
                <a:cs typeface="Tw Cen MT"/>
              </a:rPr>
              <a:t> </a:t>
            </a:r>
            <a:r>
              <a:rPr sz="2700" spc="9" dirty="0">
                <a:latin typeface="Tw Cen MT"/>
                <a:cs typeface="Tw Cen MT"/>
              </a:rPr>
              <a:t>e</a:t>
            </a:r>
            <a:r>
              <a:rPr sz="2700" spc="0" dirty="0">
                <a:latin typeface="Tw Cen MT"/>
                <a:cs typeface="Tw Cen MT"/>
              </a:rPr>
              <a:t>n</a:t>
            </a:r>
            <a:r>
              <a:rPr sz="2700" spc="134" dirty="0">
                <a:latin typeface="Tw Cen MT"/>
                <a:cs typeface="Tw Cen MT"/>
              </a:rPr>
              <a:t> </a:t>
            </a:r>
            <a:r>
              <a:rPr sz="2700" spc="4" dirty="0">
                <a:latin typeface="Tw Cen MT"/>
                <a:cs typeface="Tw Cen MT"/>
              </a:rPr>
              <a:t>l</a:t>
            </a:r>
            <a:r>
              <a:rPr sz="2700" spc="0" dirty="0">
                <a:latin typeface="Tw Cen MT"/>
                <a:cs typeface="Tw Cen MT"/>
              </a:rPr>
              <a:t>a</a:t>
            </a:r>
            <a:r>
              <a:rPr sz="2700" spc="134" dirty="0">
                <a:latin typeface="Tw Cen MT"/>
                <a:cs typeface="Tw Cen MT"/>
              </a:rPr>
              <a:t> </a:t>
            </a:r>
            <a:r>
              <a:rPr sz="2700" spc="-14" dirty="0">
                <a:latin typeface="Tw Cen MT"/>
                <a:cs typeface="Tw Cen MT"/>
              </a:rPr>
              <a:t>r</a:t>
            </a:r>
            <a:r>
              <a:rPr sz="2700" spc="-9" dirty="0">
                <a:latin typeface="Tw Cen MT"/>
                <a:cs typeface="Tw Cen MT"/>
              </a:rPr>
              <a:t>e</a:t>
            </a:r>
            <a:r>
              <a:rPr sz="2700" spc="0" dirty="0">
                <a:latin typeface="Tw Cen MT"/>
                <a:cs typeface="Tw Cen MT"/>
              </a:rPr>
              <a:t>la</a:t>
            </a:r>
            <a:r>
              <a:rPr sz="2700" spc="-14" dirty="0">
                <a:latin typeface="Tw Cen MT"/>
                <a:cs typeface="Tw Cen MT"/>
              </a:rPr>
              <a:t>c</a:t>
            </a:r>
            <a:r>
              <a:rPr sz="2700" spc="-19" dirty="0">
                <a:latin typeface="Tw Cen MT"/>
                <a:cs typeface="Tw Cen MT"/>
              </a:rPr>
              <a:t>i</a:t>
            </a:r>
            <a:r>
              <a:rPr sz="2700" spc="9" dirty="0">
                <a:latin typeface="Tw Cen MT"/>
                <a:cs typeface="Tw Cen MT"/>
              </a:rPr>
              <a:t>ó</a:t>
            </a:r>
            <a:r>
              <a:rPr sz="2700" spc="0" dirty="0">
                <a:latin typeface="Tw Cen MT"/>
                <a:cs typeface="Tw Cen MT"/>
              </a:rPr>
              <a:t>n</a:t>
            </a:r>
            <a:r>
              <a:rPr sz="2700" spc="144" dirty="0">
                <a:latin typeface="Tw Cen MT"/>
                <a:cs typeface="Tw Cen MT"/>
              </a:rPr>
              <a:t> </a:t>
            </a:r>
            <a:r>
              <a:rPr sz="2700" spc="-9" dirty="0">
                <a:latin typeface="Tw Cen MT"/>
                <a:cs typeface="Tw Cen MT"/>
              </a:rPr>
              <a:t>d</a:t>
            </a:r>
            <a:r>
              <a:rPr sz="2700" spc="0" dirty="0">
                <a:latin typeface="Tw Cen MT"/>
                <a:cs typeface="Tw Cen MT"/>
              </a:rPr>
              <a:t>e</a:t>
            </a:r>
            <a:r>
              <a:rPr sz="2700" spc="159" dirty="0">
                <a:latin typeface="Tw Cen MT"/>
                <a:cs typeface="Tw Cen MT"/>
              </a:rPr>
              <a:t> </a:t>
            </a:r>
            <a:r>
              <a:rPr sz="2700" spc="-19" dirty="0">
                <a:latin typeface="Tw Cen MT"/>
                <a:cs typeface="Tw Cen MT"/>
              </a:rPr>
              <a:t>l</a:t>
            </a:r>
            <a:r>
              <a:rPr sz="2700" spc="-9" dirty="0">
                <a:latin typeface="Tw Cen MT"/>
                <a:cs typeface="Tw Cen MT"/>
              </a:rPr>
              <a:t>o</a:t>
            </a:r>
            <a:r>
              <a:rPr sz="2700" spc="0" dirty="0">
                <a:latin typeface="Tw Cen MT"/>
                <a:cs typeface="Tw Cen MT"/>
              </a:rPr>
              <a:t>s</a:t>
            </a:r>
            <a:r>
              <a:rPr sz="2700" spc="154" dirty="0">
                <a:latin typeface="Tw Cen MT"/>
                <a:cs typeface="Tw Cen MT"/>
              </a:rPr>
              <a:t> </a:t>
            </a:r>
            <a:r>
              <a:rPr sz="2700" spc="-9" dirty="0">
                <a:latin typeface="Tw Cen MT"/>
                <a:cs typeface="Tw Cen MT"/>
              </a:rPr>
              <a:t>c</a:t>
            </a:r>
            <a:r>
              <a:rPr sz="2700" spc="9" dirty="0">
                <a:latin typeface="Tw Cen MT"/>
                <a:cs typeface="Tw Cen MT"/>
              </a:rPr>
              <a:t>o</a:t>
            </a:r>
            <a:r>
              <a:rPr sz="2700" spc="-9" dirty="0">
                <a:latin typeface="Tw Cen MT"/>
                <a:cs typeface="Tw Cen MT"/>
              </a:rPr>
              <a:t>n</a:t>
            </a:r>
            <a:r>
              <a:rPr sz="2700" spc="4" dirty="0">
                <a:latin typeface="Tw Cen MT"/>
                <a:cs typeface="Tw Cen MT"/>
              </a:rPr>
              <a:t>t</a:t>
            </a:r>
            <a:r>
              <a:rPr sz="2700" spc="-14" dirty="0">
                <a:latin typeface="Tw Cen MT"/>
                <a:cs typeface="Tw Cen MT"/>
              </a:rPr>
              <a:t>r</a:t>
            </a:r>
            <a:r>
              <a:rPr sz="2700" spc="0" dirty="0">
                <a:latin typeface="Tw Cen MT"/>
                <a:cs typeface="Tw Cen MT"/>
              </a:rPr>
              <a:t>ib</a:t>
            </a:r>
            <a:r>
              <a:rPr sz="2700" spc="-14" dirty="0">
                <a:latin typeface="Tw Cen MT"/>
                <a:cs typeface="Tw Cen MT"/>
              </a:rPr>
              <a:t>u</a:t>
            </a:r>
            <a:r>
              <a:rPr sz="2700" spc="-59" dirty="0">
                <a:latin typeface="Tw Cen MT"/>
                <a:cs typeface="Tw Cen MT"/>
              </a:rPr>
              <a:t>y</a:t>
            </a:r>
            <a:r>
              <a:rPr sz="2700" spc="9" dirty="0">
                <a:latin typeface="Tw Cen MT"/>
                <a:cs typeface="Tw Cen MT"/>
              </a:rPr>
              <a:t>e</a:t>
            </a:r>
            <a:r>
              <a:rPr sz="2700" spc="-9" dirty="0">
                <a:latin typeface="Tw Cen MT"/>
                <a:cs typeface="Tw Cen MT"/>
              </a:rPr>
              <a:t>n</a:t>
            </a:r>
            <a:r>
              <a:rPr sz="2700" spc="-14" dirty="0">
                <a:latin typeface="Tw Cen MT"/>
                <a:cs typeface="Tw Cen MT"/>
              </a:rPr>
              <a:t>t</a:t>
            </a:r>
            <a:r>
              <a:rPr sz="2700" spc="9" dirty="0">
                <a:latin typeface="Tw Cen MT"/>
                <a:cs typeface="Tw Cen MT"/>
              </a:rPr>
              <a:t>e</a:t>
            </a:r>
            <a:r>
              <a:rPr sz="2700" spc="0" dirty="0">
                <a:latin typeface="Tw Cen MT"/>
                <a:cs typeface="Tw Cen MT"/>
              </a:rPr>
              <a:t>s</a:t>
            </a:r>
            <a:r>
              <a:rPr sz="2700" spc="150" dirty="0">
                <a:latin typeface="Tw Cen MT"/>
                <a:cs typeface="Tw Cen MT"/>
              </a:rPr>
              <a:t> </a:t>
            </a:r>
            <a:r>
              <a:rPr sz="2700" spc="-9" dirty="0">
                <a:latin typeface="Tw Cen MT"/>
                <a:cs typeface="Tw Cen MT"/>
              </a:rPr>
              <a:t>c</a:t>
            </a:r>
            <a:r>
              <a:rPr sz="2700" spc="9" dirty="0">
                <a:latin typeface="Tw Cen MT"/>
                <a:cs typeface="Tw Cen MT"/>
              </a:rPr>
              <a:t>o</a:t>
            </a:r>
            <a:r>
              <a:rPr sz="2700" spc="0" dirty="0">
                <a:latin typeface="Tw Cen MT"/>
                <a:cs typeface="Tw Cen MT"/>
              </a:rPr>
              <a:t>n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603617" y="3024913"/>
            <a:ext cx="1140507" cy="78154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3705">
              <a:lnSpc>
                <a:spcPts val="2865"/>
              </a:lnSpc>
              <a:spcBef>
                <a:spcPts val="143"/>
              </a:spcBef>
            </a:pPr>
            <a:r>
              <a:rPr sz="4050" spc="-9" baseline="1133" dirty="0">
                <a:latin typeface="Tw Cen MT"/>
                <a:cs typeface="Tw Cen MT"/>
              </a:rPr>
              <a:t>m</a:t>
            </a:r>
            <a:r>
              <a:rPr sz="4050" spc="9" baseline="1133" dirty="0">
                <a:latin typeface="Tw Cen MT"/>
                <a:cs typeface="Tw Cen MT"/>
              </a:rPr>
              <a:t>ó</a:t>
            </a:r>
            <a:r>
              <a:rPr sz="4050" spc="-14" baseline="1133" dirty="0">
                <a:latin typeface="Tw Cen MT"/>
                <a:cs typeface="Tw Cen MT"/>
              </a:rPr>
              <a:t>v</a:t>
            </a:r>
            <a:r>
              <a:rPr sz="4050" spc="0" baseline="1133" dirty="0">
                <a:latin typeface="Tw Cen MT"/>
                <a:cs typeface="Tw Cen MT"/>
              </a:rPr>
              <a:t>il</a:t>
            </a:r>
            <a:r>
              <a:rPr sz="4050" spc="259" baseline="1133" dirty="0">
                <a:latin typeface="Tw Cen MT"/>
                <a:cs typeface="Tw Cen MT"/>
              </a:rPr>
              <a:t> </a:t>
            </a:r>
            <a:r>
              <a:rPr sz="4050" spc="-109" baseline="1133" dirty="0">
                <a:latin typeface="Tw Cen MT"/>
                <a:cs typeface="Tw Cen MT"/>
              </a:rPr>
              <a:t>e,</a:t>
            </a:r>
            <a:endParaRPr sz="2700">
              <a:latin typeface="Tw Cen MT"/>
              <a:cs typeface="Tw Cen MT"/>
            </a:endParaRPr>
          </a:p>
          <a:p>
            <a:pPr marL="40131">
              <a:lnSpc>
                <a:spcPct val="90738"/>
              </a:lnSpc>
              <a:spcBef>
                <a:spcPts val="156"/>
              </a:spcBef>
            </a:pPr>
            <a:r>
              <a:rPr sz="2700" spc="9" dirty="0">
                <a:latin typeface="Tw Cen MT"/>
                <a:cs typeface="Tw Cen MT"/>
              </a:rPr>
              <a:t>e</a:t>
            </a:r>
            <a:r>
              <a:rPr sz="2700" spc="0" dirty="0">
                <a:latin typeface="Tw Cen MT"/>
                <a:cs typeface="Tw Cen MT"/>
              </a:rPr>
              <a:t>l</a:t>
            </a:r>
            <a:r>
              <a:rPr sz="2700" spc="129" dirty="0">
                <a:latin typeface="Tw Cen MT"/>
                <a:cs typeface="Tw Cen MT"/>
              </a:rPr>
              <a:t> </a:t>
            </a:r>
            <a:r>
              <a:rPr sz="2700" spc="4" dirty="0">
                <a:latin typeface="Tw Cen MT"/>
                <a:cs typeface="Tw Cen MT"/>
              </a:rPr>
              <a:t>f</a:t>
            </a:r>
            <a:r>
              <a:rPr sz="2700" spc="-19" dirty="0">
                <a:latin typeface="Tw Cen MT"/>
                <a:cs typeface="Tw Cen MT"/>
              </a:rPr>
              <a:t>i</a:t>
            </a:r>
            <a:r>
              <a:rPr sz="2700" spc="4" dirty="0">
                <a:latin typeface="Tw Cen MT"/>
                <a:cs typeface="Tw Cen MT"/>
              </a:rPr>
              <a:t>s</a:t>
            </a:r>
            <a:r>
              <a:rPr sz="2700" spc="-34" dirty="0">
                <a:latin typeface="Tw Cen MT"/>
                <a:cs typeface="Tw Cen MT"/>
              </a:rPr>
              <a:t>c</a:t>
            </a:r>
            <a:r>
              <a:rPr sz="2700" spc="-29" dirty="0">
                <a:latin typeface="Tw Cen MT"/>
                <a:cs typeface="Tw Cen MT"/>
              </a:rPr>
              <a:t>o</a:t>
            </a:r>
            <a:r>
              <a:rPr sz="2700" spc="0" dirty="0">
                <a:latin typeface="Tw Cen MT"/>
                <a:cs typeface="Tw Cen MT"/>
              </a:rPr>
              <a:t>.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011732" y="3848127"/>
            <a:ext cx="2090407" cy="3701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5"/>
              </a:lnSpc>
              <a:spcBef>
                <a:spcPts val="143"/>
              </a:spcBef>
            </a:pPr>
            <a:r>
              <a:rPr sz="4050" spc="0" baseline="1133" dirty="0">
                <a:latin typeface="Tw Cen MT"/>
                <a:cs typeface="Tw Cen MT"/>
              </a:rPr>
              <a:t>Gen</a:t>
            </a:r>
            <a:r>
              <a:rPr sz="4050" spc="-19" baseline="1133" dirty="0">
                <a:latin typeface="Tw Cen MT"/>
                <a:cs typeface="Tw Cen MT"/>
              </a:rPr>
              <a:t>e</a:t>
            </a:r>
            <a:r>
              <a:rPr sz="4050" spc="-14" baseline="1133" dirty="0">
                <a:latin typeface="Tw Cen MT"/>
                <a:cs typeface="Tw Cen MT"/>
              </a:rPr>
              <a:t>r</a:t>
            </a:r>
            <a:r>
              <a:rPr sz="4050" spc="-9" baseline="1133" dirty="0">
                <a:latin typeface="Tw Cen MT"/>
                <a:cs typeface="Tw Cen MT"/>
              </a:rPr>
              <a:t>a</a:t>
            </a:r>
            <a:r>
              <a:rPr sz="4050" spc="0" baseline="1133" dirty="0">
                <a:latin typeface="Tw Cen MT"/>
                <a:cs typeface="Tw Cen MT"/>
              </a:rPr>
              <a:t>l</a:t>
            </a:r>
            <a:r>
              <a:rPr sz="4050" spc="-29" baseline="1133" dirty="0">
                <a:latin typeface="Tw Cen MT"/>
                <a:cs typeface="Tw Cen MT"/>
              </a:rPr>
              <a:t>m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-14" baseline="1133" dirty="0">
                <a:latin typeface="Tw Cen MT"/>
                <a:cs typeface="Tw Cen MT"/>
              </a:rPr>
              <a:t>n</a:t>
            </a:r>
            <a:r>
              <a:rPr sz="4050" spc="4" baseline="1133" dirty="0">
                <a:latin typeface="Tw Cen MT"/>
                <a:cs typeface="Tw Cen MT"/>
              </a:rPr>
              <a:t>t</a:t>
            </a:r>
            <a:r>
              <a:rPr sz="4050" spc="-109" baseline="1133" dirty="0">
                <a:latin typeface="Tw Cen MT"/>
                <a:cs typeface="Tw Cen MT"/>
              </a:rPr>
              <a:t>e</a:t>
            </a:r>
            <a:r>
              <a:rPr sz="4050" spc="0" baseline="1133" dirty="0">
                <a:latin typeface="Tw Cen MT"/>
                <a:cs typeface="Tw Cen MT"/>
              </a:rPr>
              <a:t>,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384041" y="3848127"/>
            <a:ext cx="1023844" cy="160520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6005">
              <a:lnSpc>
                <a:spcPts val="2865"/>
              </a:lnSpc>
              <a:spcBef>
                <a:spcPts val="143"/>
              </a:spcBef>
            </a:pPr>
            <a:r>
              <a:rPr sz="4050" spc="-14" baseline="1133" dirty="0">
                <a:latin typeface="Tw Cen MT"/>
                <a:cs typeface="Tw Cen MT"/>
              </a:rPr>
              <a:t>e</a:t>
            </a:r>
            <a:r>
              <a:rPr sz="4050" spc="0" baseline="1133" dirty="0">
                <a:latin typeface="Tw Cen MT"/>
                <a:cs typeface="Tw Cen MT"/>
              </a:rPr>
              <a:t>s</a:t>
            </a:r>
            <a:r>
              <a:rPr sz="4050" spc="14" baseline="1133" dirty="0">
                <a:latin typeface="Tw Cen MT"/>
                <a:cs typeface="Tw Cen MT"/>
              </a:rPr>
              <a:t>t</a:t>
            </a:r>
            <a:r>
              <a:rPr sz="4050" spc="-9" baseline="1133" dirty="0">
                <a:latin typeface="Tw Cen MT"/>
                <a:cs typeface="Tw Cen MT"/>
              </a:rPr>
              <a:t>a</a:t>
            </a:r>
            <a:r>
              <a:rPr sz="4050" spc="0" baseline="1133" dirty="0">
                <a:latin typeface="Tw Cen MT"/>
                <a:cs typeface="Tw Cen MT"/>
              </a:rPr>
              <a:t>s</a:t>
            </a:r>
            <a:endParaRPr sz="2700">
              <a:latin typeface="Tw Cen MT"/>
              <a:cs typeface="Tw Cen MT"/>
            </a:endParaRPr>
          </a:p>
          <a:p>
            <a:pPr marL="64516" marR="56005">
              <a:lnSpc>
                <a:spcPct val="90738"/>
              </a:lnSpc>
              <a:spcBef>
                <a:spcPts val="156"/>
              </a:spcBef>
            </a:pPr>
            <a:r>
              <a:rPr sz="2700" spc="0" dirty="0">
                <a:latin typeface="Tw Cen MT"/>
                <a:cs typeface="Tw Cen MT"/>
              </a:rPr>
              <a:t>s</a:t>
            </a:r>
            <a:r>
              <a:rPr sz="2700" spc="14" dirty="0">
                <a:latin typeface="Tw Cen MT"/>
                <a:cs typeface="Tw Cen MT"/>
              </a:rPr>
              <a:t>e</a:t>
            </a:r>
            <a:r>
              <a:rPr sz="2700" spc="-9" dirty="0">
                <a:latin typeface="Tw Cen MT"/>
                <a:cs typeface="Tw Cen MT"/>
              </a:rPr>
              <a:t>g</a:t>
            </a:r>
            <a:r>
              <a:rPr sz="2700" spc="-39" dirty="0">
                <a:latin typeface="Tw Cen MT"/>
                <a:cs typeface="Tw Cen MT"/>
              </a:rPr>
              <a:t>u</a:t>
            </a:r>
            <a:r>
              <a:rPr sz="2700" spc="0" dirty="0">
                <a:latin typeface="Tw Cen MT"/>
                <a:cs typeface="Tw Cen MT"/>
              </a:rPr>
              <a:t>ir</a:t>
            </a:r>
            <a:endParaRPr sz="2700">
              <a:latin typeface="Tw Cen MT"/>
              <a:cs typeface="Tw Cen MT"/>
            </a:endParaRPr>
          </a:p>
          <a:p>
            <a:pPr marL="189484">
              <a:lnSpc>
                <a:spcPct val="90738"/>
              </a:lnSpc>
              <a:spcBef>
                <a:spcPts val="300"/>
              </a:spcBef>
            </a:pPr>
            <a:r>
              <a:rPr sz="2700" spc="-9" dirty="0">
                <a:latin typeface="Tw Cen MT"/>
                <a:cs typeface="Tw Cen MT"/>
              </a:rPr>
              <a:t>c</a:t>
            </a:r>
            <a:r>
              <a:rPr sz="2700" spc="0" dirty="0">
                <a:latin typeface="Tw Cen MT"/>
                <a:cs typeface="Tw Cen MT"/>
              </a:rPr>
              <a:t>i</a:t>
            </a:r>
            <a:r>
              <a:rPr sz="2700" spc="14" dirty="0">
                <a:latin typeface="Tw Cen MT"/>
                <a:cs typeface="Tw Cen MT"/>
              </a:rPr>
              <a:t>e</a:t>
            </a:r>
            <a:r>
              <a:rPr sz="2700" spc="29" dirty="0">
                <a:latin typeface="Tw Cen MT"/>
                <a:cs typeface="Tw Cen MT"/>
              </a:rPr>
              <a:t>r</a:t>
            </a:r>
            <a:r>
              <a:rPr sz="2700" spc="4" dirty="0">
                <a:latin typeface="Tw Cen MT"/>
                <a:cs typeface="Tw Cen MT"/>
              </a:rPr>
              <a:t>t</a:t>
            </a:r>
            <a:r>
              <a:rPr sz="2700" spc="0" dirty="0">
                <a:latin typeface="Tw Cen MT"/>
                <a:cs typeface="Tw Cen MT"/>
              </a:rPr>
              <a:t>o</a:t>
            </a:r>
            <a:endParaRPr sz="2700">
              <a:latin typeface="Tw Cen MT"/>
              <a:cs typeface="Tw Cen MT"/>
            </a:endParaRPr>
          </a:p>
          <a:p>
            <a:pPr marL="251513" marR="314639" algn="ctr">
              <a:lnSpc>
                <a:spcPct val="90738"/>
              </a:lnSpc>
              <a:spcBef>
                <a:spcPts val="300"/>
              </a:spcBef>
            </a:pPr>
            <a:r>
              <a:rPr sz="2700" spc="0" dirty="0">
                <a:latin typeface="Tw Cen MT"/>
                <a:cs typeface="Tw Cen MT"/>
              </a:rPr>
              <a:t>las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426712" y="3848127"/>
            <a:ext cx="1723881" cy="3701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5"/>
              </a:lnSpc>
              <a:spcBef>
                <a:spcPts val="143"/>
              </a:spcBef>
            </a:pPr>
            <a:r>
              <a:rPr sz="4050" spc="9" baseline="1133" dirty="0">
                <a:latin typeface="Tw Cen MT"/>
                <a:cs typeface="Tw Cen MT"/>
              </a:rPr>
              <a:t>o</a:t>
            </a:r>
            <a:r>
              <a:rPr sz="4050" spc="-9" baseline="1133" dirty="0">
                <a:latin typeface="Tw Cen MT"/>
                <a:cs typeface="Tw Cen MT"/>
              </a:rPr>
              <a:t>p</a:t>
            </a:r>
            <a:r>
              <a:rPr sz="4050" spc="-14" baseline="1133" dirty="0">
                <a:latin typeface="Tw Cen MT"/>
                <a:cs typeface="Tw Cen MT"/>
              </a:rPr>
              <a:t>er</a:t>
            </a:r>
            <a:r>
              <a:rPr sz="4050" spc="-9" baseline="1133" dirty="0">
                <a:latin typeface="Tw Cen MT"/>
                <a:cs typeface="Tw Cen MT"/>
              </a:rPr>
              <a:t>a</a:t>
            </a:r>
            <a:r>
              <a:rPr sz="4050" spc="-14" baseline="1133" dirty="0">
                <a:latin typeface="Tw Cen MT"/>
                <a:cs typeface="Tw Cen MT"/>
              </a:rPr>
              <a:t>c</a:t>
            </a:r>
            <a:r>
              <a:rPr sz="4050" spc="-19" baseline="1133" dirty="0">
                <a:latin typeface="Tw Cen MT"/>
                <a:cs typeface="Tw Cen MT"/>
              </a:rPr>
              <a:t>i</a:t>
            </a:r>
            <a:r>
              <a:rPr sz="4050" spc="9" baseline="1133" dirty="0">
                <a:latin typeface="Tw Cen MT"/>
                <a:cs typeface="Tw Cen MT"/>
              </a:rPr>
              <a:t>o</a:t>
            </a:r>
            <a:r>
              <a:rPr sz="4050" spc="-14" baseline="1133" dirty="0">
                <a:latin typeface="Tw Cen MT"/>
                <a:cs typeface="Tw Cen MT"/>
              </a:rPr>
              <a:t>ne</a:t>
            </a:r>
            <a:r>
              <a:rPr sz="4050" spc="0" baseline="1133" dirty="0">
                <a:latin typeface="Tw Cen MT"/>
                <a:cs typeface="Tw Cen MT"/>
              </a:rPr>
              <a:t>s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435979" y="3848127"/>
            <a:ext cx="1775590" cy="3701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5"/>
              </a:lnSpc>
              <a:spcBef>
                <a:spcPts val="143"/>
              </a:spcBef>
            </a:pPr>
            <a:r>
              <a:rPr sz="4050" spc="-14" baseline="1133" dirty="0">
                <a:latin typeface="Tw Cen MT"/>
                <a:cs typeface="Tw Cen MT"/>
              </a:rPr>
              <a:t>fr</a:t>
            </a:r>
            <a:r>
              <a:rPr sz="4050" spc="-9" baseline="1133" dirty="0">
                <a:latin typeface="Tw Cen MT"/>
                <a:cs typeface="Tw Cen MT"/>
              </a:rPr>
              <a:t>a</a:t>
            </a:r>
            <a:r>
              <a:rPr sz="4050" spc="-14" baseline="1133" dirty="0">
                <a:latin typeface="Tw Cen MT"/>
                <a:cs typeface="Tw Cen MT"/>
              </a:rPr>
              <a:t>u</a:t>
            </a:r>
            <a:r>
              <a:rPr sz="4050" spc="-9" baseline="1133" dirty="0">
                <a:latin typeface="Tw Cen MT"/>
                <a:cs typeface="Tw Cen MT"/>
              </a:rPr>
              <a:t>d</a:t>
            </a:r>
            <a:r>
              <a:rPr sz="4050" spc="-14" baseline="1133" dirty="0">
                <a:latin typeface="Tw Cen MT"/>
                <a:cs typeface="Tw Cen MT"/>
              </a:rPr>
              <a:t>u</a:t>
            </a:r>
            <a:r>
              <a:rPr sz="4050" spc="0" baseline="1133" dirty="0">
                <a:latin typeface="Tw Cen MT"/>
                <a:cs typeface="Tw Cen MT"/>
              </a:rPr>
              <a:t>l</a:t>
            </a:r>
            <a:r>
              <a:rPr sz="4050" spc="14" baseline="1133" dirty="0">
                <a:latin typeface="Tw Cen MT"/>
                <a:cs typeface="Tw Cen MT"/>
              </a:rPr>
              <a:t>e</a:t>
            </a:r>
            <a:r>
              <a:rPr sz="4050" spc="-14" baseline="1133" dirty="0">
                <a:latin typeface="Tw Cen MT"/>
                <a:cs typeface="Tw Cen MT"/>
              </a:rPr>
              <a:t>n</a:t>
            </a:r>
            <a:r>
              <a:rPr sz="4050" spc="4" baseline="1133" dirty="0">
                <a:latin typeface="Tw Cen MT"/>
                <a:cs typeface="Tw Cen MT"/>
              </a:rPr>
              <a:t>t</a:t>
            </a:r>
            <a:r>
              <a:rPr sz="4050" spc="-9" baseline="1133" dirty="0">
                <a:latin typeface="Tw Cen MT"/>
                <a:cs typeface="Tw Cen MT"/>
              </a:rPr>
              <a:t>a</a:t>
            </a:r>
            <a:r>
              <a:rPr sz="4050" spc="0" baseline="1133" dirty="0">
                <a:latin typeface="Tw Cen MT"/>
                <a:cs typeface="Tw Cen MT"/>
              </a:rPr>
              <a:t>s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152638" y="3848127"/>
            <a:ext cx="590849" cy="7819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54075">
              <a:lnSpc>
                <a:spcPts val="2865"/>
              </a:lnSpc>
              <a:spcBef>
                <a:spcPts val="143"/>
              </a:spcBef>
            </a:pPr>
            <a:r>
              <a:rPr sz="4050" spc="0" baseline="1133" dirty="0">
                <a:latin typeface="Tw Cen MT"/>
                <a:cs typeface="Tw Cen MT"/>
              </a:rPr>
              <a:t>o</a:t>
            </a:r>
            <a:endParaRPr sz="2700">
              <a:latin typeface="Tw Cen MT"/>
              <a:cs typeface="Tw Cen MT"/>
            </a:endParaRPr>
          </a:p>
          <a:p>
            <a:pPr marL="12700" marR="3197">
              <a:lnSpc>
                <a:spcPct val="90738"/>
              </a:lnSpc>
              <a:spcBef>
                <a:spcPts val="156"/>
              </a:spcBef>
            </a:pPr>
            <a:r>
              <a:rPr sz="2700" spc="-9" dirty="0">
                <a:latin typeface="Tw Cen MT"/>
                <a:cs typeface="Tw Cen MT"/>
              </a:rPr>
              <a:t>q</a:t>
            </a:r>
            <a:r>
              <a:rPr sz="2700" spc="-14" dirty="0">
                <a:latin typeface="Tw Cen MT"/>
                <a:cs typeface="Tw Cen MT"/>
              </a:rPr>
              <a:t>u</a:t>
            </a:r>
            <a:r>
              <a:rPr sz="2700" spc="0" dirty="0">
                <a:latin typeface="Tw Cen MT"/>
                <a:cs typeface="Tw Cen MT"/>
              </a:rPr>
              <a:t>e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11732" y="4259988"/>
            <a:ext cx="1352547" cy="78154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1663">
              <a:lnSpc>
                <a:spcPts val="2865"/>
              </a:lnSpc>
              <a:spcBef>
                <a:spcPts val="143"/>
              </a:spcBef>
            </a:pPr>
            <a:r>
              <a:rPr sz="4050" spc="0" baseline="1133" dirty="0">
                <a:latin typeface="Tw Cen MT"/>
                <a:cs typeface="Tw Cen MT"/>
              </a:rPr>
              <a:t>i</a:t>
            </a:r>
            <a:r>
              <a:rPr sz="4050" spc="-14" baseline="1133" dirty="0">
                <a:latin typeface="Tw Cen MT"/>
                <a:cs typeface="Tw Cen MT"/>
              </a:rPr>
              <a:t>l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-54" baseline="1133" dirty="0">
                <a:latin typeface="Tw Cen MT"/>
                <a:cs typeface="Tw Cen MT"/>
              </a:rPr>
              <a:t>g</a:t>
            </a:r>
            <a:r>
              <a:rPr sz="4050" spc="-34" baseline="1133" dirty="0">
                <a:latin typeface="Tw Cen MT"/>
                <a:cs typeface="Tw Cen MT"/>
              </a:rPr>
              <a:t>a</a:t>
            </a:r>
            <a:r>
              <a:rPr sz="4050" spc="0" baseline="1133" dirty="0">
                <a:latin typeface="Tw Cen MT"/>
                <a:cs typeface="Tw Cen MT"/>
              </a:rPr>
              <a:t>les</a:t>
            </a:r>
            <a:endParaRPr sz="2700">
              <a:latin typeface="Tw Cen MT"/>
              <a:cs typeface="Tw Cen MT"/>
            </a:endParaRPr>
          </a:p>
          <a:p>
            <a:pPr marL="12700">
              <a:lnSpc>
                <a:spcPct val="90738"/>
              </a:lnSpc>
              <a:spcBef>
                <a:spcPts val="156"/>
              </a:spcBef>
            </a:pPr>
            <a:r>
              <a:rPr sz="2700" spc="-4" dirty="0">
                <a:latin typeface="Tw Cen MT"/>
                <a:cs typeface="Tw Cen MT"/>
              </a:rPr>
              <a:t>p</a:t>
            </a:r>
            <a:r>
              <a:rPr sz="2700" spc="9" dirty="0">
                <a:latin typeface="Tw Cen MT"/>
                <a:cs typeface="Tw Cen MT"/>
              </a:rPr>
              <a:t>e</a:t>
            </a:r>
            <a:r>
              <a:rPr sz="2700" spc="54" dirty="0">
                <a:latin typeface="Tw Cen MT"/>
                <a:cs typeface="Tw Cen MT"/>
              </a:rPr>
              <a:t>r</a:t>
            </a:r>
            <a:r>
              <a:rPr sz="2700" spc="-34" dirty="0">
                <a:latin typeface="Tw Cen MT"/>
                <a:cs typeface="Tw Cen MT"/>
              </a:rPr>
              <a:t>m</a:t>
            </a:r>
            <a:r>
              <a:rPr sz="2700" spc="0" dirty="0">
                <a:latin typeface="Tw Cen MT"/>
                <a:cs typeface="Tw Cen MT"/>
              </a:rPr>
              <a:t>i</a:t>
            </a:r>
            <a:r>
              <a:rPr sz="2700" spc="-9" dirty="0">
                <a:latin typeface="Tw Cen MT"/>
                <a:cs typeface="Tw Cen MT"/>
              </a:rPr>
              <a:t>t</a:t>
            </a:r>
            <a:r>
              <a:rPr sz="2700" spc="9" dirty="0">
                <a:latin typeface="Tw Cen MT"/>
                <a:cs typeface="Tw Cen MT"/>
              </a:rPr>
              <a:t>e</a:t>
            </a:r>
            <a:r>
              <a:rPr sz="2700" spc="-9" dirty="0">
                <a:latin typeface="Tw Cen MT"/>
                <a:cs typeface="Tw Cen MT"/>
              </a:rPr>
              <a:t>n</a:t>
            </a:r>
            <a:r>
              <a:rPr sz="2700" spc="0" dirty="0">
                <a:latin typeface="Tw Cen MT"/>
                <a:cs typeface="Tw Cen MT"/>
              </a:rPr>
              <a:t>,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334895" y="4259988"/>
            <a:ext cx="910314" cy="78154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5"/>
              </a:lnSpc>
              <a:spcBef>
                <a:spcPts val="143"/>
              </a:spcBef>
            </a:pPr>
            <a:r>
              <a:rPr sz="4050" spc="0" baseline="1133" dirty="0">
                <a:latin typeface="Tw Cen MT"/>
                <a:cs typeface="Tw Cen MT"/>
              </a:rPr>
              <a:t>su</a:t>
            </a:r>
            <a:r>
              <a:rPr sz="4050" spc="-19" baseline="1133" dirty="0">
                <a:latin typeface="Tw Cen MT"/>
                <a:cs typeface="Tw Cen MT"/>
              </a:rPr>
              <a:t>el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0" baseline="1133" dirty="0">
                <a:latin typeface="Tw Cen MT"/>
                <a:cs typeface="Tw Cen MT"/>
              </a:rPr>
              <a:t>n</a:t>
            </a:r>
            <a:endParaRPr sz="2700">
              <a:latin typeface="Tw Cen MT"/>
              <a:cs typeface="Tw Cen MT"/>
            </a:endParaRPr>
          </a:p>
          <a:p>
            <a:pPr marL="375666" marR="14960">
              <a:lnSpc>
                <a:spcPct val="90738"/>
              </a:lnSpc>
              <a:spcBef>
                <a:spcPts val="156"/>
              </a:spcBef>
            </a:pPr>
            <a:r>
              <a:rPr sz="2700" spc="-9" dirty="0">
                <a:latin typeface="Tw Cen MT"/>
                <a:cs typeface="Tw Cen MT"/>
              </a:rPr>
              <a:t>c</a:t>
            </a:r>
            <a:r>
              <a:rPr sz="2700" spc="9" dirty="0">
                <a:latin typeface="Tw Cen MT"/>
                <a:cs typeface="Tw Cen MT"/>
              </a:rPr>
              <a:t>o</a:t>
            </a:r>
            <a:r>
              <a:rPr sz="2700" spc="0" dirty="0">
                <a:latin typeface="Tw Cen MT"/>
                <a:cs typeface="Tw Cen MT"/>
              </a:rPr>
              <a:t>n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377944" y="4259988"/>
            <a:ext cx="1381069" cy="119334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17401" algn="ctr">
              <a:lnSpc>
                <a:spcPts val="2865"/>
              </a:lnSpc>
              <a:spcBef>
                <a:spcPts val="143"/>
              </a:spcBef>
            </a:pPr>
            <a:r>
              <a:rPr sz="4050" spc="-9" baseline="1133" dirty="0">
                <a:latin typeface="Tw Cen MT"/>
                <a:cs typeface="Tw Cen MT"/>
              </a:rPr>
              <a:t>pa</a:t>
            </a:r>
            <a:r>
              <a:rPr sz="4050" spc="-14" baseline="1133" dirty="0">
                <a:latin typeface="Tw Cen MT"/>
                <a:cs typeface="Tw Cen MT"/>
              </a:rPr>
              <a:t>t</a:t>
            </a:r>
            <a:r>
              <a:rPr sz="4050" spc="-64" baseline="1133" dirty="0">
                <a:latin typeface="Tw Cen MT"/>
                <a:cs typeface="Tw Cen MT"/>
              </a:rPr>
              <a:t>r</a:t>
            </a:r>
            <a:r>
              <a:rPr sz="4050" spc="9" baseline="1133" dirty="0">
                <a:latin typeface="Tw Cen MT"/>
                <a:cs typeface="Tw Cen MT"/>
              </a:rPr>
              <a:t>o</a:t>
            </a:r>
            <a:r>
              <a:rPr sz="4050" spc="-14" baseline="1133" dirty="0">
                <a:latin typeface="Tw Cen MT"/>
                <a:cs typeface="Tw Cen MT"/>
              </a:rPr>
              <a:t>n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0" baseline="1133" dirty="0">
                <a:latin typeface="Tw Cen MT"/>
                <a:cs typeface="Tw Cen MT"/>
              </a:rPr>
              <a:t>s</a:t>
            </a:r>
            <a:endParaRPr sz="2700">
              <a:latin typeface="Tw Cen MT"/>
              <a:cs typeface="Tw Cen MT"/>
            </a:endParaRPr>
          </a:p>
          <a:p>
            <a:pPr marL="331661" marR="118997" algn="ctr">
              <a:lnSpc>
                <a:spcPct val="90738"/>
              </a:lnSpc>
              <a:spcBef>
                <a:spcPts val="156"/>
              </a:spcBef>
            </a:pPr>
            <a:r>
              <a:rPr sz="2700" spc="-4" dirty="0">
                <a:latin typeface="Tw Cen MT"/>
                <a:cs typeface="Tw Cen MT"/>
              </a:rPr>
              <a:t>g</a:t>
            </a:r>
            <a:r>
              <a:rPr sz="2700" spc="-14" dirty="0">
                <a:latin typeface="Tw Cen MT"/>
                <a:cs typeface="Tw Cen MT"/>
              </a:rPr>
              <a:t>r</a:t>
            </a:r>
            <a:r>
              <a:rPr sz="2700" spc="-4" dirty="0">
                <a:latin typeface="Tw Cen MT"/>
                <a:cs typeface="Tw Cen MT"/>
              </a:rPr>
              <a:t>a</a:t>
            </a:r>
            <a:r>
              <a:rPr sz="2700" spc="-29" dirty="0">
                <a:latin typeface="Tw Cen MT"/>
                <a:cs typeface="Tw Cen MT"/>
              </a:rPr>
              <a:t>d</a:t>
            </a:r>
            <a:r>
              <a:rPr sz="2700" spc="0" dirty="0">
                <a:latin typeface="Tw Cen MT"/>
                <a:cs typeface="Tw Cen MT"/>
              </a:rPr>
              <a:t>o</a:t>
            </a:r>
            <a:endParaRPr sz="2700">
              <a:latin typeface="Tw Cen MT"/>
              <a:cs typeface="Tw Cen MT"/>
            </a:endParaRPr>
          </a:p>
          <a:p>
            <a:pPr marL="12700" marR="25854">
              <a:lnSpc>
                <a:spcPct val="90738"/>
              </a:lnSpc>
              <a:spcBef>
                <a:spcPts val="300"/>
              </a:spcBef>
            </a:pPr>
            <a:r>
              <a:rPr sz="2700" spc="0" dirty="0">
                <a:latin typeface="Tw Cen MT"/>
                <a:cs typeface="Tw Cen MT"/>
              </a:rPr>
              <a:t>l</a:t>
            </a:r>
            <a:r>
              <a:rPr sz="2700" spc="14" dirty="0">
                <a:latin typeface="Tw Cen MT"/>
                <a:cs typeface="Tw Cen MT"/>
              </a:rPr>
              <a:t>e</a:t>
            </a:r>
            <a:r>
              <a:rPr sz="2700" spc="-34" dirty="0">
                <a:latin typeface="Tw Cen MT"/>
                <a:cs typeface="Tw Cen MT"/>
              </a:rPr>
              <a:t>g</a:t>
            </a:r>
            <a:r>
              <a:rPr sz="2700" spc="0" dirty="0">
                <a:latin typeface="Tw Cen MT"/>
                <a:cs typeface="Tw Cen MT"/>
              </a:rPr>
              <a:t>í</a:t>
            </a:r>
            <a:r>
              <a:rPr sz="2700" spc="9" dirty="0">
                <a:latin typeface="Tw Cen MT"/>
                <a:cs typeface="Tw Cen MT"/>
              </a:rPr>
              <a:t>t</a:t>
            </a:r>
            <a:r>
              <a:rPr sz="2700" spc="0" dirty="0">
                <a:latin typeface="Tw Cen MT"/>
                <a:cs typeface="Tw Cen MT"/>
              </a:rPr>
              <a:t>im</a:t>
            </a:r>
            <a:r>
              <a:rPr sz="2700" spc="-39" dirty="0">
                <a:latin typeface="Tw Cen MT"/>
                <a:cs typeface="Tw Cen MT"/>
              </a:rPr>
              <a:t>a</a:t>
            </a:r>
            <a:r>
              <a:rPr sz="2700" spc="0" dirty="0">
                <a:latin typeface="Tw Cen MT"/>
                <a:cs typeface="Tw Cen MT"/>
              </a:rPr>
              <a:t>s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978398" y="4259988"/>
            <a:ext cx="1979670" cy="3701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5"/>
              </a:lnSpc>
              <a:spcBef>
                <a:spcPts val="143"/>
              </a:spcBef>
            </a:pPr>
            <a:r>
              <a:rPr sz="4050" spc="-14" baseline="1133" dirty="0">
                <a:latin typeface="Tw Cen MT"/>
                <a:cs typeface="Tw Cen MT"/>
              </a:rPr>
              <a:t>c</a:t>
            </a:r>
            <a:r>
              <a:rPr sz="4050" spc="-9" baseline="1133" dirty="0">
                <a:latin typeface="Tw Cen MT"/>
                <a:cs typeface="Tw Cen MT"/>
              </a:rPr>
              <a:t>a</a:t>
            </a:r>
            <a:r>
              <a:rPr sz="4050" spc="-39" baseline="1133" dirty="0">
                <a:latin typeface="Tw Cen MT"/>
                <a:cs typeface="Tw Cen MT"/>
              </a:rPr>
              <a:t>r</a:t>
            </a:r>
            <a:r>
              <a:rPr sz="4050" spc="-9" baseline="1133" dirty="0">
                <a:latin typeface="Tw Cen MT"/>
                <a:cs typeface="Tw Cen MT"/>
              </a:rPr>
              <a:t>a</a:t>
            </a:r>
            <a:r>
              <a:rPr sz="4050" spc="-14" baseline="1133" dirty="0">
                <a:latin typeface="Tw Cen MT"/>
                <a:cs typeface="Tw Cen MT"/>
              </a:rPr>
              <a:t>c</a:t>
            </a:r>
            <a:r>
              <a:rPr sz="4050" spc="4" baseline="1133" dirty="0">
                <a:latin typeface="Tw Cen MT"/>
                <a:cs typeface="Tw Cen MT"/>
              </a:rPr>
              <a:t>t</a:t>
            </a:r>
            <a:r>
              <a:rPr sz="4050" spc="-14" baseline="1133" dirty="0">
                <a:latin typeface="Tw Cen MT"/>
                <a:cs typeface="Tw Cen MT"/>
              </a:rPr>
              <a:t>er</a:t>
            </a:r>
            <a:r>
              <a:rPr sz="4050" spc="0" baseline="1133" dirty="0">
                <a:latin typeface="Tw Cen MT"/>
                <a:cs typeface="Tw Cen MT"/>
              </a:rPr>
              <a:t>í</a:t>
            </a:r>
            <a:r>
              <a:rPr sz="4050" spc="9" baseline="1133" dirty="0">
                <a:latin typeface="Tw Cen MT"/>
                <a:cs typeface="Tw Cen MT"/>
              </a:rPr>
              <a:t>s</a:t>
            </a:r>
            <a:r>
              <a:rPr sz="4050" spc="-14" baseline="1133" dirty="0">
                <a:latin typeface="Tw Cen MT"/>
                <a:cs typeface="Tw Cen MT"/>
              </a:rPr>
              <a:t>t</a:t>
            </a:r>
            <a:r>
              <a:rPr sz="4050" spc="0" baseline="1133" dirty="0">
                <a:latin typeface="Tw Cen MT"/>
                <a:cs typeface="Tw Cen MT"/>
              </a:rPr>
              <a:t>ic</a:t>
            </a:r>
            <a:r>
              <a:rPr sz="4050" spc="-19" baseline="1133" dirty="0">
                <a:latin typeface="Tw Cen MT"/>
                <a:cs typeface="Tw Cen MT"/>
              </a:rPr>
              <a:t>o</a:t>
            </a:r>
            <a:r>
              <a:rPr sz="4050" spc="0" baseline="1133" dirty="0">
                <a:latin typeface="Tw Cen MT"/>
                <a:cs typeface="Tw Cen MT"/>
              </a:rPr>
              <a:t>s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926582" y="4671707"/>
            <a:ext cx="501036" cy="78162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82803">
              <a:lnSpc>
                <a:spcPts val="2860"/>
              </a:lnSpc>
              <a:spcBef>
                <a:spcPts val="143"/>
              </a:spcBef>
            </a:pPr>
            <a:r>
              <a:rPr sz="4050" spc="-34" baseline="1133" dirty="0">
                <a:latin typeface="Tw Cen MT"/>
                <a:cs typeface="Tw Cen MT"/>
              </a:rPr>
              <a:t>de</a:t>
            </a:r>
            <a:endParaRPr sz="2700">
              <a:latin typeface="Tw Cen MT"/>
              <a:cs typeface="Tw Cen MT"/>
            </a:endParaRPr>
          </a:p>
          <a:p>
            <a:pPr marL="12700" marR="51663">
              <a:lnSpc>
                <a:spcPct val="90738"/>
              </a:lnSpc>
              <a:spcBef>
                <a:spcPts val="156"/>
              </a:spcBef>
            </a:pPr>
            <a:r>
              <a:rPr sz="2700" spc="0" dirty="0">
                <a:latin typeface="Tw Cen MT"/>
                <a:cs typeface="Tw Cen MT"/>
              </a:rPr>
              <a:t>y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765163" y="4671707"/>
            <a:ext cx="1978021" cy="3698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4050" spc="-4" baseline="1133" dirty="0">
                <a:latin typeface="Tw Cen MT"/>
                <a:cs typeface="Tw Cen MT"/>
              </a:rPr>
              <a:t>p</a:t>
            </a:r>
            <a:r>
              <a:rPr sz="4050" spc="-59" baseline="1133" dirty="0">
                <a:latin typeface="Tw Cen MT"/>
                <a:cs typeface="Tw Cen MT"/>
              </a:rPr>
              <a:t>r</a:t>
            </a:r>
            <a:r>
              <a:rPr sz="4050" spc="9" baseline="1133" dirty="0">
                <a:latin typeface="Tw Cen MT"/>
                <a:cs typeface="Tw Cen MT"/>
              </a:rPr>
              <a:t>o</a:t>
            </a:r>
            <a:r>
              <a:rPr sz="4050" spc="-4" baseline="1133" dirty="0">
                <a:latin typeface="Tw Cen MT"/>
                <a:cs typeface="Tw Cen MT"/>
              </a:rPr>
              <a:t>bab</a:t>
            </a:r>
            <a:r>
              <a:rPr sz="4050" spc="-19" baseline="1133" dirty="0">
                <a:latin typeface="Tw Cen MT"/>
                <a:cs typeface="Tw Cen MT"/>
              </a:rPr>
              <a:t>i</a:t>
            </a:r>
            <a:r>
              <a:rPr sz="4050" spc="0" baseline="1133" dirty="0">
                <a:latin typeface="Tw Cen MT"/>
                <a:cs typeface="Tw Cen MT"/>
              </a:rPr>
              <a:t>l</a:t>
            </a:r>
            <a:r>
              <a:rPr sz="4050" spc="4" baseline="1133" dirty="0">
                <a:latin typeface="Tw Cen MT"/>
                <a:cs typeface="Tw Cen MT"/>
              </a:rPr>
              <a:t>i</a:t>
            </a:r>
            <a:r>
              <a:rPr sz="4050" spc="-4" baseline="1133" dirty="0">
                <a:latin typeface="Tw Cen MT"/>
                <a:cs typeface="Tw Cen MT"/>
              </a:rPr>
              <a:t>da</a:t>
            </a:r>
            <a:r>
              <a:rPr sz="4050" spc="-29" baseline="1133" dirty="0">
                <a:latin typeface="Tw Cen MT"/>
                <a:cs typeface="Tw Cen MT"/>
              </a:rPr>
              <a:t>d</a:t>
            </a:r>
            <a:r>
              <a:rPr sz="4050" spc="0" baseline="1133" dirty="0">
                <a:latin typeface="Tw Cen MT"/>
                <a:cs typeface="Tw Cen MT"/>
              </a:rPr>
              <a:t>,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11732" y="5083202"/>
            <a:ext cx="1687340" cy="3701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5"/>
              </a:lnSpc>
              <a:spcBef>
                <a:spcPts val="143"/>
              </a:spcBef>
            </a:pPr>
            <a:r>
              <a:rPr sz="4050" spc="-9" baseline="1133" dirty="0">
                <a:latin typeface="Tw Cen MT"/>
                <a:cs typeface="Tw Cen MT"/>
              </a:rPr>
              <a:t>d</a:t>
            </a:r>
            <a:r>
              <a:rPr sz="4050" spc="0" baseline="1133" dirty="0">
                <a:latin typeface="Tw Cen MT"/>
                <a:cs typeface="Tw Cen MT"/>
              </a:rPr>
              <a:t>i</a:t>
            </a:r>
            <a:r>
              <a:rPr sz="4050" spc="9" baseline="1133" dirty="0">
                <a:latin typeface="Tw Cen MT"/>
                <a:cs typeface="Tw Cen MT"/>
              </a:rPr>
              <a:t>s</a:t>
            </a:r>
            <a:r>
              <a:rPr sz="4050" spc="-14" baseline="1133" dirty="0">
                <a:latin typeface="Tw Cen MT"/>
                <a:cs typeface="Tw Cen MT"/>
              </a:rPr>
              <a:t>t</a:t>
            </a:r>
            <a:r>
              <a:rPr sz="4050" spc="0" baseline="1133" dirty="0">
                <a:latin typeface="Tw Cen MT"/>
                <a:cs typeface="Tw Cen MT"/>
              </a:rPr>
              <a:t>in</a:t>
            </a:r>
            <a:r>
              <a:rPr sz="4050" spc="-19" baseline="1133" dirty="0">
                <a:latin typeface="Tw Cen MT"/>
                <a:cs typeface="Tw Cen MT"/>
              </a:rPr>
              <a:t>g</a:t>
            </a:r>
            <a:r>
              <a:rPr sz="4050" spc="-14" baseline="1133" dirty="0">
                <a:latin typeface="Tw Cen MT"/>
                <a:cs typeface="Tw Cen MT"/>
              </a:rPr>
              <a:t>u</a:t>
            </a:r>
            <a:r>
              <a:rPr sz="4050" spc="0" baseline="1133" dirty="0">
                <a:latin typeface="Tw Cen MT"/>
                <a:cs typeface="Tw Cen MT"/>
              </a:rPr>
              <a:t>i</a:t>
            </a:r>
            <a:r>
              <a:rPr sz="4050" spc="59" baseline="1133" dirty="0">
                <a:latin typeface="Tw Cen MT"/>
                <a:cs typeface="Tw Cen MT"/>
              </a:rPr>
              <a:t>r</a:t>
            </a:r>
            <a:r>
              <a:rPr sz="4050" spc="0" baseline="1133" dirty="0">
                <a:latin typeface="Tw Cen MT"/>
                <a:cs typeface="Tw Cen MT"/>
              </a:rPr>
              <a:t>l</a:t>
            </a:r>
            <a:r>
              <a:rPr sz="4050" spc="-29" baseline="1133" dirty="0">
                <a:latin typeface="Tw Cen MT"/>
                <a:cs typeface="Tw Cen MT"/>
              </a:rPr>
              <a:t>a</a:t>
            </a:r>
            <a:r>
              <a:rPr sz="4050" spc="0" baseline="1133" dirty="0">
                <a:latin typeface="Tw Cen MT"/>
                <a:cs typeface="Tw Cen MT"/>
              </a:rPr>
              <a:t>s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963037" y="5083202"/>
            <a:ext cx="437064" cy="3701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5"/>
              </a:lnSpc>
              <a:spcBef>
                <a:spcPts val="143"/>
              </a:spcBef>
            </a:pPr>
            <a:r>
              <a:rPr sz="4050" spc="-9" baseline="1133" dirty="0">
                <a:latin typeface="Tw Cen MT"/>
                <a:cs typeface="Tw Cen MT"/>
              </a:rPr>
              <a:t>de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439027" y="5083202"/>
            <a:ext cx="1583921" cy="3701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5"/>
              </a:lnSpc>
              <a:spcBef>
                <a:spcPts val="143"/>
              </a:spcBef>
            </a:pPr>
            <a:r>
              <a:rPr sz="4050" spc="-9" baseline="1133" dirty="0">
                <a:latin typeface="Tw Cen MT"/>
                <a:cs typeface="Tw Cen MT"/>
              </a:rPr>
              <a:t>d</a:t>
            </a:r>
            <a:r>
              <a:rPr sz="4050" spc="-14" baseline="1133" dirty="0">
                <a:latin typeface="Tw Cen MT"/>
                <a:cs typeface="Tw Cen MT"/>
              </a:rPr>
              <a:t>e</a:t>
            </a:r>
            <a:r>
              <a:rPr sz="4050" spc="0" baseline="1133" dirty="0">
                <a:latin typeface="Tw Cen MT"/>
                <a:cs typeface="Tw Cen MT"/>
              </a:rPr>
              <a:t>s</a:t>
            </a:r>
            <a:r>
              <a:rPr sz="4050" spc="-25" baseline="1133" dirty="0">
                <a:latin typeface="Tw Cen MT"/>
                <a:cs typeface="Tw Cen MT"/>
              </a:rPr>
              <a:t>a</a:t>
            </a:r>
            <a:r>
              <a:rPr sz="4050" spc="0" baseline="1133" dirty="0">
                <a:latin typeface="Tw Cen MT"/>
                <a:cs typeface="Tw Cen MT"/>
              </a:rPr>
              <a:t>r</a:t>
            </a:r>
            <a:r>
              <a:rPr sz="4050" spc="-54" baseline="1133" dirty="0">
                <a:latin typeface="Tw Cen MT"/>
                <a:cs typeface="Tw Cen MT"/>
              </a:rPr>
              <a:t>r</a:t>
            </a:r>
            <a:r>
              <a:rPr sz="4050" spc="-14" baseline="1133" dirty="0">
                <a:latin typeface="Tw Cen MT"/>
                <a:cs typeface="Tw Cen MT"/>
              </a:rPr>
              <a:t>o</a:t>
            </a:r>
            <a:r>
              <a:rPr sz="4050" spc="0" baseline="1133" dirty="0">
                <a:latin typeface="Tw Cen MT"/>
                <a:cs typeface="Tw Cen MT"/>
              </a:rPr>
              <a:t>l</a:t>
            </a:r>
            <a:r>
              <a:rPr sz="4050" spc="4" baseline="1133" dirty="0">
                <a:latin typeface="Tw Cen MT"/>
                <a:cs typeface="Tw Cen MT"/>
              </a:rPr>
              <a:t>l</a:t>
            </a:r>
            <a:r>
              <a:rPr sz="4050" spc="-34" baseline="1133" dirty="0">
                <a:latin typeface="Tw Cen MT"/>
                <a:cs typeface="Tw Cen MT"/>
              </a:rPr>
              <a:t>a</a:t>
            </a:r>
            <a:r>
              <a:rPr sz="4050" spc="0" baseline="1133" dirty="0">
                <a:latin typeface="Tw Cen MT"/>
                <a:cs typeface="Tw Cen MT"/>
              </a:rPr>
              <a:t>r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86750" y="5083202"/>
            <a:ext cx="456395" cy="3701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5"/>
              </a:lnSpc>
              <a:spcBef>
                <a:spcPts val="143"/>
              </a:spcBef>
            </a:pPr>
            <a:r>
              <a:rPr sz="4050" spc="-9" baseline="1133" dirty="0">
                <a:latin typeface="Tw Cen MT"/>
                <a:cs typeface="Tw Cen MT"/>
              </a:rPr>
              <a:t>a</a:t>
            </a:r>
            <a:r>
              <a:rPr sz="4050" spc="0" baseline="1133" dirty="0">
                <a:latin typeface="Tw Cen MT"/>
                <a:cs typeface="Tw Cen MT"/>
              </a:rPr>
              <a:t>sí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11732" y="5494947"/>
            <a:ext cx="2425746" cy="36982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4050" spc="-9" baseline="1133" dirty="0">
                <a:latin typeface="Tw Cen MT"/>
                <a:cs typeface="Tw Cen MT"/>
              </a:rPr>
              <a:t>m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-9" baseline="1133" dirty="0">
                <a:latin typeface="Tw Cen MT"/>
                <a:cs typeface="Tw Cen MT"/>
              </a:rPr>
              <a:t>c</a:t>
            </a:r>
            <a:r>
              <a:rPr sz="4050" spc="-4" baseline="1133" dirty="0">
                <a:latin typeface="Tw Cen MT"/>
                <a:cs typeface="Tw Cen MT"/>
              </a:rPr>
              <a:t>a</a:t>
            </a:r>
            <a:r>
              <a:rPr sz="4050" spc="-9" baseline="1133" dirty="0">
                <a:latin typeface="Tw Cen MT"/>
                <a:cs typeface="Tw Cen MT"/>
              </a:rPr>
              <a:t>n</a:t>
            </a:r>
            <a:r>
              <a:rPr sz="4050" spc="0" baseline="1133" dirty="0">
                <a:latin typeface="Tw Cen MT"/>
                <a:cs typeface="Tw Cen MT"/>
              </a:rPr>
              <a:t>i</a:t>
            </a:r>
            <a:r>
              <a:rPr sz="4050" spc="14" baseline="1133" dirty="0">
                <a:latin typeface="Tw Cen MT"/>
                <a:cs typeface="Tw Cen MT"/>
              </a:rPr>
              <a:t>s</a:t>
            </a:r>
            <a:r>
              <a:rPr sz="4050" spc="-9" baseline="1133" dirty="0">
                <a:latin typeface="Tw Cen MT"/>
                <a:cs typeface="Tw Cen MT"/>
              </a:rPr>
              <a:t>m</a:t>
            </a:r>
            <a:r>
              <a:rPr sz="4050" spc="9" baseline="1133" dirty="0">
                <a:latin typeface="Tw Cen MT"/>
                <a:cs typeface="Tw Cen MT"/>
              </a:rPr>
              <a:t>o</a:t>
            </a:r>
            <a:r>
              <a:rPr sz="4050" spc="0" baseline="1133" dirty="0">
                <a:latin typeface="Tw Cen MT"/>
                <a:cs typeface="Tw Cen MT"/>
              </a:rPr>
              <a:t>s</a:t>
            </a:r>
            <a:r>
              <a:rPr sz="4050" spc="-54" baseline="1133" dirty="0">
                <a:latin typeface="Tw Cen MT"/>
                <a:cs typeface="Tw Cen MT"/>
              </a:rPr>
              <a:t> </a:t>
            </a:r>
            <a:r>
              <a:rPr sz="4050" spc="-4" baseline="1133" dirty="0">
                <a:latin typeface="Tw Cen MT"/>
                <a:cs typeface="Tw Cen MT"/>
              </a:rPr>
              <a:t>pa</a:t>
            </a:r>
            <a:r>
              <a:rPr sz="4050" spc="-14" baseline="1133" dirty="0">
                <a:latin typeface="Tw Cen MT"/>
                <a:cs typeface="Tw Cen MT"/>
              </a:rPr>
              <a:t>r</a:t>
            </a:r>
            <a:r>
              <a:rPr sz="4050" spc="0" baseline="1133" dirty="0">
                <a:latin typeface="Tw Cen MT"/>
                <a:cs typeface="Tw Cen MT"/>
              </a:rPr>
              <a:t>a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3454146" y="5494947"/>
            <a:ext cx="5271690" cy="36982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4050" spc="4" baseline="1133" dirty="0">
                <a:latin typeface="Tw Cen MT"/>
                <a:cs typeface="Tw Cen MT"/>
              </a:rPr>
              <a:t>t</a:t>
            </a:r>
            <a:r>
              <a:rPr sz="4050" spc="9" baseline="1133" dirty="0">
                <a:latin typeface="Tw Cen MT"/>
                <a:cs typeface="Tw Cen MT"/>
              </a:rPr>
              <a:t>o</a:t>
            </a:r>
            <a:r>
              <a:rPr sz="4050" spc="-9" baseline="1133" dirty="0">
                <a:latin typeface="Tw Cen MT"/>
                <a:cs typeface="Tw Cen MT"/>
              </a:rPr>
              <a:t>m</a:t>
            </a:r>
            <a:r>
              <a:rPr sz="4050" spc="-4" baseline="1133" dirty="0">
                <a:latin typeface="Tw Cen MT"/>
                <a:cs typeface="Tw Cen MT"/>
              </a:rPr>
              <a:t>a</a:t>
            </a:r>
            <a:r>
              <a:rPr sz="4050" spc="0" baseline="1133" dirty="0">
                <a:latin typeface="Tw Cen MT"/>
                <a:cs typeface="Tw Cen MT"/>
              </a:rPr>
              <a:t>r</a:t>
            </a:r>
            <a:r>
              <a:rPr sz="4050" spc="-29" baseline="1133" dirty="0">
                <a:latin typeface="Tw Cen MT"/>
                <a:cs typeface="Tw Cen MT"/>
              </a:rPr>
              <a:t> </a:t>
            </a:r>
            <a:r>
              <a:rPr sz="4050" spc="-9" baseline="1133" dirty="0">
                <a:latin typeface="Tw Cen MT"/>
                <a:cs typeface="Tw Cen MT"/>
              </a:rPr>
              <a:t>m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-4" baseline="1133" dirty="0">
                <a:latin typeface="Tw Cen MT"/>
                <a:cs typeface="Tw Cen MT"/>
              </a:rPr>
              <a:t>d</a:t>
            </a:r>
            <a:r>
              <a:rPr sz="4050" spc="0" baseline="1133" dirty="0">
                <a:latin typeface="Tw Cen MT"/>
                <a:cs typeface="Tw Cen MT"/>
              </a:rPr>
              <a:t>id</a:t>
            </a:r>
            <a:r>
              <a:rPr sz="4050" spc="-9" baseline="1133" dirty="0">
                <a:latin typeface="Tw Cen MT"/>
                <a:cs typeface="Tw Cen MT"/>
              </a:rPr>
              <a:t>a</a:t>
            </a:r>
            <a:r>
              <a:rPr sz="4050" spc="0" baseline="1133" dirty="0">
                <a:latin typeface="Tw Cen MT"/>
                <a:cs typeface="Tw Cen MT"/>
              </a:rPr>
              <a:t>s</a:t>
            </a:r>
            <a:r>
              <a:rPr sz="4050" spc="-9" baseline="1133" dirty="0">
                <a:latin typeface="Tw Cen MT"/>
                <a:cs typeface="Tw Cen MT"/>
              </a:rPr>
              <a:t> </a:t>
            </a:r>
            <a:r>
              <a:rPr sz="4050" spc="4" baseline="1133" dirty="0">
                <a:latin typeface="Tw Cen MT"/>
                <a:cs typeface="Tw Cen MT"/>
              </a:rPr>
              <a:t>r</a:t>
            </a:r>
            <a:r>
              <a:rPr sz="4050" spc="-4" baseline="1133" dirty="0">
                <a:latin typeface="Tw Cen MT"/>
                <a:cs typeface="Tw Cen MT"/>
              </a:rPr>
              <a:t>áp</a:t>
            </a:r>
            <a:r>
              <a:rPr sz="4050" spc="0" baseline="1133" dirty="0">
                <a:latin typeface="Tw Cen MT"/>
                <a:cs typeface="Tw Cen MT"/>
              </a:rPr>
              <a:t>id</a:t>
            </a:r>
            <a:r>
              <a:rPr sz="4050" spc="-9" baseline="1133" dirty="0">
                <a:latin typeface="Tw Cen MT"/>
                <a:cs typeface="Tw Cen MT"/>
              </a:rPr>
              <a:t>a</a:t>
            </a:r>
            <a:r>
              <a:rPr sz="4050" spc="0" baseline="1133" dirty="0">
                <a:latin typeface="Tw Cen MT"/>
                <a:cs typeface="Tw Cen MT"/>
              </a:rPr>
              <a:t>s</a:t>
            </a:r>
            <a:r>
              <a:rPr sz="4050" spc="-34" baseline="1133" dirty="0">
                <a:latin typeface="Tw Cen MT"/>
                <a:cs typeface="Tw Cen MT"/>
              </a:rPr>
              <a:t> </a:t>
            </a:r>
            <a:r>
              <a:rPr sz="4050" spc="4" baseline="1133" dirty="0">
                <a:latin typeface="Tw Cen MT"/>
                <a:cs typeface="Tw Cen MT"/>
              </a:rPr>
              <a:t>fr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-9" baseline="1133" dirty="0">
                <a:latin typeface="Tw Cen MT"/>
                <a:cs typeface="Tw Cen MT"/>
              </a:rPr>
              <a:t>n</a:t>
            </a:r>
            <a:r>
              <a:rPr sz="4050" spc="4" baseline="1133" dirty="0">
                <a:latin typeface="Tw Cen MT"/>
                <a:cs typeface="Tw Cen MT"/>
              </a:rPr>
              <a:t>t</a:t>
            </a:r>
            <a:r>
              <a:rPr sz="4050" spc="0" baseline="1133" dirty="0">
                <a:latin typeface="Tw Cen MT"/>
                <a:cs typeface="Tw Cen MT"/>
              </a:rPr>
              <a:t>e</a:t>
            </a:r>
            <a:r>
              <a:rPr sz="4050" spc="-19" baseline="1133" dirty="0">
                <a:latin typeface="Tw Cen MT"/>
                <a:cs typeface="Tw Cen MT"/>
              </a:rPr>
              <a:t> </a:t>
            </a:r>
            <a:r>
              <a:rPr sz="4050" spc="0" baseline="1133" dirty="0">
                <a:latin typeface="Tw Cen MT"/>
                <a:cs typeface="Tw Cen MT"/>
              </a:rPr>
              <a:t>a 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0" baseline="1133" dirty="0">
                <a:latin typeface="Tw Cen MT"/>
                <a:cs typeface="Tw Cen MT"/>
              </a:rPr>
              <a:t>l</a:t>
            </a:r>
            <a:r>
              <a:rPr sz="4050" spc="4" baseline="1133" dirty="0">
                <a:latin typeface="Tw Cen MT"/>
                <a:cs typeface="Tw Cen MT"/>
              </a:rPr>
              <a:t>l</a:t>
            </a:r>
            <a:r>
              <a:rPr sz="4050" spc="-4" baseline="1133" dirty="0">
                <a:latin typeface="Tw Cen MT"/>
                <a:cs typeface="Tw Cen MT"/>
              </a:rPr>
              <a:t>as</a:t>
            </a:r>
            <a:r>
              <a:rPr sz="4050" spc="0" baseline="1133" dirty="0">
                <a:latin typeface="Tw Cen MT"/>
                <a:cs typeface="Tw Cen MT"/>
              </a:rPr>
              <a:t>.</a:t>
            </a:r>
            <a:endParaRPr sz="2700">
              <a:latin typeface="Tw Cen MT"/>
              <a:cs typeface="Tw Cen MT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bject 29"/>
          <p:cNvSpPr/>
          <p:nvPr/>
        </p:nvSpPr>
        <p:spPr>
          <a:xfrm>
            <a:off x="0" y="1280160"/>
            <a:ext cx="533400" cy="228600"/>
          </a:xfrm>
          <a:custGeom>
            <a:avLst/>
            <a:gdLst/>
            <a:ahLst/>
            <a:cxnLst/>
            <a:rect l="l" t="t" r="r" b="b"/>
            <a:pathLst>
              <a:path w="533400" h="228600">
                <a:moveTo>
                  <a:pt x="0" y="228600"/>
                </a:moveTo>
                <a:lnTo>
                  <a:pt x="533400" y="228600"/>
                </a:lnTo>
                <a:lnTo>
                  <a:pt x="5334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DD80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590550" y="1280160"/>
            <a:ext cx="8553450" cy="228600"/>
          </a:xfrm>
          <a:custGeom>
            <a:avLst/>
            <a:gdLst/>
            <a:ahLst/>
            <a:cxnLst/>
            <a:rect l="l" t="t" r="r" b="b"/>
            <a:pathLst>
              <a:path w="8553450" h="228600">
                <a:moveTo>
                  <a:pt x="0" y="228600"/>
                </a:moveTo>
                <a:lnTo>
                  <a:pt x="8553450" y="228600"/>
                </a:lnTo>
                <a:lnTo>
                  <a:pt x="855345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93B6D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434340" y="342900"/>
            <a:ext cx="8119872" cy="10835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170789" y="1299169"/>
            <a:ext cx="21277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0738"/>
              </a:lnSpc>
              <a:spcBef>
                <a:spcPts val="15"/>
              </a:spcBef>
            </a:pPr>
            <a:r>
              <a:rPr sz="1200" b="1" spc="9" dirty="0">
                <a:solidFill>
                  <a:srgbClr val="FFFFFF"/>
                </a:solidFill>
                <a:latin typeface="Tw Cen MT"/>
                <a:cs typeface="Tw Cen MT"/>
              </a:rPr>
              <a:t>32</a:t>
            </a:r>
            <a:endParaRPr sz="1200">
              <a:latin typeface="Tw Cen MT"/>
              <a:cs typeface="Tw Cen MT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722477" y="1675284"/>
            <a:ext cx="4989264" cy="3701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5"/>
              </a:lnSpc>
              <a:spcBef>
                <a:spcPts val="143"/>
              </a:spcBef>
            </a:pPr>
            <a:r>
              <a:rPr sz="4050" b="1" spc="0" baseline="1133" dirty="0">
                <a:latin typeface="Tw Cen MT"/>
                <a:cs typeface="Tw Cen MT"/>
              </a:rPr>
              <a:t>C</a:t>
            </a:r>
            <a:r>
              <a:rPr sz="4050" b="1" spc="4" baseline="1133" dirty="0">
                <a:latin typeface="Tw Cen MT"/>
                <a:cs typeface="Tw Cen MT"/>
              </a:rPr>
              <a:t>O</a:t>
            </a:r>
            <a:r>
              <a:rPr sz="4050" b="1" spc="-14" baseline="1133" dirty="0">
                <a:latin typeface="Tw Cen MT"/>
                <a:cs typeface="Tw Cen MT"/>
              </a:rPr>
              <a:t>M</a:t>
            </a:r>
            <a:r>
              <a:rPr sz="4050" b="1" spc="0" baseline="1133" dirty="0">
                <a:latin typeface="Tw Cen MT"/>
                <a:cs typeface="Tw Cen MT"/>
              </a:rPr>
              <a:t>PO</a:t>
            </a:r>
            <a:r>
              <a:rPr sz="4050" b="1" spc="-14" baseline="1133" dirty="0">
                <a:latin typeface="Tw Cen MT"/>
                <a:cs typeface="Tw Cen MT"/>
              </a:rPr>
              <a:t>R</a:t>
            </a:r>
            <a:r>
              <a:rPr sz="4050" b="1" spc="-194" baseline="1133" dirty="0">
                <a:latin typeface="Tw Cen MT"/>
                <a:cs typeface="Tw Cen MT"/>
              </a:rPr>
              <a:t>T</a:t>
            </a:r>
            <a:r>
              <a:rPr sz="4050" b="1" spc="0" baseline="1133" dirty="0">
                <a:latin typeface="Tw Cen MT"/>
                <a:cs typeface="Tw Cen MT"/>
              </a:rPr>
              <a:t>A</a:t>
            </a:r>
            <a:r>
              <a:rPr sz="4050" b="1" spc="-9" baseline="1133" dirty="0">
                <a:latin typeface="Tw Cen MT"/>
                <a:cs typeface="Tw Cen MT"/>
              </a:rPr>
              <a:t>MI</a:t>
            </a:r>
            <a:r>
              <a:rPr sz="4050" b="1" spc="0" baseline="1133" dirty="0">
                <a:latin typeface="Tw Cen MT"/>
                <a:cs typeface="Tw Cen MT"/>
              </a:rPr>
              <a:t>EN</a:t>
            </a:r>
            <a:r>
              <a:rPr sz="4050" b="1" spc="-50" baseline="1133" dirty="0">
                <a:latin typeface="Tw Cen MT"/>
                <a:cs typeface="Tw Cen MT"/>
              </a:rPr>
              <a:t>T</a:t>
            </a:r>
            <a:r>
              <a:rPr sz="4050" b="1" spc="0" baseline="1133" dirty="0">
                <a:latin typeface="Tw Cen MT"/>
                <a:cs typeface="Tw Cen MT"/>
              </a:rPr>
              <a:t>O</a:t>
            </a:r>
            <a:r>
              <a:rPr sz="4050" b="1" spc="-100" baseline="1133" dirty="0">
                <a:latin typeface="Tw Cen MT"/>
                <a:cs typeface="Tw Cen MT"/>
              </a:rPr>
              <a:t> </a:t>
            </a:r>
            <a:r>
              <a:rPr sz="4050" b="1" spc="-4" baseline="1133" dirty="0">
                <a:latin typeface="Tw Cen MT"/>
                <a:cs typeface="Tw Cen MT"/>
              </a:rPr>
              <a:t>E</a:t>
            </a:r>
            <a:r>
              <a:rPr sz="4050" b="1" spc="0" baseline="1133" dirty="0">
                <a:latin typeface="Tw Cen MT"/>
                <a:cs typeface="Tw Cen MT"/>
              </a:rPr>
              <a:t>N</a:t>
            </a:r>
            <a:r>
              <a:rPr sz="4050" b="1" spc="-14" baseline="1133" dirty="0">
                <a:latin typeface="Tw Cen MT"/>
                <a:cs typeface="Tw Cen MT"/>
              </a:rPr>
              <a:t> </a:t>
            </a:r>
            <a:r>
              <a:rPr sz="4050" b="1" spc="-9" baseline="1133" dirty="0">
                <a:latin typeface="Tw Cen MT"/>
                <a:cs typeface="Tw Cen MT"/>
              </a:rPr>
              <a:t>I</a:t>
            </a:r>
            <a:r>
              <a:rPr sz="4050" b="1" spc="0" baseline="1133" dirty="0">
                <a:latin typeface="Tw Cen MT"/>
                <a:cs typeface="Tw Cen MT"/>
              </a:rPr>
              <a:t>NTERNET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02437" y="1778156"/>
            <a:ext cx="241479" cy="23296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60"/>
              </a:lnSpc>
              <a:spcBef>
                <a:spcPts val="88"/>
              </a:spcBef>
            </a:pPr>
            <a:r>
              <a:rPr sz="1600" spc="0" dirty="0">
                <a:solidFill>
                  <a:srgbClr val="DD8046"/>
                </a:solidFill>
                <a:latin typeface="Wingdings"/>
                <a:cs typeface="Wingdings"/>
              </a:rPr>
              <a:t></a:t>
            </a:r>
            <a:endParaRPr sz="1600">
              <a:latin typeface="Wingdings"/>
              <a:cs typeface="Wingdings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722477" y="2132723"/>
            <a:ext cx="1206425" cy="3698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4050" spc="-229" baseline="1133" dirty="0">
                <a:latin typeface="Tw Cen MT"/>
                <a:cs typeface="Tw Cen MT"/>
              </a:rPr>
              <a:t>T</a:t>
            </a:r>
            <a:r>
              <a:rPr sz="4050" spc="-4" baseline="1133" dirty="0">
                <a:latin typeface="Tw Cen MT"/>
                <a:cs typeface="Tw Cen MT"/>
              </a:rPr>
              <a:t>a</a:t>
            </a:r>
            <a:r>
              <a:rPr sz="4050" spc="-9" baseline="1133" dirty="0">
                <a:latin typeface="Tw Cen MT"/>
                <a:cs typeface="Tw Cen MT"/>
              </a:rPr>
              <a:t>m</a:t>
            </a:r>
            <a:r>
              <a:rPr sz="4050" spc="-4" baseline="1133" dirty="0">
                <a:latin typeface="Tw Cen MT"/>
                <a:cs typeface="Tw Cen MT"/>
              </a:rPr>
              <a:t>b</a:t>
            </a:r>
            <a:r>
              <a:rPr sz="4050" spc="0" baseline="1133" dirty="0">
                <a:latin typeface="Tw Cen MT"/>
                <a:cs typeface="Tw Cen MT"/>
              </a:rPr>
              <a:t>i</a:t>
            </a:r>
            <a:r>
              <a:rPr sz="4050" spc="14" baseline="1133" dirty="0">
                <a:latin typeface="Tw Cen MT"/>
                <a:cs typeface="Tw Cen MT"/>
              </a:rPr>
              <a:t>é</a:t>
            </a:r>
            <a:r>
              <a:rPr sz="4050" spc="0" baseline="1133" dirty="0">
                <a:latin typeface="Tw Cen MT"/>
                <a:cs typeface="Tw Cen MT"/>
              </a:rPr>
              <a:t>n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125218" y="2132723"/>
            <a:ext cx="360923" cy="3698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4050" spc="-9" baseline="1133" dirty="0">
                <a:latin typeface="Tw Cen MT"/>
                <a:cs typeface="Tw Cen MT"/>
              </a:rPr>
              <a:t>es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686050" y="2132723"/>
            <a:ext cx="1315685" cy="3698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4050" spc="-9" baseline="1133" dirty="0">
                <a:latin typeface="Tw Cen MT"/>
                <a:cs typeface="Tw Cen MT"/>
              </a:rPr>
              <a:t>u</a:t>
            </a:r>
            <a:r>
              <a:rPr sz="4050" spc="0" baseline="1133" dirty="0">
                <a:latin typeface="Tw Cen MT"/>
                <a:cs typeface="Tw Cen MT"/>
              </a:rPr>
              <a:t>n </a:t>
            </a:r>
            <a:r>
              <a:rPr sz="4050" spc="667" baseline="1133" dirty="0">
                <a:latin typeface="Tw Cen MT"/>
                <a:cs typeface="Tw Cen MT"/>
              </a:rPr>
              <a:t> </a:t>
            </a:r>
            <a:r>
              <a:rPr sz="4050" spc="-4" baseline="1133" dirty="0">
                <a:latin typeface="Tw Cen MT"/>
                <a:cs typeface="Tw Cen MT"/>
              </a:rPr>
              <a:t>á</a:t>
            </a:r>
            <a:r>
              <a:rPr sz="4050" spc="4" baseline="1133" dirty="0">
                <a:latin typeface="Tw Cen MT"/>
                <a:cs typeface="Tw Cen MT"/>
              </a:rPr>
              <a:t>r</a:t>
            </a:r>
            <a:r>
              <a:rPr sz="4050" spc="-9" baseline="1133" dirty="0">
                <a:latin typeface="Tw Cen MT"/>
                <a:cs typeface="Tw Cen MT"/>
              </a:rPr>
              <a:t>e</a:t>
            </a:r>
            <a:r>
              <a:rPr sz="4050" spc="0" baseline="1133" dirty="0">
                <a:latin typeface="Tw Cen MT"/>
                <a:cs typeface="Tw Cen MT"/>
              </a:rPr>
              <a:t>a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198366" y="2132723"/>
            <a:ext cx="403177" cy="3698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4050" spc="9" baseline="1133" dirty="0">
                <a:latin typeface="Tw Cen MT"/>
                <a:cs typeface="Tw Cen MT"/>
              </a:rPr>
              <a:t>en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796155" y="2132723"/>
            <a:ext cx="809914" cy="3698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4050" spc="-4" baseline="1133" dirty="0">
                <a:latin typeface="Tw Cen MT"/>
                <a:cs typeface="Tw Cen MT"/>
              </a:rPr>
              <a:t>b</a:t>
            </a:r>
            <a:r>
              <a:rPr sz="4050" spc="-9" baseline="1133" dirty="0">
                <a:latin typeface="Tw Cen MT"/>
                <a:cs typeface="Tw Cen MT"/>
              </a:rPr>
              <a:t>o</a:t>
            </a:r>
            <a:r>
              <a:rPr sz="4050" spc="-54" baseline="1133" dirty="0">
                <a:latin typeface="Tw Cen MT"/>
                <a:cs typeface="Tw Cen MT"/>
              </a:rPr>
              <a:t>g</a:t>
            </a:r>
            <a:r>
              <a:rPr sz="4050" spc="0" baseline="1133" dirty="0">
                <a:latin typeface="Tw Cen MT"/>
                <a:cs typeface="Tw Cen MT"/>
              </a:rPr>
              <a:t>a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802249" y="2132723"/>
            <a:ext cx="1033016" cy="3698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4050" spc="-9" baseline="1133" dirty="0">
                <a:latin typeface="Tw Cen MT"/>
                <a:cs typeface="Tw Cen MT"/>
              </a:rPr>
              <a:t>e</a:t>
            </a:r>
            <a:r>
              <a:rPr sz="4050" spc="0" baseline="1133" dirty="0">
                <a:latin typeface="Tw Cen MT"/>
                <a:cs typeface="Tw Cen MT"/>
              </a:rPr>
              <a:t>l </a:t>
            </a:r>
            <a:r>
              <a:rPr sz="4050" spc="682" baseline="1133" dirty="0">
                <a:latin typeface="Tw Cen MT"/>
                <a:cs typeface="Tw Cen MT"/>
              </a:rPr>
              <a:t> </a:t>
            </a:r>
            <a:r>
              <a:rPr sz="4050" spc="-29" baseline="1133" dirty="0">
                <a:latin typeface="Tw Cen MT"/>
                <a:cs typeface="Tw Cen MT"/>
              </a:rPr>
              <a:t>d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0" baseline="1133" dirty="0">
                <a:latin typeface="Tw Cen MT"/>
                <a:cs typeface="Tw Cen MT"/>
              </a:rPr>
              <a:t>l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030974" y="2132723"/>
            <a:ext cx="1768475" cy="3698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4050" spc="-4" baseline="1133" dirty="0">
                <a:latin typeface="Tw Cen MT"/>
                <a:cs typeface="Tw Cen MT"/>
              </a:rPr>
              <a:t>a</a:t>
            </a:r>
            <a:r>
              <a:rPr sz="4050" spc="-9" baseline="1133" dirty="0">
                <a:latin typeface="Tw Cen MT"/>
                <a:cs typeface="Tw Cen MT"/>
              </a:rPr>
              <a:t>n</a:t>
            </a:r>
            <a:r>
              <a:rPr sz="4050" spc="-4" baseline="1133" dirty="0">
                <a:latin typeface="Tw Cen MT"/>
                <a:cs typeface="Tw Cen MT"/>
              </a:rPr>
              <a:t>á</a:t>
            </a:r>
            <a:r>
              <a:rPr sz="4050" spc="0" baseline="1133" dirty="0">
                <a:latin typeface="Tw Cen MT"/>
                <a:cs typeface="Tw Cen MT"/>
              </a:rPr>
              <a:t>l</a:t>
            </a:r>
            <a:r>
              <a:rPr sz="4050" spc="4" baseline="1133" dirty="0">
                <a:latin typeface="Tw Cen MT"/>
                <a:cs typeface="Tw Cen MT"/>
              </a:rPr>
              <a:t>i</a:t>
            </a:r>
            <a:r>
              <a:rPr sz="4050" spc="-14" baseline="1133" dirty="0">
                <a:latin typeface="Tw Cen MT"/>
                <a:cs typeface="Tw Cen MT"/>
              </a:rPr>
              <a:t>s</a:t>
            </a:r>
            <a:r>
              <a:rPr sz="4050" spc="0" baseline="1133" dirty="0">
                <a:latin typeface="Tw Cen MT"/>
                <a:cs typeface="Tw Cen MT"/>
              </a:rPr>
              <a:t>is </a:t>
            </a:r>
            <a:r>
              <a:rPr sz="4050" spc="692" baseline="1133" dirty="0">
                <a:latin typeface="Tw Cen MT"/>
                <a:cs typeface="Tw Cen MT"/>
              </a:rPr>
              <a:t> </a:t>
            </a:r>
            <a:r>
              <a:rPr sz="4050" spc="-29" baseline="1133" dirty="0">
                <a:latin typeface="Tw Cen MT"/>
                <a:cs typeface="Tw Cen MT"/>
              </a:rPr>
              <a:t>d</a:t>
            </a:r>
            <a:r>
              <a:rPr sz="4050" spc="-9" baseline="1133" dirty="0">
                <a:latin typeface="Tw Cen MT"/>
                <a:cs typeface="Tw Cen MT"/>
              </a:rPr>
              <a:t>e</a:t>
            </a:r>
            <a:r>
              <a:rPr sz="4050" spc="0" baseline="1133" dirty="0">
                <a:latin typeface="Tw Cen MT"/>
                <a:cs typeface="Tw Cen MT"/>
              </a:rPr>
              <a:t>l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22477" y="2504594"/>
            <a:ext cx="3268136" cy="3701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5"/>
              </a:lnSpc>
              <a:spcBef>
                <a:spcPts val="143"/>
              </a:spcBef>
            </a:pPr>
            <a:r>
              <a:rPr sz="4050" spc="-14" baseline="1133" dirty="0">
                <a:latin typeface="Tw Cen MT"/>
                <a:cs typeface="Tw Cen MT"/>
              </a:rPr>
              <a:t>c</a:t>
            </a:r>
            <a:r>
              <a:rPr sz="4050" spc="9" baseline="1133" dirty="0">
                <a:latin typeface="Tw Cen MT"/>
                <a:cs typeface="Tw Cen MT"/>
              </a:rPr>
              <a:t>o</a:t>
            </a:r>
            <a:r>
              <a:rPr sz="4050" spc="-9" baseline="1133" dirty="0">
                <a:latin typeface="Tw Cen MT"/>
                <a:cs typeface="Tw Cen MT"/>
              </a:rPr>
              <a:t>mp</a:t>
            </a:r>
            <a:r>
              <a:rPr sz="4050" spc="-14" baseline="1133" dirty="0">
                <a:latin typeface="Tw Cen MT"/>
                <a:cs typeface="Tw Cen MT"/>
              </a:rPr>
              <a:t>o</a:t>
            </a:r>
            <a:r>
              <a:rPr sz="4050" spc="54" baseline="1133" dirty="0">
                <a:latin typeface="Tw Cen MT"/>
                <a:cs typeface="Tw Cen MT"/>
              </a:rPr>
              <a:t>r</a:t>
            </a:r>
            <a:r>
              <a:rPr sz="4050" spc="4" baseline="1133" dirty="0">
                <a:latin typeface="Tw Cen MT"/>
                <a:cs typeface="Tw Cen MT"/>
              </a:rPr>
              <a:t>t</a:t>
            </a:r>
            <a:r>
              <a:rPr sz="4050" spc="-9" baseline="1133" dirty="0">
                <a:latin typeface="Tw Cen MT"/>
                <a:cs typeface="Tw Cen MT"/>
              </a:rPr>
              <a:t>am</a:t>
            </a:r>
            <a:r>
              <a:rPr sz="4050" spc="-19" baseline="1133" dirty="0">
                <a:latin typeface="Tw Cen MT"/>
                <a:cs typeface="Tw Cen MT"/>
              </a:rPr>
              <a:t>i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-14" baseline="1133" dirty="0">
                <a:latin typeface="Tw Cen MT"/>
                <a:cs typeface="Tw Cen MT"/>
              </a:rPr>
              <a:t>nt</a:t>
            </a:r>
            <a:r>
              <a:rPr sz="4050" spc="0" baseline="1133" dirty="0">
                <a:latin typeface="Tw Cen MT"/>
                <a:cs typeface="Tw Cen MT"/>
              </a:rPr>
              <a:t>o</a:t>
            </a:r>
            <a:r>
              <a:rPr sz="4050" spc="392" baseline="1133" dirty="0">
                <a:latin typeface="Tw Cen MT"/>
                <a:cs typeface="Tw Cen MT"/>
              </a:rPr>
              <a:t> </a:t>
            </a:r>
            <a:r>
              <a:rPr sz="4050" spc="-9" baseline="1133" dirty="0">
                <a:latin typeface="Tw Cen MT"/>
                <a:cs typeface="Tw Cen MT"/>
              </a:rPr>
              <a:t>d</a:t>
            </a:r>
            <a:r>
              <a:rPr sz="4050" spc="0" baseline="1133" dirty="0">
                <a:latin typeface="Tw Cen MT"/>
                <a:cs typeface="Tw Cen MT"/>
              </a:rPr>
              <a:t>e</a:t>
            </a:r>
            <a:r>
              <a:rPr sz="4050" spc="372" baseline="1133" dirty="0">
                <a:latin typeface="Tw Cen MT"/>
                <a:cs typeface="Tw Cen MT"/>
              </a:rPr>
              <a:t> </a:t>
            </a:r>
            <a:r>
              <a:rPr sz="4050" spc="-19" baseline="1133" dirty="0">
                <a:latin typeface="Tw Cen MT"/>
                <a:cs typeface="Tw Cen MT"/>
              </a:rPr>
              <a:t>l</a:t>
            </a:r>
            <a:r>
              <a:rPr sz="4050" spc="-14" baseline="1133" dirty="0">
                <a:latin typeface="Tw Cen MT"/>
                <a:cs typeface="Tw Cen MT"/>
              </a:rPr>
              <a:t>o</a:t>
            </a:r>
            <a:r>
              <a:rPr sz="4050" spc="0" baseline="1133" dirty="0">
                <a:latin typeface="Tw Cen MT"/>
                <a:cs typeface="Tw Cen MT"/>
              </a:rPr>
              <a:t>s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055110" y="2504594"/>
            <a:ext cx="4743121" cy="3701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5"/>
              </a:lnSpc>
              <a:spcBef>
                <a:spcPts val="143"/>
              </a:spcBef>
            </a:pPr>
            <a:r>
              <a:rPr sz="4050" spc="-14" baseline="1133" dirty="0">
                <a:latin typeface="Tw Cen MT"/>
                <a:cs typeface="Tw Cen MT"/>
              </a:rPr>
              <a:t>v</a:t>
            </a:r>
            <a:r>
              <a:rPr sz="4050" spc="0" baseline="1133" dirty="0">
                <a:latin typeface="Tw Cen MT"/>
                <a:cs typeface="Tw Cen MT"/>
              </a:rPr>
              <a:t>i</a:t>
            </a:r>
            <a:r>
              <a:rPr sz="4050" spc="9" baseline="1133" dirty="0">
                <a:latin typeface="Tw Cen MT"/>
                <a:cs typeface="Tw Cen MT"/>
              </a:rPr>
              <a:t>s</a:t>
            </a:r>
            <a:r>
              <a:rPr sz="4050" spc="0" baseline="1133" dirty="0">
                <a:latin typeface="Tw Cen MT"/>
                <a:cs typeface="Tw Cen MT"/>
              </a:rPr>
              <a:t>i</a:t>
            </a:r>
            <a:r>
              <a:rPr sz="4050" spc="9" baseline="1133" dirty="0">
                <a:latin typeface="Tw Cen MT"/>
                <a:cs typeface="Tw Cen MT"/>
              </a:rPr>
              <a:t>t</a:t>
            </a:r>
            <a:r>
              <a:rPr sz="4050" spc="-9" baseline="1133" dirty="0">
                <a:latin typeface="Tw Cen MT"/>
                <a:cs typeface="Tw Cen MT"/>
              </a:rPr>
              <a:t>a</a:t>
            </a:r>
            <a:r>
              <a:rPr sz="4050" spc="-14" baseline="1133" dirty="0">
                <a:latin typeface="Tw Cen MT"/>
                <a:cs typeface="Tw Cen MT"/>
              </a:rPr>
              <a:t>nt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0" baseline="1133" dirty="0">
                <a:latin typeface="Tw Cen MT"/>
                <a:cs typeface="Tw Cen MT"/>
              </a:rPr>
              <a:t>s</a:t>
            </a:r>
            <a:r>
              <a:rPr sz="4050" spc="359" baseline="1133" dirty="0">
                <a:latin typeface="Tw Cen MT"/>
                <a:cs typeface="Tw Cen MT"/>
              </a:rPr>
              <a:t> </a:t>
            </a:r>
            <a:r>
              <a:rPr sz="4050" spc="0" baseline="1133" dirty="0">
                <a:latin typeface="Tw Cen MT"/>
                <a:cs typeface="Tw Cen MT"/>
              </a:rPr>
              <a:t>s</a:t>
            </a:r>
            <a:r>
              <a:rPr sz="4050" spc="14" baseline="1133" dirty="0">
                <a:latin typeface="Tw Cen MT"/>
                <a:cs typeface="Tw Cen MT"/>
              </a:rPr>
              <a:t>o</a:t>
            </a:r>
            <a:r>
              <a:rPr sz="4050" spc="-34" baseline="1133" dirty="0">
                <a:latin typeface="Tw Cen MT"/>
                <a:cs typeface="Tw Cen MT"/>
              </a:rPr>
              <a:t>b</a:t>
            </a:r>
            <a:r>
              <a:rPr sz="4050" spc="-14" baseline="1133" dirty="0">
                <a:latin typeface="Tw Cen MT"/>
                <a:cs typeface="Tw Cen MT"/>
              </a:rPr>
              <a:t>r</a:t>
            </a:r>
            <a:r>
              <a:rPr sz="4050" spc="0" baseline="1133" dirty="0">
                <a:latin typeface="Tw Cen MT"/>
                <a:cs typeface="Tw Cen MT"/>
              </a:rPr>
              <a:t>e</a:t>
            </a:r>
            <a:r>
              <a:rPr sz="4050" spc="377" baseline="1133" dirty="0">
                <a:latin typeface="Tw Cen MT"/>
                <a:cs typeface="Tw Cen MT"/>
              </a:rPr>
              <a:t> </a:t>
            </a:r>
            <a:r>
              <a:rPr sz="4050" spc="4" baseline="1133" dirty="0">
                <a:latin typeface="Tw Cen MT"/>
                <a:cs typeface="Tw Cen MT"/>
              </a:rPr>
              <a:t>t</a:t>
            </a:r>
            <a:r>
              <a:rPr sz="4050" spc="9" baseline="1133" dirty="0">
                <a:latin typeface="Tw Cen MT"/>
                <a:cs typeface="Tw Cen MT"/>
              </a:rPr>
              <a:t>o</a:t>
            </a:r>
            <a:r>
              <a:rPr sz="4050" spc="-34" baseline="1133" dirty="0">
                <a:latin typeface="Tw Cen MT"/>
                <a:cs typeface="Tw Cen MT"/>
              </a:rPr>
              <a:t>d</a:t>
            </a:r>
            <a:r>
              <a:rPr sz="4050" spc="-84" baseline="1133" dirty="0">
                <a:latin typeface="Tw Cen MT"/>
                <a:cs typeface="Tw Cen MT"/>
              </a:rPr>
              <a:t>o</a:t>
            </a:r>
            <a:r>
              <a:rPr sz="4050" spc="0" baseline="1133" dirty="0">
                <a:latin typeface="Tw Cen MT"/>
                <a:cs typeface="Tw Cen MT"/>
              </a:rPr>
              <a:t>,</a:t>
            </a:r>
            <a:r>
              <a:rPr sz="4050" spc="372" baseline="1133" dirty="0">
                <a:latin typeface="Tw Cen MT"/>
                <a:cs typeface="Tw Cen MT"/>
              </a:rPr>
              <a:t> </a:t>
            </a:r>
            <a:r>
              <a:rPr sz="4050" spc="-14" baseline="1133" dirty="0">
                <a:latin typeface="Tw Cen MT"/>
                <a:cs typeface="Tw Cen MT"/>
              </a:rPr>
              <a:t>cu</a:t>
            </a:r>
            <a:r>
              <a:rPr sz="4050" spc="-9" baseline="1133" dirty="0">
                <a:latin typeface="Tw Cen MT"/>
                <a:cs typeface="Tw Cen MT"/>
              </a:rPr>
              <a:t>a</a:t>
            </a:r>
            <a:r>
              <a:rPr sz="4050" spc="-14" baseline="1133" dirty="0">
                <a:latin typeface="Tw Cen MT"/>
                <a:cs typeface="Tw Cen MT"/>
              </a:rPr>
              <a:t>n</a:t>
            </a:r>
            <a:r>
              <a:rPr sz="4050" spc="-9" baseline="1133" dirty="0">
                <a:latin typeface="Tw Cen MT"/>
                <a:cs typeface="Tw Cen MT"/>
              </a:rPr>
              <a:t>d</a:t>
            </a:r>
            <a:r>
              <a:rPr sz="4050" spc="0" baseline="1133" dirty="0">
                <a:latin typeface="Tw Cen MT"/>
                <a:cs typeface="Tw Cen MT"/>
              </a:rPr>
              <a:t>o</a:t>
            </a:r>
            <a:r>
              <a:rPr sz="4050" spc="377" baseline="1133" dirty="0">
                <a:latin typeface="Tw Cen MT"/>
                <a:cs typeface="Tw Cen MT"/>
              </a:rPr>
              <a:t> </a:t>
            </a:r>
            <a:r>
              <a:rPr sz="4050" spc="0" baseline="1133" dirty="0">
                <a:latin typeface="Tw Cen MT"/>
                <a:cs typeface="Tw Cen MT"/>
              </a:rPr>
              <a:t>s</a:t>
            </a:r>
            <a:r>
              <a:rPr sz="4050" spc="14" baseline="1133" dirty="0">
                <a:latin typeface="Tw Cen MT"/>
                <a:cs typeface="Tw Cen MT"/>
              </a:rPr>
              <a:t>o</a:t>
            </a:r>
            <a:r>
              <a:rPr sz="4050" spc="0" baseline="1133" dirty="0">
                <a:latin typeface="Tw Cen MT"/>
                <a:cs typeface="Tw Cen MT"/>
              </a:rPr>
              <a:t>n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22477" y="2873641"/>
            <a:ext cx="1060052" cy="3698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4050" spc="-9" baseline="1133" dirty="0">
                <a:latin typeface="Tw Cen MT"/>
                <a:cs typeface="Tw Cen MT"/>
              </a:rPr>
              <a:t>c</a:t>
            </a:r>
            <a:r>
              <a:rPr sz="4050" spc="0" baseline="1133" dirty="0">
                <a:latin typeface="Tw Cen MT"/>
                <a:cs typeface="Tw Cen MT"/>
              </a:rPr>
              <a:t>l</a:t>
            </a:r>
            <a:r>
              <a:rPr sz="4050" spc="-9" baseline="1133" dirty="0">
                <a:latin typeface="Tw Cen MT"/>
                <a:cs typeface="Tw Cen MT"/>
              </a:rPr>
              <a:t>i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-9" baseline="1133" dirty="0">
                <a:latin typeface="Tw Cen MT"/>
                <a:cs typeface="Tw Cen MT"/>
              </a:rPr>
              <a:t>n</a:t>
            </a:r>
            <a:r>
              <a:rPr sz="4050" spc="4" baseline="1133" dirty="0">
                <a:latin typeface="Tw Cen MT"/>
                <a:cs typeface="Tw Cen MT"/>
              </a:rPr>
              <a:t>t</a:t>
            </a:r>
            <a:r>
              <a:rPr sz="4050" spc="-9" baseline="1133" dirty="0">
                <a:latin typeface="Tw Cen MT"/>
                <a:cs typeface="Tw Cen MT"/>
              </a:rPr>
              <a:t>e</a:t>
            </a:r>
            <a:r>
              <a:rPr sz="4050" spc="0" baseline="1133" dirty="0">
                <a:latin typeface="Tw Cen MT"/>
                <a:cs typeface="Tw Cen MT"/>
              </a:rPr>
              <a:t>s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917573" y="2873641"/>
            <a:ext cx="1610786" cy="3698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4050" spc="-4" baseline="1133" dirty="0">
                <a:latin typeface="Tw Cen MT"/>
                <a:cs typeface="Tw Cen MT"/>
              </a:rPr>
              <a:t>p</a:t>
            </a:r>
            <a:r>
              <a:rPr sz="4050" spc="9" baseline="1133" dirty="0">
                <a:latin typeface="Tw Cen MT"/>
                <a:cs typeface="Tw Cen MT"/>
              </a:rPr>
              <a:t>o</a:t>
            </a:r>
            <a:r>
              <a:rPr sz="4050" spc="-14" baseline="1133" dirty="0">
                <a:latin typeface="Tw Cen MT"/>
                <a:cs typeface="Tw Cen MT"/>
              </a:rPr>
              <a:t>t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-9" baseline="1133" dirty="0">
                <a:latin typeface="Tw Cen MT"/>
                <a:cs typeface="Tw Cen MT"/>
              </a:rPr>
              <a:t>nc</a:t>
            </a:r>
            <a:r>
              <a:rPr sz="4050" spc="0" baseline="1133" dirty="0">
                <a:latin typeface="Tw Cen MT"/>
                <a:cs typeface="Tw Cen MT"/>
              </a:rPr>
              <a:t>ia</a:t>
            </a:r>
            <a:r>
              <a:rPr sz="4050" spc="-19" baseline="1133" dirty="0">
                <a:latin typeface="Tw Cen MT"/>
                <a:cs typeface="Tw Cen MT"/>
              </a:rPr>
              <a:t>l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0" baseline="1133" dirty="0">
                <a:latin typeface="Tw Cen MT"/>
                <a:cs typeface="Tw Cen MT"/>
              </a:rPr>
              <a:t>s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661664" y="2873641"/>
            <a:ext cx="397081" cy="3698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4050" spc="-9" baseline="1133" dirty="0">
                <a:latin typeface="Tw Cen MT"/>
                <a:cs typeface="Tw Cen MT"/>
              </a:rPr>
              <a:t>en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192270" y="2873641"/>
            <a:ext cx="1762154" cy="3698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4050" spc="9" baseline="1133" dirty="0">
                <a:latin typeface="Tw Cen MT"/>
                <a:cs typeface="Tw Cen MT"/>
              </a:rPr>
              <a:t>u</a:t>
            </a:r>
            <a:r>
              <a:rPr sz="4050" spc="-9" baseline="1133" dirty="0">
                <a:latin typeface="Tw Cen MT"/>
                <a:cs typeface="Tw Cen MT"/>
              </a:rPr>
              <a:t>n</a:t>
            </a:r>
            <a:r>
              <a:rPr sz="4050" spc="0" baseline="1133" dirty="0">
                <a:latin typeface="Tw Cen MT"/>
                <a:cs typeface="Tw Cen MT"/>
              </a:rPr>
              <a:t>a </a:t>
            </a:r>
            <a:r>
              <a:rPr sz="4050" spc="169" baseline="1133" dirty="0">
                <a:latin typeface="Tw Cen MT"/>
                <a:cs typeface="Tw Cen MT"/>
              </a:rPr>
              <a:t> </a:t>
            </a:r>
            <a:r>
              <a:rPr sz="4050" spc="-4" baseline="1133" dirty="0">
                <a:latin typeface="Tw Cen MT"/>
                <a:cs typeface="Tw Cen MT"/>
              </a:rPr>
              <a:t>pág</a:t>
            </a:r>
            <a:r>
              <a:rPr sz="4050" spc="0" baseline="1133" dirty="0">
                <a:latin typeface="Tw Cen MT"/>
                <a:cs typeface="Tw Cen MT"/>
              </a:rPr>
              <a:t>ina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088761" y="2873641"/>
            <a:ext cx="437023" cy="3698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4050" spc="-9" baseline="1133" dirty="0">
                <a:latin typeface="Tw Cen MT"/>
                <a:cs typeface="Tw Cen MT"/>
              </a:rPr>
              <a:t>de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662166" y="2873641"/>
            <a:ext cx="1659603" cy="3698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4050" spc="0" baseline="1133" dirty="0">
                <a:latin typeface="Tw Cen MT"/>
                <a:cs typeface="Tw Cen MT"/>
              </a:rPr>
              <a:t>Int</a:t>
            </a:r>
            <a:r>
              <a:rPr sz="4050" spc="14" baseline="1133" dirty="0">
                <a:latin typeface="Tw Cen MT"/>
                <a:cs typeface="Tw Cen MT"/>
              </a:rPr>
              <a:t>e</a:t>
            </a:r>
            <a:r>
              <a:rPr sz="4050" spc="54" baseline="1133" dirty="0">
                <a:latin typeface="Tw Cen MT"/>
                <a:cs typeface="Tw Cen MT"/>
              </a:rPr>
              <a:t>r</a:t>
            </a:r>
            <a:r>
              <a:rPr sz="4050" spc="-34" baseline="1133" dirty="0">
                <a:latin typeface="Tw Cen MT"/>
                <a:cs typeface="Tw Cen MT"/>
              </a:rPr>
              <a:t>n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19" baseline="1133" dirty="0">
                <a:latin typeface="Tw Cen MT"/>
                <a:cs typeface="Tw Cen MT"/>
              </a:rPr>
              <a:t>t</a:t>
            </a:r>
            <a:r>
              <a:rPr sz="4050" spc="0" baseline="1133" dirty="0">
                <a:latin typeface="Tw Cen MT"/>
                <a:cs typeface="Tw Cen MT"/>
              </a:rPr>
              <a:t>. </a:t>
            </a:r>
            <a:r>
              <a:rPr sz="4050" spc="174" baseline="1133" dirty="0">
                <a:latin typeface="Tw Cen MT"/>
                <a:cs typeface="Tw Cen MT"/>
              </a:rPr>
              <a:t> </a:t>
            </a:r>
            <a:r>
              <a:rPr sz="4050" spc="0" baseline="1133" dirty="0">
                <a:latin typeface="Tw Cen MT"/>
                <a:cs typeface="Tw Cen MT"/>
              </a:rPr>
              <a:t>O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454644" y="2873641"/>
            <a:ext cx="344154" cy="3698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4050" spc="4" baseline="1133" dirty="0">
                <a:latin typeface="Tw Cen MT"/>
                <a:cs typeface="Tw Cen MT"/>
              </a:rPr>
              <a:t>la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22477" y="3245878"/>
            <a:ext cx="8078564" cy="111074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428">
              <a:lnSpc>
                <a:spcPts val="2860"/>
              </a:lnSpc>
              <a:spcBef>
                <a:spcPts val="143"/>
              </a:spcBef>
            </a:pPr>
            <a:r>
              <a:rPr sz="4050" spc="-9" baseline="1133" dirty="0">
                <a:latin typeface="Tw Cen MT"/>
                <a:cs typeface="Tw Cen MT"/>
              </a:rPr>
              <a:t>u</a:t>
            </a:r>
            <a:r>
              <a:rPr sz="4050" spc="4" baseline="1133" dirty="0">
                <a:latin typeface="Tw Cen MT"/>
                <a:cs typeface="Tw Cen MT"/>
              </a:rPr>
              <a:t>t</a:t>
            </a:r>
            <a:r>
              <a:rPr sz="4050" spc="0" baseline="1133" dirty="0">
                <a:latin typeface="Tw Cen MT"/>
                <a:cs typeface="Tw Cen MT"/>
              </a:rPr>
              <a:t>i</a:t>
            </a:r>
            <a:r>
              <a:rPr sz="4050" spc="4" baseline="1133" dirty="0">
                <a:latin typeface="Tw Cen MT"/>
                <a:cs typeface="Tw Cen MT"/>
              </a:rPr>
              <a:t>l</a:t>
            </a:r>
            <a:r>
              <a:rPr sz="4050" spc="0" baseline="1133" dirty="0">
                <a:latin typeface="Tw Cen MT"/>
                <a:cs typeface="Tw Cen MT"/>
              </a:rPr>
              <a:t>iz</a:t>
            </a:r>
            <a:r>
              <a:rPr sz="4050" spc="-14" baseline="1133" dirty="0">
                <a:latin typeface="Tw Cen MT"/>
                <a:cs typeface="Tw Cen MT"/>
              </a:rPr>
              <a:t>a</a:t>
            </a:r>
            <a:r>
              <a:rPr sz="4050" spc="-9" baseline="1133" dirty="0">
                <a:latin typeface="Tw Cen MT"/>
                <a:cs typeface="Tw Cen MT"/>
              </a:rPr>
              <a:t>c</a:t>
            </a:r>
            <a:r>
              <a:rPr sz="4050" spc="-19" baseline="1133" dirty="0">
                <a:latin typeface="Tw Cen MT"/>
                <a:cs typeface="Tw Cen MT"/>
              </a:rPr>
              <a:t>i</a:t>
            </a:r>
            <a:r>
              <a:rPr sz="4050" spc="9" baseline="1133" dirty="0">
                <a:latin typeface="Tw Cen MT"/>
                <a:cs typeface="Tw Cen MT"/>
              </a:rPr>
              <a:t>ó</a:t>
            </a:r>
            <a:r>
              <a:rPr sz="4050" spc="0" baseline="1133" dirty="0">
                <a:latin typeface="Tw Cen MT"/>
                <a:cs typeface="Tw Cen MT"/>
              </a:rPr>
              <a:t>n</a:t>
            </a:r>
            <a:r>
              <a:rPr sz="4050" spc="339" baseline="1133" dirty="0">
                <a:latin typeface="Tw Cen MT"/>
                <a:cs typeface="Tw Cen MT"/>
              </a:rPr>
              <a:t> </a:t>
            </a:r>
            <a:r>
              <a:rPr sz="4050" spc="-9" baseline="1133" dirty="0">
                <a:latin typeface="Tw Cen MT"/>
                <a:cs typeface="Tw Cen MT"/>
              </a:rPr>
              <a:t>d</a:t>
            </a:r>
            <a:r>
              <a:rPr sz="4050" spc="0" baseline="1133" dirty="0">
                <a:latin typeface="Tw Cen MT"/>
                <a:cs typeface="Tw Cen MT"/>
              </a:rPr>
              <a:t>e</a:t>
            </a:r>
            <a:r>
              <a:rPr sz="4050" spc="350" baseline="1133" dirty="0">
                <a:latin typeface="Tw Cen MT"/>
                <a:cs typeface="Tw Cen MT"/>
              </a:rPr>
              <a:t> </a:t>
            </a:r>
            <a:r>
              <a:rPr sz="4050" spc="4" baseline="1133" dirty="0">
                <a:latin typeface="Tw Cen MT"/>
                <a:cs typeface="Tw Cen MT"/>
              </a:rPr>
              <a:t>l</a:t>
            </a:r>
            <a:r>
              <a:rPr sz="4050" spc="0" baseline="1133" dirty="0">
                <a:latin typeface="Tw Cen MT"/>
                <a:cs typeface="Tw Cen MT"/>
              </a:rPr>
              <a:t>a</a:t>
            </a:r>
            <a:r>
              <a:rPr sz="4050" spc="329" baseline="1133" dirty="0">
                <a:latin typeface="Tw Cen MT"/>
                <a:cs typeface="Tw Cen MT"/>
              </a:rPr>
              <a:t> </a:t>
            </a:r>
            <a:r>
              <a:rPr sz="4050" spc="0" baseline="1133" dirty="0">
                <a:latin typeface="Tw Cen MT"/>
                <a:cs typeface="Tw Cen MT"/>
              </a:rPr>
              <a:t>i</a:t>
            </a:r>
            <a:r>
              <a:rPr sz="4050" spc="-29" baseline="1133" dirty="0">
                <a:latin typeface="Tw Cen MT"/>
                <a:cs typeface="Tw Cen MT"/>
              </a:rPr>
              <a:t>n</a:t>
            </a:r>
            <a:r>
              <a:rPr sz="4050" spc="-39" baseline="1133" dirty="0">
                <a:latin typeface="Tw Cen MT"/>
                <a:cs typeface="Tw Cen MT"/>
              </a:rPr>
              <a:t>f</a:t>
            </a:r>
            <a:r>
              <a:rPr sz="4050" spc="-9" baseline="1133" dirty="0">
                <a:latin typeface="Tw Cen MT"/>
                <a:cs typeface="Tw Cen MT"/>
              </a:rPr>
              <a:t>o</a:t>
            </a:r>
            <a:r>
              <a:rPr sz="4050" spc="29" baseline="1133" dirty="0">
                <a:latin typeface="Tw Cen MT"/>
                <a:cs typeface="Tw Cen MT"/>
              </a:rPr>
              <a:t>r</a:t>
            </a:r>
            <a:r>
              <a:rPr sz="4050" spc="-9" baseline="1133" dirty="0">
                <a:latin typeface="Tw Cen MT"/>
                <a:cs typeface="Tw Cen MT"/>
              </a:rPr>
              <a:t>m</a:t>
            </a:r>
            <a:r>
              <a:rPr sz="4050" spc="-4" baseline="1133" dirty="0">
                <a:latin typeface="Tw Cen MT"/>
                <a:cs typeface="Tw Cen MT"/>
              </a:rPr>
              <a:t>a</a:t>
            </a:r>
            <a:r>
              <a:rPr sz="4050" spc="-9" baseline="1133" dirty="0">
                <a:latin typeface="Tw Cen MT"/>
                <a:cs typeface="Tw Cen MT"/>
              </a:rPr>
              <a:t>c</a:t>
            </a:r>
            <a:r>
              <a:rPr sz="4050" spc="0" baseline="1133" dirty="0">
                <a:latin typeface="Tw Cen MT"/>
                <a:cs typeface="Tw Cen MT"/>
              </a:rPr>
              <a:t>i</a:t>
            </a:r>
            <a:r>
              <a:rPr sz="4050" spc="14" baseline="1133" dirty="0">
                <a:latin typeface="Tw Cen MT"/>
                <a:cs typeface="Tw Cen MT"/>
              </a:rPr>
              <a:t>ó</a:t>
            </a:r>
            <a:r>
              <a:rPr sz="4050" spc="0" baseline="1133" dirty="0">
                <a:latin typeface="Tw Cen MT"/>
                <a:cs typeface="Tw Cen MT"/>
              </a:rPr>
              <a:t>n</a:t>
            </a:r>
            <a:r>
              <a:rPr sz="4050" spc="329" baseline="1133" dirty="0">
                <a:latin typeface="Tw Cen MT"/>
                <a:cs typeface="Tw Cen MT"/>
              </a:rPr>
              <a:t> </a:t>
            </a:r>
            <a:r>
              <a:rPr sz="4050" spc="9" baseline="1133" dirty="0">
                <a:latin typeface="Tw Cen MT"/>
                <a:cs typeface="Tw Cen MT"/>
              </a:rPr>
              <a:t>o</a:t>
            </a:r>
            <a:r>
              <a:rPr sz="4050" spc="-4" baseline="1133" dirty="0">
                <a:latin typeface="Tw Cen MT"/>
                <a:cs typeface="Tw Cen MT"/>
              </a:rPr>
              <a:t>b</a:t>
            </a:r>
            <a:r>
              <a:rPr sz="4050" spc="-14" baseline="1133" dirty="0">
                <a:latin typeface="Tw Cen MT"/>
                <a:cs typeface="Tw Cen MT"/>
              </a:rPr>
              <a:t>t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-9" baseline="1133" dirty="0">
                <a:latin typeface="Tw Cen MT"/>
                <a:cs typeface="Tw Cen MT"/>
              </a:rPr>
              <a:t>n</a:t>
            </a:r>
            <a:r>
              <a:rPr sz="4050" spc="0" baseline="1133" dirty="0">
                <a:latin typeface="Tw Cen MT"/>
                <a:cs typeface="Tw Cen MT"/>
              </a:rPr>
              <a:t>ida</a:t>
            </a:r>
            <a:r>
              <a:rPr sz="4050" spc="334" baseline="1133" dirty="0">
                <a:latin typeface="Tw Cen MT"/>
                <a:cs typeface="Tw Cen MT"/>
              </a:rPr>
              <a:t> </a:t>
            </a:r>
            <a:r>
              <a:rPr sz="4050" spc="-29" baseline="1133" dirty="0">
                <a:latin typeface="Tw Cen MT"/>
                <a:cs typeface="Tw Cen MT"/>
              </a:rPr>
              <a:t>p</a:t>
            </a:r>
            <a:r>
              <a:rPr sz="4050" spc="9" baseline="1133" dirty="0">
                <a:latin typeface="Tw Cen MT"/>
                <a:cs typeface="Tw Cen MT"/>
              </a:rPr>
              <a:t>o</a:t>
            </a:r>
            <a:r>
              <a:rPr sz="4050" spc="0" baseline="1133" dirty="0">
                <a:latin typeface="Tw Cen MT"/>
                <a:cs typeface="Tw Cen MT"/>
              </a:rPr>
              <a:t>r</a:t>
            </a:r>
            <a:r>
              <a:rPr sz="4050" spc="329" baseline="1133" dirty="0">
                <a:latin typeface="Tw Cen MT"/>
                <a:cs typeface="Tw Cen MT"/>
              </a:rPr>
              <a:t> </a:t>
            </a:r>
            <a:r>
              <a:rPr sz="4050" spc="-9" baseline="1133" dirty="0">
                <a:latin typeface="Tw Cen MT"/>
                <a:cs typeface="Tw Cen MT"/>
              </a:rPr>
              <a:t>m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-4" baseline="1133" dirty="0">
                <a:latin typeface="Tw Cen MT"/>
                <a:cs typeface="Tw Cen MT"/>
              </a:rPr>
              <a:t>d</a:t>
            </a:r>
            <a:r>
              <a:rPr sz="4050" spc="-19" baseline="1133" dirty="0">
                <a:latin typeface="Tw Cen MT"/>
                <a:cs typeface="Tw Cen MT"/>
              </a:rPr>
              <a:t>i</a:t>
            </a:r>
            <a:r>
              <a:rPr sz="4050" spc="-9" baseline="1133" dirty="0">
                <a:latin typeface="Tw Cen MT"/>
                <a:cs typeface="Tw Cen MT"/>
              </a:rPr>
              <a:t>o</a:t>
            </a:r>
            <a:r>
              <a:rPr sz="4050" spc="0" baseline="1133" dirty="0">
                <a:latin typeface="Tw Cen MT"/>
                <a:cs typeface="Tw Cen MT"/>
              </a:rPr>
              <a:t>s</a:t>
            </a:r>
            <a:r>
              <a:rPr sz="4050" spc="349" baseline="1133" dirty="0">
                <a:latin typeface="Tw Cen MT"/>
                <a:cs typeface="Tw Cen MT"/>
              </a:rPr>
              <a:t> </a:t>
            </a:r>
            <a:r>
              <a:rPr sz="4050" spc="-9" baseline="1133" dirty="0">
                <a:latin typeface="Tw Cen MT"/>
                <a:cs typeface="Tw Cen MT"/>
              </a:rPr>
              <a:t>má</a:t>
            </a:r>
            <a:r>
              <a:rPr sz="4050" spc="0" baseline="1133" dirty="0">
                <a:latin typeface="Tw Cen MT"/>
                <a:cs typeface="Tw Cen MT"/>
              </a:rPr>
              <a:t>s</a:t>
            </a:r>
            <a:r>
              <a:rPr sz="4050" spc="349" baseline="1133" dirty="0">
                <a:latin typeface="Tw Cen MT"/>
                <a:cs typeface="Tw Cen MT"/>
              </a:rPr>
              <a:t> </a:t>
            </a:r>
            <a:r>
              <a:rPr sz="4050" spc="0" baseline="1133" dirty="0">
                <a:latin typeface="Tw Cen MT"/>
                <a:cs typeface="Tw Cen MT"/>
              </a:rPr>
              <a:t>o</a:t>
            </a:r>
            <a:endParaRPr sz="2700">
              <a:latin typeface="Tw Cen MT"/>
              <a:cs typeface="Tw Cen MT"/>
            </a:endParaRPr>
          </a:p>
          <a:p>
            <a:pPr marL="12700">
              <a:lnSpc>
                <a:spcPts val="2905"/>
              </a:lnSpc>
              <a:spcBef>
                <a:spcPts val="2"/>
              </a:spcBef>
            </a:pPr>
            <a:r>
              <a:rPr sz="4050" spc="-9" baseline="1133" dirty="0">
                <a:latin typeface="Tw Cen MT"/>
                <a:cs typeface="Tw Cen MT"/>
              </a:rPr>
              <a:t>m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-9" baseline="1133" dirty="0">
                <a:latin typeface="Tw Cen MT"/>
                <a:cs typeface="Tw Cen MT"/>
              </a:rPr>
              <a:t>no</a:t>
            </a:r>
            <a:r>
              <a:rPr sz="4050" spc="0" baseline="1133" dirty="0">
                <a:latin typeface="Tw Cen MT"/>
                <a:cs typeface="Tw Cen MT"/>
              </a:rPr>
              <a:t>s</a:t>
            </a:r>
            <a:r>
              <a:rPr sz="4050" spc="349" baseline="1133" dirty="0">
                <a:latin typeface="Tw Cen MT"/>
                <a:cs typeface="Tw Cen MT"/>
              </a:rPr>
              <a:t> </a:t>
            </a:r>
            <a:r>
              <a:rPr sz="4050" spc="-19" baseline="1133" dirty="0">
                <a:latin typeface="Tw Cen MT"/>
                <a:cs typeface="Tw Cen MT"/>
              </a:rPr>
              <a:t>l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-29" baseline="1133" dirty="0">
                <a:latin typeface="Tw Cen MT"/>
                <a:cs typeface="Tw Cen MT"/>
              </a:rPr>
              <a:t>g</a:t>
            </a:r>
            <a:r>
              <a:rPr sz="4050" spc="0" baseline="1133" dirty="0">
                <a:latin typeface="Tw Cen MT"/>
                <a:cs typeface="Tw Cen MT"/>
              </a:rPr>
              <a:t>í</a:t>
            </a:r>
            <a:r>
              <a:rPr sz="4050" spc="14" baseline="1133" dirty="0">
                <a:latin typeface="Tw Cen MT"/>
                <a:cs typeface="Tw Cen MT"/>
              </a:rPr>
              <a:t>t</a:t>
            </a:r>
            <a:r>
              <a:rPr sz="4050" spc="0" baseline="1133" dirty="0">
                <a:latin typeface="Tw Cen MT"/>
                <a:cs typeface="Tw Cen MT"/>
              </a:rPr>
              <a:t>i</a:t>
            </a:r>
            <a:r>
              <a:rPr sz="4050" spc="-29" baseline="1133" dirty="0">
                <a:latin typeface="Tw Cen MT"/>
                <a:cs typeface="Tw Cen MT"/>
              </a:rPr>
              <a:t>m</a:t>
            </a:r>
            <a:r>
              <a:rPr sz="4050" spc="-9" baseline="1133" dirty="0">
                <a:latin typeface="Tw Cen MT"/>
                <a:cs typeface="Tw Cen MT"/>
              </a:rPr>
              <a:t>o</a:t>
            </a:r>
            <a:r>
              <a:rPr sz="4050" spc="0" baseline="1133" dirty="0">
                <a:latin typeface="Tw Cen MT"/>
                <a:cs typeface="Tw Cen MT"/>
              </a:rPr>
              <a:t>s</a:t>
            </a:r>
            <a:r>
              <a:rPr sz="4050" spc="354" baseline="1133" dirty="0">
                <a:latin typeface="Tw Cen MT"/>
                <a:cs typeface="Tw Cen MT"/>
              </a:rPr>
              <a:t> </a:t>
            </a:r>
            <a:r>
              <a:rPr sz="4050" spc="-14" baseline="1133" dirty="0">
                <a:latin typeface="Tw Cen MT"/>
                <a:cs typeface="Tw Cen MT"/>
              </a:rPr>
              <a:t>s</a:t>
            </a:r>
            <a:r>
              <a:rPr sz="4050" spc="9" baseline="1133" dirty="0">
                <a:latin typeface="Tw Cen MT"/>
                <a:cs typeface="Tw Cen MT"/>
              </a:rPr>
              <a:t>o</a:t>
            </a:r>
            <a:r>
              <a:rPr sz="4050" spc="-29" baseline="1133" dirty="0">
                <a:latin typeface="Tw Cen MT"/>
                <a:cs typeface="Tw Cen MT"/>
              </a:rPr>
              <a:t>b</a:t>
            </a:r>
            <a:r>
              <a:rPr sz="4050" spc="4" baseline="1133" dirty="0">
                <a:latin typeface="Tw Cen MT"/>
                <a:cs typeface="Tw Cen MT"/>
              </a:rPr>
              <a:t>r</a:t>
            </a:r>
            <a:r>
              <a:rPr sz="4050" spc="0" baseline="1133" dirty="0">
                <a:latin typeface="Tw Cen MT"/>
                <a:cs typeface="Tw Cen MT"/>
              </a:rPr>
              <a:t>e</a:t>
            </a:r>
            <a:r>
              <a:rPr sz="4050" spc="334" baseline="1133" dirty="0">
                <a:latin typeface="Tw Cen MT"/>
                <a:cs typeface="Tw Cen MT"/>
              </a:rPr>
              <a:t> 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-19" baseline="1133" dirty="0">
                <a:latin typeface="Tw Cen MT"/>
                <a:cs typeface="Tw Cen MT"/>
              </a:rPr>
              <a:t>ll</a:t>
            </a:r>
            <a:r>
              <a:rPr sz="4050" spc="9" baseline="1133" dirty="0">
                <a:latin typeface="Tw Cen MT"/>
                <a:cs typeface="Tw Cen MT"/>
              </a:rPr>
              <a:t>o</a:t>
            </a:r>
            <a:r>
              <a:rPr sz="4050" spc="0" baseline="1133" dirty="0">
                <a:latin typeface="Tw Cen MT"/>
                <a:cs typeface="Tw Cen MT"/>
              </a:rPr>
              <a:t>s</a:t>
            </a:r>
            <a:r>
              <a:rPr sz="4050" spc="354" baseline="1133" dirty="0">
                <a:latin typeface="Tw Cen MT"/>
                <a:cs typeface="Tw Cen MT"/>
              </a:rPr>
              <a:t> </a:t>
            </a:r>
            <a:r>
              <a:rPr sz="4050" spc="-4" baseline="1133" dirty="0">
                <a:latin typeface="Tw Cen MT"/>
                <a:cs typeface="Tw Cen MT"/>
              </a:rPr>
              <a:t>p</a:t>
            </a:r>
            <a:r>
              <a:rPr sz="4050" spc="-29" baseline="1133" dirty="0">
                <a:latin typeface="Tw Cen MT"/>
                <a:cs typeface="Tw Cen MT"/>
              </a:rPr>
              <a:t>a</a:t>
            </a:r>
            <a:r>
              <a:rPr sz="4050" spc="-14" baseline="1133" dirty="0">
                <a:latin typeface="Tw Cen MT"/>
                <a:cs typeface="Tw Cen MT"/>
              </a:rPr>
              <a:t>r</a:t>
            </a:r>
            <a:r>
              <a:rPr sz="4050" spc="0" baseline="1133" dirty="0">
                <a:latin typeface="Tw Cen MT"/>
                <a:cs typeface="Tw Cen MT"/>
              </a:rPr>
              <a:t>a</a:t>
            </a:r>
            <a:r>
              <a:rPr sz="4050" spc="309" baseline="1133" dirty="0">
                <a:latin typeface="Tw Cen MT"/>
                <a:cs typeface="Tw Cen MT"/>
              </a:rPr>
              <a:t> </a:t>
            </a:r>
            <a:r>
              <a:rPr sz="4050" spc="-9" baseline="1133" dirty="0">
                <a:latin typeface="Tw Cen MT"/>
                <a:cs typeface="Tw Cen MT"/>
              </a:rPr>
              <a:t>o</a:t>
            </a:r>
            <a:r>
              <a:rPr sz="4050" spc="4" baseline="1133" dirty="0">
                <a:latin typeface="Tw Cen MT"/>
                <a:cs typeface="Tw Cen MT"/>
              </a:rPr>
              <a:t>f</a:t>
            </a:r>
            <a:r>
              <a:rPr sz="4050" spc="-14" baseline="1133" dirty="0">
                <a:latin typeface="Tw Cen MT"/>
                <a:cs typeface="Tw Cen MT"/>
              </a:rPr>
              <a:t>r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-9" baseline="1133" dirty="0">
                <a:latin typeface="Tw Cen MT"/>
                <a:cs typeface="Tw Cen MT"/>
              </a:rPr>
              <a:t>ce</a:t>
            </a:r>
            <a:r>
              <a:rPr sz="4050" spc="54" baseline="1133" dirty="0">
                <a:latin typeface="Tw Cen MT"/>
                <a:cs typeface="Tw Cen MT"/>
              </a:rPr>
              <a:t>r</a:t>
            </a:r>
            <a:r>
              <a:rPr sz="4050" spc="-19" baseline="1133" dirty="0">
                <a:latin typeface="Tw Cen MT"/>
                <a:cs typeface="Tw Cen MT"/>
              </a:rPr>
              <a:t>l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0" baseline="1133" dirty="0">
                <a:latin typeface="Tw Cen MT"/>
                <a:cs typeface="Tw Cen MT"/>
              </a:rPr>
              <a:t>s</a:t>
            </a:r>
            <a:r>
              <a:rPr sz="4050" spc="339" baseline="1133" dirty="0">
                <a:latin typeface="Tw Cen MT"/>
                <a:cs typeface="Tw Cen MT"/>
              </a:rPr>
              <a:t> </a:t>
            </a:r>
            <a:r>
              <a:rPr sz="4050" spc="-4" baseline="1133" dirty="0">
                <a:latin typeface="Tw Cen MT"/>
                <a:cs typeface="Tw Cen MT"/>
              </a:rPr>
              <a:t>p</a:t>
            </a:r>
            <a:r>
              <a:rPr sz="4050" spc="-59" baseline="1133" dirty="0">
                <a:latin typeface="Tw Cen MT"/>
                <a:cs typeface="Tw Cen MT"/>
              </a:rPr>
              <a:t>r</a:t>
            </a:r>
            <a:r>
              <a:rPr sz="4050" spc="9" baseline="1133" dirty="0">
                <a:latin typeface="Tw Cen MT"/>
                <a:cs typeface="Tw Cen MT"/>
              </a:rPr>
              <a:t>o</a:t>
            </a:r>
            <a:r>
              <a:rPr sz="4050" spc="-4" baseline="1133" dirty="0">
                <a:latin typeface="Tw Cen MT"/>
                <a:cs typeface="Tw Cen MT"/>
              </a:rPr>
              <a:t>pa</a:t>
            </a:r>
            <a:r>
              <a:rPr sz="4050" spc="-54" baseline="1133" dirty="0">
                <a:latin typeface="Tw Cen MT"/>
                <a:cs typeface="Tw Cen MT"/>
              </a:rPr>
              <a:t>g</a:t>
            </a:r>
            <a:r>
              <a:rPr sz="4050" spc="-4" baseline="1133" dirty="0">
                <a:latin typeface="Tw Cen MT"/>
                <a:cs typeface="Tw Cen MT"/>
              </a:rPr>
              <a:t>a</a:t>
            </a:r>
            <a:r>
              <a:rPr sz="4050" spc="-9" baseline="1133" dirty="0">
                <a:latin typeface="Tw Cen MT"/>
                <a:cs typeface="Tw Cen MT"/>
              </a:rPr>
              <a:t>n</a:t>
            </a:r>
            <a:r>
              <a:rPr sz="4050" spc="-4" baseline="1133" dirty="0">
                <a:latin typeface="Tw Cen MT"/>
                <a:cs typeface="Tw Cen MT"/>
              </a:rPr>
              <a:t>d</a:t>
            </a:r>
            <a:r>
              <a:rPr sz="4050" spc="0" baseline="1133" dirty="0">
                <a:latin typeface="Tw Cen MT"/>
                <a:cs typeface="Tw Cen MT"/>
              </a:rPr>
              <a:t>a</a:t>
            </a:r>
            <a:endParaRPr sz="2700">
              <a:latin typeface="Tw Cen MT"/>
              <a:cs typeface="Tw Cen MT"/>
            </a:endParaRPr>
          </a:p>
          <a:p>
            <a:pPr marL="12700" marR="6171">
              <a:lnSpc>
                <a:spcPts val="2930"/>
              </a:lnSpc>
              <a:spcBef>
                <a:spcPts val="1"/>
              </a:spcBef>
            </a:pPr>
            <a:r>
              <a:rPr sz="4050" spc="-4" baseline="1133" dirty="0">
                <a:latin typeface="Tw Cen MT"/>
                <a:cs typeface="Tw Cen MT"/>
              </a:rPr>
              <a:t>adap</a:t>
            </a:r>
            <a:r>
              <a:rPr sz="4050" spc="4" baseline="1133" dirty="0">
                <a:latin typeface="Tw Cen MT"/>
                <a:cs typeface="Tw Cen MT"/>
              </a:rPr>
              <a:t>t</a:t>
            </a:r>
            <a:r>
              <a:rPr sz="4050" spc="-4" baseline="1133" dirty="0">
                <a:latin typeface="Tw Cen MT"/>
                <a:cs typeface="Tw Cen MT"/>
              </a:rPr>
              <a:t>ad</a:t>
            </a:r>
            <a:r>
              <a:rPr sz="4050" spc="0" baseline="1133" dirty="0">
                <a:latin typeface="Tw Cen MT"/>
                <a:cs typeface="Tw Cen MT"/>
              </a:rPr>
              <a:t>a</a:t>
            </a:r>
            <a:r>
              <a:rPr sz="4050" spc="382" baseline="1133" dirty="0">
                <a:latin typeface="Tw Cen MT"/>
                <a:cs typeface="Tw Cen MT"/>
              </a:rPr>
              <a:t> 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4" baseline="1133" dirty="0">
                <a:latin typeface="Tw Cen MT"/>
                <a:cs typeface="Tw Cen MT"/>
              </a:rPr>
              <a:t>s</a:t>
            </a:r>
            <a:r>
              <a:rPr sz="4050" spc="-29" baseline="1133" dirty="0">
                <a:latin typeface="Tw Cen MT"/>
                <a:cs typeface="Tw Cen MT"/>
              </a:rPr>
              <a:t>p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-9" baseline="1133" dirty="0">
                <a:latin typeface="Tw Cen MT"/>
                <a:cs typeface="Tw Cen MT"/>
              </a:rPr>
              <a:t>c</a:t>
            </a:r>
            <a:r>
              <a:rPr sz="4050" spc="-19" baseline="1133" dirty="0">
                <a:latin typeface="Tw Cen MT"/>
                <a:cs typeface="Tw Cen MT"/>
              </a:rPr>
              <a:t>í</a:t>
            </a:r>
            <a:r>
              <a:rPr sz="4050" spc="4" baseline="1133" dirty="0">
                <a:latin typeface="Tw Cen MT"/>
                <a:cs typeface="Tw Cen MT"/>
              </a:rPr>
              <a:t>f</a:t>
            </a:r>
            <a:r>
              <a:rPr sz="4050" spc="0" baseline="1133" dirty="0">
                <a:latin typeface="Tw Cen MT"/>
                <a:cs typeface="Tw Cen MT"/>
              </a:rPr>
              <a:t>ic</a:t>
            </a:r>
            <a:r>
              <a:rPr sz="4050" spc="-34" baseline="1133" dirty="0">
                <a:latin typeface="Tw Cen MT"/>
                <a:cs typeface="Tw Cen MT"/>
              </a:rPr>
              <a:t>a</a:t>
            </a:r>
            <a:r>
              <a:rPr sz="4050" spc="-9" baseline="1133" dirty="0">
                <a:latin typeface="Tw Cen MT"/>
                <a:cs typeface="Tw Cen MT"/>
              </a:rPr>
              <a:t>m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-9" baseline="1133" dirty="0">
                <a:latin typeface="Tw Cen MT"/>
                <a:cs typeface="Tw Cen MT"/>
              </a:rPr>
              <a:t>n</a:t>
            </a:r>
            <a:r>
              <a:rPr sz="4050" spc="4" baseline="1133" dirty="0">
                <a:latin typeface="Tw Cen MT"/>
                <a:cs typeface="Tw Cen MT"/>
              </a:rPr>
              <a:t>t</a:t>
            </a:r>
            <a:r>
              <a:rPr sz="4050" spc="0" baseline="1133" dirty="0">
                <a:latin typeface="Tw Cen MT"/>
                <a:cs typeface="Tw Cen MT"/>
              </a:rPr>
              <a:t>e</a:t>
            </a:r>
            <a:r>
              <a:rPr sz="4050" spc="422" baseline="1133" dirty="0">
                <a:latin typeface="Tw Cen MT"/>
                <a:cs typeface="Tw Cen MT"/>
              </a:rPr>
              <a:t> </a:t>
            </a:r>
            <a:r>
              <a:rPr sz="4050" spc="0" baseline="1133" dirty="0">
                <a:latin typeface="Tw Cen MT"/>
                <a:cs typeface="Tw Cen MT"/>
              </a:rPr>
              <a:t>a</a:t>
            </a:r>
            <a:r>
              <a:rPr sz="4050" spc="382" baseline="1133" dirty="0">
                <a:latin typeface="Tw Cen MT"/>
                <a:cs typeface="Tw Cen MT"/>
              </a:rPr>
              <a:t> </a:t>
            </a:r>
            <a:r>
              <a:rPr sz="4050" spc="9" baseline="1133" dirty="0">
                <a:latin typeface="Tw Cen MT"/>
                <a:cs typeface="Tw Cen MT"/>
              </a:rPr>
              <a:t>s</a:t>
            </a:r>
            <a:r>
              <a:rPr sz="4050" spc="0" baseline="1133" dirty="0">
                <a:latin typeface="Tw Cen MT"/>
                <a:cs typeface="Tw Cen MT"/>
              </a:rPr>
              <a:t>u</a:t>
            </a:r>
            <a:r>
              <a:rPr sz="4050" spc="372" baseline="1133" dirty="0">
                <a:latin typeface="Tw Cen MT"/>
                <a:cs typeface="Tw Cen MT"/>
              </a:rPr>
              <a:t> </a:t>
            </a:r>
            <a:r>
              <a:rPr sz="4050" spc="-4" baseline="1133" dirty="0">
                <a:latin typeface="Tw Cen MT"/>
                <a:cs typeface="Tw Cen MT"/>
              </a:rPr>
              <a:t>p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-14" baseline="1133" dirty="0">
                <a:latin typeface="Tw Cen MT"/>
                <a:cs typeface="Tw Cen MT"/>
              </a:rPr>
              <a:t>r</a:t>
            </a:r>
            <a:r>
              <a:rPr sz="4050" spc="4" baseline="1133" dirty="0">
                <a:latin typeface="Tw Cen MT"/>
                <a:cs typeface="Tw Cen MT"/>
              </a:rPr>
              <a:t>f</a:t>
            </a:r>
            <a:r>
              <a:rPr sz="4050" spc="-19" baseline="1133" dirty="0">
                <a:latin typeface="Tw Cen MT"/>
                <a:cs typeface="Tw Cen MT"/>
              </a:rPr>
              <a:t>i</a:t>
            </a:r>
            <a:r>
              <a:rPr sz="4050" spc="14" baseline="1133" dirty="0">
                <a:latin typeface="Tw Cen MT"/>
                <a:cs typeface="Tw Cen MT"/>
              </a:rPr>
              <a:t>l</a:t>
            </a:r>
            <a:r>
              <a:rPr sz="4050" spc="0" baseline="1133" dirty="0">
                <a:latin typeface="Tw Cen MT"/>
                <a:cs typeface="Tw Cen MT"/>
              </a:rPr>
              <a:t>.</a:t>
            </a:r>
            <a:r>
              <a:rPr sz="4050" spc="392" baseline="1133" dirty="0">
                <a:latin typeface="Tw Cen MT"/>
                <a:cs typeface="Tw Cen MT"/>
              </a:rPr>
              <a:t> </a:t>
            </a:r>
            <a:r>
              <a:rPr sz="4050" spc="0" baseline="1133" dirty="0">
                <a:latin typeface="Tw Cen MT"/>
                <a:cs typeface="Tw Cen MT"/>
              </a:rPr>
              <a:t>O</a:t>
            </a:r>
            <a:r>
              <a:rPr sz="4050" spc="387" baseline="1133" dirty="0">
                <a:latin typeface="Tw Cen MT"/>
                <a:cs typeface="Tw Cen MT"/>
              </a:rPr>
              <a:t> </a:t>
            </a:r>
            <a:r>
              <a:rPr sz="4050" spc="-4" baseline="1133" dirty="0">
                <a:latin typeface="Tw Cen MT"/>
                <a:cs typeface="Tw Cen MT"/>
              </a:rPr>
              <a:t>pa</a:t>
            </a:r>
            <a:r>
              <a:rPr sz="4050" spc="-14" baseline="1133" dirty="0">
                <a:latin typeface="Tw Cen MT"/>
                <a:cs typeface="Tw Cen MT"/>
              </a:rPr>
              <a:t>r</a:t>
            </a:r>
            <a:r>
              <a:rPr sz="4050" spc="-4" baseline="1133" dirty="0">
                <a:latin typeface="Tw Cen MT"/>
                <a:cs typeface="Tw Cen MT"/>
              </a:rPr>
              <a:t>a</a:t>
            </a:r>
            <a:r>
              <a:rPr sz="4050" spc="0" baseline="1133" dirty="0">
                <a:latin typeface="Tw Cen MT"/>
                <a:cs typeface="Tw Cen MT"/>
              </a:rPr>
              <a:t>,</a:t>
            </a:r>
            <a:r>
              <a:rPr sz="4050" spc="392" baseline="1133" dirty="0">
                <a:latin typeface="Tw Cen MT"/>
                <a:cs typeface="Tw Cen MT"/>
              </a:rPr>
              <a:t> </a:t>
            </a:r>
            <a:r>
              <a:rPr sz="4050" spc="-9" baseline="1133" dirty="0">
                <a:latin typeface="Tw Cen MT"/>
                <a:cs typeface="Tw Cen MT"/>
              </a:rPr>
              <a:t>un</a:t>
            </a:r>
            <a:r>
              <a:rPr sz="4050" spc="0" baseline="1133" dirty="0">
                <a:latin typeface="Tw Cen MT"/>
                <a:cs typeface="Tw Cen MT"/>
              </a:rPr>
              <a:t>a</a:t>
            </a:r>
            <a:r>
              <a:rPr sz="4050" spc="377" baseline="1133" dirty="0">
                <a:latin typeface="Tw Cen MT"/>
                <a:cs typeface="Tw Cen MT"/>
              </a:rPr>
              <a:t> </a:t>
            </a:r>
            <a:r>
              <a:rPr sz="4050" spc="-59" baseline="1133" dirty="0">
                <a:latin typeface="Tw Cen MT"/>
                <a:cs typeface="Tw Cen MT"/>
              </a:rPr>
              <a:t>v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0" baseline="1133" dirty="0">
                <a:latin typeface="Tw Cen MT"/>
                <a:cs typeface="Tw Cen MT"/>
              </a:rPr>
              <a:t>z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22477" y="4355365"/>
            <a:ext cx="587652" cy="3701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5"/>
              </a:lnSpc>
              <a:spcBef>
                <a:spcPts val="143"/>
              </a:spcBef>
            </a:pPr>
            <a:r>
              <a:rPr sz="4050" spc="-9" baseline="1133" dirty="0">
                <a:latin typeface="Tw Cen MT"/>
                <a:cs typeface="Tw Cen MT"/>
              </a:rPr>
              <a:t>q</a:t>
            </a:r>
            <a:r>
              <a:rPr sz="4050" spc="-14" baseline="1133" dirty="0">
                <a:latin typeface="Tw Cen MT"/>
                <a:cs typeface="Tw Cen MT"/>
              </a:rPr>
              <a:t>u</a:t>
            </a:r>
            <a:r>
              <a:rPr sz="4050" spc="0" baseline="1133" dirty="0">
                <a:latin typeface="Tw Cen MT"/>
                <a:cs typeface="Tw Cen MT"/>
              </a:rPr>
              <a:t>e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631061" y="4355365"/>
            <a:ext cx="1479806" cy="3701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5"/>
              </a:lnSpc>
              <a:spcBef>
                <a:spcPts val="143"/>
              </a:spcBef>
            </a:pPr>
            <a:r>
              <a:rPr sz="4050" spc="-9" baseline="1133" dirty="0">
                <a:latin typeface="Tw Cen MT"/>
                <a:cs typeface="Tw Cen MT"/>
              </a:rPr>
              <a:t>adq</a:t>
            </a:r>
            <a:r>
              <a:rPr sz="4050" spc="-14" baseline="1133" dirty="0">
                <a:latin typeface="Tw Cen MT"/>
                <a:cs typeface="Tw Cen MT"/>
              </a:rPr>
              <a:t>u</a:t>
            </a:r>
            <a:r>
              <a:rPr sz="4050" spc="0" baseline="1133" dirty="0">
                <a:latin typeface="Tw Cen MT"/>
                <a:cs typeface="Tw Cen MT"/>
              </a:rPr>
              <a:t>i</a:t>
            </a:r>
            <a:r>
              <a:rPr sz="4050" spc="14" baseline="1133" dirty="0">
                <a:latin typeface="Tw Cen MT"/>
                <a:cs typeface="Tw Cen MT"/>
              </a:rPr>
              <a:t>e</a:t>
            </a:r>
            <a:r>
              <a:rPr sz="4050" spc="-14" baseline="1133" dirty="0">
                <a:latin typeface="Tw Cen MT"/>
                <a:cs typeface="Tw Cen MT"/>
              </a:rPr>
              <a:t>r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0" baseline="1133" dirty="0">
                <a:latin typeface="Tw Cen MT"/>
                <a:cs typeface="Tw Cen MT"/>
              </a:rPr>
              <a:t>n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430016" y="4355365"/>
            <a:ext cx="375807" cy="3701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5"/>
              </a:lnSpc>
              <a:spcBef>
                <a:spcPts val="143"/>
              </a:spcBef>
            </a:pPr>
            <a:r>
              <a:rPr sz="4050" spc="-14" baseline="1133" dirty="0">
                <a:latin typeface="Tw Cen MT"/>
                <a:cs typeface="Tw Cen MT"/>
              </a:rPr>
              <a:t>un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125214" y="4355365"/>
            <a:ext cx="1826952" cy="3701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5"/>
              </a:lnSpc>
              <a:spcBef>
                <a:spcPts val="143"/>
              </a:spcBef>
            </a:pPr>
            <a:r>
              <a:rPr sz="4050" spc="-9" baseline="1133" dirty="0">
                <a:latin typeface="Tw Cen MT"/>
                <a:cs typeface="Tw Cen MT"/>
              </a:rPr>
              <a:t>d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-14" baseline="1133" dirty="0">
                <a:latin typeface="Tw Cen MT"/>
                <a:cs typeface="Tw Cen MT"/>
              </a:rPr>
              <a:t>t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54" baseline="1133" dirty="0">
                <a:latin typeface="Tw Cen MT"/>
                <a:cs typeface="Tw Cen MT"/>
              </a:rPr>
              <a:t>r</a:t>
            </a:r>
            <a:r>
              <a:rPr sz="4050" spc="-9" baseline="1133" dirty="0">
                <a:latin typeface="Tw Cen MT"/>
                <a:cs typeface="Tw Cen MT"/>
              </a:rPr>
              <a:t>m</a:t>
            </a:r>
            <a:r>
              <a:rPr sz="4050" spc="0" baseline="1133" dirty="0">
                <a:latin typeface="Tw Cen MT"/>
                <a:cs typeface="Tw Cen MT"/>
              </a:rPr>
              <a:t>in</a:t>
            </a:r>
            <a:r>
              <a:rPr sz="4050" spc="-19" baseline="1133" dirty="0">
                <a:latin typeface="Tw Cen MT"/>
                <a:cs typeface="Tw Cen MT"/>
              </a:rPr>
              <a:t>a</a:t>
            </a:r>
            <a:r>
              <a:rPr sz="4050" spc="-34" baseline="1133" dirty="0">
                <a:latin typeface="Tw Cen MT"/>
                <a:cs typeface="Tw Cen MT"/>
              </a:rPr>
              <a:t>d</a:t>
            </a:r>
            <a:r>
              <a:rPr sz="4050" spc="0" baseline="1133" dirty="0">
                <a:latin typeface="Tw Cen MT"/>
                <a:cs typeface="Tw Cen MT"/>
              </a:rPr>
              <a:t>o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274689" y="4355365"/>
            <a:ext cx="1346482" cy="3701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5"/>
              </a:lnSpc>
              <a:spcBef>
                <a:spcPts val="143"/>
              </a:spcBef>
            </a:pPr>
            <a:r>
              <a:rPr sz="4050" spc="-9" baseline="1133" dirty="0">
                <a:latin typeface="Tw Cen MT"/>
                <a:cs typeface="Tw Cen MT"/>
              </a:rPr>
              <a:t>p</a:t>
            </a:r>
            <a:r>
              <a:rPr sz="4050" spc="-64" baseline="1133" dirty="0">
                <a:latin typeface="Tw Cen MT"/>
                <a:cs typeface="Tw Cen MT"/>
              </a:rPr>
              <a:t>r</a:t>
            </a:r>
            <a:r>
              <a:rPr sz="4050" spc="-14" baseline="1133" dirty="0">
                <a:latin typeface="Tw Cen MT"/>
                <a:cs typeface="Tw Cen MT"/>
              </a:rPr>
              <a:t>o</a:t>
            </a:r>
            <a:r>
              <a:rPr sz="4050" spc="-9" baseline="1133" dirty="0">
                <a:latin typeface="Tw Cen MT"/>
                <a:cs typeface="Tw Cen MT"/>
              </a:rPr>
              <a:t>d</a:t>
            </a:r>
            <a:r>
              <a:rPr sz="4050" spc="-14" baseline="1133" dirty="0">
                <a:latin typeface="Tw Cen MT"/>
                <a:cs typeface="Tw Cen MT"/>
              </a:rPr>
              <a:t>uc</a:t>
            </a:r>
            <a:r>
              <a:rPr sz="4050" spc="4" baseline="1133" dirty="0">
                <a:latin typeface="Tw Cen MT"/>
                <a:cs typeface="Tw Cen MT"/>
              </a:rPr>
              <a:t>t</a:t>
            </a:r>
            <a:r>
              <a:rPr sz="4050" spc="-59" baseline="1133" dirty="0">
                <a:latin typeface="Tw Cen MT"/>
                <a:cs typeface="Tw Cen MT"/>
              </a:rPr>
              <a:t>o</a:t>
            </a:r>
            <a:r>
              <a:rPr sz="4050" spc="0" baseline="1133" dirty="0">
                <a:latin typeface="Tw Cen MT"/>
                <a:cs typeface="Tw Cen MT"/>
              </a:rPr>
              <a:t>,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942580" y="4355365"/>
            <a:ext cx="853096" cy="3701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5"/>
              </a:lnSpc>
              <a:spcBef>
                <a:spcPts val="143"/>
              </a:spcBef>
            </a:pPr>
            <a:r>
              <a:rPr sz="4050" spc="-14" baseline="1133" dirty="0">
                <a:latin typeface="Tw Cen MT"/>
                <a:cs typeface="Tw Cen MT"/>
              </a:rPr>
              <a:t>s</a:t>
            </a:r>
            <a:r>
              <a:rPr sz="4050" spc="-9" baseline="1133" dirty="0">
                <a:latin typeface="Tw Cen MT"/>
                <a:cs typeface="Tw Cen MT"/>
              </a:rPr>
              <a:t>ab</a:t>
            </a:r>
            <a:r>
              <a:rPr sz="4050" spc="-14" baseline="1133" dirty="0">
                <a:latin typeface="Tw Cen MT"/>
                <a:cs typeface="Tw Cen MT"/>
              </a:rPr>
              <a:t>e</a:t>
            </a:r>
            <a:r>
              <a:rPr sz="4050" spc="0" baseline="1133" dirty="0">
                <a:latin typeface="Tw Cen MT"/>
                <a:cs typeface="Tw Cen MT"/>
              </a:rPr>
              <a:t>r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722477" y="4727714"/>
            <a:ext cx="8079369" cy="111084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4050" spc="0" baseline="1133" dirty="0">
                <a:latin typeface="Tw Cen MT"/>
                <a:cs typeface="Tw Cen MT"/>
              </a:rPr>
              <a:t>in</a:t>
            </a:r>
            <a:r>
              <a:rPr sz="4050" spc="-14" baseline="1133" dirty="0">
                <a:latin typeface="Tw Cen MT"/>
                <a:cs typeface="Tw Cen MT"/>
              </a:rPr>
              <a:t>m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-4" baseline="1133" dirty="0">
                <a:latin typeface="Tw Cen MT"/>
                <a:cs typeface="Tw Cen MT"/>
              </a:rPr>
              <a:t>d</a:t>
            </a:r>
            <a:r>
              <a:rPr sz="4050" spc="0" baseline="1133" dirty="0">
                <a:latin typeface="Tw Cen MT"/>
                <a:cs typeface="Tw Cen MT"/>
              </a:rPr>
              <a:t>i</a:t>
            </a:r>
            <a:r>
              <a:rPr sz="4050" spc="-25" baseline="1133" dirty="0">
                <a:latin typeface="Tw Cen MT"/>
                <a:cs typeface="Tw Cen MT"/>
              </a:rPr>
              <a:t>a</a:t>
            </a:r>
            <a:r>
              <a:rPr sz="4050" spc="4" baseline="1133" dirty="0">
                <a:latin typeface="Tw Cen MT"/>
                <a:cs typeface="Tw Cen MT"/>
              </a:rPr>
              <a:t>t</a:t>
            </a:r>
            <a:r>
              <a:rPr sz="4050" spc="-4" baseline="1133" dirty="0">
                <a:latin typeface="Tw Cen MT"/>
                <a:cs typeface="Tw Cen MT"/>
              </a:rPr>
              <a:t>a</a:t>
            </a:r>
            <a:r>
              <a:rPr sz="4050" spc="-9" baseline="1133" dirty="0">
                <a:latin typeface="Tw Cen MT"/>
                <a:cs typeface="Tw Cen MT"/>
              </a:rPr>
              <a:t>m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-9" baseline="1133" dirty="0">
                <a:latin typeface="Tw Cen MT"/>
                <a:cs typeface="Tw Cen MT"/>
              </a:rPr>
              <a:t>n</a:t>
            </a:r>
            <a:r>
              <a:rPr sz="4050" spc="-14" baseline="1133" dirty="0">
                <a:latin typeface="Tw Cen MT"/>
                <a:cs typeface="Tw Cen MT"/>
              </a:rPr>
              <a:t>t</a:t>
            </a:r>
            <a:r>
              <a:rPr sz="4050" spc="0" baseline="1133" dirty="0">
                <a:latin typeface="Tw Cen MT"/>
                <a:cs typeface="Tw Cen MT"/>
              </a:rPr>
              <a:t>e</a:t>
            </a:r>
            <a:r>
              <a:rPr sz="4050" spc="269" baseline="1133" dirty="0">
                <a:latin typeface="Tw Cen MT"/>
                <a:cs typeface="Tw Cen MT"/>
              </a:rPr>
              <a:t> </a:t>
            </a:r>
            <a:r>
              <a:rPr sz="4050" spc="-4" baseline="1133" dirty="0">
                <a:latin typeface="Tw Cen MT"/>
                <a:cs typeface="Tw Cen MT"/>
              </a:rPr>
              <a:t>q</a:t>
            </a:r>
            <a:r>
              <a:rPr sz="4050" spc="-9" baseline="1133" dirty="0">
                <a:latin typeface="Tw Cen MT"/>
                <a:cs typeface="Tw Cen MT"/>
              </a:rPr>
              <a:t>u</a:t>
            </a:r>
            <a:r>
              <a:rPr sz="4050" spc="0" baseline="1133" dirty="0">
                <a:latin typeface="Tw Cen MT"/>
                <a:cs typeface="Tw Cen MT"/>
              </a:rPr>
              <a:t>é</a:t>
            </a:r>
            <a:r>
              <a:rPr sz="4050" spc="229" baseline="1133" dirty="0">
                <a:latin typeface="Tw Cen MT"/>
                <a:cs typeface="Tw Cen MT"/>
              </a:rPr>
              <a:t> </a:t>
            </a:r>
            <a:r>
              <a:rPr sz="4050" spc="-9" baseline="1133" dirty="0">
                <a:latin typeface="Tw Cen MT"/>
                <a:cs typeface="Tw Cen MT"/>
              </a:rPr>
              <a:t>o</a:t>
            </a:r>
            <a:r>
              <a:rPr sz="4050" spc="4" baseline="1133" dirty="0">
                <a:latin typeface="Tw Cen MT"/>
                <a:cs typeface="Tw Cen MT"/>
              </a:rPr>
              <a:t>t</a:t>
            </a:r>
            <a:r>
              <a:rPr sz="4050" spc="-59" baseline="1133" dirty="0">
                <a:latin typeface="Tw Cen MT"/>
                <a:cs typeface="Tw Cen MT"/>
              </a:rPr>
              <a:t>r</a:t>
            </a:r>
            <a:r>
              <a:rPr sz="4050" spc="0" baseline="1133" dirty="0">
                <a:latin typeface="Tw Cen MT"/>
                <a:cs typeface="Tw Cen MT"/>
              </a:rPr>
              <a:t>o</a:t>
            </a:r>
            <a:r>
              <a:rPr sz="4050" spc="234" baseline="1133" dirty="0">
                <a:latin typeface="Tw Cen MT"/>
                <a:cs typeface="Tw Cen MT"/>
              </a:rPr>
              <a:t> </a:t>
            </a:r>
            <a:r>
              <a:rPr sz="4050" spc="9" baseline="1133" dirty="0">
                <a:latin typeface="Tw Cen MT"/>
                <a:cs typeface="Tw Cen MT"/>
              </a:rPr>
              <a:t>o</a:t>
            </a:r>
            <a:r>
              <a:rPr sz="4050" spc="-14" baseline="1133" dirty="0">
                <a:latin typeface="Tw Cen MT"/>
                <a:cs typeface="Tw Cen MT"/>
              </a:rPr>
              <a:t>f</a:t>
            </a:r>
            <a:r>
              <a:rPr sz="4050" spc="4" baseline="1133" dirty="0">
                <a:latin typeface="Tw Cen MT"/>
                <a:cs typeface="Tw Cen MT"/>
              </a:rPr>
              <a:t>r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-34" baseline="1133" dirty="0">
                <a:latin typeface="Tw Cen MT"/>
                <a:cs typeface="Tw Cen MT"/>
              </a:rPr>
              <a:t>c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29" baseline="1133" dirty="0">
                <a:latin typeface="Tw Cen MT"/>
                <a:cs typeface="Tw Cen MT"/>
              </a:rPr>
              <a:t>r</a:t>
            </a:r>
            <a:r>
              <a:rPr sz="4050" spc="0" baseline="1133" dirty="0">
                <a:latin typeface="Tw Cen MT"/>
                <a:cs typeface="Tw Cen MT"/>
              </a:rPr>
              <a:t>le</a:t>
            </a:r>
            <a:r>
              <a:rPr sz="4050" spc="259" baseline="1133" dirty="0">
                <a:latin typeface="Tw Cen MT"/>
                <a:cs typeface="Tw Cen MT"/>
              </a:rPr>
              <a:t> </a:t>
            </a:r>
            <a:r>
              <a:rPr sz="4050" spc="4" baseline="1133" dirty="0">
                <a:latin typeface="Tw Cen MT"/>
                <a:cs typeface="Tw Cen MT"/>
              </a:rPr>
              <a:t>t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-9" baseline="1133" dirty="0">
                <a:latin typeface="Tw Cen MT"/>
                <a:cs typeface="Tw Cen MT"/>
              </a:rPr>
              <a:t>n</a:t>
            </a:r>
            <a:r>
              <a:rPr sz="4050" spc="-19" baseline="1133" dirty="0">
                <a:latin typeface="Tw Cen MT"/>
                <a:cs typeface="Tw Cen MT"/>
              </a:rPr>
              <a:t>i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-9" baseline="1133" dirty="0">
                <a:latin typeface="Tw Cen MT"/>
                <a:cs typeface="Tw Cen MT"/>
              </a:rPr>
              <a:t>n</a:t>
            </a:r>
            <a:r>
              <a:rPr sz="4050" spc="-4" baseline="1133" dirty="0">
                <a:latin typeface="Tw Cen MT"/>
                <a:cs typeface="Tw Cen MT"/>
              </a:rPr>
              <a:t>d</a:t>
            </a:r>
            <a:r>
              <a:rPr sz="4050" spc="0" baseline="1133" dirty="0">
                <a:latin typeface="Tw Cen MT"/>
                <a:cs typeface="Tw Cen MT"/>
              </a:rPr>
              <a:t>o</a:t>
            </a:r>
            <a:r>
              <a:rPr sz="4050" spc="239" baseline="1133" dirty="0">
                <a:latin typeface="Tw Cen MT"/>
                <a:cs typeface="Tw Cen MT"/>
              </a:rPr>
              <a:t> 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0" baseline="1133" dirty="0">
                <a:latin typeface="Tw Cen MT"/>
                <a:cs typeface="Tw Cen MT"/>
              </a:rPr>
              <a:t>n</a:t>
            </a:r>
            <a:r>
              <a:rPr sz="4050" spc="229" baseline="1133" dirty="0">
                <a:latin typeface="Tw Cen MT"/>
                <a:cs typeface="Tw Cen MT"/>
              </a:rPr>
              <a:t> </a:t>
            </a:r>
            <a:r>
              <a:rPr sz="4050" spc="-9" baseline="1133" dirty="0">
                <a:latin typeface="Tw Cen MT"/>
                <a:cs typeface="Tw Cen MT"/>
              </a:rPr>
              <a:t>cu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-9" baseline="1133" dirty="0">
                <a:latin typeface="Tw Cen MT"/>
                <a:cs typeface="Tw Cen MT"/>
              </a:rPr>
              <a:t>n</a:t>
            </a:r>
            <a:r>
              <a:rPr sz="4050" spc="4" baseline="1133" dirty="0">
                <a:latin typeface="Tw Cen MT"/>
                <a:cs typeface="Tw Cen MT"/>
              </a:rPr>
              <a:t>t</a:t>
            </a:r>
            <a:r>
              <a:rPr sz="4050" spc="0" baseline="1133" dirty="0">
                <a:latin typeface="Tw Cen MT"/>
                <a:cs typeface="Tw Cen MT"/>
              </a:rPr>
              <a:t>a</a:t>
            </a:r>
            <a:r>
              <a:rPr sz="4050" spc="239" baseline="1133" dirty="0">
                <a:latin typeface="Tw Cen MT"/>
                <a:cs typeface="Tw Cen MT"/>
              </a:rPr>
              <a:t> </a:t>
            </a:r>
            <a:r>
              <a:rPr sz="4050" spc="4" baseline="1133" dirty="0">
                <a:latin typeface="Tw Cen MT"/>
                <a:cs typeface="Tw Cen MT"/>
              </a:rPr>
              <a:t>la</a:t>
            </a:r>
            <a:endParaRPr sz="2700">
              <a:latin typeface="Tw Cen MT"/>
              <a:cs typeface="Tw Cen MT"/>
            </a:endParaRPr>
          </a:p>
          <a:p>
            <a:pPr marL="12700" marR="3390">
              <a:lnSpc>
                <a:spcPts val="2905"/>
              </a:lnSpc>
              <a:spcBef>
                <a:spcPts val="2"/>
              </a:spcBef>
            </a:pPr>
            <a:r>
              <a:rPr sz="4050" spc="0" baseline="1133" dirty="0">
                <a:latin typeface="Tw Cen MT"/>
                <a:cs typeface="Tw Cen MT"/>
              </a:rPr>
              <a:t>in</a:t>
            </a:r>
            <a:r>
              <a:rPr sz="4050" spc="-69" baseline="1133" dirty="0">
                <a:latin typeface="Tw Cen MT"/>
                <a:cs typeface="Tw Cen MT"/>
              </a:rPr>
              <a:t>f</a:t>
            </a:r>
            <a:r>
              <a:rPr sz="4050" spc="9" baseline="1133" dirty="0">
                <a:latin typeface="Tw Cen MT"/>
                <a:cs typeface="Tw Cen MT"/>
              </a:rPr>
              <a:t>o</a:t>
            </a:r>
            <a:r>
              <a:rPr sz="4050" spc="54" baseline="1133" dirty="0">
                <a:latin typeface="Tw Cen MT"/>
                <a:cs typeface="Tw Cen MT"/>
              </a:rPr>
              <a:t>r</a:t>
            </a:r>
            <a:r>
              <a:rPr sz="4050" spc="-9" baseline="1133" dirty="0">
                <a:latin typeface="Tw Cen MT"/>
                <a:cs typeface="Tw Cen MT"/>
              </a:rPr>
              <a:t>ma</a:t>
            </a:r>
            <a:r>
              <a:rPr sz="4050" spc="-14" baseline="1133" dirty="0">
                <a:latin typeface="Tw Cen MT"/>
                <a:cs typeface="Tw Cen MT"/>
              </a:rPr>
              <a:t>c</a:t>
            </a:r>
            <a:r>
              <a:rPr sz="4050" spc="-19" baseline="1133" dirty="0">
                <a:latin typeface="Tw Cen MT"/>
                <a:cs typeface="Tw Cen MT"/>
              </a:rPr>
              <a:t>i</a:t>
            </a:r>
            <a:r>
              <a:rPr sz="4050" spc="9" baseline="1133" dirty="0">
                <a:latin typeface="Tw Cen MT"/>
                <a:cs typeface="Tw Cen MT"/>
              </a:rPr>
              <a:t>ó</a:t>
            </a:r>
            <a:r>
              <a:rPr sz="4050" spc="0" baseline="1133" dirty="0">
                <a:latin typeface="Tw Cen MT"/>
                <a:cs typeface="Tw Cen MT"/>
              </a:rPr>
              <a:t>n</a:t>
            </a:r>
            <a:r>
              <a:rPr sz="4050" spc="119" baseline="1133" dirty="0">
                <a:latin typeface="Tw Cen MT"/>
                <a:cs typeface="Tw Cen MT"/>
              </a:rPr>
              <a:t> </a:t>
            </a:r>
            <a:r>
              <a:rPr sz="4050" spc="-14" baseline="1133" dirty="0">
                <a:latin typeface="Tw Cen MT"/>
                <a:cs typeface="Tw Cen MT"/>
              </a:rPr>
              <a:t>h</a:t>
            </a:r>
            <a:r>
              <a:rPr sz="4050" spc="0" baseline="1133" dirty="0">
                <a:latin typeface="Tw Cen MT"/>
                <a:cs typeface="Tw Cen MT"/>
              </a:rPr>
              <a:t>i</a:t>
            </a:r>
            <a:r>
              <a:rPr sz="4050" spc="9" baseline="1133" dirty="0">
                <a:latin typeface="Tw Cen MT"/>
                <a:cs typeface="Tw Cen MT"/>
              </a:rPr>
              <a:t>s</a:t>
            </a:r>
            <a:r>
              <a:rPr sz="4050" spc="-14" baseline="1133" dirty="0">
                <a:latin typeface="Tw Cen MT"/>
                <a:cs typeface="Tw Cen MT"/>
              </a:rPr>
              <a:t>t</a:t>
            </a:r>
            <a:r>
              <a:rPr sz="4050" spc="9" baseline="1133" dirty="0">
                <a:latin typeface="Tw Cen MT"/>
                <a:cs typeface="Tw Cen MT"/>
              </a:rPr>
              <a:t>ó</a:t>
            </a:r>
            <a:r>
              <a:rPr sz="4050" spc="-14" baseline="1133" dirty="0">
                <a:latin typeface="Tw Cen MT"/>
                <a:cs typeface="Tw Cen MT"/>
              </a:rPr>
              <a:t>r</a:t>
            </a:r>
            <a:r>
              <a:rPr sz="4050" spc="0" baseline="1133" dirty="0">
                <a:latin typeface="Tw Cen MT"/>
                <a:cs typeface="Tw Cen MT"/>
              </a:rPr>
              <a:t>ica</a:t>
            </a:r>
            <a:r>
              <a:rPr sz="4050" spc="114" baseline="1133" dirty="0">
                <a:latin typeface="Tw Cen MT"/>
                <a:cs typeface="Tw Cen MT"/>
              </a:rPr>
              <a:t> </a:t>
            </a:r>
            <a:r>
              <a:rPr sz="4050" spc="-34" baseline="1133" dirty="0">
                <a:latin typeface="Tw Cen MT"/>
                <a:cs typeface="Tw Cen MT"/>
              </a:rPr>
              <a:t>d</a:t>
            </a:r>
            <a:r>
              <a:rPr sz="4050" spc="0" baseline="1133" dirty="0">
                <a:latin typeface="Tw Cen MT"/>
                <a:cs typeface="Tw Cen MT"/>
              </a:rPr>
              <a:t>i</a:t>
            </a:r>
            <a:r>
              <a:rPr sz="4050" spc="9" baseline="1133" dirty="0">
                <a:latin typeface="Tw Cen MT"/>
                <a:cs typeface="Tw Cen MT"/>
              </a:rPr>
              <a:t>s</a:t>
            </a:r>
            <a:r>
              <a:rPr sz="4050" spc="-34" baseline="1133" dirty="0">
                <a:latin typeface="Tw Cen MT"/>
                <a:cs typeface="Tw Cen MT"/>
              </a:rPr>
              <a:t>p</a:t>
            </a:r>
            <a:r>
              <a:rPr sz="4050" spc="9" baseline="1133" dirty="0">
                <a:latin typeface="Tw Cen MT"/>
                <a:cs typeface="Tw Cen MT"/>
              </a:rPr>
              <a:t>o</a:t>
            </a:r>
            <a:r>
              <a:rPr sz="4050" spc="-14" baseline="1133" dirty="0">
                <a:latin typeface="Tw Cen MT"/>
                <a:cs typeface="Tw Cen MT"/>
              </a:rPr>
              <a:t>n</a:t>
            </a:r>
            <a:r>
              <a:rPr sz="4050" spc="0" baseline="1133" dirty="0">
                <a:latin typeface="Tw Cen MT"/>
                <a:cs typeface="Tw Cen MT"/>
              </a:rPr>
              <a:t>ib</a:t>
            </a:r>
            <a:r>
              <a:rPr sz="4050" spc="-25" baseline="1133" dirty="0">
                <a:latin typeface="Tw Cen MT"/>
                <a:cs typeface="Tw Cen MT"/>
              </a:rPr>
              <a:t>l</a:t>
            </a:r>
            <a:r>
              <a:rPr sz="4050" spc="0" baseline="1133" dirty="0">
                <a:latin typeface="Tw Cen MT"/>
                <a:cs typeface="Tw Cen MT"/>
              </a:rPr>
              <a:t>e</a:t>
            </a:r>
            <a:r>
              <a:rPr sz="4050" spc="144" baseline="1133" dirty="0">
                <a:latin typeface="Tw Cen MT"/>
                <a:cs typeface="Tw Cen MT"/>
              </a:rPr>
              <a:t> </a:t>
            </a:r>
            <a:r>
              <a:rPr sz="4050" spc="-9" baseline="1133" dirty="0">
                <a:latin typeface="Tw Cen MT"/>
                <a:cs typeface="Tw Cen MT"/>
              </a:rPr>
              <a:t>a</a:t>
            </a:r>
            <a:r>
              <a:rPr sz="4050" spc="-34" baseline="1133" dirty="0">
                <a:latin typeface="Tw Cen MT"/>
                <a:cs typeface="Tw Cen MT"/>
              </a:rPr>
              <a:t>c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0" baseline="1133" dirty="0">
                <a:latin typeface="Tw Cen MT"/>
                <a:cs typeface="Tw Cen MT"/>
              </a:rPr>
              <a:t>rca</a:t>
            </a:r>
            <a:r>
              <a:rPr sz="4050" spc="114" baseline="1133" dirty="0">
                <a:latin typeface="Tw Cen MT"/>
                <a:cs typeface="Tw Cen MT"/>
              </a:rPr>
              <a:t> </a:t>
            </a:r>
            <a:r>
              <a:rPr sz="4050" spc="-34" baseline="1133" dirty="0">
                <a:latin typeface="Tw Cen MT"/>
                <a:cs typeface="Tw Cen MT"/>
              </a:rPr>
              <a:t>d</a:t>
            </a:r>
            <a:r>
              <a:rPr sz="4050" spc="0" baseline="1133" dirty="0">
                <a:latin typeface="Tw Cen MT"/>
                <a:cs typeface="Tw Cen MT"/>
              </a:rPr>
              <a:t>e</a:t>
            </a:r>
            <a:r>
              <a:rPr sz="4050" spc="134" baseline="1133" dirty="0">
                <a:latin typeface="Tw Cen MT"/>
                <a:cs typeface="Tw Cen MT"/>
              </a:rPr>
              <a:t> </a:t>
            </a:r>
            <a:r>
              <a:rPr sz="4050" spc="-19" baseline="1133" dirty="0">
                <a:latin typeface="Tw Cen MT"/>
                <a:cs typeface="Tw Cen MT"/>
              </a:rPr>
              <a:t>l</a:t>
            </a:r>
            <a:r>
              <a:rPr sz="4050" spc="-14" baseline="1133" dirty="0">
                <a:latin typeface="Tw Cen MT"/>
                <a:cs typeface="Tw Cen MT"/>
              </a:rPr>
              <a:t>o</a:t>
            </a:r>
            <a:r>
              <a:rPr sz="4050" spc="0" baseline="1133" dirty="0">
                <a:latin typeface="Tw Cen MT"/>
                <a:cs typeface="Tw Cen MT"/>
              </a:rPr>
              <a:t>s</a:t>
            </a:r>
            <a:r>
              <a:rPr sz="4050" spc="129" baseline="1133" dirty="0">
                <a:latin typeface="Tw Cen MT"/>
                <a:cs typeface="Tw Cen MT"/>
              </a:rPr>
              <a:t> </a:t>
            </a:r>
            <a:r>
              <a:rPr sz="4050" spc="-14" baseline="1133" dirty="0">
                <a:latin typeface="Tw Cen MT"/>
                <a:cs typeface="Tw Cen MT"/>
              </a:rPr>
              <a:t>c</a:t>
            </a:r>
            <a:r>
              <a:rPr sz="4050" spc="0" baseline="1133" dirty="0">
                <a:latin typeface="Tw Cen MT"/>
                <a:cs typeface="Tw Cen MT"/>
              </a:rPr>
              <a:t>l</a:t>
            </a:r>
            <a:r>
              <a:rPr sz="4050" spc="-14" baseline="1133" dirty="0">
                <a:latin typeface="Tw Cen MT"/>
                <a:cs typeface="Tw Cen MT"/>
              </a:rPr>
              <a:t>i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-14" baseline="1133" dirty="0">
                <a:latin typeface="Tw Cen MT"/>
                <a:cs typeface="Tw Cen MT"/>
              </a:rPr>
              <a:t>nt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0" baseline="1133" dirty="0">
                <a:latin typeface="Tw Cen MT"/>
                <a:cs typeface="Tw Cen MT"/>
              </a:rPr>
              <a:t>s</a:t>
            </a:r>
            <a:r>
              <a:rPr sz="4050" spc="139" baseline="1133" dirty="0">
                <a:latin typeface="Tw Cen MT"/>
                <a:cs typeface="Tw Cen MT"/>
              </a:rPr>
              <a:t> </a:t>
            </a:r>
            <a:r>
              <a:rPr sz="4050" spc="-9" baseline="1133" dirty="0">
                <a:latin typeface="Tw Cen MT"/>
                <a:cs typeface="Tw Cen MT"/>
              </a:rPr>
              <a:t>q</a:t>
            </a:r>
            <a:r>
              <a:rPr sz="4050" spc="-14" baseline="1133" dirty="0">
                <a:latin typeface="Tw Cen MT"/>
                <a:cs typeface="Tw Cen MT"/>
              </a:rPr>
              <a:t>u</a:t>
            </a:r>
            <a:r>
              <a:rPr sz="4050" spc="0" baseline="1133" dirty="0">
                <a:latin typeface="Tw Cen MT"/>
                <a:cs typeface="Tw Cen MT"/>
              </a:rPr>
              <a:t>e</a:t>
            </a:r>
            <a:endParaRPr sz="2700">
              <a:latin typeface="Tw Cen MT"/>
              <a:cs typeface="Tw Cen MT"/>
            </a:endParaRPr>
          </a:p>
          <a:p>
            <a:pPr marL="12700" marR="51663">
              <a:lnSpc>
                <a:spcPts val="2930"/>
              </a:lnSpc>
              <a:spcBef>
                <a:spcPts val="1"/>
              </a:spcBef>
            </a:pPr>
            <a:r>
              <a:rPr sz="4050" spc="-9" baseline="1133" dirty="0">
                <a:latin typeface="Tw Cen MT"/>
                <a:cs typeface="Tw Cen MT"/>
              </a:rPr>
              <a:t>h</a:t>
            </a:r>
            <a:r>
              <a:rPr sz="4050" spc="-4" baseline="1133" dirty="0">
                <a:latin typeface="Tw Cen MT"/>
                <a:cs typeface="Tw Cen MT"/>
              </a:rPr>
              <a:t>a</a:t>
            </a:r>
            <a:r>
              <a:rPr sz="4050" spc="0" baseline="1133" dirty="0">
                <a:latin typeface="Tw Cen MT"/>
                <a:cs typeface="Tw Cen MT"/>
              </a:rPr>
              <a:t>n</a:t>
            </a:r>
            <a:r>
              <a:rPr sz="4050" spc="-9" baseline="1133" dirty="0">
                <a:latin typeface="Tw Cen MT"/>
                <a:cs typeface="Tw Cen MT"/>
              </a:rPr>
              <a:t> c</a:t>
            </a:r>
            <a:r>
              <a:rPr sz="4050" spc="9" baseline="1133" dirty="0">
                <a:latin typeface="Tw Cen MT"/>
                <a:cs typeface="Tw Cen MT"/>
              </a:rPr>
              <a:t>o</a:t>
            </a:r>
            <a:r>
              <a:rPr sz="4050" spc="-9" baseline="1133" dirty="0">
                <a:latin typeface="Tw Cen MT"/>
                <a:cs typeface="Tw Cen MT"/>
              </a:rPr>
              <a:t>m</a:t>
            </a:r>
            <a:r>
              <a:rPr sz="4050" spc="-4" baseline="1133" dirty="0">
                <a:latin typeface="Tw Cen MT"/>
                <a:cs typeface="Tw Cen MT"/>
              </a:rPr>
              <a:t>p</a:t>
            </a:r>
            <a:r>
              <a:rPr sz="4050" spc="-14" baseline="1133" dirty="0">
                <a:latin typeface="Tw Cen MT"/>
                <a:cs typeface="Tw Cen MT"/>
              </a:rPr>
              <a:t>r</a:t>
            </a:r>
            <a:r>
              <a:rPr sz="4050" spc="-4" baseline="1133" dirty="0">
                <a:latin typeface="Tw Cen MT"/>
                <a:cs typeface="Tw Cen MT"/>
              </a:rPr>
              <a:t>ad</a:t>
            </a:r>
            <a:r>
              <a:rPr sz="4050" spc="0" baseline="1133" dirty="0">
                <a:latin typeface="Tw Cen MT"/>
                <a:cs typeface="Tw Cen MT"/>
              </a:rPr>
              <a:t>o 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0" baseline="1133" dirty="0">
                <a:latin typeface="Tw Cen MT"/>
                <a:cs typeface="Tw Cen MT"/>
              </a:rPr>
              <a:t>l</a:t>
            </a:r>
            <a:r>
              <a:rPr sz="4050" spc="-39" baseline="1133" dirty="0">
                <a:latin typeface="Tw Cen MT"/>
                <a:cs typeface="Tw Cen MT"/>
              </a:rPr>
              <a:t> </a:t>
            </a:r>
            <a:r>
              <a:rPr sz="4050" spc="-4" baseline="1133" dirty="0">
                <a:latin typeface="Tw Cen MT"/>
                <a:cs typeface="Tw Cen MT"/>
              </a:rPr>
              <a:t>p</a:t>
            </a:r>
            <a:r>
              <a:rPr sz="4050" spc="4" baseline="1133" dirty="0">
                <a:latin typeface="Tw Cen MT"/>
                <a:cs typeface="Tw Cen MT"/>
              </a:rPr>
              <a:t>r</a:t>
            </a:r>
            <a:r>
              <a:rPr sz="4050" spc="0" baseline="1133" dirty="0">
                <a:latin typeface="Tw Cen MT"/>
                <a:cs typeface="Tw Cen MT"/>
              </a:rPr>
              <a:t>im</a:t>
            </a:r>
            <a:r>
              <a:rPr sz="4050" spc="4" baseline="1133" dirty="0">
                <a:latin typeface="Tw Cen MT"/>
                <a:cs typeface="Tw Cen MT"/>
              </a:rPr>
              <a:t>e</a:t>
            </a:r>
            <a:r>
              <a:rPr sz="4050" spc="-39" baseline="1133" dirty="0">
                <a:latin typeface="Tw Cen MT"/>
                <a:cs typeface="Tw Cen MT"/>
              </a:rPr>
              <a:t>r</a:t>
            </a:r>
            <a:r>
              <a:rPr sz="4050" spc="-29" baseline="1133" dirty="0">
                <a:latin typeface="Tw Cen MT"/>
                <a:cs typeface="Tw Cen MT"/>
              </a:rPr>
              <a:t>o</a:t>
            </a:r>
            <a:r>
              <a:rPr sz="4050" spc="0" baseline="1133" dirty="0">
                <a:latin typeface="Tw Cen MT"/>
                <a:cs typeface="Tw Cen MT"/>
              </a:rPr>
              <a:t>.</a:t>
            </a:r>
            <a:endParaRPr sz="2700">
              <a:latin typeface="Tw Cen MT"/>
              <a:cs typeface="Tw Cen MT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0" y="1280160"/>
            <a:ext cx="533400" cy="228600"/>
          </a:xfrm>
          <a:custGeom>
            <a:avLst/>
            <a:gdLst/>
            <a:ahLst/>
            <a:cxnLst/>
            <a:rect l="l" t="t" r="r" b="b"/>
            <a:pathLst>
              <a:path w="533400" h="228600">
                <a:moveTo>
                  <a:pt x="0" y="228600"/>
                </a:moveTo>
                <a:lnTo>
                  <a:pt x="533400" y="228600"/>
                </a:lnTo>
                <a:lnTo>
                  <a:pt x="5334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DD80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90550" y="1280160"/>
            <a:ext cx="8553450" cy="228600"/>
          </a:xfrm>
          <a:custGeom>
            <a:avLst/>
            <a:gdLst/>
            <a:ahLst/>
            <a:cxnLst/>
            <a:rect l="l" t="t" r="r" b="b"/>
            <a:pathLst>
              <a:path w="8553450" h="228600">
                <a:moveTo>
                  <a:pt x="0" y="228600"/>
                </a:moveTo>
                <a:lnTo>
                  <a:pt x="8553450" y="228600"/>
                </a:lnTo>
                <a:lnTo>
                  <a:pt x="855345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93B6D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28600" y="283464"/>
            <a:ext cx="7301483" cy="13441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860036" y="5373217"/>
            <a:ext cx="1885950" cy="990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732270" y="4653153"/>
            <a:ext cx="1876425" cy="81915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724144" y="1844802"/>
            <a:ext cx="3103499" cy="223227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691692" y="1610006"/>
            <a:ext cx="4304338" cy="147753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5720">
              <a:lnSpc>
                <a:spcPts val="2865"/>
              </a:lnSpc>
              <a:spcBef>
                <a:spcPts val="143"/>
              </a:spcBef>
            </a:pPr>
            <a:r>
              <a:rPr sz="2400" spc="0" baseline="1877" dirty="0">
                <a:solidFill>
                  <a:srgbClr val="DD8046"/>
                </a:solidFill>
                <a:latin typeface="Wingdings"/>
                <a:cs typeface="Wingdings"/>
              </a:rPr>
              <a:t></a:t>
            </a:r>
            <a:r>
              <a:rPr sz="2400" spc="0" baseline="1811" dirty="0">
                <a:solidFill>
                  <a:srgbClr val="DD8046"/>
                </a:solidFill>
                <a:latin typeface="Times New Roman"/>
                <a:cs typeface="Times New Roman"/>
              </a:rPr>
              <a:t> </a:t>
            </a:r>
            <a:r>
              <a:rPr sz="2400" spc="293" baseline="1811" dirty="0">
                <a:solidFill>
                  <a:srgbClr val="DD8046"/>
                </a:solidFill>
                <a:latin typeface="Times New Roman"/>
                <a:cs typeface="Times New Roman"/>
              </a:rPr>
              <a:t> </a:t>
            </a:r>
            <a:r>
              <a:rPr sz="4050" spc="9" baseline="1133" dirty="0">
                <a:latin typeface="Tw Cen MT"/>
                <a:cs typeface="Tw Cen MT"/>
              </a:rPr>
              <a:t>P</a:t>
            </a:r>
            <a:r>
              <a:rPr sz="4050" spc="0" baseline="1133" dirty="0">
                <a:latin typeface="Tw Cen MT"/>
                <a:cs typeface="Tw Cen MT"/>
              </a:rPr>
              <a:t>r</a:t>
            </a:r>
            <a:r>
              <a:rPr sz="4050" spc="9" baseline="1133" dirty="0">
                <a:latin typeface="Tw Cen MT"/>
                <a:cs typeface="Tw Cen MT"/>
              </a:rPr>
              <a:t>i</a:t>
            </a:r>
            <a:r>
              <a:rPr sz="4050" spc="-59" baseline="1133" dirty="0">
                <a:latin typeface="Tw Cen MT"/>
                <a:cs typeface="Tw Cen MT"/>
              </a:rPr>
              <a:t>v</a:t>
            </a:r>
            <a:r>
              <a:rPr sz="4050" spc="-9" baseline="1133" dirty="0">
                <a:latin typeface="Tw Cen MT"/>
                <a:cs typeface="Tw Cen MT"/>
              </a:rPr>
              <a:t>ada</a:t>
            </a:r>
            <a:r>
              <a:rPr sz="4050" spc="0" baseline="1133" dirty="0">
                <a:latin typeface="Tw Cen MT"/>
                <a:cs typeface="Tw Cen MT"/>
              </a:rPr>
              <a:t>s:</a:t>
            </a:r>
            <a:endParaRPr sz="2700">
              <a:latin typeface="Tw Cen MT"/>
              <a:cs typeface="Tw Cen MT"/>
            </a:endParaRPr>
          </a:p>
          <a:p>
            <a:pPr marL="378459">
              <a:lnSpc>
                <a:spcPct val="90738"/>
              </a:lnSpc>
              <a:spcBef>
                <a:spcPts val="146"/>
              </a:spcBef>
            </a:pPr>
            <a:r>
              <a:rPr sz="1650" spc="0" dirty="0">
                <a:solidFill>
                  <a:srgbClr val="93B6D2"/>
                </a:solidFill>
                <a:latin typeface="Wingdings 2"/>
                <a:cs typeface="Wingdings 2"/>
              </a:rPr>
              <a:t></a:t>
            </a:r>
            <a:r>
              <a:rPr sz="1650" spc="267" dirty="0">
                <a:solidFill>
                  <a:srgbClr val="93B6D2"/>
                </a:solidFill>
                <a:latin typeface="Times New Roman"/>
                <a:cs typeface="Times New Roman"/>
              </a:rPr>
              <a:t> </a:t>
            </a:r>
            <a:r>
              <a:rPr sz="2400" spc="0" dirty="0">
                <a:latin typeface="Tw Cen MT"/>
                <a:cs typeface="Tw Cen MT"/>
              </a:rPr>
              <a:t>IBM</a:t>
            </a:r>
            <a:r>
              <a:rPr sz="2400" spc="-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I</a:t>
            </a:r>
            <a:r>
              <a:rPr sz="2400" spc="4" dirty="0">
                <a:latin typeface="Tw Cen MT"/>
                <a:cs typeface="Tw Cen MT"/>
              </a:rPr>
              <a:t>n</a:t>
            </a:r>
            <a:r>
              <a:rPr sz="2400" spc="0" dirty="0">
                <a:latin typeface="Tw Cen MT"/>
                <a:cs typeface="Tw Cen MT"/>
              </a:rPr>
              <a:t>telli</a:t>
            </a:r>
            <a:r>
              <a:rPr sz="2400" spc="-50" dirty="0">
                <a:latin typeface="Tw Cen MT"/>
                <a:cs typeface="Tw Cen MT"/>
              </a:rPr>
              <a:t>g</a:t>
            </a:r>
            <a:r>
              <a:rPr sz="2400" spc="0" dirty="0">
                <a:latin typeface="Tw Cen MT"/>
                <a:cs typeface="Tw Cen MT"/>
              </a:rPr>
              <a:t>ent Miner</a:t>
            </a:r>
            <a:r>
              <a:rPr sz="2400" spc="-9" dirty="0">
                <a:latin typeface="Tw Cen MT"/>
                <a:cs typeface="Tw Cen MT"/>
              </a:rPr>
              <a:t> </a:t>
            </a:r>
            <a:r>
              <a:rPr sz="2400" spc="-54" dirty="0">
                <a:latin typeface="Tw Cen MT"/>
                <a:cs typeface="Tw Cen MT"/>
              </a:rPr>
              <a:t>f</a:t>
            </a:r>
            <a:r>
              <a:rPr sz="2400" spc="0" dirty="0">
                <a:latin typeface="Tw Cen MT"/>
                <a:cs typeface="Tw Cen MT"/>
              </a:rPr>
              <a:t>or</a:t>
            </a:r>
            <a:r>
              <a:rPr sz="2400" spc="4" dirty="0">
                <a:latin typeface="Tw Cen MT"/>
                <a:cs typeface="Tw Cen MT"/>
              </a:rPr>
              <a:t> </a:t>
            </a:r>
            <a:r>
              <a:rPr sz="2400" spc="-9" dirty="0">
                <a:latin typeface="Tw Cen MT"/>
                <a:cs typeface="Tw Cen MT"/>
              </a:rPr>
              <a:t>D</a:t>
            </a:r>
            <a:r>
              <a:rPr sz="2400" spc="0" dirty="0">
                <a:latin typeface="Tw Cen MT"/>
                <a:cs typeface="Tw Cen MT"/>
              </a:rPr>
              <a:t>ata</a:t>
            </a:r>
            <a:endParaRPr sz="2400">
              <a:latin typeface="Tw Cen MT"/>
              <a:cs typeface="Tw Cen MT"/>
            </a:endParaRPr>
          </a:p>
          <a:p>
            <a:pPr marL="378459" marR="45720">
              <a:lnSpc>
                <a:spcPct val="90738"/>
              </a:lnSpc>
              <a:spcBef>
                <a:spcPts val="290"/>
              </a:spcBef>
            </a:pPr>
            <a:r>
              <a:rPr sz="1650" spc="0" dirty="0">
                <a:solidFill>
                  <a:srgbClr val="93B6D2"/>
                </a:solidFill>
                <a:latin typeface="Wingdings 2"/>
                <a:cs typeface="Wingdings 2"/>
              </a:rPr>
              <a:t></a:t>
            </a:r>
            <a:r>
              <a:rPr sz="1650" spc="262" dirty="0">
                <a:solidFill>
                  <a:srgbClr val="93B6D2"/>
                </a:solidFill>
                <a:latin typeface="Times New Roman"/>
                <a:cs typeface="Times New Roman"/>
              </a:rPr>
              <a:t> </a:t>
            </a:r>
            <a:r>
              <a:rPr sz="2400" spc="0" dirty="0">
                <a:latin typeface="Tw Cen MT"/>
                <a:cs typeface="Tw Cen MT"/>
              </a:rPr>
              <a:t>SPSS</a:t>
            </a:r>
            <a:r>
              <a:rPr sz="2400" spc="-9" dirty="0">
                <a:latin typeface="Tw Cen MT"/>
                <a:cs typeface="Tw Cen MT"/>
              </a:rPr>
              <a:t> C</a:t>
            </a:r>
            <a:r>
              <a:rPr sz="2400" spc="0" dirty="0">
                <a:latin typeface="Tw Cen MT"/>
                <a:cs typeface="Tw Cen MT"/>
              </a:rPr>
              <a:t>leme</a:t>
            </a:r>
            <a:r>
              <a:rPr sz="2400" spc="4" dirty="0">
                <a:latin typeface="Tw Cen MT"/>
                <a:cs typeface="Tw Cen MT"/>
              </a:rPr>
              <a:t>n</a:t>
            </a:r>
            <a:r>
              <a:rPr sz="2400" spc="0" dirty="0">
                <a:latin typeface="Tw Cen MT"/>
                <a:cs typeface="Tw Cen MT"/>
              </a:rPr>
              <a:t>tine</a:t>
            </a:r>
            <a:endParaRPr sz="2400">
              <a:latin typeface="Tw Cen MT"/>
              <a:cs typeface="Tw Cen MT"/>
            </a:endParaRPr>
          </a:p>
          <a:p>
            <a:pPr marL="378459" marR="45720">
              <a:lnSpc>
                <a:spcPct val="90738"/>
              </a:lnSpc>
              <a:spcBef>
                <a:spcPts val="290"/>
              </a:spcBef>
            </a:pPr>
            <a:r>
              <a:rPr sz="1650" spc="0" dirty="0">
                <a:solidFill>
                  <a:srgbClr val="93B6D2"/>
                </a:solidFill>
                <a:latin typeface="Wingdings 2"/>
                <a:cs typeface="Wingdings 2"/>
              </a:rPr>
              <a:t></a:t>
            </a:r>
            <a:r>
              <a:rPr sz="1650" spc="267" dirty="0">
                <a:solidFill>
                  <a:srgbClr val="93B6D2"/>
                </a:solidFill>
                <a:latin typeface="Times New Roman"/>
                <a:cs typeface="Times New Roman"/>
              </a:rPr>
              <a:t> </a:t>
            </a:r>
            <a:r>
              <a:rPr sz="2400" spc="-9" dirty="0">
                <a:latin typeface="Tw Cen MT"/>
                <a:cs typeface="Tw Cen MT"/>
              </a:rPr>
              <a:t>D</a:t>
            </a:r>
            <a:r>
              <a:rPr sz="2400" spc="0" dirty="0">
                <a:latin typeface="Tw Cen MT"/>
                <a:cs typeface="Tw Cen MT"/>
              </a:rPr>
              <a:t>B2</a:t>
            </a:r>
            <a:r>
              <a:rPr sz="2400" spc="-14" dirty="0">
                <a:latin typeface="Tw Cen MT"/>
                <a:cs typeface="Tw Cen MT"/>
              </a:rPr>
              <a:t> </a:t>
            </a:r>
            <a:r>
              <a:rPr sz="2400" spc="-9" dirty="0">
                <a:latin typeface="Tw Cen MT"/>
                <a:cs typeface="Tw Cen MT"/>
              </a:rPr>
              <a:t>D</a:t>
            </a:r>
            <a:r>
              <a:rPr sz="2400" spc="0" dirty="0">
                <a:latin typeface="Tw Cen MT"/>
                <a:cs typeface="Tw Cen MT"/>
              </a:rPr>
              <a:t>at</a:t>
            </a:r>
            <a:r>
              <a:rPr sz="2400" spc="-9" dirty="0">
                <a:latin typeface="Tw Cen MT"/>
                <a:cs typeface="Tw Cen MT"/>
              </a:rPr>
              <a:t>a</a:t>
            </a:r>
            <a:r>
              <a:rPr sz="2400" spc="-89" dirty="0">
                <a:latin typeface="Tw Cen MT"/>
                <a:cs typeface="Tw Cen MT"/>
              </a:rPr>
              <a:t>w</a:t>
            </a:r>
            <a:r>
              <a:rPr sz="2400" spc="0" dirty="0">
                <a:latin typeface="Tw Cen MT"/>
                <a:cs typeface="Tw Cen MT"/>
              </a:rPr>
              <a:t>a</a:t>
            </a:r>
            <a:r>
              <a:rPr sz="2400" spc="-9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eho</a:t>
            </a:r>
            <a:r>
              <a:rPr sz="2400" spc="4" dirty="0">
                <a:latin typeface="Tw Cen MT"/>
                <a:cs typeface="Tw Cen MT"/>
              </a:rPr>
              <a:t>u</a:t>
            </a:r>
            <a:r>
              <a:rPr sz="2400" spc="0" dirty="0">
                <a:latin typeface="Tw Cen MT"/>
                <a:cs typeface="Tw Cen MT"/>
              </a:rPr>
              <a:t>se</a:t>
            </a:r>
            <a:r>
              <a:rPr sz="2400" spc="34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Su</a:t>
            </a:r>
            <a:r>
              <a:rPr sz="2400" spc="4" dirty="0">
                <a:latin typeface="Tw Cen MT"/>
                <a:cs typeface="Tw Cen MT"/>
              </a:rPr>
              <a:t>i</a:t>
            </a:r>
            <a:r>
              <a:rPr sz="2400" spc="0" dirty="0">
                <a:latin typeface="Tw Cen MT"/>
                <a:cs typeface="Tw Cen MT"/>
              </a:rPr>
              <a:t>te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91692" y="3126165"/>
            <a:ext cx="2762340" cy="259297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78459">
              <a:lnSpc>
                <a:spcPts val="2550"/>
              </a:lnSpc>
              <a:spcBef>
                <a:spcPts val="127"/>
              </a:spcBef>
            </a:pPr>
            <a:r>
              <a:rPr sz="2475" spc="0" baseline="1916" dirty="0">
                <a:solidFill>
                  <a:srgbClr val="93B6D2"/>
                </a:solidFill>
                <a:latin typeface="Wingdings 2"/>
                <a:cs typeface="Wingdings 2"/>
              </a:rPr>
              <a:t></a:t>
            </a:r>
            <a:r>
              <a:rPr sz="2475" spc="262" baseline="1756" dirty="0">
                <a:solidFill>
                  <a:srgbClr val="93B6D2"/>
                </a:solidFill>
                <a:latin typeface="Times New Roman"/>
                <a:cs typeface="Times New Roman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S</a:t>
            </a:r>
            <a:r>
              <a:rPr sz="3600" spc="-44" baseline="1275" dirty="0">
                <a:latin typeface="Tw Cen MT"/>
                <a:cs typeface="Tw Cen MT"/>
              </a:rPr>
              <a:t>T</a:t>
            </a:r>
            <a:r>
              <a:rPr sz="3600" spc="-129" baseline="1275" dirty="0">
                <a:latin typeface="Tw Cen MT"/>
                <a:cs typeface="Tw Cen MT"/>
              </a:rPr>
              <a:t>A</a:t>
            </a:r>
            <a:r>
              <a:rPr sz="3600" spc="0" baseline="1275" dirty="0">
                <a:latin typeface="Tw Cen MT"/>
                <a:cs typeface="Tw Cen MT"/>
              </a:rPr>
              <a:t>TIS</a:t>
            </a:r>
            <a:r>
              <a:rPr sz="3600" spc="4" baseline="1275" dirty="0">
                <a:latin typeface="Tw Cen MT"/>
                <a:cs typeface="Tw Cen MT"/>
              </a:rPr>
              <a:t>T</a:t>
            </a:r>
            <a:r>
              <a:rPr sz="3600" spc="0" baseline="1275" dirty="0">
                <a:latin typeface="Tw Cen MT"/>
                <a:cs typeface="Tw Cen MT"/>
              </a:rPr>
              <a:t>I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-25" baseline="1275" dirty="0">
                <a:latin typeface="Tw Cen MT"/>
                <a:cs typeface="Tw Cen MT"/>
              </a:rPr>
              <a:t> </a:t>
            </a:r>
            <a:r>
              <a:rPr sz="3600" spc="-9" baseline="1275" dirty="0">
                <a:latin typeface="Tw Cen MT"/>
                <a:cs typeface="Tw Cen MT"/>
              </a:rPr>
              <a:t>D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-9" baseline="1275" dirty="0">
                <a:latin typeface="Tw Cen MT"/>
                <a:cs typeface="Tw Cen MT"/>
              </a:rPr>
              <a:t>t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endParaRPr sz="2400">
              <a:latin typeface="Tw Cen MT"/>
              <a:cs typeface="Tw Cen MT"/>
            </a:endParaRPr>
          </a:p>
          <a:p>
            <a:pPr marL="12700" marR="45765">
              <a:lnSpc>
                <a:spcPct val="90738"/>
              </a:lnSpc>
              <a:spcBef>
                <a:spcPts val="217"/>
              </a:spcBef>
            </a:pPr>
            <a:r>
              <a:rPr sz="1600" spc="0" dirty="0">
                <a:solidFill>
                  <a:srgbClr val="DD8046"/>
                </a:solidFill>
                <a:latin typeface="Wingdings"/>
                <a:cs typeface="Wingdings"/>
              </a:rPr>
              <a:t></a:t>
            </a:r>
            <a:r>
              <a:rPr sz="1600" spc="0" dirty="0">
                <a:solidFill>
                  <a:srgbClr val="DD8046"/>
                </a:solidFill>
                <a:latin typeface="Times New Roman"/>
                <a:cs typeface="Times New Roman"/>
              </a:rPr>
              <a:t> </a:t>
            </a:r>
            <a:r>
              <a:rPr sz="1600" spc="279" dirty="0">
                <a:solidFill>
                  <a:srgbClr val="DD8046"/>
                </a:solidFill>
                <a:latin typeface="Times New Roman"/>
                <a:cs typeface="Times New Roman"/>
              </a:rPr>
              <a:t> </a:t>
            </a:r>
            <a:r>
              <a:rPr sz="2700" spc="-9" dirty="0">
                <a:latin typeface="Tw Cen MT"/>
                <a:cs typeface="Tw Cen MT"/>
              </a:rPr>
              <a:t>L</a:t>
            </a:r>
            <a:r>
              <a:rPr sz="2700" spc="0" dirty="0">
                <a:latin typeface="Tw Cen MT"/>
                <a:cs typeface="Tw Cen MT"/>
              </a:rPr>
              <a:t>ibr</a:t>
            </a:r>
            <a:r>
              <a:rPr sz="2700" spc="14" dirty="0">
                <a:latin typeface="Tw Cen MT"/>
                <a:cs typeface="Tw Cen MT"/>
              </a:rPr>
              <a:t>e</a:t>
            </a:r>
            <a:r>
              <a:rPr sz="2700" spc="4" dirty="0">
                <a:latin typeface="Tw Cen MT"/>
                <a:cs typeface="Tw Cen MT"/>
              </a:rPr>
              <a:t>s</a:t>
            </a:r>
            <a:r>
              <a:rPr sz="2700" spc="0" dirty="0">
                <a:latin typeface="Tw Cen MT"/>
                <a:cs typeface="Tw Cen MT"/>
              </a:rPr>
              <a:t>:</a:t>
            </a:r>
            <a:endParaRPr sz="2700">
              <a:latin typeface="Tw Cen MT"/>
              <a:cs typeface="Tw Cen MT"/>
            </a:endParaRPr>
          </a:p>
          <a:p>
            <a:pPr marL="378459" marR="45765">
              <a:lnSpc>
                <a:spcPct val="90738"/>
              </a:lnSpc>
              <a:spcBef>
                <a:spcPts val="295"/>
              </a:spcBef>
            </a:pPr>
            <a:r>
              <a:rPr sz="1650" spc="0" dirty="0">
                <a:solidFill>
                  <a:srgbClr val="93B6D2"/>
                </a:solidFill>
                <a:latin typeface="Wingdings 2"/>
                <a:cs typeface="Wingdings 2"/>
              </a:rPr>
              <a:t></a:t>
            </a:r>
            <a:r>
              <a:rPr sz="1650" spc="267" dirty="0">
                <a:solidFill>
                  <a:srgbClr val="93B6D2"/>
                </a:solidFill>
                <a:latin typeface="Times New Roman"/>
                <a:cs typeface="Times New Roman"/>
              </a:rPr>
              <a:t> </a:t>
            </a:r>
            <a:r>
              <a:rPr sz="2400" spc="0" dirty="0">
                <a:latin typeface="Tw Cen MT"/>
                <a:cs typeface="Tw Cen MT"/>
              </a:rPr>
              <a:t>O</a:t>
            </a:r>
            <a:r>
              <a:rPr sz="2400" spc="-34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an</a:t>
            </a:r>
            <a:r>
              <a:rPr sz="2400" spc="-50" dirty="0">
                <a:latin typeface="Tw Cen MT"/>
                <a:cs typeface="Tw Cen MT"/>
              </a:rPr>
              <a:t>g</a:t>
            </a:r>
            <a:r>
              <a:rPr sz="2400" spc="0" dirty="0">
                <a:latin typeface="Tw Cen MT"/>
                <a:cs typeface="Tw Cen MT"/>
              </a:rPr>
              <a:t>e</a:t>
            </a:r>
            <a:endParaRPr sz="2400">
              <a:latin typeface="Tw Cen MT"/>
              <a:cs typeface="Tw Cen MT"/>
            </a:endParaRPr>
          </a:p>
          <a:p>
            <a:pPr marL="378459" marR="45765">
              <a:lnSpc>
                <a:spcPct val="90738"/>
              </a:lnSpc>
              <a:spcBef>
                <a:spcPts val="290"/>
              </a:spcBef>
            </a:pPr>
            <a:r>
              <a:rPr sz="1650" spc="0" dirty="0">
                <a:solidFill>
                  <a:srgbClr val="93B6D2"/>
                </a:solidFill>
                <a:latin typeface="Wingdings 2"/>
                <a:cs typeface="Wingdings 2"/>
              </a:rPr>
              <a:t></a:t>
            </a:r>
            <a:r>
              <a:rPr sz="1650" spc="267" dirty="0">
                <a:solidFill>
                  <a:srgbClr val="93B6D2"/>
                </a:solidFill>
                <a:latin typeface="Times New Roman"/>
                <a:cs typeface="Times New Roman"/>
              </a:rPr>
              <a:t> </a:t>
            </a:r>
            <a:r>
              <a:rPr sz="2400" spc="-94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a</a:t>
            </a:r>
            <a:r>
              <a:rPr sz="2400" spc="-9" dirty="0">
                <a:latin typeface="Tw Cen MT"/>
                <a:cs typeface="Tw Cen MT"/>
              </a:rPr>
              <a:t>p</a:t>
            </a:r>
            <a:r>
              <a:rPr sz="2400" spc="0" dirty="0">
                <a:latin typeface="Tw Cen MT"/>
                <a:cs typeface="Tw Cen MT"/>
              </a:rPr>
              <a:t>idMiner</a:t>
            </a:r>
            <a:endParaRPr sz="2400">
              <a:latin typeface="Tw Cen MT"/>
              <a:cs typeface="Tw Cen MT"/>
            </a:endParaRPr>
          </a:p>
          <a:p>
            <a:pPr marL="378459" marR="45765">
              <a:lnSpc>
                <a:spcPct val="90738"/>
              </a:lnSpc>
              <a:spcBef>
                <a:spcPts val="290"/>
              </a:spcBef>
            </a:pPr>
            <a:r>
              <a:rPr sz="1650" spc="0" dirty="0">
                <a:solidFill>
                  <a:srgbClr val="93B6D2"/>
                </a:solidFill>
                <a:latin typeface="Wingdings 2"/>
                <a:cs typeface="Wingdings 2"/>
              </a:rPr>
              <a:t></a:t>
            </a:r>
            <a:r>
              <a:rPr sz="1650" spc="267" dirty="0">
                <a:solidFill>
                  <a:srgbClr val="93B6D2"/>
                </a:solidFill>
                <a:latin typeface="Times New Roman"/>
                <a:cs typeface="Times New Roman"/>
              </a:rPr>
              <a:t> </a:t>
            </a:r>
            <a:r>
              <a:rPr sz="2400" spc="-189" dirty="0">
                <a:latin typeface="Tw Cen MT"/>
                <a:cs typeface="Tw Cen MT"/>
              </a:rPr>
              <a:t>W</a:t>
            </a:r>
            <a:r>
              <a:rPr sz="2400" spc="0" dirty="0">
                <a:latin typeface="Tw Cen MT"/>
                <a:cs typeface="Tw Cen MT"/>
              </a:rPr>
              <a:t>eka</a:t>
            </a:r>
            <a:endParaRPr sz="2400">
              <a:latin typeface="Tw Cen MT"/>
              <a:cs typeface="Tw Cen MT"/>
            </a:endParaRPr>
          </a:p>
          <a:p>
            <a:pPr marL="378459" marR="45765">
              <a:lnSpc>
                <a:spcPct val="90738"/>
              </a:lnSpc>
              <a:spcBef>
                <a:spcPts val="290"/>
              </a:spcBef>
            </a:pPr>
            <a:r>
              <a:rPr sz="1650" spc="0" dirty="0">
                <a:solidFill>
                  <a:srgbClr val="93B6D2"/>
                </a:solidFill>
                <a:latin typeface="Wingdings 2"/>
                <a:cs typeface="Wingdings 2"/>
              </a:rPr>
              <a:t></a:t>
            </a:r>
            <a:r>
              <a:rPr sz="1650" spc="267" dirty="0">
                <a:solidFill>
                  <a:srgbClr val="93B6D2"/>
                </a:solidFill>
                <a:latin typeface="Times New Roman"/>
                <a:cs typeface="Times New Roman"/>
              </a:rPr>
              <a:t> </a:t>
            </a:r>
            <a:r>
              <a:rPr sz="2400" spc="0" dirty="0">
                <a:latin typeface="Tw Cen MT"/>
                <a:cs typeface="Tw Cen MT"/>
              </a:rPr>
              <a:t>KNIME</a:t>
            </a:r>
            <a:endParaRPr sz="2400">
              <a:latin typeface="Tw Cen MT"/>
              <a:cs typeface="Tw Cen MT"/>
            </a:endParaRPr>
          </a:p>
          <a:p>
            <a:pPr marL="378459" marR="45765">
              <a:lnSpc>
                <a:spcPct val="90738"/>
              </a:lnSpc>
              <a:spcBef>
                <a:spcPts val="290"/>
              </a:spcBef>
            </a:pPr>
            <a:r>
              <a:rPr sz="1650" spc="0" dirty="0">
                <a:solidFill>
                  <a:srgbClr val="93B6D2"/>
                </a:solidFill>
                <a:latin typeface="Wingdings 2"/>
                <a:cs typeface="Wingdings 2"/>
              </a:rPr>
              <a:t></a:t>
            </a:r>
            <a:r>
              <a:rPr sz="1650" spc="267" dirty="0">
                <a:solidFill>
                  <a:srgbClr val="93B6D2"/>
                </a:solidFill>
                <a:latin typeface="Times New Roman"/>
                <a:cs typeface="Times New Roman"/>
              </a:rPr>
              <a:t> </a:t>
            </a:r>
            <a:r>
              <a:rPr sz="2400" spc="-9" dirty="0">
                <a:latin typeface="Tw Cen MT"/>
                <a:cs typeface="Tw Cen MT"/>
              </a:rPr>
              <a:t>JH</a:t>
            </a:r>
            <a:r>
              <a:rPr sz="2400" spc="0" dirty="0">
                <a:latin typeface="Tw Cen MT"/>
                <a:cs typeface="Tw Cen MT"/>
              </a:rPr>
              <a:t>ep</a:t>
            </a:r>
            <a:r>
              <a:rPr sz="2400" spc="-194" dirty="0">
                <a:latin typeface="Tw Cen MT"/>
                <a:cs typeface="Tw Cen MT"/>
              </a:rPr>
              <a:t>W</a:t>
            </a:r>
            <a:r>
              <a:rPr sz="2400" spc="0" dirty="0">
                <a:latin typeface="Tw Cen MT"/>
                <a:cs typeface="Tw Cen MT"/>
              </a:rPr>
              <a:t>o</a:t>
            </a:r>
            <a:r>
              <a:rPr sz="2400" spc="39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k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3469386" y="3126165"/>
            <a:ext cx="761077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Miner</a:t>
            </a:r>
            <a:endParaRPr sz="2400">
              <a:latin typeface="Tw Cen MT"/>
              <a:cs typeface="Tw Cen MT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0" y="1280160"/>
            <a:ext cx="533400" cy="228600"/>
          </a:xfrm>
          <a:custGeom>
            <a:avLst/>
            <a:gdLst/>
            <a:ahLst/>
            <a:cxnLst/>
            <a:rect l="l" t="t" r="r" b="b"/>
            <a:pathLst>
              <a:path w="533400" h="228600">
                <a:moveTo>
                  <a:pt x="0" y="228600"/>
                </a:moveTo>
                <a:lnTo>
                  <a:pt x="533400" y="228600"/>
                </a:lnTo>
                <a:lnTo>
                  <a:pt x="5334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DD80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90550" y="1280160"/>
            <a:ext cx="8553450" cy="228600"/>
          </a:xfrm>
          <a:custGeom>
            <a:avLst/>
            <a:gdLst/>
            <a:ahLst/>
            <a:cxnLst/>
            <a:rect l="l" t="t" r="r" b="b"/>
            <a:pathLst>
              <a:path w="8553450" h="228600">
                <a:moveTo>
                  <a:pt x="0" y="228600"/>
                </a:moveTo>
                <a:lnTo>
                  <a:pt x="8553450" y="228600"/>
                </a:lnTo>
                <a:lnTo>
                  <a:pt x="855345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93B6D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74904" y="251459"/>
            <a:ext cx="3771900" cy="13441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70789" y="1299169"/>
            <a:ext cx="21277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0738"/>
              </a:lnSpc>
              <a:spcBef>
                <a:spcPts val="15"/>
              </a:spcBef>
            </a:pPr>
            <a:r>
              <a:rPr sz="1200" b="1" spc="9" dirty="0">
                <a:solidFill>
                  <a:srgbClr val="FFFFFF"/>
                </a:solidFill>
                <a:latin typeface="Tw Cen MT"/>
                <a:cs typeface="Tw Cen MT"/>
              </a:rPr>
              <a:t>34</a:t>
            </a:r>
            <a:endParaRPr sz="1200">
              <a:latin typeface="Tw Cen MT"/>
              <a:cs typeface="Tw Cen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85800" y="1752600"/>
            <a:ext cx="7484408" cy="27819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98450" marR="60154" indent="-285750" algn="just">
              <a:spcBef>
                <a:spcPts val="153"/>
              </a:spcBef>
              <a:buFont typeface="Arial" panose="020B0604020202020204" pitchFamily="34" charset="0"/>
              <a:buChar char="•"/>
            </a:pPr>
            <a:r>
              <a:rPr lang="es-MX" dirty="0"/>
              <a:t>CABALLERO ROLDÁN, Rafael, Enrique MARTÍN </a:t>
            </a:r>
            <a:r>
              <a:rPr lang="es-MX" dirty="0" err="1"/>
              <a:t>MARTÍN</a:t>
            </a:r>
            <a:r>
              <a:rPr lang="es-MX" dirty="0"/>
              <a:t>, Adrián RIESCO RODRÍGUEZ. Big Data con Python: recolección, almacenamiento y proceso. San Fernando de Henares, Madrid: RC Libros, [2018] </a:t>
            </a:r>
          </a:p>
          <a:p>
            <a:pPr marL="298450" marR="60154" indent="-285750" algn="just">
              <a:spcBef>
                <a:spcPts val="153"/>
              </a:spcBef>
              <a:buFont typeface="Arial" panose="020B0604020202020204" pitchFamily="34" charset="0"/>
              <a:buChar char="•"/>
            </a:pPr>
            <a:endParaRPr lang="es-MX" dirty="0"/>
          </a:p>
          <a:p>
            <a:pPr marL="298450" marR="60154" indent="-285750" algn="just">
              <a:spcBef>
                <a:spcPts val="153"/>
              </a:spcBef>
              <a:buFont typeface="Arial" panose="020B0604020202020204" pitchFamily="34" charset="0"/>
              <a:buChar char="•"/>
            </a:pPr>
            <a:r>
              <a:rPr lang="es-MX" dirty="0"/>
              <a:t>PYTHON CAB Economía de los datos. Director, Emilio ONTIVEROS; coordinadora, Verónica LÓPEZ SABATER. </a:t>
            </a:r>
          </a:p>
          <a:p>
            <a:pPr marL="298450" marR="60154" indent="-285750" algn="just">
              <a:spcBef>
                <a:spcPts val="153"/>
              </a:spcBef>
              <a:buFont typeface="Arial" panose="020B0604020202020204" pitchFamily="34" charset="0"/>
              <a:buChar char="•"/>
            </a:pPr>
            <a:endParaRPr lang="es-MX" dirty="0"/>
          </a:p>
          <a:p>
            <a:pPr marL="298450" marR="60154" indent="-285750" algn="just">
              <a:spcBef>
                <a:spcPts val="153"/>
              </a:spcBef>
              <a:buFont typeface="Arial" panose="020B0604020202020204" pitchFamily="34" charset="0"/>
              <a:buChar char="•"/>
            </a:pPr>
            <a:r>
              <a:rPr lang="es-MX" dirty="0"/>
              <a:t> ECO HOLMES, </a:t>
            </a:r>
            <a:r>
              <a:rPr lang="es-MX" dirty="0" err="1"/>
              <a:t>Dawn</a:t>
            </a:r>
            <a:r>
              <a:rPr lang="es-MX" dirty="0"/>
              <a:t> E. Big data: una breve introducción. Barcelona: Antoni Bosch Editor S.A.U., [2018] </a:t>
            </a:r>
          </a:p>
          <a:p>
            <a:pPr marL="12700" marR="60154" algn="just">
              <a:spcBef>
                <a:spcPts val="153"/>
              </a:spcBef>
            </a:pPr>
            <a:endParaRPr lang="es-MX" dirty="0"/>
          </a:p>
          <a:p>
            <a:pPr marL="298450" marR="60154" indent="-285750" algn="just">
              <a:spcBef>
                <a:spcPts val="153"/>
              </a:spcBef>
              <a:buFont typeface="Arial" panose="020B0604020202020204" pitchFamily="34" charset="0"/>
              <a:buChar char="•"/>
            </a:pPr>
            <a:r>
              <a:rPr lang="es-MX" dirty="0"/>
              <a:t>HOL MARR, Bernard. Data </a:t>
            </a:r>
            <a:r>
              <a:rPr lang="es-MX" dirty="0" err="1"/>
              <a:t>Strategy</a:t>
            </a:r>
            <a:r>
              <a:rPr lang="es-MX" dirty="0"/>
              <a:t>: cómo beneficiarse de un mundo de Big Data </a:t>
            </a:r>
            <a:r>
              <a:rPr lang="es-MX" dirty="0" err="1"/>
              <a:t>Analytics</a:t>
            </a:r>
            <a:r>
              <a:rPr lang="es-MX" dirty="0"/>
              <a:t> e Internet de las cosas. [Zaragoza]: </a:t>
            </a:r>
            <a:r>
              <a:rPr lang="es-MX" dirty="0" err="1"/>
              <a:t>Teell</a:t>
            </a:r>
            <a:r>
              <a:rPr lang="es-MX" dirty="0"/>
              <a:t>, [2018] </a:t>
            </a:r>
            <a:endParaRPr dirty="0">
              <a:latin typeface="Tw Cen MT"/>
              <a:cs typeface="Tw Cen M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bject 23"/>
          <p:cNvSpPr txBox="1"/>
          <p:nvPr/>
        </p:nvSpPr>
        <p:spPr>
          <a:xfrm>
            <a:off x="2261870" y="237744"/>
            <a:ext cx="4733667" cy="157338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R="58465">
              <a:lnSpc>
                <a:spcPts val="800"/>
              </a:lnSpc>
              <a:spcBef>
                <a:spcPts val="20"/>
              </a:spcBef>
            </a:pPr>
            <a:endParaRPr sz="800"/>
          </a:p>
          <a:p>
            <a:pPr>
              <a:lnSpc>
                <a:spcPts val="2570"/>
              </a:lnSpc>
              <a:spcBef>
                <a:spcPts val="9128"/>
              </a:spcBef>
            </a:pPr>
            <a:r>
              <a:rPr sz="2400" spc="0" dirty="0">
                <a:latin typeface="Tw Cen MT"/>
                <a:cs typeface="Tw Cen MT"/>
              </a:rPr>
              <a:t>más</a:t>
            </a:r>
            <a:r>
              <a:rPr sz="2400" spc="104" dirty="0">
                <a:latin typeface="Tw Cen MT"/>
                <a:cs typeface="Tw Cen MT"/>
              </a:rPr>
              <a:t> </a:t>
            </a:r>
            <a:r>
              <a:rPr sz="2400" spc="-4" dirty="0">
                <a:latin typeface="Tw Cen MT"/>
                <a:cs typeface="Tw Cen MT"/>
              </a:rPr>
              <a:t>fr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-14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uente</a:t>
            </a:r>
            <a:r>
              <a:rPr sz="2400" spc="10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el</a:t>
            </a:r>
            <a:r>
              <a:rPr sz="2400" spc="10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alma</a:t>
            </a:r>
            <a:r>
              <a:rPr sz="2400" spc="-14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én</a:t>
            </a:r>
            <a:r>
              <a:rPr sz="2400" spc="109" dirty="0">
                <a:latin typeface="Tw Cen MT"/>
                <a:cs typeface="Tw Cen MT"/>
              </a:rPr>
              <a:t> </a:t>
            </a:r>
            <a:r>
              <a:rPr sz="2400" spc="-4" dirty="0">
                <a:latin typeface="Tw Cen MT"/>
                <a:cs typeface="Tw Cen MT"/>
              </a:rPr>
              <a:t>d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84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in</a:t>
            </a:r>
            <a:r>
              <a:rPr sz="2400" spc="-50" dirty="0">
                <a:latin typeface="Tw Cen MT"/>
                <a:cs typeface="Tw Cen MT"/>
              </a:rPr>
              <a:t>f</a:t>
            </a:r>
            <a:r>
              <a:rPr sz="2400" spc="0" dirty="0">
                <a:latin typeface="Tw Cen MT"/>
                <a:cs typeface="Tw Cen MT"/>
              </a:rPr>
              <a:t>o</a:t>
            </a:r>
            <a:r>
              <a:rPr sz="2400" spc="34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ma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0" y="1280160"/>
            <a:ext cx="533400" cy="228600"/>
          </a:xfrm>
          <a:custGeom>
            <a:avLst/>
            <a:gdLst/>
            <a:ahLst/>
            <a:cxnLst/>
            <a:rect l="l" t="t" r="r" b="b"/>
            <a:pathLst>
              <a:path w="533400" h="228600">
                <a:moveTo>
                  <a:pt x="0" y="228600"/>
                </a:moveTo>
                <a:lnTo>
                  <a:pt x="533400" y="228600"/>
                </a:lnTo>
                <a:lnTo>
                  <a:pt x="5334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DD80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590550" y="1280160"/>
            <a:ext cx="8553450" cy="228600"/>
          </a:xfrm>
          <a:custGeom>
            <a:avLst/>
            <a:gdLst/>
            <a:ahLst/>
            <a:cxnLst/>
            <a:rect l="l" t="t" r="r" b="b"/>
            <a:pathLst>
              <a:path w="8553450" h="228600">
                <a:moveTo>
                  <a:pt x="0" y="228600"/>
                </a:moveTo>
                <a:lnTo>
                  <a:pt x="8553450" y="228600"/>
                </a:lnTo>
                <a:lnTo>
                  <a:pt x="855345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93B6D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272284" y="237744"/>
            <a:ext cx="4535424" cy="147675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258267" y="1485938"/>
            <a:ext cx="177952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02996" y="1493326"/>
            <a:ext cx="757577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-9" baseline="1275" dirty="0">
                <a:latin typeface="Tw Cen MT"/>
                <a:cs typeface="Tw Cen MT"/>
              </a:rPr>
              <a:t>d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386332" y="1493326"/>
            <a:ext cx="837333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-44" baseline="1275" dirty="0">
                <a:latin typeface="Tw Cen MT"/>
                <a:cs typeface="Tw Cen MT"/>
              </a:rPr>
              <a:t>v</a:t>
            </a:r>
            <a:r>
              <a:rPr sz="3600" spc="0" baseline="1275" dirty="0">
                <a:latin typeface="Tw Cen MT"/>
                <a:cs typeface="Tw Cen MT"/>
              </a:rPr>
              <a:t>ez</a:t>
            </a:r>
            <a:r>
              <a:rPr sz="3600" spc="10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es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806906" y="1493326"/>
            <a:ext cx="539875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-14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ión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374763" y="1493326"/>
            <a:ext cx="357045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en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758810" y="1493326"/>
            <a:ext cx="761315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b</a:t>
            </a:r>
            <a:r>
              <a:rPr sz="3600" spc="-9" baseline="1275" dirty="0">
                <a:latin typeface="Tw Cen MT"/>
                <a:cs typeface="Tw Cen MT"/>
              </a:rPr>
              <a:t>a</a:t>
            </a:r>
            <a:r>
              <a:rPr sz="3600" spc="-4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es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545449" y="1493326"/>
            <a:ext cx="390507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-4" baseline="1275" dirty="0">
                <a:latin typeface="Tw Cen MT"/>
                <a:cs typeface="Tw Cen MT"/>
              </a:rPr>
              <a:t>de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02996" y="1859326"/>
            <a:ext cx="702162" cy="207941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R="17682" algn="r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d</a:t>
            </a:r>
            <a:r>
              <a:rPr sz="3600" spc="-9" baseline="1275" dirty="0">
                <a:latin typeface="Tw Cen MT"/>
                <a:cs typeface="Tw Cen MT"/>
              </a:rPr>
              <a:t>a</a:t>
            </a:r>
            <a:r>
              <a:rPr sz="3600" spc="0" baseline="1275" dirty="0">
                <a:latin typeface="Tw Cen MT"/>
                <a:cs typeface="Tw Cen MT"/>
              </a:rPr>
              <a:t>tos</a:t>
            </a:r>
            <a:endParaRPr sz="2400">
              <a:latin typeface="Tw Cen MT"/>
              <a:cs typeface="Tw Cen MT"/>
            </a:endParaRPr>
          </a:p>
          <a:p>
            <a:pPr marR="12700" algn="r">
              <a:lnSpc>
                <a:spcPct val="95825"/>
              </a:lnSpc>
              <a:spcBef>
                <a:spcPts val="521"/>
              </a:spcBef>
            </a:pPr>
            <a:r>
              <a:rPr sz="2400" spc="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  <a:p>
            <a:pPr marR="12806" algn="r">
              <a:lnSpc>
                <a:spcPct val="95825"/>
              </a:lnSpc>
              <a:spcBef>
                <a:spcPts val="696"/>
              </a:spcBef>
            </a:pPr>
            <a:r>
              <a:rPr sz="2400" spc="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  <a:p>
            <a:pPr marR="12806" algn="r">
              <a:lnSpc>
                <a:spcPct val="95825"/>
              </a:lnSpc>
              <a:spcBef>
                <a:spcPts val="698"/>
              </a:spcBef>
            </a:pPr>
            <a:r>
              <a:rPr sz="2400" spc="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  <a:p>
            <a:pPr marR="12700" algn="r">
              <a:lnSpc>
                <a:spcPct val="95825"/>
              </a:lnSpc>
              <a:spcBef>
                <a:spcPts val="698"/>
              </a:spcBef>
            </a:pPr>
            <a:r>
              <a:rPr sz="2400" spc="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355852" y="1859326"/>
            <a:ext cx="2964503" cy="208680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7083">
              <a:lnSpc>
                <a:spcPts val="2545"/>
              </a:lnSpc>
              <a:spcBef>
                <a:spcPts val="127"/>
              </a:spcBef>
            </a:pP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omo</a:t>
            </a:r>
            <a:r>
              <a:rPr sz="3600" spc="1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4" baseline="1275" dirty="0">
                <a:latin typeface="Tw Cen MT"/>
                <a:cs typeface="Tw Cen MT"/>
              </a:rPr>
              <a:t>n</a:t>
            </a:r>
            <a:r>
              <a:rPr sz="3600" spc="0" baseline="1275" dirty="0">
                <a:latin typeface="Tw Cen MT"/>
                <a:cs typeface="Tw Cen MT"/>
              </a:rPr>
              <a:t>:</a:t>
            </a:r>
            <a:endParaRPr sz="2400">
              <a:latin typeface="Tw Cen MT"/>
              <a:cs typeface="Tw Cen MT"/>
            </a:endParaRPr>
          </a:p>
          <a:p>
            <a:pPr marL="58419">
              <a:lnSpc>
                <a:spcPts val="2613"/>
              </a:lnSpc>
              <a:spcBef>
                <a:spcPts val="718"/>
              </a:spcBef>
            </a:pPr>
            <a:r>
              <a:rPr sz="2400" spc="-9" dirty="0">
                <a:latin typeface="Tw Cen MT"/>
                <a:cs typeface="Tw Cen MT"/>
              </a:rPr>
              <a:t>D</a:t>
            </a:r>
            <a:r>
              <a:rPr sz="2400" spc="0" dirty="0">
                <a:latin typeface="Tw Cen MT"/>
                <a:cs typeface="Tw Cen MT"/>
              </a:rPr>
              <a:t>a</a:t>
            </a:r>
            <a:r>
              <a:rPr sz="2400" spc="-9" dirty="0">
                <a:latin typeface="Tw Cen MT"/>
                <a:cs typeface="Tw Cen MT"/>
              </a:rPr>
              <a:t>t</a:t>
            </a:r>
            <a:r>
              <a:rPr sz="2400" spc="0" dirty="0">
                <a:latin typeface="Tw Cen MT"/>
                <a:cs typeface="Tw Cen MT"/>
              </a:rPr>
              <a:t>a</a:t>
            </a:r>
            <a:r>
              <a:rPr sz="2400" spc="9" dirty="0">
                <a:latin typeface="Tw Cen MT"/>
                <a:cs typeface="Tw Cen MT"/>
              </a:rPr>
              <a:t> </a:t>
            </a:r>
            <a:r>
              <a:rPr sz="2400" spc="-169" dirty="0">
                <a:latin typeface="Tw Cen MT"/>
                <a:cs typeface="Tw Cen MT"/>
              </a:rPr>
              <a:t>W</a:t>
            </a:r>
            <a:r>
              <a:rPr sz="2400" spc="0" dirty="0">
                <a:latin typeface="Tw Cen MT"/>
                <a:cs typeface="Tw Cen MT"/>
              </a:rPr>
              <a:t>a</a:t>
            </a:r>
            <a:r>
              <a:rPr sz="2400" spc="-14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ehouse </a:t>
            </a:r>
            <a:endParaRPr sz="2400">
              <a:latin typeface="Tw Cen MT"/>
              <a:cs typeface="Tw Cen MT"/>
            </a:endParaRPr>
          </a:p>
          <a:p>
            <a:pPr marL="58419">
              <a:lnSpc>
                <a:spcPts val="2613"/>
              </a:lnSpc>
              <a:spcBef>
                <a:spcPts val="844"/>
              </a:spcBef>
            </a:pP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9" dirty="0">
                <a:latin typeface="Tw Cen MT"/>
                <a:cs typeface="Tw Cen MT"/>
              </a:rPr>
              <a:t>m</a:t>
            </a:r>
            <a:r>
              <a:rPr sz="2400" spc="0" dirty="0">
                <a:latin typeface="Tw Cen MT"/>
                <a:cs typeface="Tw Cen MT"/>
              </a:rPr>
              <a:t>p</a:t>
            </a:r>
            <a:r>
              <a:rPr sz="2400" spc="-9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-4" dirty="0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as</a:t>
            </a:r>
            <a:r>
              <a:rPr sz="2400" spc="-14" dirty="0">
                <a:latin typeface="Tw Cen MT"/>
                <a:cs typeface="Tw Cen MT"/>
              </a:rPr>
              <a:t> </a:t>
            </a:r>
            <a:r>
              <a:rPr sz="2400" spc="-4" dirty="0">
                <a:latin typeface="Tw Cen MT"/>
                <a:cs typeface="Tw Cen MT"/>
              </a:rPr>
              <a:t>d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14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M</a:t>
            </a:r>
            <a:r>
              <a:rPr sz="2400" spc="-4" dirty="0">
                <a:latin typeface="Tw Cen MT"/>
                <a:cs typeface="Tw Cen MT"/>
              </a:rPr>
              <a:t>a</a:t>
            </a:r>
            <a:r>
              <a:rPr sz="2400" spc="39" dirty="0">
                <a:latin typeface="Tw Cen MT"/>
                <a:cs typeface="Tw Cen MT"/>
              </a:rPr>
              <a:t>r</a:t>
            </a:r>
            <a:r>
              <a:rPr sz="2400" spc="-44" dirty="0">
                <a:latin typeface="Tw Cen MT"/>
                <a:cs typeface="Tw Cen MT"/>
              </a:rPr>
              <a:t>k</a:t>
            </a:r>
            <a:r>
              <a:rPr sz="2400" spc="0" dirty="0">
                <a:latin typeface="Tw Cen MT"/>
                <a:cs typeface="Tw Cen MT"/>
              </a:rPr>
              <a:t>eting </a:t>
            </a:r>
            <a:endParaRPr sz="2400">
              <a:latin typeface="Tw Cen MT"/>
              <a:cs typeface="Tw Cen MT"/>
            </a:endParaRPr>
          </a:p>
          <a:p>
            <a:pPr marL="58419">
              <a:lnSpc>
                <a:spcPts val="2613"/>
              </a:lnSpc>
              <a:spcBef>
                <a:spcPts val="844"/>
              </a:spcBef>
            </a:pPr>
            <a:r>
              <a:rPr sz="2400" spc="0" dirty="0">
                <a:latin typeface="Tw Cen MT"/>
                <a:cs typeface="Tw Cen MT"/>
              </a:rPr>
              <a:t>Es</a:t>
            </a:r>
            <a:r>
              <a:rPr sz="2400" spc="-14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ue</a:t>
            </a:r>
            <a:r>
              <a:rPr sz="2400" spc="4" dirty="0">
                <a:latin typeface="Tw Cen MT"/>
                <a:cs typeface="Tw Cen MT"/>
              </a:rPr>
              <a:t>l</a:t>
            </a:r>
            <a:r>
              <a:rPr sz="2400" spc="0" dirty="0">
                <a:latin typeface="Tw Cen MT"/>
                <a:cs typeface="Tw Cen MT"/>
              </a:rPr>
              <a:t>as</a:t>
            </a:r>
            <a:endParaRPr sz="2400">
              <a:latin typeface="Tw Cen MT"/>
              <a:cs typeface="Tw Cen MT"/>
            </a:endParaRPr>
          </a:p>
          <a:p>
            <a:pPr marL="58419" marR="37083">
              <a:lnSpc>
                <a:spcPct val="90738"/>
              </a:lnSpc>
              <a:spcBef>
                <a:spcPts val="844"/>
              </a:spcBef>
            </a:pPr>
            <a:r>
              <a:rPr sz="2400" spc="0" dirty="0">
                <a:latin typeface="Tw Cen MT"/>
                <a:cs typeface="Tw Cen MT"/>
              </a:rPr>
              <a:t>Go</a:t>
            </a:r>
            <a:r>
              <a:rPr sz="2400" spc="-9" dirty="0">
                <a:latin typeface="Tw Cen MT"/>
                <a:cs typeface="Tw Cen MT"/>
              </a:rPr>
              <a:t>b</a:t>
            </a:r>
            <a:r>
              <a:rPr sz="2400" spc="0" dirty="0">
                <a:latin typeface="Tw Cen MT"/>
                <a:cs typeface="Tw Cen MT"/>
              </a:rPr>
              <a:t>ie</a:t>
            </a:r>
            <a:r>
              <a:rPr sz="2400" spc="39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no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58267" y="4047394"/>
            <a:ext cx="177800" cy="67767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ts val="2735"/>
              </a:lnSpc>
              <a:spcBef>
                <a:spcPts val="9"/>
              </a:spcBef>
            </a:pPr>
            <a:r>
              <a:rPr sz="3600" spc="0" baseline="-1207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02996" y="4054775"/>
            <a:ext cx="3728925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Esto</a:t>
            </a:r>
            <a:r>
              <a:rPr sz="3600" spc="-14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di</a:t>
            </a:r>
            <a:r>
              <a:rPr sz="3600" spc="-9" baseline="1275" dirty="0">
                <a:latin typeface="Tw Cen MT"/>
                <a:cs typeface="Tw Cen MT"/>
              </a:rPr>
              <a:t>f</a:t>
            </a:r>
            <a:r>
              <a:rPr sz="3600" spc="0" baseline="1275" dirty="0">
                <a:latin typeface="Tw Cen MT"/>
                <a:cs typeface="Tw Cen MT"/>
              </a:rPr>
              <a:t>i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u</a:t>
            </a:r>
            <a:r>
              <a:rPr sz="3600" spc="4" baseline="1275" dirty="0">
                <a:latin typeface="Tw Cen MT"/>
                <a:cs typeface="Tw Cen MT"/>
              </a:rPr>
              <a:t>l</a:t>
            </a:r>
            <a:r>
              <a:rPr sz="3600" spc="0" baseline="1275" dirty="0">
                <a:latin typeface="Tw Cen MT"/>
                <a:cs typeface="Tw Cen MT"/>
              </a:rPr>
              <a:t>ta</a:t>
            </a:r>
            <a:r>
              <a:rPr sz="3600" spc="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la</a:t>
            </a:r>
            <a:r>
              <a:rPr sz="3600" spc="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re</a:t>
            </a:r>
            <a:r>
              <a:rPr sz="3600" spc="-9" baseline="1275" dirty="0">
                <a:latin typeface="Tw Cen MT"/>
                <a:cs typeface="Tw Cen MT"/>
              </a:rPr>
              <a:t>a</a:t>
            </a:r>
            <a:r>
              <a:rPr sz="3600" spc="0" baseline="1275" dirty="0">
                <a:latin typeface="Tw Cen MT"/>
                <a:cs typeface="Tw Cen MT"/>
              </a:rPr>
              <a:t>li</a:t>
            </a:r>
            <a:r>
              <a:rPr sz="3600" spc="4" baseline="1275" dirty="0">
                <a:latin typeface="Tw Cen MT"/>
                <a:cs typeface="Tw Cen MT"/>
              </a:rPr>
              <a:t>z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-14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ión</a:t>
            </a:r>
            <a:r>
              <a:rPr sz="3600" spc="24" baseline="1275" dirty="0">
                <a:latin typeface="Tw Cen MT"/>
                <a:cs typeface="Tw Cen MT"/>
              </a:rPr>
              <a:t> </a:t>
            </a:r>
            <a:r>
              <a:rPr sz="3600" spc="-4" baseline="1275" dirty="0">
                <a:latin typeface="Tw Cen MT"/>
                <a:cs typeface="Tw Cen MT"/>
              </a:rPr>
              <a:t>de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347210" y="4054775"/>
            <a:ext cx="3863742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análi</a:t>
            </a:r>
            <a:r>
              <a:rPr sz="3600" spc="-4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is</a:t>
            </a:r>
            <a:r>
              <a:rPr sz="3600" spc="9" baseline="1275" dirty="0">
                <a:latin typeface="Tw Cen MT"/>
                <a:cs typeface="Tw Cen MT"/>
              </a:rPr>
              <a:t> </a:t>
            </a:r>
            <a:r>
              <a:rPr sz="3600" spc="-4" baseline="1275" dirty="0">
                <a:latin typeface="Tw Cen MT"/>
                <a:cs typeface="Tw Cen MT"/>
              </a:rPr>
              <a:t>d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14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-9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pe</a:t>
            </a:r>
            <a:r>
              <a:rPr sz="3600" spc="-14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tos</a:t>
            </a:r>
            <a:r>
              <a:rPr sz="3600" spc="2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rele</a:t>
            </a:r>
            <a:r>
              <a:rPr sz="3600" spc="-50" baseline="1275" dirty="0">
                <a:latin typeface="Tw Cen MT"/>
                <a:cs typeface="Tw Cen MT"/>
              </a:rPr>
              <a:t>v</a:t>
            </a:r>
            <a:r>
              <a:rPr sz="3600" spc="0" baseline="1275" dirty="0">
                <a:latin typeface="Tw Cen MT"/>
                <a:cs typeface="Tw Cen MT"/>
              </a:rPr>
              <a:t>ante</a:t>
            </a:r>
            <a:r>
              <a:rPr sz="3600" spc="-29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.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02996" y="4402247"/>
            <a:ext cx="1696311" cy="15012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2340">
              <a:lnSpc>
                <a:spcPts val="2545"/>
              </a:lnSpc>
              <a:spcBef>
                <a:spcPts val="127"/>
              </a:spcBef>
            </a:pPr>
            <a:r>
              <a:rPr sz="3600" spc="-9" baseline="1275" dirty="0">
                <a:latin typeface="Tw Cen MT"/>
                <a:cs typeface="Tw Cen MT"/>
              </a:rPr>
              <a:t>L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415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bús</a:t>
            </a:r>
            <a:r>
              <a:rPr sz="3600" spc="-9" baseline="1275" dirty="0">
                <a:latin typeface="Tw Cen MT"/>
                <a:cs typeface="Tw Cen MT"/>
              </a:rPr>
              <a:t>q</a:t>
            </a:r>
            <a:r>
              <a:rPr sz="3600" spc="0" baseline="1275" dirty="0">
                <a:latin typeface="Tw Cen MT"/>
                <a:cs typeface="Tw Cen MT"/>
              </a:rPr>
              <a:t>ueda</a:t>
            </a:r>
            <a:endParaRPr sz="2400">
              <a:latin typeface="Tw Cen MT"/>
              <a:cs typeface="Tw Cen MT"/>
            </a:endParaRPr>
          </a:p>
          <a:p>
            <a:pPr marL="12700" marR="45719">
              <a:lnSpc>
                <a:spcPct val="90738"/>
              </a:lnSpc>
              <a:spcBef>
                <a:spcPts val="142"/>
              </a:spcBef>
            </a:pP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-4" dirty="0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ta</a:t>
            </a:r>
            <a:r>
              <a:rPr sz="2400" spc="-9" dirty="0">
                <a:latin typeface="Tw Cen MT"/>
                <a:cs typeface="Tw Cen MT"/>
              </a:rPr>
              <a:t>d</a:t>
            </a:r>
            <a:r>
              <a:rPr sz="2400" spc="0" dirty="0">
                <a:latin typeface="Tw Cen MT"/>
                <a:cs typeface="Tw Cen MT"/>
              </a:rPr>
              <a:t>ísti</a:t>
            </a:r>
            <a:r>
              <a:rPr sz="2400" spc="-14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o</a:t>
            </a:r>
            <a:r>
              <a:rPr sz="2400" spc="-29" dirty="0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.</a:t>
            </a:r>
            <a:endParaRPr sz="2400">
              <a:latin typeface="Tw Cen MT"/>
              <a:cs typeface="Tw Cen MT"/>
            </a:endParaRPr>
          </a:p>
          <a:p>
            <a:pPr marL="12700" marR="45719">
              <a:lnSpc>
                <a:spcPct val="90738"/>
              </a:lnSpc>
              <a:spcBef>
                <a:spcPts val="844"/>
              </a:spcBef>
            </a:pPr>
            <a:r>
              <a:rPr sz="2400" spc="0" dirty="0">
                <a:latin typeface="Tw Cen MT"/>
                <a:cs typeface="Tw Cen MT"/>
              </a:rPr>
              <a:t>A</a:t>
            </a:r>
            <a:r>
              <a:rPr sz="2400" spc="434" dirty="0">
                <a:latin typeface="Tw Cen MT"/>
                <a:cs typeface="Tw Cen MT"/>
              </a:rPr>
              <a:t> </a:t>
            </a:r>
            <a:r>
              <a:rPr sz="2400" spc="-4" dirty="0">
                <a:latin typeface="Tw Cen MT"/>
                <a:cs typeface="Tw Cen MT"/>
              </a:rPr>
              <a:t>f</a:t>
            </a:r>
            <a:r>
              <a:rPr sz="2400" spc="0" dirty="0">
                <a:latin typeface="Tw Cen MT"/>
                <a:cs typeface="Tw Cen MT"/>
              </a:rPr>
              <a:t>inales</a:t>
            </a:r>
            <a:r>
              <a:rPr sz="2400" spc="434" dirty="0">
                <a:latin typeface="Tw Cen MT"/>
                <a:cs typeface="Tw Cen MT"/>
              </a:rPr>
              <a:t> </a:t>
            </a:r>
            <a:r>
              <a:rPr sz="2400" spc="-4" dirty="0">
                <a:latin typeface="Tw Cen MT"/>
                <a:cs typeface="Tw Cen MT"/>
              </a:rPr>
              <a:t>de</a:t>
            </a:r>
            <a:endParaRPr sz="2400">
              <a:latin typeface="Tw Cen MT"/>
              <a:cs typeface="Tw Cen MT"/>
            </a:endParaRPr>
          </a:p>
          <a:p>
            <a:pPr marL="12700">
              <a:lnSpc>
                <a:spcPct val="90738"/>
              </a:lnSpc>
              <a:spcBef>
                <a:spcPts val="265"/>
              </a:spcBef>
            </a:pPr>
            <a:r>
              <a:rPr sz="2400" spc="0" dirty="0">
                <a:latin typeface="Tw Cen MT"/>
                <a:cs typeface="Tw Cen MT"/>
              </a:rPr>
              <a:t>lógi</a:t>
            </a:r>
            <a:r>
              <a:rPr sz="2400" spc="-9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a</a:t>
            </a:r>
            <a:r>
              <a:rPr sz="2400" spc="-14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di</a:t>
            </a:r>
            <a:r>
              <a:rPr sz="2400" spc="-9" dirty="0">
                <a:latin typeface="Tw Cen MT"/>
                <a:cs typeface="Tw Cen MT"/>
              </a:rPr>
              <a:t>f</a:t>
            </a:r>
            <a:r>
              <a:rPr sz="2400" spc="0" dirty="0">
                <a:latin typeface="Tw Cen MT"/>
                <a:cs typeface="Tw Cen MT"/>
              </a:rPr>
              <a:t>usa,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352802" y="4402247"/>
            <a:ext cx="6291629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19" baseline="1275" dirty="0">
                <a:latin typeface="Tw Cen MT"/>
                <a:cs typeface="Tw Cen MT"/>
              </a:rPr>
              <a:t>t</a:t>
            </a:r>
            <a:r>
              <a:rPr sz="3600" spc="-2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-9" baseline="1275" dirty="0">
                <a:latin typeface="Tw Cen MT"/>
                <a:cs typeface="Tw Cen MT"/>
              </a:rPr>
              <a:t>d</a:t>
            </a:r>
            <a:r>
              <a:rPr sz="3600" spc="25" baseline="1275" dirty="0">
                <a:latin typeface="Tw Cen MT"/>
                <a:cs typeface="Tw Cen MT"/>
              </a:rPr>
              <a:t>i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io</a:t>
            </a:r>
            <a:r>
              <a:rPr sz="3600" spc="4" baseline="1275" dirty="0">
                <a:latin typeface="Tw Cen MT"/>
                <a:cs typeface="Tw Cen MT"/>
              </a:rPr>
              <a:t>n</a:t>
            </a:r>
            <a:r>
              <a:rPr sz="3600" spc="0" baseline="1275" dirty="0">
                <a:latin typeface="Tw Cen MT"/>
                <a:cs typeface="Tw Cen MT"/>
              </a:rPr>
              <a:t>al</a:t>
            </a:r>
            <a:r>
              <a:rPr sz="3600" spc="429" baseline="1275" dirty="0">
                <a:latin typeface="Tw Cen MT"/>
                <a:cs typeface="Tw Cen MT"/>
              </a:rPr>
              <a:t> </a:t>
            </a:r>
            <a:r>
              <a:rPr sz="3600" spc="-4" baseline="1275" dirty="0">
                <a:latin typeface="Tw Cen MT"/>
                <a:cs typeface="Tw Cen MT"/>
              </a:rPr>
              <a:t>d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420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d</a:t>
            </a:r>
            <a:r>
              <a:rPr sz="3600" spc="-9" baseline="1275" dirty="0">
                <a:latin typeface="Tw Cen MT"/>
                <a:cs typeface="Tw Cen MT"/>
              </a:rPr>
              <a:t>a</a:t>
            </a:r>
            <a:r>
              <a:rPr sz="3600" spc="0" baseline="1275" dirty="0">
                <a:latin typeface="Tw Cen MT"/>
                <a:cs typeface="Tw Cen MT"/>
              </a:rPr>
              <a:t>tos</a:t>
            </a:r>
            <a:r>
              <a:rPr sz="3600" spc="415" baseline="1275" dirty="0">
                <a:latin typeface="Tw Cen MT"/>
                <a:cs typeface="Tw Cen MT"/>
              </a:rPr>
              <a:t> </a:t>
            </a:r>
            <a:r>
              <a:rPr sz="3600" spc="-4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445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re</a:t>
            </a:r>
            <a:r>
              <a:rPr sz="3600" spc="-9" baseline="1275" dirty="0">
                <a:latin typeface="Tw Cen MT"/>
                <a:cs typeface="Tw Cen MT"/>
              </a:rPr>
              <a:t>a</a:t>
            </a:r>
            <a:r>
              <a:rPr sz="3600" spc="0" baseline="1275" dirty="0">
                <a:latin typeface="Tw Cen MT"/>
                <a:cs typeface="Tw Cen MT"/>
              </a:rPr>
              <a:t>li</a:t>
            </a:r>
            <a:r>
              <a:rPr sz="3600" spc="4" baseline="1275" dirty="0">
                <a:latin typeface="Tw Cen MT"/>
                <a:cs typeface="Tw Cen MT"/>
              </a:rPr>
              <a:t>z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420" baseline="1275" dirty="0">
                <a:latin typeface="Tw Cen MT"/>
                <a:cs typeface="Tw Cen MT"/>
              </a:rPr>
              <a:t> </a:t>
            </a:r>
            <a:r>
              <a:rPr sz="3600" spc="4" baseline="1275" dirty="0">
                <a:latin typeface="Tw Cen MT"/>
                <a:cs typeface="Tw Cen MT"/>
              </a:rPr>
              <a:t>m</a:t>
            </a:r>
            <a:r>
              <a:rPr sz="3600" spc="0" baseline="1275" dirty="0">
                <a:latin typeface="Tw Cen MT"/>
                <a:cs typeface="Tw Cen MT"/>
              </a:rPr>
              <a:t>edi</a:t>
            </a:r>
            <a:r>
              <a:rPr sz="3600" spc="-4" baseline="1275" dirty="0">
                <a:latin typeface="Tw Cen MT"/>
                <a:cs typeface="Tw Cen MT"/>
              </a:rPr>
              <a:t>a</a:t>
            </a:r>
            <a:r>
              <a:rPr sz="3600" spc="0" baseline="1275" dirty="0">
                <a:latin typeface="Tw Cen MT"/>
                <a:cs typeface="Tw Cen MT"/>
              </a:rPr>
              <a:t>nte</a:t>
            </a:r>
            <a:r>
              <a:rPr sz="3600" spc="42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análi</a:t>
            </a:r>
            <a:r>
              <a:rPr sz="3600" spc="-4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is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58267" y="5199926"/>
            <a:ext cx="177952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316226" y="5207314"/>
            <a:ext cx="6327273" cy="69622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los</a:t>
            </a:r>
            <a:r>
              <a:rPr sz="3600" spc="440" baseline="1275" dirty="0">
                <a:latin typeface="Tw Cen MT"/>
                <a:cs typeface="Tw Cen MT"/>
              </a:rPr>
              <a:t> </a:t>
            </a:r>
            <a:r>
              <a:rPr sz="3600" spc="-4" baseline="1275" dirty="0">
                <a:latin typeface="Tw Cen MT"/>
                <a:cs typeface="Tw Cen MT"/>
              </a:rPr>
              <a:t>80</a:t>
            </a:r>
            <a:r>
              <a:rPr sz="3600" spc="-44" baseline="1275" dirty="0">
                <a:latin typeface="Tw Cen MT"/>
                <a:cs typeface="Tw Cen MT"/>
              </a:rPr>
              <a:t>’</a:t>
            </a:r>
            <a:r>
              <a:rPr sz="3600" spc="0" baseline="1275" dirty="0">
                <a:latin typeface="Tw Cen MT"/>
                <a:cs typeface="Tw Cen MT"/>
              </a:rPr>
              <a:t>s</a:t>
            </a:r>
            <a:r>
              <a:rPr sz="3600" spc="440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la</a:t>
            </a:r>
            <a:r>
              <a:rPr sz="3600" spc="440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-9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t</a:t>
            </a:r>
            <a:r>
              <a:rPr sz="3600" spc="-9" baseline="1275" dirty="0">
                <a:latin typeface="Tw Cen MT"/>
                <a:cs typeface="Tw Cen MT"/>
              </a:rPr>
              <a:t>a</a:t>
            </a:r>
            <a:r>
              <a:rPr sz="3600" spc="0" baseline="1275" dirty="0">
                <a:latin typeface="Tw Cen MT"/>
                <a:cs typeface="Tw Cen MT"/>
              </a:rPr>
              <a:t>dí</a:t>
            </a:r>
            <a:r>
              <a:rPr sz="3600" spc="-9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ti</a:t>
            </a:r>
            <a:r>
              <a:rPr sz="3600" spc="-14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440" baseline="1275" dirty="0">
                <a:latin typeface="Tw Cen MT"/>
                <a:cs typeface="Tw Cen MT"/>
              </a:rPr>
              <a:t> </a:t>
            </a:r>
            <a:r>
              <a:rPr sz="3600" spc="-9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445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amplió</a:t>
            </a:r>
            <a:r>
              <a:rPr sz="3600" spc="440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45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té</a:t>
            </a:r>
            <a:r>
              <a:rPr sz="3600" spc="-14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ni</a:t>
            </a:r>
            <a:r>
              <a:rPr sz="3600" spc="-4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as</a:t>
            </a:r>
            <a:r>
              <a:rPr sz="3600" spc="434" baseline="1275" dirty="0">
                <a:latin typeface="Tw Cen MT"/>
                <a:cs typeface="Tw Cen MT"/>
              </a:rPr>
              <a:t> 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omo</a:t>
            </a:r>
            <a:endParaRPr sz="2400">
              <a:latin typeface="Tw Cen MT"/>
              <a:cs typeface="Tw Cen MT"/>
            </a:endParaRPr>
          </a:p>
          <a:p>
            <a:pPr marL="12700" marR="45765">
              <a:lnSpc>
                <a:spcPct val="90738"/>
              </a:lnSpc>
              <a:spcBef>
                <a:spcPts val="137"/>
              </a:spcBef>
            </a:pPr>
            <a:r>
              <a:rPr sz="2400" spc="-29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azona</a:t>
            </a:r>
            <a:r>
              <a:rPr sz="2400" spc="4" dirty="0">
                <a:latin typeface="Tw Cen MT"/>
                <a:cs typeface="Tw Cen MT"/>
              </a:rPr>
              <a:t>m</a:t>
            </a:r>
            <a:r>
              <a:rPr sz="2400" spc="0" dirty="0">
                <a:latin typeface="Tw Cen MT"/>
                <a:cs typeface="Tw Cen MT"/>
              </a:rPr>
              <a:t>ie</a:t>
            </a:r>
            <a:r>
              <a:rPr sz="2400" spc="4" dirty="0">
                <a:latin typeface="Tw Cen MT"/>
                <a:cs typeface="Tw Cen MT"/>
              </a:rPr>
              <a:t>n</a:t>
            </a:r>
            <a:r>
              <a:rPr sz="2400" spc="0" dirty="0">
                <a:latin typeface="Tw Cen MT"/>
                <a:cs typeface="Tw Cen MT"/>
              </a:rPr>
              <a:t>to he</a:t>
            </a:r>
            <a:r>
              <a:rPr sz="2400" spc="4" dirty="0">
                <a:latin typeface="Tw Cen MT"/>
                <a:cs typeface="Tw Cen MT"/>
              </a:rPr>
              <a:t>u</a:t>
            </a:r>
            <a:r>
              <a:rPr sz="2400" spc="0" dirty="0">
                <a:latin typeface="Tw Cen MT"/>
                <a:cs typeface="Tw Cen MT"/>
              </a:rPr>
              <a:t>rí</a:t>
            </a:r>
            <a:r>
              <a:rPr sz="2400" spc="-14" dirty="0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ti</a:t>
            </a:r>
            <a:r>
              <a:rPr sz="2400" spc="-9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o</a:t>
            </a:r>
            <a:r>
              <a:rPr sz="2400" spc="1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y</a:t>
            </a:r>
            <a:r>
              <a:rPr sz="2400" spc="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re</a:t>
            </a:r>
            <a:r>
              <a:rPr sz="2400" spc="-9" dirty="0">
                <a:latin typeface="Tw Cen MT"/>
                <a:cs typeface="Tw Cen MT"/>
              </a:rPr>
              <a:t>d</a:t>
            </a:r>
            <a:r>
              <a:rPr sz="2400" spc="0" dirty="0">
                <a:latin typeface="Tw Cen MT"/>
                <a:cs typeface="Tw Cen MT"/>
              </a:rPr>
              <a:t>es</a:t>
            </a:r>
            <a:r>
              <a:rPr sz="2400" spc="4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ne</a:t>
            </a:r>
            <a:r>
              <a:rPr sz="2400" spc="4" dirty="0">
                <a:latin typeface="Tw Cen MT"/>
                <a:cs typeface="Tw Cen MT"/>
              </a:rPr>
              <a:t>u</a:t>
            </a:r>
            <a:r>
              <a:rPr sz="2400" spc="-54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onale</a:t>
            </a:r>
            <a:r>
              <a:rPr sz="2400" spc="-25" dirty="0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.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8267" y="6004928"/>
            <a:ext cx="177952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02996" y="6012316"/>
            <a:ext cx="8042301" cy="696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-9" baseline="1275" dirty="0">
                <a:latin typeface="Tw Cen MT"/>
                <a:cs typeface="Tw Cen MT"/>
              </a:rPr>
              <a:t>Ac</a:t>
            </a:r>
            <a:r>
              <a:rPr sz="3600" spc="0" baseline="1275" dirty="0">
                <a:latin typeface="Tw Cen MT"/>
                <a:cs typeface="Tw Cen MT"/>
              </a:rPr>
              <a:t>tualment</a:t>
            </a:r>
            <a:r>
              <a:rPr sz="3600" spc="-94" baseline="1275" dirty="0">
                <a:latin typeface="Tw Cen MT"/>
                <a:cs typeface="Tw Cen MT"/>
              </a:rPr>
              <a:t>e</a:t>
            </a:r>
            <a:r>
              <a:rPr sz="3600" spc="0" baseline="1275" dirty="0">
                <a:latin typeface="Tw Cen MT"/>
                <a:cs typeface="Tw Cen MT"/>
              </a:rPr>
              <a:t>,</a:t>
            </a:r>
            <a:r>
              <a:rPr sz="3600" spc="134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las</a:t>
            </a:r>
            <a:r>
              <a:rPr sz="3600" spc="124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té</a:t>
            </a:r>
            <a:r>
              <a:rPr sz="3600" spc="-14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ni</a:t>
            </a:r>
            <a:r>
              <a:rPr sz="3600" spc="-4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as</a:t>
            </a:r>
            <a:r>
              <a:rPr sz="3600" spc="144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ante</a:t>
            </a:r>
            <a:r>
              <a:rPr sz="3600" spc="-14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io</a:t>
            </a:r>
            <a:r>
              <a:rPr sz="3600" spc="-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es</a:t>
            </a:r>
            <a:r>
              <a:rPr sz="3600" spc="125" baseline="1275" dirty="0">
                <a:latin typeface="Tw Cen MT"/>
                <a:cs typeface="Tw Cen MT"/>
              </a:rPr>
              <a:t> </a:t>
            </a:r>
            <a:r>
              <a:rPr sz="3600" spc="-9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134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-9" baseline="1275" dirty="0">
                <a:latin typeface="Tw Cen MT"/>
                <a:cs typeface="Tw Cen MT"/>
              </a:rPr>
              <a:t>p</a:t>
            </a:r>
            <a:r>
              <a:rPr sz="3600" spc="-54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o</a:t>
            </a:r>
            <a:r>
              <a:rPr sz="3600" spc="-44" baseline="1275" dirty="0">
                <a:latin typeface="Tw Cen MT"/>
                <a:cs typeface="Tw Cen MT"/>
              </a:rPr>
              <a:t>v</a:t>
            </a:r>
            <a:r>
              <a:rPr sz="3600" spc="19" baseline="1275" dirty="0">
                <a:latin typeface="Tw Cen MT"/>
                <a:cs typeface="Tw Cen MT"/>
              </a:rPr>
              <a:t>e</a:t>
            </a:r>
            <a:r>
              <a:rPr sz="3600" spc="7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han</a:t>
            </a:r>
            <a:r>
              <a:rPr sz="3600" spc="13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p</a:t>
            </a:r>
            <a:r>
              <a:rPr sz="3600" spc="-9" baseline="1275" dirty="0">
                <a:latin typeface="Tw Cen MT"/>
                <a:cs typeface="Tw Cen MT"/>
              </a:rPr>
              <a:t>a</a:t>
            </a:r>
            <a:r>
              <a:rPr sz="3600" spc="-2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129" baseline="1275" dirty="0">
                <a:latin typeface="Tw Cen MT"/>
                <a:cs typeface="Tw Cen MT"/>
              </a:rPr>
              <a:t> </a:t>
            </a:r>
            <a:r>
              <a:rPr sz="3600" spc="-54" baseline="1275" dirty="0">
                <a:latin typeface="Tw Cen MT"/>
                <a:cs typeface="Tw Cen MT"/>
              </a:rPr>
              <a:t>g</a:t>
            </a:r>
            <a:r>
              <a:rPr sz="3600" spc="0" baseline="1275" dirty="0">
                <a:latin typeface="Tw Cen MT"/>
                <a:cs typeface="Tw Cen MT"/>
              </a:rPr>
              <a:t>ene</a:t>
            </a:r>
            <a:r>
              <a:rPr sz="3600" spc="-2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ar</a:t>
            </a:r>
            <a:endParaRPr sz="2400">
              <a:latin typeface="Tw Cen MT"/>
              <a:cs typeface="Tw Cen MT"/>
            </a:endParaRPr>
          </a:p>
          <a:p>
            <a:pPr marL="12700" marR="45765">
              <a:lnSpc>
                <a:spcPct val="90738"/>
              </a:lnSpc>
              <a:spcBef>
                <a:spcPts val="137"/>
              </a:spcBef>
            </a:pPr>
            <a:r>
              <a:rPr sz="2400" spc="-9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onocimie</a:t>
            </a:r>
            <a:r>
              <a:rPr sz="2400" spc="4" dirty="0">
                <a:latin typeface="Tw Cen MT"/>
                <a:cs typeface="Tw Cen MT"/>
              </a:rPr>
              <a:t>n</a:t>
            </a:r>
            <a:r>
              <a:rPr sz="2400" spc="0" dirty="0">
                <a:latin typeface="Tw Cen MT"/>
                <a:cs typeface="Tw Cen MT"/>
              </a:rPr>
              <a:t>t</a:t>
            </a:r>
            <a:r>
              <a:rPr sz="2400" spc="-44" dirty="0">
                <a:latin typeface="Tw Cen MT"/>
                <a:cs typeface="Tw Cen MT"/>
              </a:rPr>
              <a:t>o</a:t>
            </a:r>
            <a:r>
              <a:rPr sz="2400" spc="0" dirty="0">
                <a:latin typeface="Tw Cen MT"/>
                <a:cs typeface="Tw Cen MT"/>
              </a:rPr>
              <a:t>.</a:t>
            </a:r>
            <a:endParaRPr sz="2400">
              <a:latin typeface="Tw Cen MT"/>
              <a:cs typeface="Tw Cen M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object 47"/>
          <p:cNvSpPr/>
          <p:nvPr/>
        </p:nvSpPr>
        <p:spPr>
          <a:xfrm>
            <a:off x="0" y="1280160"/>
            <a:ext cx="533400" cy="228600"/>
          </a:xfrm>
          <a:custGeom>
            <a:avLst/>
            <a:gdLst/>
            <a:ahLst/>
            <a:cxnLst/>
            <a:rect l="l" t="t" r="r" b="b"/>
            <a:pathLst>
              <a:path w="533400" h="228600">
                <a:moveTo>
                  <a:pt x="0" y="228600"/>
                </a:moveTo>
                <a:lnTo>
                  <a:pt x="533400" y="228600"/>
                </a:lnTo>
                <a:lnTo>
                  <a:pt x="5334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DD80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590550" y="1280160"/>
            <a:ext cx="8553450" cy="228600"/>
          </a:xfrm>
          <a:custGeom>
            <a:avLst/>
            <a:gdLst/>
            <a:ahLst/>
            <a:cxnLst/>
            <a:rect l="l" t="t" r="r" b="b"/>
            <a:pathLst>
              <a:path w="8553450" h="228600">
                <a:moveTo>
                  <a:pt x="0" y="228600"/>
                </a:moveTo>
                <a:lnTo>
                  <a:pt x="8553450" y="228600"/>
                </a:lnTo>
                <a:lnTo>
                  <a:pt x="855345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93B6D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690372" y="173736"/>
            <a:ext cx="7735824" cy="14721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 txBox="1"/>
          <p:nvPr/>
        </p:nvSpPr>
        <p:spPr>
          <a:xfrm>
            <a:off x="213461" y="1299169"/>
            <a:ext cx="129148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0738"/>
              </a:lnSpc>
              <a:spcBef>
                <a:spcPts val="15"/>
              </a:spcBef>
            </a:pPr>
            <a:r>
              <a:rPr sz="1200" b="1" spc="0" dirty="0">
                <a:solidFill>
                  <a:srgbClr val="FFFFFF"/>
                </a:solidFill>
                <a:latin typeface="Tw Cen MT"/>
                <a:cs typeface="Tw Cen MT"/>
              </a:rPr>
              <a:t>4</a:t>
            </a:r>
            <a:endParaRPr sz="1200">
              <a:latin typeface="Tw Cen MT"/>
              <a:cs typeface="Tw Cen MT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1011732" y="1686206"/>
            <a:ext cx="396653" cy="3701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5"/>
              </a:lnSpc>
              <a:spcBef>
                <a:spcPts val="143"/>
              </a:spcBef>
            </a:pPr>
            <a:r>
              <a:rPr sz="4050" spc="-14" baseline="1133" dirty="0">
                <a:latin typeface="Tw Cen MT"/>
                <a:cs typeface="Tw Cen MT"/>
              </a:rPr>
              <a:t>La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1502791" y="1686206"/>
            <a:ext cx="1083371" cy="3701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5"/>
              </a:lnSpc>
              <a:spcBef>
                <a:spcPts val="143"/>
              </a:spcBef>
            </a:pPr>
            <a:r>
              <a:rPr lang="es-MX" sz="4050" spc="-9" baseline="1133" dirty="0">
                <a:latin typeface="Tw Cen MT"/>
                <a:cs typeface="Tw Cen MT"/>
              </a:rPr>
              <a:t>M</a:t>
            </a:r>
            <a:r>
              <a:rPr sz="4050" spc="0" baseline="1133" dirty="0" err="1">
                <a:latin typeface="Tw Cen MT"/>
                <a:cs typeface="Tw Cen MT"/>
              </a:rPr>
              <a:t>ine</a:t>
            </a:r>
            <a:r>
              <a:rPr sz="4050" spc="-14" baseline="1133" dirty="0" err="1">
                <a:latin typeface="Tw Cen MT"/>
                <a:cs typeface="Tw Cen MT"/>
              </a:rPr>
              <a:t>r</a:t>
            </a:r>
            <a:r>
              <a:rPr sz="4050" spc="0" baseline="1133" dirty="0" err="1">
                <a:latin typeface="Tw Cen MT"/>
                <a:cs typeface="Tw Cen MT"/>
              </a:rPr>
              <a:t>ía</a:t>
            </a:r>
            <a:endParaRPr sz="2700" dirty="0">
              <a:latin typeface="Tw Cen MT"/>
              <a:cs typeface="Tw Cen MT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2679573" y="1686206"/>
            <a:ext cx="1364778" cy="3701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5"/>
              </a:lnSpc>
              <a:spcBef>
                <a:spcPts val="143"/>
              </a:spcBef>
            </a:pPr>
            <a:r>
              <a:rPr sz="4050" spc="-9" baseline="1133" dirty="0">
                <a:latin typeface="Tw Cen MT"/>
                <a:cs typeface="Tw Cen MT"/>
              </a:rPr>
              <a:t>d</a:t>
            </a:r>
            <a:r>
              <a:rPr sz="4050" spc="0" baseline="1133" dirty="0">
                <a:latin typeface="Tw Cen MT"/>
                <a:cs typeface="Tw Cen MT"/>
              </a:rPr>
              <a:t>e</a:t>
            </a:r>
            <a:r>
              <a:rPr sz="4050" spc="612" baseline="1133" dirty="0">
                <a:latin typeface="Tw Cen MT"/>
                <a:cs typeface="Tw Cen MT"/>
              </a:rPr>
              <a:t> </a:t>
            </a:r>
            <a:r>
              <a:rPr lang="es-MX" sz="4050" spc="-9" baseline="1133" dirty="0">
                <a:latin typeface="Tw Cen MT"/>
                <a:cs typeface="Tw Cen MT"/>
              </a:rPr>
              <a:t>D</a:t>
            </a:r>
            <a:r>
              <a:rPr sz="4050" spc="-34" baseline="1133" dirty="0" err="1">
                <a:latin typeface="Tw Cen MT"/>
                <a:cs typeface="Tw Cen MT"/>
              </a:rPr>
              <a:t>a</a:t>
            </a:r>
            <a:r>
              <a:rPr sz="4050" spc="4" baseline="1133" dirty="0" err="1">
                <a:latin typeface="Tw Cen MT"/>
                <a:cs typeface="Tw Cen MT"/>
              </a:rPr>
              <a:t>t</a:t>
            </a:r>
            <a:r>
              <a:rPr sz="4050" spc="-14" baseline="1133" dirty="0" err="1">
                <a:latin typeface="Tw Cen MT"/>
                <a:cs typeface="Tw Cen MT"/>
              </a:rPr>
              <a:t>o</a:t>
            </a:r>
            <a:r>
              <a:rPr sz="4050" spc="0" baseline="1133" dirty="0" err="1">
                <a:latin typeface="Tw Cen MT"/>
                <a:cs typeface="Tw Cen MT"/>
              </a:rPr>
              <a:t>s</a:t>
            </a:r>
            <a:endParaRPr sz="2700" dirty="0">
              <a:latin typeface="Tw Cen MT"/>
              <a:cs typeface="Tw Cen MT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4136898" y="1686206"/>
            <a:ext cx="736918" cy="3701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5"/>
              </a:lnSpc>
              <a:spcBef>
                <a:spcPts val="143"/>
              </a:spcBef>
            </a:pPr>
            <a:r>
              <a:rPr sz="4050" spc="4" baseline="1133" dirty="0">
                <a:latin typeface="Tw Cen MT"/>
                <a:cs typeface="Tw Cen MT"/>
              </a:rPr>
              <a:t>(</a:t>
            </a:r>
            <a:r>
              <a:rPr sz="4050" spc="0" baseline="1133" dirty="0">
                <a:latin typeface="Tw Cen MT"/>
                <a:cs typeface="Tw Cen MT"/>
              </a:rPr>
              <a:t>D</a:t>
            </a:r>
            <a:r>
              <a:rPr sz="4050" spc="-14" baseline="1133" dirty="0">
                <a:latin typeface="Tw Cen MT"/>
                <a:cs typeface="Tw Cen MT"/>
              </a:rPr>
              <a:t>M</a:t>
            </a:r>
            <a:r>
              <a:rPr sz="4050" spc="0" baseline="1133" dirty="0">
                <a:latin typeface="Tw Cen MT"/>
                <a:cs typeface="Tw Cen MT"/>
              </a:rPr>
              <a:t>)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4969256" y="1686206"/>
            <a:ext cx="360918" cy="3701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5"/>
              </a:lnSpc>
              <a:spcBef>
                <a:spcPts val="143"/>
              </a:spcBef>
            </a:pPr>
            <a:r>
              <a:rPr sz="4050" spc="-14" baseline="1133" dirty="0">
                <a:latin typeface="Tw Cen MT"/>
                <a:cs typeface="Tw Cen MT"/>
              </a:rPr>
              <a:t>es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5423662" y="1686206"/>
            <a:ext cx="1552261" cy="3701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5"/>
              </a:lnSpc>
              <a:spcBef>
                <a:spcPts val="143"/>
              </a:spcBef>
            </a:pP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0" baseline="1133" dirty="0">
                <a:latin typeface="Tw Cen MT"/>
                <a:cs typeface="Tw Cen MT"/>
              </a:rPr>
              <a:t>l</a:t>
            </a:r>
            <a:r>
              <a:rPr sz="4050" spc="607" baseline="1133" dirty="0">
                <a:latin typeface="Tw Cen MT"/>
                <a:cs typeface="Tw Cen MT"/>
              </a:rPr>
              <a:t> </a:t>
            </a:r>
            <a:r>
              <a:rPr sz="4050" spc="-34" baseline="1133" dirty="0">
                <a:latin typeface="Tw Cen MT"/>
                <a:cs typeface="Tw Cen MT"/>
              </a:rPr>
              <a:t>p</a:t>
            </a:r>
            <a:r>
              <a:rPr sz="4050" spc="-64" baseline="1133" dirty="0">
                <a:latin typeface="Tw Cen MT"/>
                <a:cs typeface="Tw Cen MT"/>
              </a:rPr>
              <a:t>r</a:t>
            </a:r>
            <a:r>
              <a:rPr sz="4050" spc="9" baseline="1133" dirty="0">
                <a:latin typeface="Tw Cen MT"/>
                <a:cs typeface="Tw Cen MT"/>
              </a:rPr>
              <a:t>o</a:t>
            </a:r>
            <a:r>
              <a:rPr sz="4050" spc="-14" baseline="1133" dirty="0">
                <a:latin typeface="Tw Cen MT"/>
                <a:cs typeface="Tw Cen MT"/>
              </a:rPr>
              <a:t>ce</a:t>
            </a:r>
            <a:r>
              <a:rPr sz="4050" spc="0" baseline="1133" dirty="0">
                <a:latin typeface="Tw Cen MT"/>
                <a:cs typeface="Tw Cen MT"/>
              </a:rPr>
              <a:t>so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7070217" y="1686206"/>
            <a:ext cx="437064" cy="3701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5"/>
              </a:lnSpc>
              <a:spcBef>
                <a:spcPts val="143"/>
              </a:spcBef>
            </a:pPr>
            <a:r>
              <a:rPr sz="4050" spc="-9" baseline="1133" dirty="0">
                <a:latin typeface="Tw Cen MT"/>
                <a:cs typeface="Tw Cen MT"/>
              </a:rPr>
              <a:t>de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7603617" y="1686206"/>
            <a:ext cx="1138187" cy="3701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5"/>
              </a:lnSpc>
              <a:spcBef>
                <a:spcPts val="143"/>
              </a:spcBef>
            </a:pPr>
            <a:r>
              <a:rPr sz="4050" spc="9" baseline="1133" dirty="0">
                <a:latin typeface="Tw Cen MT"/>
                <a:cs typeface="Tw Cen MT"/>
              </a:rPr>
              <a:t>o</a:t>
            </a:r>
            <a:r>
              <a:rPr sz="4050" spc="-34" baseline="1133" dirty="0">
                <a:latin typeface="Tw Cen MT"/>
                <a:cs typeface="Tw Cen MT"/>
              </a:rPr>
              <a:t>b</a:t>
            </a:r>
            <a:r>
              <a:rPr sz="4050" spc="4" baseline="1133" dirty="0">
                <a:latin typeface="Tw Cen MT"/>
                <a:cs typeface="Tw Cen MT"/>
              </a:rPr>
              <a:t>t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-39" baseline="1133" dirty="0">
                <a:latin typeface="Tw Cen MT"/>
                <a:cs typeface="Tw Cen MT"/>
              </a:rPr>
              <a:t>n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0" baseline="1133" dirty="0">
                <a:latin typeface="Tw Cen MT"/>
                <a:cs typeface="Tw Cen MT"/>
              </a:rPr>
              <a:t>r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691692" y="1789078"/>
            <a:ext cx="241479" cy="23296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60"/>
              </a:lnSpc>
              <a:spcBef>
                <a:spcPts val="88"/>
              </a:spcBef>
            </a:pPr>
            <a:r>
              <a:rPr sz="1600" spc="0" dirty="0">
                <a:solidFill>
                  <a:srgbClr val="DD8046"/>
                </a:solidFill>
                <a:latin typeface="Wingdings"/>
                <a:cs typeface="Wingdings"/>
              </a:rPr>
              <a:t></a:t>
            </a:r>
            <a:endParaRPr sz="1600">
              <a:latin typeface="Wingdings"/>
              <a:cs typeface="Wingdings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011732" y="2097925"/>
            <a:ext cx="3412836" cy="3698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4050" spc="-9" baseline="1133" dirty="0">
                <a:latin typeface="Tw Cen MT"/>
                <a:cs typeface="Tw Cen MT"/>
              </a:rPr>
              <a:t>c</a:t>
            </a:r>
            <a:r>
              <a:rPr sz="4050" spc="9" baseline="1133" dirty="0">
                <a:latin typeface="Tw Cen MT"/>
                <a:cs typeface="Tw Cen MT"/>
              </a:rPr>
              <a:t>o</a:t>
            </a:r>
            <a:r>
              <a:rPr sz="4050" spc="-9" baseline="1133" dirty="0">
                <a:latin typeface="Tw Cen MT"/>
                <a:cs typeface="Tw Cen MT"/>
              </a:rPr>
              <a:t>n</a:t>
            </a:r>
            <a:r>
              <a:rPr sz="4050" spc="9" baseline="1133" dirty="0">
                <a:latin typeface="Tw Cen MT"/>
                <a:cs typeface="Tw Cen MT"/>
              </a:rPr>
              <a:t>o</a:t>
            </a:r>
            <a:r>
              <a:rPr sz="4050" spc="-9" baseline="1133" dirty="0">
                <a:latin typeface="Tw Cen MT"/>
                <a:cs typeface="Tw Cen MT"/>
              </a:rPr>
              <a:t>c</a:t>
            </a:r>
            <a:r>
              <a:rPr sz="4050" spc="0" baseline="1133" dirty="0">
                <a:latin typeface="Tw Cen MT"/>
                <a:cs typeface="Tw Cen MT"/>
              </a:rPr>
              <a:t>imi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-9" baseline="1133" dirty="0">
                <a:latin typeface="Tw Cen MT"/>
                <a:cs typeface="Tw Cen MT"/>
              </a:rPr>
              <a:t>n</a:t>
            </a:r>
            <a:r>
              <a:rPr sz="4050" spc="4" baseline="1133" dirty="0">
                <a:latin typeface="Tw Cen MT"/>
                <a:cs typeface="Tw Cen MT"/>
              </a:rPr>
              <a:t>t</a:t>
            </a:r>
            <a:r>
              <a:rPr sz="4050" spc="0" baseline="1133" dirty="0">
                <a:latin typeface="Tw Cen MT"/>
                <a:cs typeface="Tw Cen MT"/>
              </a:rPr>
              <a:t>o</a:t>
            </a:r>
            <a:r>
              <a:rPr sz="4050" spc="-69" baseline="1133" dirty="0">
                <a:latin typeface="Tw Cen MT"/>
                <a:cs typeface="Tw Cen MT"/>
              </a:rPr>
              <a:t> </a:t>
            </a:r>
            <a:r>
              <a:rPr sz="4050" spc="0" baseline="1133" dirty="0">
                <a:latin typeface="Tw Cen MT"/>
                <a:cs typeface="Tw Cen MT"/>
              </a:rPr>
              <a:t>a</a:t>
            </a:r>
            <a:r>
              <a:rPr sz="4050" spc="14" baseline="1133" dirty="0">
                <a:latin typeface="Tw Cen MT"/>
                <a:cs typeface="Tw Cen MT"/>
              </a:rPr>
              <a:t> </a:t>
            </a:r>
            <a:r>
              <a:rPr sz="4050" spc="-4" baseline="1133" dirty="0">
                <a:latin typeface="Tw Cen MT"/>
                <a:cs typeface="Tw Cen MT"/>
              </a:rPr>
              <a:t>pa</a:t>
            </a:r>
            <a:r>
              <a:rPr sz="4050" spc="54" baseline="1133" dirty="0">
                <a:latin typeface="Tw Cen MT"/>
                <a:cs typeface="Tw Cen MT"/>
              </a:rPr>
              <a:t>r</a:t>
            </a:r>
            <a:r>
              <a:rPr sz="4050" spc="4" baseline="1133" dirty="0">
                <a:latin typeface="Tw Cen MT"/>
                <a:cs typeface="Tw Cen MT"/>
              </a:rPr>
              <a:t>t</a:t>
            </a:r>
            <a:r>
              <a:rPr sz="4050" spc="0" baseline="1133" dirty="0">
                <a:latin typeface="Tw Cen MT"/>
                <a:cs typeface="Tw Cen MT"/>
              </a:rPr>
              <a:t>ir</a:t>
            </a:r>
            <a:r>
              <a:rPr sz="4050" spc="-24" baseline="1133" dirty="0">
                <a:latin typeface="Tw Cen MT"/>
                <a:cs typeface="Tw Cen MT"/>
              </a:rPr>
              <a:t> </a:t>
            </a:r>
            <a:r>
              <a:rPr sz="4050" spc="-9" baseline="1133" dirty="0">
                <a:latin typeface="Tw Cen MT"/>
                <a:cs typeface="Tw Cen MT"/>
              </a:rPr>
              <a:t>de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4445000" y="2097925"/>
            <a:ext cx="3881548" cy="3698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4050" spc="-9" baseline="1133" dirty="0">
                <a:latin typeface="Tw Cen MT"/>
                <a:cs typeface="Tw Cen MT"/>
              </a:rPr>
              <a:t>c</a:t>
            </a:r>
            <a:r>
              <a:rPr sz="4050" spc="9" baseline="1133" dirty="0">
                <a:latin typeface="Tw Cen MT"/>
                <a:cs typeface="Tw Cen MT"/>
              </a:rPr>
              <a:t>o</a:t>
            </a:r>
            <a:r>
              <a:rPr sz="4050" spc="-9" baseline="1133" dirty="0">
                <a:latin typeface="Tw Cen MT"/>
                <a:cs typeface="Tw Cen MT"/>
              </a:rPr>
              <a:t>n</a:t>
            </a:r>
            <a:r>
              <a:rPr sz="4050" spc="0" baseline="1133" dirty="0">
                <a:latin typeface="Tw Cen MT"/>
                <a:cs typeface="Tw Cen MT"/>
              </a:rPr>
              <a:t>ju</a:t>
            </a:r>
            <a:r>
              <a:rPr sz="4050" spc="-19" baseline="1133" dirty="0">
                <a:latin typeface="Tw Cen MT"/>
                <a:cs typeface="Tw Cen MT"/>
              </a:rPr>
              <a:t>n</a:t>
            </a:r>
            <a:r>
              <a:rPr sz="4050" spc="4" baseline="1133" dirty="0">
                <a:latin typeface="Tw Cen MT"/>
                <a:cs typeface="Tw Cen MT"/>
              </a:rPr>
              <a:t>t</a:t>
            </a:r>
            <a:r>
              <a:rPr sz="4050" spc="9" baseline="1133" dirty="0">
                <a:latin typeface="Tw Cen MT"/>
                <a:cs typeface="Tw Cen MT"/>
              </a:rPr>
              <a:t>o</a:t>
            </a:r>
            <a:r>
              <a:rPr sz="4050" spc="0" baseline="1133" dirty="0">
                <a:latin typeface="Tw Cen MT"/>
                <a:cs typeface="Tw Cen MT"/>
              </a:rPr>
              <a:t>s </a:t>
            </a:r>
            <a:r>
              <a:rPr sz="4050" spc="-4" baseline="1133" dirty="0">
                <a:latin typeface="Tw Cen MT"/>
                <a:cs typeface="Tw Cen MT"/>
              </a:rPr>
              <a:t>g</a:t>
            </a:r>
            <a:r>
              <a:rPr sz="4050" spc="-14" baseline="1133" dirty="0">
                <a:latin typeface="Tw Cen MT"/>
                <a:cs typeface="Tw Cen MT"/>
              </a:rPr>
              <a:t>r</a:t>
            </a:r>
            <a:r>
              <a:rPr sz="4050" spc="-4" baseline="1133" dirty="0">
                <a:latin typeface="Tw Cen MT"/>
                <a:cs typeface="Tw Cen MT"/>
              </a:rPr>
              <a:t>a</a:t>
            </a:r>
            <a:r>
              <a:rPr sz="4050" spc="-9" baseline="1133" dirty="0">
                <a:latin typeface="Tw Cen MT"/>
                <a:cs typeface="Tw Cen MT"/>
              </a:rPr>
              <a:t>n</a:t>
            </a:r>
            <a:r>
              <a:rPr sz="4050" spc="-4" baseline="1133" dirty="0">
                <a:latin typeface="Tw Cen MT"/>
                <a:cs typeface="Tw Cen MT"/>
              </a:rPr>
              <a:t>d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0" baseline="1133" dirty="0">
                <a:latin typeface="Tw Cen MT"/>
                <a:cs typeface="Tw Cen MT"/>
              </a:rPr>
              <a:t>s</a:t>
            </a:r>
            <a:r>
              <a:rPr sz="4050" spc="-9" baseline="1133" dirty="0">
                <a:latin typeface="Tw Cen MT"/>
                <a:cs typeface="Tw Cen MT"/>
              </a:rPr>
              <a:t> d</a:t>
            </a:r>
            <a:r>
              <a:rPr sz="4050" spc="0" baseline="1133" dirty="0">
                <a:latin typeface="Tw Cen MT"/>
                <a:cs typeface="Tw Cen MT"/>
              </a:rPr>
              <a:t>e</a:t>
            </a:r>
            <a:r>
              <a:rPr sz="4050" spc="-9" baseline="1133" dirty="0">
                <a:latin typeface="Tw Cen MT"/>
                <a:cs typeface="Tw Cen MT"/>
              </a:rPr>
              <a:t> </a:t>
            </a:r>
            <a:r>
              <a:rPr sz="4050" spc="-4" baseline="1133" dirty="0">
                <a:latin typeface="Tw Cen MT"/>
                <a:cs typeface="Tw Cen MT"/>
              </a:rPr>
              <a:t>da</a:t>
            </a:r>
            <a:r>
              <a:rPr sz="4050" spc="4" baseline="1133" dirty="0">
                <a:latin typeface="Tw Cen MT"/>
                <a:cs typeface="Tw Cen MT"/>
              </a:rPr>
              <a:t>t</a:t>
            </a:r>
            <a:r>
              <a:rPr sz="4050" spc="9" baseline="1133" dirty="0">
                <a:latin typeface="Tw Cen MT"/>
                <a:cs typeface="Tw Cen MT"/>
              </a:rPr>
              <a:t>o</a:t>
            </a:r>
            <a:r>
              <a:rPr sz="4050" spc="-4" baseline="1133" dirty="0">
                <a:latin typeface="Tw Cen MT"/>
                <a:cs typeface="Tw Cen MT"/>
              </a:rPr>
              <a:t>s</a:t>
            </a:r>
            <a:r>
              <a:rPr sz="4050" spc="0" baseline="1133" dirty="0">
                <a:latin typeface="Tw Cen MT"/>
                <a:cs typeface="Tw Cen MT"/>
              </a:rPr>
              <a:t>.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011732" y="2598178"/>
            <a:ext cx="339590" cy="3698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4050" spc="-9" baseline="1133" dirty="0">
                <a:latin typeface="Tw Cen MT"/>
                <a:cs typeface="Tw Cen MT"/>
              </a:rPr>
              <a:t>Es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450975" y="2598178"/>
            <a:ext cx="1838593" cy="3698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4050" spc="4" baseline="1133" dirty="0">
                <a:latin typeface="Tw Cen MT"/>
                <a:cs typeface="Tw Cen MT"/>
              </a:rPr>
              <a:t>t</a:t>
            </a:r>
            <a:r>
              <a:rPr sz="4050" spc="-4" baseline="1133" dirty="0">
                <a:latin typeface="Tw Cen MT"/>
                <a:cs typeface="Tw Cen MT"/>
              </a:rPr>
              <a:t>a</a:t>
            </a:r>
            <a:r>
              <a:rPr sz="4050" spc="-9" baseline="1133" dirty="0">
                <a:latin typeface="Tw Cen MT"/>
                <a:cs typeface="Tw Cen MT"/>
              </a:rPr>
              <a:t>m</a:t>
            </a:r>
            <a:r>
              <a:rPr sz="4050" spc="-4" baseline="1133" dirty="0">
                <a:latin typeface="Tw Cen MT"/>
                <a:cs typeface="Tw Cen MT"/>
              </a:rPr>
              <a:t>b</a:t>
            </a:r>
            <a:r>
              <a:rPr sz="4050" spc="0" baseline="1133" dirty="0">
                <a:latin typeface="Tw Cen MT"/>
                <a:cs typeface="Tw Cen MT"/>
              </a:rPr>
              <a:t>i</a:t>
            </a:r>
            <a:r>
              <a:rPr sz="4050" spc="14" baseline="1133" dirty="0">
                <a:latin typeface="Tw Cen MT"/>
                <a:cs typeface="Tw Cen MT"/>
              </a:rPr>
              <a:t>é</a:t>
            </a:r>
            <a:r>
              <a:rPr sz="4050" spc="0" baseline="1133" dirty="0">
                <a:latin typeface="Tw Cen MT"/>
                <a:cs typeface="Tw Cen MT"/>
              </a:rPr>
              <a:t>n</a:t>
            </a:r>
            <a:r>
              <a:rPr sz="4050" spc="617" baseline="1133" dirty="0">
                <a:latin typeface="Tw Cen MT"/>
                <a:cs typeface="Tw Cen MT"/>
              </a:rPr>
              <a:t> </a:t>
            </a:r>
            <a:r>
              <a:rPr sz="4050" spc="-9" baseline="1133" dirty="0">
                <a:latin typeface="Tw Cen MT"/>
                <a:cs typeface="Tw Cen MT"/>
              </a:rPr>
              <a:t>una</a:t>
            </a:r>
            <a:endParaRPr sz="2700" dirty="0">
              <a:latin typeface="Tw Cen MT"/>
              <a:cs typeface="Tw Cen MT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387090" y="2598178"/>
            <a:ext cx="437023" cy="3698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4050" spc="-9" baseline="1133" dirty="0">
                <a:latin typeface="Tw Cen MT"/>
                <a:cs typeface="Tw Cen MT"/>
              </a:rPr>
              <a:t>de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3923538" y="2598178"/>
            <a:ext cx="453866" cy="3698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4050" spc="-19" baseline="1133" dirty="0">
                <a:latin typeface="Tw Cen MT"/>
                <a:cs typeface="Tw Cen MT"/>
              </a:rPr>
              <a:t>l</a:t>
            </a:r>
            <a:r>
              <a:rPr sz="4050" spc="-4" baseline="1133" dirty="0">
                <a:latin typeface="Tw Cen MT"/>
                <a:cs typeface="Tw Cen MT"/>
              </a:rPr>
              <a:t>a</a:t>
            </a:r>
            <a:r>
              <a:rPr sz="4050" spc="0" baseline="1133" dirty="0">
                <a:latin typeface="Tw Cen MT"/>
                <a:cs typeface="Tw Cen MT"/>
              </a:rPr>
              <a:t>s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448048" y="2598178"/>
            <a:ext cx="1579059" cy="78162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40131">
              <a:lnSpc>
                <a:spcPts val="2860"/>
              </a:lnSpc>
              <a:spcBef>
                <a:spcPts val="143"/>
              </a:spcBef>
            </a:pPr>
            <a:r>
              <a:rPr sz="4050" spc="-4" baseline="1133" dirty="0">
                <a:latin typeface="Tw Cen MT"/>
                <a:cs typeface="Tw Cen MT"/>
              </a:rPr>
              <a:t>p</a:t>
            </a:r>
            <a:r>
              <a:rPr sz="4050" spc="4" baseline="1133" dirty="0">
                <a:latin typeface="Tw Cen MT"/>
                <a:cs typeface="Tw Cen MT"/>
              </a:rPr>
              <a:t>r</a:t>
            </a:r>
            <a:r>
              <a:rPr sz="4050" spc="0" baseline="1133" dirty="0">
                <a:latin typeface="Tw Cen MT"/>
                <a:cs typeface="Tw Cen MT"/>
              </a:rPr>
              <a:t>in</a:t>
            </a:r>
            <a:r>
              <a:rPr sz="4050" spc="-19" baseline="1133" dirty="0">
                <a:latin typeface="Tw Cen MT"/>
                <a:cs typeface="Tw Cen MT"/>
              </a:rPr>
              <a:t>c</a:t>
            </a:r>
            <a:r>
              <a:rPr sz="4050" spc="0" baseline="1133" dirty="0">
                <a:latin typeface="Tw Cen MT"/>
                <a:cs typeface="Tw Cen MT"/>
              </a:rPr>
              <a:t>ip</a:t>
            </a:r>
            <a:r>
              <a:rPr sz="4050" spc="-34" baseline="1133" dirty="0">
                <a:latin typeface="Tw Cen MT"/>
                <a:cs typeface="Tw Cen MT"/>
              </a:rPr>
              <a:t>a</a:t>
            </a:r>
            <a:r>
              <a:rPr sz="4050" spc="0" baseline="1133" dirty="0">
                <a:latin typeface="Tw Cen MT"/>
                <a:cs typeface="Tw Cen MT"/>
              </a:rPr>
              <a:t>les</a:t>
            </a:r>
            <a:endParaRPr sz="2700" dirty="0">
              <a:latin typeface="Tw Cen MT"/>
              <a:cs typeface="Tw Cen MT"/>
            </a:endParaRPr>
          </a:p>
          <a:p>
            <a:pPr marL="12700" marR="51663">
              <a:lnSpc>
                <a:spcPct val="90738"/>
              </a:lnSpc>
              <a:spcBef>
                <a:spcPts val="156"/>
              </a:spcBef>
            </a:pPr>
            <a:r>
              <a:rPr sz="2700" spc="4" dirty="0">
                <a:latin typeface="Tw Cen MT"/>
                <a:cs typeface="Tw Cen MT"/>
              </a:rPr>
              <a:t>(</a:t>
            </a:r>
            <a:r>
              <a:rPr sz="2700" spc="9" dirty="0">
                <a:latin typeface="Tw Cen MT"/>
                <a:cs typeface="Tw Cen MT"/>
              </a:rPr>
              <a:t>B</a:t>
            </a:r>
            <a:r>
              <a:rPr sz="2700" spc="0" dirty="0">
                <a:latin typeface="Tw Cen MT"/>
                <a:cs typeface="Tw Cen MT"/>
              </a:rPr>
              <a:t>I</a:t>
            </a:r>
            <a:r>
              <a:rPr sz="2700" spc="19" dirty="0">
                <a:latin typeface="Tw Cen MT"/>
                <a:cs typeface="Tw Cen MT"/>
              </a:rPr>
              <a:t>)</a:t>
            </a:r>
            <a:r>
              <a:rPr sz="2700" spc="0" dirty="0">
                <a:latin typeface="Tw Cen MT"/>
                <a:cs typeface="Tw Cen MT"/>
              </a:rPr>
              <a:t>.</a:t>
            </a:r>
            <a:endParaRPr sz="2700" dirty="0">
              <a:latin typeface="Tw Cen MT"/>
              <a:cs typeface="Tw Cen MT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6125083" y="2598178"/>
            <a:ext cx="1645228" cy="3698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4050" spc="-4" baseline="1133" dirty="0">
                <a:latin typeface="Tw Cen MT"/>
                <a:cs typeface="Tw Cen MT"/>
              </a:rPr>
              <a:t>a</a:t>
            </a:r>
            <a:r>
              <a:rPr sz="4050" spc="-9" baseline="1133" dirty="0">
                <a:latin typeface="Tw Cen MT"/>
                <a:cs typeface="Tw Cen MT"/>
              </a:rPr>
              <a:t>c</a:t>
            </a:r>
            <a:r>
              <a:rPr sz="4050" spc="4" baseline="1133" dirty="0">
                <a:latin typeface="Tw Cen MT"/>
                <a:cs typeface="Tw Cen MT"/>
              </a:rPr>
              <a:t>t</a:t>
            </a:r>
            <a:r>
              <a:rPr sz="4050" spc="0" baseline="1133" dirty="0">
                <a:latin typeface="Tw Cen MT"/>
                <a:cs typeface="Tw Cen MT"/>
              </a:rPr>
              <a:t>ivi</a:t>
            </a:r>
            <a:r>
              <a:rPr sz="4050" spc="-34" baseline="1133" dirty="0">
                <a:latin typeface="Tw Cen MT"/>
                <a:cs typeface="Tw Cen MT"/>
              </a:rPr>
              <a:t>d</a:t>
            </a:r>
            <a:r>
              <a:rPr sz="4050" spc="-4" baseline="1133" dirty="0">
                <a:latin typeface="Tw Cen MT"/>
                <a:cs typeface="Tw Cen MT"/>
              </a:rPr>
              <a:t>ad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0" baseline="1133" dirty="0">
                <a:latin typeface="Tw Cen MT"/>
                <a:cs typeface="Tw Cen MT"/>
              </a:rPr>
              <a:t>s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7868793" y="2598178"/>
            <a:ext cx="430932" cy="3698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4050" spc="-34" baseline="1133" dirty="0">
                <a:latin typeface="Tw Cen MT"/>
                <a:cs typeface="Tw Cen MT"/>
              </a:rPr>
              <a:t>de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8402574" y="2598178"/>
            <a:ext cx="344154" cy="3698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4050" spc="4" baseline="1133" dirty="0">
                <a:latin typeface="Tw Cen MT"/>
                <a:cs typeface="Tw Cen MT"/>
              </a:rPr>
              <a:t>la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91692" y="2701058"/>
            <a:ext cx="241161" cy="23266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60"/>
              </a:lnSpc>
              <a:spcBef>
                <a:spcPts val="88"/>
              </a:spcBef>
            </a:pPr>
            <a:r>
              <a:rPr sz="1600" spc="0" dirty="0">
                <a:solidFill>
                  <a:srgbClr val="DD8046"/>
                </a:solidFill>
                <a:latin typeface="Wingdings"/>
                <a:cs typeface="Wingdings"/>
              </a:rPr>
              <a:t></a:t>
            </a:r>
            <a:endParaRPr sz="1600">
              <a:latin typeface="Wingdings"/>
              <a:cs typeface="Wingdings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011732" y="3009673"/>
            <a:ext cx="3425215" cy="3701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5"/>
              </a:lnSpc>
              <a:spcBef>
                <a:spcPts val="143"/>
              </a:spcBef>
            </a:pPr>
            <a:r>
              <a:rPr sz="4050" spc="0" baseline="1133" dirty="0">
                <a:latin typeface="Tw Cen MT"/>
                <a:cs typeface="Tw Cen MT"/>
              </a:rPr>
              <a:t>Int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0" baseline="1133" dirty="0">
                <a:latin typeface="Tw Cen MT"/>
                <a:cs typeface="Tw Cen MT"/>
              </a:rPr>
              <a:t>l</a:t>
            </a:r>
            <a:r>
              <a:rPr sz="4050" spc="4" baseline="1133" dirty="0">
                <a:latin typeface="Tw Cen MT"/>
                <a:cs typeface="Tw Cen MT"/>
              </a:rPr>
              <a:t>i</a:t>
            </a:r>
            <a:r>
              <a:rPr sz="4050" spc="-54" baseline="1133" dirty="0">
                <a:latin typeface="Tw Cen MT"/>
                <a:cs typeface="Tw Cen MT"/>
              </a:rPr>
              <a:t>g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-14" baseline="1133" dirty="0">
                <a:latin typeface="Tw Cen MT"/>
                <a:cs typeface="Tw Cen MT"/>
              </a:rPr>
              <a:t>nc</a:t>
            </a:r>
            <a:r>
              <a:rPr sz="4050" spc="0" baseline="1133" dirty="0">
                <a:latin typeface="Tw Cen MT"/>
                <a:cs typeface="Tw Cen MT"/>
              </a:rPr>
              <a:t>ia</a:t>
            </a:r>
            <a:r>
              <a:rPr sz="4050" spc="-84" baseline="1133" dirty="0">
                <a:latin typeface="Tw Cen MT"/>
                <a:cs typeface="Tw Cen MT"/>
              </a:rPr>
              <a:t> </a:t>
            </a:r>
            <a:r>
              <a:rPr sz="4050" spc="-9" baseline="1133" dirty="0">
                <a:latin typeface="Tw Cen MT"/>
                <a:cs typeface="Tw Cen MT"/>
              </a:rPr>
              <a:t>d</a:t>
            </a:r>
            <a:r>
              <a:rPr sz="4050" spc="0" baseline="1133" dirty="0">
                <a:latin typeface="Tw Cen MT"/>
                <a:cs typeface="Tw Cen MT"/>
              </a:rPr>
              <a:t>e</a:t>
            </a:r>
            <a:r>
              <a:rPr sz="4050" spc="14" baseline="1133" dirty="0">
                <a:latin typeface="Tw Cen MT"/>
                <a:cs typeface="Tw Cen MT"/>
              </a:rPr>
              <a:t> </a:t>
            </a:r>
            <a:r>
              <a:rPr sz="4050" spc="-9" baseline="1133" dirty="0">
                <a:latin typeface="Tw Cen MT"/>
                <a:cs typeface="Tw Cen MT"/>
              </a:rPr>
              <a:t>N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-9" baseline="1133" dirty="0">
                <a:latin typeface="Tw Cen MT"/>
                <a:cs typeface="Tw Cen MT"/>
              </a:rPr>
              <a:t>g</a:t>
            </a:r>
            <a:r>
              <a:rPr sz="4050" spc="9" baseline="1133" dirty="0">
                <a:latin typeface="Tw Cen MT"/>
                <a:cs typeface="Tw Cen MT"/>
              </a:rPr>
              <a:t>o</a:t>
            </a:r>
            <a:r>
              <a:rPr sz="4050" spc="-14" baseline="1133" dirty="0">
                <a:latin typeface="Tw Cen MT"/>
                <a:cs typeface="Tw Cen MT"/>
              </a:rPr>
              <a:t>c</a:t>
            </a:r>
            <a:r>
              <a:rPr sz="4050" spc="0" baseline="1133" dirty="0">
                <a:latin typeface="Tw Cen MT"/>
                <a:cs typeface="Tw Cen MT"/>
              </a:rPr>
              <a:t>i</a:t>
            </a:r>
            <a:r>
              <a:rPr sz="4050" spc="14" baseline="1133" dirty="0">
                <a:latin typeface="Tw Cen MT"/>
                <a:cs typeface="Tw Cen MT"/>
              </a:rPr>
              <a:t>o</a:t>
            </a:r>
            <a:r>
              <a:rPr sz="4050" spc="0" baseline="1133" dirty="0">
                <a:latin typeface="Tw Cen MT"/>
                <a:cs typeface="Tw Cen MT"/>
              </a:rPr>
              <a:t>s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011732" y="3509784"/>
            <a:ext cx="7730867" cy="78155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4050" spc="0" baseline="1133" dirty="0">
                <a:latin typeface="Tw Cen MT"/>
                <a:cs typeface="Tw Cen MT"/>
              </a:rPr>
              <a:t>Ut</a:t>
            </a:r>
            <a:r>
              <a:rPr sz="4050" spc="-14" baseline="1133" dirty="0">
                <a:latin typeface="Tw Cen MT"/>
                <a:cs typeface="Tw Cen MT"/>
              </a:rPr>
              <a:t>i</a:t>
            </a:r>
            <a:r>
              <a:rPr sz="4050" spc="0" baseline="1133" dirty="0">
                <a:latin typeface="Tw Cen MT"/>
                <a:cs typeface="Tw Cen MT"/>
              </a:rPr>
              <a:t>l</a:t>
            </a:r>
            <a:r>
              <a:rPr sz="4050" spc="4" baseline="1133" dirty="0">
                <a:latin typeface="Tw Cen MT"/>
                <a:cs typeface="Tw Cen MT"/>
              </a:rPr>
              <a:t>i</a:t>
            </a:r>
            <a:r>
              <a:rPr sz="4050" spc="-9" baseline="1133" dirty="0">
                <a:latin typeface="Tw Cen MT"/>
                <a:cs typeface="Tw Cen MT"/>
              </a:rPr>
              <a:t>z</a:t>
            </a:r>
            <a:r>
              <a:rPr sz="4050" spc="0" baseline="1133" dirty="0">
                <a:latin typeface="Tw Cen MT"/>
                <a:cs typeface="Tw Cen MT"/>
              </a:rPr>
              <a:t>a</a:t>
            </a:r>
            <a:r>
              <a:rPr sz="4050" spc="69" baseline="1133" dirty="0">
                <a:latin typeface="Tw Cen MT"/>
                <a:cs typeface="Tw Cen MT"/>
              </a:rPr>
              <a:t> 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0" baseline="1133" dirty="0">
                <a:latin typeface="Tw Cen MT"/>
                <a:cs typeface="Tw Cen MT"/>
              </a:rPr>
              <a:t>l</a:t>
            </a:r>
            <a:r>
              <a:rPr sz="4050" spc="79" baseline="1133" dirty="0">
                <a:latin typeface="Tw Cen MT"/>
                <a:cs typeface="Tw Cen MT"/>
              </a:rPr>
              <a:t> </a:t>
            </a:r>
            <a:r>
              <a:rPr sz="4050" spc="-4" baseline="1133" dirty="0">
                <a:latin typeface="Tw Cen MT"/>
                <a:cs typeface="Tw Cen MT"/>
              </a:rPr>
              <a:t>a</a:t>
            </a:r>
            <a:r>
              <a:rPr sz="4050" spc="-9" baseline="1133" dirty="0">
                <a:latin typeface="Tw Cen MT"/>
                <a:cs typeface="Tw Cen MT"/>
              </a:rPr>
              <a:t>n</a:t>
            </a:r>
            <a:r>
              <a:rPr sz="4050" spc="-4" baseline="1133" dirty="0">
                <a:latin typeface="Tw Cen MT"/>
                <a:cs typeface="Tw Cen MT"/>
              </a:rPr>
              <a:t>á</a:t>
            </a:r>
            <a:r>
              <a:rPr sz="4050" spc="0" baseline="1133" dirty="0">
                <a:latin typeface="Tw Cen MT"/>
                <a:cs typeface="Tw Cen MT"/>
              </a:rPr>
              <a:t>l</a:t>
            </a:r>
            <a:r>
              <a:rPr sz="4050" spc="-9" baseline="1133" dirty="0">
                <a:latin typeface="Tw Cen MT"/>
                <a:cs typeface="Tw Cen MT"/>
              </a:rPr>
              <a:t>i</a:t>
            </a:r>
            <a:r>
              <a:rPr sz="4050" spc="4" baseline="1133" dirty="0">
                <a:latin typeface="Tw Cen MT"/>
                <a:cs typeface="Tw Cen MT"/>
              </a:rPr>
              <a:t>s</a:t>
            </a:r>
            <a:r>
              <a:rPr sz="4050" spc="-19" baseline="1133" dirty="0">
                <a:latin typeface="Tw Cen MT"/>
                <a:cs typeface="Tw Cen MT"/>
              </a:rPr>
              <a:t>i</a:t>
            </a:r>
            <a:r>
              <a:rPr sz="4050" spc="0" baseline="1133" dirty="0">
                <a:latin typeface="Tw Cen MT"/>
                <a:cs typeface="Tw Cen MT"/>
              </a:rPr>
              <a:t>s</a:t>
            </a:r>
            <a:r>
              <a:rPr sz="4050" spc="89" baseline="1133" dirty="0">
                <a:latin typeface="Tw Cen MT"/>
                <a:cs typeface="Tw Cen MT"/>
              </a:rPr>
              <a:t> </a:t>
            </a:r>
            <a:r>
              <a:rPr sz="4050" spc="-9" baseline="1133" dirty="0">
                <a:latin typeface="Tw Cen MT"/>
                <a:cs typeface="Tw Cen MT"/>
              </a:rPr>
              <a:t>m</a:t>
            </a:r>
            <a:r>
              <a:rPr sz="4050" spc="-4" baseline="1133" dirty="0">
                <a:latin typeface="Tw Cen MT"/>
                <a:cs typeface="Tw Cen MT"/>
              </a:rPr>
              <a:t>a</a:t>
            </a:r>
            <a:r>
              <a:rPr sz="4050" spc="4" baseline="1133" dirty="0">
                <a:latin typeface="Tw Cen MT"/>
                <a:cs typeface="Tw Cen MT"/>
              </a:rPr>
              <a:t>t</a:t>
            </a:r>
            <a:r>
              <a:rPr sz="4050" spc="-9" baseline="1133" dirty="0">
                <a:latin typeface="Tw Cen MT"/>
                <a:cs typeface="Tw Cen MT"/>
              </a:rPr>
              <a:t>em</a:t>
            </a:r>
            <a:r>
              <a:rPr sz="4050" spc="-4" baseline="1133" dirty="0">
                <a:latin typeface="Tw Cen MT"/>
                <a:cs typeface="Tw Cen MT"/>
              </a:rPr>
              <a:t>á</a:t>
            </a:r>
            <a:r>
              <a:rPr sz="4050" spc="4" baseline="1133" dirty="0">
                <a:latin typeface="Tw Cen MT"/>
                <a:cs typeface="Tw Cen MT"/>
              </a:rPr>
              <a:t>t</a:t>
            </a:r>
            <a:r>
              <a:rPr sz="4050" spc="0" baseline="1133" dirty="0">
                <a:latin typeface="Tw Cen MT"/>
                <a:cs typeface="Tw Cen MT"/>
              </a:rPr>
              <a:t>ico</a:t>
            </a:r>
            <a:r>
              <a:rPr sz="4050" spc="84" baseline="1133" dirty="0">
                <a:latin typeface="Tw Cen MT"/>
                <a:cs typeface="Tw Cen MT"/>
              </a:rPr>
              <a:t> </a:t>
            </a:r>
            <a:r>
              <a:rPr sz="4050" spc="-4" baseline="1133" dirty="0">
                <a:latin typeface="Tw Cen MT"/>
                <a:cs typeface="Tw Cen MT"/>
              </a:rPr>
              <a:t>pa</a:t>
            </a:r>
            <a:r>
              <a:rPr sz="4050" spc="-14" baseline="1133" dirty="0">
                <a:latin typeface="Tw Cen MT"/>
                <a:cs typeface="Tw Cen MT"/>
              </a:rPr>
              <a:t>r</a:t>
            </a:r>
            <a:r>
              <a:rPr sz="4050" spc="0" baseline="1133" dirty="0">
                <a:latin typeface="Tw Cen MT"/>
                <a:cs typeface="Tw Cen MT"/>
              </a:rPr>
              <a:t>a</a:t>
            </a:r>
            <a:r>
              <a:rPr sz="4050" spc="64" baseline="1133" dirty="0">
                <a:latin typeface="Tw Cen MT"/>
                <a:cs typeface="Tw Cen MT"/>
              </a:rPr>
              <a:t> </a:t>
            </a:r>
            <a:r>
              <a:rPr sz="4050" spc="-4" baseline="1133" dirty="0">
                <a:latin typeface="Tw Cen MT"/>
                <a:cs typeface="Tw Cen MT"/>
              </a:rPr>
              <a:t>d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-4" baseline="1133" dirty="0">
                <a:latin typeface="Tw Cen MT"/>
                <a:cs typeface="Tw Cen MT"/>
              </a:rPr>
              <a:t>d</a:t>
            </a:r>
            <a:r>
              <a:rPr sz="4050" spc="-9" baseline="1133" dirty="0">
                <a:latin typeface="Tw Cen MT"/>
                <a:cs typeface="Tw Cen MT"/>
              </a:rPr>
              <a:t>uc</a:t>
            </a:r>
            <a:r>
              <a:rPr sz="4050" spc="-19" baseline="1133" dirty="0">
                <a:latin typeface="Tw Cen MT"/>
                <a:cs typeface="Tw Cen MT"/>
              </a:rPr>
              <a:t>i</a:t>
            </a:r>
            <a:r>
              <a:rPr sz="4050" spc="0" baseline="1133" dirty="0">
                <a:latin typeface="Tw Cen MT"/>
                <a:cs typeface="Tw Cen MT"/>
              </a:rPr>
              <a:t>r</a:t>
            </a:r>
            <a:r>
              <a:rPr sz="4050" spc="109" baseline="1133" dirty="0">
                <a:latin typeface="Tw Cen MT"/>
                <a:cs typeface="Tw Cen MT"/>
              </a:rPr>
              <a:t> </a:t>
            </a:r>
            <a:r>
              <a:rPr sz="4050" spc="-19" baseline="1133" dirty="0">
                <a:latin typeface="Tw Cen MT"/>
                <a:cs typeface="Tw Cen MT"/>
              </a:rPr>
              <a:t>l</a:t>
            </a:r>
            <a:r>
              <a:rPr sz="4050" spc="9" baseline="1133" dirty="0">
                <a:latin typeface="Tw Cen MT"/>
                <a:cs typeface="Tw Cen MT"/>
              </a:rPr>
              <a:t>o</a:t>
            </a:r>
            <a:r>
              <a:rPr sz="4050" spc="0" baseline="1133" dirty="0">
                <a:latin typeface="Tw Cen MT"/>
                <a:cs typeface="Tw Cen MT"/>
              </a:rPr>
              <a:t>s</a:t>
            </a:r>
            <a:r>
              <a:rPr sz="4050" spc="89" baseline="1133" dirty="0">
                <a:latin typeface="Tw Cen MT"/>
                <a:cs typeface="Tw Cen MT"/>
              </a:rPr>
              <a:t> </a:t>
            </a:r>
            <a:r>
              <a:rPr sz="4050" spc="-4" baseline="1133" dirty="0">
                <a:latin typeface="Tw Cen MT"/>
                <a:cs typeface="Tw Cen MT"/>
              </a:rPr>
              <a:t>pa</a:t>
            </a:r>
            <a:r>
              <a:rPr sz="4050" spc="-14" baseline="1133" dirty="0">
                <a:latin typeface="Tw Cen MT"/>
                <a:cs typeface="Tw Cen MT"/>
              </a:rPr>
              <a:t>t</a:t>
            </a:r>
            <a:r>
              <a:rPr sz="4050" spc="-39" baseline="1133" dirty="0">
                <a:latin typeface="Tw Cen MT"/>
                <a:cs typeface="Tw Cen MT"/>
              </a:rPr>
              <a:t>r</a:t>
            </a:r>
            <a:r>
              <a:rPr sz="4050" spc="9" baseline="1133" dirty="0">
                <a:latin typeface="Tw Cen MT"/>
                <a:cs typeface="Tw Cen MT"/>
              </a:rPr>
              <a:t>o</a:t>
            </a:r>
            <a:r>
              <a:rPr sz="4050" spc="-34" baseline="1133" dirty="0">
                <a:latin typeface="Tw Cen MT"/>
                <a:cs typeface="Tw Cen MT"/>
              </a:rPr>
              <a:t>n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0" baseline="1133" dirty="0">
                <a:latin typeface="Tw Cen MT"/>
                <a:cs typeface="Tw Cen MT"/>
              </a:rPr>
              <a:t>s</a:t>
            </a:r>
            <a:endParaRPr sz="2700" dirty="0">
              <a:latin typeface="Tw Cen MT"/>
              <a:cs typeface="Tw Cen MT"/>
            </a:endParaRPr>
          </a:p>
          <a:p>
            <a:pPr marL="12700" marR="51663">
              <a:lnSpc>
                <a:spcPct val="90738"/>
              </a:lnSpc>
              <a:spcBef>
                <a:spcPts val="156"/>
              </a:spcBef>
            </a:pPr>
            <a:r>
              <a:rPr sz="2700" spc="0" dirty="0">
                <a:latin typeface="Tw Cen MT"/>
                <a:cs typeface="Tw Cen MT"/>
              </a:rPr>
              <a:t>y</a:t>
            </a:r>
            <a:r>
              <a:rPr sz="2700" spc="-9" dirty="0">
                <a:latin typeface="Tw Cen MT"/>
                <a:cs typeface="Tw Cen MT"/>
              </a:rPr>
              <a:t> </a:t>
            </a:r>
            <a:r>
              <a:rPr sz="2700" spc="4" dirty="0">
                <a:latin typeface="Tw Cen MT"/>
                <a:cs typeface="Tw Cen MT"/>
              </a:rPr>
              <a:t>t</a:t>
            </a:r>
            <a:r>
              <a:rPr sz="2700" spc="9" dirty="0">
                <a:latin typeface="Tw Cen MT"/>
                <a:cs typeface="Tw Cen MT"/>
              </a:rPr>
              <a:t>e</a:t>
            </a:r>
            <a:r>
              <a:rPr sz="2700" spc="-9" dirty="0">
                <a:latin typeface="Tw Cen MT"/>
                <a:cs typeface="Tw Cen MT"/>
              </a:rPr>
              <a:t>n</a:t>
            </a:r>
            <a:r>
              <a:rPr sz="2700" spc="-4" dirty="0">
                <a:latin typeface="Tw Cen MT"/>
                <a:cs typeface="Tw Cen MT"/>
              </a:rPr>
              <a:t>d</a:t>
            </a:r>
            <a:r>
              <a:rPr sz="2700" spc="9" dirty="0">
                <a:latin typeface="Tw Cen MT"/>
                <a:cs typeface="Tw Cen MT"/>
              </a:rPr>
              <a:t>e</a:t>
            </a:r>
            <a:r>
              <a:rPr sz="2700" spc="-9" dirty="0">
                <a:latin typeface="Tw Cen MT"/>
                <a:cs typeface="Tw Cen MT"/>
              </a:rPr>
              <a:t>nc</a:t>
            </a:r>
            <a:r>
              <a:rPr sz="2700" spc="0" dirty="0">
                <a:latin typeface="Tw Cen MT"/>
                <a:cs typeface="Tw Cen MT"/>
              </a:rPr>
              <a:t>ias</a:t>
            </a:r>
            <a:r>
              <a:rPr sz="2700" spc="-29" dirty="0">
                <a:latin typeface="Tw Cen MT"/>
                <a:cs typeface="Tw Cen MT"/>
              </a:rPr>
              <a:t> </a:t>
            </a:r>
            <a:r>
              <a:rPr sz="2700" spc="-4" dirty="0">
                <a:latin typeface="Tw Cen MT"/>
                <a:cs typeface="Tw Cen MT"/>
              </a:rPr>
              <a:t>q</a:t>
            </a:r>
            <a:r>
              <a:rPr sz="2700" spc="-9" dirty="0">
                <a:latin typeface="Tw Cen MT"/>
                <a:cs typeface="Tw Cen MT"/>
              </a:rPr>
              <a:t>u</a:t>
            </a:r>
            <a:r>
              <a:rPr sz="2700" spc="0" dirty="0">
                <a:latin typeface="Tw Cen MT"/>
                <a:cs typeface="Tw Cen MT"/>
              </a:rPr>
              <a:t>e</a:t>
            </a:r>
            <a:r>
              <a:rPr sz="2700" spc="14" dirty="0">
                <a:latin typeface="Tw Cen MT"/>
                <a:cs typeface="Tw Cen MT"/>
              </a:rPr>
              <a:t> </a:t>
            </a:r>
            <a:r>
              <a:rPr sz="2700" spc="-59" dirty="0">
                <a:latin typeface="Tw Cen MT"/>
                <a:cs typeface="Tw Cen MT"/>
              </a:rPr>
              <a:t>e</a:t>
            </a:r>
            <a:r>
              <a:rPr sz="2700" spc="9" dirty="0">
                <a:latin typeface="Tw Cen MT"/>
                <a:cs typeface="Tw Cen MT"/>
              </a:rPr>
              <a:t>x</a:t>
            </a:r>
            <a:r>
              <a:rPr sz="2700" spc="0" dirty="0">
                <a:latin typeface="Tw Cen MT"/>
                <a:cs typeface="Tw Cen MT"/>
              </a:rPr>
              <a:t>i</a:t>
            </a:r>
            <a:r>
              <a:rPr sz="2700" spc="14" dirty="0">
                <a:latin typeface="Tw Cen MT"/>
                <a:cs typeface="Tw Cen MT"/>
              </a:rPr>
              <a:t>s</a:t>
            </a:r>
            <a:r>
              <a:rPr sz="2700" spc="4" dirty="0">
                <a:latin typeface="Tw Cen MT"/>
                <a:cs typeface="Tw Cen MT"/>
              </a:rPr>
              <a:t>t</a:t>
            </a:r>
            <a:r>
              <a:rPr sz="2700" spc="9" dirty="0">
                <a:latin typeface="Tw Cen MT"/>
                <a:cs typeface="Tw Cen MT"/>
              </a:rPr>
              <a:t>e</a:t>
            </a:r>
            <a:r>
              <a:rPr sz="2700" spc="0" dirty="0">
                <a:latin typeface="Tw Cen MT"/>
                <a:cs typeface="Tw Cen MT"/>
              </a:rPr>
              <a:t>n</a:t>
            </a:r>
            <a:r>
              <a:rPr sz="2700" spc="-69" dirty="0">
                <a:latin typeface="Tw Cen MT"/>
                <a:cs typeface="Tw Cen MT"/>
              </a:rPr>
              <a:t> </a:t>
            </a:r>
            <a:r>
              <a:rPr sz="2700" spc="9" dirty="0">
                <a:latin typeface="Tw Cen MT"/>
                <a:cs typeface="Tw Cen MT"/>
              </a:rPr>
              <a:t>e</a:t>
            </a:r>
            <a:r>
              <a:rPr sz="2700" spc="0" dirty="0">
                <a:latin typeface="Tw Cen MT"/>
                <a:cs typeface="Tw Cen MT"/>
              </a:rPr>
              <a:t>n</a:t>
            </a:r>
            <a:r>
              <a:rPr sz="2700" spc="-9" dirty="0">
                <a:latin typeface="Tw Cen MT"/>
                <a:cs typeface="Tw Cen MT"/>
              </a:rPr>
              <a:t> </a:t>
            </a:r>
            <a:r>
              <a:rPr sz="2700" spc="0" dirty="0">
                <a:latin typeface="Tw Cen MT"/>
                <a:cs typeface="Tw Cen MT"/>
              </a:rPr>
              <a:t>l</a:t>
            </a:r>
            <a:r>
              <a:rPr sz="2700" spc="14" dirty="0">
                <a:latin typeface="Tw Cen MT"/>
                <a:cs typeface="Tw Cen MT"/>
              </a:rPr>
              <a:t>o</a:t>
            </a:r>
            <a:r>
              <a:rPr sz="2700" spc="0" dirty="0">
                <a:latin typeface="Tw Cen MT"/>
                <a:cs typeface="Tw Cen MT"/>
              </a:rPr>
              <a:t>s</a:t>
            </a:r>
            <a:r>
              <a:rPr sz="2700" spc="-34" dirty="0">
                <a:latin typeface="Tw Cen MT"/>
                <a:cs typeface="Tw Cen MT"/>
              </a:rPr>
              <a:t> </a:t>
            </a:r>
            <a:r>
              <a:rPr sz="2700" spc="-4" dirty="0">
                <a:latin typeface="Tw Cen MT"/>
                <a:cs typeface="Tw Cen MT"/>
              </a:rPr>
              <a:t>da</a:t>
            </a:r>
            <a:r>
              <a:rPr sz="2700" spc="4" dirty="0">
                <a:latin typeface="Tw Cen MT"/>
                <a:cs typeface="Tw Cen MT"/>
              </a:rPr>
              <a:t>t</a:t>
            </a:r>
            <a:r>
              <a:rPr sz="2700" spc="9" dirty="0">
                <a:latin typeface="Tw Cen MT"/>
                <a:cs typeface="Tw Cen MT"/>
              </a:rPr>
              <a:t>o</a:t>
            </a:r>
            <a:r>
              <a:rPr sz="2700" spc="-9" dirty="0">
                <a:latin typeface="Tw Cen MT"/>
                <a:cs typeface="Tw Cen MT"/>
              </a:rPr>
              <a:t>s</a:t>
            </a:r>
            <a:r>
              <a:rPr sz="2700" spc="0" dirty="0">
                <a:latin typeface="Tw Cen MT"/>
                <a:cs typeface="Tw Cen MT"/>
              </a:rPr>
              <a:t>.</a:t>
            </a:r>
            <a:endParaRPr sz="2700" dirty="0">
              <a:latin typeface="Tw Cen MT"/>
              <a:cs typeface="Tw Cen MT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91692" y="3612664"/>
            <a:ext cx="241161" cy="23266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60"/>
              </a:lnSpc>
              <a:spcBef>
                <a:spcPts val="88"/>
              </a:spcBef>
            </a:pPr>
            <a:r>
              <a:rPr sz="1600" spc="0" dirty="0">
                <a:solidFill>
                  <a:srgbClr val="DD8046"/>
                </a:solidFill>
                <a:latin typeface="Wingdings"/>
                <a:cs typeface="Wingdings"/>
              </a:rPr>
              <a:t></a:t>
            </a:r>
            <a:endParaRPr sz="1600">
              <a:latin typeface="Wingdings"/>
              <a:cs typeface="Wingding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011732" y="4424580"/>
            <a:ext cx="1968373" cy="3701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5"/>
              </a:lnSpc>
              <a:spcBef>
                <a:spcPts val="143"/>
              </a:spcBef>
            </a:pPr>
            <a:r>
              <a:rPr sz="4050" spc="-9" baseline="1133" dirty="0">
                <a:latin typeface="Tw Cen MT"/>
                <a:cs typeface="Tw Cen MT"/>
              </a:rPr>
              <a:t>N</a:t>
            </a:r>
            <a:r>
              <a:rPr sz="4050" spc="9" baseline="1133" dirty="0">
                <a:latin typeface="Tw Cen MT"/>
                <a:cs typeface="Tw Cen MT"/>
              </a:rPr>
              <a:t>o</a:t>
            </a:r>
            <a:r>
              <a:rPr sz="4050" spc="54" baseline="1133" dirty="0">
                <a:latin typeface="Tw Cen MT"/>
                <a:cs typeface="Tw Cen MT"/>
              </a:rPr>
              <a:t>r</a:t>
            </a:r>
            <a:r>
              <a:rPr sz="4050" spc="-9" baseline="1133" dirty="0">
                <a:latin typeface="Tw Cen MT"/>
                <a:cs typeface="Tw Cen MT"/>
              </a:rPr>
              <a:t>m</a:t>
            </a:r>
            <a:r>
              <a:rPr sz="4050" spc="-34" baseline="1133" dirty="0">
                <a:latin typeface="Tw Cen MT"/>
                <a:cs typeface="Tw Cen MT"/>
              </a:rPr>
              <a:t>a</a:t>
            </a:r>
            <a:r>
              <a:rPr sz="4050" spc="0" baseline="1133" dirty="0">
                <a:latin typeface="Tw Cen MT"/>
                <a:cs typeface="Tw Cen MT"/>
              </a:rPr>
              <a:t>lment</a:t>
            </a:r>
            <a:r>
              <a:rPr sz="4050" spc="-134" baseline="1133" dirty="0">
                <a:latin typeface="Tw Cen MT"/>
                <a:cs typeface="Tw Cen MT"/>
              </a:rPr>
              <a:t>e</a:t>
            </a:r>
            <a:r>
              <a:rPr sz="4050" spc="0" baseline="1133" dirty="0">
                <a:latin typeface="Tw Cen MT"/>
                <a:cs typeface="Tw Cen MT"/>
              </a:rPr>
              <a:t>,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091053" y="4424580"/>
            <a:ext cx="743129" cy="3701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5"/>
              </a:lnSpc>
              <a:spcBef>
                <a:spcPts val="143"/>
              </a:spcBef>
            </a:pPr>
            <a:r>
              <a:rPr sz="4050" spc="-14" baseline="1133" dirty="0">
                <a:latin typeface="Tw Cen MT"/>
                <a:cs typeface="Tw Cen MT"/>
              </a:rPr>
              <a:t>e</a:t>
            </a:r>
            <a:r>
              <a:rPr sz="4050" spc="0" baseline="1133" dirty="0">
                <a:latin typeface="Tw Cen MT"/>
                <a:cs typeface="Tw Cen MT"/>
              </a:rPr>
              <a:t>stos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944874" y="4424580"/>
            <a:ext cx="1260565" cy="3701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5"/>
              </a:lnSpc>
              <a:spcBef>
                <a:spcPts val="143"/>
              </a:spcBef>
            </a:pPr>
            <a:r>
              <a:rPr sz="4050" spc="-34" baseline="1133" dirty="0">
                <a:latin typeface="Tw Cen MT"/>
                <a:cs typeface="Tw Cen MT"/>
              </a:rPr>
              <a:t>p</a:t>
            </a:r>
            <a:r>
              <a:rPr sz="4050" spc="-9" baseline="1133" dirty="0">
                <a:latin typeface="Tw Cen MT"/>
                <a:cs typeface="Tw Cen MT"/>
              </a:rPr>
              <a:t>a</a:t>
            </a:r>
            <a:r>
              <a:rPr sz="4050" spc="4" baseline="1133" dirty="0">
                <a:latin typeface="Tw Cen MT"/>
                <a:cs typeface="Tw Cen MT"/>
              </a:rPr>
              <a:t>t</a:t>
            </a:r>
            <a:r>
              <a:rPr sz="4050" spc="-64" baseline="1133" dirty="0">
                <a:latin typeface="Tw Cen MT"/>
                <a:cs typeface="Tw Cen MT"/>
              </a:rPr>
              <a:t>r</a:t>
            </a:r>
            <a:r>
              <a:rPr sz="4050" spc="9" baseline="1133" dirty="0">
                <a:latin typeface="Tw Cen MT"/>
                <a:cs typeface="Tw Cen MT"/>
              </a:rPr>
              <a:t>o</a:t>
            </a:r>
            <a:r>
              <a:rPr sz="4050" spc="-14" baseline="1133" dirty="0">
                <a:latin typeface="Tw Cen MT"/>
                <a:cs typeface="Tw Cen MT"/>
              </a:rPr>
              <a:t>ne</a:t>
            </a:r>
            <a:r>
              <a:rPr sz="4050" spc="0" baseline="1133" dirty="0">
                <a:latin typeface="Tw Cen MT"/>
                <a:cs typeface="Tw Cen MT"/>
              </a:rPr>
              <a:t>s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316982" y="4424580"/>
            <a:ext cx="397184" cy="3701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5"/>
              </a:lnSpc>
              <a:spcBef>
                <a:spcPts val="143"/>
              </a:spcBef>
            </a:pPr>
            <a:r>
              <a:rPr sz="4050" spc="-14" baseline="1133" dirty="0">
                <a:latin typeface="Tw Cen MT"/>
                <a:cs typeface="Tw Cen MT"/>
              </a:rPr>
              <a:t>no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825998" y="4424580"/>
            <a:ext cx="366328" cy="3701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5"/>
              </a:lnSpc>
              <a:spcBef>
                <a:spcPts val="143"/>
              </a:spcBef>
            </a:pPr>
            <a:r>
              <a:rPr sz="4050" spc="9" baseline="1133" dirty="0">
                <a:latin typeface="Tw Cen MT"/>
                <a:cs typeface="Tw Cen MT"/>
              </a:rPr>
              <a:t>se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301867" y="4424580"/>
            <a:ext cx="1096123" cy="3701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5"/>
              </a:lnSpc>
              <a:spcBef>
                <a:spcPts val="143"/>
              </a:spcBef>
            </a:pPr>
            <a:r>
              <a:rPr sz="4050" spc="-9" baseline="1133" dirty="0">
                <a:latin typeface="Tw Cen MT"/>
                <a:cs typeface="Tw Cen MT"/>
              </a:rPr>
              <a:t>p</a:t>
            </a:r>
            <a:r>
              <a:rPr sz="4050" spc="-14" baseline="1133" dirty="0">
                <a:latin typeface="Tw Cen MT"/>
                <a:cs typeface="Tw Cen MT"/>
              </a:rPr>
              <a:t>u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-34" baseline="1133" dirty="0">
                <a:latin typeface="Tw Cen MT"/>
                <a:cs typeface="Tw Cen MT"/>
              </a:rPr>
              <a:t>d</a:t>
            </a:r>
            <a:r>
              <a:rPr sz="4050" spc="-14" baseline="1133" dirty="0">
                <a:latin typeface="Tw Cen MT"/>
                <a:cs typeface="Tw Cen MT"/>
              </a:rPr>
              <a:t>e</a:t>
            </a:r>
            <a:r>
              <a:rPr sz="4050" spc="0" baseline="1133" dirty="0">
                <a:latin typeface="Tw Cen MT"/>
                <a:cs typeface="Tw Cen MT"/>
              </a:rPr>
              <a:t>n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506081" y="4424580"/>
            <a:ext cx="1235745" cy="3701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5"/>
              </a:lnSpc>
              <a:spcBef>
                <a:spcPts val="143"/>
              </a:spcBef>
            </a:pPr>
            <a:r>
              <a:rPr sz="4050" spc="-9" baseline="1133" dirty="0">
                <a:latin typeface="Tw Cen MT"/>
                <a:cs typeface="Tw Cen MT"/>
              </a:rPr>
              <a:t>d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4" baseline="1133" dirty="0">
                <a:latin typeface="Tw Cen MT"/>
                <a:cs typeface="Tw Cen MT"/>
              </a:rPr>
              <a:t>t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-14" baseline="1133" dirty="0">
                <a:latin typeface="Tw Cen MT"/>
                <a:cs typeface="Tw Cen MT"/>
              </a:rPr>
              <a:t>c</a:t>
            </a:r>
            <a:r>
              <a:rPr sz="4050" spc="4" baseline="1133" dirty="0">
                <a:latin typeface="Tw Cen MT"/>
                <a:cs typeface="Tw Cen MT"/>
              </a:rPr>
              <a:t>t</a:t>
            </a:r>
            <a:r>
              <a:rPr sz="4050" spc="-9" baseline="1133" dirty="0">
                <a:latin typeface="Tw Cen MT"/>
                <a:cs typeface="Tw Cen MT"/>
              </a:rPr>
              <a:t>a</a:t>
            </a:r>
            <a:r>
              <a:rPr sz="4050" spc="0" baseline="1133" dirty="0">
                <a:latin typeface="Tw Cen MT"/>
                <a:cs typeface="Tw Cen MT"/>
              </a:rPr>
              <a:t>r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91692" y="4527699"/>
            <a:ext cx="241161" cy="23266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60"/>
              </a:lnSpc>
              <a:spcBef>
                <a:spcPts val="88"/>
              </a:spcBef>
            </a:pPr>
            <a:r>
              <a:rPr sz="1600" spc="0" dirty="0">
                <a:solidFill>
                  <a:srgbClr val="DD8046"/>
                </a:solidFill>
                <a:latin typeface="Wingdings"/>
                <a:cs typeface="Wingdings"/>
              </a:rPr>
              <a:t></a:t>
            </a:r>
            <a:endParaRPr sz="1600">
              <a:latin typeface="Wingdings"/>
              <a:cs typeface="Wingding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011732" y="4836299"/>
            <a:ext cx="1346266" cy="3698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4050" spc="-9" baseline="1133" dirty="0">
                <a:latin typeface="Tw Cen MT"/>
                <a:cs typeface="Tw Cen MT"/>
              </a:rPr>
              <a:t>m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-4" baseline="1133" dirty="0">
                <a:latin typeface="Tw Cen MT"/>
                <a:cs typeface="Tw Cen MT"/>
              </a:rPr>
              <a:t>d</a:t>
            </a:r>
            <a:r>
              <a:rPr sz="4050" spc="0" baseline="1133" dirty="0">
                <a:latin typeface="Tw Cen MT"/>
                <a:cs typeface="Tw Cen MT"/>
              </a:rPr>
              <a:t>ia</a:t>
            </a:r>
            <a:r>
              <a:rPr sz="4050" spc="-14" baseline="1133" dirty="0">
                <a:latin typeface="Tw Cen MT"/>
                <a:cs typeface="Tw Cen MT"/>
              </a:rPr>
              <a:t>nt</a:t>
            </a:r>
            <a:r>
              <a:rPr sz="4050" spc="0" baseline="1133" dirty="0">
                <a:latin typeface="Tw Cen MT"/>
                <a:cs typeface="Tw Cen MT"/>
              </a:rPr>
              <a:t>e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548509" y="4836299"/>
            <a:ext cx="344154" cy="3698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4050" spc="4" baseline="1133" dirty="0">
                <a:latin typeface="Tw Cen MT"/>
                <a:cs typeface="Tw Cen MT"/>
              </a:rPr>
              <a:t>la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075813" y="4836299"/>
            <a:ext cx="1675531" cy="3698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4050" spc="-84" baseline="1133" dirty="0">
                <a:latin typeface="Tw Cen MT"/>
                <a:cs typeface="Tw Cen MT"/>
              </a:rPr>
              <a:t>e</a:t>
            </a:r>
            <a:r>
              <a:rPr sz="4050" spc="9" baseline="1133" dirty="0">
                <a:latin typeface="Tw Cen MT"/>
                <a:cs typeface="Tw Cen MT"/>
              </a:rPr>
              <a:t>x</a:t>
            </a:r>
            <a:r>
              <a:rPr sz="4050" spc="-4" baseline="1133" dirty="0">
                <a:latin typeface="Tw Cen MT"/>
                <a:cs typeface="Tw Cen MT"/>
              </a:rPr>
              <a:t>p</a:t>
            </a:r>
            <a:r>
              <a:rPr sz="4050" spc="-19" baseline="1133" dirty="0">
                <a:latin typeface="Tw Cen MT"/>
                <a:cs typeface="Tw Cen MT"/>
              </a:rPr>
              <a:t>l</a:t>
            </a:r>
            <a:r>
              <a:rPr sz="4050" spc="-9" baseline="1133" dirty="0">
                <a:latin typeface="Tw Cen MT"/>
                <a:cs typeface="Tw Cen MT"/>
              </a:rPr>
              <a:t>o</a:t>
            </a:r>
            <a:r>
              <a:rPr sz="4050" spc="-39" baseline="1133" dirty="0">
                <a:latin typeface="Tw Cen MT"/>
                <a:cs typeface="Tw Cen MT"/>
              </a:rPr>
              <a:t>r</a:t>
            </a:r>
            <a:r>
              <a:rPr sz="4050" spc="-4" baseline="1133" dirty="0">
                <a:latin typeface="Tw Cen MT"/>
                <a:cs typeface="Tw Cen MT"/>
              </a:rPr>
              <a:t>a</a:t>
            </a:r>
            <a:r>
              <a:rPr sz="4050" spc="-9" baseline="1133" dirty="0">
                <a:latin typeface="Tw Cen MT"/>
                <a:cs typeface="Tw Cen MT"/>
              </a:rPr>
              <a:t>c</a:t>
            </a:r>
            <a:r>
              <a:rPr sz="4050" spc="0" baseline="1133" dirty="0">
                <a:latin typeface="Tw Cen MT"/>
                <a:cs typeface="Tw Cen MT"/>
              </a:rPr>
              <a:t>i</a:t>
            </a:r>
            <a:r>
              <a:rPr sz="4050" spc="14" baseline="1133" dirty="0">
                <a:latin typeface="Tw Cen MT"/>
                <a:cs typeface="Tw Cen MT"/>
              </a:rPr>
              <a:t>ó</a:t>
            </a:r>
            <a:r>
              <a:rPr sz="4050" spc="0" baseline="1133" dirty="0">
                <a:latin typeface="Tw Cen MT"/>
                <a:cs typeface="Tw Cen MT"/>
              </a:rPr>
              <a:t>n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938776" y="4836299"/>
            <a:ext cx="1526481" cy="3698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4050" spc="4" baseline="1133" dirty="0">
                <a:latin typeface="Tw Cen MT"/>
                <a:cs typeface="Tw Cen MT"/>
              </a:rPr>
              <a:t>t</a:t>
            </a:r>
            <a:r>
              <a:rPr sz="4050" spc="-14" baseline="1133" dirty="0">
                <a:latin typeface="Tw Cen MT"/>
                <a:cs typeface="Tw Cen MT"/>
              </a:rPr>
              <a:t>r</a:t>
            </a:r>
            <a:r>
              <a:rPr sz="4050" spc="-4" baseline="1133" dirty="0">
                <a:latin typeface="Tw Cen MT"/>
                <a:cs typeface="Tw Cen MT"/>
              </a:rPr>
              <a:t>a</a:t>
            </a:r>
            <a:r>
              <a:rPr sz="4050" spc="-29" baseline="1133" dirty="0">
                <a:latin typeface="Tw Cen MT"/>
                <a:cs typeface="Tw Cen MT"/>
              </a:rPr>
              <a:t>d</a:t>
            </a:r>
            <a:r>
              <a:rPr sz="4050" spc="0" baseline="1133" dirty="0">
                <a:latin typeface="Tw Cen MT"/>
                <a:cs typeface="Tw Cen MT"/>
              </a:rPr>
              <a:t>ic</a:t>
            </a:r>
            <a:r>
              <a:rPr sz="4050" spc="-25" baseline="1133" dirty="0">
                <a:latin typeface="Tw Cen MT"/>
                <a:cs typeface="Tw Cen MT"/>
              </a:rPr>
              <a:t>i</a:t>
            </a:r>
            <a:r>
              <a:rPr sz="4050" spc="9" baseline="1133" dirty="0">
                <a:latin typeface="Tw Cen MT"/>
                <a:cs typeface="Tw Cen MT"/>
              </a:rPr>
              <a:t>o</a:t>
            </a:r>
            <a:r>
              <a:rPr sz="4050" spc="-9" baseline="1133" dirty="0">
                <a:latin typeface="Tw Cen MT"/>
                <a:cs typeface="Tw Cen MT"/>
              </a:rPr>
              <a:t>n</a:t>
            </a:r>
            <a:r>
              <a:rPr sz="4050" spc="-4" baseline="1133" dirty="0">
                <a:latin typeface="Tw Cen MT"/>
                <a:cs typeface="Tw Cen MT"/>
              </a:rPr>
              <a:t>a</a:t>
            </a:r>
            <a:r>
              <a:rPr sz="4050" spc="0" baseline="1133" dirty="0">
                <a:latin typeface="Tw Cen MT"/>
                <a:cs typeface="Tw Cen MT"/>
              </a:rPr>
              <a:t>l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655434" y="4836299"/>
            <a:ext cx="430932" cy="3698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4050" spc="-34" baseline="1133" dirty="0">
                <a:latin typeface="Tw Cen MT"/>
                <a:cs typeface="Tw Cen MT"/>
              </a:rPr>
              <a:t>de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277481" y="4836299"/>
            <a:ext cx="439482" cy="3698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4050" spc="0" baseline="1133" dirty="0">
                <a:latin typeface="Tw Cen MT"/>
                <a:cs typeface="Tw Cen MT"/>
              </a:rPr>
              <a:t>los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905369" y="4836299"/>
            <a:ext cx="834454" cy="3698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0"/>
              </a:lnSpc>
              <a:spcBef>
                <a:spcPts val="143"/>
              </a:spcBef>
            </a:pPr>
            <a:r>
              <a:rPr sz="4050" spc="-4" baseline="1133" dirty="0">
                <a:latin typeface="Tw Cen MT"/>
                <a:cs typeface="Tw Cen MT"/>
              </a:rPr>
              <a:t>da</a:t>
            </a:r>
            <a:r>
              <a:rPr sz="4050" spc="-14" baseline="1133" dirty="0">
                <a:latin typeface="Tw Cen MT"/>
                <a:cs typeface="Tw Cen MT"/>
              </a:rPr>
              <a:t>t</a:t>
            </a:r>
            <a:r>
              <a:rPr sz="4050" spc="9" baseline="1133" dirty="0">
                <a:latin typeface="Tw Cen MT"/>
                <a:cs typeface="Tw Cen MT"/>
              </a:rPr>
              <a:t>o</a:t>
            </a:r>
            <a:r>
              <a:rPr sz="4050" spc="0" baseline="1133" dirty="0">
                <a:latin typeface="Tw Cen MT"/>
                <a:cs typeface="Tw Cen MT"/>
              </a:rPr>
              <a:t>s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38974" y="5247714"/>
            <a:ext cx="4384687" cy="78193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1709">
              <a:lnSpc>
                <a:spcPts val="2865"/>
              </a:lnSpc>
              <a:spcBef>
                <a:spcPts val="143"/>
              </a:spcBef>
            </a:pPr>
            <a:r>
              <a:rPr sz="4050" spc="-9" baseline="1133" dirty="0">
                <a:latin typeface="Tw Cen MT"/>
                <a:cs typeface="Tw Cen MT"/>
              </a:rPr>
              <a:t>p</a:t>
            </a:r>
            <a:r>
              <a:rPr sz="4050" spc="9" baseline="1133" dirty="0">
                <a:latin typeface="Tw Cen MT"/>
                <a:cs typeface="Tw Cen MT"/>
              </a:rPr>
              <a:t>o</a:t>
            </a:r>
            <a:r>
              <a:rPr sz="4050" spc="-14" baseline="1133" dirty="0">
                <a:latin typeface="Tw Cen MT"/>
                <a:cs typeface="Tw Cen MT"/>
              </a:rPr>
              <a:t>r</a:t>
            </a:r>
            <a:r>
              <a:rPr sz="4050" spc="-9" baseline="1133" dirty="0">
                <a:latin typeface="Tw Cen MT"/>
                <a:cs typeface="Tw Cen MT"/>
              </a:rPr>
              <a:t>q</a:t>
            </a:r>
            <a:r>
              <a:rPr sz="4050" spc="-39" baseline="1133" dirty="0">
                <a:latin typeface="Tw Cen MT"/>
                <a:cs typeface="Tw Cen MT"/>
              </a:rPr>
              <a:t>u</a:t>
            </a:r>
            <a:r>
              <a:rPr sz="4050" spc="0" baseline="1133" dirty="0">
                <a:latin typeface="Tw Cen MT"/>
                <a:cs typeface="Tw Cen MT"/>
              </a:rPr>
              <a:t>e </a:t>
            </a:r>
            <a:r>
              <a:rPr sz="4050" spc="427" baseline="1133" dirty="0">
                <a:latin typeface="Tw Cen MT"/>
                <a:cs typeface="Tw Cen MT"/>
              </a:rPr>
              <a:t> </a:t>
            </a:r>
            <a:r>
              <a:rPr sz="4050" spc="0" baseline="1133" dirty="0">
                <a:latin typeface="Tw Cen MT"/>
                <a:cs typeface="Tw Cen MT"/>
              </a:rPr>
              <a:t>las </a:t>
            </a:r>
            <a:r>
              <a:rPr sz="4050" spc="417" baseline="1133" dirty="0">
                <a:latin typeface="Tw Cen MT"/>
                <a:cs typeface="Tw Cen MT"/>
              </a:rPr>
              <a:t> </a:t>
            </a:r>
            <a:r>
              <a:rPr sz="4050" spc="-14" baseline="1133" dirty="0">
                <a:latin typeface="Tw Cen MT"/>
                <a:cs typeface="Tw Cen MT"/>
              </a:rPr>
              <a:t>r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0" baseline="1133" dirty="0">
                <a:latin typeface="Tw Cen MT"/>
                <a:cs typeface="Tw Cen MT"/>
              </a:rPr>
              <a:t>la</a:t>
            </a:r>
            <a:r>
              <a:rPr sz="4050" spc="-19" baseline="1133" dirty="0">
                <a:latin typeface="Tw Cen MT"/>
                <a:cs typeface="Tw Cen MT"/>
              </a:rPr>
              <a:t>ci</a:t>
            </a:r>
            <a:r>
              <a:rPr sz="4050" spc="9" baseline="1133" dirty="0">
                <a:latin typeface="Tw Cen MT"/>
                <a:cs typeface="Tw Cen MT"/>
              </a:rPr>
              <a:t>o</a:t>
            </a:r>
            <a:r>
              <a:rPr sz="4050" spc="-39" baseline="1133" dirty="0">
                <a:latin typeface="Tw Cen MT"/>
                <a:cs typeface="Tw Cen MT"/>
              </a:rPr>
              <a:t>n</a:t>
            </a:r>
            <a:r>
              <a:rPr sz="4050" spc="-14" baseline="1133" dirty="0">
                <a:latin typeface="Tw Cen MT"/>
                <a:cs typeface="Tw Cen MT"/>
              </a:rPr>
              <a:t>e</a:t>
            </a:r>
            <a:r>
              <a:rPr sz="4050" spc="0" baseline="1133" dirty="0">
                <a:latin typeface="Tw Cen MT"/>
                <a:cs typeface="Tw Cen MT"/>
              </a:rPr>
              <a:t>s </a:t>
            </a:r>
            <a:r>
              <a:rPr sz="4050" spc="432" baseline="1133" dirty="0">
                <a:latin typeface="Tw Cen MT"/>
                <a:cs typeface="Tw Cen MT"/>
              </a:rPr>
              <a:t> </a:t>
            </a:r>
            <a:r>
              <a:rPr sz="4050" spc="0" baseline="1133" dirty="0">
                <a:latin typeface="Tw Cen MT"/>
                <a:cs typeface="Tw Cen MT"/>
              </a:rPr>
              <a:t>s</a:t>
            </a:r>
            <a:r>
              <a:rPr sz="4050" spc="14" baseline="1133" dirty="0">
                <a:latin typeface="Tw Cen MT"/>
                <a:cs typeface="Tw Cen MT"/>
              </a:rPr>
              <a:t>o</a:t>
            </a:r>
            <a:r>
              <a:rPr sz="4050" spc="0" baseline="1133" dirty="0">
                <a:latin typeface="Tw Cen MT"/>
                <a:cs typeface="Tw Cen MT"/>
              </a:rPr>
              <a:t>n</a:t>
            </a:r>
            <a:endParaRPr sz="2700" dirty="0">
              <a:latin typeface="Tw Cen MT"/>
              <a:cs typeface="Tw Cen MT"/>
            </a:endParaRPr>
          </a:p>
          <a:p>
            <a:pPr marL="12700">
              <a:lnSpc>
                <a:spcPct val="90738"/>
              </a:lnSpc>
              <a:spcBef>
                <a:spcPts val="156"/>
              </a:spcBef>
            </a:pPr>
            <a:r>
              <a:rPr sz="2700" spc="-9" dirty="0">
                <a:latin typeface="Tw Cen MT"/>
                <a:cs typeface="Tw Cen MT"/>
              </a:rPr>
              <a:t>p</a:t>
            </a:r>
            <a:r>
              <a:rPr sz="2700" spc="9" dirty="0">
                <a:latin typeface="Tw Cen MT"/>
                <a:cs typeface="Tw Cen MT"/>
              </a:rPr>
              <a:t>o</a:t>
            </a:r>
            <a:r>
              <a:rPr sz="2700" spc="-14" dirty="0">
                <a:latin typeface="Tw Cen MT"/>
                <a:cs typeface="Tw Cen MT"/>
              </a:rPr>
              <a:t>r</a:t>
            </a:r>
            <a:r>
              <a:rPr sz="2700" spc="-9" dirty="0">
                <a:latin typeface="Tw Cen MT"/>
                <a:cs typeface="Tw Cen MT"/>
              </a:rPr>
              <a:t>q</a:t>
            </a:r>
            <a:r>
              <a:rPr sz="2700" spc="-14" dirty="0">
                <a:latin typeface="Tw Cen MT"/>
                <a:cs typeface="Tw Cen MT"/>
              </a:rPr>
              <a:t>u</a:t>
            </a:r>
            <a:r>
              <a:rPr sz="2700" spc="0" dirty="0">
                <a:latin typeface="Tw Cen MT"/>
                <a:cs typeface="Tw Cen MT"/>
              </a:rPr>
              <a:t>e</a:t>
            </a:r>
            <a:r>
              <a:rPr sz="2700" spc="-29" dirty="0">
                <a:latin typeface="Tw Cen MT"/>
                <a:cs typeface="Tw Cen MT"/>
              </a:rPr>
              <a:t> </a:t>
            </a:r>
            <a:r>
              <a:rPr sz="2700" spc="-14" dirty="0">
                <a:latin typeface="Tw Cen MT"/>
                <a:cs typeface="Tw Cen MT"/>
              </a:rPr>
              <a:t>h</a:t>
            </a:r>
            <a:r>
              <a:rPr sz="2700" spc="-54" dirty="0">
                <a:latin typeface="Tw Cen MT"/>
                <a:cs typeface="Tw Cen MT"/>
              </a:rPr>
              <a:t>a</a:t>
            </a:r>
            <a:r>
              <a:rPr sz="2700" spc="0" dirty="0">
                <a:latin typeface="Tw Cen MT"/>
                <a:cs typeface="Tw Cen MT"/>
              </a:rPr>
              <a:t>y</a:t>
            </a:r>
            <a:r>
              <a:rPr sz="2700" spc="-9" dirty="0">
                <a:latin typeface="Tw Cen MT"/>
                <a:cs typeface="Tw Cen MT"/>
              </a:rPr>
              <a:t> </a:t>
            </a:r>
            <a:r>
              <a:rPr sz="2700" spc="-9" dirty="0" err="1">
                <a:latin typeface="Tw Cen MT"/>
                <a:cs typeface="Tw Cen MT"/>
              </a:rPr>
              <a:t>d</a:t>
            </a:r>
            <a:r>
              <a:rPr sz="2700" spc="9" dirty="0" err="1">
                <a:latin typeface="Tw Cen MT"/>
                <a:cs typeface="Tw Cen MT"/>
              </a:rPr>
              <a:t>e</a:t>
            </a:r>
            <a:r>
              <a:rPr sz="2700" spc="-9" dirty="0" err="1">
                <a:latin typeface="Tw Cen MT"/>
                <a:cs typeface="Tw Cen MT"/>
              </a:rPr>
              <a:t>ma</a:t>
            </a:r>
            <a:r>
              <a:rPr sz="2700" spc="0" dirty="0" err="1">
                <a:latin typeface="Tw Cen MT"/>
                <a:cs typeface="Tw Cen MT"/>
              </a:rPr>
              <a:t>s</a:t>
            </a:r>
            <a:r>
              <a:rPr sz="2700" spc="9" dirty="0" err="1">
                <a:latin typeface="Tw Cen MT"/>
                <a:cs typeface="Tw Cen MT"/>
              </a:rPr>
              <a:t>i</a:t>
            </a:r>
            <a:r>
              <a:rPr sz="2700" spc="-9" dirty="0" err="1">
                <a:latin typeface="Tw Cen MT"/>
                <a:cs typeface="Tw Cen MT"/>
              </a:rPr>
              <a:t>ad</a:t>
            </a:r>
            <a:r>
              <a:rPr sz="2700" spc="0" dirty="0" err="1">
                <a:latin typeface="Tw Cen MT"/>
                <a:cs typeface="Tw Cen MT"/>
              </a:rPr>
              <a:t>o</a:t>
            </a:r>
            <a:r>
              <a:rPr lang="es-MX" sz="2700" dirty="0">
                <a:latin typeface="Tw Cen MT"/>
                <a:cs typeface="Tw Cen MT"/>
              </a:rPr>
              <a:t>s</a:t>
            </a:r>
            <a:r>
              <a:rPr lang="es-MX" sz="2700" spc="-24" dirty="0">
                <a:latin typeface="Tw Cen MT"/>
                <a:cs typeface="Tw Cen MT"/>
              </a:rPr>
              <a:t> </a:t>
            </a:r>
            <a:r>
              <a:rPr sz="2700" spc="-9" dirty="0" err="1">
                <a:latin typeface="Tw Cen MT"/>
                <a:cs typeface="Tw Cen MT"/>
              </a:rPr>
              <a:t>da</a:t>
            </a:r>
            <a:r>
              <a:rPr sz="2700" spc="4" dirty="0" err="1">
                <a:latin typeface="Tw Cen MT"/>
                <a:cs typeface="Tw Cen MT"/>
              </a:rPr>
              <a:t>t</a:t>
            </a:r>
            <a:r>
              <a:rPr sz="2700" spc="9" dirty="0" err="1">
                <a:latin typeface="Tw Cen MT"/>
                <a:cs typeface="Tw Cen MT"/>
              </a:rPr>
              <a:t>o</a:t>
            </a:r>
            <a:r>
              <a:rPr sz="2700" spc="-9" dirty="0" err="1">
                <a:latin typeface="Tw Cen MT"/>
                <a:cs typeface="Tw Cen MT"/>
              </a:rPr>
              <a:t>s</a:t>
            </a:r>
            <a:r>
              <a:rPr sz="2700" spc="0" dirty="0">
                <a:latin typeface="Tw Cen MT"/>
                <a:cs typeface="Tw Cen MT"/>
              </a:rPr>
              <a:t>.</a:t>
            </a:r>
            <a:endParaRPr sz="2700" dirty="0">
              <a:latin typeface="Tw Cen MT"/>
              <a:cs typeface="Tw Cen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142992" y="5247794"/>
            <a:ext cx="1593226" cy="3701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5"/>
              </a:lnSpc>
              <a:spcBef>
                <a:spcPts val="143"/>
              </a:spcBef>
            </a:pPr>
            <a:r>
              <a:rPr sz="4050" spc="-9" baseline="1133" dirty="0">
                <a:latin typeface="Tw Cen MT"/>
                <a:cs typeface="Tw Cen MT"/>
              </a:rPr>
              <a:t>d</a:t>
            </a:r>
            <a:r>
              <a:rPr sz="4050" spc="9" baseline="1133" dirty="0">
                <a:latin typeface="Tw Cen MT"/>
                <a:cs typeface="Tw Cen MT"/>
              </a:rPr>
              <a:t>e</a:t>
            </a:r>
            <a:r>
              <a:rPr sz="4050" spc="-9" baseline="1133" dirty="0">
                <a:latin typeface="Tw Cen MT"/>
                <a:cs typeface="Tw Cen MT"/>
              </a:rPr>
              <a:t>ma</a:t>
            </a:r>
            <a:r>
              <a:rPr sz="4050" spc="-14" baseline="1133" dirty="0">
                <a:latin typeface="Tw Cen MT"/>
                <a:cs typeface="Tw Cen MT"/>
              </a:rPr>
              <a:t>s</a:t>
            </a:r>
            <a:r>
              <a:rPr sz="4050" spc="0" baseline="1133" dirty="0">
                <a:latin typeface="Tw Cen MT"/>
                <a:cs typeface="Tw Cen MT"/>
              </a:rPr>
              <a:t>ia</a:t>
            </a:r>
            <a:r>
              <a:rPr sz="4050" spc="-34" baseline="1133" dirty="0">
                <a:latin typeface="Tw Cen MT"/>
                <a:cs typeface="Tw Cen MT"/>
              </a:rPr>
              <a:t>d</a:t>
            </a:r>
            <a:r>
              <a:rPr sz="4050" spc="0" baseline="1133" dirty="0">
                <a:latin typeface="Tw Cen MT"/>
                <a:cs typeface="Tw Cen MT"/>
              </a:rPr>
              <a:t>o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902323" y="5247794"/>
            <a:ext cx="1425691" cy="3701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5"/>
              </a:lnSpc>
              <a:spcBef>
                <a:spcPts val="143"/>
              </a:spcBef>
            </a:pPr>
            <a:r>
              <a:rPr sz="4050" spc="-14" baseline="1133" dirty="0">
                <a:latin typeface="Tw Cen MT"/>
                <a:cs typeface="Tw Cen MT"/>
              </a:rPr>
              <a:t>c</a:t>
            </a:r>
            <a:r>
              <a:rPr sz="4050" spc="9" baseline="1133" dirty="0">
                <a:latin typeface="Tw Cen MT"/>
                <a:cs typeface="Tw Cen MT"/>
              </a:rPr>
              <a:t>o</a:t>
            </a:r>
            <a:r>
              <a:rPr sz="4050" spc="-9" baseline="1133" dirty="0">
                <a:latin typeface="Tw Cen MT"/>
                <a:cs typeface="Tw Cen MT"/>
              </a:rPr>
              <a:t>mp</a:t>
            </a:r>
            <a:r>
              <a:rPr sz="4050" spc="0" baseline="1133" dirty="0">
                <a:latin typeface="Tw Cen MT"/>
                <a:cs typeface="Tw Cen MT"/>
              </a:rPr>
              <a:t>lej</a:t>
            </a:r>
            <a:r>
              <a:rPr sz="4050" spc="-14" baseline="1133" dirty="0">
                <a:latin typeface="Tw Cen MT"/>
                <a:cs typeface="Tw Cen MT"/>
              </a:rPr>
              <a:t>a</a:t>
            </a:r>
            <a:r>
              <a:rPr sz="4050" spc="0" baseline="1133" dirty="0">
                <a:latin typeface="Tw Cen MT"/>
                <a:cs typeface="Tw Cen MT"/>
              </a:rPr>
              <a:t>s</a:t>
            </a:r>
            <a:endParaRPr sz="2700">
              <a:latin typeface="Tw Cen MT"/>
              <a:cs typeface="Tw Cen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494014" y="5247794"/>
            <a:ext cx="249473" cy="3701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865"/>
              </a:lnSpc>
              <a:spcBef>
                <a:spcPts val="143"/>
              </a:spcBef>
            </a:pPr>
            <a:r>
              <a:rPr sz="4050" spc="0" baseline="1133" dirty="0">
                <a:latin typeface="Tw Cen MT"/>
                <a:cs typeface="Tw Cen MT"/>
              </a:rPr>
              <a:t>o</a:t>
            </a:r>
            <a:endParaRPr sz="2700">
              <a:latin typeface="Tw Cen MT"/>
              <a:cs typeface="Tw Cen M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20"/>
          <p:cNvSpPr/>
          <p:nvPr/>
        </p:nvSpPr>
        <p:spPr>
          <a:xfrm>
            <a:off x="0" y="1280160"/>
            <a:ext cx="533400" cy="228600"/>
          </a:xfrm>
          <a:custGeom>
            <a:avLst/>
            <a:gdLst/>
            <a:ahLst/>
            <a:cxnLst/>
            <a:rect l="l" t="t" r="r" b="b"/>
            <a:pathLst>
              <a:path w="533400" h="228600">
                <a:moveTo>
                  <a:pt x="0" y="228600"/>
                </a:moveTo>
                <a:lnTo>
                  <a:pt x="533400" y="228600"/>
                </a:lnTo>
                <a:lnTo>
                  <a:pt x="5334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DD80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90550" y="1280160"/>
            <a:ext cx="8553450" cy="228600"/>
          </a:xfrm>
          <a:custGeom>
            <a:avLst/>
            <a:gdLst/>
            <a:ahLst/>
            <a:cxnLst/>
            <a:rect l="l" t="t" r="r" b="b"/>
            <a:pathLst>
              <a:path w="8553450" h="228600">
                <a:moveTo>
                  <a:pt x="0" y="228600"/>
                </a:moveTo>
                <a:lnTo>
                  <a:pt x="8553450" y="228600"/>
                </a:lnTo>
                <a:lnTo>
                  <a:pt x="855345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93B6D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818388" y="205740"/>
            <a:ext cx="7735823" cy="147675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213461" y="1299169"/>
            <a:ext cx="129148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0738"/>
              </a:lnSpc>
              <a:spcBef>
                <a:spcPts val="15"/>
              </a:spcBef>
            </a:pPr>
            <a:r>
              <a:rPr sz="1200" b="1" spc="0" dirty="0">
                <a:solidFill>
                  <a:srgbClr val="FFFFFF"/>
                </a:solidFill>
                <a:latin typeface="Tw Cen MT"/>
                <a:cs typeface="Tw Cen MT"/>
              </a:rPr>
              <a:t>5</a:t>
            </a:r>
            <a:endParaRPr sz="1200">
              <a:latin typeface="Tw Cen MT"/>
              <a:cs typeface="Tw Cen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011732" y="1691421"/>
            <a:ext cx="4673220" cy="3945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60"/>
              </a:lnSpc>
              <a:spcBef>
                <a:spcPts val="153"/>
              </a:spcBef>
            </a:pPr>
            <a:r>
              <a:rPr sz="4350" spc="0" baseline="1055" dirty="0">
                <a:latin typeface="Tw Cen MT"/>
                <a:cs typeface="Tw Cen MT"/>
              </a:rPr>
              <a:t>E</a:t>
            </a:r>
            <a:r>
              <a:rPr sz="4350" spc="-9" baseline="1055" dirty="0">
                <a:latin typeface="Tw Cen MT"/>
                <a:cs typeface="Tw Cen MT"/>
              </a:rPr>
              <a:t>s</a:t>
            </a:r>
            <a:r>
              <a:rPr sz="4350" spc="0" baseline="1055" dirty="0">
                <a:latin typeface="Tw Cen MT"/>
                <a:cs typeface="Tw Cen MT"/>
              </a:rPr>
              <a:t>t</a:t>
            </a:r>
            <a:r>
              <a:rPr sz="4350" spc="9" baseline="1055" dirty="0">
                <a:latin typeface="Tw Cen MT"/>
                <a:cs typeface="Tw Cen MT"/>
              </a:rPr>
              <a:t>o</a:t>
            </a:r>
            <a:r>
              <a:rPr sz="4350" spc="0" baseline="1055" dirty="0">
                <a:latin typeface="Tw Cen MT"/>
                <a:cs typeface="Tw Cen MT"/>
              </a:rPr>
              <a:t>s</a:t>
            </a:r>
            <a:r>
              <a:rPr sz="4350" spc="375" baseline="1055" dirty="0">
                <a:latin typeface="Tw Cen MT"/>
                <a:cs typeface="Tw Cen MT"/>
              </a:rPr>
              <a:t> </a:t>
            </a:r>
            <a:r>
              <a:rPr sz="4350" spc="0" baseline="1055" dirty="0">
                <a:latin typeface="Tw Cen MT"/>
                <a:cs typeface="Tw Cen MT"/>
              </a:rPr>
              <a:t>pa</a:t>
            </a:r>
            <a:r>
              <a:rPr sz="4350" spc="-9" baseline="1055" dirty="0">
                <a:latin typeface="Tw Cen MT"/>
                <a:cs typeface="Tw Cen MT"/>
              </a:rPr>
              <a:t>t</a:t>
            </a:r>
            <a:r>
              <a:rPr sz="4350" spc="-54" baseline="1055" dirty="0">
                <a:latin typeface="Tw Cen MT"/>
                <a:cs typeface="Tw Cen MT"/>
              </a:rPr>
              <a:t>r</a:t>
            </a:r>
            <a:r>
              <a:rPr sz="4350" spc="9" baseline="1055" dirty="0">
                <a:latin typeface="Tw Cen MT"/>
                <a:cs typeface="Tw Cen MT"/>
              </a:rPr>
              <a:t>o</a:t>
            </a:r>
            <a:r>
              <a:rPr sz="4350" spc="-25" baseline="1055" dirty="0">
                <a:latin typeface="Tw Cen MT"/>
                <a:cs typeface="Tw Cen MT"/>
              </a:rPr>
              <a:t>n</a:t>
            </a:r>
            <a:r>
              <a:rPr sz="4350" spc="9" baseline="1055" dirty="0">
                <a:latin typeface="Tw Cen MT"/>
                <a:cs typeface="Tw Cen MT"/>
              </a:rPr>
              <a:t>e</a:t>
            </a:r>
            <a:r>
              <a:rPr sz="4350" spc="0" baseline="1055" dirty="0">
                <a:latin typeface="Tw Cen MT"/>
                <a:cs typeface="Tw Cen MT"/>
              </a:rPr>
              <a:t>s</a:t>
            </a:r>
            <a:r>
              <a:rPr sz="4350" spc="374" baseline="1055" dirty="0">
                <a:latin typeface="Tw Cen MT"/>
                <a:cs typeface="Tw Cen MT"/>
              </a:rPr>
              <a:t> </a:t>
            </a:r>
            <a:r>
              <a:rPr sz="4350" spc="0" baseline="1055" dirty="0">
                <a:latin typeface="Tw Cen MT"/>
                <a:cs typeface="Tw Cen MT"/>
              </a:rPr>
              <a:t>y</a:t>
            </a:r>
            <a:r>
              <a:rPr sz="4350" spc="389" baseline="1055" dirty="0">
                <a:latin typeface="Tw Cen MT"/>
                <a:cs typeface="Tw Cen MT"/>
              </a:rPr>
              <a:t> </a:t>
            </a:r>
            <a:r>
              <a:rPr sz="4350" spc="-19" baseline="1055" dirty="0">
                <a:latin typeface="Tw Cen MT"/>
                <a:cs typeface="Tw Cen MT"/>
              </a:rPr>
              <a:t>t</a:t>
            </a:r>
            <a:r>
              <a:rPr sz="4350" spc="9" baseline="1055" dirty="0">
                <a:latin typeface="Tw Cen MT"/>
                <a:cs typeface="Tw Cen MT"/>
              </a:rPr>
              <a:t>e</a:t>
            </a:r>
            <a:r>
              <a:rPr sz="4350" spc="-25" baseline="1055" dirty="0">
                <a:latin typeface="Tw Cen MT"/>
                <a:cs typeface="Tw Cen MT"/>
              </a:rPr>
              <a:t>n</a:t>
            </a:r>
            <a:r>
              <a:rPr sz="4350" spc="0" baseline="1055" dirty="0">
                <a:latin typeface="Tw Cen MT"/>
                <a:cs typeface="Tw Cen MT"/>
              </a:rPr>
              <a:t>d</a:t>
            </a:r>
            <a:r>
              <a:rPr sz="4350" spc="9" baseline="1055" dirty="0">
                <a:latin typeface="Tw Cen MT"/>
                <a:cs typeface="Tw Cen MT"/>
              </a:rPr>
              <a:t>e</a:t>
            </a:r>
            <a:r>
              <a:rPr sz="4350" spc="0" baseline="1055" dirty="0">
                <a:latin typeface="Tw Cen MT"/>
                <a:cs typeface="Tw Cen MT"/>
              </a:rPr>
              <a:t>n</a:t>
            </a:r>
            <a:r>
              <a:rPr sz="4350" spc="-14" baseline="1055" dirty="0">
                <a:latin typeface="Tw Cen MT"/>
                <a:cs typeface="Tw Cen MT"/>
              </a:rPr>
              <a:t>c</a:t>
            </a:r>
            <a:r>
              <a:rPr sz="4350" spc="9" baseline="1055" dirty="0">
                <a:latin typeface="Tw Cen MT"/>
                <a:cs typeface="Tw Cen MT"/>
              </a:rPr>
              <a:t>i</a:t>
            </a:r>
            <a:r>
              <a:rPr sz="4350" spc="0" baseline="1055" dirty="0">
                <a:latin typeface="Tw Cen MT"/>
                <a:cs typeface="Tw Cen MT"/>
              </a:rPr>
              <a:t>as</a:t>
            </a:r>
            <a:r>
              <a:rPr sz="4350" spc="384" baseline="1055" dirty="0">
                <a:latin typeface="Tw Cen MT"/>
                <a:cs typeface="Tw Cen MT"/>
              </a:rPr>
              <a:t> </a:t>
            </a:r>
            <a:r>
              <a:rPr sz="4350" spc="-29" baseline="1055" dirty="0">
                <a:latin typeface="Tw Cen MT"/>
                <a:cs typeface="Tw Cen MT"/>
              </a:rPr>
              <a:t>se</a:t>
            </a:r>
            <a:endParaRPr sz="2900">
              <a:latin typeface="Tw Cen MT"/>
              <a:cs typeface="Tw Cen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758942" y="1691421"/>
            <a:ext cx="2985155" cy="3945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60"/>
              </a:lnSpc>
              <a:spcBef>
                <a:spcPts val="153"/>
              </a:spcBef>
            </a:pPr>
            <a:r>
              <a:rPr sz="4350" spc="0" baseline="1055" dirty="0">
                <a:latin typeface="Tw Cen MT"/>
                <a:cs typeface="Tw Cen MT"/>
              </a:rPr>
              <a:t>pu</a:t>
            </a:r>
            <a:r>
              <a:rPr sz="4350" spc="-9" baseline="1055" dirty="0">
                <a:latin typeface="Tw Cen MT"/>
                <a:cs typeface="Tw Cen MT"/>
              </a:rPr>
              <a:t>e</a:t>
            </a:r>
            <a:r>
              <a:rPr sz="4350" spc="0" baseline="1055" dirty="0">
                <a:latin typeface="Tw Cen MT"/>
                <a:cs typeface="Tw Cen MT"/>
              </a:rPr>
              <a:t>d</a:t>
            </a:r>
            <a:r>
              <a:rPr sz="4350" spc="9" baseline="1055" dirty="0">
                <a:latin typeface="Tw Cen MT"/>
                <a:cs typeface="Tw Cen MT"/>
              </a:rPr>
              <a:t>e</a:t>
            </a:r>
            <a:r>
              <a:rPr sz="4350" spc="0" baseline="1055" dirty="0">
                <a:latin typeface="Tw Cen MT"/>
                <a:cs typeface="Tw Cen MT"/>
              </a:rPr>
              <a:t>n</a:t>
            </a:r>
            <a:r>
              <a:rPr sz="4350" spc="384" baseline="1055" dirty="0">
                <a:latin typeface="Tw Cen MT"/>
                <a:cs typeface="Tw Cen MT"/>
              </a:rPr>
              <a:t> </a:t>
            </a:r>
            <a:r>
              <a:rPr sz="4350" spc="-29" baseline="1055" dirty="0">
                <a:latin typeface="Tw Cen MT"/>
                <a:cs typeface="Tw Cen MT"/>
              </a:rPr>
              <a:t>r</a:t>
            </a:r>
            <a:r>
              <a:rPr sz="4350" spc="9" baseline="1055" dirty="0">
                <a:latin typeface="Tw Cen MT"/>
                <a:cs typeface="Tw Cen MT"/>
              </a:rPr>
              <a:t>e</a:t>
            </a:r>
            <a:r>
              <a:rPr sz="4350" spc="-14" baseline="1055" dirty="0">
                <a:latin typeface="Tw Cen MT"/>
                <a:cs typeface="Tw Cen MT"/>
              </a:rPr>
              <a:t>c</a:t>
            </a:r>
            <a:r>
              <a:rPr sz="4350" spc="9" baseline="1055" dirty="0">
                <a:latin typeface="Tw Cen MT"/>
                <a:cs typeface="Tw Cen MT"/>
              </a:rPr>
              <a:t>o</a:t>
            </a:r>
            <a:r>
              <a:rPr sz="4350" spc="-19" baseline="1055" dirty="0">
                <a:latin typeface="Tw Cen MT"/>
                <a:cs typeface="Tw Cen MT"/>
              </a:rPr>
              <a:t>p</a:t>
            </a:r>
            <a:r>
              <a:rPr sz="4350" spc="9" baseline="1055" dirty="0">
                <a:latin typeface="Tw Cen MT"/>
                <a:cs typeface="Tw Cen MT"/>
              </a:rPr>
              <a:t>il</a:t>
            </a:r>
            <a:r>
              <a:rPr sz="4350" spc="0" baseline="1055" dirty="0">
                <a:latin typeface="Tw Cen MT"/>
                <a:cs typeface="Tw Cen MT"/>
              </a:rPr>
              <a:t>ar</a:t>
            </a:r>
            <a:r>
              <a:rPr sz="4350" spc="364" baseline="1055" dirty="0">
                <a:latin typeface="Tw Cen MT"/>
                <a:cs typeface="Tw Cen MT"/>
              </a:rPr>
              <a:t> </a:t>
            </a:r>
            <a:r>
              <a:rPr sz="4350" spc="0" baseline="1055" dirty="0">
                <a:latin typeface="Tw Cen MT"/>
                <a:cs typeface="Tw Cen MT"/>
              </a:rPr>
              <a:t>y</a:t>
            </a:r>
            <a:endParaRPr sz="2900">
              <a:latin typeface="Tw Cen MT"/>
              <a:cs typeface="Tw Cen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011732" y="2133381"/>
            <a:ext cx="1038248" cy="3945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60"/>
              </a:lnSpc>
              <a:spcBef>
                <a:spcPts val="153"/>
              </a:spcBef>
            </a:pPr>
            <a:r>
              <a:rPr sz="4350" spc="0" baseline="1055" dirty="0">
                <a:latin typeface="Tw Cen MT"/>
                <a:cs typeface="Tw Cen MT"/>
              </a:rPr>
              <a:t>d</a:t>
            </a:r>
            <a:r>
              <a:rPr sz="4350" spc="9" baseline="1055" dirty="0">
                <a:latin typeface="Tw Cen MT"/>
                <a:cs typeface="Tw Cen MT"/>
              </a:rPr>
              <a:t>e</a:t>
            </a:r>
            <a:r>
              <a:rPr sz="4350" spc="0" baseline="1055" dirty="0">
                <a:latin typeface="Tw Cen MT"/>
                <a:cs typeface="Tw Cen MT"/>
              </a:rPr>
              <a:t>fi</a:t>
            </a:r>
            <a:r>
              <a:rPr sz="4350" spc="-19" baseline="1055" dirty="0">
                <a:latin typeface="Tw Cen MT"/>
                <a:cs typeface="Tw Cen MT"/>
              </a:rPr>
              <a:t>n</a:t>
            </a:r>
            <a:r>
              <a:rPr sz="4350" spc="9" baseline="1055" dirty="0">
                <a:latin typeface="Tw Cen MT"/>
                <a:cs typeface="Tw Cen MT"/>
              </a:rPr>
              <a:t>i</a:t>
            </a:r>
            <a:r>
              <a:rPr sz="4350" spc="0" baseline="1055" dirty="0">
                <a:latin typeface="Tw Cen MT"/>
                <a:cs typeface="Tw Cen MT"/>
              </a:rPr>
              <a:t>r</a:t>
            </a:r>
            <a:endParaRPr sz="2900">
              <a:latin typeface="Tw Cen MT"/>
              <a:cs typeface="Tw Cen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136775" y="2133381"/>
            <a:ext cx="835233" cy="3945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60"/>
              </a:lnSpc>
              <a:spcBef>
                <a:spcPts val="153"/>
              </a:spcBef>
            </a:pPr>
            <a:r>
              <a:rPr sz="4350" spc="-14" baseline="1055" dirty="0">
                <a:latin typeface="Tw Cen MT"/>
                <a:cs typeface="Tw Cen MT"/>
              </a:rPr>
              <a:t>c</a:t>
            </a:r>
            <a:r>
              <a:rPr sz="4350" spc="9" baseline="1055" dirty="0">
                <a:latin typeface="Tw Cen MT"/>
                <a:cs typeface="Tw Cen MT"/>
              </a:rPr>
              <a:t>o</a:t>
            </a:r>
            <a:r>
              <a:rPr sz="4350" spc="-14" baseline="1055" dirty="0">
                <a:latin typeface="Tw Cen MT"/>
                <a:cs typeface="Tw Cen MT"/>
              </a:rPr>
              <a:t>m</a:t>
            </a:r>
            <a:r>
              <a:rPr sz="4350" spc="0" baseline="1055" dirty="0">
                <a:latin typeface="Tw Cen MT"/>
                <a:cs typeface="Tw Cen MT"/>
              </a:rPr>
              <a:t>o</a:t>
            </a:r>
            <a:endParaRPr sz="2900">
              <a:latin typeface="Tw Cen MT"/>
              <a:cs typeface="Tw Cen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060573" y="2133381"/>
            <a:ext cx="403847" cy="3945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60"/>
              </a:lnSpc>
              <a:spcBef>
                <a:spcPts val="153"/>
              </a:spcBef>
            </a:pPr>
            <a:r>
              <a:rPr sz="4350" spc="0" baseline="1055" dirty="0">
                <a:latin typeface="Tw Cen MT"/>
                <a:cs typeface="Tw Cen MT"/>
              </a:rPr>
              <a:t>un</a:t>
            </a:r>
            <a:endParaRPr sz="2900">
              <a:latin typeface="Tw Cen MT"/>
              <a:cs typeface="Tw Cen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551682" y="2133381"/>
            <a:ext cx="1165216" cy="3945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60"/>
              </a:lnSpc>
              <a:spcBef>
                <a:spcPts val="153"/>
              </a:spcBef>
            </a:pPr>
            <a:r>
              <a:rPr sz="4350" spc="0" baseline="1055" dirty="0">
                <a:latin typeface="Tw Cen MT"/>
                <a:cs typeface="Tw Cen MT"/>
              </a:rPr>
              <a:t>modelo</a:t>
            </a:r>
            <a:endParaRPr sz="2900">
              <a:latin typeface="Tw Cen MT"/>
              <a:cs typeface="Tw Cen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804664" y="2133381"/>
            <a:ext cx="463827" cy="3945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60"/>
              </a:lnSpc>
              <a:spcBef>
                <a:spcPts val="153"/>
              </a:spcBef>
            </a:pPr>
            <a:r>
              <a:rPr sz="4350" spc="-19" baseline="1055" dirty="0">
                <a:latin typeface="Tw Cen MT"/>
                <a:cs typeface="Tw Cen MT"/>
              </a:rPr>
              <a:t>de</a:t>
            </a:r>
            <a:endParaRPr sz="2900">
              <a:latin typeface="Tw Cen MT"/>
              <a:cs typeface="Tw Cen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359654" y="2133381"/>
            <a:ext cx="1158486" cy="3945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60"/>
              </a:lnSpc>
              <a:spcBef>
                <a:spcPts val="153"/>
              </a:spcBef>
            </a:pPr>
            <a:r>
              <a:rPr lang="es-MX" sz="4350" spc="-14" baseline="1055" dirty="0">
                <a:latin typeface="Tw Cen MT"/>
                <a:cs typeface="Tw Cen MT"/>
              </a:rPr>
              <a:t>M</a:t>
            </a:r>
            <a:r>
              <a:rPr sz="4350" spc="9" baseline="1055" dirty="0" err="1">
                <a:latin typeface="Tw Cen MT"/>
                <a:cs typeface="Tw Cen MT"/>
              </a:rPr>
              <a:t>i</a:t>
            </a:r>
            <a:r>
              <a:rPr sz="4350" spc="0" baseline="1055" dirty="0" err="1">
                <a:latin typeface="Tw Cen MT"/>
                <a:cs typeface="Tw Cen MT"/>
              </a:rPr>
              <a:t>n</a:t>
            </a:r>
            <a:r>
              <a:rPr sz="4350" spc="4" baseline="1055" dirty="0" err="1">
                <a:latin typeface="Tw Cen MT"/>
                <a:cs typeface="Tw Cen MT"/>
              </a:rPr>
              <a:t>e</a:t>
            </a:r>
            <a:r>
              <a:rPr sz="4350" spc="0" baseline="1055" dirty="0" err="1">
                <a:latin typeface="Tw Cen MT"/>
                <a:cs typeface="Tw Cen MT"/>
              </a:rPr>
              <a:t>r</a:t>
            </a:r>
            <a:r>
              <a:rPr sz="4350" spc="-19" baseline="1055" dirty="0" err="1">
                <a:latin typeface="Tw Cen MT"/>
                <a:cs typeface="Tw Cen MT"/>
              </a:rPr>
              <a:t>í</a:t>
            </a:r>
            <a:r>
              <a:rPr sz="4350" spc="0" baseline="1055" dirty="0" err="1">
                <a:latin typeface="Tw Cen MT"/>
                <a:cs typeface="Tw Cen MT"/>
              </a:rPr>
              <a:t>a</a:t>
            </a:r>
            <a:endParaRPr sz="2900" dirty="0">
              <a:latin typeface="Tw Cen MT"/>
              <a:cs typeface="Tw Cen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606667" y="2133381"/>
            <a:ext cx="463827" cy="3945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60"/>
              </a:lnSpc>
              <a:spcBef>
                <a:spcPts val="153"/>
              </a:spcBef>
            </a:pPr>
            <a:r>
              <a:rPr sz="4350" spc="-19" baseline="1055" dirty="0">
                <a:latin typeface="Tw Cen MT"/>
                <a:cs typeface="Tw Cen MT"/>
              </a:rPr>
              <a:t>de</a:t>
            </a:r>
            <a:endParaRPr sz="2900">
              <a:latin typeface="Tw Cen MT"/>
              <a:cs typeface="Tw Cen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158608" y="2133381"/>
            <a:ext cx="972458" cy="3945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60"/>
              </a:lnSpc>
              <a:spcBef>
                <a:spcPts val="153"/>
              </a:spcBef>
            </a:pPr>
            <a:r>
              <a:rPr lang="es-MX" sz="4350" baseline="1055" dirty="0">
                <a:latin typeface="Tw Cen MT"/>
                <a:cs typeface="Tw Cen MT"/>
              </a:rPr>
              <a:t>D</a:t>
            </a:r>
            <a:r>
              <a:rPr sz="4350" spc="0" baseline="1055" dirty="0" err="1">
                <a:latin typeface="Tw Cen MT"/>
                <a:cs typeface="Tw Cen MT"/>
              </a:rPr>
              <a:t>a</a:t>
            </a:r>
            <a:r>
              <a:rPr sz="4350" spc="9" baseline="1055" dirty="0" err="1">
                <a:latin typeface="Tw Cen MT"/>
                <a:cs typeface="Tw Cen MT"/>
              </a:rPr>
              <a:t>t</a:t>
            </a:r>
            <a:r>
              <a:rPr sz="4350" spc="-14" baseline="1055" dirty="0" err="1">
                <a:latin typeface="Tw Cen MT"/>
                <a:cs typeface="Tw Cen MT"/>
              </a:rPr>
              <a:t>o</a:t>
            </a:r>
            <a:r>
              <a:rPr sz="4350" spc="-29" baseline="1055" dirty="0" err="1">
                <a:latin typeface="Tw Cen MT"/>
                <a:cs typeface="Tw Cen MT"/>
              </a:rPr>
              <a:t>s</a:t>
            </a:r>
            <a:r>
              <a:rPr sz="4350" spc="0" baseline="1055" dirty="0">
                <a:latin typeface="Tw Cen MT"/>
                <a:cs typeface="Tw Cen MT"/>
              </a:rPr>
              <a:t>.</a:t>
            </a:r>
            <a:endParaRPr sz="2900" dirty="0">
              <a:latin typeface="Tw Cen MT"/>
              <a:cs typeface="Tw Cen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216646" y="2133381"/>
            <a:ext cx="532194" cy="3945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60"/>
              </a:lnSpc>
              <a:spcBef>
                <a:spcPts val="153"/>
              </a:spcBef>
            </a:pPr>
            <a:r>
              <a:rPr sz="4350" spc="4" baseline="1055" dirty="0">
                <a:latin typeface="Tw Cen MT"/>
                <a:cs typeface="Tw Cen MT"/>
              </a:rPr>
              <a:t>L</a:t>
            </a:r>
            <a:r>
              <a:rPr sz="4350" spc="9" baseline="1055" dirty="0">
                <a:latin typeface="Tw Cen MT"/>
                <a:cs typeface="Tw Cen MT"/>
              </a:rPr>
              <a:t>o</a:t>
            </a:r>
            <a:r>
              <a:rPr sz="4350" spc="0" baseline="1055" dirty="0">
                <a:latin typeface="Tw Cen MT"/>
                <a:cs typeface="Tw Cen MT"/>
              </a:rPr>
              <a:t>s</a:t>
            </a:r>
            <a:endParaRPr sz="2900">
              <a:latin typeface="Tw Cen MT"/>
              <a:cs typeface="Tw Cen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11732" y="2575962"/>
            <a:ext cx="7732967" cy="83648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60"/>
              </a:lnSpc>
              <a:spcBef>
                <a:spcPts val="153"/>
              </a:spcBef>
            </a:pPr>
            <a:r>
              <a:rPr sz="4350" spc="0" baseline="1055" dirty="0">
                <a:latin typeface="Tw Cen MT"/>
                <a:cs typeface="Tw Cen MT"/>
              </a:rPr>
              <a:t>m</a:t>
            </a:r>
            <a:r>
              <a:rPr sz="4350" spc="14" baseline="1055" dirty="0">
                <a:latin typeface="Tw Cen MT"/>
                <a:cs typeface="Tw Cen MT"/>
              </a:rPr>
              <a:t>o</a:t>
            </a:r>
            <a:r>
              <a:rPr sz="4350" spc="-19" baseline="1055" dirty="0">
                <a:latin typeface="Tw Cen MT"/>
                <a:cs typeface="Tw Cen MT"/>
              </a:rPr>
              <a:t>d</a:t>
            </a:r>
            <a:r>
              <a:rPr sz="4350" spc="9" baseline="1055" dirty="0">
                <a:latin typeface="Tw Cen MT"/>
                <a:cs typeface="Tw Cen MT"/>
              </a:rPr>
              <a:t>e</a:t>
            </a:r>
            <a:r>
              <a:rPr sz="4350" spc="-9" baseline="1055" dirty="0">
                <a:latin typeface="Tw Cen MT"/>
                <a:cs typeface="Tw Cen MT"/>
              </a:rPr>
              <a:t>l</a:t>
            </a:r>
            <a:r>
              <a:rPr sz="4350" spc="9" baseline="1055" dirty="0">
                <a:latin typeface="Tw Cen MT"/>
                <a:cs typeface="Tw Cen MT"/>
              </a:rPr>
              <a:t>o</a:t>
            </a:r>
            <a:r>
              <a:rPr sz="4350" spc="0" baseline="1055" dirty="0">
                <a:latin typeface="Tw Cen MT"/>
                <a:cs typeface="Tw Cen MT"/>
              </a:rPr>
              <a:t>s</a:t>
            </a:r>
            <a:r>
              <a:rPr sz="4350" spc="314" baseline="1055" dirty="0">
                <a:latin typeface="Tw Cen MT"/>
                <a:cs typeface="Tw Cen MT"/>
              </a:rPr>
              <a:t> </a:t>
            </a:r>
            <a:r>
              <a:rPr sz="4350" spc="4" baseline="1055" dirty="0">
                <a:latin typeface="Tw Cen MT"/>
                <a:cs typeface="Tw Cen MT"/>
              </a:rPr>
              <a:t>d</a:t>
            </a:r>
            <a:r>
              <a:rPr sz="4350" spc="0" baseline="1055" dirty="0">
                <a:latin typeface="Tw Cen MT"/>
                <a:cs typeface="Tw Cen MT"/>
              </a:rPr>
              <a:t>e</a:t>
            </a:r>
            <a:r>
              <a:rPr sz="4350" spc="319" baseline="1055" dirty="0">
                <a:latin typeface="Tw Cen MT"/>
                <a:cs typeface="Tw Cen MT"/>
              </a:rPr>
              <a:t> </a:t>
            </a:r>
            <a:r>
              <a:rPr lang="es-MX" sz="4350" baseline="1055" dirty="0">
                <a:latin typeface="Tw Cen MT"/>
                <a:cs typeface="Tw Cen MT"/>
              </a:rPr>
              <a:t>M</a:t>
            </a:r>
            <a:r>
              <a:rPr sz="4350" spc="14" baseline="1055" dirty="0" err="1">
                <a:latin typeface="Tw Cen MT"/>
                <a:cs typeface="Tw Cen MT"/>
              </a:rPr>
              <a:t>i</a:t>
            </a:r>
            <a:r>
              <a:rPr sz="4350" spc="-25" baseline="1055" dirty="0" err="1">
                <a:latin typeface="Tw Cen MT"/>
                <a:cs typeface="Tw Cen MT"/>
              </a:rPr>
              <a:t>n</a:t>
            </a:r>
            <a:r>
              <a:rPr sz="4350" spc="9" baseline="1055" dirty="0" err="1">
                <a:latin typeface="Tw Cen MT"/>
                <a:cs typeface="Tw Cen MT"/>
              </a:rPr>
              <a:t>e</a:t>
            </a:r>
            <a:r>
              <a:rPr sz="4350" spc="0" baseline="1055" dirty="0" err="1">
                <a:latin typeface="Tw Cen MT"/>
                <a:cs typeface="Tw Cen MT"/>
              </a:rPr>
              <a:t>ría</a:t>
            </a:r>
            <a:r>
              <a:rPr sz="4350" spc="299" baseline="1055" dirty="0">
                <a:latin typeface="Tw Cen MT"/>
                <a:cs typeface="Tw Cen MT"/>
              </a:rPr>
              <a:t> </a:t>
            </a:r>
            <a:r>
              <a:rPr sz="4350" spc="4" baseline="1055" dirty="0">
                <a:latin typeface="Tw Cen MT"/>
                <a:cs typeface="Tw Cen MT"/>
              </a:rPr>
              <a:t>d</a:t>
            </a:r>
            <a:r>
              <a:rPr sz="4350" spc="0" baseline="1055" dirty="0">
                <a:latin typeface="Tw Cen MT"/>
                <a:cs typeface="Tw Cen MT"/>
              </a:rPr>
              <a:t>e</a:t>
            </a:r>
            <a:r>
              <a:rPr sz="4350" spc="319" baseline="1055" dirty="0">
                <a:latin typeface="Tw Cen MT"/>
                <a:cs typeface="Tw Cen MT"/>
              </a:rPr>
              <a:t> </a:t>
            </a:r>
            <a:r>
              <a:rPr lang="es-MX" sz="4350" baseline="1055" dirty="0">
                <a:latin typeface="Tw Cen MT"/>
                <a:cs typeface="Tw Cen MT"/>
              </a:rPr>
              <a:t>D</a:t>
            </a:r>
            <a:r>
              <a:rPr sz="4350" spc="4" baseline="1055" dirty="0" err="1">
                <a:latin typeface="Tw Cen MT"/>
                <a:cs typeface="Tw Cen MT"/>
              </a:rPr>
              <a:t>a</a:t>
            </a:r>
            <a:r>
              <a:rPr sz="4350" spc="-19" baseline="1055" dirty="0" err="1">
                <a:latin typeface="Tw Cen MT"/>
                <a:cs typeface="Tw Cen MT"/>
              </a:rPr>
              <a:t>t</a:t>
            </a:r>
            <a:r>
              <a:rPr sz="4350" spc="9" baseline="1055" dirty="0" err="1">
                <a:latin typeface="Tw Cen MT"/>
                <a:cs typeface="Tw Cen MT"/>
              </a:rPr>
              <a:t>o</a:t>
            </a:r>
            <a:r>
              <a:rPr sz="4350" spc="0" baseline="1055" dirty="0" err="1">
                <a:latin typeface="Tw Cen MT"/>
                <a:cs typeface="Tw Cen MT"/>
              </a:rPr>
              <a:t>s</a:t>
            </a:r>
            <a:r>
              <a:rPr sz="4350" spc="309" baseline="1055" dirty="0">
                <a:latin typeface="Tw Cen MT"/>
                <a:cs typeface="Tw Cen MT"/>
              </a:rPr>
              <a:t> </a:t>
            </a:r>
            <a:r>
              <a:rPr sz="4350" spc="-4" baseline="1055" dirty="0">
                <a:latin typeface="Tw Cen MT"/>
                <a:cs typeface="Tw Cen MT"/>
              </a:rPr>
              <a:t>s</a:t>
            </a:r>
            <a:r>
              <a:rPr sz="4350" spc="0" baseline="1055" dirty="0">
                <a:latin typeface="Tw Cen MT"/>
                <a:cs typeface="Tw Cen MT"/>
              </a:rPr>
              <a:t>e</a:t>
            </a:r>
            <a:r>
              <a:rPr sz="4350" spc="319" baseline="1055" dirty="0">
                <a:latin typeface="Tw Cen MT"/>
                <a:cs typeface="Tw Cen MT"/>
              </a:rPr>
              <a:t> </a:t>
            </a:r>
            <a:r>
              <a:rPr sz="4350" spc="0" baseline="1055" dirty="0">
                <a:latin typeface="Tw Cen MT"/>
                <a:cs typeface="Tw Cen MT"/>
              </a:rPr>
              <a:t>pu</a:t>
            </a:r>
            <a:r>
              <a:rPr sz="4350" spc="14" baseline="1055" dirty="0">
                <a:latin typeface="Tw Cen MT"/>
                <a:cs typeface="Tw Cen MT"/>
              </a:rPr>
              <a:t>e</a:t>
            </a:r>
            <a:r>
              <a:rPr sz="4350" spc="-19" baseline="1055" dirty="0">
                <a:latin typeface="Tw Cen MT"/>
                <a:cs typeface="Tw Cen MT"/>
              </a:rPr>
              <a:t>d</a:t>
            </a:r>
            <a:r>
              <a:rPr sz="4350" spc="9" baseline="1055" dirty="0">
                <a:latin typeface="Tw Cen MT"/>
                <a:cs typeface="Tw Cen MT"/>
              </a:rPr>
              <a:t>e</a:t>
            </a:r>
            <a:r>
              <a:rPr sz="4350" spc="0" baseline="1055" dirty="0">
                <a:latin typeface="Tw Cen MT"/>
                <a:cs typeface="Tw Cen MT"/>
              </a:rPr>
              <a:t>n</a:t>
            </a:r>
            <a:r>
              <a:rPr sz="4350" spc="294" baseline="1055" dirty="0">
                <a:latin typeface="Tw Cen MT"/>
                <a:cs typeface="Tw Cen MT"/>
              </a:rPr>
              <a:t> </a:t>
            </a:r>
            <a:r>
              <a:rPr sz="4350" spc="0" baseline="1055" dirty="0">
                <a:latin typeface="Tw Cen MT"/>
                <a:cs typeface="Tw Cen MT"/>
              </a:rPr>
              <a:t>a</a:t>
            </a:r>
            <a:r>
              <a:rPr sz="4350" spc="4" baseline="1055" dirty="0">
                <a:latin typeface="Tw Cen MT"/>
                <a:cs typeface="Tw Cen MT"/>
              </a:rPr>
              <a:t>p</a:t>
            </a:r>
            <a:r>
              <a:rPr sz="4350" spc="9" baseline="1055" dirty="0">
                <a:latin typeface="Tw Cen MT"/>
                <a:cs typeface="Tw Cen MT"/>
              </a:rPr>
              <a:t>l</a:t>
            </a:r>
            <a:r>
              <a:rPr sz="4350" spc="-9" baseline="1055" dirty="0">
                <a:latin typeface="Tw Cen MT"/>
                <a:cs typeface="Tw Cen MT"/>
              </a:rPr>
              <a:t>i</a:t>
            </a:r>
            <a:r>
              <a:rPr sz="4350" spc="4" baseline="1055" dirty="0">
                <a:latin typeface="Tw Cen MT"/>
                <a:cs typeface="Tw Cen MT"/>
              </a:rPr>
              <a:t>c</a:t>
            </a:r>
            <a:r>
              <a:rPr sz="4350" spc="0" baseline="1055" dirty="0">
                <a:latin typeface="Tw Cen MT"/>
                <a:cs typeface="Tw Cen MT"/>
              </a:rPr>
              <a:t>ar</a:t>
            </a:r>
            <a:r>
              <a:rPr sz="4350" spc="319" baseline="1055" dirty="0">
                <a:latin typeface="Tw Cen MT"/>
                <a:cs typeface="Tw Cen MT"/>
              </a:rPr>
              <a:t> </a:t>
            </a:r>
            <a:r>
              <a:rPr sz="4350" spc="0" baseline="1055" dirty="0">
                <a:latin typeface="Tw Cen MT"/>
                <a:cs typeface="Tw Cen MT"/>
              </a:rPr>
              <a:t>a</a:t>
            </a:r>
            <a:endParaRPr sz="2900" dirty="0">
              <a:latin typeface="Tw Cen MT"/>
              <a:cs typeface="Tw Cen MT"/>
            </a:endParaRPr>
          </a:p>
          <a:p>
            <a:pPr marL="12700" marR="55321">
              <a:lnSpc>
                <a:spcPct val="90738"/>
              </a:lnSpc>
              <a:spcBef>
                <a:spcPts val="171"/>
              </a:spcBef>
            </a:pPr>
            <a:r>
              <a:rPr sz="2900" spc="0" dirty="0">
                <a:latin typeface="Tw Cen MT"/>
                <a:cs typeface="Tw Cen MT"/>
              </a:rPr>
              <a:t>situ</a:t>
            </a:r>
            <a:r>
              <a:rPr sz="2900" spc="9" dirty="0">
                <a:latin typeface="Tw Cen MT"/>
                <a:cs typeface="Tw Cen MT"/>
              </a:rPr>
              <a:t>a</a:t>
            </a:r>
            <a:r>
              <a:rPr sz="2900" spc="4" dirty="0">
                <a:latin typeface="Tw Cen MT"/>
                <a:cs typeface="Tw Cen MT"/>
              </a:rPr>
              <a:t>c</a:t>
            </a:r>
            <a:r>
              <a:rPr sz="2900" spc="9" dirty="0">
                <a:latin typeface="Tw Cen MT"/>
                <a:cs typeface="Tw Cen MT"/>
              </a:rPr>
              <a:t>io</a:t>
            </a:r>
            <a:r>
              <a:rPr sz="2900" spc="0" dirty="0">
                <a:latin typeface="Tw Cen MT"/>
                <a:cs typeface="Tw Cen MT"/>
              </a:rPr>
              <a:t>n</a:t>
            </a:r>
            <a:r>
              <a:rPr sz="2900" spc="4" dirty="0">
                <a:latin typeface="Tw Cen MT"/>
                <a:cs typeface="Tw Cen MT"/>
              </a:rPr>
              <a:t>e</a:t>
            </a:r>
            <a:r>
              <a:rPr sz="2900" spc="0" dirty="0">
                <a:latin typeface="Tw Cen MT"/>
                <a:cs typeface="Tw Cen MT"/>
              </a:rPr>
              <a:t>s</a:t>
            </a:r>
            <a:r>
              <a:rPr sz="2900" spc="-64" dirty="0">
                <a:latin typeface="Tw Cen MT"/>
                <a:cs typeface="Tw Cen MT"/>
              </a:rPr>
              <a:t> </a:t>
            </a:r>
            <a:r>
              <a:rPr sz="2900" spc="9" dirty="0">
                <a:latin typeface="Tw Cen MT"/>
                <a:cs typeface="Tw Cen MT"/>
              </a:rPr>
              <a:t>e</a:t>
            </a:r>
            <a:r>
              <a:rPr sz="2900" spc="0" dirty="0">
                <a:latin typeface="Tw Cen MT"/>
                <a:cs typeface="Tw Cen MT"/>
              </a:rPr>
              <a:t>m</a:t>
            </a:r>
            <a:r>
              <a:rPr sz="2900" spc="4" dirty="0">
                <a:latin typeface="Tw Cen MT"/>
                <a:cs typeface="Tw Cen MT"/>
              </a:rPr>
              <a:t>p</a:t>
            </a:r>
            <a:r>
              <a:rPr sz="2900" spc="0" dirty="0">
                <a:latin typeface="Tw Cen MT"/>
                <a:cs typeface="Tw Cen MT"/>
              </a:rPr>
              <a:t>resa</a:t>
            </a:r>
            <a:r>
              <a:rPr sz="2900" spc="-9" dirty="0">
                <a:latin typeface="Tw Cen MT"/>
                <a:cs typeface="Tw Cen MT"/>
              </a:rPr>
              <a:t>r</a:t>
            </a:r>
            <a:r>
              <a:rPr sz="2900" spc="9" dirty="0">
                <a:latin typeface="Tw Cen MT"/>
                <a:cs typeface="Tw Cen MT"/>
              </a:rPr>
              <a:t>i</a:t>
            </a:r>
            <a:r>
              <a:rPr sz="2900" spc="0" dirty="0">
                <a:latin typeface="Tw Cen MT"/>
                <a:cs typeface="Tw Cen MT"/>
              </a:rPr>
              <a:t>a</a:t>
            </a:r>
            <a:r>
              <a:rPr sz="2900" spc="9" dirty="0">
                <a:latin typeface="Tw Cen MT"/>
                <a:cs typeface="Tw Cen MT"/>
              </a:rPr>
              <a:t>le</a:t>
            </a:r>
            <a:r>
              <a:rPr sz="2900" spc="0" dirty="0">
                <a:latin typeface="Tw Cen MT"/>
                <a:cs typeface="Tw Cen MT"/>
              </a:rPr>
              <a:t>s</a:t>
            </a:r>
            <a:r>
              <a:rPr sz="2900" spc="-89" dirty="0">
                <a:latin typeface="Tw Cen MT"/>
                <a:cs typeface="Tw Cen MT"/>
              </a:rPr>
              <a:t> </a:t>
            </a:r>
            <a:r>
              <a:rPr sz="2900" spc="4" dirty="0">
                <a:latin typeface="Tw Cen MT"/>
                <a:cs typeface="Tw Cen MT"/>
              </a:rPr>
              <a:t>c</a:t>
            </a:r>
            <a:r>
              <a:rPr sz="2900" spc="9" dirty="0">
                <a:latin typeface="Tw Cen MT"/>
                <a:cs typeface="Tw Cen MT"/>
              </a:rPr>
              <a:t>o</a:t>
            </a:r>
            <a:r>
              <a:rPr sz="2900" spc="0" dirty="0">
                <a:latin typeface="Tw Cen MT"/>
                <a:cs typeface="Tw Cen MT"/>
              </a:rPr>
              <a:t>mo </a:t>
            </a:r>
            <a:r>
              <a:rPr sz="2900" spc="9" dirty="0">
                <a:latin typeface="Tw Cen MT"/>
                <a:cs typeface="Tw Cen MT"/>
              </a:rPr>
              <a:t>l</a:t>
            </a:r>
            <a:r>
              <a:rPr sz="2900" spc="0" dirty="0">
                <a:latin typeface="Tw Cen MT"/>
                <a:cs typeface="Tw Cen MT"/>
              </a:rPr>
              <a:t>as</a:t>
            </a:r>
            <a:r>
              <a:rPr sz="2900" spc="-24" dirty="0">
                <a:latin typeface="Tw Cen MT"/>
                <a:cs typeface="Tw Cen MT"/>
              </a:rPr>
              <a:t> </a:t>
            </a:r>
            <a:r>
              <a:rPr sz="2900" spc="0" dirty="0">
                <a:latin typeface="Tw Cen MT"/>
                <a:cs typeface="Tw Cen MT"/>
              </a:rPr>
              <a:t>sigu</a:t>
            </a:r>
            <a:r>
              <a:rPr sz="2900" spc="14" dirty="0">
                <a:latin typeface="Tw Cen MT"/>
                <a:cs typeface="Tw Cen MT"/>
              </a:rPr>
              <a:t>i</a:t>
            </a:r>
            <a:r>
              <a:rPr sz="2900" spc="9" dirty="0">
                <a:latin typeface="Tw Cen MT"/>
                <a:cs typeface="Tw Cen MT"/>
              </a:rPr>
              <a:t>e</a:t>
            </a:r>
            <a:r>
              <a:rPr sz="2900" spc="0" dirty="0">
                <a:latin typeface="Tw Cen MT"/>
                <a:cs typeface="Tw Cen MT"/>
              </a:rPr>
              <a:t>nt</a:t>
            </a:r>
            <a:r>
              <a:rPr sz="2900" spc="9" dirty="0">
                <a:latin typeface="Tw Cen MT"/>
                <a:cs typeface="Tw Cen MT"/>
              </a:rPr>
              <a:t>e</a:t>
            </a:r>
            <a:r>
              <a:rPr sz="2900" spc="0" dirty="0">
                <a:latin typeface="Tw Cen MT"/>
                <a:cs typeface="Tw Cen MT"/>
              </a:rPr>
              <a:t>s:</a:t>
            </a:r>
            <a:endParaRPr sz="2900" dirty="0">
              <a:latin typeface="Tw Cen MT"/>
              <a:cs typeface="Tw Cen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57452" y="3530908"/>
            <a:ext cx="1445232" cy="3545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45"/>
              </a:lnSpc>
              <a:spcBef>
                <a:spcPts val="137"/>
              </a:spcBef>
            </a:pPr>
            <a:r>
              <a:rPr sz="2700" spc="0" baseline="1756" dirty="0">
                <a:solidFill>
                  <a:srgbClr val="93B6D2"/>
                </a:solidFill>
                <a:latin typeface="Wingdings 2"/>
                <a:cs typeface="Wingdings 2"/>
              </a:rPr>
              <a:t></a:t>
            </a:r>
            <a:r>
              <a:rPr sz="2700" spc="100" baseline="1610" dirty="0">
                <a:solidFill>
                  <a:srgbClr val="93B6D2"/>
                </a:solidFill>
                <a:latin typeface="Times New Roman"/>
                <a:cs typeface="Times New Roman"/>
              </a:rPr>
              <a:t> </a:t>
            </a:r>
            <a:r>
              <a:rPr sz="3900" spc="0" baseline="1177" dirty="0">
                <a:latin typeface="Tw Cen MT"/>
                <a:cs typeface="Tw Cen MT"/>
              </a:rPr>
              <a:t>Pre</a:t>
            </a:r>
            <a:r>
              <a:rPr sz="3900" spc="9" baseline="1177" dirty="0">
                <a:latin typeface="Tw Cen MT"/>
                <a:cs typeface="Tw Cen MT"/>
              </a:rPr>
              <a:t>d</a:t>
            </a:r>
            <a:r>
              <a:rPr sz="3900" spc="0" baseline="1177" dirty="0">
                <a:latin typeface="Tw Cen MT"/>
                <a:cs typeface="Tw Cen MT"/>
              </a:rPr>
              <a:t>e</a:t>
            </a:r>
            <a:r>
              <a:rPr sz="3900" spc="9" baseline="1177" dirty="0">
                <a:latin typeface="Tw Cen MT"/>
                <a:cs typeface="Tw Cen MT"/>
              </a:rPr>
              <a:t>c</a:t>
            </a:r>
            <a:r>
              <a:rPr sz="3900" spc="4" baseline="1177" dirty="0">
                <a:latin typeface="Tw Cen MT"/>
                <a:cs typeface="Tw Cen MT"/>
              </a:rPr>
              <a:t>i</a:t>
            </a:r>
            <a:r>
              <a:rPr sz="3900" spc="0" baseline="1177" dirty="0">
                <a:latin typeface="Tw Cen MT"/>
                <a:cs typeface="Tw Cen MT"/>
              </a:rPr>
              <a:t>r</a:t>
            </a:r>
            <a:endParaRPr sz="2600" dirty="0">
              <a:latin typeface="Tw Cen MT"/>
              <a:cs typeface="Tw Cen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607310" y="3530908"/>
            <a:ext cx="1050290" cy="3545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45"/>
              </a:lnSpc>
              <a:spcBef>
                <a:spcPts val="137"/>
              </a:spcBef>
            </a:pPr>
            <a:r>
              <a:rPr sz="3900" spc="-50" baseline="1177" dirty="0" err="1">
                <a:latin typeface="Tw Cen MT"/>
                <a:cs typeface="Tw Cen MT"/>
              </a:rPr>
              <a:t>v</a:t>
            </a:r>
            <a:r>
              <a:rPr sz="3900" spc="0" baseline="1177" dirty="0" err="1">
                <a:latin typeface="Tw Cen MT"/>
                <a:cs typeface="Tw Cen MT"/>
              </a:rPr>
              <a:t>en</a:t>
            </a:r>
            <a:r>
              <a:rPr sz="3900" spc="-14" baseline="1177" dirty="0" err="1">
                <a:latin typeface="Tw Cen MT"/>
                <a:cs typeface="Tw Cen MT"/>
              </a:rPr>
              <a:t>t</a:t>
            </a:r>
            <a:r>
              <a:rPr sz="3900" spc="9" baseline="1177" dirty="0" err="1">
                <a:latin typeface="Tw Cen MT"/>
                <a:cs typeface="Tw Cen MT"/>
              </a:rPr>
              <a:t>a</a:t>
            </a:r>
            <a:r>
              <a:rPr sz="3900" spc="0" baseline="1177" dirty="0" err="1">
                <a:latin typeface="Tw Cen MT"/>
                <a:cs typeface="Tw Cen MT"/>
              </a:rPr>
              <a:t>s</a:t>
            </a:r>
            <a:r>
              <a:rPr lang="es-MX" sz="3900" spc="0" baseline="1177" dirty="0">
                <a:latin typeface="Tw Cen MT"/>
                <a:cs typeface="Tw Cen MT"/>
              </a:rPr>
              <a:t>.</a:t>
            </a:r>
            <a:endParaRPr sz="2600" dirty="0">
              <a:latin typeface="Tw Cen MT"/>
              <a:cs typeface="Tw Cen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057452" y="4003602"/>
            <a:ext cx="7436399" cy="169636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9423">
              <a:lnSpc>
                <a:spcPts val="2745"/>
              </a:lnSpc>
              <a:spcBef>
                <a:spcPts val="137"/>
              </a:spcBef>
            </a:pPr>
            <a:r>
              <a:rPr sz="2700" spc="0" baseline="1756" dirty="0">
                <a:solidFill>
                  <a:srgbClr val="93B6D2"/>
                </a:solidFill>
                <a:latin typeface="Wingdings 2"/>
                <a:cs typeface="Wingdings 2"/>
              </a:rPr>
              <a:t></a:t>
            </a:r>
            <a:r>
              <a:rPr sz="2700" spc="100" baseline="1610" dirty="0">
                <a:solidFill>
                  <a:srgbClr val="93B6D2"/>
                </a:solidFill>
                <a:latin typeface="Times New Roman"/>
                <a:cs typeface="Times New Roman"/>
              </a:rPr>
              <a:t> </a:t>
            </a:r>
            <a:r>
              <a:rPr sz="3900" spc="0" baseline="1177" dirty="0">
                <a:latin typeface="Tw Cen MT"/>
                <a:cs typeface="Tw Cen MT"/>
              </a:rPr>
              <a:t>Dir</a:t>
            </a:r>
            <a:r>
              <a:rPr sz="3900" spc="9" baseline="1177" dirty="0">
                <a:latin typeface="Tw Cen MT"/>
                <a:cs typeface="Tw Cen MT"/>
              </a:rPr>
              <a:t>ig</a:t>
            </a:r>
            <a:r>
              <a:rPr sz="3900" spc="4" baseline="1177" dirty="0">
                <a:latin typeface="Tw Cen MT"/>
                <a:cs typeface="Tw Cen MT"/>
              </a:rPr>
              <a:t>i</a:t>
            </a:r>
            <a:r>
              <a:rPr sz="3900" spc="0" baseline="1177" dirty="0">
                <a:latin typeface="Tw Cen MT"/>
                <a:cs typeface="Tw Cen MT"/>
              </a:rPr>
              <a:t>r</a:t>
            </a:r>
            <a:r>
              <a:rPr sz="3900" spc="-84" baseline="1177" dirty="0">
                <a:latin typeface="Tw Cen MT"/>
                <a:cs typeface="Tw Cen MT"/>
              </a:rPr>
              <a:t> </a:t>
            </a:r>
            <a:r>
              <a:rPr sz="3900" spc="9" baseline="1177" dirty="0">
                <a:latin typeface="Tw Cen MT"/>
                <a:cs typeface="Tw Cen MT"/>
              </a:rPr>
              <a:t>c</a:t>
            </a:r>
            <a:r>
              <a:rPr sz="3900" spc="0" baseline="1177" dirty="0">
                <a:latin typeface="Tw Cen MT"/>
                <a:cs typeface="Tw Cen MT"/>
              </a:rPr>
              <a:t>orreo</a:t>
            </a:r>
            <a:r>
              <a:rPr sz="3900" spc="-66" baseline="1177" dirty="0">
                <a:latin typeface="Tw Cen MT"/>
                <a:cs typeface="Tw Cen MT"/>
              </a:rPr>
              <a:t> </a:t>
            </a:r>
            <a:r>
              <a:rPr sz="3900" spc="0" baseline="1177" dirty="0">
                <a:latin typeface="Tw Cen MT"/>
                <a:cs typeface="Tw Cen MT"/>
              </a:rPr>
              <a:t>a</a:t>
            </a:r>
            <a:r>
              <a:rPr sz="3900" spc="-14" baseline="1177" dirty="0">
                <a:latin typeface="Tw Cen MT"/>
                <a:cs typeface="Tw Cen MT"/>
              </a:rPr>
              <a:t> </a:t>
            </a:r>
            <a:r>
              <a:rPr sz="3900" spc="9" baseline="1177" dirty="0" err="1">
                <a:latin typeface="Tw Cen MT"/>
                <a:cs typeface="Tw Cen MT"/>
              </a:rPr>
              <a:t>c</a:t>
            </a:r>
            <a:r>
              <a:rPr sz="3900" spc="4" baseline="1177" dirty="0" err="1">
                <a:latin typeface="Tw Cen MT"/>
                <a:cs typeface="Tw Cen MT"/>
              </a:rPr>
              <a:t>li</a:t>
            </a:r>
            <a:r>
              <a:rPr sz="3900" spc="0" baseline="1177" dirty="0" err="1">
                <a:latin typeface="Tw Cen MT"/>
                <a:cs typeface="Tw Cen MT"/>
              </a:rPr>
              <a:t>en</a:t>
            </a:r>
            <a:r>
              <a:rPr sz="3900" spc="-14" baseline="1177" dirty="0" err="1">
                <a:latin typeface="Tw Cen MT"/>
                <a:cs typeface="Tw Cen MT"/>
              </a:rPr>
              <a:t>t</a:t>
            </a:r>
            <a:r>
              <a:rPr sz="3900" spc="0" baseline="1177" dirty="0" err="1">
                <a:latin typeface="Tw Cen MT"/>
                <a:cs typeface="Tw Cen MT"/>
              </a:rPr>
              <a:t>es</a:t>
            </a:r>
            <a:r>
              <a:rPr sz="3900" spc="-74" baseline="1177" dirty="0">
                <a:latin typeface="Tw Cen MT"/>
                <a:cs typeface="Tw Cen MT"/>
              </a:rPr>
              <a:t> </a:t>
            </a:r>
            <a:r>
              <a:rPr sz="3900" spc="0" baseline="1177" dirty="0" err="1">
                <a:latin typeface="Tw Cen MT"/>
                <a:cs typeface="Tw Cen MT"/>
              </a:rPr>
              <a:t>es</a:t>
            </a:r>
            <a:r>
              <a:rPr sz="3900" spc="14" baseline="1177" dirty="0" err="1">
                <a:latin typeface="Tw Cen MT"/>
                <a:cs typeface="Tw Cen MT"/>
              </a:rPr>
              <a:t>p</a:t>
            </a:r>
            <a:r>
              <a:rPr sz="3900" spc="0" baseline="1177" dirty="0" err="1">
                <a:latin typeface="Tw Cen MT"/>
                <a:cs typeface="Tw Cen MT"/>
              </a:rPr>
              <a:t>e</a:t>
            </a:r>
            <a:r>
              <a:rPr sz="3900" spc="9" baseline="1177" dirty="0" err="1">
                <a:latin typeface="Tw Cen MT"/>
                <a:cs typeface="Tw Cen MT"/>
              </a:rPr>
              <a:t>c</a:t>
            </a:r>
            <a:r>
              <a:rPr sz="3900" spc="4" baseline="1177" dirty="0" err="1">
                <a:latin typeface="Tw Cen MT"/>
                <a:cs typeface="Tw Cen MT"/>
              </a:rPr>
              <a:t>í</a:t>
            </a:r>
            <a:r>
              <a:rPr sz="3900" spc="0" baseline="1177" dirty="0" err="1">
                <a:latin typeface="Tw Cen MT"/>
                <a:cs typeface="Tw Cen MT"/>
              </a:rPr>
              <a:t>f</a:t>
            </a:r>
            <a:r>
              <a:rPr sz="3900" spc="4" baseline="1177" dirty="0" err="1">
                <a:latin typeface="Tw Cen MT"/>
                <a:cs typeface="Tw Cen MT"/>
              </a:rPr>
              <a:t>i</a:t>
            </a:r>
            <a:r>
              <a:rPr sz="3900" spc="9" baseline="1177" dirty="0" err="1">
                <a:latin typeface="Tw Cen MT"/>
                <a:cs typeface="Tw Cen MT"/>
              </a:rPr>
              <a:t>c</a:t>
            </a:r>
            <a:r>
              <a:rPr sz="3900" spc="0" baseline="1177" dirty="0" err="1">
                <a:latin typeface="Tw Cen MT"/>
                <a:cs typeface="Tw Cen MT"/>
              </a:rPr>
              <a:t>os</a:t>
            </a:r>
            <a:r>
              <a:rPr lang="es-MX" sz="3900" spc="0" baseline="1177" dirty="0">
                <a:latin typeface="Tw Cen MT"/>
                <a:cs typeface="Tw Cen MT"/>
              </a:rPr>
              <a:t>.</a:t>
            </a:r>
            <a:endParaRPr sz="2600" dirty="0">
              <a:latin typeface="Tw Cen MT"/>
              <a:cs typeface="Tw Cen MT"/>
            </a:endParaRPr>
          </a:p>
          <a:p>
            <a:pPr marL="12700">
              <a:lnSpc>
                <a:spcPct val="90738"/>
              </a:lnSpc>
              <a:spcBef>
                <a:spcPts val="754"/>
              </a:spcBef>
            </a:pPr>
            <a:r>
              <a:rPr sz="1800" spc="0" dirty="0">
                <a:solidFill>
                  <a:srgbClr val="93B6D2"/>
                </a:solidFill>
                <a:latin typeface="Wingdings 2"/>
                <a:cs typeface="Wingdings 2"/>
              </a:rPr>
              <a:t></a:t>
            </a:r>
            <a:r>
              <a:rPr sz="1800" spc="95" dirty="0">
                <a:solidFill>
                  <a:srgbClr val="93B6D2"/>
                </a:solidFill>
                <a:latin typeface="Times New Roman"/>
                <a:cs typeface="Times New Roman"/>
              </a:rPr>
              <a:t> </a:t>
            </a:r>
            <a:r>
              <a:rPr sz="2600" spc="0" dirty="0">
                <a:latin typeface="Tw Cen MT"/>
                <a:cs typeface="Tw Cen MT"/>
              </a:rPr>
              <a:t>D</a:t>
            </a:r>
            <a:r>
              <a:rPr sz="2600" spc="-9" dirty="0">
                <a:latin typeface="Tw Cen MT"/>
                <a:cs typeface="Tw Cen MT"/>
              </a:rPr>
              <a:t>e</a:t>
            </a:r>
            <a:r>
              <a:rPr sz="2600" spc="0" dirty="0">
                <a:latin typeface="Tw Cen MT"/>
                <a:cs typeface="Tw Cen MT"/>
              </a:rPr>
              <a:t>t</a:t>
            </a:r>
            <a:r>
              <a:rPr sz="2600" spc="-9" dirty="0">
                <a:latin typeface="Tw Cen MT"/>
                <a:cs typeface="Tw Cen MT"/>
              </a:rPr>
              <a:t>e</a:t>
            </a:r>
            <a:r>
              <a:rPr sz="2600" spc="44" dirty="0">
                <a:latin typeface="Tw Cen MT"/>
                <a:cs typeface="Tw Cen MT"/>
              </a:rPr>
              <a:t>r</a:t>
            </a:r>
            <a:r>
              <a:rPr sz="2600" spc="0" dirty="0">
                <a:latin typeface="Tw Cen MT"/>
                <a:cs typeface="Tw Cen MT"/>
              </a:rPr>
              <a:t>minar</a:t>
            </a:r>
            <a:r>
              <a:rPr sz="2600" spc="-84" dirty="0">
                <a:latin typeface="Tw Cen MT"/>
                <a:cs typeface="Tw Cen MT"/>
              </a:rPr>
              <a:t> </a:t>
            </a:r>
            <a:r>
              <a:rPr sz="2600" spc="4" dirty="0">
                <a:latin typeface="Tw Cen MT"/>
                <a:cs typeface="Tw Cen MT"/>
              </a:rPr>
              <a:t>l</a:t>
            </a:r>
            <a:r>
              <a:rPr sz="2600" spc="0" dirty="0">
                <a:latin typeface="Tw Cen MT"/>
                <a:cs typeface="Tw Cen MT"/>
              </a:rPr>
              <a:t>os</a:t>
            </a:r>
            <a:r>
              <a:rPr sz="2600" spc="-47" dirty="0">
                <a:latin typeface="Tw Cen MT"/>
                <a:cs typeface="Tw Cen MT"/>
              </a:rPr>
              <a:t> </a:t>
            </a:r>
            <a:r>
              <a:rPr sz="2600" spc="4" dirty="0">
                <a:latin typeface="Tw Cen MT"/>
                <a:cs typeface="Tw Cen MT"/>
              </a:rPr>
              <a:t>p</a:t>
            </a:r>
            <a:r>
              <a:rPr sz="2600" spc="-44" dirty="0">
                <a:latin typeface="Tw Cen MT"/>
                <a:cs typeface="Tw Cen MT"/>
              </a:rPr>
              <a:t>r</a:t>
            </a:r>
            <a:r>
              <a:rPr sz="2600" spc="0" dirty="0">
                <a:latin typeface="Tw Cen MT"/>
                <a:cs typeface="Tw Cen MT"/>
              </a:rPr>
              <a:t>oductos</a:t>
            </a:r>
            <a:r>
              <a:rPr sz="2600" spc="-100" dirty="0">
                <a:latin typeface="Tw Cen MT"/>
                <a:cs typeface="Tw Cen MT"/>
              </a:rPr>
              <a:t> </a:t>
            </a:r>
            <a:r>
              <a:rPr sz="2600" spc="9" dirty="0">
                <a:latin typeface="Tw Cen MT"/>
                <a:cs typeface="Tw Cen MT"/>
              </a:rPr>
              <a:t>q</a:t>
            </a:r>
            <a:r>
              <a:rPr sz="2600" spc="-9" dirty="0">
                <a:latin typeface="Tw Cen MT"/>
                <a:cs typeface="Tw Cen MT"/>
              </a:rPr>
              <a:t>u</a:t>
            </a:r>
            <a:r>
              <a:rPr sz="2600" spc="0" dirty="0">
                <a:latin typeface="Tw Cen MT"/>
                <a:cs typeface="Tw Cen MT"/>
              </a:rPr>
              <a:t>e</a:t>
            </a:r>
            <a:r>
              <a:rPr sz="2600" spc="-27" dirty="0">
                <a:latin typeface="Tw Cen MT"/>
                <a:cs typeface="Tw Cen MT"/>
              </a:rPr>
              <a:t> </a:t>
            </a:r>
            <a:r>
              <a:rPr sz="2600" spc="0" dirty="0">
                <a:latin typeface="Tw Cen MT"/>
                <a:cs typeface="Tw Cen MT"/>
              </a:rPr>
              <a:t>se</a:t>
            </a:r>
            <a:r>
              <a:rPr sz="2600" spc="-21" dirty="0">
                <a:latin typeface="Tw Cen MT"/>
                <a:cs typeface="Tw Cen MT"/>
              </a:rPr>
              <a:t> </a:t>
            </a:r>
            <a:r>
              <a:rPr sz="2600" spc="9" dirty="0">
                <a:latin typeface="Tw Cen MT"/>
                <a:cs typeface="Tw Cen MT"/>
              </a:rPr>
              <a:t>p</a:t>
            </a:r>
            <a:r>
              <a:rPr sz="2600" spc="-9" dirty="0">
                <a:latin typeface="Tw Cen MT"/>
                <a:cs typeface="Tw Cen MT"/>
              </a:rPr>
              <a:t>u</a:t>
            </a:r>
            <a:r>
              <a:rPr sz="2600" spc="0" dirty="0">
                <a:latin typeface="Tw Cen MT"/>
                <a:cs typeface="Tw Cen MT"/>
              </a:rPr>
              <a:t>eden</a:t>
            </a:r>
            <a:r>
              <a:rPr sz="2600" spc="-40" dirty="0">
                <a:latin typeface="Tw Cen MT"/>
                <a:cs typeface="Tw Cen MT"/>
              </a:rPr>
              <a:t> </a:t>
            </a:r>
            <a:r>
              <a:rPr sz="2600" spc="-54" dirty="0">
                <a:latin typeface="Tw Cen MT"/>
                <a:cs typeface="Tw Cen MT"/>
              </a:rPr>
              <a:t>v</a:t>
            </a:r>
            <a:r>
              <a:rPr sz="2600" spc="0" dirty="0">
                <a:latin typeface="Tw Cen MT"/>
                <a:cs typeface="Tw Cen MT"/>
              </a:rPr>
              <a:t>e</a:t>
            </a:r>
            <a:r>
              <a:rPr sz="2600" spc="-9" dirty="0">
                <a:latin typeface="Tw Cen MT"/>
                <a:cs typeface="Tw Cen MT"/>
              </a:rPr>
              <a:t>n</a:t>
            </a:r>
            <a:r>
              <a:rPr sz="2600" spc="4" dirty="0">
                <a:latin typeface="Tw Cen MT"/>
                <a:cs typeface="Tw Cen MT"/>
              </a:rPr>
              <a:t>d</a:t>
            </a:r>
            <a:r>
              <a:rPr sz="2600" spc="0" dirty="0">
                <a:latin typeface="Tw Cen MT"/>
                <a:cs typeface="Tw Cen MT"/>
              </a:rPr>
              <a:t>er</a:t>
            </a:r>
            <a:r>
              <a:rPr sz="2600" spc="-60" dirty="0">
                <a:latin typeface="Tw Cen MT"/>
                <a:cs typeface="Tw Cen MT"/>
              </a:rPr>
              <a:t> </a:t>
            </a:r>
            <a:r>
              <a:rPr sz="2600" spc="4" dirty="0" err="1">
                <a:latin typeface="Tw Cen MT"/>
                <a:cs typeface="Tw Cen MT"/>
              </a:rPr>
              <a:t>j</a:t>
            </a:r>
            <a:r>
              <a:rPr sz="2600" spc="-9" dirty="0" err="1">
                <a:latin typeface="Tw Cen MT"/>
                <a:cs typeface="Tw Cen MT"/>
              </a:rPr>
              <a:t>un</a:t>
            </a:r>
            <a:r>
              <a:rPr sz="2600" spc="0" dirty="0" err="1">
                <a:latin typeface="Tw Cen MT"/>
                <a:cs typeface="Tw Cen MT"/>
              </a:rPr>
              <a:t>t</a:t>
            </a:r>
            <a:r>
              <a:rPr sz="2600" spc="-9" dirty="0" err="1">
                <a:latin typeface="Tw Cen MT"/>
                <a:cs typeface="Tw Cen MT"/>
              </a:rPr>
              <a:t>o</a:t>
            </a:r>
            <a:r>
              <a:rPr sz="2600" spc="0" dirty="0" err="1">
                <a:latin typeface="Tw Cen MT"/>
                <a:cs typeface="Tw Cen MT"/>
              </a:rPr>
              <a:t>s</a:t>
            </a:r>
            <a:r>
              <a:rPr lang="es-MX" sz="2600" spc="0" dirty="0">
                <a:latin typeface="Tw Cen MT"/>
                <a:cs typeface="Tw Cen MT"/>
              </a:rPr>
              <a:t>.</a:t>
            </a:r>
            <a:endParaRPr sz="2600" dirty="0">
              <a:latin typeface="Tw Cen MT"/>
              <a:cs typeface="Tw Cen MT"/>
            </a:endParaRPr>
          </a:p>
          <a:p>
            <a:pPr marL="286969" marR="784380" indent="-274269">
              <a:lnSpc>
                <a:spcPct val="99358"/>
              </a:lnSpc>
              <a:spcBef>
                <a:spcPts val="1277"/>
              </a:spcBef>
            </a:pPr>
            <a:r>
              <a:rPr sz="1800" spc="0" dirty="0">
                <a:solidFill>
                  <a:srgbClr val="93B6D2"/>
                </a:solidFill>
                <a:latin typeface="Wingdings 2"/>
                <a:cs typeface="Wingdings 2"/>
              </a:rPr>
              <a:t></a:t>
            </a:r>
            <a:r>
              <a:rPr sz="1800" spc="100" dirty="0">
                <a:solidFill>
                  <a:srgbClr val="93B6D2"/>
                </a:solidFill>
                <a:latin typeface="Times New Roman"/>
                <a:cs typeface="Times New Roman"/>
              </a:rPr>
              <a:t> </a:t>
            </a:r>
            <a:r>
              <a:rPr sz="2600" spc="0" dirty="0">
                <a:latin typeface="Tw Cen MT"/>
                <a:cs typeface="Tw Cen MT"/>
              </a:rPr>
              <a:t>Busc</a:t>
            </a:r>
            <a:r>
              <a:rPr sz="2600" spc="9" dirty="0">
                <a:latin typeface="Tw Cen MT"/>
                <a:cs typeface="Tw Cen MT"/>
              </a:rPr>
              <a:t>a</a:t>
            </a:r>
            <a:r>
              <a:rPr sz="2600" spc="0" dirty="0">
                <a:latin typeface="Tw Cen MT"/>
                <a:cs typeface="Tw Cen MT"/>
              </a:rPr>
              <a:t>r</a:t>
            </a:r>
            <a:r>
              <a:rPr sz="2600" spc="-85" dirty="0">
                <a:latin typeface="Tw Cen MT"/>
                <a:cs typeface="Tw Cen MT"/>
              </a:rPr>
              <a:t> </a:t>
            </a:r>
            <a:r>
              <a:rPr sz="2600" spc="0" dirty="0">
                <a:latin typeface="Tw Cen MT"/>
                <a:cs typeface="Tw Cen MT"/>
              </a:rPr>
              <a:t>se</a:t>
            </a:r>
            <a:r>
              <a:rPr sz="2600" spc="9" dirty="0">
                <a:latin typeface="Tw Cen MT"/>
                <a:cs typeface="Tw Cen MT"/>
              </a:rPr>
              <a:t>c</a:t>
            </a:r>
            <a:r>
              <a:rPr sz="2600" spc="0" dirty="0">
                <a:latin typeface="Tw Cen MT"/>
                <a:cs typeface="Tw Cen MT"/>
              </a:rPr>
              <a:t>ue</a:t>
            </a:r>
            <a:r>
              <a:rPr sz="2600" spc="-14" dirty="0">
                <a:latin typeface="Tw Cen MT"/>
                <a:cs typeface="Tw Cen MT"/>
              </a:rPr>
              <a:t>n</a:t>
            </a:r>
            <a:r>
              <a:rPr sz="2600" spc="9" dirty="0">
                <a:latin typeface="Tw Cen MT"/>
                <a:cs typeface="Tw Cen MT"/>
              </a:rPr>
              <a:t>c</a:t>
            </a:r>
            <a:r>
              <a:rPr sz="2600" spc="4" dirty="0">
                <a:latin typeface="Tw Cen MT"/>
                <a:cs typeface="Tw Cen MT"/>
              </a:rPr>
              <a:t>i</a:t>
            </a:r>
            <a:r>
              <a:rPr sz="2600" spc="9" dirty="0">
                <a:latin typeface="Tw Cen MT"/>
                <a:cs typeface="Tw Cen MT"/>
              </a:rPr>
              <a:t>a</a:t>
            </a:r>
            <a:r>
              <a:rPr sz="2600" spc="0" dirty="0">
                <a:latin typeface="Tw Cen MT"/>
                <a:cs typeface="Tw Cen MT"/>
              </a:rPr>
              <a:t>s</a:t>
            </a:r>
            <a:r>
              <a:rPr sz="2600" spc="-105" dirty="0">
                <a:latin typeface="Tw Cen MT"/>
                <a:cs typeface="Tw Cen MT"/>
              </a:rPr>
              <a:t> </a:t>
            </a:r>
            <a:r>
              <a:rPr sz="2600" spc="0" dirty="0">
                <a:latin typeface="Tw Cen MT"/>
                <a:cs typeface="Tw Cen MT"/>
              </a:rPr>
              <a:t>en</a:t>
            </a:r>
            <a:r>
              <a:rPr sz="2600" spc="-24" dirty="0">
                <a:latin typeface="Tw Cen MT"/>
                <a:cs typeface="Tw Cen MT"/>
              </a:rPr>
              <a:t> </a:t>
            </a:r>
            <a:r>
              <a:rPr sz="2600" spc="0" dirty="0">
                <a:latin typeface="Tw Cen MT"/>
                <a:cs typeface="Tw Cen MT"/>
              </a:rPr>
              <a:t>el</a:t>
            </a:r>
            <a:r>
              <a:rPr sz="2600" spc="-8" dirty="0">
                <a:latin typeface="Tw Cen MT"/>
                <a:cs typeface="Tw Cen MT"/>
              </a:rPr>
              <a:t> </a:t>
            </a:r>
            <a:r>
              <a:rPr sz="2600" spc="0" dirty="0">
                <a:latin typeface="Tw Cen MT"/>
                <a:cs typeface="Tw Cen MT"/>
              </a:rPr>
              <a:t>or</a:t>
            </a:r>
            <a:r>
              <a:rPr sz="2600" spc="14" dirty="0">
                <a:latin typeface="Tw Cen MT"/>
                <a:cs typeface="Tw Cen MT"/>
              </a:rPr>
              <a:t>d</a:t>
            </a:r>
            <a:r>
              <a:rPr sz="2600" spc="0" dirty="0">
                <a:latin typeface="Tw Cen MT"/>
                <a:cs typeface="Tw Cen MT"/>
              </a:rPr>
              <a:t>en</a:t>
            </a:r>
            <a:r>
              <a:rPr sz="2600" spc="-60" dirty="0">
                <a:latin typeface="Tw Cen MT"/>
                <a:cs typeface="Tw Cen MT"/>
              </a:rPr>
              <a:t> </a:t>
            </a:r>
            <a:r>
              <a:rPr sz="2600" spc="0" dirty="0">
                <a:latin typeface="Tw Cen MT"/>
                <a:cs typeface="Tw Cen MT"/>
              </a:rPr>
              <a:t>en</a:t>
            </a:r>
            <a:r>
              <a:rPr sz="2600" spc="-34" dirty="0">
                <a:latin typeface="Tw Cen MT"/>
                <a:cs typeface="Tw Cen MT"/>
              </a:rPr>
              <a:t> </a:t>
            </a:r>
            <a:r>
              <a:rPr sz="2600" spc="9" dirty="0">
                <a:latin typeface="Tw Cen MT"/>
                <a:cs typeface="Tw Cen MT"/>
              </a:rPr>
              <a:t>q</a:t>
            </a:r>
            <a:r>
              <a:rPr sz="2600" spc="0" dirty="0">
                <a:latin typeface="Tw Cen MT"/>
                <a:cs typeface="Tw Cen MT"/>
              </a:rPr>
              <a:t>ue</a:t>
            </a:r>
            <a:r>
              <a:rPr sz="2600" spc="-38" dirty="0">
                <a:latin typeface="Tw Cen MT"/>
                <a:cs typeface="Tw Cen MT"/>
              </a:rPr>
              <a:t> </a:t>
            </a:r>
            <a:r>
              <a:rPr sz="2600" spc="0" dirty="0">
                <a:latin typeface="Tw Cen MT"/>
                <a:cs typeface="Tw Cen MT"/>
              </a:rPr>
              <a:t>los</a:t>
            </a:r>
            <a:r>
              <a:rPr sz="2600" spc="-17" dirty="0">
                <a:latin typeface="Tw Cen MT"/>
                <a:cs typeface="Tw Cen MT"/>
              </a:rPr>
              <a:t> </a:t>
            </a:r>
            <a:r>
              <a:rPr sz="2600" spc="9" dirty="0" err="1">
                <a:latin typeface="Tw Cen MT"/>
                <a:cs typeface="Tw Cen MT"/>
              </a:rPr>
              <a:t>c</a:t>
            </a:r>
            <a:r>
              <a:rPr sz="2600" spc="4" dirty="0" err="1">
                <a:latin typeface="Tw Cen MT"/>
                <a:cs typeface="Tw Cen MT"/>
              </a:rPr>
              <a:t>li</a:t>
            </a:r>
            <a:r>
              <a:rPr sz="2600" spc="0" dirty="0" err="1">
                <a:latin typeface="Tw Cen MT"/>
                <a:cs typeface="Tw Cen MT"/>
              </a:rPr>
              <a:t>en</a:t>
            </a:r>
            <a:r>
              <a:rPr sz="2600" spc="-14" dirty="0" err="1">
                <a:latin typeface="Tw Cen MT"/>
                <a:cs typeface="Tw Cen MT"/>
              </a:rPr>
              <a:t>t</a:t>
            </a:r>
            <a:r>
              <a:rPr sz="2600" spc="0" dirty="0" err="1">
                <a:latin typeface="Tw Cen MT"/>
                <a:cs typeface="Tw Cen MT"/>
              </a:rPr>
              <a:t>es</a:t>
            </a:r>
            <a:r>
              <a:rPr lang="es-MX" sz="2600" spc="0" dirty="0">
                <a:latin typeface="Tw Cen MT"/>
                <a:cs typeface="Tw Cen MT"/>
              </a:rPr>
              <a:t>.</a:t>
            </a:r>
            <a:r>
              <a:rPr sz="2600" spc="0" dirty="0">
                <a:latin typeface="Tw Cen MT"/>
                <a:cs typeface="Tw Cen MT"/>
              </a:rPr>
              <a:t> </a:t>
            </a:r>
            <a:r>
              <a:rPr sz="2600" spc="9" dirty="0">
                <a:latin typeface="Tw Cen MT"/>
                <a:cs typeface="Tw Cen MT"/>
              </a:rPr>
              <a:t>ag</a:t>
            </a:r>
            <a:r>
              <a:rPr sz="2600" spc="0" dirty="0">
                <a:latin typeface="Tw Cen MT"/>
                <a:cs typeface="Tw Cen MT"/>
              </a:rPr>
              <a:t>re</a:t>
            </a:r>
            <a:r>
              <a:rPr sz="2600" spc="-39" dirty="0">
                <a:latin typeface="Tw Cen MT"/>
                <a:cs typeface="Tw Cen MT"/>
              </a:rPr>
              <a:t>g</a:t>
            </a:r>
            <a:r>
              <a:rPr sz="2600" spc="9" dirty="0">
                <a:latin typeface="Tw Cen MT"/>
                <a:cs typeface="Tw Cen MT"/>
              </a:rPr>
              <a:t>a</a:t>
            </a:r>
            <a:r>
              <a:rPr sz="2600" spc="0" dirty="0">
                <a:latin typeface="Tw Cen MT"/>
                <a:cs typeface="Tw Cen MT"/>
              </a:rPr>
              <a:t>n</a:t>
            </a:r>
            <a:r>
              <a:rPr sz="2600" spc="-115" dirty="0">
                <a:latin typeface="Tw Cen MT"/>
                <a:cs typeface="Tw Cen MT"/>
              </a:rPr>
              <a:t> </a:t>
            </a:r>
            <a:r>
              <a:rPr sz="2600" spc="9" dirty="0">
                <a:latin typeface="Tw Cen MT"/>
                <a:cs typeface="Tw Cen MT"/>
              </a:rPr>
              <a:t>p</a:t>
            </a:r>
            <a:r>
              <a:rPr sz="2600" spc="-44" dirty="0">
                <a:latin typeface="Tw Cen MT"/>
                <a:cs typeface="Tw Cen MT"/>
              </a:rPr>
              <a:t>r</a:t>
            </a:r>
            <a:r>
              <a:rPr sz="2600" spc="0" dirty="0">
                <a:latin typeface="Tw Cen MT"/>
                <a:cs typeface="Tw Cen MT"/>
              </a:rPr>
              <a:t>o</a:t>
            </a:r>
            <a:r>
              <a:rPr sz="2600" spc="9" dirty="0">
                <a:latin typeface="Tw Cen MT"/>
                <a:cs typeface="Tw Cen MT"/>
              </a:rPr>
              <a:t>d</a:t>
            </a:r>
            <a:r>
              <a:rPr sz="2600" spc="0" dirty="0">
                <a:latin typeface="Tw Cen MT"/>
                <a:cs typeface="Tw Cen MT"/>
              </a:rPr>
              <a:t>uctos</a:t>
            </a:r>
            <a:r>
              <a:rPr sz="2600" spc="-120" dirty="0">
                <a:latin typeface="Tw Cen MT"/>
                <a:cs typeface="Tw Cen MT"/>
              </a:rPr>
              <a:t> </a:t>
            </a:r>
            <a:r>
              <a:rPr sz="2600" spc="0" dirty="0">
                <a:latin typeface="Tw Cen MT"/>
                <a:cs typeface="Tw Cen MT"/>
              </a:rPr>
              <a:t>a</a:t>
            </a:r>
            <a:r>
              <a:rPr sz="2600" spc="-4" dirty="0">
                <a:latin typeface="Tw Cen MT"/>
                <a:cs typeface="Tw Cen MT"/>
              </a:rPr>
              <a:t> </a:t>
            </a:r>
            <a:r>
              <a:rPr sz="2600" spc="0" dirty="0">
                <a:latin typeface="Tw Cen MT"/>
                <a:cs typeface="Tw Cen MT"/>
              </a:rPr>
              <a:t>u</a:t>
            </a:r>
            <a:r>
              <a:rPr sz="2600" spc="-9" dirty="0">
                <a:latin typeface="Tw Cen MT"/>
                <a:cs typeface="Tw Cen MT"/>
              </a:rPr>
              <a:t>n</a:t>
            </a:r>
            <a:r>
              <a:rPr sz="2600" spc="0" dirty="0">
                <a:latin typeface="Tw Cen MT"/>
                <a:cs typeface="Tw Cen MT"/>
              </a:rPr>
              <a:t>a</a:t>
            </a:r>
            <a:r>
              <a:rPr sz="2600" spc="-27" dirty="0">
                <a:latin typeface="Tw Cen MT"/>
                <a:cs typeface="Tw Cen MT"/>
              </a:rPr>
              <a:t> </a:t>
            </a:r>
            <a:r>
              <a:rPr sz="2600" spc="14" dirty="0">
                <a:latin typeface="Tw Cen MT"/>
                <a:cs typeface="Tw Cen MT"/>
              </a:rPr>
              <a:t>c</a:t>
            </a:r>
            <a:r>
              <a:rPr sz="2600" spc="0" dirty="0">
                <a:latin typeface="Tw Cen MT"/>
                <a:cs typeface="Tw Cen MT"/>
              </a:rPr>
              <a:t>esta</a:t>
            </a:r>
            <a:r>
              <a:rPr sz="2600" spc="-52" dirty="0">
                <a:latin typeface="Tw Cen MT"/>
                <a:cs typeface="Tw Cen MT"/>
              </a:rPr>
              <a:t> </a:t>
            </a:r>
            <a:r>
              <a:rPr sz="2600" spc="9" dirty="0">
                <a:latin typeface="Tw Cen MT"/>
                <a:cs typeface="Tw Cen MT"/>
              </a:rPr>
              <a:t>d</a:t>
            </a:r>
            <a:r>
              <a:rPr sz="2600" spc="0" dirty="0">
                <a:latin typeface="Tw Cen MT"/>
                <a:cs typeface="Tw Cen MT"/>
              </a:rPr>
              <a:t>e</a:t>
            </a:r>
            <a:r>
              <a:rPr sz="2600" spc="-27" dirty="0">
                <a:latin typeface="Tw Cen MT"/>
                <a:cs typeface="Tw Cen MT"/>
              </a:rPr>
              <a:t> </a:t>
            </a:r>
            <a:r>
              <a:rPr sz="2600" spc="14" dirty="0" err="1">
                <a:latin typeface="Tw Cen MT"/>
                <a:cs typeface="Tw Cen MT"/>
              </a:rPr>
              <a:t>c</a:t>
            </a:r>
            <a:r>
              <a:rPr sz="2600" spc="0" dirty="0" err="1">
                <a:latin typeface="Tw Cen MT"/>
                <a:cs typeface="Tw Cen MT"/>
              </a:rPr>
              <a:t>om</a:t>
            </a:r>
            <a:r>
              <a:rPr sz="2600" spc="4" dirty="0" err="1">
                <a:latin typeface="Tw Cen MT"/>
                <a:cs typeface="Tw Cen MT"/>
              </a:rPr>
              <a:t>p</a:t>
            </a:r>
            <a:r>
              <a:rPr sz="2600" spc="-25" dirty="0" err="1">
                <a:latin typeface="Tw Cen MT"/>
                <a:cs typeface="Tw Cen MT"/>
              </a:rPr>
              <a:t>r</a:t>
            </a:r>
            <a:r>
              <a:rPr sz="2600" spc="0" dirty="0" err="1">
                <a:latin typeface="Tw Cen MT"/>
                <a:cs typeface="Tw Cen MT"/>
              </a:rPr>
              <a:t>a</a:t>
            </a:r>
            <a:r>
              <a:rPr lang="es-MX" sz="2600" spc="0" dirty="0">
                <a:latin typeface="Tw Cen MT"/>
                <a:cs typeface="Tw Cen MT"/>
              </a:rPr>
              <a:t>.</a:t>
            </a:r>
            <a:endParaRPr sz="2600" dirty="0">
              <a:latin typeface="Tw Cen MT"/>
              <a:cs typeface="Tw Cen M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0" y="1280160"/>
            <a:ext cx="533400" cy="228600"/>
          </a:xfrm>
          <a:custGeom>
            <a:avLst/>
            <a:gdLst/>
            <a:ahLst/>
            <a:cxnLst/>
            <a:rect l="l" t="t" r="r" b="b"/>
            <a:pathLst>
              <a:path w="533400" h="228600">
                <a:moveTo>
                  <a:pt x="0" y="228600"/>
                </a:moveTo>
                <a:lnTo>
                  <a:pt x="533400" y="228600"/>
                </a:lnTo>
                <a:lnTo>
                  <a:pt x="5334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DD80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90550" y="1280160"/>
            <a:ext cx="8553450" cy="228600"/>
          </a:xfrm>
          <a:custGeom>
            <a:avLst/>
            <a:gdLst/>
            <a:ahLst/>
            <a:cxnLst/>
            <a:rect l="l" t="t" r="r" b="b"/>
            <a:pathLst>
              <a:path w="8553450" h="228600">
                <a:moveTo>
                  <a:pt x="0" y="228600"/>
                </a:moveTo>
                <a:lnTo>
                  <a:pt x="8553450" y="228600"/>
                </a:lnTo>
                <a:lnTo>
                  <a:pt x="855345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93B6D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71600" y="1628863"/>
            <a:ext cx="7326122" cy="453326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388" y="205740"/>
            <a:ext cx="7735823" cy="147675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213461" y="1299169"/>
            <a:ext cx="129148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0738"/>
              </a:lnSpc>
              <a:spcBef>
                <a:spcPts val="15"/>
              </a:spcBef>
            </a:pPr>
            <a:r>
              <a:rPr sz="1200" b="1" spc="0" dirty="0">
                <a:solidFill>
                  <a:srgbClr val="FFFFFF"/>
                </a:solidFill>
                <a:latin typeface="Tw Cen MT"/>
                <a:cs typeface="Tw Cen MT"/>
              </a:rPr>
              <a:t>6</a:t>
            </a:r>
            <a:endParaRPr sz="1200">
              <a:latin typeface="Tw Cen MT"/>
              <a:cs typeface="Tw Cen M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bject 24"/>
          <p:cNvSpPr txBox="1"/>
          <p:nvPr/>
        </p:nvSpPr>
        <p:spPr>
          <a:xfrm>
            <a:off x="5105399" y="3861054"/>
            <a:ext cx="4038599" cy="24765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90738"/>
              </a:lnSpc>
              <a:spcBef>
                <a:spcPts val="15000"/>
              </a:spcBef>
            </a:pPr>
            <a:endParaRPr sz="2400" dirty="0">
              <a:latin typeface="Tw Cen MT"/>
              <a:cs typeface="Tw Cen MT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0" y="1280160"/>
            <a:ext cx="533400" cy="228600"/>
          </a:xfrm>
          <a:custGeom>
            <a:avLst/>
            <a:gdLst/>
            <a:ahLst/>
            <a:cxnLst/>
            <a:rect l="l" t="t" r="r" b="b"/>
            <a:pathLst>
              <a:path w="533400" h="228600">
                <a:moveTo>
                  <a:pt x="0" y="228600"/>
                </a:moveTo>
                <a:lnTo>
                  <a:pt x="533400" y="228600"/>
                </a:lnTo>
                <a:lnTo>
                  <a:pt x="5334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DD80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590550" y="1280160"/>
            <a:ext cx="8553450" cy="228600"/>
          </a:xfrm>
          <a:custGeom>
            <a:avLst/>
            <a:gdLst/>
            <a:ahLst/>
            <a:cxnLst/>
            <a:rect l="l" t="t" r="r" b="b"/>
            <a:pathLst>
              <a:path w="8553450" h="228600">
                <a:moveTo>
                  <a:pt x="0" y="228600"/>
                </a:moveTo>
                <a:lnTo>
                  <a:pt x="8553450" y="228600"/>
                </a:lnTo>
                <a:lnTo>
                  <a:pt x="855345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93B6D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84048" y="338327"/>
            <a:ext cx="7630668" cy="120243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5204570" y="3795242"/>
            <a:ext cx="3917818" cy="24765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213461" y="1299169"/>
            <a:ext cx="129148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0738"/>
              </a:lnSpc>
              <a:spcBef>
                <a:spcPts val="15"/>
              </a:spcBef>
            </a:pPr>
            <a:r>
              <a:rPr sz="1200" b="1" spc="0" dirty="0">
                <a:solidFill>
                  <a:srgbClr val="FFFFFF"/>
                </a:solidFill>
                <a:latin typeface="Tw Cen MT"/>
                <a:cs typeface="Tw Cen MT"/>
              </a:rPr>
              <a:t>7</a:t>
            </a:r>
            <a:endParaRPr sz="1200">
              <a:latin typeface="Tw Cen MT"/>
              <a:cs typeface="Tw Cen M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8740" y="1704264"/>
            <a:ext cx="2063560" cy="97693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5634">
              <a:lnSpc>
                <a:spcPts val="2350"/>
              </a:lnSpc>
              <a:spcBef>
                <a:spcPts val="117"/>
              </a:spcBef>
            </a:pPr>
            <a:r>
              <a:rPr sz="1950" spc="0" baseline="2310" dirty="0">
                <a:solidFill>
                  <a:srgbClr val="DD8046"/>
                </a:solidFill>
                <a:latin typeface="Wingdings"/>
                <a:cs typeface="Wingdings"/>
              </a:rPr>
              <a:t></a:t>
            </a:r>
            <a:r>
              <a:rPr sz="1950" spc="0" baseline="2229" dirty="0">
                <a:solidFill>
                  <a:srgbClr val="DD8046"/>
                </a:solidFill>
                <a:latin typeface="Times New Roman"/>
                <a:cs typeface="Times New Roman"/>
              </a:rPr>
              <a:t>   </a:t>
            </a:r>
            <a:r>
              <a:rPr sz="1950" spc="56" baseline="2229" dirty="0">
                <a:solidFill>
                  <a:srgbClr val="DD8046"/>
                </a:solidFill>
                <a:latin typeface="Times New Roman"/>
                <a:cs typeface="Times New Roman"/>
              </a:rPr>
              <a:t> </a:t>
            </a:r>
            <a:r>
              <a:rPr sz="3300" spc="-9" baseline="1391" dirty="0">
                <a:latin typeface="Tw Cen MT"/>
                <a:cs typeface="Tw Cen MT"/>
              </a:rPr>
              <a:t>L</a:t>
            </a:r>
            <a:r>
              <a:rPr sz="3300" spc="0" baseline="1391" dirty="0">
                <a:latin typeface="Tw Cen MT"/>
                <a:cs typeface="Tw Cen MT"/>
              </a:rPr>
              <a:t>a</a:t>
            </a:r>
            <a:r>
              <a:rPr sz="3300" spc="554" baseline="1391" dirty="0">
                <a:latin typeface="Tw Cen MT"/>
                <a:cs typeface="Tw Cen MT"/>
              </a:rPr>
              <a:t> </a:t>
            </a:r>
            <a:r>
              <a:rPr sz="3300" spc="-44" baseline="1391" dirty="0">
                <a:latin typeface="Tw Cen MT"/>
                <a:cs typeface="Tw Cen MT"/>
              </a:rPr>
              <a:t>g</a:t>
            </a:r>
            <a:r>
              <a:rPr sz="3300" spc="0" baseline="1391" dirty="0">
                <a:latin typeface="Tw Cen MT"/>
                <a:cs typeface="Tw Cen MT"/>
              </a:rPr>
              <a:t>e</a:t>
            </a:r>
            <a:r>
              <a:rPr sz="3300" spc="-9" baseline="1391" dirty="0">
                <a:latin typeface="Tw Cen MT"/>
                <a:cs typeface="Tw Cen MT"/>
              </a:rPr>
              <a:t>n</a:t>
            </a:r>
            <a:r>
              <a:rPr sz="3300" spc="0" baseline="1391" dirty="0">
                <a:latin typeface="Tw Cen MT"/>
                <a:cs typeface="Tw Cen MT"/>
              </a:rPr>
              <a:t>e</a:t>
            </a:r>
            <a:r>
              <a:rPr sz="3300" spc="-19" baseline="1391" dirty="0">
                <a:latin typeface="Tw Cen MT"/>
                <a:cs typeface="Tw Cen MT"/>
              </a:rPr>
              <a:t>r</a:t>
            </a:r>
            <a:r>
              <a:rPr sz="3300" spc="0" baseline="1391" dirty="0">
                <a:latin typeface="Tw Cen MT"/>
                <a:cs typeface="Tw Cen MT"/>
              </a:rPr>
              <a:t>a</a:t>
            </a:r>
            <a:r>
              <a:rPr sz="3300" spc="-4" baseline="1391" dirty="0">
                <a:latin typeface="Tw Cen MT"/>
                <a:cs typeface="Tw Cen MT"/>
              </a:rPr>
              <a:t>c</a:t>
            </a:r>
            <a:r>
              <a:rPr sz="3300" spc="0" baseline="1391" dirty="0">
                <a:latin typeface="Tw Cen MT"/>
                <a:cs typeface="Tw Cen MT"/>
              </a:rPr>
              <a:t>ión</a:t>
            </a:r>
            <a:endParaRPr sz="2200">
              <a:latin typeface="Tw Cen MT"/>
              <a:cs typeface="Tw Cen MT"/>
            </a:endParaRPr>
          </a:p>
          <a:p>
            <a:pPr marL="332740">
              <a:lnSpc>
                <a:spcPct val="90738"/>
              </a:lnSpc>
              <a:spcBef>
                <a:spcPts val="127"/>
              </a:spcBef>
            </a:pPr>
            <a:r>
              <a:rPr sz="2200" spc="0" dirty="0">
                <a:latin typeface="Tw Cen MT"/>
                <a:cs typeface="Tw Cen MT"/>
              </a:rPr>
              <a:t>p</a:t>
            </a:r>
            <a:r>
              <a:rPr sz="2200" spc="-34" dirty="0">
                <a:latin typeface="Tw Cen MT"/>
                <a:cs typeface="Tw Cen MT"/>
              </a:rPr>
              <a:t>r</a:t>
            </a:r>
            <a:r>
              <a:rPr sz="2200" spc="0" dirty="0">
                <a:latin typeface="Tw Cen MT"/>
                <a:cs typeface="Tw Cen MT"/>
              </a:rPr>
              <a:t>o</a:t>
            </a:r>
            <a:r>
              <a:rPr sz="2200" spc="-9" dirty="0">
                <a:latin typeface="Tw Cen MT"/>
                <a:cs typeface="Tw Cen MT"/>
              </a:rPr>
              <a:t>c</a:t>
            </a:r>
            <a:r>
              <a:rPr sz="2200" spc="0" dirty="0">
                <a:latin typeface="Tw Cen MT"/>
                <a:cs typeface="Tw Cen MT"/>
              </a:rPr>
              <a:t>e</a:t>
            </a:r>
            <a:r>
              <a:rPr sz="2200" spc="4" dirty="0">
                <a:latin typeface="Tw Cen MT"/>
                <a:cs typeface="Tw Cen MT"/>
              </a:rPr>
              <a:t>s</a:t>
            </a:r>
            <a:r>
              <a:rPr sz="2200" spc="0" dirty="0">
                <a:latin typeface="Tw Cen MT"/>
                <a:cs typeface="Tw Cen MT"/>
              </a:rPr>
              <a:t>o</a:t>
            </a:r>
            <a:r>
              <a:rPr sz="2200" spc="239" dirty="0">
                <a:latin typeface="Tw Cen MT"/>
                <a:cs typeface="Tw Cen MT"/>
              </a:rPr>
              <a:t> </a:t>
            </a:r>
            <a:r>
              <a:rPr sz="2200" spc="-9" dirty="0">
                <a:latin typeface="Tw Cen MT"/>
                <a:cs typeface="Tw Cen MT"/>
              </a:rPr>
              <a:t>m</a:t>
            </a:r>
            <a:r>
              <a:rPr sz="2200" spc="-39" dirty="0">
                <a:latin typeface="Tw Cen MT"/>
                <a:cs typeface="Tw Cen MT"/>
              </a:rPr>
              <a:t>a</a:t>
            </a:r>
            <a:r>
              <a:rPr sz="2200" spc="-75" dirty="0">
                <a:latin typeface="Tw Cen MT"/>
                <a:cs typeface="Tw Cen MT"/>
              </a:rPr>
              <a:t>y</a:t>
            </a:r>
            <a:r>
              <a:rPr sz="2200" spc="0" dirty="0">
                <a:latin typeface="Tw Cen MT"/>
                <a:cs typeface="Tw Cen MT"/>
              </a:rPr>
              <a:t>or</a:t>
            </a:r>
            <a:endParaRPr sz="2200">
              <a:latin typeface="Tw Cen MT"/>
              <a:cs typeface="Tw Cen MT"/>
            </a:endParaRPr>
          </a:p>
          <a:p>
            <a:pPr marL="332740" marR="45634">
              <a:lnSpc>
                <a:spcPct val="90738"/>
              </a:lnSpc>
              <a:spcBef>
                <a:spcPts val="245"/>
              </a:spcBef>
            </a:pPr>
            <a:r>
              <a:rPr sz="2200" spc="0" dirty="0">
                <a:latin typeface="Tw Cen MT"/>
                <a:cs typeface="Tw Cen MT"/>
              </a:rPr>
              <a:t>los</a:t>
            </a:r>
            <a:r>
              <a:rPr sz="2200" spc="360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d</a:t>
            </a:r>
            <a:r>
              <a:rPr sz="2200" spc="4" dirty="0">
                <a:latin typeface="Tw Cen MT"/>
                <a:cs typeface="Tw Cen MT"/>
              </a:rPr>
              <a:t>a</a:t>
            </a:r>
            <a:r>
              <a:rPr sz="2200" spc="0" dirty="0">
                <a:latin typeface="Tw Cen MT"/>
                <a:cs typeface="Tw Cen MT"/>
              </a:rPr>
              <a:t>tos</a:t>
            </a:r>
            <a:r>
              <a:rPr sz="2200" spc="370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y</a:t>
            </a:r>
            <a:r>
              <a:rPr sz="2200" spc="354" dirty="0">
                <a:latin typeface="Tw Cen MT"/>
                <a:cs typeface="Tw Cen MT"/>
              </a:rPr>
              <a:t> </a:t>
            </a:r>
            <a:r>
              <a:rPr sz="2200" spc="-4" dirty="0">
                <a:latin typeface="Tw Cen MT"/>
                <a:cs typeface="Tw Cen MT"/>
              </a:rPr>
              <a:t>la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161159" y="1704264"/>
            <a:ext cx="6776334" cy="97693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4036" marR="4123">
              <a:lnSpc>
                <a:spcPts val="2350"/>
              </a:lnSpc>
              <a:spcBef>
                <a:spcPts val="117"/>
              </a:spcBef>
            </a:pPr>
            <a:r>
              <a:rPr sz="3300" spc="4" baseline="1391" dirty="0">
                <a:latin typeface="Tw Cen MT"/>
                <a:cs typeface="Tw Cen MT"/>
              </a:rPr>
              <a:t>d</a:t>
            </a:r>
            <a:r>
              <a:rPr sz="3300" spc="0" baseline="1391" dirty="0">
                <a:latin typeface="Tw Cen MT"/>
                <a:cs typeface="Tw Cen MT"/>
              </a:rPr>
              <a:t>e</a:t>
            </a:r>
            <a:r>
              <a:rPr sz="3300" spc="550" baseline="1391" dirty="0">
                <a:latin typeface="Tw Cen MT"/>
                <a:cs typeface="Tw Cen MT"/>
              </a:rPr>
              <a:t> </a:t>
            </a:r>
            <a:r>
              <a:rPr sz="3300" spc="-9" baseline="1391" dirty="0">
                <a:latin typeface="Tw Cen MT"/>
                <a:cs typeface="Tw Cen MT"/>
              </a:rPr>
              <a:t>u</a:t>
            </a:r>
            <a:r>
              <a:rPr sz="3300" spc="0" baseline="1391" dirty="0">
                <a:latin typeface="Tw Cen MT"/>
                <a:cs typeface="Tw Cen MT"/>
              </a:rPr>
              <a:t>n</a:t>
            </a:r>
            <a:r>
              <a:rPr sz="3300" spc="540" baseline="1391" dirty="0">
                <a:latin typeface="Tw Cen MT"/>
                <a:cs typeface="Tw Cen MT"/>
              </a:rPr>
              <a:t> </a:t>
            </a:r>
            <a:r>
              <a:rPr sz="3300" spc="-9" baseline="1391" dirty="0">
                <a:latin typeface="Tw Cen MT"/>
                <a:cs typeface="Tw Cen MT"/>
              </a:rPr>
              <a:t>m</a:t>
            </a:r>
            <a:r>
              <a:rPr sz="3300" spc="0" baseline="1391" dirty="0">
                <a:latin typeface="Tw Cen MT"/>
                <a:cs typeface="Tw Cen MT"/>
              </a:rPr>
              <a:t>o</a:t>
            </a:r>
            <a:r>
              <a:rPr sz="3300" spc="-19" baseline="1391" dirty="0">
                <a:latin typeface="Tw Cen MT"/>
                <a:cs typeface="Tw Cen MT"/>
              </a:rPr>
              <a:t>d</a:t>
            </a:r>
            <a:r>
              <a:rPr sz="3300" spc="0" baseline="1391" dirty="0">
                <a:latin typeface="Tw Cen MT"/>
                <a:cs typeface="Tw Cen MT"/>
              </a:rPr>
              <a:t>elo</a:t>
            </a:r>
            <a:r>
              <a:rPr sz="3300" spc="545" baseline="1391" dirty="0">
                <a:latin typeface="Tw Cen MT"/>
                <a:cs typeface="Tw Cen MT"/>
              </a:rPr>
              <a:t> </a:t>
            </a:r>
            <a:r>
              <a:rPr sz="3300" spc="4" baseline="1391" dirty="0">
                <a:latin typeface="Tw Cen MT"/>
                <a:cs typeface="Tw Cen MT"/>
              </a:rPr>
              <a:t>d</a:t>
            </a:r>
            <a:r>
              <a:rPr sz="3300" spc="0" baseline="1391" dirty="0">
                <a:latin typeface="Tw Cen MT"/>
                <a:cs typeface="Tw Cen MT"/>
              </a:rPr>
              <a:t>e</a:t>
            </a:r>
            <a:r>
              <a:rPr sz="3300" spc="550" baseline="1391" dirty="0">
                <a:latin typeface="Tw Cen MT"/>
                <a:cs typeface="Tw Cen MT"/>
              </a:rPr>
              <a:t> </a:t>
            </a:r>
            <a:r>
              <a:rPr sz="3300" spc="-9" baseline="1391" dirty="0">
                <a:latin typeface="Tw Cen MT"/>
                <a:cs typeface="Tw Cen MT"/>
              </a:rPr>
              <a:t>m</a:t>
            </a:r>
            <a:r>
              <a:rPr sz="3300" spc="0" baseline="1391" dirty="0">
                <a:latin typeface="Tw Cen MT"/>
                <a:cs typeface="Tw Cen MT"/>
              </a:rPr>
              <a:t>i</a:t>
            </a:r>
            <a:r>
              <a:rPr sz="3300" spc="-14" baseline="1391" dirty="0">
                <a:latin typeface="Tw Cen MT"/>
                <a:cs typeface="Tw Cen MT"/>
              </a:rPr>
              <a:t>n</a:t>
            </a:r>
            <a:r>
              <a:rPr sz="3300" spc="0" baseline="1391" dirty="0">
                <a:latin typeface="Tw Cen MT"/>
                <a:cs typeface="Tw Cen MT"/>
              </a:rPr>
              <a:t>e</a:t>
            </a:r>
            <a:r>
              <a:rPr sz="3300" spc="4" baseline="1391" dirty="0">
                <a:latin typeface="Tw Cen MT"/>
                <a:cs typeface="Tw Cen MT"/>
              </a:rPr>
              <a:t>r</a:t>
            </a:r>
            <a:r>
              <a:rPr sz="3300" spc="0" baseline="1391" dirty="0">
                <a:latin typeface="Tw Cen MT"/>
                <a:cs typeface="Tw Cen MT"/>
              </a:rPr>
              <a:t>ía</a:t>
            </a:r>
            <a:r>
              <a:rPr sz="3300" spc="554" baseline="1391" dirty="0">
                <a:latin typeface="Tw Cen MT"/>
                <a:cs typeface="Tw Cen MT"/>
              </a:rPr>
              <a:t> </a:t>
            </a:r>
            <a:r>
              <a:rPr sz="3300" spc="4" baseline="1391" dirty="0">
                <a:latin typeface="Tw Cen MT"/>
                <a:cs typeface="Tw Cen MT"/>
              </a:rPr>
              <a:t>d</a:t>
            </a:r>
            <a:r>
              <a:rPr sz="3300" spc="0" baseline="1391" dirty="0">
                <a:latin typeface="Tw Cen MT"/>
                <a:cs typeface="Tw Cen MT"/>
              </a:rPr>
              <a:t>e</a:t>
            </a:r>
            <a:r>
              <a:rPr sz="3300" spc="545" baseline="1391" dirty="0">
                <a:latin typeface="Tw Cen MT"/>
                <a:cs typeface="Tw Cen MT"/>
              </a:rPr>
              <a:t> </a:t>
            </a:r>
            <a:r>
              <a:rPr sz="3300" spc="-19" baseline="1391" dirty="0">
                <a:latin typeface="Tw Cen MT"/>
                <a:cs typeface="Tw Cen MT"/>
              </a:rPr>
              <a:t>d</a:t>
            </a:r>
            <a:r>
              <a:rPr sz="3300" spc="0" baseline="1391" dirty="0">
                <a:latin typeface="Tw Cen MT"/>
                <a:cs typeface="Tw Cen MT"/>
              </a:rPr>
              <a:t>atos</a:t>
            </a:r>
            <a:r>
              <a:rPr sz="3300" spc="540" baseline="1391" dirty="0">
                <a:latin typeface="Tw Cen MT"/>
                <a:cs typeface="Tw Cen MT"/>
              </a:rPr>
              <a:t> </a:t>
            </a:r>
            <a:r>
              <a:rPr sz="3300" spc="-39" baseline="1391" dirty="0">
                <a:latin typeface="Tw Cen MT"/>
                <a:cs typeface="Tw Cen MT"/>
              </a:rPr>
              <a:t>f</a:t>
            </a:r>
            <a:r>
              <a:rPr sz="3300" spc="0" baseline="1391" dirty="0">
                <a:latin typeface="Tw Cen MT"/>
                <a:cs typeface="Tw Cen MT"/>
              </a:rPr>
              <a:t>o</a:t>
            </a:r>
            <a:r>
              <a:rPr sz="3300" spc="54" baseline="1391" dirty="0">
                <a:latin typeface="Tw Cen MT"/>
                <a:cs typeface="Tw Cen MT"/>
              </a:rPr>
              <a:t>r</a:t>
            </a:r>
            <a:r>
              <a:rPr sz="3300" spc="-9" baseline="1391" dirty="0">
                <a:latin typeface="Tw Cen MT"/>
                <a:cs typeface="Tw Cen MT"/>
              </a:rPr>
              <a:t>m</a:t>
            </a:r>
            <a:r>
              <a:rPr sz="3300" spc="0" baseline="1391" dirty="0">
                <a:latin typeface="Tw Cen MT"/>
                <a:cs typeface="Tw Cen MT"/>
              </a:rPr>
              <a:t>a</a:t>
            </a:r>
            <a:r>
              <a:rPr sz="3300" spc="529" baseline="1391" dirty="0">
                <a:latin typeface="Tw Cen MT"/>
                <a:cs typeface="Tw Cen MT"/>
              </a:rPr>
              <a:t> </a:t>
            </a:r>
            <a:r>
              <a:rPr sz="3300" spc="0" baseline="1391" dirty="0">
                <a:latin typeface="Tw Cen MT"/>
                <a:cs typeface="Tw Cen MT"/>
              </a:rPr>
              <a:t>p</a:t>
            </a:r>
            <a:r>
              <a:rPr sz="3300" spc="4" baseline="1391" dirty="0">
                <a:latin typeface="Tw Cen MT"/>
                <a:cs typeface="Tw Cen MT"/>
              </a:rPr>
              <a:t>a</a:t>
            </a:r>
            <a:r>
              <a:rPr sz="3300" spc="54" baseline="1391" dirty="0">
                <a:latin typeface="Tw Cen MT"/>
                <a:cs typeface="Tw Cen MT"/>
              </a:rPr>
              <a:t>r</a:t>
            </a:r>
            <a:r>
              <a:rPr sz="3300" spc="-19" baseline="1391" dirty="0">
                <a:latin typeface="Tw Cen MT"/>
                <a:cs typeface="Tw Cen MT"/>
              </a:rPr>
              <a:t>t</a:t>
            </a:r>
            <a:r>
              <a:rPr sz="3300" spc="0" baseline="1391" dirty="0">
                <a:latin typeface="Tw Cen MT"/>
                <a:cs typeface="Tw Cen MT"/>
              </a:rPr>
              <a:t>e</a:t>
            </a:r>
            <a:r>
              <a:rPr sz="3300" spc="554" baseline="1391" dirty="0">
                <a:latin typeface="Tw Cen MT"/>
                <a:cs typeface="Tw Cen MT"/>
              </a:rPr>
              <a:t> </a:t>
            </a:r>
            <a:r>
              <a:rPr sz="3300" spc="4" baseline="1391" dirty="0">
                <a:latin typeface="Tw Cen MT"/>
                <a:cs typeface="Tw Cen MT"/>
              </a:rPr>
              <a:t>d</a:t>
            </a:r>
            <a:r>
              <a:rPr sz="3300" spc="0" baseline="1391" dirty="0">
                <a:latin typeface="Tw Cen MT"/>
                <a:cs typeface="Tw Cen MT"/>
              </a:rPr>
              <a:t>e</a:t>
            </a:r>
            <a:r>
              <a:rPr sz="3300" spc="545" baseline="1391" dirty="0">
                <a:latin typeface="Tw Cen MT"/>
                <a:cs typeface="Tw Cen MT"/>
              </a:rPr>
              <a:t> </a:t>
            </a:r>
            <a:r>
              <a:rPr sz="3300" spc="-9" baseline="1391" dirty="0">
                <a:latin typeface="Tw Cen MT"/>
                <a:cs typeface="Tw Cen MT"/>
              </a:rPr>
              <a:t>un</a:t>
            </a:r>
            <a:endParaRPr sz="2200">
              <a:latin typeface="Tw Cen MT"/>
              <a:cs typeface="Tw Cen MT"/>
            </a:endParaRPr>
          </a:p>
          <a:p>
            <a:pPr marL="30988">
              <a:lnSpc>
                <a:spcPct val="90738"/>
              </a:lnSpc>
              <a:spcBef>
                <a:spcPts val="127"/>
              </a:spcBef>
            </a:pPr>
            <a:r>
              <a:rPr sz="2200" spc="0" dirty="0">
                <a:latin typeface="Tw Cen MT"/>
                <a:cs typeface="Tw Cen MT"/>
              </a:rPr>
              <a:t>que</a:t>
            </a:r>
            <a:r>
              <a:rPr sz="2200" spc="234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i</a:t>
            </a:r>
            <a:r>
              <a:rPr sz="2200" spc="-9" dirty="0">
                <a:latin typeface="Tw Cen MT"/>
                <a:cs typeface="Tw Cen MT"/>
              </a:rPr>
              <a:t>n</a:t>
            </a:r>
            <a:r>
              <a:rPr sz="2200" spc="9" dirty="0">
                <a:latin typeface="Tw Cen MT"/>
                <a:cs typeface="Tw Cen MT"/>
              </a:rPr>
              <a:t>c</a:t>
            </a:r>
            <a:r>
              <a:rPr sz="2200" spc="0" dirty="0">
                <a:latin typeface="Tw Cen MT"/>
                <a:cs typeface="Tw Cen MT"/>
              </a:rPr>
              <a:t>l</a:t>
            </a:r>
            <a:r>
              <a:rPr sz="2200" spc="-9" dirty="0">
                <a:latin typeface="Tw Cen MT"/>
                <a:cs typeface="Tw Cen MT"/>
              </a:rPr>
              <a:t>u</a:t>
            </a:r>
            <a:r>
              <a:rPr sz="2200" spc="-50" dirty="0">
                <a:latin typeface="Tw Cen MT"/>
                <a:cs typeface="Tw Cen MT"/>
              </a:rPr>
              <a:t>y</a:t>
            </a:r>
            <a:r>
              <a:rPr sz="2200" spc="0" dirty="0">
                <a:latin typeface="Tw Cen MT"/>
                <a:cs typeface="Tw Cen MT"/>
              </a:rPr>
              <a:t>e</a:t>
            </a:r>
            <a:r>
              <a:rPr sz="2200" spc="264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de</a:t>
            </a:r>
            <a:r>
              <a:rPr sz="2200" spc="9" dirty="0">
                <a:latin typeface="Tw Cen MT"/>
                <a:cs typeface="Tw Cen MT"/>
              </a:rPr>
              <a:t>s</a:t>
            </a:r>
            <a:r>
              <a:rPr sz="2200" spc="0" dirty="0">
                <a:latin typeface="Tw Cen MT"/>
                <a:cs typeface="Tw Cen MT"/>
              </a:rPr>
              <a:t>de</a:t>
            </a:r>
            <a:r>
              <a:rPr sz="2200" spc="244" dirty="0">
                <a:latin typeface="Tw Cen MT"/>
                <a:cs typeface="Tw Cen MT"/>
              </a:rPr>
              <a:t> </a:t>
            </a:r>
            <a:r>
              <a:rPr sz="2200" spc="-4" dirty="0">
                <a:latin typeface="Tw Cen MT"/>
                <a:cs typeface="Tw Cen MT"/>
              </a:rPr>
              <a:t>l</a:t>
            </a:r>
            <a:r>
              <a:rPr sz="2200" spc="0" dirty="0">
                <a:latin typeface="Tw Cen MT"/>
                <a:cs typeface="Tw Cen MT"/>
              </a:rPr>
              <a:t>a</a:t>
            </a:r>
            <a:r>
              <a:rPr sz="2200" spc="239" dirty="0">
                <a:latin typeface="Tw Cen MT"/>
                <a:cs typeface="Tw Cen MT"/>
              </a:rPr>
              <a:t> </a:t>
            </a:r>
            <a:r>
              <a:rPr sz="2200" spc="-39" dirty="0">
                <a:latin typeface="Tw Cen MT"/>
                <a:cs typeface="Tw Cen MT"/>
              </a:rPr>
              <a:t>f</a:t>
            </a:r>
            <a:r>
              <a:rPr sz="2200" spc="0" dirty="0">
                <a:latin typeface="Tw Cen MT"/>
                <a:cs typeface="Tw Cen MT"/>
              </a:rPr>
              <a:t>o</a:t>
            </a:r>
            <a:r>
              <a:rPr sz="2200" spc="54" dirty="0">
                <a:latin typeface="Tw Cen MT"/>
                <a:cs typeface="Tw Cen MT"/>
              </a:rPr>
              <a:t>r</a:t>
            </a:r>
            <a:r>
              <a:rPr sz="2200" spc="39" dirty="0">
                <a:latin typeface="Tw Cen MT"/>
                <a:cs typeface="Tw Cen MT"/>
              </a:rPr>
              <a:t>m</a:t>
            </a:r>
            <a:r>
              <a:rPr sz="2200" spc="-4" dirty="0">
                <a:latin typeface="Tw Cen MT"/>
                <a:cs typeface="Tw Cen MT"/>
              </a:rPr>
              <a:t>u</a:t>
            </a:r>
            <a:r>
              <a:rPr sz="2200" spc="0" dirty="0">
                <a:latin typeface="Tw Cen MT"/>
                <a:cs typeface="Tw Cen MT"/>
              </a:rPr>
              <a:t>la</a:t>
            </a:r>
            <a:r>
              <a:rPr sz="2200" spc="-9" dirty="0">
                <a:latin typeface="Tw Cen MT"/>
                <a:cs typeface="Tw Cen MT"/>
              </a:rPr>
              <a:t>c</a:t>
            </a:r>
            <a:r>
              <a:rPr sz="2200" spc="0" dirty="0">
                <a:latin typeface="Tw Cen MT"/>
                <a:cs typeface="Tw Cen MT"/>
              </a:rPr>
              <a:t>ión</a:t>
            </a:r>
            <a:r>
              <a:rPr sz="2200" spc="229" dirty="0">
                <a:latin typeface="Tw Cen MT"/>
                <a:cs typeface="Tw Cen MT"/>
              </a:rPr>
              <a:t> </a:t>
            </a:r>
            <a:r>
              <a:rPr sz="2200" spc="4" dirty="0">
                <a:latin typeface="Tw Cen MT"/>
                <a:cs typeface="Tw Cen MT"/>
              </a:rPr>
              <a:t>d</a:t>
            </a:r>
            <a:r>
              <a:rPr sz="2200" spc="0" dirty="0">
                <a:latin typeface="Tw Cen MT"/>
                <a:cs typeface="Tw Cen MT"/>
              </a:rPr>
              <a:t>e</a:t>
            </a:r>
            <a:r>
              <a:rPr sz="2200" spc="284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p</a:t>
            </a:r>
            <a:r>
              <a:rPr sz="2200" spc="9" dirty="0">
                <a:latin typeface="Tw Cen MT"/>
                <a:cs typeface="Tw Cen MT"/>
              </a:rPr>
              <a:t>r</a:t>
            </a:r>
            <a:r>
              <a:rPr sz="2200" spc="0" dirty="0">
                <a:latin typeface="Tw Cen MT"/>
                <a:cs typeface="Tw Cen MT"/>
              </a:rPr>
              <a:t>egu</a:t>
            </a:r>
            <a:r>
              <a:rPr sz="2200" spc="-9" dirty="0">
                <a:latin typeface="Tw Cen MT"/>
                <a:cs typeface="Tw Cen MT"/>
              </a:rPr>
              <a:t>n</a:t>
            </a:r>
            <a:r>
              <a:rPr sz="2200" spc="-19" dirty="0">
                <a:latin typeface="Tw Cen MT"/>
                <a:cs typeface="Tw Cen MT"/>
              </a:rPr>
              <a:t>t</a:t>
            </a:r>
            <a:r>
              <a:rPr sz="2200" spc="0" dirty="0">
                <a:latin typeface="Tw Cen MT"/>
                <a:cs typeface="Tw Cen MT"/>
              </a:rPr>
              <a:t>as</a:t>
            </a:r>
            <a:r>
              <a:rPr sz="2200" spc="254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acerca</a:t>
            </a:r>
            <a:r>
              <a:rPr sz="2200" spc="239" dirty="0">
                <a:latin typeface="Tw Cen MT"/>
                <a:cs typeface="Tw Cen MT"/>
              </a:rPr>
              <a:t> </a:t>
            </a:r>
            <a:r>
              <a:rPr sz="2200" spc="4" dirty="0">
                <a:latin typeface="Tw Cen MT"/>
                <a:cs typeface="Tw Cen MT"/>
              </a:rPr>
              <a:t>de</a:t>
            </a:r>
            <a:endParaRPr sz="2200">
              <a:latin typeface="Tw Cen MT"/>
              <a:cs typeface="Tw Cen MT"/>
            </a:endParaRPr>
          </a:p>
          <a:p>
            <a:pPr marL="12700" marR="10591">
              <a:lnSpc>
                <a:spcPct val="90738"/>
              </a:lnSpc>
              <a:spcBef>
                <a:spcPts val="245"/>
              </a:spcBef>
            </a:pPr>
            <a:r>
              <a:rPr sz="2200" spc="-9" dirty="0">
                <a:latin typeface="Tw Cen MT"/>
                <a:cs typeface="Tw Cen MT"/>
              </a:rPr>
              <a:t>c</a:t>
            </a:r>
            <a:r>
              <a:rPr sz="2200" spc="4" dirty="0">
                <a:latin typeface="Tw Cen MT"/>
                <a:cs typeface="Tw Cen MT"/>
              </a:rPr>
              <a:t>r</a:t>
            </a:r>
            <a:r>
              <a:rPr sz="2200" spc="0" dirty="0">
                <a:latin typeface="Tw Cen MT"/>
                <a:cs typeface="Tw Cen MT"/>
              </a:rPr>
              <a:t>ea</a:t>
            </a:r>
            <a:r>
              <a:rPr sz="2200" spc="-9" dirty="0">
                <a:latin typeface="Tw Cen MT"/>
                <a:cs typeface="Tw Cen MT"/>
              </a:rPr>
              <a:t>c</a:t>
            </a:r>
            <a:r>
              <a:rPr sz="2200" spc="0" dirty="0">
                <a:latin typeface="Tw Cen MT"/>
                <a:cs typeface="Tw Cen MT"/>
              </a:rPr>
              <a:t>ión</a:t>
            </a:r>
            <a:r>
              <a:rPr sz="2200" spc="370" dirty="0">
                <a:latin typeface="Tw Cen MT"/>
                <a:cs typeface="Tw Cen MT"/>
              </a:rPr>
              <a:t> </a:t>
            </a:r>
            <a:r>
              <a:rPr sz="2200" spc="4" dirty="0">
                <a:latin typeface="Tw Cen MT"/>
                <a:cs typeface="Tw Cen MT"/>
              </a:rPr>
              <a:t>d</a:t>
            </a:r>
            <a:r>
              <a:rPr sz="2200" spc="0" dirty="0">
                <a:latin typeface="Tw Cen MT"/>
                <a:cs typeface="Tw Cen MT"/>
              </a:rPr>
              <a:t>e</a:t>
            </a:r>
            <a:r>
              <a:rPr sz="2200" spc="354" dirty="0">
                <a:latin typeface="Tw Cen MT"/>
                <a:cs typeface="Tw Cen MT"/>
              </a:rPr>
              <a:t> </a:t>
            </a:r>
            <a:r>
              <a:rPr sz="2200" spc="-9" dirty="0">
                <a:latin typeface="Tw Cen MT"/>
                <a:cs typeface="Tw Cen MT"/>
              </a:rPr>
              <a:t>u</a:t>
            </a:r>
            <a:r>
              <a:rPr sz="2200" spc="0" dirty="0">
                <a:latin typeface="Tw Cen MT"/>
                <a:cs typeface="Tw Cen MT"/>
              </a:rPr>
              <a:t>n</a:t>
            </a:r>
            <a:r>
              <a:rPr sz="2200" spc="370" dirty="0">
                <a:latin typeface="Tw Cen MT"/>
                <a:cs typeface="Tw Cen MT"/>
              </a:rPr>
              <a:t> </a:t>
            </a:r>
            <a:r>
              <a:rPr sz="2200" spc="-9" dirty="0">
                <a:latin typeface="Tw Cen MT"/>
                <a:cs typeface="Tw Cen MT"/>
              </a:rPr>
              <a:t>m</a:t>
            </a:r>
            <a:r>
              <a:rPr sz="2200" spc="0" dirty="0">
                <a:latin typeface="Tw Cen MT"/>
                <a:cs typeface="Tw Cen MT"/>
              </a:rPr>
              <a:t>odelo</a:t>
            </a:r>
            <a:r>
              <a:rPr sz="2200" spc="354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p</a:t>
            </a:r>
            <a:r>
              <a:rPr sz="2200" spc="4" dirty="0">
                <a:latin typeface="Tw Cen MT"/>
                <a:cs typeface="Tw Cen MT"/>
              </a:rPr>
              <a:t>a</a:t>
            </a:r>
            <a:r>
              <a:rPr sz="2200" spc="-14" dirty="0">
                <a:latin typeface="Tw Cen MT"/>
                <a:cs typeface="Tw Cen MT"/>
              </a:rPr>
              <a:t>r</a:t>
            </a:r>
            <a:r>
              <a:rPr sz="2200" spc="0" dirty="0">
                <a:latin typeface="Tw Cen MT"/>
                <a:cs typeface="Tw Cen MT"/>
              </a:rPr>
              <a:t>a</a:t>
            </a:r>
            <a:r>
              <a:rPr sz="2200" spc="365" dirty="0">
                <a:latin typeface="Tw Cen MT"/>
                <a:cs typeface="Tw Cen MT"/>
              </a:rPr>
              <a:t> </a:t>
            </a:r>
            <a:r>
              <a:rPr sz="2200" spc="4" dirty="0">
                <a:latin typeface="Tw Cen MT"/>
                <a:cs typeface="Tw Cen MT"/>
              </a:rPr>
              <a:t>r</a:t>
            </a:r>
            <a:r>
              <a:rPr sz="2200" spc="0" dirty="0">
                <a:latin typeface="Tw Cen MT"/>
                <a:cs typeface="Tw Cen MT"/>
              </a:rPr>
              <a:t>e</a:t>
            </a:r>
            <a:r>
              <a:rPr sz="2200" spc="4" dirty="0">
                <a:latin typeface="Tw Cen MT"/>
                <a:cs typeface="Tw Cen MT"/>
              </a:rPr>
              <a:t>s</a:t>
            </a:r>
            <a:r>
              <a:rPr sz="2200" spc="-19" dirty="0">
                <a:latin typeface="Tw Cen MT"/>
                <a:cs typeface="Tw Cen MT"/>
              </a:rPr>
              <a:t>p</a:t>
            </a:r>
            <a:r>
              <a:rPr sz="2200" spc="0" dirty="0">
                <a:latin typeface="Tw Cen MT"/>
                <a:cs typeface="Tw Cen MT"/>
              </a:rPr>
              <a:t>o</a:t>
            </a:r>
            <a:r>
              <a:rPr sz="2200" spc="-9" dirty="0">
                <a:latin typeface="Tw Cen MT"/>
                <a:cs typeface="Tw Cen MT"/>
              </a:rPr>
              <a:t>n</a:t>
            </a:r>
            <a:r>
              <a:rPr sz="2200" spc="-19" dirty="0">
                <a:latin typeface="Tw Cen MT"/>
                <a:cs typeface="Tw Cen MT"/>
              </a:rPr>
              <a:t>d</a:t>
            </a:r>
            <a:r>
              <a:rPr sz="2200" spc="0" dirty="0">
                <a:latin typeface="Tw Cen MT"/>
                <a:cs typeface="Tw Cen MT"/>
              </a:rPr>
              <a:t>er</a:t>
            </a:r>
            <a:r>
              <a:rPr sz="2200" spc="365" dirty="0">
                <a:latin typeface="Tw Cen MT"/>
                <a:cs typeface="Tw Cen MT"/>
              </a:rPr>
              <a:t> </a:t>
            </a:r>
            <a:r>
              <a:rPr sz="2200" spc="0" dirty="0">
                <a:latin typeface="Tw Cen MT"/>
                <a:cs typeface="Tw Cen MT"/>
              </a:rPr>
              <a:t>di</a:t>
            </a:r>
            <a:r>
              <a:rPr sz="2200" spc="79" dirty="0">
                <a:latin typeface="Tw Cen MT"/>
                <a:cs typeface="Tw Cen MT"/>
              </a:rPr>
              <a:t>c</a:t>
            </a:r>
            <a:r>
              <a:rPr sz="2200" spc="-9" dirty="0">
                <a:latin typeface="Tw Cen MT"/>
                <a:cs typeface="Tw Cen MT"/>
              </a:rPr>
              <a:t>h</a:t>
            </a:r>
            <a:r>
              <a:rPr sz="2200" spc="0" dirty="0">
                <a:latin typeface="Tw Cen MT"/>
                <a:cs typeface="Tw Cen MT"/>
              </a:rPr>
              <a:t>as</a:t>
            </a:r>
            <a:r>
              <a:rPr sz="2200" spc="375" dirty="0">
                <a:latin typeface="Tw Cen MT"/>
                <a:cs typeface="Tw Cen MT"/>
              </a:rPr>
              <a:t> </a:t>
            </a:r>
            <a:r>
              <a:rPr sz="2200" spc="-9" dirty="0">
                <a:latin typeface="Tw Cen MT"/>
                <a:cs typeface="Tw Cen MT"/>
              </a:rPr>
              <a:t>cu</a:t>
            </a:r>
            <a:r>
              <a:rPr sz="2200" spc="0" dirty="0">
                <a:latin typeface="Tw Cen MT"/>
                <a:cs typeface="Tw Cen MT"/>
              </a:rPr>
              <a:t>e</a:t>
            </a:r>
            <a:r>
              <a:rPr sz="2200" spc="4" dirty="0">
                <a:latin typeface="Tw Cen MT"/>
                <a:cs typeface="Tw Cen MT"/>
              </a:rPr>
              <a:t>s</a:t>
            </a:r>
            <a:r>
              <a:rPr sz="2200" spc="0" dirty="0">
                <a:latin typeface="Tw Cen MT"/>
                <a:cs typeface="Tw Cen MT"/>
              </a:rPr>
              <a:t>tio</a:t>
            </a:r>
            <a:r>
              <a:rPr sz="2200" spc="-14" dirty="0">
                <a:latin typeface="Tw Cen MT"/>
                <a:cs typeface="Tw Cen MT"/>
              </a:rPr>
              <a:t>n</a:t>
            </a:r>
            <a:r>
              <a:rPr sz="2200" spc="0" dirty="0">
                <a:latin typeface="Tw Cen MT"/>
                <a:cs typeface="Tw Cen MT"/>
              </a:rPr>
              <a:t>e</a:t>
            </a:r>
            <a:r>
              <a:rPr sz="2200" spc="-39" dirty="0">
                <a:latin typeface="Tw Cen MT"/>
                <a:cs typeface="Tw Cen MT"/>
              </a:rPr>
              <a:t>s</a:t>
            </a:r>
            <a:r>
              <a:rPr sz="2200" spc="0" dirty="0">
                <a:latin typeface="Tw Cen MT"/>
                <a:cs typeface="Tw Cen MT"/>
              </a:rPr>
              <a:t>,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98780" y="2710598"/>
            <a:ext cx="7068601" cy="3058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3300" spc="-4" baseline="1391" dirty="0">
                <a:latin typeface="Tw Cen MT"/>
                <a:cs typeface="Tw Cen MT"/>
              </a:rPr>
              <a:t>h</a:t>
            </a:r>
            <a:r>
              <a:rPr sz="3300" spc="0" baseline="1391" dirty="0">
                <a:latin typeface="Tw Cen MT"/>
                <a:cs typeface="Tw Cen MT"/>
              </a:rPr>
              <a:t>a</a:t>
            </a:r>
            <a:r>
              <a:rPr sz="3300" spc="9" baseline="1391" dirty="0">
                <a:latin typeface="Tw Cen MT"/>
                <a:cs typeface="Tw Cen MT"/>
              </a:rPr>
              <a:t>s</a:t>
            </a:r>
            <a:r>
              <a:rPr sz="3300" spc="0" baseline="1391" dirty="0">
                <a:latin typeface="Tw Cen MT"/>
                <a:cs typeface="Tw Cen MT"/>
              </a:rPr>
              <a:t>ta</a:t>
            </a:r>
            <a:r>
              <a:rPr sz="3300" spc="54" baseline="1391" dirty="0">
                <a:latin typeface="Tw Cen MT"/>
                <a:cs typeface="Tw Cen MT"/>
              </a:rPr>
              <a:t> </a:t>
            </a:r>
            <a:r>
              <a:rPr sz="3300" spc="-4" baseline="1391" dirty="0">
                <a:latin typeface="Tw Cen MT"/>
                <a:cs typeface="Tw Cen MT"/>
              </a:rPr>
              <a:t>l</a:t>
            </a:r>
            <a:r>
              <a:rPr sz="3300" spc="0" baseline="1391" dirty="0">
                <a:latin typeface="Tw Cen MT"/>
                <a:cs typeface="Tw Cen MT"/>
              </a:rPr>
              <a:t>a</a:t>
            </a:r>
            <a:r>
              <a:rPr sz="3300" spc="49" baseline="1391" dirty="0">
                <a:latin typeface="Tw Cen MT"/>
                <a:cs typeface="Tw Cen MT"/>
              </a:rPr>
              <a:t> </a:t>
            </a:r>
            <a:r>
              <a:rPr sz="3300" spc="0" baseline="1391" dirty="0">
                <a:latin typeface="Tw Cen MT"/>
                <a:cs typeface="Tw Cen MT"/>
              </a:rPr>
              <a:t>i</a:t>
            </a:r>
            <a:r>
              <a:rPr sz="3300" spc="-14" baseline="1391" dirty="0">
                <a:latin typeface="Tw Cen MT"/>
                <a:cs typeface="Tw Cen MT"/>
              </a:rPr>
              <a:t>m</a:t>
            </a:r>
            <a:r>
              <a:rPr sz="3300" spc="0" baseline="1391" dirty="0">
                <a:latin typeface="Tw Cen MT"/>
                <a:cs typeface="Tw Cen MT"/>
              </a:rPr>
              <a:t>ple</a:t>
            </a:r>
            <a:r>
              <a:rPr sz="3300" spc="-4" baseline="1391" dirty="0">
                <a:latin typeface="Tw Cen MT"/>
                <a:cs typeface="Tw Cen MT"/>
              </a:rPr>
              <a:t>m</a:t>
            </a:r>
            <a:r>
              <a:rPr sz="3300" spc="0" baseline="1391" dirty="0">
                <a:latin typeface="Tw Cen MT"/>
                <a:cs typeface="Tw Cen MT"/>
              </a:rPr>
              <a:t>e</a:t>
            </a:r>
            <a:r>
              <a:rPr sz="3300" spc="-4" baseline="1391" dirty="0">
                <a:latin typeface="Tw Cen MT"/>
                <a:cs typeface="Tw Cen MT"/>
              </a:rPr>
              <a:t>n</a:t>
            </a:r>
            <a:r>
              <a:rPr sz="3300" spc="0" baseline="1391" dirty="0">
                <a:latin typeface="Tw Cen MT"/>
                <a:cs typeface="Tw Cen MT"/>
              </a:rPr>
              <a:t>t</a:t>
            </a:r>
            <a:r>
              <a:rPr sz="3300" spc="4" baseline="1391" dirty="0">
                <a:latin typeface="Tw Cen MT"/>
                <a:cs typeface="Tw Cen MT"/>
              </a:rPr>
              <a:t>a</a:t>
            </a:r>
            <a:r>
              <a:rPr sz="3300" spc="-9" baseline="1391" dirty="0">
                <a:latin typeface="Tw Cen MT"/>
                <a:cs typeface="Tw Cen MT"/>
              </a:rPr>
              <a:t>c</a:t>
            </a:r>
            <a:r>
              <a:rPr sz="3300" spc="0" baseline="1391" dirty="0">
                <a:latin typeface="Tw Cen MT"/>
                <a:cs typeface="Tw Cen MT"/>
              </a:rPr>
              <a:t>ión</a:t>
            </a:r>
            <a:r>
              <a:rPr sz="3300" spc="34" baseline="1391" dirty="0">
                <a:latin typeface="Tw Cen MT"/>
                <a:cs typeface="Tw Cen MT"/>
              </a:rPr>
              <a:t> </a:t>
            </a:r>
            <a:r>
              <a:rPr sz="3300" spc="0" baseline="1391" dirty="0">
                <a:latin typeface="Tw Cen MT"/>
                <a:cs typeface="Tw Cen MT"/>
              </a:rPr>
              <a:t>d</a:t>
            </a:r>
            <a:r>
              <a:rPr sz="3300" spc="25" baseline="1391" dirty="0">
                <a:latin typeface="Tw Cen MT"/>
                <a:cs typeface="Tw Cen MT"/>
              </a:rPr>
              <a:t>e</a:t>
            </a:r>
            <a:r>
              <a:rPr sz="3300" spc="0" baseline="1391" dirty="0">
                <a:latin typeface="Tw Cen MT"/>
                <a:cs typeface="Tw Cen MT"/>
              </a:rPr>
              <a:t>l</a:t>
            </a:r>
            <a:r>
              <a:rPr sz="3300" spc="44" baseline="1391" dirty="0">
                <a:latin typeface="Tw Cen MT"/>
                <a:cs typeface="Tw Cen MT"/>
              </a:rPr>
              <a:t> </a:t>
            </a:r>
            <a:r>
              <a:rPr sz="3300" spc="-9" baseline="1391" dirty="0">
                <a:latin typeface="Tw Cen MT"/>
                <a:cs typeface="Tw Cen MT"/>
              </a:rPr>
              <a:t>m</a:t>
            </a:r>
            <a:r>
              <a:rPr sz="3300" spc="0" baseline="1391" dirty="0">
                <a:latin typeface="Tw Cen MT"/>
                <a:cs typeface="Tw Cen MT"/>
              </a:rPr>
              <a:t>odelo</a:t>
            </a:r>
            <a:r>
              <a:rPr sz="3300" spc="44" baseline="1391" dirty="0">
                <a:latin typeface="Tw Cen MT"/>
                <a:cs typeface="Tw Cen MT"/>
              </a:rPr>
              <a:t> </a:t>
            </a:r>
            <a:r>
              <a:rPr sz="3300" spc="0" baseline="1391" dirty="0">
                <a:latin typeface="Tw Cen MT"/>
                <a:cs typeface="Tw Cen MT"/>
              </a:rPr>
              <a:t>en</a:t>
            </a:r>
            <a:r>
              <a:rPr sz="3300" spc="59" baseline="1391" dirty="0">
                <a:latin typeface="Tw Cen MT"/>
                <a:cs typeface="Tw Cen MT"/>
              </a:rPr>
              <a:t> </a:t>
            </a:r>
            <a:r>
              <a:rPr sz="3300" spc="-4" baseline="1391" dirty="0">
                <a:latin typeface="Tw Cen MT"/>
                <a:cs typeface="Tw Cen MT"/>
              </a:rPr>
              <a:t>u</a:t>
            </a:r>
            <a:r>
              <a:rPr sz="3300" spc="0" baseline="1391" dirty="0">
                <a:latin typeface="Tw Cen MT"/>
                <a:cs typeface="Tw Cen MT"/>
              </a:rPr>
              <a:t>n</a:t>
            </a:r>
            <a:r>
              <a:rPr sz="3300" spc="59" baseline="1391" dirty="0">
                <a:latin typeface="Tw Cen MT"/>
                <a:cs typeface="Tw Cen MT"/>
              </a:rPr>
              <a:t> </a:t>
            </a:r>
            <a:r>
              <a:rPr sz="3300" spc="0" baseline="1391" dirty="0">
                <a:latin typeface="Tw Cen MT"/>
                <a:cs typeface="Tw Cen MT"/>
              </a:rPr>
              <a:t>e</a:t>
            </a:r>
            <a:r>
              <a:rPr sz="3300" spc="-4" baseline="1391" dirty="0">
                <a:latin typeface="Tw Cen MT"/>
                <a:cs typeface="Tw Cen MT"/>
              </a:rPr>
              <a:t>n</a:t>
            </a:r>
            <a:r>
              <a:rPr sz="3300" spc="0" baseline="1391" dirty="0">
                <a:latin typeface="Tw Cen MT"/>
                <a:cs typeface="Tw Cen MT"/>
              </a:rPr>
              <a:t>to</a:t>
            </a:r>
            <a:r>
              <a:rPr sz="3300" spc="54" baseline="1391" dirty="0">
                <a:latin typeface="Tw Cen MT"/>
                <a:cs typeface="Tw Cen MT"/>
              </a:rPr>
              <a:t>r</a:t>
            </a:r>
            <a:r>
              <a:rPr sz="3300" spc="-4" baseline="1391" dirty="0">
                <a:latin typeface="Tw Cen MT"/>
                <a:cs typeface="Tw Cen MT"/>
              </a:rPr>
              <a:t>n</a:t>
            </a:r>
            <a:r>
              <a:rPr sz="3300" spc="0" baseline="1391" dirty="0">
                <a:latin typeface="Tw Cen MT"/>
                <a:cs typeface="Tw Cen MT"/>
              </a:rPr>
              <a:t>o</a:t>
            </a:r>
            <a:r>
              <a:rPr sz="3300" spc="50" baseline="1391" dirty="0">
                <a:latin typeface="Tw Cen MT"/>
                <a:cs typeface="Tw Cen MT"/>
              </a:rPr>
              <a:t> </a:t>
            </a:r>
            <a:r>
              <a:rPr sz="3300" spc="4" baseline="1391" dirty="0">
                <a:latin typeface="Tw Cen MT"/>
                <a:cs typeface="Tw Cen MT"/>
              </a:rPr>
              <a:t>d</a:t>
            </a:r>
            <a:r>
              <a:rPr sz="3300" spc="0" baseline="1391" dirty="0">
                <a:latin typeface="Tw Cen MT"/>
                <a:cs typeface="Tw Cen MT"/>
              </a:rPr>
              <a:t>e</a:t>
            </a:r>
            <a:r>
              <a:rPr sz="3300" spc="69" baseline="1391" dirty="0">
                <a:latin typeface="Tw Cen MT"/>
                <a:cs typeface="Tw Cen MT"/>
              </a:rPr>
              <a:t> </a:t>
            </a:r>
            <a:r>
              <a:rPr sz="3300" spc="25" baseline="1391" dirty="0">
                <a:latin typeface="Tw Cen MT"/>
                <a:cs typeface="Tw Cen MT"/>
              </a:rPr>
              <a:t>t</a:t>
            </a:r>
            <a:r>
              <a:rPr sz="3300" spc="-14" baseline="1391" dirty="0">
                <a:latin typeface="Tw Cen MT"/>
                <a:cs typeface="Tw Cen MT"/>
              </a:rPr>
              <a:t>r</a:t>
            </a:r>
            <a:r>
              <a:rPr sz="3300" spc="0" baseline="1391" dirty="0">
                <a:latin typeface="Tw Cen MT"/>
                <a:cs typeface="Tw Cen MT"/>
              </a:rPr>
              <a:t>a</a:t>
            </a:r>
            <a:r>
              <a:rPr sz="3300" spc="-9" baseline="1391" dirty="0">
                <a:latin typeface="Tw Cen MT"/>
                <a:cs typeface="Tw Cen MT"/>
              </a:rPr>
              <a:t>b</a:t>
            </a:r>
            <a:r>
              <a:rPr sz="3300" spc="0" baseline="1391" dirty="0">
                <a:latin typeface="Tw Cen MT"/>
                <a:cs typeface="Tw Cen MT"/>
              </a:rPr>
              <a:t>aj</a:t>
            </a:r>
            <a:r>
              <a:rPr sz="3300" spc="-44" baseline="1391" dirty="0">
                <a:latin typeface="Tw Cen MT"/>
                <a:cs typeface="Tw Cen MT"/>
              </a:rPr>
              <a:t>o</a:t>
            </a:r>
            <a:r>
              <a:rPr sz="3300" spc="0" baseline="1391" dirty="0">
                <a:latin typeface="Tw Cen MT"/>
                <a:cs typeface="Tw Cen MT"/>
              </a:rPr>
              <a:t>.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481697" y="2710598"/>
            <a:ext cx="499862" cy="3058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3300" spc="-4" baseline="1391" dirty="0">
                <a:latin typeface="Tw Cen MT"/>
                <a:cs typeface="Tw Cen MT"/>
              </a:rPr>
              <a:t>E</a:t>
            </a:r>
            <a:r>
              <a:rPr sz="3300" spc="4" baseline="1391" dirty="0">
                <a:latin typeface="Tw Cen MT"/>
                <a:cs typeface="Tw Cen MT"/>
              </a:rPr>
              <a:t>s</a:t>
            </a:r>
            <a:r>
              <a:rPr sz="3300" spc="0" baseline="1391" dirty="0">
                <a:latin typeface="Tw Cen MT"/>
                <a:cs typeface="Tw Cen MT"/>
              </a:rPr>
              <a:t>te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997190" y="2710598"/>
            <a:ext cx="932826" cy="3058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3300" spc="0" baseline="1391" dirty="0">
                <a:latin typeface="Tw Cen MT"/>
                <a:cs typeface="Tw Cen MT"/>
              </a:rPr>
              <a:t>p</a:t>
            </a:r>
            <a:r>
              <a:rPr sz="3300" spc="-34" baseline="1391" dirty="0">
                <a:latin typeface="Tw Cen MT"/>
                <a:cs typeface="Tw Cen MT"/>
              </a:rPr>
              <a:t>r</a:t>
            </a:r>
            <a:r>
              <a:rPr sz="3300" spc="0" baseline="1391" dirty="0">
                <a:latin typeface="Tw Cen MT"/>
                <a:cs typeface="Tw Cen MT"/>
              </a:rPr>
              <a:t>o</a:t>
            </a:r>
            <a:r>
              <a:rPr sz="3300" spc="-9" baseline="1391" dirty="0">
                <a:latin typeface="Tw Cen MT"/>
                <a:cs typeface="Tw Cen MT"/>
              </a:rPr>
              <a:t>c</a:t>
            </a:r>
            <a:r>
              <a:rPr sz="3300" spc="0" baseline="1391" dirty="0">
                <a:latin typeface="Tw Cen MT"/>
                <a:cs typeface="Tw Cen MT"/>
              </a:rPr>
              <a:t>e</a:t>
            </a:r>
            <a:r>
              <a:rPr sz="3300" spc="4" baseline="1391" dirty="0">
                <a:latin typeface="Tw Cen MT"/>
                <a:cs typeface="Tw Cen MT"/>
              </a:rPr>
              <a:t>s</a:t>
            </a:r>
            <a:r>
              <a:rPr sz="3300" spc="0" baseline="1391" dirty="0">
                <a:latin typeface="Tw Cen MT"/>
                <a:cs typeface="Tw Cen MT"/>
              </a:rPr>
              <a:t>o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98780" y="3046019"/>
            <a:ext cx="3003956" cy="3061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3300" spc="9" baseline="1391" dirty="0">
                <a:latin typeface="Tw Cen MT"/>
                <a:cs typeface="Tw Cen MT"/>
              </a:rPr>
              <a:t>s</a:t>
            </a:r>
            <a:r>
              <a:rPr sz="3300" spc="0" baseline="1391" dirty="0">
                <a:latin typeface="Tw Cen MT"/>
                <a:cs typeface="Tw Cen MT"/>
              </a:rPr>
              <a:t>e</a:t>
            </a:r>
            <a:r>
              <a:rPr sz="3300" spc="-29" baseline="1391" dirty="0">
                <a:latin typeface="Tw Cen MT"/>
                <a:cs typeface="Tw Cen MT"/>
              </a:rPr>
              <a:t> </a:t>
            </a:r>
            <a:r>
              <a:rPr sz="3300" spc="0" baseline="1391" dirty="0">
                <a:latin typeface="Tw Cen MT"/>
                <a:cs typeface="Tw Cen MT"/>
              </a:rPr>
              <a:t>puede</a:t>
            </a:r>
            <a:r>
              <a:rPr sz="3300" spc="-29" baseline="1391" dirty="0">
                <a:latin typeface="Tw Cen MT"/>
                <a:cs typeface="Tw Cen MT"/>
              </a:rPr>
              <a:t> </a:t>
            </a:r>
            <a:r>
              <a:rPr sz="3300" spc="0" baseline="1391" dirty="0">
                <a:latin typeface="Tw Cen MT"/>
                <a:cs typeface="Tw Cen MT"/>
              </a:rPr>
              <a:t>de</a:t>
            </a:r>
            <a:r>
              <a:rPr sz="3300" spc="9" baseline="1391" dirty="0">
                <a:latin typeface="Tw Cen MT"/>
                <a:cs typeface="Tw Cen MT"/>
              </a:rPr>
              <a:t>f</a:t>
            </a:r>
            <a:r>
              <a:rPr sz="3300" spc="0" baseline="1391" dirty="0">
                <a:latin typeface="Tw Cen MT"/>
                <a:cs typeface="Tw Cen MT"/>
              </a:rPr>
              <a:t>i</a:t>
            </a:r>
            <a:r>
              <a:rPr sz="3300" spc="-14" baseline="1391" dirty="0">
                <a:latin typeface="Tw Cen MT"/>
                <a:cs typeface="Tw Cen MT"/>
              </a:rPr>
              <a:t>n</a:t>
            </a:r>
            <a:r>
              <a:rPr sz="3300" spc="0" baseline="1391" dirty="0">
                <a:latin typeface="Tw Cen MT"/>
                <a:cs typeface="Tw Cen MT"/>
              </a:rPr>
              <a:t>ir </a:t>
            </a:r>
            <a:r>
              <a:rPr sz="3300" spc="-9" baseline="1391" dirty="0">
                <a:latin typeface="Tw Cen MT"/>
                <a:cs typeface="Tw Cen MT"/>
              </a:rPr>
              <a:t>m</a:t>
            </a:r>
            <a:r>
              <a:rPr sz="3300" spc="0" baseline="1391" dirty="0">
                <a:latin typeface="Tw Cen MT"/>
                <a:cs typeface="Tw Cen MT"/>
              </a:rPr>
              <a:t>ediante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411474" y="3046019"/>
            <a:ext cx="362895" cy="3061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3300" spc="0" baseline="1391" dirty="0">
                <a:latin typeface="Tw Cen MT"/>
                <a:cs typeface="Tw Cen MT"/>
              </a:rPr>
              <a:t>los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783329" y="3046019"/>
            <a:ext cx="457217" cy="3061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3300" spc="4" baseline="1391" dirty="0">
                <a:latin typeface="Tw Cen MT"/>
                <a:cs typeface="Tw Cen MT"/>
              </a:rPr>
              <a:t>s</a:t>
            </a:r>
            <a:r>
              <a:rPr sz="3300" spc="0" baseline="1391" dirty="0">
                <a:latin typeface="Tw Cen MT"/>
                <a:cs typeface="Tw Cen MT"/>
              </a:rPr>
              <a:t>eis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252976" y="3046019"/>
            <a:ext cx="706150" cy="3061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3300" spc="0" baseline="1391" dirty="0">
                <a:latin typeface="Tw Cen MT"/>
                <a:cs typeface="Tw Cen MT"/>
              </a:rPr>
              <a:t>p</a:t>
            </a:r>
            <a:r>
              <a:rPr sz="3300" spc="4" baseline="1391" dirty="0">
                <a:latin typeface="Tw Cen MT"/>
                <a:cs typeface="Tw Cen MT"/>
              </a:rPr>
              <a:t>as</a:t>
            </a:r>
            <a:r>
              <a:rPr sz="3300" spc="0" baseline="1391" dirty="0">
                <a:latin typeface="Tw Cen MT"/>
                <a:cs typeface="Tw Cen MT"/>
              </a:rPr>
              <a:t>os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963160" y="3046019"/>
            <a:ext cx="873740" cy="3061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3300" spc="0" baseline="1391" dirty="0">
                <a:latin typeface="Tw Cen MT"/>
                <a:cs typeface="Tw Cen MT"/>
              </a:rPr>
              <a:t>b</a:t>
            </a:r>
            <a:r>
              <a:rPr sz="3300" spc="4" baseline="1391" dirty="0">
                <a:latin typeface="Tw Cen MT"/>
                <a:cs typeface="Tw Cen MT"/>
              </a:rPr>
              <a:t>ás</a:t>
            </a:r>
            <a:r>
              <a:rPr sz="3300" spc="0" baseline="1391" dirty="0">
                <a:latin typeface="Tw Cen MT"/>
                <a:cs typeface="Tw Cen MT"/>
              </a:rPr>
              <a:t>i</a:t>
            </a:r>
            <a:r>
              <a:rPr sz="3300" spc="-14" baseline="1391" dirty="0">
                <a:latin typeface="Tw Cen MT"/>
                <a:cs typeface="Tw Cen MT"/>
              </a:rPr>
              <a:t>c</a:t>
            </a:r>
            <a:r>
              <a:rPr sz="3300" spc="0" baseline="1391" dirty="0">
                <a:latin typeface="Tw Cen MT"/>
                <a:cs typeface="Tw Cen MT"/>
              </a:rPr>
              <a:t>os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847334" y="3046019"/>
            <a:ext cx="1196233" cy="3061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50"/>
              </a:lnSpc>
              <a:spcBef>
                <a:spcPts val="117"/>
              </a:spcBef>
            </a:pPr>
            <a:r>
              <a:rPr sz="3300" spc="4" baseline="1391" dirty="0">
                <a:latin typeface="Tw Cen MT"/>
                <a:cs typeface="Tw Cen MT"/>
              </a:rPr>
              <a:t>s</a:t>
            </a:r>
            <a:r>
              <a:rPr sz="3300" spc="0" baseline="1391" dirty="0">
                <a:latin typeface="Tw Cen MT"/>
                <a:cs typeface="Tw Cen MT"/>
              </a:rPr>
              <a:t>ig</a:t>
            </a:r>
            <a:r>
              <a:rPr sz="3300" spc="-9" baseline="1391" dirty="0">
                <a:latin typeface="Tw Cen MT"/>
                <a:cs typeface="Tw Cen MT"/>
              </a:rPr>
              <a:t>u</a:t>
            </a:r>
            <a:r>
              <a:rPr sz="3300" spc="0" baseline="1391" dirty="0">
                <a:latin typeface="Tw Cen MT"/>
                <a:cs typeface="Tw Cen MT"/>
              </a:rPr>
              <a:t>ie</a:t>
            </a:r>
            <a:r>
              <a:rPr sz="3300" spc="-14" baseline="1391" dirty="0">
                <a:latin typeface="Tw Cen MT"/>
                <a:cs typeface="Tw Cen MT"/>
              </a:rPr>
              <a:t>n</a:t>
            </a:r>
            <a:r>
              <a:rPr sz="3300" spc="0" baseline="1391" dirty="0">
                <a:latin typeface="Tw Cen MT"/>
                <a:cs typeface="Tw Cen MT"/>
              </a:rPr>
              <a:t>te</a:t>
            </a:r>
            <a:r>
              <a:rPr sz="3300" spc="9" baseline="1391" dirty="0">
                <a:latin typeface="Tw Cen MT"/>
                <a:cs typeface="Tw Cen MT"/>
              </a:rPr>
              <a:t>s</a:t>
            </a:r>
            <a:r>
              <a:rPr sz="3300" spc="0" baseline="1391" dirty="0">
                <a:latin typeface="Tw Cen MT"/>
                <a:cs typeface="Tw Cen MT"/>
              </a:rPr>
              <a:t>:</a:t>
            </a:r>
            <a:endParaRPr sz="2200">
              <a:latin typeface="Tw Cen MT"/>
              <a:cs typeface="Tw Cen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30504" y="3582476"/>
            <a:ext cx="304900" cy="260520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4">
              <a:lnSpc>
                <a:spcPts val="2550"/>
              </a:lnSpc>
              <a:spcBef>
                <a:spcPts val="127"/>
              </a:spcBef>
            </a:pPr>
            <a:r>
              <a:rPr sz="3600" spc="-4" baseline="1275" dirty="0">
                <a:solidFill>
                  <a:srgbClr val="DD8046"/>
                </a:solidFill>
                <a:latin typeface="Tw Cen MT"/>
                <a:cs typeface="Tw Cen MT"/>
              </a:rPr>
              <a:t>1.</a:t>
            </a:r>
            <a:endParaRPr sz="2400">
              <a:latin typeface="Tw Cen MT"/>
              <a:cs typeface="Tw Cen MT"/>
            </a:endParaRPr>
          </a:p>
          <a:p>
            <a:pPr marL="12700">
              <a:lnSpc>
                <a:spcPct val="90738"/>
              </a:lnSpc>
              <a:spcBef>
                <a:spcPts val="859"/>
              </a:spcBef>
            </a:pPr>
            <a:r>
              <a:rPr sz="2400" spc="-4" dirty="0">
                <a:solidFill>
                  <a:srgbClr val="DD8046"/>
                </a:solidFill>
                <a:latin typeface="Tw Cen MT"/>
                <a:cs typeface="Tw Cen MT"/>
              </a:rPr>
              <a:t>2.</a:t>
            </a:r>
            <a:endParaRPr sz="2400">
              <a:latin typeface="Tw Cen MT"/>
              <a:cs typeface="Tw Cen MT"/>
            </a:endParaRPr>
          </a:p>
          <a:p>
            <a:pPr marL="12700">
              <a:lnSpc>
                <a:spcPct val="90738"/>
              </a:lnSpc>
              <a:spcBef>
                <a:spcPts val="964"/>
              </a:spcBef>
            </a:pPr>
            <a:r>
              <a:rPr sz="2400" spc="-4" dirty="0">
                <a:solidFill>
                  <a:srgbClr val="DD8046"/>
                </a:solidFill>
                <a:latin typeface="Tw Cen MT"/>
                <a:cs typeface="Tw Cen MT"/>
              </a:rPr>
              <a:t>3.</a:t>
            </a:r>
            <a:endParaRPr sz="2400">
              <a:latin typeface="Tw Cen MT"/>
              <a:cs typeface="Tw Cen MT"/>
            </a:endParaRPr>
          </a:p>
          <a:p>
            <a:pPr marL="12700" marR="54">
              <a:lnSpc>
                <a:spcPct val="90738"/>
              </a:lnSpc>
              <a:spcBef>
                <a:spcPts val="965"/>
              </a:spcBef>
            </a:pPr>
            <a:r>
              <a:rPr sz="2400" spc="-4" dirty="0">
                <a:solidFill>
                  <a:srgbClr val="DD8046"/>
                </a:solidFill>
                <a:latin typeface="Tw Cen MT"/>
                <a:cs typeface="Tw Cen MT"/>
              </a:rPr>
              <a:t>4.</a:t>
            </a:r>
            <a:endParaRPr sz="2400">
              <a:latin typeface="Tw Cen MT"/>
              <a:cs typeface="Tw Cen MT"/>
            </a:endParaRPr>
          </a:p>
          <a:p>
            <a:pPr marL="12700">
              <a:lnSpc>
                <a:spcPct val="90738"/>
              </a:lnSpc>
              <a:spcBef>
                <a:spcPts val="962"/>
              </a:spcBef>
            </a:pPr>
            <a:r>
              <a:rPr sz="2400" spc="-4" dirty="0">
                <a:solidFill>
                  <a:srgbClr val="DD8046"/>
                </a:solidFill>
                <a:latin typeface="Tw Cen MT"/>
                <a:cs typeface="Tw Cen MT"/>
              </a:rPr>
              <a:t>5.</a:t>
            </a:r>
            <a:endParaRPr sz="2400">
              <a:latin typeface="Tw Cen MT"/>
              <a:cs typeface="Tw Cen MT"/>
            </a:endParaRPr>
          </a:p>
          <a:p>
            <a:pPr marL="12700" marR="54">
              <a:lnSpc>
                <a:spcPct val="90738"/>
              </a:lnSpc>
              <a:spcBef>
                <a:spcPts val="965"/>
              </a:spcBef>
            </a:pPr>
            <a:r>
              <a:rPr sz="2400" spc="-4" dirty="0">
                <a:solidFill>
                  <a:srgbClr val="DD8046"/>
                </a:solidFill>
                <a:latin typeface="Tw Cen MT"/>
                <a:cs typeface="Tw Cen MT"/>
              </a:rPr>
              <a:t>6.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84072" y="3582476"/>
            <a:ext cx="2435724" cy="7876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-9" baseline="1275" dirty="0">
                <a:latin typeface="Tw Cen MT"/>
                <a:cs typeface="Tw Cen MT"/>
              </a:rPr>
              <a:t>D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-9" baseline="1275" dirty="0">
                <a:latin typeface="Tw Cen MT"/>
                <a:cs typeface="Tw Cen MT"/>
              </a:rPr>
              <a:t>f</a:t>
            </a:r>
            <a:r>
              <a:rPr sz="3600" spc="0" baseline="1275" dirty="0">
                <a:latin typeface="Tw Cen MT"/>
                <a:cs typeface="Tw Cen MT"/>
              </a:rPr>
              <a:t>in</a:t>
            </a:r>
            <a:r>
              <a:rPr sz="3600" spc="4" baseline="1275" dirty="0">
                <a:latin typeface="Tw Cen MT"/>
                <a:cs typeface="Tw Cen MT"/>
              </a:rPr>
              <a:t>i</a:t>
            </a:r>
            <a:r>
              <a:rPr sz="3600" spc="0" baseline="1275" dirty="0">
                <a:latin typeface="Tw Cen MT"/>
                <a:cs typeface="Tw Cen MT"/>
              </a:rPr>
              <a:t>r</a:t>
            </a:r>
            <a:r>
              <a:rPr sz="3600" spc="-1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el</a:t>
            </a:r>
            <a:r>
              <a:rPr sz="3600" spc="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p</a:t>
            </a:r>
            <a:r>
              <a:rPr sz="3600" spc="-5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o</a:t>
            </a:r>
            <a:r>
              <a:rPr sz="3600" spc="-4" baseline="1275" dirty="0">
                <a:latin typeface="Tw Cen MT"/>
                <a:cs typeface="Tw Cen MT"/>
              </a:rPr>
              <a:t>b</a:t>
            </a:r>
            <a:r>
              <a:rPr sz="3600" spc="0" baseline="1275" dirty="0">
                <a:latin typeface="Tw Cen MT"/>
                <a:cs typeface="Tw Cen MT"/>
              </a:rPr>
              <a:t>lema</a:t>
            </a:r>
            <a:endParaRPr sz="2400">
              <a:latin typeface="Tw Cen MT"/>
              <a:cs typeface="Tw Cen MT"/>
            </a:endParaRPr>
          </a:p>
          <a:p>
            <a:pPr marL="12700" marR="45765">
              <a:lnSpc>
                <a:spcPct val="90738"/>
              </a:lnSpc>
              <a:spcBef>
                <a:spcPts val="859"/>
              </a:spcBef>
            </a:pPr>
            <a:r>
              <a:rPr sz="2400" spc="0" dirty="0">
                <a:latin typeface="Tw Cen MT"/>
                <a:cs typeface="Tw Cen MT"/>
              </a:rPr>
              <a:t>P</a:t>
            </a:r>
            <a:r>
              <a:rPr sz="2400" spc="-4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ep</a:t>
            </a:r>
            <a:r>
              <a:rPr sz="2400" spc="-9" dirty="0">
                <a:latin typeface="Tw Cen MT"/>
                <a:cs typeface="Tw Cen MT"/>
              </a:rPr>
              <a:t>a</a:t>
            </a:r>
            <a:r>
              <a:rPr sz="2400" spc="-29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ar los da</a:t>
            </a:r>
            <a:r>
              <a:rPr sz="2400" spc="-4" dirty="0">
                <a:latin typeface="Tw Cen MT"/>
                <a:cs typeface="Tw Cen MT"/>
              </a:rPr>
              <a:t>t</a:t>
            </a:r>
            <a:r>
              <a:rPr sz="2400" spc="0" dirty="0">
                <a:latin typeface="Tw Cen MT"/>
                <a:cs typeface="Tw Cen MT"/>
              </a:rPr>
              <a:t>os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84072" y="4494322"/>
            <a:ext cx="1116129" cy="123883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188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Explo</a:t>
            </a:r>
            <a:r>
              <a:rPr sz="3600" spc="-2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ar</a:t>
            </a:r>
            <a:endParaRPr sz="2400">
              <a:latin typeface="Tw Cen MT"/>
              <a:cs typeface="Tw Cen MT"/>
            </a:endParaRPr>
          </a:p>
          <a:p>
            <a:pPr marL="12700">
              <a:lnSpc>
                <a:spcPct val="90738"/>
              </a:lnSpc>
              <a:spcBef>
                <a:spcPts val="838"/>
              </a:spcBef>
            </a:pPr>
            <a:r>
              <a:rPr sz="2400" spc="0" dirty="0">
                <a:latin typeface="Tw Cen MT"/>
                <a:cs typeface="Tw Cen MT"/>
              </a:rPr>
              <a:t>Gene</a:t>
            </a:r>
            <a:r>
              <a:rPr sz="2400" spc="-34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ar</a:t>
            </a:r>
            <a:endParaRPr sz="2400">
              <a:latin typeface="Tw Cen MT"/>
              <a:cs typeface="Tw Cen MT"/>
            </a:endParaRPr>
          </a:p>
          <a:p>
            <a:pPr marL="12700" marR="4188">
              <a:lnSpc>
                <a:spcPct val="90738"/>
              </a:lnSpc>
              <a:spcBef>
                <a:spcPts val="962"/>
              </a:spcBef>
            </a:pPr>
            <a:r>
              <a:rPr sz="2400" spc="0" dirty="0">
                <a:latin typeface="Tw Cen MT"/>
                <a:cs typeface="Tw Cen MT"/>
              </a:rPr>
              <a:t>Explo</a:t>
            </a:r>
            <a:r>
              <a:rPr sz="2400" spc="-29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ar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805638" y="4494322"/>
            <a:ext cx="1580053" cy="123883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98" marR="4572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los da</a:t>
            </a:r>
            <a:r>
              <a:rPr sz="3600" spc="-4" baseline="1275" dirty="0">
                <a:latin typeface="Tw Cen MT"/>
                <a:cs typeface="Tw Cen MT"/>
              </a:rPr>
              <a:t>t</a:t>
            </a:r>
            <a:r>
              <a:rPr sz="3600" spc="0" baseline="1275" dirty="0">
                <a:latin typeface="Tw Cen MT"/>
                <a:cs typeface="Tw Cen MT"/>
              </a:rPr>
              <a:t>os</a:t>
            </a:r>
            <a:endParaRPr sz="2400">
              <a:latin typeface="Tw Cen MT"/>
              <a:cs typeface="Tw Cen MT"/>
            </a:endParaRPr>
          </a:p>
          <a:p>
            <a:pPr marL="12700" marR="45720">
              <a:lnSpc>
                <a:spcPct val="90738"/>
              </a:lnSpc>
              <a:spcBef>
                <a:spcPts val="838"/>
              </a:spcBef>
            </a:pPr>
            <a:r>
              <a:rPr sz="2400" spc="0" dirty="0">
                <a:latin typeface="Tw Cen MT"/>
                <a:cs typeface="Tw Cen MT"/>
              </a:rPr>
              <a:t>modelos</a:t>
            </a:r>
            <a:endParaRPr sz="2400">
              <a:latin typeface="Tw Cen MT"/>
              <a:cs typeface="Tw Cen MT"/>
            </a:endParaRPr>
          </a:p>
          <a:p>
            <a:pPr marL="12798">
              <a:lnSpc>
                <a:spcPct val="90738"/>
              </a:lnSpc>
              <a:spcBef>
                <a:spcPts val="962"/>
              </a:spcBef>
            </a:pPr>
            <a:r>
              <a:rPr sz="2400" spc="0" dirty="0">
                <a:latin typeface="Tw Cen MT"/>
                <a:cs typeface="Tw Cen MT"/>
              </a:rPr>
              <a:t>y</a:t>
            </a:r>
            <a:r>
              <a:rPr sz="2400" spc="9" dirty="0">
                <a:latin typeface="Tw Cen MT"/>
                <a:cs typeface="Tw Cen MT"/>
              </a:rPr>
              <a:t> </a:t>
            </a:r>
            <a:r>
              <a:rPr sz="2400" spc="-44" dirty="0">
                <a:latin typeface="Tw Cen MT"/>
                <a:cs typeface="Tw Cen MT"/>
              </a:rPr>
              <a:t>v</a:t>
            </a:r>
            <a:r>
              <a:rPr sz="2400" spc="0" dirty="0">
                <a:latin typeface="Tw Cen MT"/>
                <a:cs typeface="Tw Cen MT"/>
              </a:rPr>
              <a:t>alid</a:t>
            </a:r>
            <a:r>
              <a:rPr sz="2400" spc="-9" dirty="0">
                <a:latin typeface="Tw Cen MT"/>
                <a:cs typeface="Tw Cen MT"/>
              </a:rPr>
              <a:t>a</a:t>
            </a:r>
            <a:r>
              <a:rPr sz="2400" spc="0" dirty="0">
                <a:latin typeface="Tw Cen MT"/>
                <a:cs typeface="Tw Cen MT"/>
              </a:rPr>
              <a:t>r los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399231" y="5402956"/>
            <a:ext cx="1068731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4" baseline="1275" dirty="0">
                <a:latin typeface="Tw Cen MT"/>
                <a:cs typeface="Tw Cen MT"/>
              </a:rPr>
              <a:t>m</a:t>
            </a:r>
            <a:r>
              <a:rPr sz="3600" spc="0" baseline="1275" dirty="0">
                <a:latin typeface="Tw Cen MT"/>
                <a:cs typeface="Tw Cen MT"/>
              </a:rPr>
              <a:t>odelos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84072" y="5857173"/>
            <a:ext cx="4649928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I</a:t>
            </a:r>
            <a:r>
              <a:rPr sz="3600" spc="4" baseline="1275" dirty="0">
                <a:latin typeface="Tw Cen MT"/>
                <a:cs typeface="Tw Cen MT"/>
              </a:rPr>
              <a:t>m</a:t>
            </a:r>
            <a:r>
              <a:rPr sz="3600" spc="0" baseline="1275" dirty="0">
                <a:latin typeface="Tw Cen MT"/>
                <a:cs typeface="Tw Cen MT"/>
              </a:rPr>
              <a:t>plementar</a:t>
            </a:r>
            <a:r>
              <a:rPr sz="3600" spc="-50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y</a:t>
            </a:r>
            <a:r>
              <a:rPr sz="3600" spc="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-1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tualizar los model</a:t>
            </a:r>
            <a:r>
              <a:rPr lang="es-MX" sz="3600" baseline="1275" dirty="0">
                <a:latin typeface="Tw Cen MT"/>
                <a:cs typeface="Tw Cen MT"/>
              </a:rPr>
              <a:t>os</a:t>
            </a:r>
            <a:endParaRPr sz="2400" dirty="0">
              <a:latin typeface="Tw Cen MT"/>
              <a:cs typeface="Tw Cen M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object 51"/>
          <p:cNvSpPr/>
          <p:nvPr/>
        </p:nvSpPr>
        <p:spPr>
          <a:xfrm>
            <a:off x="0" y="1280160"/>
            <a:ext cx="533400" cy="228600"/>
          </a:xfrm>
          <a:custGeom>
            <a:avLst/>
            <a:gdLst/>
            <a:ahLst/>
            <a:cxnLst/>
            <a:rect l="l" t="t" r="r" b="b"/>
            <a:pathLst>
              <a:path w="533400" h="228600">
                <a:moveTo>
                  <a:pt x="0" y="228600"/>
                </a:moveTo>
                <a:lnTo>
                  <a:pt x="533400" y="228600"/>
                </a:lnTo>
                <a:lnTo>
                  <a:pt x="5334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DD80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590550" y="1280160"/>
            <a:ext cx="8553450" cy="228600"/>
          </a:xfrm>
          <a:custGeom>
            <a:avLst/>
            <a:gdLst/>
            <a:ahLst/>
            <a:cxnLst/>
            <a:rect l="l" t="t" r="r" b="b"/>
            <a:pathLst>
              <a:path w="8553450" h="228600">
                <a:moveTo>
                  <a:pt x="0" y="228600"/>
                </a:moveTo>
                <a:lnTo>
                  <a:pt x="8553450" y="228600"/>
                </a:lnTo>
                <a:lnTo>
                  <a:pt x="855345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93B6D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260604" y="338327"/>
            <a:ext cx="7630668" cy="120243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 txBox="1"/>
          <p:nvPr/>
        </p:nvSpPr>
        <p:spPr>
          <a:xfrm>
            <a:off x="650544" y="1565575"/>
            <a:ext cx="6558456" cy="6959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5720">
              <a:lnSpc>
                <a:spcPts val="2545"/>
              </a:lnSpc>
              <a:spcBef>
                <a:spcPts val="127"/>
              </a:spcBef>
            </a:pPr>
            <a:r>
              <a:rPr sz="3600" spc="-9" baseline="1275" dirty="0">
                <a:latin typeface="Tw Cen MT"/>
                <a:cs typeface="Tw Cen MT"/>
              </a:rPr>
              <a:t>A</a:t>
            </a:r>
            <a:r>
              <a:rPr sz="3600" spc="0" baseline="1275" dirty="0">
                <a:latin typeface="Tw Cen MT"/>
                <a:cs typeface="Tw Cen MT"/>
              </a:rPr>
              <a:t>u</a:t>
            </a:r>
            <a:r>
              <a:rPr sz="3600" spc="4" baseline="1275" dirty="0">
                <a:latin typeface="Tw Cen MT"/>
                <a:cs typeface="Tw Cen MT"/>
              </a:rPr>
              <a:t>n</a:t>
            </a:r>
            <a:r>
              <a:rPr sz="3600" spc="0" baseline="1275" dirty="0">
                <a:latin typeface="Tw Cen MT"/>
                <a:cs typeface="Tw Cen MT"/>
              </a:rPr>
              <a:t>que</a:t>
            </a:r>
            <a:r>
              <a:rPr sz="3600" spc="20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el</a:t>
            </a:r>
            <a:r>
              <a:rPr sz="3600" spc="204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p</a:t>
            </a:r>
            <a:r>
              <a:rPr sz="3600" spc="-5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o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-4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o</a:t>
            </a:r>
            <a:r>
              <a:rPr sz="3600" spc="204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que</a:t>
            </a:r>
            <a:r>
              <a:rPr sz="3600" spc="209" baseline="1275" dirty="0">
                <a:latin typeface="Tw Cen MT"/>
                <a:cs typeface="Tw Cen MT"/>
              </a:rPr>
              <a:t> </a:t>
            </a:r>
            <a:r>
              <a:rPr sz="3600" spc="14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204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il</a:t>
            </a:r>
            <a:r>
              <a:rPr sz="3600" spc="4" baseline="1275" dirty="0">
                <a:latin typeface="Tw Cen MT"/>
                <a:cs typeface="Tw Cen MT"/>
              </a:rPr>
              <a:t>u</a:t>
            </a:r>
            <a:r>
              <a:rPr sz="3600" spc="0" baseline="1275" dirty="0">
                <a:latin typeface="Tw Cen MT"/>
                <a:cs typeface="Tw Cen MT"/>
              </a:rPr>
              <a:t>s</a:t>
            </a:r>
            <a:r>
              <a:rPr sz="3600" spc="-9" baseline="1275" dirty="0">
                <a:latin typeface="Tw Cen MT"/>
                <a:cs typeface="Tw Cen MT"/>
              </a:rPr>
              <a:t>t</a:t>
            </a:r>
            <a:r>
              <a:rPr sz="3600" spc="-2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204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en</a:t>
            </a:r>
            <a:r>
              <a:rPr sz="3600" spc="20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el</a:t>
            </a:r>
            <a:r>
              <a:rPr sz="3600" spc="204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dia</a:t>
            </a:r>
            <a:r>
              <a:rPr sz="3600" spc="-9" baseline="1275" dirty="0">
                <a:latin typeface="Tw Cen MT"/>
                <a:cs typeface="Tw Cen MT"/>
              </a:rPr>
              <a:t>g</a:t>
            </a:r>
            <a:r>
              <a:rPr sz="3600" spc="-2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ama</a:t>
            </a:r>
            <a:r>
              <a:rPr sz="3600" spc="204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es</a:t>
            </a:r>
            <a:endParaRPr sz="2400">
              <a:latin typeface="Tw Cen MT"/>
              <a:cs typeface="Tw Cen MT"/>
            </a:endParaRPr>
          </a:p>
          <a:p>
            <a:pPr marL="12700">
              <a:lnSpc>
                <a:spcPct val="90738"/>
              </a:lnSpc>
              <a:spcBef>
                <a:spcPts val="137"/>
              </a:spcBef>
            </a:pPr>
            <a:r>
              <a:rPr sz="2400" spc="4" dirty="0">
                <a:latin typeface="Tw Cen MT"/>
                <a:cs typeface="Tw Cen MT"/>
              </a:rPr>
              <a:t>n</a:t>
            </a:r>
            <a:r>
              <a:rPr sz="2400" spc="0" dirty="0">
                <a:latin typeface="Tw Cen MT"/>
                <a:cs typeface="Tw Cen MT"/>
              </a:rPr>
              <a:t>o</a:t>
            </a:r>
            <a:r>
              <a:rPr sz="2400" spc="34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si</a:t>
            </a:r>
            <a:r>
              <a:rPr sz="2400" spc="-9" dirty="0">
                <a:latin typeface="Tw Cen MT"/>
                <a:cs typeface="Tw Cen MT"/>
              </a:rPr>
              <a:t>g</a:t>
            </a:r>
            <a:r>
              <a:rPr sz="2400" spc="0" dirty="0">
                <a:latin typeface="Tw Cen MT"/>
                <a:cs typeface="Tw Cen MT"/>
              </a:rPr>
              <a:t>n</a:t>
            </a:r>
            <a:r>
              <a:rPr sz="2400" spc="4" dirty="0">
                <a:latin typeface="Tw Cen MT"/>
                <a:cs typeface="Tw Cen MT"/>
              </a:rPr>
              <a:t>i</a:t>
            </a:r>
            <a:r>
              <a:rPr sz="2400" spc="0" dirty="0">
                <a:latin typeface="Tw Cen MT"/>
                <a:cs typeface="Tw Cen MT"/>
              </a:rPr>
              <a:t>fi</a:t>
            </a:r>
            <a:r>
              <a:rPr sz="2400" spc="-14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a</a:t>
            </a:r>
            <a:r>
              <a:rPr sz="2400" spc="34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que</a:t>
            </a:r>
            <a:r>
              <a:rPr sz="2400" spc="14" dirty="0">
                <a:latin typeface="Tw Cen MT"/>
                <a:cs typeface="Tw Cen MT"/>
              </a:rPr>
              <a:t> </a:t>
            </a:r>
            <a:r>
              <a:rPr sz="2400" spc="-9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a</a:t>
            </a:r>
            <a:r>
              <a:rPr sz="2400" spc="-9" dirty="0">
                <a:latin typeface="Tw Cen MT"/>
                <a:cs typeface="Tw Cen MT"/>
              </a:rPr>
              <a:t>d</a:t>
            </a:r>
            <a:r>
              <a:rPr sz="2400" spc="0" dirty="0">
                <a:latin typeface="Tw Cen MT"/>
                <a:cs typeface="Tw Cen MT"/>
              </a:rPr>
              <a:t>a</a:t>
            </a:r>
            <a:r>
              <a:rPr sz="2400" spc="34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p</a:t>
            </a:r>
            <a:r>
              <a:rPr sz="2400" spc="-9" dirty="0">
                <a:latin typeface="Tw Cen MT"/>
                <a:cs typeface="Tw Cen MT"/>
              </a:rPr>
              <a:t>a</a:t>
            </a:r>
            <a:r>
              <a:rPr sz="2400" spc="0" dirty="0">
                <a:latin typeface="Tw Cen MT"/>
                <a:cs typeface="Tw Cen MT"/>
              </a:rPr>
              <a:t>so</a:t>
            </a:r>
            <a:r>
              <a:rPr sz="2400" spc="29" dirty="0">
                <a:latin typeface="Tw Cen MT"/>
                <a:cs typeface="Tw Cen MT"/>
              </a:rPr>
              <a:t> </a:t>
            </a:r>
            <a:r>
              <a:rPr sz="2400" spc="-9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ondu</a:t>
            </a:r>
            <a:r>
              <a:rPr sz="2400" spc="9" dirty="0">
                <a:latin typeface="Tw Cen MT"/>
                <a:cs typeface="Tw Cen MT"/>
              </a:rPr>
              <a:t>z</a:t>
            </a:r>
            <a:r>
              <a:rPr sz="2400" spc="-9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a</a:t>
            </a:r>
            <a:r>
              <a:rPr sz="2400" spc="3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di</a:t>
            </a:r>
            <a:r>
              <a:rPr sz="2400" spc="-9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-9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tamente</a:t>
            </a:r>
            <a:r>
              <a:rPr sz="2400" spc="44" dirty="0">
                <a:latin typeface="Tw Cen MT"/>
                <a:cs typeface="Tw Cen MT"/>
              </a:rPr>
              <a:t> </a:t>
            </a:r>
            <a:r>
              <a:rPr sz="2400" spc="-4" dirty="0">
                <a:latin typeface="Tw Cen MT"/>
                <a:cs typeface="Tw Cen MT"/>
              </a:rPr>
              <a:t>al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7202805" y="1565575"/>
            <a:ext cx="1585297" cy="6959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684">
              <a:lnSpc>
                <a:spcPts val="2545"/>
              </a:lnSpc>
              <a:spcBef>
                <a:spcPts val="127"/>
              </a:spcBef>
            </a:pP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ir</a:t>
            </a:r>
            <a:r>
              <a:rPr sz="3600" spc="-14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u</a:t>
            </a:r>
            <a:r>
              <a:rPr sz="3600" spc="4" baseline="1275" dirty="0">
                <a:latin typeface="Tw Cen MT"/>
                <a:cs typeface="Tw Cen MT"/>
              </a:rPr>
              <a:t>l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-17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,</a:t>
            </a:r>
            <a:r>
              <a:rPr sz="3600" spc="20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-4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to</a:t>
            </a:r>
            <a:endParaRPr sz="2400">
              <a:latin typeface="Tw Cen MT"/>
              <a:cs typeface="Tw Cen MT"/>
            </a:endParaRPr>
          </a:p>
          <a:p>
            <a:pPr marL="37084">
              <a:lnSpc>
                <a:spcPct val="90738"/>
              </a:lnSpc>
              <a:spcBef>
                <a:spcPts val="137"/>
              </a:spcBef>
            </a:pPr>
            <a:r>
              <a:rPr sz="2400" spc="0" dirty="0">
                <a:latin typeface="Tw Cen MT"/>
                <a:cs typeface="Tw Cen MT"/>
              </a:rPr>
              <a:t>si</a:t>
            </a:r>
            <a:r>
              <a:rPr sz="2400" spc="-9" dirty="0">
                <a:latin typeface="Tw Cen MT"/>
                <a:cs typeface="Tw Cen MT"/>
              </a:rPr>
              <a:t>g</a:t>
            </a:r>
            <a:r>
              <a:rPr sz="2400" spc="0" dirty="0">
                <a:latin typeface="Tw Cen MT"/>
                <a:cs typeface="Tw Cen MT"/>
              </a:rPr>
              <a:t>u</a:t>
            </a:r>
            <a:r>
              <a:rPr sz="2400" spc="4" dirty="0">
                <a:latin typeface="Tw Cen MT"/>
                <a:cs typeface="Tw Cen MT"/>
              </a:rPr>
              <a:t>i</a:t>
            </a:r>
            <a:r>
              <a:rPr sz="2400" spc="-25" dirty="0">
                <a:latin typeface="Tw Cen MT"/>
                <a:cs typeface="Tw Cen MT"/>
              </a:rPr>
              <a:t>e</a:t>
            </a:r>
            <a:r>
              <a:rPr sz="2400" spc="0" dirty="0">
                <a:latin typeface="Tw Cen MT"/>
                <a:cs typeface="Tw Cen MT"/>
              </a:rPr>
              <a:t>nt</a:t>
            </a:r>
            <a:r>
              <a:rPr sz="2400" spc="-14" dirty="0">
                <a:latin typeface="Tw Cen MT"/>
                <a:cs typeface="Tw Cen MT"/>
              </a:rPr>
              <a:t>e</a:t>
            </a:r>
            <a:r>
              <a:rPr sz="2400" spc="0" dirty="0">
                <a:latin typeface="Tw Cen MT"/>
                <a:cs typeface="Tw Cen MT"/>
              </a:rPr>
              <a:t>.</a:t>
            </a:r>
            <a:r>
              <a:rPr sz="2400" spc="39" dirty="0">
                <a:latin typeface="Tw Cen MT"/>
                <a:cs typeface="Tw Cen MT"/>
              </a:rPr>
              <a:t> </a:t>
            </a:r>
            <a:r>
              <a:rPr sz="2400" spc="-9" dirty="0">
                <a:latin typeface="Tw Cen MT"/>
                <a:cs typeface="Tw Cen MT"/>
              </a:rPr>
              <a:t>La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330504" y="1657055"/>
            <a:ext cx="215778" cy="2082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2488"/>
              </a:lnSpc>
              <a:spcBef>
                <a:spcPts val="5"/>
              </a:spcBef>
            </a:pPr>
            <a:r>
              <a:rPr sz="1400" spc="0" dirty="0">
                <a:solidFill>
                  <a:srgbClr val="DD8046"/>
                </a:solidFill>
                <a:latin typeface="Wingdings"/>
                <a:cs typeface="Wingdings"/>
              </a:rPr>
              <a:t></a:t>
            </a:r>
            <a:endParaRPr sz="1400">
              <a:latin typeface="Wingdings"/>
              <a:cs typeface="Wingdings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650544" y="2297349"/>
            <a:ext cx="1147270" cy="11534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5765">
              <a:lnSpc>
                <a:spcPts val="2545"/>
              </a:lnSpc>
              <a:spcBef>
                <a:spcPts val="127"/>
              </a:spcBef>
            </a:pP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re</a:t>
            </a:r>
            <a:r>
              <a:rPr sz="3600" spc="9" baseline="1275" dirty="0">
                <a:latin typeface="Tw Cen MT"/>
                <a:cs typeface="Tw Cen MT"/>
              </a:rPr>
              <a:t>a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ión</a:t>
            </a:r>
            <a:endParaRPr sz="2400">
              <a:latin typeface="Tw Cen MT"/>
              <a:cs typeface="Tw Cen MT"/>
            </a:endParaRPr>
          </a:p>
          <a:p>
            <a:pPr marL="12700">
              <a:lnSpc>
                <a:spcPct val="90738"/>
              </a:lnSpc>
              <a:spcBef>
                <a:spcPts val="137"/>
              </a:spcBef>
            </a:pPr>
            <a:r>
              <a:rPr sz="2400" spc="0" dirty="0">
                <a:latin typeface="Tw Cen MT"/>
                <a:cs typeface="Tw Cen MT"/>
              </a:rPr>
              <a:t>dinámi</a:t>
            </a:r>
            <a:r>
              <a:rPr sz="2400" spc="-9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o</a:t>
            </a:r>
            <a:endParaRPr sz="2400">
              <a:latin typeface="Tw Cen MT"/>
              <a:cs typeface="Tw Cen MT"/>
            </a:endParaRPr>
          </a:p>
          <a:p>
            <a:pPr marL="12700" marR="45765">
              <a:lnSpc>
                <a:spcPct val="90738"/>
              </a:lnSpc>
              <a:spcBef>
                <a:spcPts val="986"/>
              </a:spcBef>
            </a:pPr>
            <a:r>
              <a:rPr sz="2400" spc="-9" dirty="0">
                <a:latin typeface="Tw Cen MT"/>
                <a:cs typeface="Tw Cen MT"/>
              </a:rPr>
              <a:t>U</a:t>
            </a:r>
            <a:r>
              <a:rPr sz="2400" spc="0" dirty="0">
                <a:latin typeface="Tw Cen MT"/>
                <a:cs typeface="Tw Cen MT"/>
              </a:rPr>
              <a:t>na</a:t>
            </a:r>
            <a:r>
              <a:rPr sz="2400" spc="375" dirty="0">
                <a:latin typeface="Tw Cen MT"/>
                <a:cs typeface="Tw Cen MT"/>
              </a:rPr>
              <a:t> </a:t>
            </a:r>
            <a:r>
              <a:rPr sz="2400" spc="-44" dirty="0">
                <a:latin typeface="Tw Cen MT"/>
                <a:cs typeface="Tw Cen MT"/>
              </a:rPr>
              <a:t>v</a:t>
            </a:r>
            <a:r>
              <a:rPr sz="2400" spc="0" dirty="0">
                <a:latin typeface="Tw Cen MT"/>
                <a:cs typeface="Tw Cen MT"/>
              </a:rPr>
              <a:t>ez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1851787" y="2297349"/>
            <a:ext cx="390476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-4" baseline="1275" dirty="0">
                <a:latin typeface="Tw Cen MT"/>
                <a:cs typeface="Tw Cen MT"/>
              </a:rPr>
              <a:t>de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2364105" y="2297349"/>
            <a:ext cx="339336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4" baseline="1275" dirty="0">
                <a:latin typeface="Tw Cen MT"/>
                <a:cs typeface="Tw Cen MT"/>
              </a:rPr>
              <a:t>un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2821305" y="2297349"/>
            <a:ext cx="96723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4" baseline="1275" dirty="0">
                <a:latin typeface="Tw Cen MT"/>
                <a:cs typeface="Tw Cen MT"/>
              </a:rPr>
              <a:t>m</a:t>
            </a:r>
            <a:r>
              <a:rPr sz="3600" spc="0" baseline="1275" dirty="0">
                <a:latin typeface="Tw Cen MT"/>
                <a:cs typeface="Tw Cen MT"/>
              </a:rPr>
              <a:t>odelo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3906774" y="2297349"/>
            <a:ext cx="390476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-4" baseline="1275" dirty="0">
                <a:latin typeface="Tw Cen MT"/>
                <a:cs typeface="Tw Cen MT"/>
              </a:rPr>
              <a:t>de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4419092" y="2297349"/>
            <a:ext cx="147277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lang="es-MX" sz="3600" spc="4" baseline="1275" dirty="0">
                <a:latin typeface="Tw Cen MT"/>
                <a:cs typeface="Tw Cen MT"/>
              </a:rPr>
              <a:t>M</a:t>
            </a:r>
            <a:r>
              <a:rPr sz="3600" spc="0" baseline="1275" dirty="0" err="1">
                <a:latin typeface="Tw Cen MT"/>
                <a:cs typeface="Tw Cen MT"/>
              </a:rPr>
              <a:t>i</a:t>
            </a:r>
            <a:r>
              <a:rPr sz="3600" spc="4" baseline="1275" dirty="0" err="1">
                <a:latin typeface="Tw Cen MT"/>
                <a:cs typeface="Tw Cen MT"/>
              </a:rPr>
              <a:t>n</a:t>
            </a:r>
            <a:r>
              <a:rPr sz="3600" spc="0" baseline="1275" dirty="0" err="1">
                <a:latin typeface="Tw Cen MT"/>
                <a:cs typeface="Tw Cen MT"/>
              </a:rPr>
              <a:t>e</a:t>
            </a:r>
            <a:r>
              <a:rPr sz="3600" spc="-4" baseline="1275" dirty="0" err="1">
                <a:latin typeface="Tw Cen MT"/>
                <a:cs typeface="Tw Cen MT"/>
              </a:rPr>
              <a:t>r</a:t>
            </a:r>
            <a:r>
              <a:rPr sz="3600" spc="0" baseline="1275" dirty="0" err="1">
                <a:latin typeface="Tw Cen MT"/>
                <a:cs typeface="Tw Cen MT"/>
              </a:rPr>
              <a:t>ía</a:t>
            </a:r>
            <a:r>
              <a:rPr sz="3600" spc="0" baseline="1275" dirty="0">
                <a:latin typeface="Tw Cen MT"/>
                <a:cs typeface="Tw Cen MT"/>
              </a:rPr>
              <a:t> </a:t>
            </a:r>
            <a:r>
              <a:rPr sz="3600" spc="169" baseline="1275" dirty="0">
                <a:latin typeface="Tw Cen MT"/>
                <a:cs typeface="Tw Cen MT"/>
              </a:rPr>
              <a:t> </a:t>
            </a:r>
            <a:r>
              <a:rPr sz="3600" spc="-4" baseline="1275" dirty="0">
                <a:latin typeface="Tw Cen MT"/>
                <a:cs typeface="Tw Cen MT"/>
              </a:rPr>
              <a:t>de</a:t>
            </a:r>
            <a:endParaRPr sz="2400" dirty="0">
              <a:latin typeface="Tw Cen MT"/>
              <a:cs typeface="Tw Cen MT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6013831" y="2297349"/>
            <a:ext cx="74290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lang="es-MX" sz="3600" baseline="1275" dirty="0">
                <a:latin typeface="Tw Cen MT"/>
                <a:cs typeface="Tw Cen MT"/>
              </a:rPr>
              <a:t>D</a:t>
            </a:r>
            <a:r>
              <a:rPr sz="3600" spc="-9" baseline="1275" dirty="0" err="1">
                <a:latin typeface="Tw Cen MT"/>
                <a:cs typeface="Tw Cen MT"/>
              </a:rPr>
              <a:t>a</a:t>
            </a:r>
            <a:r>
              <a:rPr sz="3600" spc="0" baseline="1275" dirty="0" err="1">
                <a:latin typeface="Tw Cen MT"/>
                <a:cs typeface="Tw Cen MT"/>
              </a:rPr>
              <a:t>tos</a:t>
            </a:r>
            <a:endParaRPr sz="2400" dirty="0">
              <a:latin typeface="Tw Cen MT"/>
              <a:cs typeface="Tw Cen MT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6876669" y="2297349"/>
            <a:ext cx="32502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es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7321677" y="2297349"/>
            <a:ext cx="339336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4" baseline="1275" dirty="0">
                <a:latin typeface="Tw Cen MT"/>
                <a:cs typeface="Tw Cen MT"/>
              </a:rPr>
              <a:t>un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7778877" y="2297349"/>
            <a:ext cx="1006855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p</a:t>
            </a:r>
            <a:r>
              <a:rPr sz="3600" spc="-5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o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-4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o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809114" y="2663123"/>
            <a:ext cx="6979969" cy="7876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572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-14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ite</a:t>
            </a:r>
            <a:r>
              <a:rPr sz="3600" spc="-34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-9" baseline="1275" dirty="0">
                <a:latin typeface="Tw Cen MT"/>
                <a:cs typeface="Tw Cen MT"/>
              </a:rPr>
              <a:t>t</a:t>
            </a:r>
            <a:r>
              <a:rPr sz="3600" spc="0" baseline="1275" dirty="0">
                <a:latin typeface="Tw Cen MT"/>
                <a:cs typeface="Tw Cen MT"/>
              </a:rPr>
              <a:t>i</a:t>
            </a:r>
            <a:r>
              <a:rPr sz="3600" spc="-44" baseline="1275" dirty="0">
                <a:latin typeface="Tw Cen MT"/>
                <a:cs typeface="Tw Cen MT"/>
              </a:rPr>
              <a:t>vo</a:t>
            </a:r>
            <a:r>
              <a:rPr sz="3600" spc="0" baseline="1275" dirty="0">
                <a:latin typeface="Tw Cen MT"/>
                <a:cs typeface="Tw Cen MT"/>
              </a:rPr>
              <a:t>.</a:t>
            </a:r>
            <a:endParaRPr sz="2400" dirty="0">
              <a:latin typeface="Tw Cen MT"/>
              <a:cs typeface="Tw Cen MT"/>
            </a:endParaRPr>
          </a:p>
          <a:p>
            <a:pPr marL="15748">
              <a:lnSpc>
                <a:spcPct val="90738"/>
              </a:lnSpc>
              <a:spcBef>
                <a:spcPts val="859"/>
              </a:spcBef>
            </a:pPr>
            <a:r>
              <a:rPr sz="2400" spc="0" dirty="0">
                <a:latin typeface="Tw Cen MT"/>
                <a:cs typeface="Tw Cen MT"/>
              </a:rPr>
              <a:t>que</a:t>
            </a:r>
            <a:r>
              <a:rPr sz="2400" spc="350" dirty="0">
                <a:latin typeface="Tw Cen MT"/>
                <a:cs typeface="Tw Cen MT"/>
              </a:rPr>
              <a:t> </a:t>
            </a:r>
            <a:r>
              <a:rPr sz="2400" spc="4" dirty="0">
                <a:latin typeface="Tw Cen MT"/>
                <a:cs typeface="Tw Cen MT"/>
              </a:rPr>
              <a:t>h</a:t>
            </a:r>
            <a:r>
              <a:rPr sz="2400" spc="0" dirty="0">
                <a:latin typeface="Tw Cen MT"/>
                <a:cs typeface="Tw Cen MT"/>
              </a:rPr>
              <a:t>a</a:t>
            </a:r>
            <a:r>
              <a:rPr sz="2400" spc="370" dirty="0">
                <a:latin typeface="Tw Cen MT"/>
                <a:cs typeface="Tw Cen MT"/>
              </a:rPr>
              <a:t> </a:t>
            </a:r>
            <a:r>
              <a:rPr sz="2400" spc="-69" dirty="0">
                <a:latin typeface="Tw Cen MT"/>
                <a:cs typeface="Tw Cen MT"/>
              </a:rPr>
              <a:t>e</a:t>
            </a:r>
            <a:r>
              <a:rPr sz="2400" spc="0" dirty="0">
                <a:latin typeface="Tw Cen MT"/>
                <a:cs typeface="Tw Cen MT"/>
              </a:rPr>
              <a:t>xplo</a:t>
            </a:r>
            <a:r>
              <a:rPr sz="2400" spc="-59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a</a:t>
            </a:r>
            <a:r>
              <a:rPr sz="2400" spc="-9" dirty="0">
                <a:latin typeface="Tw Cen MT"/>
                <a:cs typeface="Tw Cen MT"/>
              </a:rPr>
              <a:t>d</a:t>
            </a:r>
            <a:r>
              <a:rPr sz="2400" spc="0" dirty="0">
                <a:latin typeface="Tw Cen MT"/>
                <a:cs typeface="Tw Cen MT"/>
              </a:rPr>
              <a:t>o</a:t>
            </a:r>
            <a:r>
              <a:rPr sz="2400" spc="375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los</a:t>
            </a:r>
            <a:r>
              <a:rPr sz="2400" spc="365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d</a:t>
            </a:r>
            <a:r>
              <a:rPr sz="2400" spc="-9" dirty="0">
                <a:latin typeface="Tw Cen MT"/>
                <a:cs typeface="Tw Cen MT"/>
              </a:rPr>
              <a:t>a</a:t>
            </a:r>
            <a:r>
              <a:rPr sz="2400" spc="0" dirty="0">
                <a:latin typeface="Tw Cen MT"/>
                <a:cs typeface="Tw Cen MT"/>
              </a:rPr>
              <a:t>to</a:t>
            </a:r>
            <a:r>
              <a:rPr sz="2400" spc="-59" dirty="0">
                <a:latin typeface="Tw Cen MT"/>
                <a:cs typeface="Tw Cen MT"/>
              </a:rPr>
              <a:t>s</a:t>
            </a:r>
            <a:r>
              <a:rPr sz="2400" spc="0" dirty="0">
                <a:latin typeface="Tw Cen MT"/>
                <a:cs typeface="Tw Cen MT"/>
              </a:rPr>
              <a:t>,</a:t>
            </a:r>
            <a:r>
              <a:rPr sz="2400" spc="375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puede</a:t>
            </a:r>
            <a:r>
              <a:rPr sz="2400" spc="370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que</a:t>
            </a:r>
            <a:r>
              <a:rPr sz="2400" spc="375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de</a:t>
            </a:r>
            <a:r>
              <a:rPr sz="2400" spc="-9" dirty="0">
                <a:latin typeface="Tw Cen MT"/>
                <a:cs typeface="Tw Cen MT"/>
              </a:rPr>
              <a:t>sc</a:t>
            </a:r>
            <a:r>
              <a:rPr sz="2400" spc="0" dirty="0">
                <a:latin typeface="Tw Cen MT"/>
                <a:cs typeface="Tw Cen MT"/>
              </a:rPr>
              <a:t>ub</a:t>
            </a:r>
            <a:r>
              <a:rPr sz="2400" spc="-29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a</a:t>
            </a:r>
            <a:r>
              <a:rPr sz="2400" spc="370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que</a:t>
            </a:r>
            <a:endParaRPr sz="2400" dirty="0">
              <a:latin typeface="Tw Cen MT"/>
              <a:cs typeface="Tw Cen MT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30504" y="3212043"/>
            <a:ext cx="215778" cy="2082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2488"/>
              </a:lnSpc>
              <a:spcBef>
                <a:spcPts val="5"/>
              </a:spcBef>
            </a:pPr>
            <a:r>
              <a:rPr sz="1400" spc="0" dirty="0">
                <a:solidFill>
                  <a:srgbClr val="DD8046"/>
                </a:solidFill>
                <a:latin typeface="Wingdings"/>
                <a:cs typeface="Wingdings"/>
              </a:rPr>
              <a:t></a:t>
            </a:r>
            <a:endParaRPr sz="1400">
              <a:latin typeface="Wingdings"/>
              <a:cs typeface="Wingdings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650544" y="3486464"/>
            <a:ext cx="8143297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-4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-9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ultan</a:t>
            </a:r>
            <a:r>
              <a:rPr sz="3600" spc="17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insufi</a:t>
            </a:r>
            <a:r>
              <a:rPr sz="3600" spc="-14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ientes</a:t>
            </a:r>
            <a:r>
              <a:rPr sz="3600" spc="174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p</a:t>
            </a:r>
            <a:r>
              <a:rPr sz="3600" spc="-9" baseline="1275" dirty="0">
                <a:latin typeface="Tw Cen MT"/>
                <a:cs typeface="Tw Cen MT"/>
              </a:rPr>
              <a:t>a</a:t>
            </a:r>
            <a:r>
              <a:rPr sz="3600" spc="-4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175" baseline="1275" dirty="0">
                <a:latin typeface="Tw Cen MT"/>
                <a:cs typeface="Tw Cen MT"/>
              </a:rPr>
              <a:t> 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-4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-4" baseline="1275" dirty="0">
                <a:latin typeface="Tw Cen MT"/>
                <a:cs typeface="Tw Cen MT"/>
              </a:rPr>
              <a:t>a</a:t>
            </a:r>
            <a:r>
              <a:rPr sz="3600" spc="0" baseline="1275" dirty="0">
                <a:latin typeface="Tw Cen MT"/>
                <a:cs typeface="Tw Cen MT"/>
              </a:rPr>
              <a:t>r</a:t>
            </a:r>
            <a:r>
              <a:rPr sz="3600" spc="16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los</a:t>
            </a:r>
            <a:r>
              <a:rPr sz="3600" spc="175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modelos</a:t>
            </a:r>
            <a:r>
              <a:rPr sz="3600" spc="175" baseline="1275" dirty="0">
                <a:latin typeface="Tw Cen MT"/>
                <a:cs typeface="Tw Cen MT"/>
              </a:rPr>
              <a:t> </a:t>
            </a:r>
            <a:r>
              <a:rPr sz="3600" spc="-4" baseline="1275" dirty="0">
                <a:latin typeface="Tw Cen MT"/>
                <a:cs typeface="Tw Cen MT"/>
              </a:rPr>
              <a:t>d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179" baseline="1275" dirty="0">
                <a:latin typeface="Tw Cen MT"/>
                <a:cs typeface="Tw Cen MT"/>
              </a:rPr>
              <a:t> </a:t>
            </a:r>
            <a:r>
              <a:rPr lang="es-MX" sz="3600" baseline="1275" dirty="0">
                <a:latin typeface="Tw Cen MT"/>
                <a:cs typeface="Tw Cen MT"/>
              </a:rPr>
              <a:t>M</a:t>
            </a:r>
            <a:r>
              <a:rPr sz="3600" spc="4" baseline="1275" dirty="0" err="1">
                <a:latin typeface="Tw Cen MT"/>
                <a:cs typeface="Tw Cen MT"/>
              </a:rPr>
              <a:t>i</a:t>
            </a:r>
            <a:r>
              <a:rPr sz="3600" spc="0" baseline="1275" dirty="0" err="1">
                <a:latin typeface="Tw Cen MT"/>
                <a:cs typeface="Tw Cen MT"/>
              </a:rPr>
              <a:t>nería</a:t>
            </a:r>
            <a:r>
              <a:rPr sz="3600" spc="175" baseline="1275" dirty="0">
                <a:latin typeface="Tw Cen MT"/>
                <a:cs typeface="Tw Cen MT"/>
              </a:rPr>
              <a:t> </a:t>
            </a:r>
            <a:r>
              <a:rPr sz="3600" spc="-4" baseline="1275" dirty="0">
                <a:latin typeface="Tw Cen MT"/>
                <a:cs typeface="Tw Cen MT"/>
              </a:rPr>
              <a:t>d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179" baseline="1275" dirty="0">
                <a:latin typeface="Tw Cen MT"/>
                <a:cs typeface="Tw Cen MT"/>
              </a:rPr>
              <a:t> </a:t>
            </a:r>
            <a:r>
              <a:rPr lang="es-MX" sz="3600" baseline="1275" dirty="0">
                <a:latin typeface="Tw Cen MT"/>
                <a:cs typeface="Tw Cen MT"/>
              </a:rPr>
              <a:t>D</a:t>
            </a:r>
            <a:r>
              <a:rPr sz="3600" spc="-9" baseline="1275" dirty="0" err="1">
                <a:latin typeface="Tw Cen MT"/>
                <a:cs typeface="Tw Cen MT"/>
              </a:rPr>
              <a:t>a</a:t>
            </a:r>
            <a:r>
              <a:rPr sz="3600" spc="0" baseline="1275" dirty="0" err="1">
                <a:latin typeface="Tw Cen MT"/>
                <a:cs typeface="Tw Cen MT"/>
              </a:rPr>
              <a:t>tos</a:t>
            </a:r>
            <a:endParaRPr sz="2400" dirty="0">
              <a:latin typeface="Tw Cen MT"/>
              <a:cs typeface="Tw Cen MT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650544" y="3852464"/>
            <a:ext cx="170213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-9" baseline="1275" dirty="0">
                <a:latin typeface="Tw Cen MT"/>
                <a:cs typeface="Tw Cen MT"/>
              </a:rPr>
              <a:t>d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uados</a:t>
            </a:r>
            <a:r>
              <a:rPr sz="3600" spc="52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y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2434209" y="3852464"/>
            <a:ext cx="579903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qu</a:t>
            </a:r>
            <a:r>
              <a:rPr sz="3600" spc="-94" baseline="1275" dirty="0">
                <a:latin typeface="Tw Cen MT"/>
                <a:cs typeface="Tw Cen MT"/>
              </a:rPr>
              <a:t>e</a:t>
            </a:r>
            <a:r>
              <a:rPr sz="3600" spc="0" baseline="1275" dirty="0">
                <a:latin typeface="Tw Cen MT"/>
                <a:cs typeface="Tw Cen MT"/>
              </a:rPr>
              <a:t>,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3095625" y="3852464"/>
            <a:ext cx="1323692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por</a:t>
            </a:r>
            <a:r>
              <a:rPr sz="3600" spc="529" baseline="1275" dirty="0">
                <a:latin typeface="Tw Cen MT"/>
                <a:cs typeface="Tw Cen MT"/>
              </a:rPr>
              <a:t> </a:t>
            </a:r>
            <a:r>
              <a:rPr sz="3600" spc="19" baseline="1275" dirty="0">
                <a:latin typeface="Tw Cen MT"/>
                <a:cs typeface="Tw Cen MT"/>
              </a:rPr>
              <a:t>t</a:t>
            </a:r>
            <a:r>
              <a:rPr sz="3600" spc="0" baseline="1275" dirty="0">
                <a:latin typeface="Tw Cen MT"/>
                <a:cs typeface="Tw Cen MT"/>
              </a:rPr>
              <a:t>ant</a:t>
            </a:r>
            <a:r>
              <a:rPr sz="3600" spc="-75" baseline="1275" dirty="0">
                <a:latin typeface="Tw Cen MT"/>
                <a:cs typeface="Tw Cen MT"/>
              </a:rPr>
              <a:t>o</a:t>
            </a:r>
            <a:r>
              <a:rPr sz="3600" spc="0" baseline="1275" dirty="0">
                <a:latin typeface="Tw Cen MT"/>
                <a:cs typeface="Tw Cen MT"/>
              </a:rPr>
              <a:t>,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4501388" y="3852464"/>
            <a:ext cx="227051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d</a:t>
            </a:r>
            <a:r>
              <a:rPr sz="3600" spc="-50" baseline="1275" dirty="0">
                <a:latin typeface="Tw Cen MT"/>
                <a:cs typeface="Tw Cen MT"/>
              </a:rPr>
              <a:t>e</a:t>
            </a:r>
            <a:r>
              <a:rPr sz="3600" spc="0" baseline="1275" dirty="0">
                <a:latin typeface="Tw Cen MT"/>
                <a:cs typeface="Tw Cen MT"/>
              </a:rPr>
              <a:t>be</a:t>
            </a:r>
            <a:r>
              <a:rPr sz="3600" spc="540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bus</a:t>
            </a:r>
            <a:r>
              <a:rPr sz="3600" spc="-1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ar</a:t>
            </a:r>
            <a:r>
              <a:rPr sz="3600" spc="529" baseline="1275" dirty="0">
                <a:latin typeface="Tw Cen MT"/>
                <a:cs typeface="Tw Cen MT"/>
              </a:rPr>
              <a:t> </a:t>
            </a:r>
            <a:r>
              <a:rPr sz="3600" spc="4" baseline="1275" dirty="0">
                <a:latin typeface="Tw Cen MT"/>
                <a:cs typeface="Tw Cen MT"/>
              </a:rPr>
              <a:t>m</a:t>
            </a:r>
            <a:r>
              <a:rPr sz="3600" spc="0" baseline="1275" dirty="0">
                <a:latin typeface="Tw Cen MT"/>
                <a:cs typeface="Tw Cen MT"/>
              </a:rPr>
              <a:t>ás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6855079" y="3852464"/>
            <a:ext cx="805709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d</a:t>
            </a:r>
            <a:r>
              <a:rPr sz="3600" spc="-9" baseline="1275" dirty="0">
                <a:latin typeface="Tw Cen MT"/>
                <a:cs typeface="Tw Cen MT"/>
              </a:rPr>
              <a:t>a</a:t>
            </a:r>
            <a:r>
              <a:rPr sz="3600" spc="0" baseline="1275" dirty="0">
                <a:latin typeface="Tw Cen MT"/>
                <a:cs typeface="Tw Cen MT"/>
              </a:rPr>
              <a:t>to</a:t>
            </a:r>
            <a:r>
              <a:rPr sz="3600" spc="-29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.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7742301" y="3852464"/>
            <a:ext cx="1046319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O</a:t>
            </a:r>
            <a:r>
              <a:rPr sz="3600" spc="540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bien,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650544" y="4218238"/>
            <a:ext cx="845521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pue</a:t>
            </a:r>
            <a:r>
              <a:rPr sz="3600" spc="-9" baseline="1275" dirty="0">
                <a:latin typeface="Tw Cen MT"/>
                <a:cs typeface="Tw Cen MT"/>
              </a:rPr>
              <a:t>d</a:t>
            </a:r>
            <a:r>
              <a:rPr sz="3600" spc="0" baseline="1275" dirty="0">
                <a:latin typeface="Tw Cen MT"/>
                <a:cs typeface="Tw Cen MT"/>
              </a:rPr>
              <a:t>e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623187" y="4218238"/>
            <a:ext cx="1038886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-54" baseline="1275" dirty="0">
                <a:latin typeface="Tw Cen MT"/>
                <a:cs typeface="Tw Cen MT"/>
              </a:rPr>
              <a:t>g</a:t>
            </a:r>
            <a:r>
              <a:rPr sz="3600" spc="0" baseline="1275" dirty="0">
                <a:latin typeface="Tw Cen MT"/>
                <a:cs typeface="Tw Cen MT"/>
              </a:rPr>
              <a:t>ene</a:t>
            </a:r>
            <a:r>
              <a:rPr sz="3600" spc="-2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ar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787777" y="4218238"/>
            <a:ext cx="788542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-44" baseline="1275" dirty="0">
                <a:latin typeface="Tw Cen MT"/>
                <a:cs typeface="Tw Cen MT"/>
              </a:rPr>
              <a:t>v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-14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ios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705605" y="4218238"/>
            <a:ext cx="1069162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modelos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900676" y="4218238"/>
            <a:ext cx="223718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y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251450" y="4218238"/>
            <a:ext cx="1178771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d</a:t>
            </a:r>
            <a:r>
              <a:rPr sz="3600" spc="-4" baseline="1275" dirty="0">
                <a:latin typeface="Tw Cen MT"/>
                <a:cs typeface="Tw Cen MT"/>
              </a:rPr>
              <a:t>es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ub</a:t>
            </a:r>
            <a:r>
              <a:rPr sz="3600" spc="-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ir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556375" y="4218238"/>
            <a:ext cx="1099066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19" baseline="1275" dirty="0">
                <a:latin typeface="Tw Cen MT"/>
                <a:cs typeface="Tw Cen MT"/>
              </a:rPr>
              <a:t>e</a:t>
            </a:r>
            <a:r>
              <a:rPr sz="3600" spc="0" baseline="1275" dirty="0">
                <a:latin typeface="Tw Cen MT"/>
                <a:cs typeface="Tw Cen MT"/>
              </a:rPr>
              <a:t>nton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es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781925" y="4218238"/>
            <a:ext cx="525694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que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8394954" y="4218238"/>
            <a:ext cx="397926" cy="696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2324">
              <a:lnSpc>
                <a:spcPts val="2550"/>
              </a:lnSpc>
              <a:spcBef>
                <a:spcPts val="127"/>
              </a:spcBef>
            </a:pPr>
            <a:r>
              <a:rPr sz="3600" spc="4" baseline="1275" dirty="0">
                <a:latin typeface="Tw Cen MT"/>
                <a:cs typeface="Tw Cen MT"/>
              </a:rPr>
              <a:t>no</a:t>
            </a:r>
            <a:endParaRPr sz="2400">
              <a:latin typeface="Tw Cen MT"/>
              <a:cs typeface="Tw Cen MT"/>
            </a:endParaRPr>
          </a:p>
          <a:p>
            <a:pPr marL="12700" marR="6082">
              <a:lnSpc>
                <a:spcPct val="90738"/>
              </a:lnSpc>
              <a:spcBef>
                <a:spcPts val="137"/>
              </a:spcBef>
            </a:pPr>
            <a:r>
              <a:rPr sz="2400" spc="0" dirty="0">
                <a:latin typeface="Tw Cen MT"/>
                <a:cs typeface="Tw Cen MT"/>
              </a:rPr>
              <a:t>los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50544" y="4584238"/>
            <a:ext cx="1332837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re</a:t>
            </a:r>
            <a:r>
              <a:rPr sz="3600" spc="-14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ponden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074291" y="4584238"/>
            <a:ext cx="2041952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-9" baseline="1275" dirty="0">
                <a:latin typeface="Tw Cen MT"/>
                <a:cs typeface="Tw Cen MT"/>
              </a:rPr>
              <a:t>d</a:t>
            </a:r>
            <a:r>
              <a:rPr sz="3600" spc="19" baseline="1275" dirty="0">
                <a:latin typeface="Tw Cen MT"/>
                <a:cs typeface="Tw Cen MT"/>
              </a:rPr>
              <a:t>e</a:t>
            </a: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uad</a:t>
            </a:r>
            <a:r>
              <a:rPr sz="3600" spc="-9" baseline="1275" dirty="0">
                <a:latin typeface="Tw Cen MT"/>
                <a:cs typeface="Tw Cen MT"/>
              </a:rPr>
              <a:t>a</a:t>
            </a:r>
            <a:r>
              <a:rPr sz="3600" spc="4" baseline="1275" dirty="0">
                <a:latin typeface="Tw Cen MT"/>
                <a:cs typeface="Tw Cen MT"/>
              </a:rPr>
              <a:t>m</a:t>
            </a:r>
            <a:r>
              <a:rPr sz="3600" spc="19" baseline="1275" dirty="0">
                <a:latin typeface="Tw Cen MT"/>
                <a:cs typeface="Tw Cen MT"/>
              </a:rPr>
              <a:t>e</a:t>
            </a:r>
            <a:r>
              <a:rPr sz="3600" spc="0" baseline="1275" dirty="0">
                <a:latin typeface="Tw Cen MT"/>
                <a:cs typeface="Tw Cen MT"/>
              </a:rPr>
              <a:t>nte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208780" y="4584238"/>
            <a:ext cx="30490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-4" baseline="1275" dirty="0">
                <a:latin typeface="Tw Cen MT"/>
                <a:cs typeface="Tw Cen MT"/>
              </a:rPr>
              <a:t>al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605020" y="4584238"/>
            <a:ext cx="1244522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p</a:t>
            </a:r>
            <a:r>
              <a:rPr sz="3600" spc="-5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oblema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940679" y="4584238"/>
            <a:ext cx="1330479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plante</a:t>
            </a:r>
            <a:r>
              <a:rPr sz="3600" spc="-9" baseline="1275" dirty="0">
                <a:latin typeface="Tw Cen MT"/>
                <a:cs typeface="Tw Cen MT"/>
              </a:rPr>
              <a:t>a</a:t>
            </a:r>
            <a:r>
              <a:rPr sz="3600" spc="0" baseline="1275" dirty="0">
                <a:latin typeface="Tw Cen MT"/>
                <a:cs typeface="Tw Cen MT"/>
              </a:rPr>
              <a:t>do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361301" y="4584238"/>
            <a:ext cx="942693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-9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uando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50544" y="4950139"/>
            <a:ext cx="7294201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d</a:t>
            </a:r>
            <a:r>
              <a:rPr sz="3600" spc="-4" baseline="1275" dirty="0">
                <a:latin typeface="Tw Cen MT"/>
                <a:cs typeface="Tw Cen MT"/>
              </a:rPr>
              <a:t>ef</a:t>
            </a:r>
            <a:r>
              <a:rPr sz="3600" spc="0" baseline="1275" dirty="0">
                <a:latin typeface="Tw Cen MT"/>
                <a:cs typeface="Tw Cen MT"/>
              </a:rPr>
              <a:t>in</a:t>
            </a:r>
            <a:r>
              <a:rPr sz="3600" spc="4" baseline="1275" dirty="0">
                <a:latin typeface="Tw Cen MT"/>
                <a:cs typeface="Tw Cen MT"/>
              </a:rPr>
              <a:t>i</a:t>
            </a:r>
            <a:r>
              <a:rPr sz="3600" spc="0" baseline="1275" dirty="0">
                <a:latin typeface="Tw Cen MT"/>
                <a:cs typeface="Tw Cen MT"/>
              </a:rPr>
              <a:t>ó</a:t>
            </a:r>
            <a:r>
              <a:rPr sz="3600" spc="-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y</a:t>
            </a:r>
            <a:r>
              <a:rPr sz="3600" spc="-14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qu</a:t>
            </a:r>
            <a:r>
              <a:rPr sz="3600" spc="-100" baseline="1275" dirty="0">
                <a:latin typeface="Tw Cen MT"/>
                <a:cs typeface="Tw Cen MT"/>
              </a:rPr>
              <a:t>e</a:t>
            </a:r>
            <a:r>
              <a:rPr sz="3600" spc="0" baseline="1275" dirty="0">
                <a:latin typeface="Tw Cen MT"/>
                <a:cs typeface="Tw Cen MT"/>
              </a:rPr>
              <a:t>,</a:t>
            </a:r>
            <a:r>
              <a:rPr sz="3600" spc="14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p</a:t>
            </a:r>
            <a:r>
              <a:rPr sz="3600" spc="-4" baseline="1275" dirty="0">
                <a:latin typeface="Tw Cen MT"/>
                <a:cs typeface="Tw Cen MT"/>
              </a:rPr>
              <a:t>o</a:t>
            </a:r>
            <a:r>
              <a:rPr sz="3600" spc="0" baseline="1275" dirty="0">
                <a:latin typeface="Tw Cen MT"/>
                <a:cs typeface="Tw Cen MT"/>
              </a:rPr>
              <a:t>r t</a:t>
            </a:r>
            <a:r>
              <a:rPr sz="3600" spc="-9" baseline="1275" dirty="0">
                <a:latin typeface="Tw Cen MT"/>
                <a:cs typeface="Tw Cen MT"/>
              </a:rPr>
              <a:t>a</a:t>
            </a:r>
            <a:r>
              <a:rPr sz="3600" spc="0" baseline="1275" dirty="0">
                <a:latin typeface="Tw Cen MT"/>
                <a:cs typeface="Tw Cen MT"/>
              </a:rPr>
              <a:t>nt</a:t>
            </a:r>
            <a:r>
              <a:rPr sz="3600" spc="-69" baseline="1275" dirty="0">
                <a:latin typeface="Tw Cen MT"/>
                <a:cs typeface="Tw Cen MT"/>
              </a:rPr>
              <a:t>o</a:t>
            </a:r>
            <a:r>
              <a:rPr sz="3600" spc="0" baseline="1275" dirty="0">
                <a:latin typeface="Tw Cen MT"/>
                <a:cs typeface="Tw Cen MT"/>
              </a:rPr>
              <a:t>,</a:t>
            </a:r>
            <a:r>
              <a:rPr sz="3600" spc="-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d</a:t>
            </a:r>
            <a:r>
              <a:rPr sz="3600" spc="-54" baseline="1275" dirty="0">
                <a:latin typeface="Tw Cen MT"/>
                <a:cs typeface="Tw Cen MT"/>
              </a:rPr>
              <a:t>e</a:t>
            </a:r>
            <a:r>
              <a:rPr sz="3600" spc="0" baseline="1275" dirty="0">
                <a:latin typeface="Tw Cen MT"/>
                <a:cs typeface="Tw Cen MT"/>
              </a:rPr>
              <a:t>be</a:t>
            </a:r>
            <a:r>
              <a:rPr sz="3600" spc="4" baseline="1275" dirty="0">
                <a:latin typeface="Tw Cen MT"/>
                <a:cs typeface="Tw Cen MT"/>
              </a:rPr>
              <a:t> </a:t>
            </a:r>
            <a:r>
              <a:rPr sz="3600" spc="-44" baseline="1275" dirty="0">
                <a:latin typeface="Tw Cen MT"/>
                <a:cs typeface="Tw Cen MT"/>
              </a:rPr>
              <a:t>v</a:t>
            </a:r>
            <a:r>
              <a:rPr sz="3600" spc="0" baseline="1275" dirty="0">
                <a:latin typeface="Tw Cen MT"/>
                <a:cs typeface="Tw Cen MT"/>
              </a:rPr>
              <a:t>ol</a:t>
            </a:r>
            <a:r>
              <a:rPr sz="3600" spc="-44" baseline="1275" dirty="0">
                <a:latin typeface="Tw Cen MT"/>
                <a:cs typeface="Tw Cen MT"/>
              </a:rPr>
              <a:t>v</a:t>
            </a:r>
            <a:r>
              <a:rPr sz="3600" spc="0" baseline="1275" dirty="0">
                <a:latin typeface="Tw Cen MT"/>
                <a:cs typeface="Tw Cen MT"/>
              </a:rPr>
              <a:t>er a d</a:t>
            </a:r>
            <a:r>
              <a:rPr sz="3600" spc="-4" baseline="1275" dirty="0">
                <a:latin typeface="Tw Cen MT"/>
                <a:cs typeface="Tw Cen MT"/>
              </a:rPr>
              <a:t>ef</a:t>
            </a:r>
            <a:r>
              <a:rPr sz="3600" spc="0" baseline="1275" dirty="0">
                <a:latin typeface="Tw Cen MT"/>
                <a:cs typeface="Tw Cen MT"/>
              </a:rPr>
              <a:t>in</a:t>
            </a:r>
            <a:r>
              <a:rPr sz="3600" spc="4" baseline="1275" dirty="0">
                <a:latin typeface="Tw Cen MT"/>
                <a:cs typeface="Tw Cen MT"/>
              </a:rPr>
              <a:t>i</a:t>
            </a:r>
            <a:r>
              <a:rPr sz="3600" spc="0" baseline="1275" dirty="0">
                <a:latin typeface="Tw Cen MT"/>
                <a:cs typeface="Tw Cen MT"/>
              </a:rPr>
              <a:t>r</a:t>
            </a:r>
            <a:r>
              <a:rPr sz="3600" spc="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el</a:t>
            </a:r>
            <a:r>
              <a:rPr sz="3600" spc="-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p</a:t>
            </a:r>
            <a:r>
              <a:rPr sz="3600" spc="-59" baseline="1275" dirty="0">
                <a:latin typeface="Tw Cen MT"/>
                <a:cs typeface="Tw Cen MT"/>
              </a:rPr>
              <a:t>r</a:t>
            </a:r>
            <a:r>
              <a:rPr sz="3600" spc="0" baseline="1275" dirty="0">
                <a:latin typeface="Tw Cen MT"/>
                <a:cs typeface="Tw Cen MT"/>
              </a:rPr>
              <a:t>o</a:t>
            </a:r>
            <a:r>
              <a:rPr sz="3600" spc="-4" baseline="1275" dirty="0">
                <a:latin typeface="Tw Cen MT"/>
                <a:cs typeface="Tw Cen MT"/>
              </a:rPr>
              <a:t>b</a:t>
            </a:r>
            <a:r>
              <a:rPr sz="3600" spc="0" baseline="1275" dirty="0">
                <a:latin typeface="Tw Cen MT"/>
                <a:cs typeface="Tw Cen MT"/>
              </a:rPr>
              <a:t>lem</a:t>
            </a:r>
            <a:r>
              <a:rPr sz="3600" spc="4" baseline="1275" dirty="0">
                <a:latin typeface="Tw Cen MT"/>
                <a:cs typeface="Tw Cen MT"/>
              </a:rPr>
              <a:t>a</a:t>
            </a:r>
            <a:r>
              <a:rPr sz="3600" spc="0" baseline="1275" dirty="0">
                <a:latin typeface="Tw Cen MT"/>
                <a:cs typeface="Tw Cen MT"/>
              </a:rPr>
              <a:t>.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50544" y="5404480"/>
            <a:ext cx="30733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4" baseline="1275" dirty="0">
                <a:latin typeface="Tw Cen MT"/>
                <a:cs typeface="Tw Cen MT"/>
              </a:rPr>
              <a:t>Es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96136" y="5404480"/>
            <a:ext cx="945967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po</a:t>
            </a:r>
            <a:r>
              <a:rPr sz="3600" spc="-9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ible</a:t>
            </a:r>
            <a:endParaRPr sz="2400" dirty="0">
              <a:latin typeface="Tw Cen MT"/>
              <a:cs typeface="Tw Cen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382393" y="5404480"/>
            <a:ext cx="52519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que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147822" y="5404480"/>
            <a:ext cx="721415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d</a:t>
            </a:r>
            <a:r>
              <a:rPr sz="3600" spc="-50" baseline="1275" dirty="0">
                <a:latin typeface="Tw Cen MT"/>
                <a:cs typeface="Tw Cen MT"/>
              </a:rPr>
              <a:t>e</a:t>
            </a:r>
            <a:r>
              <a:rPr sz="3600" spc="0" baseline="1275" dirty="0">
                <a:latin typeface="Tw Cen MT"/>
                <a:cs typeface="Tw Cen MT"/>
              </a:rPr>
              <a:t>ba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108196" y="5404480"/>
            <a:ext cx="1276227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-14" baseline="1275" dirty="0">
                <a:latin typeface="Tw Cen MT"/>
                <a:cs typeface="Tw Cen MT"/>
              </a:rPr>
              <a:t>c</a:t>
            </a:r>
            <a:r>
              <a:rPr sz="3600" spc="0" baseline="1275" dirty="0">
                <a:latin typeface="Tw Cen MT"/>
                <a:cs typeface="Tw Cen MT"/>
              </a:rPr>
              <a:t>tuali</a:t>
            </a:r>
            <a:r>
              <a:rPr sz="3600" spc="4" baseline="1275" dirty="0">
                <a:latin typeface="Tw Cen MT"/>
                <a:cs typeface="Tw Cen MT"/>
              </a:rPr>
              <a:t>z</a:t>
            </a:r>
            <a:r>
              <a:rPr sz="3600" spc="0" baseline="1275" dirty="0">
                <a:latin typeface="Tw Cen MT"/>
                <a:cs typeface="Tw Cen MT"/>
              </a:rPr>
              <a:t>ar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623306" y="5404480"/>
            <a:ext cx="39184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los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254623" y="5404480"/>
            <a:ext cx="1068731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4" baseline="1275" dirty="0">
                <a:latin typeface="Tw Cen MT"/>
                <a:cs typeface="Tw Cen MT"/>
              </a:rPr>
              <a:t>m</a:t>
            </a:r>
            <a:r>
              <a:rPr sz="3600" spc="0" baseline="1275" dirty="0">
                <a:latin typeface="Tw Cen MT"/>
                <a:cs typeface="Tw Cen MT"/>
              </a:rPr>
              <a:t>odelos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562469" y="5404480"/>
            <a:ext cx="508122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4" baseline="1275" dirty="0">
                <a:latin typeface="Tw Cen MT"/>
                <a:cs typeface="Tw Cen MT"/>
              </a:rPr>
              <a:t>una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309609" y="5404480"/>
            <a:ext cx="481986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-44" baseline="1275" dirty="0">
                <a:latin typeface="Tw Cen MT"/>
                <a:cs typeface="Tw Cen MT"/>
              </a:rPr>
              <a:t>v</a:t>
            </a:r>
            <a:r>
              <a:rPr sz="3600" spc="-25" baseline="1275" dirty="0">
                <a:latin typeface="Tw Cen MT"/>
                <a:cs typeface="Tw Cen MT"/>
              </a:rPr>
              <a:t>e</a:t>
            </a:r>
            <a:r>
              <a:rPr sz="3600" spc="0" baseline="1275" dirty="0">
                <a:latin typeface="Tw Cen MT"/>
                <a:cs typeface="Tw Cen MT"/>
              </a:rPr>
              <a:t>z</a:t>
            </a:r>
            <a:endParaRPr sz="2400">
              <a:latin typeface="Tw Cen MT"/>
              <a:cs typeface="Tw Cen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30504" y="5495960"/>
            <a:ext cx="215778" cy="2082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70"/>
              </a:lnSpc>
              <a:spcBef>
                <a:spcPts val="78"/>
              </a:spcBef>
            </a:pPr>
            <a:r>
              <a:rPr sz="1450" spc="0" dirty="0">
                <a:solidFill>
                  <a:srgbClr val="DD8046"/>
                </a:solidFill>
                <a:latin typeface="Wingdings"/>
                <a:cs typeface="Wingdings"/>
              </a:rPr>
              <a:t></a:t>
            </a:r>
            <a:endParaRPr sz="1450">
              <a:latin typeface="Wingdings"/>
              <a:cs typeface="Wingding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50544" y="5770545"/>
            <a:ext cx="8141587" cy="10620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1275" dirty="0">
                <a:latin typeface="Tw Cen MT"/>
                <a:cs typeface="Tw Cen MT"/>
              </a:rPr>
              <a:t>i</a:t>
            </a:r>
            <a:r>
              <a:rPr sz="3600" spc="4" baseline="1275" dirty="0">
                <a:latin typeface="Tw Cen MT"/>
                <a:cs typeface="Tw Cen MT"/>
              </a:rPr>
              <a:t>m</a:t>
            </a:r>
            <a:r>
              <a:rPr sz="3600" spc="0" baseline="1275" dirty="0">
                <a:latin typeface="Tw Cen MT"/>
                <a:cs typeface="Tw Cen MT"/>
              </a:rPr>
              <a:t>pleme</a:t>
            </a:r>
            <a:r>
              <a:rPr sz="3600" spc="4" baseline="1275" dirty="0">
                <a:latin typeface="Tw Cen MT"/>
                <a:cs typeface="Tw Cen MT"/>
              </a:rPr>
              <a:t>n</a:t>
            </a:r>
            <a:r>
              <a:rPr sz="3600" spc="0" baseline="1275" dirty="0">
                <a:latin typeface="Tw Cen MT"/>
                <a:cs typeface="Tw Cen MT"/>
              </a:rPr>
              <a:t>ta</a:t>
            </a:r>
            <a:r>
              <a:rPr sz="3600" spc="-9" baseline="1275" dirty="0">
                <a:latin typeface="Tw Cen MT"/>
                <a:cs typeface="Tw Cen MT"/>
              </a:rPr>
              <a:t>d</a:t>
            </a:r>
            <a:r>
              <a:rPr sz="3600" spc="0" baseline="1275" dirty="0">
                <a:latin typeface="Tw Cen MT"/>
                <a:cs typeface="Tw Cen MT"/>
              </a:rPr>
              <a:t>os</a:t>
            </a:r>
            <a:r>
              <a:rPr sz="3600" spc="17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d</a:t>
            </a:r>
            <a:r>
              <a:rPr sz="3600" spc="-50" baseline="1275" dirty="0">
                <a:latin typeface="Tw Cen MT"/>
                <a:cs typeface="Tw Cen MT"/>
              </a:rPr>
              <a:t>e</a:t>
            </a:r>
            <a:r>
              <a:rPr sz="3600" spc="0" baseline="1275" dirty="0">
                <a:latin typeface="Tw Cen MT"/>
                <a:cs typeface="Tw Cen MT"/>
              </a:rPr>
              <a:t>bido</a:t>
            </a:r>
            <a:r>
              <a:rPr sz="3600" spc="174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14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que</a:t>
            </a:r>
            <a:r>
              <a:rPr sz="3600" spc="15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h</a:t>
            </a:r>
            <a:r>
              <a:rPr sz="3600" spc="-44" baseline="1275" dirty="0">
                <a:latin typeface="Tw Cen MT"/>
                <a:cs typeface="Tw Cen MT"/>
              </a:rPr>
              <a:t>a</a:t>
            </a:r>
            <a:r>
              <a:rPr sz="3600" spc="-94" baseline="1275" dirty="0">
                <a:latin typeface="Tw Cen MT"/>
                <a:cs typeface="Tw Cen MT"/>
              </a:rPr>
              <a:t>y</a:t>
            </a:r>
            <a:r>
              <a:rPr sz="3600" spc="0" baseline="1275" dirty="0">
                <a:latin typeface="Tw Cen MT"/>
                <a:cs typeface="Tw Cen MT"/>
              </a:rPr>
              <a:t>a</a:t>
            </a:r>
            <a:r>
              <a:rPr sz="3600" spc="154" baseline="1275" dirty="0">
                <a:latin typeface="Tw Cen MT"/>
                <a:cs typeface="Tw Cen MT"/>
              </a:rPr>
              <a:t> </a:t>
            </a:r>
            <a:r>
              <a:rPr sz="3600" spc="4" baseline="1275" dirty="0">
                <a:latin typeface="Tw Cen MT"/>
                <a:cs typeface="Tw Cen MT"/>
              </a:rPr>
              <a:t>m</a:t>
            </a:r>
            <a:r>
              <a:rPr sz="3600" spc="0" baseline="1275" dirty="0">
                <a:latin typeface="Tw Cen MT"/>
                <a:cs typeface="Tw Cen MT"/>
              </a:rPr>
              <a:t>ás</a:t>
            </a:r>
            <a:r>
              <a:rPr sz="3600" spc="169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d</a:t>
            </a:r>
            <a:r>
              <a:rPr sz="3600" spc="-9" baseline="1275" dirty="0">
                <a:latin typeface="Tw Cen MT"/>
                <a:cs typeface="Tw Cen MT"/>
              </a:rPr>
              <a:t>a</a:t>
            </a:r>
            <a:r>
              <a:rPr sz="3600" spc="0" baseline="1275" dirty="0">
                <a:latin typeface="Tw Cen MT"/>
                <a:cs typeface="Tw Cen MT"/>
              </a:rPr>
              <a:t>tos</a:t>
            </a:r>
            <a:r>
              <a:rPr sz="3600" spc="175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di</a:t>
            </a:r>
            <a:r>
              <a:rPr sz="3600" spc="-9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ponible</a:t>
            </a:r>
            <a:r>
              <a:rPr sz="3600" spc="-29" baseline="1275" dirty="0">
                <a:latin typeface="Tw Cen MT"/>
                <a:cs typeface="Tw Cen MT"/>
              </a:rPr>
              <a:t>s</a:t>
            </a:r>
            <a:r>
              <a:rPr sz="3600" spc="0" baseline="1275" dirty="0">
                <a:latin typeface="Tw Cen MT"/>
                <a:cs typeface="Tw Cen MT"/>
              </a:rPr>
              <a:t>.</a:t>
            </a:r>
            <a:r>
              <a:rPr sz="3600" spc="184" baseline="1275" dirty="0">
                <a:latin typeface="Tw Cen MT"/>
                <a:cs typeface="Tw Cen MT"/>
              </a:rPr>
              <a:t> </a:t>
            </a:r>
            <a:r>
              <a:rPr sz="3600" spc="0" baseline="1275" dirty="0">
                <a:latin typeface="Tw Cen MT"/>
                <a:cs typeface="Tw Cen MT"/>
              </a:rPr>
              <a:t>Puede</a:t>
            </a:r>
            <a:endParaRPr sz="2400">
              <a:latin typeface="Tw Cen MT"/>
              <a:cs typeface="Tw Cen MT"/>
            </a:endParaRPr>
          </a:p>
          <a:p>
            <a:pPr marL="12700" marR="14424">
              <a:lnSpc>
                <a:spcPts val="2880"/>
              </a:lnSpc>
              <a:spcBef>
                <a:spcPts val="31"/>
              </a:spcBef>
            </a:pPr>
            <a:r>
              <a:rPr sz="2400" spc="0" dirty="0">
                <a:latin typeface="Tw Cen MT"/>
                <a:cs typeface="Tw Cen MT"/>
              </a:rPr>
              <a:t>que</a:t>
            </a:r>
            <a:r>
              <a:rPr sz="2400" spc="17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h</a:t>
            </a:r>
            <a:r>
              <a:rPr sz="2400" spc="-44" dirty="0">
                <a:latin typeface="Tw Cen MT"/>
                <a:cs typeface="Tw Cen MT"/>
              </a:rPr>
              <a:t>a</a:t>
            </a:r>
            <a:r>
              <a:rPr sz="2400" spc="-94" dirty="0">
                <a:latin typeface="Tw Cen MT"/>
                <a:cs typeface="Tw Cen MT"/>
              </a:rPr>
              <a:t>y</a:t>
            </a:r>
            <a:r>
              <a:rPr sz="2400" spc="0" dirty="0">
                <a:latin typeface="Tw Cen MT"/>
                <a:cs typeface="Tw Cen MT"/>
              </a:rPr>
              <a:t>a</a:t>
            </a:r>
            <a:r>
              <a:rPr sz="2400" spc="17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que</a:t>
            </a:r>
            <a:r>
              <a:rPr sz="2400" spc="184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re</a:t>
            </a:r>
            <a:r>
              <a:rPr sz="2400" spc="-9" dirty="0">
                <a:latin typeface="Tw Cen MT"/>
                <a:cs typeface="Tw Cen MT"/>
              </a:rPr>
              <a:t>p</a:t>
            </a:r>
            <a:r>
              <a:rPr sz="2400" spc="0" dirty="0">
                <a:latin typeface="Tw Cen MT"/>
                <a:cs typeface="Tw Cen MT"/>
              </a:rPr>
              <a:t>etir</a:t>
            </a:r>
            <a:r>
              <a:rPr sz="2400" spc="174" dirty="0">
                <a:latin typeface="Tw Cen MT"/>
                <a:cs typeface="Tw Cen MT"/>
              </a:rPr>
              <a:t> </a:t>
            </a:r>
            <a:r>
              <a:rPr sz="2400" spc="-9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a</a:t>
            </a:r>
            <a:r>
              <a:rPr sz="2400" spc="-9" dirty="0">
                <a:latin typeface="Tw Cen MT"/>
                <a:cs typeface="Tw Cen MT"/>
              </a:rPr>
              <a:t>d</a:t>
            </a:r>
            <a:r>
              <a:rPr sz="2400" spc="0" dirty="0">
                <a:latin typeface="Tw Cen MT"/>
                <a:cs typeface="Tw Cen MT"/>
              </a:rPr>
              <a:t>a</a:t>
            </a:r>
            <a:r>
              <a:rPr sz="2400" spc="17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p</a:t>
            </a:r>
            <a:r>
              <a:rPr sz="2400" spc="-9" dirty="0">
                <a:latin typeface="Tw Cen MT"/>
                <a:cs typeface="Tw Cen MT"/>
              </a:rPr>
              <a:t>a</a:t>
            </a:r>
            <a:r>
              <a:rPr sz="2400" spc="0" dirty="0">
                <a:latin typeface="Tw Cen MT"/>
                <a:cs typeface="Tw Cen MT"/>
              </a:rPr>
              <a:t>so</a:t>
            </a:r>
            <a:r>
              <a:rPr sz="2400" spc="175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del</a:t>
            </a:r>
            <a:r>
              <a:rPr sz="2400" spc="17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p</a:t>
            </a:r>
            <a:r>
              <a:rPr sz="2400" spc="-59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o</a:t>
            </a:r>
            <a:r>
              <a:rPr sz="2400" spc="-9" dirty="0">
                <a:latin typeface="Tw Cen MT"/>
                <a:cs typeface="Tw Cen MT"/>
              </a:rPr>
              <a:t>c</a:t>
            </a:r>
            <a:r>
              <a:rPr sz="2400" spc="19" dirty="0">
                <a:latin typeface="Tw Cen MT"/>
                <a:cs typeface="Tw Cen MT"/>
              </a:rPr>
              <a:t>e</a:t>
            </a:r>
            <a:r>
              <a:rPr sz="2400" spc="0" dirty="0">
                <a:latin typeface="Tw Cen MT"/>
                <a:cs typeface="Tw Cen MT"/>
              </a:rPr>
              <a:t>so</a:t>
            </a:r>
            <a:r>
              <a:rPr sz="2400" spc="179" dirty="0">
                <a:latin typeface="Tw Cen MT"/>
                <a:cs typeface="Tw Cen MT"/>
              </a:rPr>
              <a:t> </a:t>
            </a:r>
            <a:r>
              <a:rPr sz="2400" spc="54" dirty="0">
                <a:latin typeface="Tw Cen MT"/>
                <a:cs typeface="Tw Cen MT"/>
              </a:rPr>
              <a:t>m</a:t>
            </a:r>
            <a:r>
              <a:rPr sz="2400" spc="0" dirty="0">
                <a:latin typeface="Tw Cen MT"/>
                <a:cs typeface="Tw Cen MT"/>
              </a:rPr>
              <a:t>u</a:t>
            </a:r>
            <a:r>
              <a:rPr sz="2400" spc="84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has</a:t>
            </a:r>
            <a:r>
              <a:rPr sz="2400" spc="179" dirty="0">
                <a:latin typeface="Tw Cen MT"/>
                <a:cs typeface="Tw Cen MT"/>
              </a:rPr>
              <a:t> </a:t>
            </a:r>
            <a:r>
              <a:rPr sz="2400" spc="-44" dirty="0">
                <a:latin typeface="Tw Cen MT"/>
                <a:cs typeface="Tw Cen MT"/>
              </a:rPr>
              <a:t>v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-9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es</a:t>
            </a:r>
            <a:r>
              <a:rPr sz="2400" spc="175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p</a:t>
            </a:r>
            <a:r>
              <a:rPr sz="2400" spc="14" dirty="0">
                <a:latin typeface="Tw Cen MT"/>
                <a:cs typeface="Tw Cen MT"/>
              </a:rPr>
              <a:t>a</a:t>
            </a:r>
            <a:r>
              <a:rPr sz="2400" spc="-29" dirty="0">
                <a:latin typeface="Tw Cen MT"/>
                <a:cs typeface="Tw Cen MT"/>
              </a:rPr>
              <a:t>r</a:t>
            </a:r>
            <a:r>
              <a:rPr sz="2400" spc="0" dirty="0">
                <a:latin typeface="Tw Cen MT"/>
                <a:cs typeface="Tw Cen MT"/>
              </a:rPr>
              <a:t>a </a:t>
            </a:r>
            <a:r>
              <a:rPr sz="2400" spc="-9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re</a:t>
            </a:r>
            <a:r>
              <a:rPr sz="2400" spc="-9" dirty="0">
                <a:latin typeface="Tw Cen MT"/>
                <a:cs typeface="Tw Cen MT"/>
              </a:rPr>
              <a:t>a</a:t>
            </a:r>
            <a:r>
              <a:rPr sz="2400" spc="0" dirty="0">
                <a:latin typeface="Tw Cen MT"/>
                <a:cs typeface="Tw Cen MT"/>
              </a:rPr>
              <a:t>r</a:t>
            </a:r>
            <a:r>
              <a:rPr sz="2400" spc="4" dirty="0">
                <a:latin typeface="Tw Cen MT"/>
                <a:cs typeface="Tw Cen MT"/>
              </a:rPr>
              <a:t> u</a:t>
            </a:r>
            <a:r>
              <a:rPr sz="2400" spc="0" dirty="0">
                <a:latin typeface="Tw Cen MT"/>
                <a:cs typeface="Tw Cen MT"/>
              </a:rPr>
              <a:t>n</a:t>
            </a:r>
            <a:r>
              <a:rPr sz="2400" spc="-4" dirty="0">
                <a:latin typeface="Tw Cen MT"/>
                <a:cs typeface="Tw Cen MT"/>
              </a:rPr>
              <a:t> </a:t>
            </a:r>
            <a:r>
              <a:rPr sz="2400" spc="4" dirty="0">
                <a:latin typeface="Tw Cen MT"/>
                <a:cs typeface="Tw Cen MT"/>
              </a:rPr>
              <a:t>m</a:t>
            </a:r>
            <a:r>
              <a:rPr sz="2400" spc="0" dirty="0">
                <a:latin typeface="Tw Cen MT"/>
                <a:cs typeface="Tw Cen MT"/>
              </a:rPr>
              <a:t>odelo</a:t>
            </a:r>
            <a:r>
              <a:rPr sz="2400" spc="-9" dirty="0">
                <a:latin typeface="Tw Cen MT"/>
                <a:cs typeface="Tw Cen MT"/>
              </a:rPr>
              <a:t> </a:t>
            </a:r>
            <a:r>
              <a:rPr sz="2400" spc="0" dirty="0">
                <a:latin typeface="Tw Cen MT"/>
                <a:cs typeface="Tw Cen MT"/>
              </a:rPr>
              <a:t>a</a:t>
            </a:r>
            <a:r>
              <a:rPr sz="2400" spc="-9" dirty="0">
                <a:latin typeface="Tw Cen MT"/>
                <a:cs typeface="Tw Cen MT"/>
              </a:rPr>
              <a:t>d</a:t>
            </a:r>
            <a:r>
              <a:rPr sz="2400" spc="0" dirty="0">
                <a:latin typeface="Tw Cen MT"/>
                <a:cs typeface="Tw Cen MT"/>
              </a:rPr>
              <a:t>e</a:t>
            </a:r>
            <a:r>
              <a:rPr sz="2400" spc="-9" dirty="0">
                <a:latin typeface="Tw Cen MT"/>
                <a:cs typeface="Tw Cen MT"/>
              </a:rPr>
              <a:t>c</a:t>
            </a:r>
            <a:r>
              <a:rPr sz="2400" spc="0" dirty="0">
                <a:latin typeface="Tw Cen MT"/>
                <a:cs typeface="Tw Cen MT"/>
              </a:rPr>
              <a:t>uad</a:t>
            </a:r>
            <a:r>
              <a:rPr sz="2400" spc="-50" dirty="0">
                <a:latin typeface="Tw Cen MT"/>
                <a:cs typeface="Tw Cen MT"/>
              </a:rPr>
              <a:t>o</a:t>
            </a:r>
            <a:r>
              <a:rPr sz="2400" spc="0" dirty="0">
                <a:latin typeface="Tw Cen MT"/>
                <a:cs typeface="Tw Cen MT"/>
              </a:rPr>
              <a:t>.</a:t>
            </a:r>
            <a:endParaRPr sz="2400">
              <a:latin typeface="Tw Cen MT"/>
              <a:cs typeface="Tw Cen M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2424</Words>
  <Application>Microsoft Office PowerPoint</Application>
  <PresentationFormat>Presentación en pantalla (4:3)</PresentationFormat>
  <Paragraphs>738</Paragraphs>
  <Slides>35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43" baseType="lpstr">
      <vt:lpstr>Arial</vt:lpstr>
      <vt:lpstr>Arial Narrow</vt:lpstr>
      <vt:lpstr>Calibri</vt:lpstr>
      <vt:lpstr>Times New Roman</vt:lpstr>
      <vt:lpstr>Tw Cen MT</vt:lpstr>
      <vt:lpstr>Wingdings</vt:lpstr>
      <vt:lpstr>Wingdings 2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cp:lastModifiedBy>JAQUELINE SANCHEZ</cp:lastModifiedBy>
  <cp:revision>14</cp:revision>
  <dcterms:modified xsi:type="dcterms:W3CDTF">2019-09-27T17:27:40Z</dcterms:modified>
</cp:coreProperties>
</file>