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5" r:id="rId2"/>
    <p:sldId id="276" r:id="rId3"/>
    <p:sldId id="277" r:id="rId4"/>
    <p:sldId id="279" r:id="rId5"/>
    <p:sldId id="280" r:id="rId6"/>
    <p:sldId id="282" r:id="rId7"/>
    <p:sldId id="284" r:id="rId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5E794-FA13-4539-85D8-22523F25C218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7B48A-5256-4DBF-A5A6-723B10DD50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520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CFD19-6836-4F28-82C5-AE7279EADEC0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8266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EEA-08BC-44B1-A944-034B91DA34F3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821-D6BD-4E8C-A8C7-CE30E0B015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4655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EEA-08BC-44B1-A944-034B91DA34F3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821-D6BD-4E8C-A8C7-CE30E0B015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6933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EEA-08BC-44B1-A944-034B91DA34F3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821-D6BD-4E8C-A8C7-CE30E0B015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0843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EEA-08BC-44B1-A944-034B91DA34F3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821-D6BD-4E8C-A8C7-CE30E0B015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8134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EEA-08BC-44B1-A944-034B91DA34F3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821-D6BD-4E8C-A8C7-CE30E0B015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17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EEA-08BC-44B1-A944-034B91DA34F3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821-D6BD-4E8C-A8C7-CE30E0B015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7961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EEA-08BC-44B1-A944-034B91DA34F3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821-D6BD-4E8C-A8C7-CE30E0B015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9086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EEA-08BC-44B1-A944-034B91DA34F3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821-D6BD-4E8C-A8C7-CE30E0B015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3295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EEA-08BC-44B1-A944-034B91DA34F3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821-D6BD-4E8C-A8C7-CE30E0B015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0135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EEA-08BC-44B1-A944-034B91DA34F3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821-D6BD-4E8C-A8C7-CE30E0B015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7880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EEA-08BC-44B1-A944-034B91DA34F3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821-D6BD-4E8C-A8C7-CE30E0B015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6255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77EEA-08BC-44B1-A944-034B91DA34F3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49821-D6BD-4E8C-A8C7-CE30E0B015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7862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1.1.3. Culturas populares 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58308" y="6237312"/>
            <a:ext cx="4428492" cy="5040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1250" i="1" dirty="0"/>
              <a:t>La Zamacueca </a:t>
            </a:r>
            <a:r>
              <a:rPr lang="es-MX" sz="1250" dirty="0" smtClean="0"/>
              <a:t>(1873) de </a:t>
            </a:r>
            <a:r>
              <a:rPr lang="es-MX" sz="1250" dirty="0"/>
              <a:t>Manuel Antonio Caro. Óleo sobre tela en la colección de la Presidencia de la República de Chile.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175654"/>
            <a:ext cx="7185248" cy="485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393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692696"/>
            <a:ext cx="8229600" cy="32403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ES" sz="3400" dirty="0"/>
          </a:p>
          <a:p>
            <a:endParaRPr lang="es-MX" dirty="0"/>
          </a:p>
        </p:txBody>
      </p:sp>
      <p:pic>
        <p:nvPicPr>
          <p:cNvPr id="4098" name="Picture 2" descr="Resultado de imagen para arte popular latinoamerica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04664"/>
            <a:ext cx="2016223" cy="285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509763"/>
            <a:ext cx="2926854" cy="440498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3525010"/>
            <a:ext cx="4608512" cy="307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940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3429000"/>
            <a:ext cx="3728985" cy="2088232"/>
          </a:xfrm>
          <a:prstGeom prst="rect">
            <a:avLst/>
          </a:prstGeom>
        </p:spPr>
      </p:pic>
      <p:pic>
        <p:nvPicPr>
          <p:cNvPr id="8" name="Picture 2" descr="Resultado de imagen para cultura popular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6076950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5430" y="3140968"/>
            <a:ext cx="4308989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465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4302164"/>
            <a:ext cx="4367854" cy="2458940"/>
          </a:xfrm>
          <a:prstGeom prst="rect">
            <a:avLst/>
          </a:prstGeom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395536" y="476673"/>
            <a:ext cx="8003232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MX" b="1" dirty="0" smtClean="0"/>
              <a:t>Cultura popular en la vida cotidiana</a:t>
            </a:r>
          </a:p>
          <a:p>
            <a:pPr marL="0" indent="0" algn="just">
              <a:buNone/>
            </a:pPr>
            <a:r>
              <a:rPr lang="es-MX" sz="1800" dirty="0" smtClean="0"/>
              <a:t>- </a:t>
            </a:r>
            <a:r>
              <a:rPr lang="es-MX" sz="1800" dirty="0"/>
              <a:t>Sectores o clases sociales que participan</a:t>
            </a:r>
            <a:r>
              <a:rPr lang="es-MX" sz="1800" dirty="0" smtClean="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9" y="1618464"/>
            <a:ext cx="3888432" cy="293538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3970" y="1412776"/>
            <a:ext cx="3982831" cy="266429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3608" y="4619558"/>
            <a:ext cx="2619375" cy="1743075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1747998" y="6421460"/>
            <a:ext cx="1210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Guatemala 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715283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861048"/>
            <a:ext cx="4762500" cy="2828925"/>
          </a:xfrm>
          <a:prstGeom prst="rect">
            <a:avLst/>
          </a:prstGeom>
        </p:spPr>
      </p:pic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9553" y="1593409"/>
            <a:ext cx="4104456" cy="2731329"/>
          </a:xfrm>
          <a:prstGeom prst="rect">
            <a:avLst/>
          </a:prstGeom>
        </p:spPr>
      </p:pic>
      <p:sp>
        <p:nvSpPr>
          <p:cNvPr id="4" name="2 Marcador de contenido"/>
          <p:cNvSpPr txBox="1">
            <a:spLocks/>
          </p:cNvSpPr>
          <p:nvPr/>
        </p:nvSpPr>
        <p:spPr>
          <a:xfrm>
            <a:off x="395536" y="476673"/>
            <a:ext cx="8003232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MX" b="1" dirty="0" smtClean="0"/>
              <a:t>Cultura popular en la vida cotidiana</a:t>
            </a:r>
          </a:p>
          <a:p>
            <a:pPr marL="0" indent="0" algn="just">
              <a:buNone/>
            </a:pPr>
            <a:r>
              <a:rPr lang="es-MX" sz="1800" dirty="0" smtClean="0"/>
              <a:t>- </a:t>
            </a:r>
            <a:r>
              <a:rPr lang="es-MX" sz="1800" dirty="0"/>
              <a:t>Medios o maneras en que se transmiten o se divulgan sus expresiones culturales. </a:t>
            </a:r>
            <a:endParaRPr lang="es-MX" sz="1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072" y="1581189"/>
            <a:ext cx="3036196" cy="201622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76" y="4488974"/>
            <a:ext cx="2555644" cy="203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18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contenido"/>
          <p:cNvSpPr txBox="1">
            <a:spLocks/>
          </p:cNvSpPr>
          <p:nvPr/>
        </p:nvSpPr>
        <p:spPr>
          <a:xfrm>
            <a:off x="395536" y="476673"/>
            <a:ext cx="8003232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MX" b="1" dirty="0" smtClean="0"/>
              <a:t>Sobre las experiencias artísticas populares</a:t>
            </a:r>
          </a:p>
          <a:p>
            <a:pPr marL="0" indent="0" algn="just">
              <a:buNone/>
            </a:pPr>
            <a:r>
              <a:rPr lang="es-MX" sz="1800" dirty="0" smtClean="0"/>
              <a:t>- </a:t>
            </a:r>
            <a:r>
              <a:rPr lang="es-MX" sz="1800" dirty="0"/>
              <a:t>Tipo de expresiones artísticas. </a:t>
            </a:r>
            <a:endParaRPr lang="es-MX" sz="1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s-MX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149080"/>
            <a:ext cx="2805263" cy="1849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7" y="1522288"/>
            <a:ext cx="4408603" cy="3884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34" y="1628801"/>
            <a:ext cx="3335338" cy="232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0715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1.1.4. Cultura de masas </a:t>
            </a: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12776"/>
            <a:ext cx="3370165" cy="4298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0620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82</Words>
  <Application>Microsoft Office PowerPoint</Application>
  <PresentationFormat>Presentación en pantalla (4:3)</PresentationFormat>
  <Paragraphs>11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1.1.3. Culturas populares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1.1.4. Cultura de masas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1.1.4. Cultura de masas </dc:title>
  <dc:creator>Alfredo-PC</dc:creator>
  <cp:lastModifiedBy>Alfredo-PC</cp:lastModifiedBy>
  <cp:revision>5</cp:revision>
  <dcterms:created xsi:type="dcterms:W3CDTF">2019-09-26T23:24:00Z</dcterms:created>
  <dcterms:modified xsi:type="dcterms:W3CDTF">2019-09-26T23:41:17Z</dcterms:modified>
</cp:coreProperties>
</file>