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sldIdLst>
    <p:sldId id="256" r:id="rId2"/>
    <p:sldId id="333" r:id="rId3"/>
    <p:sldId id="257" r:id="rId4"/>
    <p:sldId id="330" r:id="rId5"/>
    <p:sldId id="334" r:id="rId6"/>
    <p:sldId id="336" r:id="rId7"/>
    <p:sldId id="332" r:id="rId8"/>
    <p:sldId id="289" r:id="rId9"/>
    <p:sldId id="265" r:id="rId10"/>
    <p:sldId id="290" r:id="rId11"/>
    <p:sldId id="284" r:id="rId12"/>
    <p:sldId id="282" r:id="rId13"/>
    <p:sldId id="285" r:id="rId14"/>
    <p:sldId id="286" r:id="rId15"/>
    <p:sldId id="287" r:id="rId16"/>
    <p:sldId id="297" r:id="rId17"/>
    <p:sldId id="298" r:id="rId18"/>
    <p:sldId id="299" r:id="rId19"/>
    <p:sldId id="295" r:id="rId20"/>
    <p:sldId id="300" r:id="rId21"/>
    <p:sldId id="270" r:id="rId22"/>
    <p:sldId id="313" r:id="rId23"/>
    <p:sldId id="314" r:id="rId24"/>
    <p:sldId id="271" r:id="rId25"/>
    <p:sldId id="315" r:id="rId26"/>
    <p:sldId id="272" r:id="rId27"/>
    <p:sldId id="326" r:id="rId28"/>
    <p:sldId id="319" r:id="rId29"/>
    <p:sldId id="320" r:id="rId30"/>
    <p:sldId id="321" r:id="rId31"/>
    <p:sldId id="322" r:id="rId32"/>
    <p:sldId id="327" r:id="rId33"/>
    <p:sldId id="273" r:id="rId34"/>
    <p:sldId id="274" r:id="rId35"/>
    <p:sldId id="275" r:id="rId36"/>
    <p:sldId id="276" r:id="rId37"/>
    <p:sldId id="277" r:id="rId38"/>
    <p:sldId id="328" r:id="rId39"/>
    <p:sldId id="278" r:id="rId40"/>
    <p:sldId id="335"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3C18"/>
    <a:srgbClr val="5E5F27"/>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7440" autoAdjust="0"/>
  </p:normalViewPr>
  <p:slideViewPr>
    <p:cSldViewPr>
      <p:cViewPr varScale="1">
        <p:scale>
          <a:sx n="72" d="100"/>
          <a:sy n="72" d="100"/>
        </p:scale>
        <p:origin x="1704" y="66"/>
      </p:cViewPr>
      <p:guideLst>
        <p:guide orient="horz" pos="2160"/>
        <p:guide pos="2880"/>
      </p:guideLst>
    </p:cSldViewPr>
  </p:slideViewPr>
  <p:notesTextViewPr>
    <p:cViewPr>
      <p:scale>
        <a:sx n="50" d="100"/>
        <a:sy n="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475ACD-D79D-40BA-AD8E-817C94F4ABEC}" type="doc">
      <dgm:prSet loTypeId="urn:microsoft.com/office/officeart/2005/8/layout/vList3" loCatId="picture" qsTypeId="urn:microsoft.com/office/officeart/2005/8/quickstyle/simple1" qsCatId="simple" csTypeId="urn:microsoft.com/office/officeart/2005/8/colors/colorful5" csCatId="colorful" phldr="1"/>
      <dgm:spPr/>
      <dgm:t>
        <a:bodyPr/>
        <a:lstStyle/>
        <a:p>
          <a:endParaRPr lang="es-ES"/>
        </a:p>
      </dgm:t>
    </dgm:pt>
    <dgm:pt modelId="{9B8477CF-74E1-4CAD-A597-B738E9024A88}">
      <dgm:prSet phldrT="[Texto]"/>
      <dgm:spPr/>
      <dgm:t>
        <a:bodyPr/>
        <a:lstStyle/>
        <a:p>
          <a:pPr>
            <a:buAutoNum type="arabicPeriod"/>
          </a:pPr>
          <a:r>
            <a:rPr lang="es-MX" dirty="0">
              <a:solidFill>
                <a:schemeClr val="tx1"/>
              </a:solidFill>
            </a:rPr>
            <a:t>Contabilidad administrativa y generalidades del presupuesto.</a:t>
          </a:r>
        </a:p>
      </dgm:t>
    </dgm:pt>
    <dgm:pt modelId="{482A68D9-B630-4012-8F89-A0E1C64CAF7A}" type="parTrans" cxnId="{E1BC67C5-9E5A-45EA-8E87-7C0180059AD0}">
      <dgm:prSet/>
      <dgm:spPr/>
      <dgm:t>
        <a:bodyPr/>
        <a:lstStyle/>
        <a:p>
          <a:endParaRPr lang="es-ES">
            <a:solidFill>
              <a:schemeClr val="tx1"/>
            </a:solidFill>
          </a:endParaRPr>
        </a:p>
      </dgm:t>
    </dgm:pt>
    <dgm:pt modelId="{D909C1FD-4E70-4FCD-A31E-3A2A05E039F3}" type="sibTrans" cxnId="{E1BC67C5-9E5A-45EA-8E87-7C0180059AD0}">
      <dgm:prSet/>
      <dgm:spPr/>
      <dgm:t>
        <a:bodyPr/>
        <a:lstStyle/>
        <a:p>
          <a:endParaRPr lang="es-ES">
            <a:solidFill>
              <a:schemeClr val="tx1"/>
            </a:solidFill>
          </a:endParaRPr>
        </a:p>
      </dgm:t>
    </dgm:pt>
    <dgm:pt modelId="{DCC9E8B1-2396-45A6-9F30-033956720494}">
      <dgm:prSet phldrT="[Texto]"/>
      <dgm:spPr/>
      <dgm:t>
        <a:bodyPr/>
        <a:lstStyle/>
        <a:p>
          <a:pPr>
            <a:buAutoNum type="arabicPeriod"/>
          </a:pPr>
          <a:r>
            <a:rPr lang="es-MX" dirty="0">
              <a:solidFill>
                <a:schemeClr val="tx1"/>
              </a:solidFill>
            </a:rPr>
            <a:t>Contabilidad por áreas de responsabilidad.</a:t>
          </a:r>
        </a:p>
      </dgm:t>
    </dgm:pt>
    <dgm:pt modelId="{A2C157F0-5373-4D44-A9E8-5248F24AC172}" type="parTrans" cxnId="{32B905BB-877E-4221-B586-53E6A7AF4BB2}">
      <dgm:prSet/>
      <dgm:spPr/>
      <dgm:t>
        <a:bodyPr/>
        <a:lstStyle/>
        <a:p>
          <a:endParaRPr lang="es-ES">
            <a:solidFill>
              <a:schemeClr val="tx1"/>
            </a:solidFill>
          </a:endParaRPr>
        </a:p>
      </dgm:t>
    </dgm:pt>
    <dgm:pt modelId="{999FCFB9-A4CA-4956-9CE2-24D6760A5070}" type="sibTrans" cxnId="{32B905BB-877E-4221-B586-53E6A7AF4BB2}">
      <dgm:prSet/>
      <dgm:spPr/>
      <dgm:t>
        <a:bodyPr/>
        <a:lstStyle/>
        <a:p>
          <a:endParaRPr lang="es-ES">
            <a:solidFill>
              <a:schemeClr val="tx1"/>
            </a:solidFill>
          </a:endParaRPr>
        </a:p>
      </dgm:t>
    </dgm:pt>
    <dgm:pt modelId="{9AE86B49-459F-4357-A56B-0FA9546D7A01}">
      <dgm:prSet phldrT="[Texto]"/>
      <dgm:spPr/>
      <dgm:t>
        <a:bodyPr/>
        <a:lstStyle/>
        <a:p>
          <a:pPr>
            <a:buAutoNum type="arabicPeriod"/>
          </a:pPr>
          <a:r>
            <a:rPr lang="es-MX" dirty="0">
              <a:solidFill>
                <a:schemeClr val="tx1"/>
              </a:solidFill>
            </a:rPr>
            <a:t>Estructura presupuestal.</a:t>
          </a:r>
        </a:p>
      </dgm:t>
    </dgm:pt>
    <dgm:pt modelId="{6FC63B6A-CB9C-455A-984C-28A672B1800B}" type="parTrans" cxnId="{08E4D669-8DE1-41D2-B6AF-3A2BF207D064}">
      <dgm:prSet/>
      <dgm:spPr/>
      <dgm:t>
        <a:bodyPr/>
        <a:lstStyle/>
        <a:p>
          <a:endParaRPr lang="es-ES">
            <a:solidFill>
              <a:schemeClr val="tx1"/>
            </a:solidFill>
          </a:endParaRPr>
        </a:p>
      </dgm:t>
    </dgm:pt>
    <dgm:pt modelId="{5B230D41-4D15-46EE-AAA5-95A6E06A6F51}" type="sibTrans" cxnId="{08E4D669-8DE1-41D2-B6AF-3A2BF207D064}">
      <dgm:prSet/>
      <dgm:spPr/>
      <dgm:t>
        <a:bodyPr/>
        <a:lstStyle/>
        <a:p>
          <a:endParaRPr lang="es-ES">
            <a:solidFill>
              <a:schemeClr val="tx1"/>
            </a:solidFill>
          </a:endParaRPr>
        </a:p>
      </dgm:t>
    </dgm:pt>
    <dgm:pt modelId="{FC77A7A1-926C-4841-8F11-FE18E53D6583}">
      <dgm:prSet phldrT="[Texto]"/>
      <dgm:spPr/>
      <dgm:t>
        <a:bodyPr/>
        <a:lstStyle/>
        <a:p>
          <a:pPr>
            <a:buAutoNum type="arabicPeriod"/>
          </a:pPr>
          <a:r>
            <a:rPr lang="es-MX">
              <a:solidFill>
                <a:schemeClr val="tx1"/>
              </a:solidFill>
            </a:rPr>
            <a:t>Elaboración del Presupuestos</a:t>
          </a:r>
          <a:endParaRPr lang="es-MX" dirty="0">
            <a:solidFill>
              <a:schemeClr val="tx1"/>
            </a:solidFill>
          </a:endParaRPr>
        </a:p>
      </dgm:t>
    </dgm:pt>
    <dgm:pt modelId="{AF9628E0-2583-44D3-A925-09596259DB82}" type="parTrans" cxnId="{CFE06F18-7BB1-4327-8D8B-9908058DAFDB}">
      <dgm:prSet/>
      <dgm:spPr/>
      <dgm:t>
        <a:bodyPr/>
        <a:lstStyle/>
        <a:p>
          <a:endParaRPr lang="es-ES">
            <a:solidFill>
              <a:schemeClr val="tx1"/>
            </a:solidFill>
          </a:endParaRPr>
        </a:p>
      </dgm:t>
    </dgm:pt>
    <dgm:pt modelId="{596AD014-41E9-4419-B9EA-75C2B889F4B9}" type="sibTrans" cxnId="{CFE06F18-7BB1-4327-8D8B-9908058DAFDB}">
      <dgm:prSet/>
      <dgm:spPr/>
      <dgm:t>
        <a:bodyPr/>
        <a:lstStyle/>
        <a:p>
          <a:endParaRPr lang="es-ES">
            <a:solidFill>
              <a:schemeClr val="tx1"/>
            </a:solidFill>
          </a:endParaRPr>
        </a:p>
      </dgm:t>
    </dgm:pt>
    <dgm:pt modelId="{55351D5E-E5C5-4C0C-98A8-14E88B903E2D}">
      <dgm:prSet/>
      <dgm:spPr/>
      <dgm:t>
        <a:bodyPr/>
        <a:lstStyle/>
        <a:p>
          <a:pPr>
            <a:buAutoNum type="arabicPeriod"/>
          </a:pPr>
          <a:r>
            <a:rPr lang="es-MX">
              <a:solidFill>
                <a:schemeClr val="tx1"/>
              </a:solidFill>
            </a:rPr>
            <a:t>Control presupuestal y elaboración de informes.</a:t>
          </a:r>
          <a:endParaRPr lang="es-ES" dirty="0">
            <a:solidFill>
              <a:schemeClr val="tx1"/>
            </a:solidFill>
          </a:endParaRPr>
        </a:p>
      </dgm:t>
    </dgm:pt>
    <dgm:pt modelId="{BCDBA2DE-D269-4A28-AFE7-D327DBD398A2}" type="parTrans" cxnId="{3FB324D3-685F-4B56-ABF6-76EA550EC968}">
      <dgm:prSet/>
      <dgm:spPr/>
      <dgm:t>
        <a:bodyPr/>
        <a:lstStyle/>
        <a:p>
          <a:endParaRPr lang="es-ES">
            <a:solidFill>
              <a:schemeClr val="tx1"/>
            </a:solidFill>
          </a:endParaRPr>
        </a:p>
      </dgm:t>
    </dgm:pt>
    <dgm:pt modelId="{CE7A295B-8128-42EA-926A-997A0A623776}" type="sibTrans" cxnId="{3FB324D3-685F-4B56-ABF6-76EA550EC968}">
      <dgm:prSet/>
      <dgm:spPr/>
      <dgm:t>
        <a:bodyPr/>
        <a:lstStyle/>
        <a:p>
          <a:endParaRPr lang="es-ES">
            <a:solidFill>
              <a:schemeClr val="tx1"/>
            </a:solidFill>
          </a:endParaRPr>
        </a:p>
      </dgm:t>
    </dgm:pt>
    <dgm:pt modelId="{5578FC4B-75DD-43EA-9A00-A6EA344088C8}" type="pres">
      <dgm:prSet presAssocID="{77475ACD-D79D-40BA-AD8E-817C94F4ABEC}" presName="linearFlow" presStyleCnt="0">
        <dgm:presLayoutVars>
          <dgm:dir/>
          <dgm:resizeHandles val="exact"/>
        </dgm:presLayoutVars>
      </dgm:prSet>
      <dgm:spPr/>
    </dgm:pt>
    <dgm:pt modelId="{B1CCDAEA-68EE-4696-BCB1-A72A51CFB5D8}" type="pres">
      <dgm:prSet presAssocID="{9B8477CF-74E1-4CAD-A597-B738E9024A88}" presName="composite" presStyleCnt="0"/>
      <dgm:spPr/>
    </dgm:pt>
    <dgm:pt modelId="{0946AB93-DD4B-4E4F-B1BA-70073DBD8ADF}" type="pres">
      <dgm:prSet presAssocID="{9B8477CF-74E1-4CAD-A597-B738E9024A88}" presName="imgShp" presStyleLbl="fgImgPlace1" presStyleIdx="0" presStyleCnt="5"/>
      <dgm:spPr/>
    </dgm:pt>
    <dgm:pt modelId="{0CBC880A-0791-442F-BF96-1CB31AF2CA09}" type="pres">
      <dgm:prSet presAssocID="{9B8477CF-74E1-4CAD-A597-B738E9024A88}" presName="txShp" presStyleLbl="node1" presStyleIdx="0" presStyleCnt="5">
        <dgm:presLayoutVars>
          <dgm:bulletEnabled val="1"/>
        </dgm:presLayoutVars>
      </dgm:prSet>
      <dgm:spPr/>
    </dgm:pt>
    <dgm:pt modelId="{63183995-C609-481D-AFE2-F8CD664701BB}" type="pres">
      <dgm:prSet presAssocID="{D909C1FD-4E70-4FCD-A31E-3A2A05E039F3}" presName="spacing" presStyleCnt="0"/>
      <dgm:spPr/>
    </dgm:pt>
    <dgm:pt modelId="{9E1A28DD-1333-4FB6-9E2F-85A5264730D4}" type="pres">
      <dgm:prSet presAssocID="{DCC9E8B1-2396-45A6-9F30-033956720494}" presName="composite" presStyleCnt="0"/>
      <dgm:spPr/>
    </dgm:pt>
    <dgm:pt modelId="{4BDB6C2B-AA85-4207-929C-6874797E86A1}" type="pres">
      <dgm:prSet presAssocID="{DCC9E8B1-2396-45A6-9F30-033956720494}" presName="imgShp" presStyleLbl="fgImgPlace1" presStyleIdx="1" presStyleCnt="5"/>
      <dgm:spPr/>
    </dgm:pt>
    <dgm:pt modelId="{EF274571-8B84-4A84-94CF-D31903BD1C94}" type="pres">
      <dgm:prSet presAssocID="{DCC9E8B1-2396-45A6-9F30-033956720494}" presName="txShp" presStyleLbl="node1" presStyleIdx="1" presStyleCnt="5">
        <dgm:presLayoutVars>
          <dgm:bulletEnabled val="1"/>
        </dgm:presLayoutVars>
      </dgm:prSet>
      <dgm:spPr/>
    </dgm:pt>
    <dgm:pt modelId="{A06A545B-CCBB-4936-BC24-69B94153A6A2}" type="pres">
      <dgm:prSet presAssocID="{999FCFB9-A4CA-4956-9CE2-24D6760A5070}" presName="spacing" presStyleCnt="0"/>
      <dgm:spPr/>
    </dgm:pt>
    <dgm:pt modelId="{0408A97B-CD12-4BCF-AEDA-4DA3395127A0}" type="pres">
      <dgm:prSet presAssocID="{9AE86B49-459F-4357-A56B-0FA9546D7A01}" presName="composite" presStyleCnt="0"/>
      <dgm:spPr/>
    </dgm:pt>
    <dgm:pt modelId="{DD6DF0AF-DF0D-4E5F-A2B4-2B6392859680}" type="pres">
      <dgm:prSet presAssocID="{9AE86B49-459F-4357-A56B-0FA9546D7A01}" presName="imgShp" presStyleLbl="fgImgPlace1" presStyleIdx="2" presStyleCnt="5"/>
      <dgm:spPr/>
    </dgm:pt>
    <dgm:pt modelId="{3340623B-6251-490F-9ED4-8D453622A0D3}" type="pres">
      <dgm:prSet presAssocID="{9AE86B49-459F-4357-A56B-0FA9546D7A01}" presName="txShp" presStyleLbl="node1" presStyleIdx="2" presStyleCnt="5">
        <dgm:presLayoutVars>
          <dgm:bulletEnabled val="1"/>
        </dgm:presLayoutVars>
      </dgm:prSet>
      <dgm:spPr/>
    </dgm:pt>
    <dgm:pt modelId="{8055A095-19F8-4FFD-B78E-F069B403B250}" type="pres">
      <dgm:prSet presAssocID="{5B230D41-4D15-46EE-AAA5-95A6E06A6F51}" presName="spacing" presStyleCnt="0"/>
      <dgm:spPr/>
    </dgm:pt>
    <dgm:pt modelId="{A7009E55-BE08-4616-AD07-C9899E82E482}" type="pres">
      <dgm:prSet presAssocID="{FC77A7A1-926C-4841-8F11-FE18E53D6583}" presName="composite" presStyleCnt="0"/>
      <dgm:spPr/>
    </dgm:pt>
    <dgm:pt modelId="{C1B08351-BDCC-4083-B051-2AC31B59836E}" type="pres">
      <dgm:prSet presAssocID="{FC77A7A1-926C-4841-8F11-FE18E53D6583}" presName="imgShp" presStyleLbl="fgImgPlace1" presStyleIdx="3" presStyleCnt="5"/>
      <dgm:spPr/>
    </dgm:pt>
    <dgm:pt modelId="{47E9F515-B38B-4AC9-A14C-BEE551DA26CD}" type="pres">
      <dgm:prSet presAssocID="{FC77A7A1-926C-4841-8F11-FE18E53D6583}" presName="txShp" presStyleLbl="node1" presStyleIdx="3" presStyleCnt="5">
        <dgm:presLayoutVars>
          <dgm:bulletEnabled val="1"/>
        </dgm:presLayoutVars>
      </dgm:prSet>
      <dgm:spPr/>
    </dgm:pt>
    <dgm:pt modelId="{1C365480-17FB-414E-A1DD-C4552C7145D1}" type="pres">
      <dgm:prSet presAssocID="{596AD014-41E9-4419-B9EA-75C2B889F4B9}" presName="spacing" presStyleCnt="0"/>
      <dgm:spPr/>
    </dgm:pt>
    <dgm:pt modelId="{8A87520E-AEF6-4893-A6ED-AC34F4B5424B}" type="pres">
      <dgm:prSet presAssocID="{55351D5E-E5C5-4C0C-98A8-14E88B903E2D}" presName="composite" presStyleCnt="0"/>
      <dgm:spPr/>
    </dgm:pt>
    <dgm:pt modelId="{C2CC7A48-AFCC-49DE-B30D-2A497EFBD3EF}" type="pres">
      <dgm:prSet presAssocID="{55351D5E-E5C5-4C0C-98A8-14E88B903E2D}" presName="imgShp" presStyleLbl="fgImgPlace1" presStyleIdx="4" presStyleCnt="5"/>
      <dgm:spPr/>
    </dgm:pt>
    <dgm:pt modelId="{53F0FCEE-117B-45D2-83A0-7FC23BCB5E04}" type="pres">
      <dgm:prSet presAssocID="{55351D5E-E5C5-4C0C-98A8-14E88B903E2D}" presName="txShp" presStyleLbl="node1" presStyleIdx="4" presStyleCnt="5">
        <dgm:presLayoutVars>
          <dgm:bulletEnabled val="1"/>
        </dgm:presLayoutVars>
      </dgm:prSet>
      <dgm:spPr/>
    </dgm:pt>
  </dgm:ptLst>
  <dgm:cxnLst>
    <dgm:cxn modelId="{CFE06F18-7BB1-4327-8D8B-9908058DAFDB}" srcId="{77475ACD-D79D-40BA-AD8E-817C94F4ABEC}" destId="{FC77A7A1-926C-4841-8F11-FE18E53D6583}" srcOrd="3" destOrd="0" parTransId="{AF9628E0-2583-44D3-A925-09596259DB82}" sibTransId="{596AD014-41E9-4419-B9EA-75C2B889F4B9}"/>
    <dgm:cxn modelId="{CF0FF31C-FA56-40A5-A475-9B038826F8E7}" type="presOf" srcId="{FC77A7A1-926C-4841-8F11-FE18E53D6583}" destId="{47E9F515-B38B-4AC9-A14C-BEE551DA26CD}" srcOrd="0" destOrd="0" presId="urn:microsoft.com/office/officeart/2005/8/layout/vList3"/>
    <dgm:cxn modelId="{08E4D669-8DE1-41D2-B6AF-3A2BF207D064}" srcId="{77475ACD-D79D-40BA-AD8E-817C94F4ABEC}" destId="{9AE86B49-459F-4357-A56B-0FA9546D7A01}" srcOrd="2" destOrd="0" parTransId="{6FC63B6A-CB9C-455A-984C-28A672B1800B}" sibTransId="{5B230D41-4D15-46EE-AAA5-95A6E06A6F51}"/>
    <dgm:cxn modelId="{F185E56F-D2B6-4125-8C1E-C66FD8200988}" type="presOf" srcId="{55351D5E-E5C5-4C0C-98A8-14E88B903E2D}" destId="{53F0FCEE-117B-45D2-83A0-7FC23BCB5E04}" srcOrd="0" destOrd="0" presId="urn:microsoft.com/office/officeart/2005/8/layout/vList3"/>
    <dgm:cxn modelId="{A8FF648D-C2DA-4EBF-9824-165E1B21E71B}" type="presOf" srcId="{DCC9E8B1-2396-45A6-9F30-033956720494}" destId="{EF274571-8B84-4A84-94CF-D31903BD1C94}" srcOrd="0" destOrd="0" presId="urn:microsoft.com/office/officeart/2005/8/layout/vList3"/>
    <dgm:cxn modelId="{32B905BB-877E-4221-B586-53E6A7AF4BB2}" srcId="{77475ACD-D79D-40BA-AD8E-817C94F4ABEC}" destId="{DCC9E8B1-2396-45A6-9F30-033956720494}" srcOrd="1" destOrd="0" parTransId="{A2C157F0-5373-4D44-A9E8-5248F24AC172}" sibTransId="{999FCFB9-A4CA-4956-9CE2-24D6760A5070}"/>
    <dgm:cxn modelId="{E1BC67C5-9E5A-45EA-8E87-7C0180059AD0}" srcId="{77475ACD-D79D-40BA-AD8E-817C94F4ABEC}" destId="{9B8477CF-74E1-4CAD-A597-B738E9024A88}" srcOrd="0" destOrd="0" parTransId="{482A68D9-B630-4012-8F89-A0E1C64CAF7A}" sibTransId="{D909C1FD-4E70-4FCD-A31E-3A2A05E039F3}"/>
    <dgm:cxn modelId="{188681CC-522D-46C1-A43E-544591C8F928}" type="presOf" srcId="{9B8477CF-74E1-4CAD-A597-B738E9024A88}" destId="{0CBC880A-0791-442F-BF96-1CB31AF2CA09}" srcOrd="0" destOrd="0" presId="urn:microsoft.com/office/officeart/2005/8/layout/vList3"/>
    <dgm:cxn modelId="{3FB324D3-685F-4B56-ABF6-76EA550EC968}" srcId="{77475ACD-D79D-40BA-AD8E-817C94F4ABEC}" destId="{55351D5E-E5C5-4C0C-98A8-14E88B903E2D}" srcOrd="4" destOrd="0" parTransId="{BCDBA2DE-D269-4A28-AFE7-D327DBD398A2}" sibTransId="{CE7A295B-8128-42EA-926A-997A0A623776}"/>
    <dgm:cxn modelId="{3EBD08D7-63DB-4C75-A0EF-054EE5CABAE3}" type="presOf" srcId="{77475ACD-D79D-40BA-AD8E-817C94F4ABEC}" destId="{5578FC4B-75DD-43EA-9A00-A6EA344088C8}" srcOrd="0" destOrd="0" presId="urn:microsoft.com/office/officeart/2005/8/layout/vList3"/>
    <dgm:cxn modelId="{94C485E6-B448-4F6C-94F3-1045BEA2A4A3}" type="presOf" srcId="{9AE86B49-459F-4357-A56B-0FA9546D7A01}" destId="{3340623B-6251-490F-9ED4-8D453622A0D3}" srcOrd="0" destOrd="0" presId="urn:microsoft.com/office/officeart/2005/8/layout/vList3"/>
    <dgm:cxn modelId="{D03C6966-9C09-47CA-B239-358A6EC1F414}" type="presParOf" srcId="{5578FC4B-75DD-43EA-9A00-A6EA344088C8}" destId="{B1CCDAEA-68EE-4696-BCB1-A72A51CFB5D8}" srcOrd="0" destOrd="0" presId="urn:microsoft.com/office/officeart/2005/8/layout/vList3"/>
    <dgm:cxn modelId="{8F1093EA-1BE1-43F0-8E3B-61987FFD319D}" type="presParOf" srcId="{B1CCDAEA-68EE-4696-BCB1-A72A51CFB5D8}" destId="{0946AB93-DD4B-4E4F-B1BA-70073DBD8ADF}" srcOrd="0" destOrd="0" presId="urn:microsoft.com/office/officeart/2005/8/layout/vList3"/>
    <dgm:cxn modelId="{5C64BB71-A4F5-4224-BF57-9AB0A7E7071E}" type="presParOf" srcId="{B1CCDAEA-68EE-4696-BCB1-A72A51CFB5D8}" destId="{0CBC880A-0791-442F-BF96-1CB31AF2CA09}" srcOrd="1" destOrd="0" presId="urn:microsoft.com/office/officeart/2005/8/layout/vList3"/>
    <dgm:cxn modelId="{C57C45A5-7044-4AC9-A991-7F77B8EBE24D}" type="presParOf" srcId="{5578FC4B-75DD-43EA-9A00-A6EA344088C8}" destId="{63183995-C609-481D-AFE2-F8CD664701BB}" srcOrd="1" destOrd="0" presId="urn:microsoft.com/office/officeart/2005/8/layout/vList3"/>
    <dgm:cxn modelId="{B4272E51-92D2-48CD-BC8B-1D20EE4F4503}" type="presParOf" srcId="{5578FC4B-75DD-43EA-9A00-A6EA344088C8}" destId="{9E1A28DD-1333-4FB6-9E2F-85A5264730D4}" srcOrd="2" destOrd="0" presId="urn:microsoft.com/office/officeart/2005/8/layout/vList3"/>
    <dgm:cxn modelId="{004105B1-1F17-4420-BA85-D6D7DABCEF58}" type="presParOf" srcId="{9E1A28DD-1333-4FB6-9E2F-85A5264730D4}" destId="{4BDB6C2B-AA85-4207-929C-6874797E86A1}" srcOrd="0" destOrd="0" presId="urn:microsoft.com/office/officeart/2005/8/layout/vList3"/>
    <dgm:cxn modelId="{463B752D-CD94-4EB0-A02D-276B432837B7}" type="presParOf" srcId="{9E1A28DD-1333-4FB6-9E2F-85A5264730D4}" destId="{EF274571-8B84-4A84-94CF-D31903BD1C94}" srcOrd="1" destOrd="0" presId="urn:microsoft.com/office/officeart/2005/8/layout/vList3"/>
    <dgm:cxn modelId="{B3F30A39-268C-4478-9D15-E042BA3647E7}" type="presParOf" srcId="{5578FC4B-75DD-43EA-9A00-A6EA344088C8}" destId="{A06A545B-CCBB-4936-BC24-69B94153A6A2}" srcOrd="3" destOrd="0" presId="urn:microsoft.com/office/officeart/2005/8/layout/vList3"/>
    <dgm:cxn modelId="{93435BCD-E349-481A-9306-754E25C2A5FF}" type="presParOf" srcId="{5578FC4B-75DD-43EA-9A00-A6EA344088C8}" destId="{0408A97B-CD12-4BCF-AEDA-4DA3395127A0}" srcOrd="4" destOrd="0" presId="urn:microsoft.com/office/officeart/2005/8/layout/vList3"/>
    <dgm:cxn modelId="{B2061228-C65B-4813-8E10-37D3E2D86551}" type="presParOf" srcId="{0408A97B-CD12-4BCF-AEDA-4DA3395127A0}" destId="{DD6DF0AF-DF0D-4E5F-A2B4-2B6392859680}" srcOrd="0" destOrd="0" presId="urn:microsoft.com/office/officeart/2005/8/layout/vList3"/>
    <dgm:cxn modelId="{9AD8A22E-3A1E-4D7F-B13C-FE7E0E8AB9CF}" type="presParOf" srcId="{0408A97B-CD12-4BCF-AEDA-4DA3395127A0}" destId="{3340623B-6251-490F-9ED4-8D453622A0D3}" srcOrd="1" destOrd="0" presId="urn:microsoft.com/office/officeart/2005/8/layout/vList3"/>
    <dgm:cxn modelId="{7984B708-962E-44B2-B7DA-9602B8A33643}" type="presParOf" srcId="{5578FC4B-75DD-43EA-9A00-A6EA344088C8}" destId="{8055A095-19F8-4FFD-B78E-F069B403B250}" srcOrd="5" destOrd="0" presId="urn:microsoft.com/office/officeart/2005/8/layout/vList3"/>
    <dgm:cxn modelId="{A51EF565-2677-45E6-A14C-C847D0879278}" type="presParOf" srcId="{5578FC4B-75DD-43EA-9A00-A6EA344088C8}" destId="{A7009E55-BE08-4616-AD07-C9899E82E482}" srcOrd="6" destOrd="0" presId="urn:microsoft.com/office/officeart/2005/8/layout/vList3"/>
    <dgm:cxn modelId="{67D25B6E-A458-428E-B3C9-F06132D2A7AB}" type="presParOf" srcId="{A7009E55-BE08-4616-AD07-C9899E82E482}" destId="{C1B08351-BDCC-4083-B051-2AC31B59836E}" srcOrd="0" destOrd="0" presId="urn:microsoft.com/office/officeart/2005/8/layout/vList3"/>
    <dgm:cxn modelId="{A51443A0-1AB7-405F-8E0B-1403E51D1237}" type="presParOf" srcId="{A7009E55-BE08-4616-AD07-C9899E82E482}" destId="{47E9F515-B38B-4AC9-A14C-BEE551DA26CD}" srcOrd="1" destOrd="0" presId="urn:microsoft.com/office/officeart/2005/8/layout/vList3"/>
    <dgm:cxn modelId="{FEAEA0EB-7964-436D-8413-269A6D3BE0CB}" type="presParOf" srcId="{5578FC4B-75DD-43EA-9A00-A6EA344088C8}" destId="{1C365480-17FB-414E-A1DD-C4552C7145D1}" srcOrd="7" destOrd="0" presId="urn:microsoft.com/office/officeart/2005/8/layout/vList3"/>
    <dgm:cxn modelId="{955FEAD0-3E45-446E-8FE8-976A693A14E7}" type="presParOf" srcId="{5578FC4B-75DD-43EA-9A00-A6EA344088C8}" destId="{8A87520E-AEF6-4893-A6ED-AC34F4B5424B}" srcOrd="8" destOrd="0" presId="urn:microsoft.com/office/officeart/2005/8/layout/vList3"/>
    <dgm:cxn modelId="{D6601427-A9D0-4ADA-9B7E-0D47312376C1}" type="presParOf" srcId="{8A87520E-AEF6-4893-A6ED-AC34F4B5424B}" destId="{C2CC7A48-AFCC-49DE-B30D-2A497EFBD3EF}" srcOrd="0" destOrd="0" presId="urn:microsoft.com/office/officeart/2005/8/layout/vList3"/>
    <dgm:cxn modelId="{9A512A95-4776-4734-A6B3-8B129BB4CE33}" type="presParOf" srcId="{8A87520E-AEF6-4893-A6ED-AC34F4B5424B}" destId="{53F0FCEE-117B-45D2-83A0-7FC23BCB5E0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AC35B78-5B5F-4390-BC3F-6DB06255956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ES"/>
        </a:p>
      </dgm:t>
    </dgm:pt>
    <dgm:pt modelId="{03536635-E4E4-4B5D-BEA6-EC3CA1631FFA}">
      <dgm:prSet phldrT="[Texto]" custT="1">
        <dgm:style>
          <a:lnRef idx="2">
            <a:schemeClr val="accent4"/>
          </a:lnRef>
          <a:fillRef idx="1">
            <a:schemeClr val="lt1"/>
          </a:fillRef>
          <a:effectRef idx="0">
            <a:schemeClr val="accent4"/>
          </a:effectRef>
          <a:fontRef idx="minor">
            <a:schemeClr val="dk1"/>
          </a:fontRef>
        </dgm:style>
      </dgm:prSet>
      <dgm:spPr/>
      <dgm:t>
        <a:bodyPr/>
        <a:lstStyle/>
        <a:p>
          <a:r>
            <a:rPr lang="es-ES" sz="2400" dirty="0">
              <a:latin typeface="Arial" panose="020B0604020202020204" pitchFamily="34" charset="0"/>
              <a:cs typeface="Arial" panose="020B0604020202020204" pitchFamily="34" charset="0"/>
            </a:rPr>
            <a:t>Jerarquización</a:t>
          </a:r>
        </a:p>
      </dgm:t>
    </dgm:pt>
    <dgm:pt modelId="{3FEB1077-5576-4C11-917B-5591B34DCF38}" type="parTrans" cxnId="{655FA27B-EEA6-467F-A1C3-154DCC34A0B3}">
      <dgm:prSet/>
      <dgm:spPr/>
      <dgm:t>
        <a:bodyPr/>
        <a:lstStyle/>
        <a:p>
          <a:endParaRPr lang="es-ES"/>
        </a:p>
      </dgm:t>
    </dgm:pt>
    <dgm:pt modelId="{A7574142-5513-4989-A73B-14A093F128F9}" type="sibTrans" cxnId="{655FA27B-EEA6-467F-A1C3-154DCC34A0B3}">
      <dgm:prSet/>
      <dgm:spPr/>
      <dgm:t>
        <a:bodyPr/>
        <a:lstStyle/>
        <a:p>
          <a:endParaRPr lang="es-ES"/>
        </a:p>
      </dgm:t>
    </dgm:pt>
    <dgm:pt modelId="{FA7A1648-E4A3-44D5-A38A-EF9FC1514220}">
      <dgm:prSet phldrT="[Texto]" custT="1"/>
      <dgm:spPr/>
      <dgm:t>
        <a:bodyPr/>
        <a:lstStyle/>
        <a:p>
          <a:pPr algn="just">
            <a:lnSpc>
              <a:spcPct val="100000"/>
            </a:lnSpc>
          </a:pPr>
          <a:r>
            <a:rPr lang="es-ES" sz="1600" dirty="0">
              <a:latin typeface="Arial" panose="020B0604020202020204" pitchFamily="34" charset="0"/>
              <a:cs typeface="Arial" panose="020B0604020202020204" pitchFamily="34" charset="0"/>
            </a:rPr>
            <a:t>Es la disposición de las fusiones de una organización por orden de rango, grado o importancia.</a:t>
          </a:r>
        </a:p>
      </dgm:t>
    </dgm:pt>
    <dgm:pt modelId="{90E3F18C-283E-4373-9383-158F258C8587}" type="parTrans" cxnId="{C7ECB477-92E4-4344-85DE-DF76BBBB669D}">
      <dgm:prSet/>
      <dgm:spPr/>
      <dgm:t>
        <a:bodyPr/>
        <a:lstStyle/>
        <a:p>
          <a:endParaRPr lang="es-ES"/>
        </a:p>
      </dgm:t>
    </dgm:pt>
    <dgm:pt modelId="{298967C3-9950-4E16-AB19-823D44947E4F}" type="sibTrans" cxnId="{C7ECB477-92E4-4344-85DE-DF76BBBB669D}">
      <dgm:prSet/>
      <dgm:spPr/>
      <dgm:t>
        <a:bodyPr/>
        <a:lstStyle/>
        <a:p>
          <a:endParaRPr lang="es-ES"/>
        </a:p>
      </dgm:t>
    </dgm:pt>
    <dgm:pt modelId="{5201F3BF-6B4E-41F6-9B89-171DB5DEB41B}">
      <dgm:prSet phldrT="[Texto]" custT="1">
        <dgm:style>
          <a:lnRef idx="2">
            <a:schemeClr val="accent3"/>
          </a:lnRef>
          <a:fillRef idx="1">
            <a:schemeClr val="lt1"/>
          </a:fillRef>
          <a:effectRef idx="0">
            <a:schemeClr val="accent3"/>
          </a:effectRef>
          <a:fontRef idx="minor">
            <a:schemeClr val="dk1"/>
          </a:fontRef>
        </dgm:style>
      </dgm:prSet>
      <dgm:spPr/>
      <dgm:t>
        <a:bodyPr/>
        <a:lstStyle/>
        <a:p>
          <a:r>
            <a:rPr lang="es-ES" sz="2400" dirty="0">
              <a:latin typeface="Arial" panose="020B0604020202020204" pitchFamily="34" charset="0"/>
              <a:cs typeface="Arial" panose="020B0604020202020204" pitchFamily="34" charset="0"/>
            </a:rPr>
            <a:t>Áreas Funcionales</a:t>
          </a:r>
        </a:p>
      </dgm:t>
    </dgm:pt>
    <dgm:pt modelId="{079688D7-8AE2-4615-9E79-2061812D854D}" type="parTrans" cxnId="{B9558596-580E-48F4-A077-7B212A5A417F}">
      <dgm:prSet/>
      <dgm:spPr/>
      <dgm:t>
        <a:bodyPr/>
        <a:lstStyle/>
        <a:p>
          <a:endParaRPr lang="es-ES"/>
        </a:p>
      </dgm:t>
    </dgm:pt>
    <dgm:pt modelId="{C40F8EAF-DEF0-4866-A933-C0182AFADC31}" type="sibTrans" cxnId="{B9558596-580E-48F4-A077-7B212A5A417F}">
      <dgm:prSet/>
      <dgm:spPr/>
      <dgm:t>
        <a:bodyPr/>
        <a:lstStyle/>
        <a:p>
          <a:endParaRPr lang="es-ES"/>
        </a:p>
      </dgm:t>
    </dgm:pt>
    <dgm:pt modelId="{883AAC46-B578-49D8-BC58-06BEB589500F}">
      <dgm:prSet phldrT="[Texto]" custT="1"/>
      <dgm:spPr/>
      <dgm:t>
        <a:bodyPr/>
        <a:lstStyle/>
        <a:p>
          <a:pPr algn="just">
            <a:lnSpc>
              <a:spcPct val="100000"/>
            </a:lnSpc>
          </a:pPr>
          <a:r>
            <a:rPr lang="es-ES" sz="1600" dirty="0">
              <a:latin typeface="Arial" panose="020B0604020202020204" pitchFamily="34" charset="0"/>
              <a:cs typeface="Arial" panose="020B0604020202020204" pitchFamily="34" charset="0"/>
            </a:rPr>
            <a:t>Es la división de trabajo y el agrupamiento de las funciones y actividades en unidades especificas.</a:t>
          </a:r>
        </a:p>
      </dgm:t>
    </dgm:pt>
    <dgm:pt modelId="{8DF0FB81-B8C4-4EC7-9262-F054C650E505}" type="parTrans" cxnId="{CBCD4AC9-A15A-426C-94C0-9FEA0E541B16}">
      <dgm:prSet/>
      <dgm:spPr/>
      <dgm:t>
        <a:bodyPr/>
        <a:lstStyle/>
        <a:p>
          <a:endParaRPr lang="es-ES"/>
        </a:p>
      </dgm:t>
    </dgm:pt>
    <dgm:pt modelId="{CD7377F6-7D1D-48A2-AE50-6CA4C493C76E}" type="sibTrans" cxnId="{CBCD4AC9-A15A-426C-94C0-9FEA0E541B16}">
      <dgm:prSet/>
      <dgm:spPr/>
      <dgm:t>
        <a:bodyPr/>
        <a:lstStyle/>
        <a:p>
          <a:endParaRPr lang="es-ES"/>
        </a:p>
      </dgm:t>
    </dgm:pt>
    <dgm:pt modelId="{52782DE9-C7A9-481D-AD85-8AE2D14CC288}" type="pres">
      <dgm:prSet presAssocID="{3AC35B78-5B5F-4390-BC3F-6DB06255956B}" presName="diagram" presStyleCnt="0">
        <dgm:presLayoutVars>
          <dgm:chPref val="1"/>
          <dgm:dir/>
          <dgm:animOne val="branch"/>
          <dgm:animLvl val="lvl"/>
          <dgm:resizeHandles/>
        </dgm:presLayoutVars>
      </dgm:prSet>
      <dgm:spPr/>
    </dgm:pt>
    <dgm:pt modelId="{FC62B207-79F7-4740-97EC-89C7E46CE3B2}" type="pres">
      <dgm:prSet presAssocID="{03536635-E4E4-4B5D-BEA6-EC3CA1631FFA}" presName="root" presStyleCnt="0"/>
      <dgm:spPr/>
    </dgm:pt>
    <dgm:pt modelId="{10EBF9CF-A964-4E67-B06C-B9EA0EDB090C}" type="pres">
      <dgm:prSet presAssocID="{03536635-E4E4-4B5D-BEA6-EC3CA1631FFA}" presName="rootComposite" presStyleCnt="0"/>
      <dgm:spPr/>
    </dgm:pt>
    <dgm:pt modelId="{F1965150-B207-4883-96A5-92083D4F13ED}" type="pres">
      <dgm:prSet presAssocID="{03536635-E4E4-4B5D-BEA6-EC3CA1631FFA}" presName="rootText" presStyleLbl="node1" presStyleIdx="0" presStyleCnt="2" custScaleY="31699" custLinFactNeighborX="-1960" custLinFactNeighborY="-31362"/>
      <dgm:spPr/>
    </dgm:pt>
    <dgm:pt modelId="{FF8D8646-0190-412A-8CF8-AEED1F61B4FE}" type="pres">
      <dgm:prSet presAssocID="{03536635-E4E4-4B5D-BEA6-EC3CA1631FFA}" presName="rootConnector" presStyleLbl="node1" presStyleIdx="0" presStyleCnt="2"/>
      <dgm:spPr/>
    </dgm:pt>
    <dgm:pt modelId="{AD6D91AE-6F26-4618-907D-3AB1AF0A3CD2}" type="pres">
      <dgm:prSet presAssocID="{03536635-E4E4-4B5D-BEA6-EC3CA1631FFA}" presName="childShape" presStyleCnt="0"/>
      <dgm:spPr/>
    </dgm:pt>
    <dgm:pt modelId="{618EC7F7-7F35-4292-9C53-9E82B31FD7B1}" type="pres">
      <dgm:prSet presAssocID="{90E3F18C-283E-4373-9383-158F258C8587}" presName="Name13" presStyleLbl="parChTrans1D2" presStyleIdx="0" presStyleCnt="2"/>
      <dgm:spPr/>
    </dgm:pt>
    <dgm:pt modelId="{4440C90D-2701-4639-9BB1-A3D964F91783}" type="pres">
      <dgm:prSet presAssocID="{FA7A1648-E4A3-44D5-A38A-EF9FC1514220}" presName="childText" presStyleLbl="bgAcc1" presStyleIdx="0" presStyleCnt="2" custScaleY="67381" custLinFactNeighborX="-1644" custLinFactNeighborY="-6972">
        <dgm:presLayoutVars>
          <dgm:bulletEnabled val="1"/>
        </dgm:presLayoutVars>
      </dgm:prSet>
      <dgm:spPr/>
    </dgm:pt>
    <dgm:pt modelId="{4E126C1F-965A-470D-9ED8-5DABA7E3D589}" type="pres">
      <dgm:prSet presAssocID="{5201F3BF-6B4E-41F6-9B89-171DB5DEB41B}" presName="root" presStyleCnt="0"/>
      <dgm:spPr/>
    </dgm:pt>
    <dgm:pt modelId="{D184B9EE-82DD-4AC2-B154-463426029BEF}" type="pres">
      <dgm:prSet presAssocID="{5201F3BF-6B4E-41F6-9B89-171DB5DEB41B}" presName="rootComposite" presStyleCnt="0"/>
      <dgm:spPr/>
    </dgm:pt>
    <dgm:pt modelId="{7950FF9C-CC64-4A78-B06E-19616B12D7CD}" type="pres">
      <dgm:prSet presAssocID="{5201F3BF-6B4E-41F6-9B89-171DB5DEB41B}" presName="rootText" presStyleLbl="node1" presStyleIdx="1" presStyleCnt="2" custScaleX="127811" custScaleY="32508" custLinFactNeighborX="14" custLinFactNeighborY="-29257"/>
      <dgm:spPr/>
    </dgm:pt>
    <dgm:pt modelId="{15BFC2FF-0158-4E74-A9AD-7C0C735AA7C1}" type="pres">
      <dgm:prSet presAssocID="{5201F3BF-6B4E-41F6-9B89-171DB5DEB41B}" presName="rootConnector" presStyleLbl="node1" presStyleIdx="1" presStyleCnt="2"/>
      <dgm:spPr/>
    </dgm:pt>
    <dgm:pt modelId="{6894CB6B-357E-42B8-A990-4CB3435FF5F6}" type="pres">
      <dgm:prSet presAssocID="{5201F3BF-6B4E-41F6-9B89-171DB5DEB41B}" presName="childShape" presStyleCnt="0"/>
      <dgm:spPr/>
    </dgm:pt>
    <dgm:pt modelId="{6AC5FFBB-098E-414C-BAD9-349DE34F9A3C}" type="pres">
      <dgm:prSet presAssocID="{8DF0FB81-B8C4-4EC7-9262-F054C650E505}" presName="Name13" presStyleLbl="parChTrans1D2" presStyleIdx="1" presStyleCnt="2"/>
      <dgm:spPr/>
    </dgm:pt>
    <dgm:pt modelId="{159F3582-B14F-457E-997A-C00AB731592E}" type="pres">
      <dgm:prSet presAssocID="{883AAC46-B578-49D8-BC58-06BEB589500F}" presName="childText" presStyleLbl="bgAcc1" presStyleIdx="1" presStyleCnt="2" custScaleY="74893" custLinFactNeighborX="884" custLinFactNeighborY="-5074">
        <dgm:presLayoutVars>
          <dgm:bulletEnabled val="1"/>
        </dgm:presLayoutVars>
      </dgm:prSet>
      <dgm:spPr/>
    </dgm:pt>
  </dgm:ptLst>
  <dgm:cxnLst>
    <dgm:cxn modelId="{C59C0D06-4EAE-44E0-AB49-285CEBCA22D1}" type="presOf" srcId="{5201F3BF-6B4E-41F6-9B89-171DB5DEB41B}" destId="{15BFC2FF-0158-4E74-A9AD-7C0C735AA7C1}" srcOrd="1" destOrd="0" presId="urn:microsoft.com/office/officeart/2005/8/layout/hierarchy3"/>
    <dgm:cxn modelId="{1A4F8518-C078-442F-BE28-CCCA0BA0F309}" type="presOf" srcId="{883AAC46-B578-49D8-BC58-06BEB589500F}" destId="{159F3582-B14F-457E-997A-C00AB731592E}" srcOrd="0" destOrd="0" presId="urn:microsoft.com/office/officeart/2005/8/layout/hierarchy3"/>
    <dgm:cxn modelId="{7FF4BD19-DBA9-499F-8743-94C464E13C32}" type="presOf" srcId="{FA7A1648-E4A3-44D5-A38A-EF9FC1514220}" destId="{4440C90D-2701-4639-9BB1-A3D964F91783}" srcOrd="0" destOrd="0" presId="urn:microsoft.com/office/officeart/2005/8/layout/hierarchy3"/>
    <dgm:cxn modelId="{9D28755B-44C7-4A1D-9BED-E4DD08B24638}" type="presOf" srcId="{90E3F18C-283E-4373-9383-158F258C8587}" destId="{618EC7F7-7F35-4292-9C53-9E82B31FD7B1}" srcOrd="0" destOrd="0" presId="urn:microsoft.com/office/officeart/2005/8/layout/hierarchy3"/>
    <dgm:cxn modelId="{E4459553-9A23-46FC-87CD-EA499BA34048}" type="presOf" srcId="{5201F3BF-6B4E-41F6-9B89-171DB5DEB41B}" destId="{7950FF9C-CC64-4A78-B06E-19616B12D7CD}" srcOrd="0" destOrd="0" presId="urn:microsoft.com/office/officeart/2005/8/layout/hierarchy3"/>
    <dgm:cxn modelId="{C7ECB477-92E4-4344-85DE-DF76BBBB669D}" srcId="{03536635-E4E4-4B5D-BEA6-EC3CA1631FFA}" destId="{FA7A1648-E4A3-44D5-A38A-EF9FC1514220}" srcOrd="0" destOrd="0" parTransId="{90E3F18C-283E-4373-9383-158F258C8587}" sibTransId="{298967C3-9950-4E16-AB19-823D44947E4F}"/>
    <dgm:cxn modelId="{655FA27B-EEA6-467F-A1C3-154DCC34A0B3}" srcId="{3AC35B78-5B5F-4390-BC3F-6DB06255956B}" destId="{03536635-E4E4-4B5D-BEA6-EC3CA1631FFA}" srcOrd="0" destOrd="0" parTransId="{3FEB1077-5576-4C11-917B-5591B34DCF38}" sibTransId="{A7574142-5513-4989-A73B-14A093F128F9}"/>
    <dgm:cxn modelId="{751A6E8F-5D03-4CCE-8AE4-982144741BAB}" type="presOf" srcId="{03536635-E4E4-4B5D-BEA6-EC3CA1631FFA}" destId="{FF8D8646-0190-412A-8CF8-AEED1F61B4FE}" srcOrd="1" destOrd="0" presId="urn:microsoft.com/office/officeart/2005/8/layout/hierarchy3"/>
    <dgm:cxn modelId="{9BA1A092-38D4-4770-92C7-8474EA60E634}" type="presOf" srcId="{8DF0FB81-B8C4-4EC7-9262-F054C650E505}" destId="{6AC5FFBB-098E-414C-BAD9-349DE34F9A3C}" srcOrd="0" destOrd="0" presId="urn:microsoft.com/office/officeart/2005/8/layout/hierarchy3"/>
    <dgm:cxn modelId="{B9558596-580E-48F4-A077-7B212A5A417F}" srcId="{3AC35B78-5B5F-4390-BC3F-6DB06255956B}" destId="{5201F3BF-6B4E-41F6-9B89-171DB5DEB41B}" srcOrd="1" destOrd="0" parTransId="{079688D7-8AE2-4615-9E79-2061812D854D}" sibTransId="{C40F8EAF-DEF0-4866-A933-C0182AFADC31}"/>
    <dgm:cxn modelId="{A1ACDAB4-93F8-4228-B786-8366CCAFF831}" type="presOf" srcId="{03536635-E4E4-4B5D-BEA6-EC3CA1631FFA}" destId="{F1965150-B207-4883-96A5-92083D4F13ED}" srcOrd="0" destOrd="0" presId="urn:microsoft.com/office/officeart/2005/8/layout/hierarchy3"/>
    <dgm:cxn modelId="{CBCD4AC9-A15A-426C-94C0-9FEA0E541B16}" srcId="{5201F3BF-6B4E-41F6-9B89-171DB5DEB41B}" destId="{883AAC46-B578-49D8-BC58-06BEB589500F}" srcOrd="0" destOrd="0" parTransId="{8DF0FB81-B8C4-4EC7-9262-F054C650E505}" sibTransId="{CD7377F6-7D1D-48A2-AE50-6CA4C493C76E}"/>
    <dgm:cxn modelId="{060CB6EF-3589-4B8C-A86B-6385FFB12B60}" type="presOf" srcId="{3AC35B78-5B5F-4390-BC3F-6DB06255956B}" destId="{52782DE9-C7A9-481D-AD85-8AE2D14CC288}" srcOrd="0" destOrd="0" presId="urn:microsoft.com/office/officeart/2005/8/layout/hierarchy3"/>
    <dgm:cxn modelId="{B7CEBFBA-C619-47BF-A8BF-C724DF16BAC0}" type="presParOf" srcId="{52782DE9-C7A9-481D-AD85-8AE2D14CC288}" destId="{FC62B207-79F7-4740-97EC-89C7E46CE3B2}" srcOrd="0" destOrd="0" presId="urn:microsoft.com/office/officeart/2005/8/layout/hierarchy3"/>
    <dgm:cxn modelId="{2BAC49CC-8AF9-40B1-87B1-92BDFB4646CF}" type="presParOf" srcId="{FC62B207-79F7-4740-97EC-89C7E46CE3B2}" destId="{10EBF9CF-A964-4E67-B06C-B9EA0EDB090C}" srcOrd="0" destOrd="0" presId="urn:microsoft.com/office/officeart/2005/8/layout/hierarchy3"/>
    <dgm:cxn modelId="{C7DE60E6-5A06-4FA2-8077-5A8D70CD5FA6}" type="presParOf" srcId="{10EBF9CF-A964-4E67-B06C-B9EA0EDB090C}" destId="{F1965150-B207-4883-96A5-92083D4F13ED}" srcOrd="0" destOrd="0" presId="urn:microsoft.com/office/officeart/2005/8/layout/hierarchy3"/>
    <dgm:cxn modelId="{FDF8C517-5D1A-4662-B594-45B89A493971}" type="presParOf" srcId="{10EBF9CF-A964-4E67-B06C-B9EA0EDB090C}" destId="{FF8D8646-0190-412A-8CF8-AEED1F61B4FE}" srcOrd="1" destOrd="0" presId="urn:microsoft.com/office/officeart/2005/8/layout/hierarchy3"/>
    <dgm:cxn modelId="{4EF45CCD-94C8-44DC-8DF1-E47E47707B49}" type="presParOf" srcId="{FC62B207-79F7-4740-97EC-89C7E46CE3B2}" destId="{AD6D91AE-6F26-4618-907D-3AB1AF0A3CD2}" srcOrd="1" destOrd="0" presId="urn:microsoft.com/office/officeart/2005/8/layout/hierarchy3"/>
    <dgm:cxn modelId="{A93181E1-F2A1-488A-BBE3-7EA17331D639}" type="presParOf" srcId="{AD6D91AE-6F26-4618-907D-3AB1AF0A3CD2}" destId="{618EC7F7-7F35-4292-9C53-9E82B31FD7B1}" srcOrd="0" destOrd="0" presId="urn:microsoft.com/office/officeart/2005/8/layout/hierarchy3"/>
    <dgm:cxn modelId="{C2DEB2E5-3EC0-4B40-8C7F-BD475CDC48DF}" type="presParOf" srcId="{AD6D91AE-6F26-4618-907D-3AB1AF0A3CD2}" destId="{4440C90D-2701-4639-9BB1-A3D964F91783}" srcOrd="1" destOrd="0" presId="urn:microsoft.com/office/officeart/2005/8/layout/hierarchy3"/>
    <dgm:cxn modelId="{81A53528-7A92-4A8F-AF85-50C60A17FFDD}" type="presParOf" srcId="{52782DE9-C7A9-481D-AD85-8AE2D14CC288}" destId="{4E126C1F-965A-470D-9ED8-5DABA7E3D589}" srcOrd="1" destOrd="0" presId="urn:microsoft.com/office/officeart/2005/8/layout/hierarchy3"/>
    <dgm:cxn modelId="{AD0442EE-5223-47C7-AA0B-EB6D0D32A4D1}" type="presParOf" srcId="{4E126C1F-965A-470D-9ED8-5DABA7E3D589}" destId="{D184B9EE-82DD-4AC2-B154-463426029BEF}" srcOrd="0" destOrd="0" presId="urn:microsoft.com/office/officeart/2005/8/layout/hierarchy3"/>
    <dgm:cxn modelId="{C005C9EB-16E2-42C5-9401-2AFAEDAE61FA}" type="presParOf" srcId="{D184B9EE-82DD-4AC2-B154-463426029BEF}" destId="{7950FF9C-CC64-4A78-B06E-19616B12D7CD}" srcOrd="0" destOrd="0" presId="urn:microsoft.com/office/officeart/2005/8/layout/hierarchy3"/>
    <dgm:cxn modelId="{30B528C1-D146-4150-B44D-7D4ACA7E01AB}" type="presParOf" srcId="{D184B9EE-82DD-4AC2-B154-463426029BEF}" destId="{15BFC2FF-0158-4E74-A9AD-7C0C735AA7C1}" srcOrd="1" destOrd="0" presId="urn:microsoft.com/office/officeart/2005/8/layout/hierarchy3"/>
    <dgm:cxn modelId="{25983DB0-B9C9-4655-BDD4-D953EDEC7C91}" type="presParOf" srcId="{4E126C1F-965A-470D-9ED8-5DABA7E3D589}" destId="{6894CB6B-357E-42B8-A990-4CB3435FF5F6}" srcOrd="1" destOrd="0" presId="urn:microsoft.com/office/officeart/2005/8/layout/hierarchy3"/>
    <dgm:cxn modelId="{19CECC58-4B81-4EC5-8920-335886505CA8}" type="presParOf" srcId="{6894CB6B-357E-42B8-A990-4CB3435FF5F6}" destId="{6AC5FFBB-098E-414C-BAD9-349DE34F9A3C}" srcOrd="0" destOrd="0" presId="urn:microsoft.com/office/officeart/2005/8/layout/hierarchy3"/>
    <dgm:cxn modelId="{EB657A97-C6AE-45DA-9143-84194ED9F326}" type="presParOf" srcId="{6894CB6B-357E-42B8-A990-4CB3435FF5F6}" destId="{159F3582-B14F-457E-997A-C00AB731592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FFEB86C-3944-4D62-B13D-CCF176489796}" type="doc">
      <dgm:prSet loTypeId="urn:microsoft.com/office/officeart/2008/layout/VerticalAccentList" loCatId="list" qsTypeId="urn:microsoft.com/office/officeart/2005/8/quickstyle/simple5" qsCatId="simple" csTypeId="urn:microsoft.com/office/officeart/2005/8/colors/colorful1" csCatId="colorful" phldr="1"/>
      <dgm:spPr/>
      <dgm:t>
        <a:bodyPr/>
        <a:lstStyle/>
        <a:p>
          <a:endParaRPr lang="es-MX"/>
        </a:p>
      </dgm:t>
    </dgm:pt>
    <dgm:pt modelId="{02A2D8FB-CA43-4EB2-AA09-013CDD52F61C}">
      <dgm:prSet phldrT="[Texto]" custT="1"/>
      <dgm:spPr/>
      <dgm:t>
        <a:bodyPr/>
        <a:lstStyle/>
        <a:p>
          <a:pPr algn="ctr"/>
          <a:r>
            <a:rPr lang="es-MX" sz="4000" dirty="0"/>
            <a:t>1.4 Presupuesto y planeación estratégica.</a:t>
          </a:r>
        </a:p>
      </dgm:t>
    </dgm:pt>
    <dgm:pt modelId="{63AD2434-4DE4-4011-8455-CAFDA77C0A96}" type="parTrans" cxnId="{F4E24966-933F-4B7B-A05D-F10DCF5388F4}">
      <dgm:prSet/>
      <dgm:spPr/>
      <dgm:t>
        <a:bodyPr/>
        <a:lstStyle/>
        <a:p>
          <a:endParaRPr lang="es-MX" sz="4000"/>
        </a:p>
      </dgm:t>
    </dgm:pt>
    <dgm:pt modelId="{96F9B7A9-97EC-4D76-B2F6-59E897526D4D}" type="sibTrans" cxnId="{F4E24966-933F-4B7B-A05D-F10DCF5388F4}">
      <dgm:prSet/>
      <dgm:spPr/>
      <dgm:t>
        <a:bodyPr/>
        <a:lstStyle/>
        <a:p>
          <a:endParaRPr lang="es-MX" sz="4000"/>
        </a:p>
      </dgm:t>
    </dgm:pt>
    <dgm:pt modelId="{D3D636DC-7954-4171-9586-21A64B60B08F}" type="pres">
      <dgm:prSet presAssocID="{3FFEB86C-3944-4D62-B13D-CCF176489796}" presName="Name0" presStyleCnt="0">
        <dgm:presLayoutVars>
          <dgm:chMax/>
          <dgm:chPref/>
          <dgm:dir/>
        </dgm:presLayoutVars>
      </dgm:prSet>
      <dgm:spPr/>
    </dgm:pt>
    <dgm:pt modelId="{57097E05-EE19-4A9C-990F-8E6D2150E58B}" type="pres">
      <dgm:prSet presAssocID="{02A2D8FB-CA43-4EB2-AA09-013CDD52F61C}" presName="parenttextcomposite" presStyleCnt="0"/>
      <dgm:spPr/>
    </dgm:pt>
    <dgm:pt modelId="{EF9B4EF4-7714-4CBC-8274-A416852C9687}" type="pres">
      <dgm:prSet presAssocID="{02A2D8FB-CA43-4EB2-AA09-013CDD52F61C}" presName="parenttext" presStyleLbl="revTx" presStyleIdx="0" presStyleCnt="1">
        <dgm:presLayoutVars>
          <dgm:chMax/>
          <dgm:chPref val="2"/>
          <dgm:bulletEnabled val="1"/>
        </dgm:presLayoutVars>
      </dgm:prSet>
      <dgm:spPr/>
    </dgm:pt>
    <dgm:pt modelId="{E285D92B-EEBD-45C4-B43F-35D229E3FFE2}" type="pres">
      <dgm:prSet presAssocID="{02A2D8FB-CA43-4EB2-AA09-013CDD52F61C}" presName="parallelogramComposite" presStyleCnt="0"/>
      <dgm:spPr/>
    </dgm:pt>
    <dgm:pt modelId="{794A4783-C0C0-42F5-95AD-678D36AA9E52}" type="pres">
      <dgm:prSet presAssocID="{02A2D8FB-CA43-4EB2-AA09-013CDD52F61C}" presName="parallelogram1" presStyleLbl="alignNode1" presStyleIdx="0" presStyleCnt="7"/>
      <dgm:spPr/>
    </dgm:pt>
    <dgm:pt modelId="{2C137F1B-5AA9-4697-BBA8-1D01604527AD}" type="pres">
      <dgm:prSet presAssocID="{02A2D8FB-CA43-4EB2-AA09-013CDD52F61C}" presName="parallelogram2" presStyleLbl="alignNode1" presStyleIdx="1" presStyleCnt="7"/>
      <dgm:spPr/>
    </dgm:pt>
    <dgm:pt modelId="{41476538-3F45-4614-BAC0-122991EECE5A}" type="pres">
      <dgm:prSet presAssocID="{02A2D8FB-CA43-4EB2-AA09-013CDD52F61C}" presName="parallelogram3" presStyleLbl="alignNode1" presStyleIdx="2" presStyleCnt="7"/>
      <dgm:spPr/>
    </dgm:pt>
    <dgm:pt modelId="{061F8749-48BC-4B23-AD57-3B91895E9D04}" type="pres">
      <dgm:prSet presAssocID="{02A2D8FB-CA43-4EB2-AA09-013CDD52F61C}" presName="parallelogram4" presStyleLbl="alignNode1" presStyleIdx="3" presStyleCnt="7"/>
      <dgm:spPr/>
    </dgm:pt>
    <dgm:pt modelId="{46A32E5F-29BE-427F-8414-21F11DEF2C55}" type="pres">
      <dgm:prSet presAssocID="{02A2D8FB-CA43-4EB2-AA09-013CDD52F61C}" presName="parallelogram5" presStyleLbl="alignNode1" presStyleIdx="4" presStyleCnt="7"/>
      <dgm:spPr/>
    </dgm:pt>
    <dgm:pt modelId="{8315EB96-2754-4EE6-A922-ABCC4CBA89A3}" type="pres">
      <dgm:prSet presAssocID="{02A2D8FB-CA43-4EB2-AA09-013CDD52F61C}" presName="parallelogram6" presStyleLbl="alignNode1" presStyleIdx="5" presStyleCnt="7"/>
      <dgm:spPr/>
    </dgm:pt>
    <dgm:pt modelId="{A1B2D9BF-3F3D-45FB-A057-7E6311F0F3F3}" type="pres">
      <dgm:prSet presAssocID="{02A2D8FB-CA43-4EB2-AA09-013CDD52F61C}" presName="parallelogram7" presStyleLbl="alignNode1" presStyleIdx="6" presStyleCnt="7"/>
      <dgm:spPr/>
    </dgm:pt>
  </dgm:ptLst>
  <dgm:cxnLst>
    <dgm:cxn modelId="{F4E24966-933F-4B7B-A05D-F10DCF5388F4}" srcId="{3FFEB86C-3944-4D62-B13D-CCF176489796}" destId="{02A2D8FB-CA43-4EB2-AA09-013CDD52F61C}" srcOrd="0" destOrd="0" parTransId="{63AD2434-4DE4-4011-8455-CAFDA77C0A96}" sibTransId="{96F9B7A9-97EC-4D76-B2F6-59E897526D4D}"/>
    <dgm:cxn modelId="{EA02084C-E68E-4BCC-95EF-4A6C9595F6DA}" type="presOf" srcId="{02A2D8FB-CA43-4EB2-AA09-013CDD52F61C}" destId="{EF9B4EF4-7714-4CBC-8274-A416852C9687}" srcOrd="0" destOrd="0" presId="urn:microsoft.com/office/officeart/2008/layout/VerticalAccentList"/>
    <dgm:cxn modelId="{6E79B09E-ECEE-4B94-B1FC-93AEB8B53F74}" type="presOf" srcId="{3FFEB86C-3944-4D62-B13D-CCF176489796}" destId="{D3D636DC-7954-4171-9586-21A64B60B08F}" srcOrd="0" destOrd="0" presId="urn:microsoft.com/office/officeart/2008/layout/VerticalAccentList"/>
    <dgm:cxn modelId="{98A07CEE-4430-421E-87AB-27EB7E6C2919}" type="presParOf" srcId="{D3D636DC-7954-4171-9586-21A64B60B08F}" destId="{57097E05-EE19-4A9C-990F-8E6D2150E58B}" srcOrd="0" destOrd="0" presId="urn:microsoft.com/office/officeart/2008/layout/VerticalAccentList"/>
    <dgm:cxn modelId="{A75BBC75-5DE2-4492-BFFE-5A5C193C20B1}" type="presParOf" srcId="{57097E05-EE19-4A9C-990F-8E6D2150E58B}" destId="{EF9B4EF4-7714-4CBC-8274-A416852C9687}" srcOrd="0" destOrd="0" presId="urn:microsoft.com/office/officeart/2008/layout/VerticalAccentList"/>
    <dgm:cxn modelId="{BFC0E801-05C3-4D22-9810-165A70DAC20B}" type="presParOf" srcId="{D3D636DC-7954-4171-9586-21A64B60B08F}" destId="{E285D92B-EEBD-45C4-B43F-35D229E3FFE2}" srcOrd="1" destOrd="0" presId="urn:microsoft.com/office/officeart/2008/layout/VerticalAccentList"/>
    <dgm:cxn modelId="{49DB1722-8BEE-4AEA-A2B5-8BD1F0BEC5EA}" type="presParOf" srcId="{E285D92B-EEBD-45C4-B43F-35D229E3FFE2}" destId="{794A4783-C0C0-42F5-95AD-678D36AA9E52}" srcOrd="0" destOrd="0" presId="urn:microsoft.com/office/officeart/2008/layout/VerticalAccentList"/>
    <dgm:cxn modelId="{611DF545-37CD-4C9F-8FD4-F77A2DC5BC03}" type="presParOf" srcId="{E285D92B-EEBD-45C4-B43F-35D229E3FFE2}" destId="{2C137F1B-5AA9-4697-BBA8-1D01604527AD}" srcOrd="1" destOrd="0" presId="urn:microsoft.com/office/officeart/2008/layout/VerticalAccentList"/>
    <dgm:cxn modelId="{D4E25111-B150-4FCF-B67E-24454E7CA08D}" type="presParOf" srcId="{E285D92B-EEBD-45C4-B43F-35D229E3FFE2}" destId="{41476538-3F45-4614-BAC0-122991EECE5A}" srcOrd="2" destOrd="0" presId="urn:microsoft.com/office/officeart/2008/layout/VerticalAccentList"/>
    <dgm:cxn modelId="{31EC8A69-0093-4E7E-BA3E-0210A35B5E4E}" type="presParOf" srcId="{E285D92B-EEBD-45C4-B43F-35D229E3FFE2}" destId="{061F8749-48BC-4B23-AD57-3B91895E9D04}" srcOrd="3" destOrd="0" presId="urn:microsoft.com/office/officeart/2008/layout/VerticalAccentList"/>
    <dgm:cxn modelId="{EDCD05C4-A19A-4132-B58C-75FBB60992BC}" type="presParOf" srcId="{E285D92B-EEBD-45C4-B43F-35D229E3FFE2}" destId="{46A32E5F-29BE-427F-8414-21F11DEF2C55}" srcOrd="4" destOrd="0" presId="urn:microsoft.com/office/officeart/2008/layout/VerticalAccentList"/>
    <dgm:cxn modelId="{7040F037-2309-42D2-8F84-B046C559E0B6}" type="presParOf" srcId="{E285D92B-EEBD-45C4-B43F-35D229E3FFE2}" destId="{8315EB96-2754-4EE6-A922-ABCC4CBA89A3}" srcOrd="5" destOrd="0" presId="urn:microsoft.com/office/officeart/2008/layout/VerticalAccentList"/>
    <dgm:cxn modelId="{A47E689A-7399-478D-AC9E-7782BED881CF}" type="presParOf" srcId="{E285D92B-EEBD-45C4-B43F-35D229E3FFE2}" destId="{A1B2D9BF-3F3D-45FB-A057-7E6311F0F3F3}"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FFEB86C-3944-4D62-B13D-CCF176489796}" type="doc">
      <dgm:prSet loTypeId="urn:microsoft.com/office/officeart/2008/layout/VerticalAccentList" loCatId="list" qsTypeId="urn:microsoft.com/office/officeart/2005/8/quickstyle/simple5" qsCatId="simple" csTypeId="urn:microsoft.com/office/officeart/2005/8/colors/colorful1" csCatId="colorful" phldr="1"/>
      <dgm:spPr/>
      <dgm:t>
        <a:bodyPr/>
        <a:lstStyle/>
        <a:p>
          <a:endParaRPr lang="es-MX"/>
        </a:p>
      </dgm:t>
    </dgm:pt>
    <dgm:pt modelId="{02A2D8FB-CA43-4EB2-AA09-013CDD52F61C}">
      <dgm:prSet phldrT="[Texto]" custT="1"/>
      <dgm:spPr/>
      <dgm:t>
        <a:bodyPr/>
        <a:lstStyle/>
        <a:p>
          <a:pPr algn="ctr"/>
          <a:r>
            <a:rPr lang="es-MX" sz="4000" b="1" dirty="0"/>
            <a:t>¡POR SU ATENCIÓN GRACIAS!</a:t>
          </a:r>
        </a:p>
      </dgm:t>
    </dgm:pt>
    <dgm:pt modelId="{63AD2434-4DE4-4011-8455-CAFDA77C0A96}" type="parTrans" cxnId="{F4E24966-933F-4B7B-A05D-F10DCF5388F4}">
      <dgm:prSet/>
      <dgm:spPr/>
      <dgm:t>
        <a:bodyPr/>
        <a:lstStyle/>
        <a:p>
          <a:endParaRPr lang="es-MX" sz="4000"/>
        </a:p>
      </dgm:t>
    </dgm:pt>
    <dgm:pt modelId="{96F9B7A9-97EC-4D76-B2F6-59E897526D4D}" type="sibTrans" cxnId="{F4E24966-933F-4B7B-A05D-F10DCF5388F4}">
      <dgm:prSet/>
      <dgm:spPr/>
      <dgm:t>
        <a:bodyPr/>
        <a:lstStyle/>
        <a:p>
          <a:endParaRPr lang="es-MX" sz="4000"/>
        </a:p>
      </dgm:t>
    </dgm:pt>
    <dgm:pt modelId="{D3D636DC-7954-4171-9586-21A64B60B08F}" type="pres">
      <dgm:prSet presAssocID="{3FFEB86C-3944-4D62-B13D-CCF176489796}" presName="Name0" presStyleCnt="0">
        <dgm:presLayoutVars>
          <dgm:chMax/>
          <dgm:chPref/>
          <dgm:dir/>
        </dgm:presLayoutVars>
      </dgm:prSet>
      <dgm:spPr/>
    </dgm:pt>
    <dgm:pt modelId="{57097E05-EE19-4A9C-990F-8E6D2150E58B}" type="pres">
      <dgm:prSet presAssocID="{02A2D8FB-CA43-4EB2-AA09-013CDD52F61C}" presName="parenttextcomposite" presStyleCnt="0"/>
      <dgm:spPr/>
    </dgm:pt>
    <dgm:pt modelId="{EF9B4EF4-7714-4CBC-8274-A416852C9687}" type="pres">
      <dgm:prSet presAssocID="{02A2D8FB-CA43-4EB2-AA09-013CDD52F61C}" presName="parenttext" presStyleLbl="revTx" presStyleIdx="0" presStyleCnt="1">
        <dgm:presLayoutVars>
          <dgm:chMax/>
          <dgm:chPref val="2"/>
          <dgm:bulletEnabled val="1"/>
        </dgm:presLayoutVars>
      </dgm:prSet>
      <dgm:spPr/>
    </dgm:pt>
    <dgm:pt modelId="{E285D92B-EEBD-45C4-B43F-35D229E3FFE2}" type="pres">
      <dgm:prSet presAssocID="{02A2D8FB-CA43-4EB2-AA09-013CDD52F61C}" presName="parallelogramComposite" presStyleCnt="0"/>
      <dgm:spPr/>
    </dgm:pt>
    <dgm:pt modelId="{794A4783-C0C0-42F5-95AD-678D36AA9E52}" type="pres">
      <dgm:prSet presAssocID="{02A2D8FB-CA43-4EB2-AA09-013CDD52F61C}" presName="parallelogram1" presStyleLbl="alignNode1" presStyleIdx="0" presStyleCnt="7"/>
      <dgm:spPr/>
    </dgm:pt>
    <dgm:pt modelId="{2C137F1B-5AA9-4697-BBA8-1D01604527AD}" type="pres">
      <dgm:prSet presAssocID="{02A2D8FB-CA43-4EB2-AA09-013CDD52F61C}" presName="parallelogram2" presStyleLbl="alignNode1" presStyleIdx="1" presStyleCnt="7"/>
      <dgm:spPr/>
    </dgm:pt>
    <dgm:pt modelId="{41476538-3F45-4614-BAC0-122991EECE5A}" type="pres">
      <dgm:prSet presAssocID="{02A2D8FB-CA43-4EB2-AA09-013CDD52F61C}" presName="parallelogram3" presStyleLbl="alignNode1" presStyleIdx="2" presStyleCnt="7"/>
      <dgm:spPr/>
    </dgm:pt>
    <dgm:pt modelId="{061F8749-48BC-4B23-AD57-3B91895E9D04}" type="pres">
      <dgm:prSet presAssocID="{02A2D8FB-CA43-4EB2-AA09-013CDD52F61C}" presName="parallelogram4" presStyleLbl="alignNode1" presStyleIdx="3" presStyleCnt="7"/>
      <dgm:spPr/>
    </dgm:pt>
    <dgm:pt modelId="{46A32E5F-29BE-427F-8414-21F11DEF2C55}" type="pres">
      <dgm:prSet presAssocID="{02A2D8FB-CA43-4EB2-AA09-013CDD52F61C}" presName="parallelogram5" presStyleLbl="alignNode1" presStyleIdx="4" presStyleCnt="7"/>
      <dgm:spPr/>
    </dgm:pt>
    <dgm:pt modelId="{8315EB96-2754-4EE6-A922-ABCC4CBA89A3}" type="pres">
      <dgm:prSet presAssocID="{02A2D8FB-CA43-4EB2-AA09-013CDD52F61C}" presName="parallelogram6" presStyleLbl="alignNode1" presStyleIdx="5" presStyleCnt="7"/>
      <dgm:spPr/>
    </dgm:pt>
    <dgm:pt modelId="{A1B2D9BF-3F3D-45FB-A057-7E6311F0F3F3}" type="pres">
      <dgm:prSet presAssocID="{02A2D8FB-CA43-4EB2-AA09-013CDD52F61C}" presName="parallelogram7" presStyleLbl="alignNode1" presStyleIdx="6" presStyleCnt="7"/>
      <dgm:spPr/>
    </dgm:pt>
  </dgm:ptLst>
  <dgm:cxnLst>
    <dgm:cxn modelId="{4855C015-1A23-4370-A249-D7C561B88A5B}" type="presOf" srcId="{3FFEB86C-3944-4D62-B13D-CCF176489796}" destId="{D3D636DC-7954-4171-9586-21A64B60B08F}" srcOrd="0" destOrd="0" presId="urn:microsoft.com/office/officeart/2008/layout/VerticalAccentList"/>
    <dgm:cxn modelId="{F4E24966-933F-4B7B-A05D-F10DCF5388F4}" srcId="{3FFEB86C-3944-4D62-B13D-CCF176489796}" destId="{02A2D8FB-CA43-4EB2-AA09-013CDD52F61C}" srcOrd="0" destOrd="0" parTransId="{63AD2434-4DE4-4011-8455-CAFDA77C0A96}" sibTransId="{96F9B7A9-97EC-4D76-B2F6-59E897526D4D}"/>
    <dgm:cxn modelId="{6B11B1F4-C4B0-4B3F-A8E1-9508E4823FF9}" type="presOf" srcId="{02A2D8FB-CA43-4EB2-AA09-013CDD52F61C}" destId="{EF9B4EF4-7714-4CBC-8274-A416852C9687}" srcOrd="0" destOrd="0" presId="urn:microsoft.com/office/officeart/2008/layout/VerticalAccentList"/>
    <dgm:cxn modelId="{89B851B6-C86B-455E-9632-542D54750A70}" type="presParOf" srcId="{D3D636DC-7954-4171-9586-21A64B60B08F}" destId="{57097E05-EE19-4A9C-990F-8E6D2150E58B}" srcOrd="0" destOrd="0" presId="urn:microsoft.com/office/officeart/2008/layout/VerticalAccentList"/>
    <dgm:cxn modelId="{BD26E1E4-5E03-482E-83A7-B41213FA95E2}" type="presParOf" srcId="{57097E05-EE19-4A9C-990F-8E6D2150E58B}" destId="{EF9B4EF4-7714-4CBC-8274-A416852C9687}" srcOrd="0" destOrd="0" presId="urn:microsoft.com/office/officeart/2008/layout/VerticalAccentList"/>
    <dgm:cxn modelId="{43862F18-0A03-4939-A863-E8E7584A59D8}" type="presParOf" srcId="{D3D636DC-7954-4171-9586-21A64B60B08F}" destId="{E285D92B-EEBD-45C4-B43F-35D229E3FFE2}" srcOrd="1" destOrd="0" presId="urn:microsoft.com/office/officeart/2008/layout/VerticalAccentList"/>
    <dgm:cxn modelId="{46E74C2E-B5A2-47F9-9B96-78AE7440EF6A}" type="presParOf" srcId="{E285D92B-EEBD-45C4-B43F-35D229E3FFE2}" destId="{794A4783-C0C0-42F5-95AD-678D36AA9E52}" srcOrd="0" destOrd="0" presId="urn:microsoft.com/office/officeart/2008/layout/VerticalAccentList"/>
    <dgm:cxn modelId="{642BED42-2541-47CD-B1D1-3FCDEFF40853}" type="presParOf" srcId="{E285D92B-EEBD-45C4-B43F-35D229E3FFE2}" destId="{2C137F1B-5AA9-4697-BBA8-1D01604527AD}" srcOrd="1" destOrd="0" presId="urn:microsoft.com/office/officeart/2008/layout/VerticalAccentList"/>
    <dgm:cxn modelId="{C46F4EC6-55C6-4421-BC7E-E23835277E23}" type="presParOf" srcId="{E285D92B-EEBD-45C4-B43F-35D229E3FFE2}" destId="{41476538-3F45-4614-BAC0-122991EECE5A}" srcOrd="2" destOrd="0" presId="urn:microsoft.com/office/officeart/2008/layout/VerticalAccentList"/>
    <dgm:cxn modelId="{9CED8312-C4A1-48E9-8E9E-1921EFBE018D}" type="presParOf" srcId="{E285D92B-EEBD-45C4-B43F-35D229E3FFE2}" destId="{061F8749-48BC-4B23-AD57-3B91895E9D04}" srcOrd="3" destOrd="0" presId="urn:microsoft.com/office/officeart/2008/layout/VerticalAccentList"/>
    <dgm:cxn modelId="{5D4CE20E-A7BE-4385-9525-017CAEA67A06}" type="presParOf" srcId="{E285D92B-EEBD-45C4-B43F-35D229E3FFE2}" destId="{46A32E5F-29BE-427F-8414-21F11DEF2C55}" srcOrd="4" destOrd="0" presId="urn:microsoft.com/office/officeart/2008/layout/VerticalAccentList"/>
    <dgm:cxn modelId="{0DB09911-E32E-4F5C-88B9-2267CA273905}" type="presParOf" srcId="{E285D92B-EEBD-45C4-B43F-35D229E3FFE2}" destId="{8315EB96-2754-4EE6-A922-ABCC4CBA89A3}" srcOrd="5" destOrd="0" presId="urn:microsoft.com/office/officeart/2008/layout/VerticalAccentList"/>
    <dgm:cxn modelId="{246395DD-BF6E-4F83-8210-9843E74A3AB7}" type="presParOf" srcId="{E285D92B-EEBD-45C4-B43F-35D229E3FFE2}" destId="{A1B2D9BF-3F3D-45FB-A057-7E6311F0F3F3}"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FEB86C-3944-4D62-B13D-CCF176489796}" type="doc">
      <dgm:prSet loTypeId="urn:microsoft.com/office/officeart/2008/layout/VerticalAccentList" loCatId="list" qsTypeId="urn:microsoft.com/office/officeart/2005/8/quickstyle/simple5" qsCatId="simple" csTypeId="urn:microsoft.com/office/officeart/2005/8/colors/colorful1" csCatId="colorful" phldr="1"/>
      <dgm:spPr/>
      <dgm:t>
        <a:bodyPr/>
        <a:lstStyle/>
        <a:p>
          <a:endParaRPr lang="es-MX"/>
        </a:p>
      </dgm:t>
    </dgm:pt>
    <dgm:pt modelId="{02A2D8FB-CA43-4EB2-AA09-013CDD52F61C}">
      <dgm:prSet phldrT="[Texto]" custT="1"/>
      <dgm:spPr/>
      <dgm:t>
        <a:bodyPr/>
        <a:lstStyle/>
        <a:p>
          <a:pPr algn="ctr"/>
          <a:r>
            <a:rPr lang="es-MX" sz="4000" dirty="0"/>
            <a:t>1.1 Contabilidad Administrativa y Contabilidad Financiera</a:t>
          </a:r>
        </a:p>
      </dgm:t>
    </dgm:pt>
    <dgm:pt modelId="{63AD2434-4DE4-4011-8455-CAFDA77C0A96}" type="parTrans" cxnId="{F4E24966-933F-4B7B-A05D-F10DCF5388F4}">
      <dgm:prSet/>
      <dgm:spPr/>
      <dgm:t>
        <a:bodyPr/>
        <a:lstStyle/>
        <a:p>
          <a:endParaRPr lang="es-MX" sz="4000"/>
        </a:p>
      </dgm:t>
    </dgm:pt>
    <dgm:pt modelId="{96F9B7A9-97EC-4D76-B2F6-59E897526D4D}" type="sibTrans" cxnId="{F4E24966-933F-4B7B-A05D-F10DCF5388F4}">
      <dgm:prSet/>
      <dgm:spPr/>
      <dgm:t>
        <a:bodyPr/>
        <a:lstStyle/>
        <a:p>
          <a:endParaRPr lang="es-MX" sz="4000"/>
        </a:p>
      </dgm:t>
    </dgm:pt>
    <dgm:pt modelId="{D3D636DC-7954-4171-9586-21A64B60B08F}" type="pres">
      <dgm:prSet presAssocID="{3FFEB86C-3944-4D62-B13D-CCF176489796}" presName="Name0" presStyleCnt="0">
        <dgm:presLayoutVars>
          <dgm:chMax/>
          <dgm:chPref/>
          <dgm:dir/>
        </dgm:presLayoutVars>
      </dgm:prSet>
      <dgm:spPr/>
    </dgm:pt>
    <dgm:pt modelId="{57097E05-EE19-4A9C-990F-8E6D2150E58B}" type="pres">
      <dgm:prSet presAssocID="{02A2D8FB-CA43-4EB2-AA09-013CDD52F61C}" presName="parenttextcomposite" presStyleCnt="0"/>
      <dgm:spPr/>
    </dgm:pt>
    <dgm:pt modelId="{EF9B4EF4-7714-4CBC-8274-A416852C9687}" type="pres">
      <dgm:prSet presAssocID="{02A2D8FB-CA43-4EB2-AA09-013CDD52F61C}" presName="parenttext" presStyleLbl="revTx" presStyleIdx="0" presStyleCnt="1">
        <dgm:presLayoutVars>
          <dgm:chMax/>
          <dgm:chPref val="2"/>
          <dgm:bulletEnabled val="1"/>
        </dgm:presLayoutVars>
      </dgm:prSet>
      <dgm:spPr/>
    </dgm:pt>
    <dgm:pt modelId="{E285D92B-EEBD-45C4-B43F-35D229E3FFE2}" type="pres">
      <dgm:prSet presAssocID="{02A2D8FB-CA43-4EB2-AA09-013CDD52F61C}" presName="parallelogramComposite" presStyleCnt="0"/>
      <dgm:spPr/>
    </dgm:pt>
    <dgm:pt modelId="{794A4783-C0C0-42F5-95AD-678D36AA9E52}" type="pres">
      <dgm:prSet presAssocID="{02A2D8FB-CA43-4EB2-AA09-013CDD52F61C}" presName="parallelogram1" presStyleLbl="alignNode1" presStyleIdx="0" presStyleCnt="7"/>
      <dgm:spPr/>
    </dgm:pt>
    <dgm:pt modelId="{2C137F1B-5AA9-4697-BBA8-1D01604527AD}" type="pres">
      <dgm:prSet presAssocID="{02A2D8FB-CA43-4EB2-AA09-013CDD52F61C}" presName="parallelogram2" presStyleLbl="alignNode1" presStyleIdx="1" presStyleCnt="7"/>
      <dgm:spPr/>
    </dgm:pt>
    <dgm:pt modelId="{41476538-3F45-4614-BAC0-122991EECE5A}" type="pres">
      <dgm:prSet presAssocID="{02A2D8FB-CA43-4EB2-AA09-013CDD52F61C}" presName="parallelogram3" presStyleLbl="alignNode1" presStyleIdx="2" presStyleCnt="7"/>
      <dgm:spPr/>
    </dgm:pt>
    <dgm:pt modelId="{061F8749-48BC-4B23-AD57-3B91895E9D04}" type="pres">
      <dgm:prSet presAssocID="{02A2D8FB-CA43-4EB2-AA09-013CDD52F61C}" presName="parallelogram4" presStyleLbl="alignNode1" presStyleIdx="3" presStyleCnt="7"/>
      <dgm:spPr/>
    </dgm:pt>
    <dgm:pt modelId="{46A32E5F-29BE-427F-8414-21F11DEF2C55}" type="pres">
      <dgm:prSet presAssocID="{02A2D8FB-CA43-4EB2-AA09-013CDD52F61C}" presName="parallelogram5" presStyleLbl="alignNode1" presStyleIdx="4" presStyleCnt="7"/>
      <dgm:spPr/>
    </dgm:pt>
    <dgm:pt modelId="{8315EB96-2754-4EE6-A922-ABCC4CBA89A3}" type="pres">
      <dgm:prSet presAssocID="{02A2D8FB-CA43-4EB2-AA09-013CDD52F61C}" presName="parallelogram6" presStyleLbl="alignNode1" presStyleIdx="5" presStyleCnt="7"/>
      <dgm:spPr/>
    </dgm:pt>
    <dgm:pt modelId="{A1B2D9BF-3F3D-45FB-A057-7E6311F0F3F3}" type="pres">
      <dgm:prSet presAssocID="{02A2D8FB-CA43-4EB2-AA09-013CDD52F61C}" presName="parallelogram7" presStyleLbl="alignNode1" presStyleIdx="6" presStyleCnt="7"/>
      <dgm:spPr/>
    </dgm:pt>
  </dgm:ptLst>
  <dgm:cxnLst>
    <dgm:cxn modelId="{FF10CA08-A950-455C-8AAB-883DCD7AA3F3}" type="presOf" srcId="{02A2D8FB-CA43-4EB2-AA09-013CDD52F61C}" destId="{EF9B4EF4-7714-4CBC-8274-A416852C9687}" srcOrd="0" destOrd="0" presId="urn:microsoft.com/office/officeart/2008/layout/VerticalAccentList"/>
    <dgm:cxn modelId="{08296D20-12D1-4BF0-8890-A48E13A34D56}" type="presOf" srcId="{3FFEB86C-3944-4D62-B13D-CCF176489796}" destId="{D3D636DC-7954-4171-9586-21A64B60B08F}" srcOrd="0" destOrd="0" presId="urn:microsoft.com/office/officeart/2008/layout/VerticalAccentList"/>
    <dgm:cxn modelId="{F4E24966-933F-4B7B-A05D-F10DCF5388F4}" srcId="{3FFEB86C-3944-4D62-B13D-CCF176489796}" destId="{02A2D8FB-CA43-4EB2-AA09-013CDD52F61C}" srcOrd="0" destOrd="0" parTransId="{63AD2434-4DE4-4011-8455-CAFDA77C0A96}" sibTransId="{96F9B7A9-97EC-4D76-B2F6-59E897526D4D}"/>
    <dgm:cxn modelId="{71594BC5-5C1D-4E30-AB74-E673C24AC1AB}" type="presParOf" srcId="{D3D636DC-7954-4171-9586-21A64B60B08F}" destId="{57097E05-EE19-4A9C-990F-8E6D2150E58B}" srcOrd="0" destOrd="0" presId="urn:microsoft.com/office/officeart/2008/layout/VerticalAccentList"/>
    <dgm:cxn modelId="{C5170D49-64DB-43F5-A766-B971A2A7D9E7}" type="presParOf" srcId="{57097E05-EE19-4A9C-990F-8E6D2150E58B}" destId="{EF9B4EF4-7714-4CBC-8274-A416852C9687}" srcOrd="0" destOrd="0" presId="urn:microsoft.com/office/officeart/2008/layout/VerticalAccentList"/>
    <dgm:cxn modelId="{FF7424AC-4E5E-48A3-AC76-DA7454E89884}" type="presParOf" srcId="{D3D636DC-7954-4171-9586-21A64B60B08F}" destId="{E285D92B-EEBD-45C4-B43F-35D229E3FFE2}" srcOrd="1" destOrd="0" presId="urn:microsoft.com/office/officeart/2008/layout/VerticalAccentList"/>
    <dgm:cxn modelId="{CDBF8069-9807-4FC8-AB8E-7622DCD19AD3}" type="presParOf" srcId="{E285D92B-EEBD-45C4-B43F-35D229E3FFE2}" destId="{794A4783-C0C0-42F5-95AD-678D36AA9E52}" srcOrd="0" destOrd="0" presId="urn:microsoft.com/office/officeart/2008/layout/VerticalAccentList"/>
    <dgm:cxn modelId="{96FB946F-BD88-4829-BCA1-D8C717AD3B85}" type="presParOf" srcId="{E285D92B-EEBD-45C4-B43F-35D229E3FFE2}" destId="{2C137F1B-5AA9-4697-BBA8-1D01604527AD}" srcOrd="1" destOrd="0" presId="urn:microsoft.com/office/officeart/2008/layout/VerticalAccentList"/>
    <dgm:cxn modelId="{5CC6FCA1-0409-4472-935E-15C42AA52927}" type="presParOf" srcId="{E285D92B-EEBD-45C4-B43F-35D229E3FFE2}" destId="{41476538-3F45-4614-BAC0-122991EECE5A}" srcOrd="2" destOrd="0" presId="urn:microsoft.com/office/officeart/2008/layout/VerticalAccentList"/>
    <dgm:cxn modelId="{31C3A23E-7699-4ED5-8744-1214A1036F35}" type="presParOf" srcId="{E285D92B-EEBD-45C4-B43F-35D229E3FFE2}" destId="{061F8749-48BC-4B23-AD57-3B91895E9D04}" srcOrd="3" destOrd="0" presId="urn:microsoft.com/office/officeart/2008/layout/VerticalAccentList"/>
    <dgm:cxn modelId="{3F355643-2EE2-4689-9AB8-77C66519F48B}" type="presParOf" srcId="{E285D92B-EEBD-45C4-B43F-35D229E3FFE2}" destId="{46A32E5F-29BE-427F-8414-21F11DEF2C55}" srcOrd="4" destOrd="0" presId="urn:microsoft.com/office/officeart/2008/layout/VerticalAccentList"/>
    <dgm:cxn modelId="{CA0145F1-92BB-46DF-8D6E-CDA788CE95D6}" type="presParOf" srcId="{E285D92B-EEBD-45C4-B43F-35D229E3FFE2}" destId="{8315EB96-2754-4EE6-A922-ABCC4CBA89A3}" srcOrd="5" destOrd="0" presId="urn:microsoft.com/office/officeart/2008/layout/VerticalAccentList"/>
    <dgm:cxn modelId="{98569E85-F129-4F1D-AA7A-89F108170392}" type="presParOf" srcId="{E285D92B-EEBD-45C4-B43F-35D229E3FFE2}" destId="{A1B2D9BF-3F3D-45FB-A057-7E6311F0F3F3}"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6ACF0B-56CF-4C1E-85C7-2DCEC91F8955}" type="doc">
      <dgm:prSet loTypeId="urn:microsoft.com/office/officeart/2005/8/layout/orgChart1" loCatId="hierarchy" qsTypeId="urn:microsoft.com/office/officeart/2005/8/quickstyle/simple5" qsCatId="simple" csTypeId="urn:microsoft.com/office/officeart/2005/8/colors/colorful2" csCatId="colorful" phldr="1"/>
      <dgm:spPr/>
      <dgm:t>
        <a:bodyPr/>
        <a:lstStyle/>
        <a:p>
          <a:endParaRPr lang="es-MX"/>
        </a:p>
      </dgm:t>
    </dgm:pt>
    <dgm:pt modelId="{713B720C-D6C9-47C3-9310-9529CA8F399B}">
      <dgm:prSet phldrT="[Texto]" custT="1"/>
      <dgm:spPr/>
      <dgm:t>
        <a:bodyPr/>
        <a:lstStyle/>
        <a:p>
          <a:r>
            <a:rPr lang="es-MX" sz="1600" dirty="0">
              <a:solidFill>
                <a:schemeClr val="tx1"/>
              </a:solidFill>
            </a:rPr>
            <a:t>Clasificación</a:t>
          </a:r>
          <a:endParaRPr lang="es-MX" sz="1300" dirty="0">
            <a:solidFill>
              <a:schemeClr val="tx1"/>
            </a:solidFill>
          </a:endParaRPr>
        </a:p>
      </dgm:t>
    </dgm:pt>
    <dgm:pt modelId="{1C972EF1-2888-4546-B2D9-F023887B4E01}" type="parTrans" cxnId="{F3A9BA0E-2627-4B48-A70D-C7B36568FA8F}">
      <dgm:prSet/>
      <dgm:spPr/>
      <dgm:t>
        <a:bodyPr/>
        <a:lstStyle/>
        <a:p>
          <a:endParaRPr lang="es-MX"/>
        </a:p>
      </dgm:t>
    </dgm:pt>
    <dgm:pt modelId="{9033833F-DF70-4437-9C09-FB59030A235B}" type="sibTrans" cxnId="{F3A9BA0E-2627-4B48-A70D-C7B36568FA8F}">
      <dgm:prSet/>
      <dgm:spPr/>
      <dgm:t>
        <a:bodyPr/>
        <a:lstStyle/>
        <a:p>
          <a:endParaRPr lang="es-MX"/>
        </a:p>
      </dgm:t>
    </dgm:pt>
    <dgm:pt modelId="{8866A515-BC14-47CA-9131-71B86721EE6E}">
      <dgm:prSet phldrT="[Texto]" custT="1"/>
      <dgm:spPr/>
      <dgm:t>
        <a:bodyPr/>
        <a:lstStyle/>
        <a:p>
          <a:r>
            <a:rPr lang="es-MX" sz="1600" dirty="0">
              <a:solidFill>
                <a:schemeClr val="tx1"/>
              </a:solidFill>
            </a:rPr>
            <a:t>Contabilidad Administrativa</a:t>
          </a:r>
        </a:p>
      </dgm:t>
    </dgm:pt>
    <dgm:pt modelId="{2AE11423-ED61-4D21-AB0E-32D66A92784F}" type="parTrans" cxnId="{FDF19CCF-E11D-4919-A889-DAC41D9D5FCF}">
      <dgm:prSet/>
      <dgm:spPr/>
      <dgm:t>
        <a:bodyPr/>
        <a:lstStyle/>
        <a:p>
          <a:endParaRPr lang="es-MX"/>
        </a:p>
      </dgm:t>
    </dgm:pt>
    <dgm:pt modelId="{1DBFAC06-BBFC-40E5-8BF5-9458DA339AC8}" type="sibTrans" cxnId="{FDF19CCF-E11D-4919-A889-DAC41D9D5FCF}">
      <dgm:prSet/>
      <dgm:spPr/>
      <dgm:t>
        <a:bodyPr/>
        <a:lstStyle/>
        <a:p>
          <a:endParaRPr lang="es-MX"/>
        </a:p>
      </dgm:t>
    </dgm:pt>
    <dgm:pt modelId="{190F11D8-F80F-418E-8C2A-5A30026ED8E9}">
      <dgm:prSet phldrT="[Texto]" custT="1"/>
      <dgm:spPr/>
      <dgm:t>
        <a:bodyPr/>
        <a:lstStyle/>
        <a:p>
          <a:r>
            <a:rPr lang="es-MX" sz="1600" dirty="0">
              <a:solidFill>
                <a:schemeClr val="tx1"/>
              </a:solidFill>
            </a:rPr>
            <a:t>Contabilidad de Costos </a:t>
          </a:r>
        </a:p>
      </dgm:t>
    </dgm:pt>
    <dgm:pt modelId="{4EE6A875-FCE1-427D-BC66-AC9A25CD4B33}" type="parTrans" cxnId="{A5FF4393-EBE8-4CB5-9C83-DE54C1FB1EAC}">
      <dgm:prSet/>
      <dgm:spPr/>
      <dgm:t>
        <a:bodyPr/>
        <a:lstStyle/>
        <a:p>
          <a:endParaRPr lang="es-MX"/>
        </a:p>
      </dgm:t>
    </dgm:pt>
    <dgm:pt modelId="{E8C446CB-777A-4914-84DD-7C064FD91E00}" type="sibTrans" cxnId="{A5FF4393-EBE8-4CB5-9C83-DE54C1FB1EAC}">
      <dgm:prSet/>
      <dgm:spPr/>
      <dgm:t>
        <a:bodyPr/>
        <a:lstStyle/>
        <a:p>
          <a:endParaRPr lang="es-MX"/>
        </a:p>
      </dgm:t>
    </dgm:pt>
    <dgm:pt modelId="{E83D899F-B379-4E5F-9B24-770DE303BEAF}">
      <dgm:prSet phldrT="[Texto]" custT="1"/>
      <dgm:spPr/>
      <dgm:t>
        <a:bodyPr/>
        <a:lstStyle/>
        <a:p>
          <a:pPr>
            <a:lnSpc>
              <a:spcPct val="100000"/>
            </a:lnSpc>
          </a:pPr>
          <a:r>
            <a:rPr lang="es-MX" sz="1800" dirty="0">
              <a:solidFill>
                <a:schemeClr val="tx1"/>
              </a:solidFill>
            </a:rPr>
            <a:t>Contabilidad </a:t>
          </a:r>
        </a:p>
        <a:p>
          <a:pPr>
            <a:lnSpc>
              <a:spcPct val="100000"/>
            </a:lnSpc>
          </a:pPr>
          <a:r>
            <a:rPr lang="es-MX" sz="1800" dirty="0">
              <a:solidFill>
                <a:schemeClr val="tx1"/>
              </a:solidFill>
            </a:rPr>
            <a:t>Fiscal</a:t>
          </a:r>
        </a:p>
      </dgm:t>
    </dgm:pt>
    <dgm:pt modelId="{FBA2BB79-9A84-4302-8928-6F9558D54511}" type="parTrans" cxnId="{209E46D4-400C-4F0B-96A7-779D12CF6C04}">
      <dgm:prSet/>
      <dgm:spPr/>
      <dgm:t>
        <a:bodyPr/>
        <a:lstStyle/>
        <a:p>
          <a:endParaRPr lang="es-MX"/>
        </a:p>
      </dgm:t>
    </dgm:pt>
    <dgm:pt modelId="{5D81C4F5-E036-4A29-934B-DC3BA8ED95ED}" type="sibTrans" cxnId="{209E46D4-400C-4F0B-96A7-779D12CF6C04}">
      <dgm:prSet/>
      <dgm:spPr/>
      <dgm:t>
        <a:bodyPr/>
        <a:lstStyle/>
        <a:p>
          <a:endParaRPr lang="es-MX"/>
        </a:p>
      </dgm:t>
    </dgm:pt>
    <dgm:pt modelId="{3EA0FBFC-F731-405F-A9BC-C8FE987CEFD4}">
      <dgm:prSet phldrT="[Texto]" custT="1"/>
      <dgm:spPr/>
      <dgm:t>
        <a:bodyPr/>
        <a:lstStyle/>
        <a:p>
          <a:r>
            <a:rPr lang="es-MX" sz="1600" dirty="0">
              <a:solidFill>
                <a:schemeClr val="tx1"/>
              </a:solidFill>
            </a:rPr>
            <a:t>Contabilidad Financiera</a:t>
          </a:r>
        </a:p>
      </dgm:t>
    </dgm:pt>
    <dgm:pt modelId="{26FB307F-8DB0-4618-BD4B-819C738B4BDE}" type="parTrans" cxnId="{6F25CDF8-0DE1-4B95-9EDC-DB90BE0C0106}">
      <dgm:prSet/>
      <dgm:spPr/>
      <dgm:t>
        <a:bodyPr/>
        <a:lstStyle/>
        <a:p>
          <a:endParaRPr lang="es-MX"/>
        </a:p>
      </dgm:t>
    </dgm:pt>
    <dgm:pt modelId="{4C0CD9B2-05F9-480C-9986-A46B97543379}" type="sibTrans" cxnId="{6F25CDF8-0DE1-4B95-9EDC-DB90BE0C0106}">
      <dgm:prSet/>
      <dgm:spPr/>
      <dgm:t>
        <a:bodyPr/>
        <a:lstStyle/>
        <a:p>
          <a:endParaRPr lang="es-MX"/>
        </a:p>
      </dgm:t>
    </dgm:pt>
    <dgm:pt modelId="{958FE362-0552-47CF-8F72-7195B94116B4}">
      <dgm:prSet phldrT="[Texto]"/>
      <dgm:spPr/>
      <dgm:t>
        <a:bodyPr/>
        <a:lstStyle/>
        <a:p>
          <a:r>
            <a:rPr lang="es-ES" dirty="0">
              <a:solidFill>
                <a:schemeClr val="tx1"/>
              </a:solidFill>
              <a:latin typeface="Arial" panose="020B0604020202020204" pitchFamily="34" charset="0"/>
              <a:cs typeface="Arial" panose="020B0604020202020204" pitchFamily="34" charset="0"/>
            </a:rPr>
            <a:t>Realiza y analiza la información de los Estados financieros.</a:t>
          </a:r>
          <a:endParaRPr lang="es-MX" dirty="0">
            <a:solidFill>
              <a:schemeClr val="tx1"/>
            </a:solidFill>
          </a:endParaRPr>
        </a:p>
      </dgm:t>
    </dgm:pt>
    <dgm:pt modelId="{25D32F5B-71B0-49B6-8A5C-B5B11E31FF39}" type="parTrans" cxnId="{62285FE0-9792-4F18-88A9-9F968FA83EA3}">
      <dgm:prSet/>
      <dgm:spPr/>
      <dgm:t>
        <a:bodyPr/>
        <a:lstStyle/>
        <a:p>
          <a:endParaRPr lang="es-MX"/>
        </a:p>
      </dgm:t>
    </dgm:pt>
    <dgm:pt modelId="{20B23ACA-DEA1-43FC-BF4C-1158B8717E53}" type="sibTrans" cxnId="{62285FE0-9792-4F18-88A9-9F968FA83EA3}">
      <dgm:prSet/>
      <dgm:spPr/>
      <dgm:t>
        <a:bodyPr/>
        <a:lstStyle/>
        <a:p>
          <a:endParaRPr lang="es-MX"/>
        </a:p>
      </dgm:t>
    </dgm:pt>
    <dgm:pt modelId="{2BB31371-E386-4A78-B8DF-6DF04A0886E6}">
      <dgm:prSet phldrT="[Texto]"/>
      <dgm:spPr/>
      <dgm:t>
        <a:bodyPr/>
        <a:lstStyle/>
        <a:p>
          <a:r>
            <a:rPr lang="es-ES" dirty="0">
              <a:solidFill>
                <a:schemeClr val="tx1"/>
              </a:solidFill>
              <a:latin typeface="Arial" panose="020B0604020202020204" pitchFamily="34" charset="0"/>
              <a:cs typeface="Arial" panose="020B0604020202020204" pitchFamily="34" charset="0"/>
            </a:rPr>
            <a:t>Analiza y provee información necesaria para la toma de decisiones.</a:t>
          </a:r>
          <a:endParaRPr lang="es-MX" dirty="0">
            <a:solidFill>
              <a:schemeClr val="tx1"/>
            </a:solidFill>
          </a:endParaRPr>
        </a:p>
      </dgm:t>
    </dgm:pt>
    <dgm:pt modelId="{59FADF60-F4D0-48C3-9892-85FD2DABD968}" type="parTrans" cxnId="{FC28E221-4F6D-4C21-9398-75A2836FD817}">
      <dgm:prSet/>
      <dgm:spPr/>
      <dgm:t>
        <a:bodyPr/>
        <a:lstStyle/>
        <a:p>
          <a:endParaRPr lang="es-MX"/>
        </a:p>
      </dgm:t>
    </dgm:pt>
    <dgm:pt modelId="{F56B0660-D2FA-4FF2-AEBE-C06C45BB1E5D}" type="sibTrans" cxnId="{FC28E221-4F6D-4C21-9398-75A2836FD817}">
      <dgm:prSet/>
      <dgm:spPr/>
      <dgm:t>
        <a:bodyPr/>
        <a:lstStyle/>
        <a:p>
          <a:endParaRPr lang="es-MX"/>
        </a:p>
      </dgm:t>
    </dgm:pt>
    <dgm:pt modelId="{694303BF-CB39-434F-AE84-4C5B4427F576}">
      <dgm:prSet phldrT="[Texto]"/>
      <dgm:spPr/>
      <dgm:t>
        <a:bodyPr/>
        <a:lstStyle/>
        <a:p>
          <a:r>
            <a:rPr lang="es-ES" dirty="0">
              <a:solidFill>
                <a:schemeClr val="tx1"/>
              </a:solidFill>
              <a:latin typeface="Arial" panose="020B0604020202020204" pitchFamily="34" charset="0"/>
              <a:cs typeface="Arial" panose="020B0604020202020204" pitchFamily="34" charset="0"/>
            </a:rPr>
            <a:t>Clasifica, acumula, controla, valúa y asigna costos.</a:t>
          </a:r>
          <a:endParaRPr lang="es-MX" dirty="0">
            <a:solidFill>
              <a:schemeClr val="tx1"/>
            </a:solidFill>
          </a:endParaRPr>
        </a:p>
      </dgm:t>
    </dgm:pt>
    <dgm:pt modelId="{23ADFBE3-32A8-49EC-B2AC-ED06FB0ACEEF}" type="parTrans" cxnId="{52C5344B-129E-459E-B5A9-3C1C9F8922B9}">
      <dgm:prSet/>
      <dgm:spPr/>
      <dgm:t>
        <a:bodyPr/>
        <a:lstStyle/>
        <a:p>
          <a:endParaRPr lang="es-MX"/>
        </a:p>
      </dgm:t>
    </dgm:pt>
    <dgm:pt modelId="{044B6833-93C7-4365-B08E-F277A23492C1}" type="sibTrans" cxnId="{52C5344B-129E-459E-B5A9-3C1C9F8922B9}">
      <dgm:prSet/>
      <dgm:spPr/>
      <dgm:t>
        <a:bodyPr/>
        <a:lstStyle/>
        <a:p>
          <a:endParaRPr lang="es-MX"/>
        </a:p>
      </dgm:t>
    </dgm:pt>
    <dgm:pt modelId="{C85B93BF-9EFB-469D-8A58-E0FE13CCCB2B}">
      <dgm:prSet phldrT="[Texto]"/>
      <dgm:spPr/>
      <dgm:t>
        <a:bodyPr/>
        <a:lstStyle/>
        <a:p>
          <a:r>
            <a:rPr lang="es-ES" dirty="0">
              <a:solidFill>
                <a:schemeClr val="tx1"/>
              </a:solidFill>
              <a:latin typeface="Arial" panose="020B0604020202020204" pitchFamily="34" charset="0"/>
              <a:cs typeface="Arial" panose="020B0604020202020204" pitchFamily="34" charset="0"/>
            </a:rPr>
            <a:t>Es el sistema de información diseñado para cumplir con las obligaciones tributarias.</a:t>
          </a:r>
          <a:endParaRPr lang="es-MX" dirty="0">
            <a:solidFill>
              <a:schemeClr val="tx1"/>
            </a:solidFill>
          </a:endParaRPr>
        </a:p>
      </dgm:t>
    </dgm:pt>
    <dgm:pt modelId="{F9995BCD-2F8C-41C4-AE50-23DAE5DBDEF9}" type="parTrans" cxnId="{4839593F-640D-4E0B-8563-E1347D6590B9}">
      <dgm:prSet/>
      <dgm:spPr/>
      <dgm:t>
        <a:bodyPr/>
        <a:lstStyle/>
        <a:p>
          <a:endParaRPr lang="es-MX"/>
        </a:p>
      </dgm:t>
    </dgm:pt>
    <dgm:pt modelId="{0B177C30-E6EB-4C97-8439-650F64153101}" type="sibTrans" cxnId="{4839593F-640D-4E0B-8563-E1347D6590B9}">
      <dgm:prSet/>
      <dgm:spPr/>
      <dgm:t>
        <a:bodyPr/>
        <a:lstStyle/>
        <a:p>
          <a:endParaRPr lang="es-MX"/>
        </a:p>
      </dgm:t>
    </dgm:pt>
    <dgm:pt modelId="{BCE0D55E-7484-48EB-AE08-5E530707E828}" type="pres">
      <dgm:prSet presAssocID="{FE6ACF0B-56CF-4C1E-85C7-2DCEC91F8955}" presName="hierChild1" presStyleCnt="0">
        <dgm:presLayoutVars>
          <dgm:orgChart val="1"/>
          <dgm:chPref val="1"/>
          <dgm:dir/>
          <dgm:animOne val="branch"/>
          <dgm:animLvl val="lvl"/>
          <dgm:resizeHandles/>
        </dgm:presLayoutVars>
      </dgm:prSet>
      <dgm:spPr/>
    </dgm:pt>
    <dgm:pt modelId="{B58A32FC-19E3-4A01-8223-6B13421A24A9}" type="pres">
      <dgm:prSet presAssocID="{713B720C-D6C9-47C3-9310-9529CA8F399B}" presName="hierRoot1" presStyleCnt="0">
        <dgm:presLayoutVars>
          <dgm:hierBranch val="init"/>
        </dgm:presLayoutVars>
      </dgm:prSet>
      <dgm:spPr/>
    </dgm:pt>
    <dgm:pt modelId="{D26E4954-B06A-419C-8C9E-2CBC7C2FD575}" type="pres">
      <dgm:prSet presAssocID="{713B720C-D6C9-47C3-9310-9529CA8F399B}" presName="rootComposite1" presStyleCnt="0"/>
      <dgm:spPr/>
    </dgm:pt>
    <dgm:pt modelId="{064C0483-3F7E-47AF-8E23-30F39E929D26}" type="pres">
      <dgm:prSet presAssocID="{713B720C-D6C9-47C3-9310-9529CA8F399B}" presName="rootText1" presStyleLbl="node0" presStyleIdx="0" presStyleCnt="1">
        <dgm:presLayoutVars>
          <dgm:chPref val="3"/>
        </dgm:presLayoutVars>
      </dgm:prSet>
      <dgm:spPr/>
    </dgm:pt>
    <dgm:pt modelId="{356D96FD-E3C2-434B-BA26-852A61838EE7}" type="pres">
      <dgm:prSet presAssocID="{713B720C-D6C9-47C3-9310-9529CA8F399B}" presName="rootConnector1" presStyleLbl="node1" presStyleIdx="0" presStyleCnt="0"/>
      <dgm:spPr/>
    </dgm:pt>
    <dgm:pt modelId="{C59AD12A-1013-40FB-AEBD-E3D781A054D9}" type="pres">
      <dgm:prSet presAssocID="{713B720C-D6C9-47C3-9310-9529CA8F399B}" presName="hierChild2" presStyleCnt="0"/>
      <dgm:spPr/>
    </dgm:pt>
    <dgm:pt modelId="{21347298-BD5D-4737-A7A4-C6F6ABBFA97F}" type="pres">
      <dgm:prSet presAssocID="{26FB307F-8DB0-4618-BD4B-819C738B4BDE}" presName="Name37" presStyleLbl="parChTrans1D2" presStyleIdx="0" presStyleCnt="4"/>
      <dgm:spPr/>
    </dgm:pt>
    <dgm:pt modelId="{9C3C69BE-C720-4FFF-A01B-50330953ADB0}" type="pres">
      <dgm:prSet presAssocID="{3EA0FBFC-F731-405F-A9BC-C8FE987CEFD4}" presName="hierRoot2" presStyleCnt="0">
        <dgm:presLayoutVars>
          <dgm:hierBranch val="init"/>
        </dgm:presLayoutVars>
      </dgm:prSet>
      <dgm:spPr/>
    </dgm:pt>
    <dgm:pt modelId="{53EDCABE-7D45-4869-B892-3B6D1FE4AA9E}" type="pres">
      <dgm:prSet presAssocID="{3EA0FBFC-F731-405F-A9BC-C8FE987CEFD4}" presName="rootComposite" presStyleCnt="0"/>
      <dgm:spPr/>
    </dgm:pt>
    <dgm:pt modelId="{A9158F71-AFB6-44F8-AFBA-3108CB6BF290}" type="pres">
      <dgm:prSet presAssocID="{3EA0FBFC-F731-405F-A9BC-C8FE987CEFD4}" presName="rootText" presStyleLbl="node2" presStyleIdx="0" presStyleCnt="4">
        <dgm:presLayoutVars>
          <dgm:chPref val="3"/>
        </dgm:presLayoutVars>
      </dgm:prSet>
      <dgm:spPr/>
    </dgm:pt>
    <dgm:pt modelId="{8DAABBEA-E67A-4DA8-840D-5445638E4B6D}" type="pres">
      <dgm:prSet presAssocID="{3EA0FBFC-F731-405F-A9BC-C8FE987CEFD4}" presName="rootConnector" presStyleLbl="node2" presStyleIdx="0" presStyleCnt="4"/>
      <dgm:spPr/>
    </dgm:pt>
    <dgm:pt modelId="{2D3CA436-DAD3-4F29-8F1B-6B249C244881}" type="pres">
      <dgm:prSet presAssocID="{3EA0FBFC-F731-405F-A9BC-C8FE987CEFD4}" presName="hierChild4" presStyleCnt="0"/>
      <dgm:spPr/>
    </dgm:pt>
    <dgm:pt modelId="{AA35DE17-311D-4ADB-8FF7-7FEB4F82F915}" type="pres">
      <dgm:prSet presAssocID="{25D32F5B-71B0-49B6-8A5C-B5B11E31FF39}" presName="Name37" presStyleLbl="parChTrans1D3" presStyleIdx="0" presStyleCnt="4"/>
      <dgm:spPr/>
    </dgm:pt>
    <dgm:pt modelId="{1EC28791-6E4A-4B52-8246-609C4F15BE03}" type="pres">
      <dgm:prSet presAssocID="{958FE362-0552-47CF-8F72-7195B94116B4}" presName="hierRoot2" presStyleCnt="0">
        <dgm:presLayoutVars>
          <dgm:hierBranch val="init"/>
        </dgm:presLayoutVars>
      </dgm:prSet>
      <dgm:spPr/>
    </dgm:pt>
    <dgm:pt modelId="{8E6B0155-494E-4B1F-AFB0-D3653E3EF16E}" type="pres">
      <dgm:prSet presAssocID="{958FE362-0552-47CF-8F72-7195B94116B4}" presName="rootComposite" presStyleCnt="0"/>
      <dgm:spPr/>
    </dgm:pt>
    <dgm:pt modelId="{5B4DD72E-D358-49DD-980F-91560FF7DE1C}" type="pres">
      <dgm:prSet presAssocID="{958FE362-0552-47CF-8F72-7195B94116B4}" presName="rootText" presStyleLbl="node3" presStyleIdx="0" presStyleCnt="4">
        <dgm:presLayoutVars>
          <dgm:chPref val="3"/>
        </dgm:presLayoutVars>
      </dgm:prSet>
      <dgm:spPr/>
    </dgm:pt>
    <dgm:pt modelId="{3E48437E-7685-4C6E-BB37-867CA7800A96}" type="pres">
      <dgm:prSet presAssocID="{958FE362-0552-47CF-8F72-7195B94116B4}" presName="rootConnector" presStyleLbl="node3" presStyleIdx="0" presStyleCnt="4"/>
      <dgm:spPr/>
    </dgm:pt>
    <dgm:pt modelId="{40247922-EC1C-4A93-A406-98AAB9A283CA}" type="pres">
      <dgm:prSet presAssocID="{958FE362-0552-47CF-8F72-7195B94116B4}" presName="hierChild4" presStyleCnt="0"/>
      <dgm:spPr/>
    </dgm:pt>
    <dgm:pt modelId="{0A210DF2-8C10-4417-9D31-B20492A73782}" type="pres">
      <dgm:prSet presAssocID="{958FE362-0552-47CF-8F72-7195B94116B4}" presName="hierChild5" presStyleCnt="0"/>
      <dgm:spPr/>
    </dgm:pt>
    <dgm:pt modelId="{240A2C4A-33DD-43F6-BE97-E92CD36F50C7}" type="pres">
      <dgm:prSet presAssocID="{3EA0FBFC-F731-405F-A9BC-C8FE987CEFD4}" presName="hierChild5" presStyleCnt="0"/>
      <dgm:spPr/>
    </dgm:pt>
    <dgm:pt modelId="{1E53D2DD-67A8-455C-AF60-41E903030DD5}" type="pres">
      <dgm:prSet presAssocID="{2AE11423-ED61-4D21-AB0E-32D66A92784F}" presName="Name37" presStyleLbl="parChTrans1D2" presStyleIdx="1" presStyleCnt="4"/>
      <dgm:spPr/>
    </dgm:pt>
    <dgm:pt modelId="{003703F5-35F1-491A-899F-918C3E1DB23F}" type="pres">
      <dgm:prSet presAssocID="{8866A515-BC14-47CA-9131-71B86721EE6E}" presName="hierRoot2" presStyleCnt="0">
        <dgm:presLayoutVars>
          <dgm:hierBranch val="init"/>
        </dgm:presLayoutVars>
      </dgm:prSet>
      <dgm:spPr/>
    </dgm:pt>
    <dgm:pt modelId="{ED600574-08F4-4ADE-86DD-C0DDF030BB63}" type="pres">
      <dgm:prSet presAssocID="{8866A515-BC14-47CA-9131-71B86721EE6E}" presName="rootComposite" presStyleCnt="0"/>
      <dgm:spPr/>
    </dgm:pt>
    <dgm:pt modelId="{2ABFCE59-C39A-4158-9542-EF7D92F2A225}" type="pres">
      <dgm:prSet presAssocID="{8866A515-BC14-47CA-9131-71B86721EE6E}" presName="rootText" presStyleLbl="node2" presStyleIdx="1" presStyleCnt="4">
        <dgm:presLayoutVars>
          <dgm:chPref val="3"/>
        </dgm:presLayoutVars>
      </dgm:prSet>
      <dgm:spPr/>
    </dgm:pt>
    <dgm:pt modelId="{2956E052-7976-4613-8310-0D3F5428FA38}" type="pres">
      <dgm:prSet presAssocID="{8866A515-BC14-47CA-9131-71B86721EE6E}" presName="rootConnector" presStyleLbl="node2" presStyleIdx="1" presStyleCnt="4"/>
      <dgm:spPr/>
    </dgm:pt>
    <dgm:pt modelId="{55B02A43-3595-4E24-A65D-20C7988628BA}" type="pres">
      <dgm:prSet presAssocID="{8866A515-BC14-47CA-9131-71B86721EE6E}" presName="hierChild4" presStyleCnt="0"/>
      <dgm:spPr/>
    </dgm:pt>
    <dgm:pt modelId="{72008665-38A1-49DC-8671-C088CEBCDF51}" type="pres">
      <dgm:prSet presAssocID="{59FADF60-F4D0-48C3-9892-85FD2DABD968}" presName="Name37" presStyleLbl="parChTrans1D3" presStyleIdx="1" presStyleCnt="4"/>
      <dgm:spPr/>
    </dgm:pt>
    <dgm:pt modelId="{A1F53469-4A95-429D-90A2-5651169C1A4F}" type="pres">
      <dgm:prSet presAssocID="{2BB31371-E386-4A78-B8DF-6DF04A0886E6}" presName="hierRoot2" presStyleCnt="0">
        <dgm:presLayoutVars>
          <dgm:hierBranch val="init"/>
        </dgm:presLayoutVars>
      </dgm:prSet>
      <dgm:spPr/>
    </dgm:pt>
    <dgm:pt modelId="{E310DEE7-7E21-4039-851C-2354A7610F89}" type="pres">
      <dgm:prSet presAssocID="{2BB31371-E386-4A78-B8DF-6DF04A0886E6}" presName="rootComposite" presStyleCnt="0"/>
      <dgm:spPr/>
    </dgm:pt>
    <dgm:pt modelId="{D0A2AE34-48A3-4762-8B52-86FFE09C281B}" type="pres">
      <dgm:prSet presAssocID="{2BB31371-E386-4A78-B8DF-6DF04A0886E6}" presName="rootText" presStyleLbl="node3" presStyleIdx="1" presStyleCnt="4">
        <dgm:presLayoutVars>
          <dgm:chPref val="3"/>
        </dgm:presLayoutVars>
      </dgm:prSet>
      <dgm:spPr/>
    </dgm:pt>
    <dgm:pt modelId="{F8BF3971-EEE6-408C-9E1E-A2AF31D9CBAE}" type="pres">
      <dgm:prSet presAssocID="{2BB31371-E386-4A78-B8DF-6DF04A0886E6}" presName="rootConnector" presStyleLbl="node3" presStyleIdx="1" presStyleCnt="4"/>
      <dgm:spPr/>
    </dgm:pt>
    <dgm:pt modelId="{E118D24E-D185-4436-967E-BC8B47FB4CCA}" type="pres">
      <dgm:prSet presAssocID="{2BB31371-E386-4A78-B8DF-6DF04A0886E6}" presName="hierChild4" presStyleCnt="0"/>
      <dgm:spPr/>
    </dgm:pt>
    <dgm:pt modelId="{16E45FDC-0691-4049-A3BD-804EDF53ECD4}" type="pres">
      <dgm:prSet presAssocID="{2BB31371-E386-4A78-B8DF-6DF04A0886E6}" presName="hierChild5" presStyleCnt="0"/>
      <dgm:spPr/>
    </dgm:pt>
    <dgm:pt modelId="{080A912E-476D-4201-861F-2AB465321790}" type="pres">
      <dgm:prSet presAssocID="{8866A515-BC14-47CA-9131-71B86721EE6E}" presName="hierChild5" presStyleCnt="0"/>
      <dgm:spPr/>
    </dgm:pt>
    <dgm:pt modelId="{8A4AB82A-7054-4E27-BA2F-5A7A3EF90A0A}" type="pres">
      <dgm:prSet presAssocID="{4EE6A875-FCE1-427D-BC66-AC9A25CD4B33}" presName="Name37" presStyleLbl="parChTrans1D2" presStyleIdx="2" presStyleCnt="4"/>
      <dgm:spPr/>
    </dgm:pt>
    <dgm:pt modelId="{B2C62536-FE4E-45BB-A338-88DD499EAA9F}" type="pres">
      <dgm:prSet presAssocID="{190F11D8-F80F-418E-8C2A-5A30026ED8E9}" presName="hierRoot2" presStyleCnt="0">
        <dgm:presLayoutVars>
          <dgm:hierBranch val="init"/>
        </dgm:presLayoutVars>
      </dgm:prSet>
      <dgm:spPr/>
    </dgm:pt>
    <dgm:pt modelId="{A301D010-E422-4C60-8EE4-E0151D83F620}" type="pres">
      <dgm:prSet presAssocID="{190F11D8-F80F-418E-8C2A-5A30026ED8E9}" presName="rootComposite" presStyleCnt="0"/>
      <dgm:spPr/>
    </dgm:pt>
    <dgm:pt modelId="{143554CA-1457-4C13-B2CA-A3567B6735D9}" type="pres">
      <dgm:prSet presAssocID="{190F11D8-F80F-418E-8C2A-5A30026ED8E9}" presName="rootText" presStyleLbl="node2" presStyleIdx="2" presStyleCnt="4">
        <dgm:presLayoutVars>
          <dgm:chPref val="3"/>
        </dgm:presLayoutVars>
      </dgm:prSet>
      <dgm:spPr/>
    </dgm:pt>
    <dgm:pt modelId="{0A974A75-7A29-4C74-874E-B23408011650}" type="pres">
      <dgm:prSet presAssocID="{190F11D8-F80F-418E-8C2A-5A30026ED8E9}" presName="rootConnector" presStyleLbl="node2" presStyleIdx="2" presStyleCnt="4"/>
      <dgm:spPr/>
    </dgm:pt>
    <dgm:pt modelId="{DF65AF96-15D4-4705-9A18-B69FC32FCCE8}" type="pres">
      <dgm:prSet presAssocID="{190F11D8-F80F-418E-8C2A-5A30026ED8E9}" presName="hierChild4" presStyleCnt="0"/>
      <dgm:spPr/>
    </dgm:pt>
    <dgm:pt modelId="{FB093A4D-0DBA-4A01-B559-4C696CF88F9F}" type="pres">
      <dgm:prSet presAssocID="{23ADFBE3-32A8-49EC-B2AC-ED06FB0ACEEF}" presName="Name37" presStyleLbl="parChTrans1D3" presStyleIdx="2" presStyleCnt="4"/>
      <dgm:spPr/>
    </dgm:pt>
    <dgm:pt modelId="{080EC75A-C7FF-4D05-BB2D-823E728CDD47}" type="pres">
      <dgm:prSet presAssocID="{694303BF-CB39-434F-AE84-4C5B4427F576}" presName="hierRoot2" presStyleCnt="0">
        <dgm:presLayoutVars>
          <dgm:hierBranch val="init"/>
        </dgm:presLayoutVars>
      </dgm:prSet>
      <dgm:spPr/>
    </dgm:pt>
    <dgm:pt modelId="{26385163-1191-4CE3-A5E2-50C4BEC06D6C}" type="pres">
      <dgm:prSet presAssocID="{694303BF-CB39-434F-AE84-4C5B4427F576}" presName="rootComposite" presStyleCnt="0"/>
      <dgm:spPr/>
    </dgm:pt>
    <dgm:pt modelId="{2BECF9D9-C961-49A9-82D2-9A5FA8B60B1B}" type="pres">
      <dgm:prSet presAssocID="{694303BF-CB39-434F-AE84-4C5B4427F576}" presName="rootText" presStyleLbl="node3" presStyleIdx="2" presStyleCnt="4">
        <dgm:presLayoutVars>
          <dgm:chPref val="3"/>
        </dgm:presLayoutVars>
      </dgm:prSet>
      <dgm:spPr/>
    </dgm:pt>
    <dgm:pt modelId="{9B30D929-10F5-4DB5-8788-FE62AFC2AA8F}" type="pres">
      <dgm:prSet presAssocID="{694303BF-CB39-434F-AE84-4C5B4427F576}" presName="rootConnector" presStyleLbl="node3" presStyleIdx="2" presStyleCnt="4"/>
      <dgm:spPr/>
    </dgm:pt>
    <dgm:pt modelId="{C7F679A1-99BB-434C-84DE-1B48E4B79220}" type="pres">
      <dgm:prSet presAssocID="{694303BF-CB39-434F-AE84-4C5B4427F576}" presName="hierChild4" presStyleCnt="0"/>
      <dgm:spPr/>
    </dgm:pt>
    <dgm:pt modelId="{1E1EE64F-9555-4FC3-A656-2913743EFFD7}" type="pres">
      <dgm:prSet presAssocID="{694303BF-CB39-434F-AE84-4C5B4427F576}" presName="hierChild5" presStyleCnt="0"/>
      <dgm:spPr/>
    </dgm:pt>
    <dgm:pt modelId="{7529BDBE-671F-4004-8717-22911FBEC521}" type="pres">
      <dgm:prSet presAssocID="{190F11D8-F80F-418E-8C2A-5A30026ED8E9}" presName="hierChild5" presStyleCnt="0"/>
      <dgm:spPr/>
    </dgm:pt>
    <dgm:pt modelId="{F9093C3F-00A8-4F8E-9C94-24A80B76A267}" type="pres">
      <dgm:prSet presAssocID="{FBA2BB79-9A84-4302-8928-6F9558D54511}" presName="Name37" presStyleLbl="parChTrans1D2" presStyleIdx="3" presStyleCnt="4"/>
      <dgm:spPr/>
    </dgm:pt>
    <dgm:pt modelId="{664254FA-3741-412D-A6BA-49D83E4F84B2}" type="pres">
      <dgm:prSet presAssocID="{E83D899F-B379-4E5F-9B24-770DE303BEAF}" presName="hierRoot2" presStyleCnt="0">
        <dgm:presLayoutVars>
          <dgm:hierBranch val="init"/>
        </dgm:presLayoutVars>
      </dgm:prSet>
      <dgm:spPr/>
    </dgm:pt>
    <dgm:pt modelId="{1AA2FD95-7CB1-4757-9BAC-E0D734E2699E}" type="pres">
      <dgm:prSet presAssocID="{E83D899F-B379-4E5F-9B24-770DE303BEAF}" presName="rootComposite" presStyleCnt="0"/>
      <dgm:spPr/>
    </dgm:pt>
    <dgm:pt modelId="{AF9D7F76-0F81-4D3F-B9C7-40D3FBD275E9}" type="pres">
      <dgm:prSet presAssocID="{E83D899F-B379-4E5F-9B24-770DE303BEAF}" presName="rootText" presStyleLbl="node2" presStyleIdx="3" presStyleCnt="4">
        <dgm:presLayoutVars>
          <dgm:chPref val="3"/>
        </dgm:presLayoutVars>
      </dgm:prSet>
      <dgm:spPr/>
    </dgm:pt>
    <dgm:pt modelId="{1AE8CE5E-6E15-442C-A1FE-0574B80BA419}" type="pres">
      <dgm:prSet presAssocID="{E83D899F-B379-4E5F-9B24-770DE303BEAF}" presName="rootConnector" presStyleLbl="node2" presStyleIdx="3" presStyleCnt="4"/>
      <dgm:spPr/>
    </dgm:pt>
    <dgm:pt modelId="{22871170-6C63-4A6A-B5B7-D46E7057761D}" type="pres">
      <dgm:prSet presAssocID="{E83D899F-B379-4E5F-9B24-770DE303BEAF}" presName="hierChild4" presStyleCnt="0"/>
      <dgm:spPr/>
    </dgm:pt>
    <dgm:pt modelId="{B24174A7-E476-43EE-91F4-994646C1CAFD}" type="pres">
      <dgm:prSet presAssocID="{F9995BCD-2F8C-41C4-AE50-23DAE5DBDEF9}" presName="Name37" presStyleLbl="parChTrans1D3" presStyleIdx="3" presStyleCnt="4"/>
      <dgm:spPr/>
    </dgm:pt>
    <dgm:pt modelId="{44436FD5-973E-4E29-BEFA-C7EB3623129D}" type="pres">
      <dgm:prSet presAssocID="{C85B93BF-9EFB-469D-8A58-E0FE13CCCB2B}" presName="hierRoot2" presStyleCnt="0">
        <dgm:presLayoutVars>
          <dgm:hierBranch val="init"/>
        </dgm:presLayoutVars>
      </dgm:prSet>
      <dgm:spPr/>
    </dgm:pt>
    <dgm:pt modelId="{5EADEA8B-2346-4926-BAA8-8E8D0DED63C8}" type="pres">
      <dgm:prSet presAssocID="{C85B93BF-9EFB-469D-8A58-E0FE13CCCB2B}" presName="rootComposite" presStyleCnt="0"/>
      <dgm:spPr/>
    </dgm:pt>
    <dgm:pt modelId="{DD020D2F-B976-439D-B827-ACA301E4D806}" type="pres">
      <dgm:prSet presAssocID="{C85B93BF-9EFB-469D-8A58-E0FE13CCCB2B}" presName="rootText" presStyleLbl="node3" presStyleIdx="3" presStyleCnt="4">
        <dgm:presLayoutVars>
          <dgm:chPref val="3"/>
        </dgm:presLayoutVars>
      </dgm:prSet>
      <dgm:spPr/>
    </dgm:pt>
    <dgm:pt modelId="{5224A0C8-DA62-46E7-8079-09A445945AC0}" type="pres">
      <dgm:prSet presAssocID="{C85B93BF-9EFB-469D-8A58-E0FE13CCCB2B}" presName="rootConnector" presStyleLbl="node3" presStyleIdx="3" presStyleCnt="4"/>
      <dgm:spPr/>
    </dgm:pt>
    <dgm:pt modelId="{DD9E5B51-F034-4F7C-AE3E-002D5A382A0E}" type="pres">
      <dgm:prSet presAssocID="{C85B93BF-9EFB-469D-8A58-E0FE13CCCB2B}" presName="hierChild4" presStyleCnt="0"/>
      <dgm:spPr/>
    </dgm:pt>
    <dgm:pt modelId="{0D5AC218-78F7-4549-A800-3443E508025A}" type="pres">
      <dgm:prSet presAssocID="{C85B93BF-9EFB-469D-8A58-E0FE13CCCB2B}" presName="hierChild5" presStyleCnt="0"/>
      <dgm:spPr/>
    </dgm:pt>
    <dgm:pt modelId="{DCBA00E4-8F4F-4D51-BD97-03BF0A56C255}" type="pres">
      <dgm:prSet presAssocID="{E83D899F-B379-4E5F-9B24-770DE303BEAF}" presName="hierChild5" presStyleCnt="0"/>
      <dgm:spPr/>
    </dgm:pt>
    <dgm:pt modelId="{45C218A4-4C90-4BD6-A0C0-D8792943BF4E}" type="pres">
      <dgm:prSet presAssocID="{713B720C-D6C9-47C3-9310-9529CA8F399B}" presName="hierChild3" presStyleCnt="0"/>
      <dgm:spPr/>
    </dgm:pt>
  </dgm:ptLst>
  <dgm:cxnLst>
    <dgm:cxn modelId="{15DC0F07-12B0-4B45-833D-12C7056643BD}" type="presOf" srcId="{3EA0FBFC-F731-405F-A9BC-C8FE987CEFD4}" destId="{8DAABBEA-E67A-4DA8-840D-5445638E4B6D}" srcOrd="1" destOrd="0" presId="urn:microsoft.com/office/officeart/2005/8/layout/orgChart1"/>
    <dgm:cxn modelId="{F3A9BA0E-2627-4B48-A70D-C7B36568FA8F}" srcId="{FE6ACF0B-56CF-4C1E-85C7-2DCEC91F8955}" destId="{713B720C-D6C9-47C3-9310-9529CA8F399B}" srcOrd="0" destOrd="0" parTransId="{1C972EF1-2888-4546-B2D9-F023887B4E01}" sibTransId="{9033833F-DF70-4437-9C09-FB59030A235B}"/>
    <dgm:cxn modelId="{F7983917-1242-4A6F-B18F-02617D9159AD}" type="presOf" srcId="{59FADF60-F4D0-48C3-9892-85FD2DABD968}" destId="{72008665-38A1-49DC-8671-C088CEBCDF51}" srcOrd="0" destOrd="0" presId="urn:microsoft.com/office/officeart/2005/8/layout/orgChart1"/>
    <dgm:cxn modelId="{26690F1D-FF7C-4A91-95E1-52BC6B0BC53F}" type="presOf" srcId="{190F11D8-F80F-418E-8C2A-5A30026ED8E9}" destId="{143554CA-1457-4C13-B2CA-A3567B6735D9}" srcOrd="0" destOrd="0" presId="urn:microsoft.com/office/officeart/2005/8/layout/orgChart1"/>
    <dgm:cxn modelId="{FC28E221-4F6D-4C21-9398-75A2836FD817}" srcId="{8866A515-BC14-47CA-9131-71B86721EE6E}" destId="{2BB31371-E386-4A78-B8DF-6DF04A0886E6}" srcOrd="0" destOrd="0" parTransId="{59FADF60-F4D0-48C3-9892-85FD2DABD968}" sibTransId="{F56B0660-D2FA-4FF2-AEBE-C06C45BB1E5D}"/>
    <dgm:cxn modelId="{CC4D1724-EF8D-4875-8F9F-616F3257BCB6}" type="presOf" srcId="{958FE362-0552-47CF-8F72-7195B94116B4}" destId="{3E48437E-7685-4C6E-BB37-867CA7800A96}" srcOrd="1" destOrd="0" presId="urn:microsoft.com/office/officeart/2005/8/layout/orgChart1"/>
    <dgm:cxn modelId="{84512D3F-BC76-4EB7-8418-2B62DC734F80}" type="presOf" srcId="{E83D899F-B379-4E5F-9B24-770DE303BEAF}" destId="{AF9D7F76-0F81-4D3F-B9C7-40D3FBD275E9}" srcOrd="0" destOrd="0" presId="urn:microsoft.com/office/officeart/2005/8/layout/orgChart1"/>
    <dgm:cxn modelId="{4839593F-640D-4E0B-8563-E1347D6590B9}" srcId="{E83D899F-B379-4E5F-9B24-770DE303BEAF}" destId="{C85B93BF-9EFB-469D-8A58-E0FE13CCCB2B}" srcOrd="0" destOrd="0" parTransId="{F9995BCD-2F8C-41C4-AE50-23DAE5DBDEF9}" sibTransId="{0B177C30-E6EB-4C97-8439-650F64153101}"/>
    <dgm:cxn modelId="{B16D585B-C00C-48E8-B751-F2BBF658E34E}" type="presOf" srcId="{3EA0FBFC-F731-405F-A9BC-C8FE987CEFD4}" destId="{A9158F71-AFB6-44F8-AFBA-3108CB6BF290}" srcOrd="0" destOrd="0" presId="urn:microsoft.com/office/officeart/2005/8/layout/orgChart1"/>
    <dgm:cxn modelId="{10E27962-8E5B-4430-8E13-263799123A3C}" type="presOf" srcId="{8866A515-BC14-47CA-9131-71B86721EE6E}" destId="{2ABFCE59-C39A-4158-9542-EF7D92F2A225}" srcOrd="0" destOrd="0" presId="urn:microsoft.com/office/officeart/2005/8/layout/orgChart1"/>
    <dgm:cxn modelId="{B2A0DC48-B9CA-4E81-B7A2-FC0719F8456A}" type="presOf" srcId="{25D32F5B-71B0-49B6-8A5C-B5B11E31FF39}" destId="{AA35DE17-311D-4ADB-8FF7-7FEB4F82F915}" srcOrd="0" destOrd="0" presId="urn:microsoft.com/office/officeart/2005/8/layout/orgChart1"/>
    <dgm:cxn modelId="{52C5344B-129E-459E-B5A9-3C1C9F8922B9}" srcId="{190F11D8-F80F-418E-8C2A-5A30026ED8E9}" destId="{694303BF-CB39-434F-AE84-4C5B4427F576}" srcOrd="0" destOrd="0" parTransId="{23ADFBE3-32A8-49EC-B2AC-ED06FB0ACEEF}" sibTransId="{044B6833-93C7-4365-B08E-F277A23492C1}"/>
    <dgm:cxn modelId="{2BE46F6B-4954-48B1-9ADE-6AC3AD5B6AAD}" type="presOf" srcId="{694303BF-CB39-434F-AE84-4C5B4427F576}" destId="{2BECF9D9-C961-49A9-82D2-9A5FA8B60B1B}" srcOrd="0" destOrd="0" presId="urn:microsoft.com/office/officeart/2005/8/layout/orgChart1"/>
    <dgm:cxn modelId="{90C41C6E-D70D-4EA8-9C6C-D6EBE9FC2221}" type="presOf" srcId="{713B720C-D6C9-47C3-9310-9529CA8F399B}" destId="{356D96FD-E3C2-434B-BA26-852A61838EE7}" srcOrd="1" destOrd="0" presId="urn:microsoft.com/office/officeart/2005/8/layout/orgChart1"/>
    <dgm:cxn modelId="{709E4152-CA7A-40CE-8558-273E132394BE}" type="presOf" srcId="{C85B93BF-9EFB-469D-8A58-E0FE13CCCB2B}" destId="{5224A0C8-DA62-46E7-8079-09A445945AC0}" srcOrd="1" destOrd="0" presId="urn:microsoft.com/office/officeart/2005/8/layout/orgChart1"/>
    <dgm:cxn modelId="{177ED476-D59C-4FF5-933C-ABC61A5A5759}" type="presOf" srcId="{23ADFBE3-32A8-49EC-B2AC-ED06FB0ACEEF}" destId="{FB093A4D-0DBA-4A01-B559-4C696CF88F9F}" srcOrd="0" destOrd="0" presId="urn:microsoft.com/office/officeart/2005/8/layout/orgChart1"/>
    <dgm:cxn modelId="{691F6982-0454-486D-8129-6D23E9D1A616}" type="presOf" srcId="{713B720C-D6C9-47C3-9310-9529CA8F399B}" destId="{064C0483-3F7E-47AF-8E23-30F39E929D26}" srcOrd="0" destOrd="0" presId="urn:microsoft.com/office/officeart/2005/8/layout/orgChart1"/>
    <dgm:cxn modelId="{C510F188-C40B-4BB2-8083-9DF05A1C09B7}" type="presOf" srcId="{8866A515-BC14-47CA-9131-71B86721EE6E}" destId="{2956E052-7976-4613-8310-0D3F5428FA38}" srcOrd="1" destOrd="0" presId="urn:microsoft.com/office/officeart/2005/8/layout/orgChart1"/>
    <dgm:cxn modelId="{A5FF4393-EBE8-4CB5-9C83-DE54C1FB1EAC}" srcId="{713B720C-D6C9-47C3-9310-9529CA8F399B}" destId="{190F11D8-F80F-418E-8C2A-5A30026ED8E9}" srcOrd="2" destOrd="0" parTransId="{4EE6A875-FCE1-427D-BC66-AC9A25CD4B33}" sibTransId="{E8C446CB-777A-4914-84DD-7C064FD91E00}"/>
    <dgm:cxn modelId="{48AECF97-8740-4474-AD60-2649B2467A4F}" type="presOf" srcId="{2BB31371-E386-4A78-B8DF-6DF04A0886E6}" destId="{F8BF3971-EEE6-408C-9E1E-A2AF31D9CBAE}" srcOrd="1" destOrd="0" presId="urn:microsoft.com/office/officeart/2005/8/layout/orgChart1"/>
    <dgm:cxn modelId="{26CE86A1-F05A-49D3-B9CA-515759976846}" type="presOf" srcId="{4EE6A875-FCE1-427D-BC66-AC9A25CD4B33}" destId="{8A4AB82A-7054-4E27-BA2F-5A7A3EF90A0A}" srcOrd="0" destOrd="0" presId="urn:microsoft.com/office/officeart/2005/8/layout/orgChart1"/>
    <dgm:cxn modelId="{6F8E15A6-C4FD-4AED-8999-20FB50144304}" type="presOf" srcId="{E83D899F-B379-4E5F-9B24-770DE303BEAF}" destId="{1AE8CE5E-6E15-442C-A1FE-0574B80BA419}" srcOrd="1" destOrd="0" presId="urn:microsoft.com/office/officeart/2005/8/layout/orgChart1"/>
    <dgm:cxn modelId="{59B8FDA7-15AE-44A9-9C56-A4E058A8F3E4}" type="presOf" srcId="{694303BF-CB39-434F-AE84-4C5B4427F576}" destId="{9B30D929-10F5-4DB5-8788-FE62AFC2AA8F}" srcOrd="1" destOrd="0" presId="urn:microsoft.com/office/officeart/2005/8/layout/orgChart1"/>
    <dgm:cxn modelId="{BFB4A2BF-45C0-450F-BD4D-21B8133CE6A7}" type="presOf" srcId="{958FE362-0552-47CF-8F72-7195B94116B4}" destId="{5B4DD72E-D358-49DD-980F-91560FF7DE1C}" srcOrd="0" destOrd="0" presId="urn:microsoft.com/office/officeart/2005/8/layout/orgChart1"/>
    <dgm:cxn modelId="{FDF19CCF-E11D-4919-A889-DAC41D9D5FCF}" srcId="{713B720C-D6C9-47C3-9310-9529CA8F399B}" destId="{8866A515-BC14-47CA-9131-71B86721EE6E}" srcOrd="1" destOrd="0" parTransId="{2AE11423-ED61-4D21-AB0E-32D66A92784F}" sibTransId="{1DBFAC06-BBFC-40E5-8BF5-9458DA339AC8}"/>
    <dgm:cxn modelId="{C7CEB6D2-1C43-4B44-B49A-4365F60F42BC}" type="presOf" srcId="{2AE11423-ED61-4D21-AB0E-32D66A92784F}" destId="{1E53D2DD-67A8-455C-AF60-41E903030DD5}" srcOrd="0" destOrd="0" presId="urn:microsoft.com/office/officeart/2005/8/layout/orgChart1"/>
    <dgm:cxn modelId="{209E46D4-400C-4F0B-96A7-779D12CF6C04}" srcId="{713B720C-D6C9-47C3-9310-9529CA8F399B}" destId="{E83D899F-B379-4E5F-9B24-770DE303BEAF}" srcOrd="3" destOrd="0" parTransId="{FBA2BB79-9A84-4302-8928-6F9558D54511}" sibTransId="{5D81C4F5-E036-4A29-934B-DC3BA8ED95ED}"/>
    <dgm:cxn modelId="{62285FE0-9792-4F18-88A9-9F968FA83EA3}" srcId="{3EA0FBFC-F731-405F-A9BC-C8FE987CEFD4}" destId="{958FE362-0552-47CF-8F72-7195B94116B4}" srcOrd="0" destOrd="0" parTransId="{25D32F5B-71B0-49B6-8A5C-B5B11E31FF39}" sibTransId="{20B23ACA-DEA1-43FC-BF4C-1158B8717E53}"/>
    <dgm:cxn modelId="{423482E1-D5F6-4E50-94C5-F1666FC256ED}" type="presOf" srcId="{F9995BCD-2F8C-41C4-AE50-23DAE5DBDEF9}" destId="{B24174A7-E476-43EE-91F4-994646C1CAFD}" srcOrd="0" destOrd="0" presId="urn:microsoft.com/office/officeart/2005/8/layout/orgChart1"/>
    <dgm:cxn modelId="{4C2CBFF3-232A-431A-B508-6A1F652D830D}" type="presOf" srcId="{C85B93BF-9EFB-469D-8A58-E0FE13CCCB2B}" destId="{DD020D2F-B976-439D-B827-ACA301E4D806}" srcOrd="0" destOrd="0" presId="urn:microsoft.com/office/officeart/2005/8/layout/orgChart1"/>
    <dgm:cxn modelId="{8CDE07F4-76DC-4F1B-A64D-D24D852749D7}" type="presOf" srcId="{2BB31371-E386-4A78-B8DF-6DF04A0886E6}" destId="{D0A2AE34-48A3-4762-8B52-86FFE09C281B}" srcOrd="0" destOrd="0" presId="urn:microsoft.com/office/officeart/2005/8/layout/orgChart1"/>
    <dgm:cxn modelId="{D80E03F8-93B2-45E7-945F-5030699D68E8}" type="presOf" srcId="{26FB307F-8DB0-4618-BD4B-819C738B4BDE}" destId="{21347298-BD5D-4737-A7A4-C6F6ABBFA97F}" srcOrd="0" destOrd="0" presId="urn:microsoft.com/office/officeart/2005/8/layout/orgChart1"/>
    <dgm:cxn modelId="{32E9A7F8-B7E4-4A85-923C-F00B8059BB83}" type="presOf" srcId="{FE6ACF0B-56CF-4C1E-85C7-2DCEC91F8955}" destId="{BCE0D55E-7484-48EB-AE08-5E530707E828}" srcOrd="0" destOrd="0" presId="urn:microsoft.com/office/officeart/2005/8/layout/orgChart1"/>
    <dgm:cxn modelId="{6F25CDF8-0DE1-4B95-9EDC-DB90BE0C0106}" srcId="{713B720C-D6C9-47C3-9310-9529CA8F399B}" destId="{3EA0FBFC-F731-405F-A9BC-C8FE987CEFD4}" srcOrd="0" destOrd="0" parTransId="{26FB307F-8DB0-4618-BD4B-819C738B4BDE}" sibTransId="{4C0CD9B2-05F9-480C-9986-A46B97543379}"/>
    <dgm:cxn modelId="{48510BFC-8C8A-45B1-9F48-141ED92A7DDB}" type="presOf" srcId="{190F11D8-F80F-418E-8C2A-5A30026ED8E9}" destId="{0A974A75-7A29-4C74-874E-B23408011650}" srcOrd="1" destOrd="0" presId="urn:microsoft.com/office/officeart/2005/8/layout/orgChart1"/>
    <dgm:cxn modelId="{F78690FC-BC2B-4383-BBAD-7150B0816E71}" type="presOf" srcId="{FBA2BB79-9A84-4302-8928-6F9558D54511}" destId="{F9093C3F-00A8-4F8E-9C94-24A80B76A267}" srcOrd="0" destOrd="0" presId="urn:microsoft.com/office/officeart/2005/8/layout/orgChart1"/>
    <dgm:cxn modelId="{D690314C-8BBE-4C5C-A909-BC54A07BC9D4}" type="presParOf" srcId="{BCE0D55E-7484-48EB-AE08-5E530707E828}" destId="{B58A32FC-19E3-4A01-8223-6B13421A24A9}" srcOrd="0" destOrd="0" presId="urn:microsoft.com/office/officeart/2005/8/layout/orgChart1"/>
    <dgm:cxn modelId="{C3F3C91A-CFCC-4EF6-A15A-9763281533B3}" type="presParOf" srcId="{B58A32FC-19E3-4A01-8223-6B13421A24A9}" destId="{D26E4954-B06A-419C-8C9E-2CBC7C2FD575}" srcOrd="0" destOrd="0" presId="urn:microsoft.com/office/officeart/2005/8/layout/orgChart1"/>
    <dgm:cxn modelId="{8B5795E8-9846-47B7-ABBE-C4176E69C723}" type="presParOf" srcId="{D26E4954-B06A-419C-8C9E-2CBC7C2FD575}" destId="{064C0483-3F7E-47AF-8E23-30F39E929D26}" srcOrd="0" destOrd="0" presId="urn:microsoft.com/office/officeart/2005/8/layout/orgChart1"/>
    <dgm:cxn modelId="{DBBD57F5-B62C-44F3-BAD4-69C7620571C0}" type="presParOf" srcId="{D26E4954-B06A-419C-8C9E-2CBC7C2FD575}" destId="{356D96FD-E3C2-434B-BA26-852A61838EE7}" srcOrd="1" destOrd="0" presId="urn:microsoft.com/office/officeart/2005/8/layout/orgChart1"/>
    <dgm:cxn modelId="{0779AD14-CCA1-464E-BB04-5DC8CE0C85C7}" type="presParOf" srcId="{B58A32FC-19E3-4A01-8223-6B13421A24A9}" destId="{C59AD12A-1013-40FB-AEBD-E3D781A054D9}" srcOrd="1" destOrd="0" presId="urn:microsoft.com/office/officeart/2005/8/layout/orgChart1"/>
    <dgm:cxn modelId="{09ACE76B-27D2-4BFE-8748-68C1B3CBAFB0}" type="presParOf" srcId="{C59AD12A-1013-40FB-AEBD-E3D781A054D9}" destId="{21347298-BD5D-4737-A7A4-C6F6ABBFA97F}" srcOrd="0" destOrd="0" presId="urn:microsoft.com/office/officeart/2005/8/layout/orgChart1"/>
    <dgm:cxn modelId="{F3156F39-E0B5-4CF2-AA2A-F09081C4F5F8}" type="presParOf" srcId="{C59AD12A-1013-40FB-AEBD-E3D781A054D9}" destId="{9C3C69BE-C720-4FFF-A01B-50330953ADB0}" srcOrd="1" destOrd="0" presId="urn:microsoft.com/office/officeart/2005/8/layout/orgChart1"/>
    <dgm:cxn modelId="{EF167284-8FAA-417B-A683-2AE0993186F5}" type="presParOf" srcId="{9C3C69BE-C720-4FFF-A01B-50330953ADB0}" destId="{53EDCABE-7D45-4869-B892-3B6D1FE4AA9E}" srcOrd="0" destOrd="0" presId="urn:microsoft.com/office/officeart/2005/8/layout/orgChart1"/>
    <dgm:cxn modelId="{B86CE494-191D-4D6D-97CC-751E7C7A4FC7}" type="presParOf" srcId="{53EDCABE-7D45-4869-B892-3B6D1FE4AA9E}" destId="{A9158F71-AFB6-44F8-AFBA-3108CB6BF290}" srcOrd="0" destOrd="0" presId="urn:microsoft.com/office/officeart/2005/8/layout/orgChart1"/>
    <dgm:cxn modelId="{254D24FE-B843-4118-B6D8-743F078D5D08}" type="presParOf" srcId="{53EDCABE-7D45-4869-B892-3B6D1FE4AA9E}" destId="{8DAABBEA-E67A-4DA8-840D-5445638E4B6D}" srcOrd="1" destOrd="0" presId="urn:microsoft.com/office/officeart/2005/8/layout/orgChart1"/>
    <dgm:cxn modelId="{D6146E6E-0CCF-4EEF-A1E3-4F66264112AA}" type="presParOf" srcId="{9C3C69BE-C720-4FFF-A01B-50330953ADB0}" destId="{2D3CA436-DAD3-4F29-8F1B-6B249C244881}" srcOrd="1" destOrd="0" presId="urn:microsoft.com/office/officeart/2005/8/layout/orgChart1"/>
    <dgm:cxn modelId="{77796AD1-8E84-42ED-852E-A3565DE7F75D}" type="presParOf" srcId="{2D3CA436-DAD3-4F29-8F1B-6B249C244881}" destId="{AA35DE17-311D-4ADB-8FF7-7FEB4F82F915}" srcOrd="0" destOrd="0" presId="urn:microsoft.com/office/officeart/2005/8/layout/orgChart1"/>
    <dgm:cxn modelId="{5FE89270-9E36-493A-96A5-63FDF8215709}" type="presParOf" srcId="{2D3CA436-DAD3-4F29-8F1B-6B249C244881}" destId="{1EC28791-6E4A-4B52-8246-609C4F15BE03}" srcOrd="1" destOrd="0" presId="urn:microsoft.com/office/officeart/2005/8/layout/orgChart1"/>
    <dgm:cxn modelId="{292F526E-C1E9-41CC-ADE0-C6DEDFB49B04}" type="presParOf" srcId="{1EC28791-6E4A-4B52-8246-609C4F15BE03}" destId="{8E6B0155-494E-4B1F-AFB0-D3653E3EF16E}" srcOrd="0" destOrd="0" presId="urn:microsoft.com/office/officeart/2005/8/layout/orgChart1"/>
    <dgm:cxn modelId="{80F7A9E9-F44C-4CF2-A740-FD1E1F719BC3}" type="presParOf" srcId="{8E6B0155-494E-4B1F-AFB0-D3653E3EF16E}" destId="{5B4DD72E-D358-49DD-980F-91560FF7DE1C}" srcOrd="0" destOrd="0" presId="urn:microsoft.com/office/officeart/2005/8/layout/orgChart1"/>
    <dgm:cxn modelId="{63E2216A-9775-4D7F-98BD-1029B6A9098D}" type="presParOf" srcId="{8E6B0155-494E-4B1F-AFB0-D3653E3EF16E}" destId="{3E48437E-7685-4C6E-BB37-867CA7800A96}" srcOrd="1" destOrd="0" presId="urn:microsoft.com/office/officeart/2005/8/layout/orgChart1"/>
    <dgm:cxn modelId="{662EA0DB-CB0A-4198-84B8-50B9224BDBAA}" type="presParOf" srcId="{1EC28791-6E4A-4B52-8246-609C4F15BE03}" destId="{40247922-EC1C-4A93-A406-98AAB9A283CA}" srcOrd="1" destOrd="0" presId="urn:microsoft.com/office/officeart/2005/8/layout/orgChart1"/>
    <dgm:cxn modelId="{FA27E83A-CD87-4DC0-A3DC-86A5F0A4D375}" type="presParOf" srcId="{1EC28791-6E4A-4B52-8246-609C4F15BE03}" destId="{0A210DF2-8C10-4417-9D31-B20492A73782}" srcOrd="2" destOrd="0" presId="urn:microsoft.com/office/officeart/2005/8/layout/orgChart1"/>
    <dgm:cxn modelId="{AFD6669A-9967-4442-8740-9A2C18FA9362}" type="presParOf" srcId="{9C3C69BE-C720-4FFF-A01B-50330953ADB0}" destId="{240A2C4A-33DD-43F6-BE97-E92CD36F50C7}" srcOrd="2" destOrd="0" presId="urn:microsoft.com/office/officeart/2005/8/layout/orgChart1"/>
    <dgm:cxn modelId="{02BE5DD2-084C-430A-8939-3E75ED4F38D3}" type="presParOf" srcId="{C59AD12A-1013-40FB-AEBD-E3D781A054D9}" destId="{1E53D2DD-67A8-455C-AF60-41E903030DD5}" srcOrd="2" destOrd="0" presId="urn:microsoft.com/office/officeart/2005/8/layout/orgChart1"/>
    <dgm:cxn modelId="{DEAC79F5-11C5-46B8-BCA6-7842BFFF1109}" type="presParOf" srcId="{C59AD12A-1013-40FB-AEBD-E3D781A054D9}" destId="{003703F5-35F1-491A-899F-918C3E1DB23F}" srcOrd="3" destOrd="0" presId="urn:microsoft.com/office/officeart/2005/8/layout/orgChart1"/>
    <dgm:cxn modelId="{EAC6940D-47B7-40A8-97C4-E8649AC899A8}" type="presParOf" srcId="{003703F5-35F1-491A-899F-918C3E1DB23F}" destId="{ED600574-08F4-4ADE-86DD-C0DDF030BB63}" srcOrd="0" destOrd="0" presId="urn:microsoft.com/office/officeart/2005/8/layout/orgChart1"/>
    <dgm:cxn modelId="{B9C59EBF-EBDE-4D7E-9024-CF3190D1AFA3}" type="presParOf" srcId="{ED600574-08F4-4ADE-86DD-C0DDF030BB63}" destId="{2ABFCE59-C39A-4158-9542-EF7D92F2A225}" srcOrd="0" destOrd="0" presId="urn:microsoft.com/office/officeart/2005/8/layout/orgChart1"/>
    <dgm:cxn modelId="{0A425A3A-01C6-4598-8842-4BCA8B3F6F18}" type="presParOf" srcId="{ED600574-08F4-4ADE-86DD-C0DDF030BB63}" destId="{2956E052-7976-4613-8310-0D3F5428FA38}" srcOrd="1" destOrd="0" presId="urn:microsoft.com/office/officeart/2005/8/layout/orgChart1"/>
    <dgm:cxn modelId="{4999CB2B-435C-4942-8300-679B3C256C55}" type="presParOf" srcId="{003703F5-35F1-491A-899F-918C3E1DB23F}" destId="{55B02A43-3595-4E24-A65D-20C7988628BA}" srcOrd="1" destOrd="0" presId="urn:microsoft.com/office/officeart/2005/8/layout/orgChart1"/>
    <dgm:cxn modelId="{F229702F-0A8A-4219-BAEB-FC42D97E3D53}" type="presParOf" srcId="{55B02A43-3595-4E24-A65D-20C7988628BA}" destId="{72008665-38A1-49DC-8671-C088CEBCDF51}" srcOrd="0" destOrd="0" presId="urn:microsoft.com/office/officeart/2005/8/layout/orgChart1"/>
    <dgm:cxn modelId="{F1EF5A62-7D17-492B-8B96-83CFB5D39B45}" type="presParOf" srcId="{55B02A43-3595-4E24-A65D-20C7988628BA}" destId="{A1F53469-4A95-429D-90A2-5651169C1A4F}" srcOrd="1" destOrd="0" presId="urn:microsoft.com/office/officeart/2005/8/layout/orgChart1"/>
    <dgm:cxn modelId="{3761B409-CE50-4A1E-BAA7-EDA39717ABEE}" type="presParOf" srcId="{A1F53469-4A95-429D-90A2-5651169C1A4F}" destId="{E310DEE7-7E21-4039-851C-2354A7610F89}" srcOrd="0" destOrd="0" presId="urn:microsoft.com/office/officeart/2005/8/layout/orgChart1"/>
    <dgm:cxn modelId="{D8B7ABF6-A5F9-4E84-A207-AB32AE127B44}" type="presParOf" srcId="{E310DEE7-7E21-4039-851C-2354A7610F89}" destId="{D0A2AE34-48A3-4762-8B52-86FFE09C281B}" srcOrd="0" destOrd="0" presId="urn:microsoft.com/office/officeart/2005/8/layout/orgChart1"/>
    <dgm:cxn modelId="{AC0F9833-39D3-411B-8779-EBBCD64CCDD6}" type="presParOf" srcId="{E310DEE7-7E21-4039-851C-2354A7610F89}" destId="{F8BF3971-EEE6-408C-9E1E-A2AF31D9CBAE}" srcOrd="1" destOrd="0" presId="urn:microsoft.com/office/officeart/2005/8/layout/orgChart1"/>
    <dgm:cxn modelId="{C616ABE4-8595-49D6-AB3B-86CE696B87EB}" type="presParOf" srcId="{A1F53469-4A95-429D-90A2-5651169C1A4F}" destId="{E118D24E-D185-4436-967E-BC8B47FB4CCA}" srcOrd="1" destOrd="0" presId="urn:microsoft.com/office/officeart/2005/8/layout/orgChart1"/>
    <dgm:cxn modelId="{A450A716-84BF-4ED0-AC75-8F50828140AC}" type="presParOf" srcId="{A1F53469-4A95-429D-90A2-5651169C1A4F}" destId="{16E45FDC-0691-4049-A3BD-804EDF53ECD4}" srcOrd="2" destOrd="0" presId="urn:microsoft.com/office/officeart/2005/8/layout/orgChart1"/>
    <dgm:cxn modelId="{B6DFDBB7-0615-4527-BA45-8CA9CDE355F5}" type="presParOf" srcId="{003703F5-35F1-491A-899F-918C3E1DB23F}" destId="{080A912E-476D-4201-861F-2AB465321790}" srcOrd="2" destOrd="0" presId="urn:microsoft.com/office/officeart/2005/8/layout/orgChart1"/>
    <dgm:cxn modelId="{4690E5D3-AC29-4E6D-ABA6-C670CDCEA99E}" type="presParOf" srcId="{C59AD12A-1013-40FB-AEBD-E3D781A054D9}" destId="{8A4AB82A-7054-4E27-BA2F-5A7A3EF90A0A}" srcOrd="4" destOrd="0" presId="urn:microsoft.com/office/officeart/2005/8/layout/orgChart1"/>
    <dgm:cxn modelId="{8D3BAA15-3855-422D-9A50-32B3B5F02E66}" type="presParOf" srcId="{C59AD12A-1013-40FB-AEBD-E3D781A054D9}" destId="{B2C62536-FE4E-45BB-A338-88DD499EAA9F}" srcOrd="5" destOrd="0" presId="urn:microsoft.com/office/officeart/2005/8/layout/orgChart1"/>
    <dgm:cxn modelId="{F90F805F-626C-4F1C-B1DE-BBF648B3B541}" type="presParOf" srcId="{B2C62536-FE4E-45BB-A338-88DD499EAA9F}" destId="{A301D010-E422-4C60-8EE4-E0151D83F620}" srcOrd="0" destOrd="0" presId="urn:microsoft.com/office/officeart/2005/8/layout/orgChart1"/>
    <dgm:cxn modelId="{D0CAE311-F074-44B9-9BEE-677D4797B000}" type="presParOf" srcId="{A301D010-E422-4C60-8EE4-E0151D83F620}" destId="{143554CA-1457-4C13-B2CA-A3567B6735D9}" srcOrd="0" destOrd="0" presId="urn:microsoft.com/office/officeart/2005/8/layout/orgChart1"/>
    <dgm:cxn modelId="{9BB2A28E-4013-4C02-A935-BD0C50FADD82}" type="presParOf" srcId="{A301D010-E422-4C60-8EE4-E0151D83F620}" destId="{0A974A75-7A29-4C74-874E-B23408011650}" srcOrd="1" destOrd="0" presId="urn:microsoft.com/office/officeart/2005/8/layout/orgChart1"/>
    <dgm:cxn modelId="{F89A6030-E373-4992-9D41-53F7053A9697}" type="presParOf" srcId="{B2C62536-FE4E-45BB-A338-88DD499EAA9F}" destId="{DF65AF96-15D4-4705-9A18-B69FC32FCCE8}" srcOrd="1" destOrd="0" presId="urn:microsoft.com/office/officeart/2005/8/layout/orgChart1"/>
    <dgm:cxn modelId="{7C2FB641-3CB2-4C7C-8868-7914C12692F1}" type="presParOf" srcId="{DF65AF96-15D4-4705-9A18-B69FC32FCCE8}" destId="{FB093A4D-0DBA-4A01-B559-4C696CF88F9F}" srcOrd="0" destOrd="0" presId="urn:microsoft.com/office/officeart/2005/8/layout/orgChart1"/>
    <dgm:cxn modelId="{3F9ED218-347B-4429-B3CE-99B018D9DD07}" type="presParOf" srcId="{DF65AF96-15D4-4705-9A18-B69FC32FCCE8}" destId="{080EC75A-C7FF-4D05-BB2D-823E728CDD47}" srcOrd="1" destOrd="0" presId="urn:microsoft.com/office/officeart/2005/8/layout/orgChart1"/>
    <dgm:cxn modelId="{77A09A3B-D9F6-4360-BA18-B7FF7DA705D6}" type="presParOf" srcId="{080EC75A-C7FF-4D05-BB2D-823E728CDD47}" destId="{26385163-1191-4CE3-A5E2-50C4BEC06D6C}" srcOrd="0" destOrd="0" presId="urn:microsoft.com/office/officeart/2005/8/layout/orgChart1"/>
    <dgm:cxn modelId="{4DABC525-93BE-4F9E-9294-EF382B281B1C}" type="presParOf" srcId="{26385163-1191-4CE3-A5E2-50C4BEC06D6C}" destId="{2BECF9D9-C961-49A9-82D2-9A5FA8B60B1B}" srcOrd="0" destOrd="0" presId="urn:microsoft.com/office/officeart/2005/8/layout/orgChart1"/>
    <dgm:cxn modelId="{6C8A3A80-F46F-4F4D-9973-E26AAA640A38}" type="presParOf" srcId="{26385163-1191-4CE3-A5E2-50C4BEC06D6C}" destId="{9B30D929-10F5-4DB5-8788-FE62AFC2AA8F}" srcOrd="1" destOrd="0" presId="urn:microsoft.com/office/officeart/2005/8/layout/orgChart1"/>
    <dgm:cxn modelId="{F6B0D3B0-2476-4DA3-B6D4-9273E9A3A8C7}" type="presParOf" srcId="{080EC75A-C7FF-4D05-BB2D-823E728CDD47}" destId="{C7F679A1-99BB-434C-84DE-1B48E4B79220}" srcOrd="1" destOrd="0" presId="urn:microsoft.com/office/officeart/2005/8/layout/orgChart1"/>
    <dgm:cxn modelId="{217039C8-E823-4EB4-A9A2-2722BE40C079}" type="presParOf" srcId="{080EC75A-C7FF-4D05-BB2D-823E728CDD47}" destId="{1E1EE64F-9555-4FC3-A656-2913743EFFD7}" srcOrd="2" destOrd="0" presId="urn:microsoft.com/office/officeart/2005/8/layout/orgChart1"/>
    <dgm:cxn modelId="{F6D37DD6-76C4-4654-9861-BF0018AABC33}" type="presParOf" srcId="{B2C62536-FE4E-45BB-A338-88DD499EAA9F}" destId="{7529BDBE-671F-4004-8717-22911FBEC521}" srcOrd="2" destOrd="0" presId="urn:microsoft.com/office/officeart/2005/8/layout/orgChart1"/>
    <dgm:cxn modelId="{3DB38DB7-ED8D-4A8D-8404-3F137392CCBA}" type="presParOf" srcId="{C59AD12A-1013-40FB-AEBD-E3D781A054D9}" destId="{F9093C3F-00A8-4F8E-9C94-24A80B76A267}" srcOrd="6" destOrd="0" presId="urn:microsoft.com/office/officeart/2005/8/layout/orgChart1"/>
    <dgm:cxn modelId="{9DD8362C-E667-4A1D-A717-D3508082C100}" type="presParOf" srcId="{C59AD12A-1013-40FB-AEBD-E3D781A054D9}" destId="{664254FA-3741-412D-A6BA-49D83E4F84B2}" srcOrd="7" destOrd="0" presId="urn:microsoft.com/office/officeart/2005/8/layout/orgChart1"/>
    <dgm:cxn modelId="{D05177D3-D14B-4AB5-8A37-A4F2F6F910F8}" type="presParOf" srcId="{664254FA-3741-412D-A6BA-49D83E4F84B2}" destId="{1AA2FD95-7CB1-4757-9BAC-E0D734E2699E}" srcOrd="0" destOrd="0" presId="urn:microsoft.com/office/officeart/2005/8/layout/orgChart1"/>
    <dgm:cxn modelId="{D952AFF3-BEE0-42B6-970B-BFBF4C67463C}" type="presParOf" srcId="{1AA2FD95-7CB1-4757-9BAC-E0D734E2699E}" destId="{AF9D7F76-0F81-4D3F-B9C7-40D3FBD275E9}" srcOrd="0" destOrd="0" presId="urn:microsoft.com/office/officeart/2005/8/layout/orgChart1"/>
    <dgm:cxn modelId="{167113BF-4430-4718-AA8F-F41C1EA839B9}" type="presParOf" srcId="{1AA2FD95-7CB1-4757-9BAC-E0D734E2699E}" destId="{1AE8CE5E-6E15-442C-A1FE-0574B80BA419}" srcOrd="1" destOrd="0" presId="urn:microsoft.com/office/officeart/2005/8/layout/orgChart1"/>
    <dgm:cxn modelId="{70E5C0AA-F670-40AB-9AA9-E84683EED6D2}" type="presParOf" srcId="{664254FA-3741-412D-A6BA-49D83E4F84B2}" destId="{22871170-6C63-4A6A-B5B7-D46E7057761D}" srcOrd="1" destOrd="0" presId="urn:microsoft.com/office/officeart/2005/8/layout/orgChart1"/>
    <dgm:cxn modelId="{19CA0599-A826-4B56-A6D3-6A6EDA79979F}" type="presParOf" srcId="{22871170-6C63-4A6A-B5B7-D46E7057761D}" destId="{B24174A7-E476-43EE-91F4-994646C1CAFD}" srcOrd="0" destOrd="0" presId="urn:microsoft.com/office/officeart/2005/8/layout/orgChart1"/>
    <dgm:cxn modelId="{4582E1FD-003E-42F2-AF56-6A19E2427E54}" type="presParOf" srcId="{22871170-6C63-4A6A-B5B7-D46E7057761D}" destId="{44436FD5-973E-4E29-BEFA-C7EB3623129D}" srcOrd="1" destOrd="0" presId="urn:microsoft.com/office/officeart/2005/8/layout/orgChart1"/>
    <dgm:cxn modelId="{2444AB0A-86C6-4F70-8C6F-4BD65C78C9C5}" type="presParOf" srcId="{44436FD5-973E-4E29-BEFA-C7EB3623129D}" destId="{5EADEA8B-2346-4926-BAA8-8E8D0DED63C8}" srcOrd="0" destOrd="0" presId="urn:microsoft.com/office/officeart/2005/8/layout/orgChart1"/>
    <dgm:cxn modelId="{8017CA86-92F6-459A-997F-952E84CE0D54}" type="presParOf" srcId="{5EADEA8B-2346-4926-BAA8-8E8D0DED63C8}" destId="{DD020D2F-B976-439D-B827-ACA301E4D806}" srcOrd="0" destOrd="0" presId="urn:microsoft.com/office/officeart/2005/8/layout/orgChart1"/>
    <dgm:cxn modelId="{41972237-D6D9-4FEF-92C6-8679424C9D32}" type="presParOf" srcId="{5EADEA8B-2346-4926-BAA8-8E8D0DED63C8}" destId="{5224A0C8-DA62-46E7-8079-09A445945AC0}" srcOrd="1" destOrd="0" presId="urn:microsoft.com/office/officeart/2005/8/layout/orgChart1"/>
    <dgm:cxn modelId="{51042B3E-D429-4545-AEE9-93D596FF730F}" type="presParOf" srcId="{44436FD5-973E-4E29-BEFA-C7EB3623129D}" destId="{DD9E5B51-F034-4F7C-AE3E-002D5A382A0E}" srcOrd="1" destOrd="0" presId="urn:microsoft.com/office/officeart/2005/8/layout/orgChart1"/>
    <dgm:cxn modelId="{28ACF1B4-EC29-424F-BEA5-20410F9AF28F}" type="presParOf" srcId="{44436FD5-973E-4E29-BEFA-C7EB3623129D}" destId="{0D5AC218-78F7-4549-A800-3443E508025A}" srcOrd="2" destOrd="0" presId="urn:microsoft.com/office/officeart/2005/8/layout/orgChart1"/>
    <dgm:cxn modelId="{22EB1676-B26D-4AC8-891C-A8CAEDA92A04}" type="presParOf" srcId="{664254FA-3741-412D-A6BA-49D83E4F84B2}" destId="{DCBA00E4-8F4F-4D51-BD97-03BF0A56C255}" srcOrd="2" destOrd="0" presId="urn:microsoft.com/office/officeart/2005/8/layout/orgChart1"/>
    <dgm:cxn modelId="{6A060030-46E7-4896-B1CE-164C81D8CB4A}" type="presParOf" srcId="{B58A32FC-19E3-4A01-8223-6B13421A24A9}" destId="{45C218A4-4C90-4BD6-A0C0-D8792943BF4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ABAD5F-20DE-4A4B-BDBA-8ABDE4A7069A}"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s-MX"/>
        </a:p>
      </dgm:t>
    </dgm:pt>
    <dgm:pt modelId="{C1C6826A-3988-444A-8F58-9A21236F346E}">
      <dgm:prSet phldrT="[Texto]" custT="1">
        <dgm:style>
          <a:lnRef idx="2">
            <a:schemeClr val="accent6"/>
          </a:lnRef>
          <a:fillRef idx="1">
            <a:schemeClr val="lt1"/>
          </a:fillRef>
          <a:effectRef idx="0">
            <a:schemeClr val="accent6"/>
          </a:effectRef>
          <a:fontRef idx="minor">
            <a:schemeClr val="dk1"/>
          </a:fontRef>
        </dgm:style>
      </dgm:prSet>
      <dgm:spPr/>
      <dgm:t>
        <a:bodyPr/>
        <a:lstStyle/>
        <a:p>
          <a:pPr algn="just">
            <a:lnSpc>
              <a:spcPct val="150000"/>
            </a:lnSpc>
          </a:pPr>
          <a:r>
            <a:rPr lang="es-MX" sz="1100" b="1" dirty="0">
              <a:latin typeface="Arial" panose="020B0604020202020204" pitchFamily="34" charset="0"/>
              <a:cs typeface="Arial" panose="020B0604020202020204" pitchFamily="34" charset="0"/>
            </a:rPr>
            <a:t>La planeación</a:t>
          </a:r>
        </a:p>
      </dgm:t>
    </dgm:pt>
    <dgm:pt modelId="{559C739F-F8E8-4FE2-9B4E-E1D3F5FAE4BE}" type="parTrans" cxnId="{1B1FA1BA-0631-428E-BD96-87876D05F6B7}">
      <dgm:prSet/>
      <dgm:spPr/>
      <dgm:t>
        <a:bodyPr/>
        <a:lstStyle/>
        <a:p>
          <a:endParaRPr lang="es-MX" sz="1200"/>
        </a:p>
      </dgm:t>
    </dgm:pt>
    <dgm:pt modelId="{CA649C7E-5161-4CA9-ACCF-9206F87DFAD9}" type="sibTrans" cxnId="{1B1FA1BA-0631-428E-BD96-87876D05F6B7}">
      <dgm:prSet/>
      <dgm:spPr/>
      <dgm:t>
        <a:bodyPr/>
        <a:lstStyle/>
        <a:p>
          <a:endParaRPr lang="es-MX" sz="1200"/>
        </a:p>
      </dgm:t>
    </dgm:pt>
    <dgm:pt modelId="{7A4EE153-885E-4B7F-9107-E4730B099232}">
      <dgm:prSet phldrT="[Texto]" custT="1">
        <dgm:style>
          <a:lnRef idx="2">
            <a:schemeClr val="accent4"/>
          </a:lnRef>
          <a:fillRef idx="1">
            <a:schemeClr val="lt1"/>
          </a:fillRef>
          <a:effectRef idx="0">
            <a:schemeClr val="accent4"/>
          </a:effectRef>
          <a:fontRef idx="minor">
            <a:schemeClr val="dk1"/>
          </a:fontRef>
        </dgm:style>
      </dgm:prSet>
      <dgm:spPr/>
      <dgm:t>
        <a:bodyPr/>
        <a:lstStyle/>
        <a:p>
          <a:pPr algn="just">
            <a:lnSpc>
              <a:spcPct val="150000"/>
            </a:lnSpc>
          </a:pPr>
          <a:r>
            <a:rPr lang="es-MX" sz="1100" b="1" dirty="0">
              <a:latin typeface="Arial" panose="020B0604020202020204" pitchFamily="34" charset="0"/>
              <a:cs typeface="Arial" panose="020B0604020202020204" pitchFamily="34" charset="0"/>
            </a:rPr>
            <a:t>La organización</a:t>
          </a:r>
        </a:p>
      </dgm:t>
    </dgm:pt>
    <dgm:pt modelId="{FC168D93-7FBB-4726-9FE2-6E98D600E542}" type="parTrans" cxnId="{9C49AF9E-207F-4722-BDC1-D9CF26D839E9}">
      <dgm:prSet/>
      <dgm:spPr/>
      <dgm:t>
        <a:bodyPr/>
        <a:lstStyle/>
        <a:p>
          <a:endParaRPr lang="es-MX" sz="1200"/>
        </a:p>
      </dgm:t>
    </dgm:pt>
    <dgm:pt modelId="{466E2328-DD3B-4E74-9557-421729909209}" type="sibTrans" cxnId="{9C49AF9E-207F-4722-BDC1-D9CF26D839E9}">
      <dgm:prSet/>
      <dgm:spPr/>
      <dgm:t>
        <a:bodyPr/>
        <a:lstStyle/>
        <a:p>
          <a:endParaRPr lang="es-MX" sz="1200"/>
        </a:p>
      </dgm:t>
    </dgm:pt>
    <dgm:pt modelId="{88228A87-418B-428B-9706-FFB21395367C}">
      <dgm:prSet phldrT="[Texto]" custT="1">
        <dgm:style>
          <a:lnRef idx="2">
            <a:schemeClr val="accent3"/>
          </a:lnRef>
          <a:fillRef idx="1">
            <a:schemeClr val="lt1"/>
          </a:fillRef>
          <a:effectRef idx="0">
            <a:schemeClr val="accent3"/>
          </a:effectRef>
          <a:fontRef idx="minor">
            <a:schemeClr val="dk1"/>
          </a:fontRef>
        </dgm:style>
      </dgm:prSet>
      <dgm:spPr/>
      <dgm:t>
        <a:bodyPr/>
        <a:lstStyle/>
        <a:p>
          <a:pPr algn="just">
            <a:lnSpc>
              <a:spcPct val="150000"/>
            </a:lnSpc>
          </a:pPr>
          <a:r>
            <a:rPr lang="es-MX" sz="1100" b="1" dirty="0">
              <a:solidFill>
                <a:schemeClr val="tx1"/>
              </a:solidFill>
              <a:latin typeface="Arial" panose="020B0604020202020204" pitchFamily="34" charset="0"/>
              <a:cs typeface="Arial" panose="020B0604020202020204" pitchFamily="34" charset="0"/>
            </a:rPr>
            <a:t>La dirección</a:t>
          </a:r>
        </a:p>
      </dgm:t>
    </dgm:pt>
    <dgm:pt modelId="{45320E93-9B8F-4936-A07D-47C6C897AF9E}" type="parTrans" cxnId="{85271C00-BC47-4C9A-B440-37EFD3B765E1}">
      <dgm:prSet/>
      <dgm:spPr/>
      <dgm:t>
        <a:bodyPr/>
        <a:lstStyle/>
        <a:p>
          <a:endParaRPr lang="es-MX" sz="1200"/>
        </a:p>
      </dgm:t>
    </dgm:pt>
    <dgm:pt modelId="{93A5A02F-39F6-4DFF-94E7-A84F64482F2D}" type="sibTrans" cxnId="{85271C00-BC47-4C9A-B440-37EFD3B765E1}">
      <dgm:prSet/>
      <dgm:spPr/>
      <dgm:t>
        <a:bodyPr/>
        <a:lstStyle/>
        <a:p>
          <a:endParaRPr lang="es-MX" sz="1200"/>
        </a:p>
      </dgm:t>
    </dgm:pt>
    <dgm:pt modelId="{6967B52E-1904-40D9-A141-34900DD1ECCB}">
      <dgm:prSet custT="1"/>
      <dgm:spPr>
        <a:solidFill>
          <a:schemeClr val="bg1"/>
        </a:solidFill>
        <a:ln>
          <a:solidFill>
            <a:schemeClr val="accent3">
              <a:lumMod val="75000"/>
            </a:schemeClr>
          </a:solidFill>
        </a:ln>
      </dgm:spPr>
      <dgm:t>
        <a:bodyPr/>
        <a:lstStyle/>
        <a:p>
          <a:pPr algn="just">
            <a:lnSpc>
              <a:spcPct val="150000"/>
            </a:lnSpc>
          </a:pPr>
          <a:r>
            <a:rPr lang="es-MX" sz="1100" b="1" dirty="0">
              <a:solidFill>
                <a:schemeClr val="tx1"/>
              </a:solidFill>
              <a:latin typeface="Arial" panose="020B0604020202020204" pitchFamily="34" charset="0"/>
              <a:cs typeface="Arial" panose="020B0604020202020204" pitchFamily="34" charset="0"/>
            </a:rPr>
            <a:t>El control</a:t>
          </a:r>
        </a:p>
      </dgm:t>
    </dgm:pt>
    <dgm:pt modelId="{5B1924D0-ACEF-483A-B925-365B2B729D53}" type="parTrans" cxnId="{98FDB397-E26B-4187-9584-471A6E824969}">
      <dgm:prSet/>
      <dgm:spPr/>
      <dgm:t>
        <a:bodyPr/>
        <a:lstStyle/>
        <a:p>
          <a:endParaRPr lang="es-MX" sz="1200"/>
        </a:p>
      </dgm:t>
    </dgm:pt>
    <dgm:pt modelId="{88E8DC0A-A16F-43D4-A77E-8B8F01CEDFC4}" type="sibTrans" cxnId="{98FDB397-E26B-4187-9584-471A6E824969}">
      <dgm:prSet/>
      <dgm:spPr/>
      <dgm:t>
        <a:bodyPr/>
        <a:lstStyle/>
        <a:p>
          <a:endParaRPr lang="es-MX" sz="1200"/>
        </a:p>
      </dgm:t>
    </dgm:pt>
    <dgm:pt modelId="{09E10279-F2B2-475B-B3AB-625BD8B02892}">
      <dgm:prSet phldrT="[Texto]" custT="1">
        <dgm:style>
          <a:lnRef idx="2">
            <a:schemeClr val="accent6"/>
          </a:lnRef>
          <a:fillRef idx="1">
            <a:schemeClr val="lt1"/>
          </a:fillRef>
          <a:effectRef idx="0">
            <a:schemeClr val="accent6"/>
          </a:effectRef>
          <a:fontRef idx="minor">
            <a:schemeClr val="dk1"/>
          </a:fontRef>
        </dgm:style>
      </dgm:prSet>
      <dgm:spPr/>
      <dgm:t>
        <a:bodyPr/>
        <a:lstStyle/>
        <a:p>
          <a:pPr algn="just">
            <a:lnSpc>
              <a:spcPct val="100000"/>
            </a:lnSpc>
          </a:pPr>
          <a:r>
            <a:rPr lang="es-MX" sz="1100" b="0" dirty="0">
              <a:latin typeface="Arial" panose="020B0604020202020204" pitchFamily="34" charset="0"/>
              <a:cs typeface="Arial" panose="020B0604020202020204" pitchFamily="34" charset="0"/>
            </a:rPr>
            <a:t>Es el proceso de definir metas y objetivos con respectivas estrategias.</a:t>
          </a:r>
          <a:endParaRPr lang="es-MX" sz="1100" b="1" dirty="0">
            <a:latin typeface="Arial" panose="020B0604020202020204" pitchFamily="34" charset="0"/>
            <a:cs typeface="Arial" panose="020B0604020202020204" pitchFamily="34" charset="0"/>
          </a:endParaRPr>
        </a:p>
      </dgm:t>
    </dgm:pt>
    <dgm:pt modelId="{0860F056-D157-4D0B-AB50-AE189B840A61}" type="parTrans" cxnId="{D47EE2BF-3561-4A94-B58E-0AEBED961506}">
      <dgm:prSet/>
      <dgm:spPr/>
      <dgm:t>
        <a:bodyPr/>
        <a:lstStyle/>
        <a:p>
          <a:endParaRPr lang="es-MX"/>
        </a:p>
      </dgm:t>
    </dgm:pt>
    <dgm:pt modelId="{E45A223B-07ED-4830-B046-BF3961A297EC}" type="sibTrans" cxnId="{D47EE2BF-3561-4A94-B58E-0AEBED961506}">
      <dgm:prSet/>
      <dgm:spPr/>
      <dgm:t>
        <a:bodyPr/>
        <a:lstStyle/>
        <a:p>
          <a:endParaRPr lang="es-MX"/>
        </a:p>
      </dgm:t>
    </dgm:pt>
    <dgm:pt modelId="{C2947A1A-D3FB-4AA3-94B7-0E0CB3CB1FF4}">
      <dgm:prSet phldrT="[Texto]" custT="1">
        <dgm:style>
          <a:lnRef idx="2">
            <a:schemeClr val="accent4"/>
          </a:lnRef>
          <a:fillRef idx="1">
            <a:schemeClr val="lt1"/>
          </a:fillRef>
          <a:effectRef idx="0">
            <a:schemeClr val="accent4"/>
          </a:effectRef>
          <a:fontRef idx="minor">
            <a:schemeClr val="dk1"/>
          </a:fontRef>
        </dgm:style>
      </dgm:prSet>
      <dgm:spPr/>
      <dgm:t>
        <a:bodyPr/>
        <a:lstStyle/>
        <a:p>
          <a:pPr algn="just">
            <a:lnSpc>
              <a:spcPct val="100000"/>
            </a:lnSpc>
          </a:pPr>
          <a:r>
            <a:rPr lang="es-MX" sz="1100" b="0" dirty="0">
              <a:latin typeface="Arial" panose="020B0604020202020204" pitchFamily="34" charset="0"/>
              <a:cs typeface="Arial" panose="020B0604020202020204" pitchFamily="34" charset="0"/>
            </a:rPr>
            <a:t>Implica el diseño de la estructura mas adecuada para llevar a cabo los planes.</a:t>
          </a:r>
          <a:endParaRPr lang="es-MX" sz="1100" b="1" dirty="0">
            <a:latin typeface="Arial" panose="020B0604020202020204" pitchFamily="34" charset="0"/>
            <a:cs typeface="Arial" panose="020B0604020202020204" pitchFamily="34" charset="0"/>
          </a:endParaRPr>
        </a:p>
      </dgm:t>
    </dgm:pt>
    <dgm:pt modelId="{0FEB2E3E-6B5B-4E15-94F8-7D0AC09C2EF4}" type="parTrans" cxnId="{3B555686-08F9-454D-878C-1BE6CABE3898}">
      <dgm:prSet/>
      <dgm:spPr/>
      <dgm:t>
        <a:bodyPr/>
        <a:lstStyle/>
        <a:p>
          <a:endParaRPr lang="es-MX"/>
        </a:p>
      </dgm:t>
    </dgm:pt>
    <dgm:pt modelId="{4C9A9D5E-06D2-40E6-9C52-7C31EB81DEDE}" type="sibTrans" cxnId="{3B555686-08F9-454D-878C-1BE6CABE3898}">
      <dgm:prSet/>
      <dgm:spPr/>
      <dgm:t>
        <a:bodyPr/>
        <a:lstStyle/>
        <a:p>
          <a:endParaRPr lang="es-MX"/>
        </a:p>
      </dgm:t>
    </dgm:pt>
    <dgm:pt modelId="{1B96D797-38F1-4910-8BBD-939FC60E279B}">
      <dgm:prSet phldrT="[Texto]" custT="1">
        <dgm:style>
          <a:lnRef idx="2">
            <a:schemeClr val="accent3"/>
          </a:lnRef>
          <a:fillRef idx="1">
            <a:schemeClr val="lt1"/>
          </a:fillRef>
          <a:effectRef idx="0">
            <a:schemeClr val="accent3"/>
          </a:effectRef>
          <a:fontRef idx="minor">
            <a:schemeClr val="dk1"/>
          </a:fontRef>
        </dgm:style>
      </dgm:prSet>
      <dgm:spPr/>
      <dgm:t>
        <a:bodyPr/>
        <a:lstStyle/>
        <a:p>
          <a:pPr algn="just">
            <a:lnSpc>
              <a:spcPct val="100000"/>
            </a:lnSpc>
          </a:pPr>
          <a:r>
            <a:rPr lang="es-MX" sz="1100" b="0" dirty="0">
              <a:solidFill>
                <a:schemeClr val="tx1"/>
              </a:solidFill>
              <a:latin typeface="Arial" panose="020B0604020202020204" pitchFamily="34" charset="0"/>
              <a:cs typeface="Arial" panose="020B0604020202020204" pitchFamily="34" charset="0"/>
            </a:rPr>
            <a:t>Incluye la motivación el liderazgo, la selección de los canales de comunicación mas efectivos.</a:t>
          </a:r>
          <a:endParaRPr lang="es-MX" sz="1100" b="1" dirty="0">
            <a:solidFill>
              <a:schemeClr val="tx1"/>
            </a:solidFill>
            <a:latin typeface="Arial" panose="020B0604020202020204" pitchFamily="34" charset="0"/>
            <a:cs typeface="Arial" panose="020B0604020202020204" pitchFamily="34" charset="0"/>
          </a:endParaRPr>
        </a:p>
      </dgm:t>
    </dgm:pt>
    <dgm:pt modelId="{83290851-CCAC-475A-998A-508C1216FFEA}" type="parTrans" cxnId="{2F4E29F3-7C72-42A7-BA81-617A6AB63183}">
      <dgm:prSet/>
      <dgm:spPr/>
      <dgm:t>
        <a:bodyPr/>
        <a:lstStyle/>
        <a:p>
          <a:endParaRPr lang="es-MX"/>
        </a:p>
      </dgm:t>
    </dgm:pt>
    <dgm:pt modelId="{998AECE6-7B84-4FE8-B257-FE15C6FA99EE}" type="sibTrans" cxnId="{2F4E29F3-7C72-42A7-BA81-617A6AB63183}">
      <dgm:prSet/>
      <dgm:spPr/>
      <dgm:t>
        <a:bodyPr/>
        <a:lstStyle/>
        <a:p>
          <a:endParaRPr lang="es-MX"/>
        </a:p>
      </dgm:t>
    </dgm:pt>
    <dgm:pt modelId="{2389BAF4-1849-47B0-8950-88A8C68F8FA9}">
      <dgm:prSet custT="1"/>
      <dgm:spPr>
        <a:solidFill>
          <a:schemeClr val="bg1"/>
        </a:solidFill>
        <a:ln>
          <a:solidFill>
            <a:schemeClr val="accent3">
              <a:lumMod val="75000"/>
            </a:schemeClr>
          </a:solidFill>
        </a:ln>
      </dgm:spPr>
      <dgm:t>
        <a:bodyPr/>
        <a:lstStyle/>
        <a:p>
          <a:pPr algn="just">
            <a:lnSpc>
              <a:spcPct val="100000"/>
            </a:lnSpc>
          </a:pPr>
          <a:r>
            <a:rPr lang="es-MX" sz="1100" b="0" dirty="0">
              <a:solidFill>
                <a:schemeClr val="tx1"/>
              </a:solidFill>
              <a:latin typeface="Arial" panose="020B0604020202020204" pitchFamily="34" charset="0"/>
              <a:cs typeface="Arial" panose="020B0604020202020204" pitchFamily="34" charset="0"/>
            </a:rPr>
            <a:t>Es el seguimiento de las actividades para asegurarse de que se están realizando de acuerdo con lo planeado.</a:t>
          </a:r>
          <a:r>
            <a:rPr lang="es-MX" sz="1050" b="0" dirty="0">
              <a:solidFill>
                <a:schemeClr val="tx1"/>
              </a:solidFill>
              <a:latin typeface="Arial" panose="020B0604020202020204" pitchFamily="34" charset="0"/>
              <a:cs typeface="Arial" panose="020B0604020202020204" pitchFamily="34" charset="0"/>
            </a:rPr>
            <a:t> </a:t>
          </a:r>
          <a:endParaRPr lang="es-MX" sz="1050" b="1" dirty="0">
            <a:solidFill>
              <a:schemeClr val="tx1"/>
            </a:solidFill>
            <a:latin typeface="Arial" panose="020B0604020202020204" pitchFamily="34" charset="0"/>
            <a:cs typeface="Arial" panose="020B0604020202020204" pitchFamily="34" charset="0"/>
          </a:endParaRPr>
        </a:p>
      </dgm:t>
    </dgm:pt>
    <dgm:pt modelId="{C2E4219B-9AE9-4633-BC3A-AB1D940BF414}" type="parTrans" cxnId="{C811F4F0-019C-45F4-9D24-CC58C953E68C}">
      <dgm:prSet/>
      <dgm:spPr/>
      <dgm:t>
        <a:bodyPr/>
        <a:lstStyle/>
        <a:p>
          <a:endParaRPr lang="es-MX"/>
        </a:p>
      </dgm:t>
    </dgm:pt>
    <dgm:pt modelId="{D9D86DD9-95B7-40A2-A076-0EC23A0F2F0D}" type="sibTrans" cxnId="{C811F4F0-019C-45F4-9D24-CC58C953E68C}">
      <dgm:prSet/>
      <dgm:spPr/>
      <dgm:t>
        <a:bodyPr/>
        <a:lstStyle/>
        <a:p>
          <a:endParaRPr lang="es-MX"/>
        </a:p>
      </dgm:t>
    </dgm:pt>
    <dgm:pt modelId="{EC6001EF-66F3-47D9-87BE-B55F9FE84A17}" type="pres">
      <dgm:prSet presAssocID="{E9ABAD5F-20DE-4A4B-BDBA-8ABDE4A7069A}" presName="Name0" presStyleCnt="0">
        <dgm:presLayoutVars>
          <dgm:dir/>
          <dgm:animLvl val="lvl"/>
          <dgm:resizeHandles val="exact"/>
        </dgm:presLayoutVars>
      </dgm:prSet>
      <dgm:spPr/>
    </dgm:pt>
    <dgm:pt modelId="{0F277B70-5E48-482C-8902-367BC40D4CF0}" type="pres">
      <dgm:prSet presAssocID="{E9ABAD5F-20DE-4A4B-BDBA-8ABDE4A7069A}" presName="tSp" presStyleCnt="0"/>
      <dgm:spPr/>
    </dgm:pt>
    <dgm:pt modelId="{DEC32B99-A5BD-4436-B823-3B45DE134989}" type="pres">
      <dgm:prSet presAssocID="{E9ABAD5F-20DE-4A4B-BDBA-8ABDE4A7069A}" presName="bSp" presStyleCnt="0"/>
      <dgm:spPr/>
    </dgm:pt>
    <dgm:pt modelId="{4DB745BC-B4BF-4F75-8A5C-6A2B65DDB5B4}" type="pres">
      <dgm:prSet presAssocID="{E9ABAD5F-20DE-4A4B-BDBA-8ABDE4A7069A}" presName="process" presStyleCnt="0"/>
      <dgm:spPr/>
    </dgm:pt>
    <dgm:pt modelId="{DFC19C36-5EF9-42E7-9D47-22162F6E37A3}" type="pres">
      <dgm:prSet presAssocID="{C1C6826A-3988-444A-8F58-9A21236F346E}" presName="composite1" presStyleCnt="0"/>
      <dgm:spPr/>
    </dgm:pt>
    <dgm:pt modelId="{EEA682EF-EC98-488D-93DA-9CFB5E44498D}" type="pres">
      <dgm:prSet presAssocID="{C1C6826A-3988-444A-8F58-9A21236F346E}" presName="dummyNode1" presStyleLbl="node1" presStyleIdx="0" presStyleCnt="4"/>
      <dgm:spPr/>
    </dgm:pt>
    <dgm:pt modelId="{36DFACB7-950B-4155-94FA-8C4C8C2E7B63}" type="pres">
      <dgm:prSet presAssocID="{C1C6826A-3988-444A-8F58-9A21236F346E}" presName="childNode1" presStyleLbl="bgAcc1" presStyleIdx="0" presStyleCnt="4">
        <dgm:presLayoutVars>
          <dgm:bulletEnabled val="1"/>
        </dgm:presLayoutVars>
      </dgm:prSet>
      <dgm:spPr/>
    </dgm:pt>
    <dgm:pt modelId="{AFD8856D-5B55-463D-A459-F40488594ACD}" type="pres">
      <dgm:prSet presAssocID="{C1C6826A-3988-444A-8F58-9A21236F346E}" presName="childNode1tx" presStyleLbl="bgAcc1" presStyleIdx="0" presStyleCnt="4">
        <dgm:presLayoutVars>
          <dgm:bulletEnabled val="1"/>
        </dgm:presLayoutVars>
      </dgm:prSet>
      <dgm:spPr/>
    </dgm:pt>
    <dgm:pt modelId="{756EBEDC-ABDE-4DC4-97B2-2F99987528EA}" type="pres">
      <dgm:prSet presAssocID="{C1C6826A-3988-444A-8F58-9A21236F346E}" presName="parentNode1" presStyleLbl="node1" presStyleIdx="0" presStyleCnt="4">
        <dgm:presLayoutVars>
          <dgm:chMax val="1"/>
          <dgm:bulletEnabled val="1"/>
        </dgm:presLayoutVars>
      </dgm:prSet>
      <dgm:spPr/>
    </dgm:pt>
    <dgm:pt modelId="{8B3E90BD-348B-46CF-85F4-B3EFFA26189E}" type="pres">
      <dgm:prSet presAssocID="{C1C6826A-3988-444A-8F58-9A21236F346E}" presName="connSite1" presStyleCnt="0"/>
      <dgm:spPr/>
    </dgm:pt>
    <dgm:pt modelId="{75DBBBAB-E2AF-4D9C-B522-704736EBDD3E}" type="pres">
      <dgm:prSet presAssocID="{CA649C7E-5161-4CA9-ACCF-9206F87DFAD9}" presName="Name9" presStyleLbl="sibTrans2D1" presStyleIdx="0" presStyleCnt="3"/>
      <dgm:spPr/>
    </dgm:pt>
    <dgm:pt modelId="{8B328F7A-54A1-4CB4-895E-989CD6766078}" type="pres">
      <dgm:prSet presAssocID="{7A4EE153-885E-4B7F-9107-E4730B099232}" presName="composite2" presStyleCnt="0"/>
      <dgm:spPr/>
    </dgm:pt>
    <dgm:pt modelId="{200C2FD5-B919-42BD-A622-3F4C443551EE}" type="pres">
      <dgm:prSet presAssocID="{7A4EE153-885E-4B7F-9107-E4730B099232}" presName="dummyNode2" presStyleLbl="node1" presStyleIdx="0" presStyleCnt="4"/>
      <dgm:spPr/>
    </dgm:pt>
    <dgm:pt modelId="{5D0C37C8-622A-4500-8482-65E79BCB7AEC}" type="pres">
      <dgm:prSet presAssocID="{7A4EE153-885E-4B7F-9107-E4730B099232}" presName="childNode2" presStyleLbl="bgAcc1" presStyleIdx="1" presStyleCnt="4">
        <dgm:presLayoutVars>
          <dgm:bulletEnabled val="1"/>
        </dgm:presLayoutVars>
      </dgm:prSet>
      <dgm:spPr/>
    </dgm:pt>
    <dgm:pt modelId="{A09356BA-DCA1-417C-8445-5DE69678A1E3}" type="pres">
      <dgm:prSet presAssocID="{7A4EE153-885E-4B7F-9107-E4730B099232}" presName="childNode2tx" presStyleLbl="bgAcc1" presStyleIdx="1" presStyleCnt="4">
        <dgm:presLayoutVars>
          <dgm:bulletEnabled val="1"/>
        </dgm:presLayoutVars>
      </dgm:prSet>
      <dgm:spPr/>
    </dgm:pt>
    <dgm:pt modelId="{2C639AD9-7AAA-4522-A75C-AD65206AA385}" type="pres">
      <dgm:prSet presAssocID="{7A4EE153-885E-4B7F-9107-E4730B099232}" presName="parentNode2" presStyleLbl="node1" presStyleIdx="1" presStyleCnt="4">
        <dgm:presLayoutVars>
          <dgm:chMax val="0"/>
          <dgm:bulletEnabled val="1"/>
        </dgm:presLayoutVars>
      </dgm:prSet>
      <dgm:spPr/>
    </dgm:pt>
    <dgm:pt modelId="{B81C5292-991D-45A4-9DB1-7E0FED539A38}" type="pres">
      <dgm:prSet presAssocID="{7A4EE153-885E-4B7F-9107-E4730B099232}" presName="connSite2" presStyleCnt="0"/>
      <dgm:spPr/>
    </dgm:pt>
    <dgm:pt modelId="{2B390C73-41BF-4D7A-9C9B-C5B09F74CF56}" type="pres">
      <dgm:prSet presAssocID="{466E2328-DD3B-4E74-9557-421729909209}" presName="Name18" presStyleLbl="sibTrans2D1" presStyleIdx="1" presStyleCnt="3"/>
      <dgm:spPr/>
    </dgm:pt>
    <dgm:pt modelId="{7BDCCE67-29C0-4940-8FB1-ED77ABBD0344}" type="pres">
      <dgm:prSet presAssocID="{88228A87-418B-428B-9706-FFB21395367C}" presName="composite1" presStyleCnt="0"/>
      <dgm:spPr/>
    </dgm:pt>
    <dgm:pt modelId="{56B88344-F0E8-428E-8D83-C5E3205F1B93}" type="pres">
      <dgm:prSet presAssocID="{88228A87-418B-428B-9706-FFB21395367C}" presName="dummyNode1" presStyleLbl="node1" presStyleIdx="1" presStyleCnt="4"/>
      <dgm:spPr/>
    </dgm:pt>
    <dgm:pt modelId="{823BDECA-454C-4CCA-A2DD-12E269F62F75}" type="pres">
      <dgm:prSet presAssocID="{88228A87-418B-428B-9706-FFB21395367C}" presName="childNode1" presStyleLbl="bgAcc1" presStyleIdx="2" presStyleCnt="4">
        <dgm:presLayoutVars>
          <dgm:bulletEnabled val="1"/>
        </dgm:presLayoutVars>
      </dgm:prSet>
      <dgm:spPr/>
    </dgm:pt>
    <dgm:pt modelId="{30BCF48B-1222-45C3-B9EF-DCD628E7F4ED}" type="pres">
      <dgm:prSet presAssocID="{88228A87-418B-428B-9706-FFB21395367C}" presName="childNode1tx" presStyleLbl="bgAcc1" presStyleIdx="2" presStyleCnt="4">
        <dgm:presLayoutVars>
          <dgm:bulletEnabled val="1"/>
        </dgm:presLayoutVars>
      </dgm:prSet>
      <dgm:spPr/>
    </dgm:pt>
    <dgm:pt modelId="{056DD755-6F0A-4D77-95D3-7918B9842D1F}" type="pres">
      <dgm:prSet presAssocID="{88228A87-418B-428B-9706-FFB21395367C}" presName="parentNode1" presStyleLbl="node1" presStyleIdx="2" presStyleCnt="4">
        <dgm:presLayoutVars>
          <dgm:chMax val="1"/>
          <dgm:bulletEnabled val="1"/>
        </dgm:presLayoutVars>
      </dgm:prSet>
      <dgm:spPr/>
    </dgm:pt>
    <dgm:pt modelId="{C1A915E6-F4AE-44BE-B5E2-35609D622ACD}" type="pres">
      <dgm:prSet presAssocID="{88228A87-418B-428B-9706-FFB21395367C}" presName="connSite1" presStyleCnt="0"/>
      <dgm:spPr/>
    </dgm:pt>
    <dgm:pt modelId="{F6DD151E-F7AC-4218-AFD0-2427AD02E4AC}" type="pres">
      <dgm:prSet presAssocID="{93A5A02F-39F6-4DFF-94E7-A84F64482F2D}" presName="Name9" presStyleLbl="sibTrans2D1" presStyleIdx="2" presStyleCnt="3"/>
      <dgm:spPr/>
    </dgm:pt>
    <dgm:pt modelId="{D07AAF4D-B700-47B0-BAE9-C33A9DF5269A}" type="pres">
      <dgm:prSet presAssocID="{6967B52E-1904-40D9-A141-34900DD1ECCB}" presName="composite2" presStyleCnt="0"/>
      <dgm:spPr/>
    </dgm:pt>
    <dgm:pt modelId="{C4159289-D898-4F2A-BFCD-643C559D987B}" type="pres">
      <dgm:prSet presAssocID="{6967B52E-1904-40D9-A141-34900DD1ECCB}" presName="dummyNode2" presStyleLbl="node1" presStyleIdx="2" presStyleCnt="4"/>
      <dgm:spPr/>
    </dgm:pt>
    <dgm:pt modelId="{4C30B03F-B761-4226-B099-C4BA460E416C}" type="pres">
      <dgm:prSet presAssocID="{6967B52E-1904-40D9-A141-34900DD1ECCB}" presName="childNode2" presStyleLbl="bgAcc1" presStyleIdx="3" presStyleCnt="4">
        <dgm:presLayoutVars>
          <dgm:bulletEnabled val="1"/>
        </dgm:presLayoutVars>
      </dgm:prSet>
      <dgm:spPr/>
    </dgm:pt>
    <dgm:pt modelId="{302239CC-6BB7-43AF-9DCC-A7206B57248B}" type="pres">
      <dgm:prSet presAssocID="{6967B52E-1904-40D9-A141-34900DD1ECCB}" presName="childNode2tx" presStyleLbl="bgAcc1" presStyleIdx="3" presStyleCnt="4">
        <dgm:presLayoutVars>
          <dgm:bulletEnabled val="1"/>
        </dgm:presLayoutVars>
      </dgm:prSet>
      <dgm:spPr/>
    </dgm:pt>
    <dgm:pt modelId="{2659383B-BA66-4DCB-8188-9BC562AEF2D8}" type="pres">
      <dgm:prSet presAssocID="{6967B52E-1904-40D9-A141-34900DD1ECCB}" presName="parentNode2" presStyleLbl="node1" presStyleIdx="3" presStyleCnt="4">
        <dgm:presLayoutVars>
          <dgm:chMax val="0"/>
          <dgm:bulletEnabled val="1"/>
        </dgm:presLayoutVars>
      </dgm:prSet>
      <dgm:spPr/>
    </dgm:pt>
    <dgm:pt modelId="{D9220263-21F1-40A8-B4F4-7299B0B0D775}" type="pres">
      <dgm:prSet presAssocID="{6967B52E-1904-40D9-A141-34900DD1ECCB}" presName="connSite2" presStyleCnt="0"/>
      <dgm:spPr/>
    </dgm:pt>
  </dgm:ptLst>
  <dgm:cxnLst>
    <dgm:cxn modelId="{85271C00-BC47-4C9A-B440-37EFD3B765E1}" srcId="{E9ABAD5F-20DE-4A4B-BDBA-8ABDE4A7069A}" destId="{88228A87-418B-428B-9706-FFB21395367C}" srcOrd="2" destOrd="0" parTransId="{45320E93-9B8F-4936-A07D-47C6C897AF9E}" sibTransId="{93A5A02F-39F6-4DFF-94E7-A84F64482F2D}"/>
    <dgm:cxn modelId="{FC444902-78B1-4223-AF6A-15F9D9A04CF5}" type="presOf" srcId="{C1C6826A-3988-444A-8F58-9A21236F346E}" destId="{756EBEDC-ABDE-4DC4-97B2-2F99987528EA}" srcOrd="0" destOrd="0" presId="urn:microsoft.com/office/officeart/2005/8/layout/hProcess4"/>
    <dgm:cxn modelId="{441C540A-B6E3-47C4-B143-FEB3A98F0A89}" type="presOf" srcId="{2389BAF4-1849-47B0-8950-88A8C68F8FA9}" destId="{4C30B03F-B761-4226-B099-C4BA460E416C}" srcOrd="0" destOrd="0" presId="urn:microsoft.com/office/officeart/2005/8/layout/hProcess4"/>
    <dgm:cxn modelId="{E09F7B13-E873-4DD5-9C09-DECFF08F8E2E}" type="presOf" srcId="{09E10279-F2B2-475B-B3AB-625BD8B02892}" destId="{AFD8856D-5B55-463D-A459-F40488594ACD}" srcOrd="1" destOrd="0" presId="urn:microsoft.com/office/officeart/2005/8/layout/hProcess4"/>
    <dgm:cxn modelId="{F8482F19-F552-4E93-B32A-1ED54D05B74F}" type="presOf" srcId="{93A5A02F-39F6-4DFF-94E7-A84F64482F2D}" destId="{F6DD151E-F7AC-4218-AFD0-2427AD02E4AC}" srcOrd="0" destOrd="0" presId="urn:microsoft.com/office/officeart/2005/8/layout/hProcess4"/>
    <dgm:cxn modelId="{63413B22-409C-4FC3-B309-633F1CA10A25}" type="presOf" srcId="{E9ABAD5F-20DE-4A4B-BDBA-8ABDE4A7069A}" destId="{EC6001EF-66F3-47D9-87BE-B55F9FE84A17}" srcOrd="0" destOrd="0" presId="urn:microsoft.com/office/officeart/2005/8/layout/hProcess4"/>
    <dgm:cxn modelId="{3A42B73B-6E49-410E-94C6-BDEBAF158488}" type="presOf" srcId="{1B96D797-38F1-4910-8BBD-939FC60E279B}" destId="{823BDECA-454C-4CCA-A2DD-12E269F62F75}" srcOrd="0" destOrd="0" presId="urn:microsoft.com/office/officeart/2005/8/layout/hProcess4"/>
    <dgm:cxn modelId="{A94D8041-CCA2-43F8-A88E-DD2E751EDE98}" type="presOf" srcId="{CA649C7E-5161-4CA9-ACCF-9206F87DFAD9}" destId="{75DBBBAB-E2AF-4D9C-B522-704736EBDD3E}" srcOrd="0" destOrd="0" presId="urn:microsoft.com/office/officeart/2005/8/layout/hProcess4"/>
    <dgm:cxn modelId="{31C83F64-7E86-4CE6-80E2-578AD1EA59AD}" type="presOf" srcId="{7A4EE153-885E-4B7F-9107-E4730B099232}" destId="{2C639AD9-7AAA-4522-A75C-AD65206AA385}" srcOrd="0" destOrd="0" presId="urn:microsoft.com/office/officeart/2005/8/layout/hProcess4"/>
    <dgm:cxn modelId="{1A8BA069-D05C-4418-B39C-65088940CEBB}" type="presOf" srcId="{C2947A1A-D3FB-4AA3-94B7-0E0CB3CB1FF4}" destId="{A09356BA-DCA1-417C-8445-5DE69678A1E3}" srcOrd="1" destOrd="0" presId="urn:microsoft.com/office/officeart/2005/8/layout/hProcess4"/>
    <dgm:cxn modelId="{FB7BB751-0C8C-4AB1-B9B4-84B13AB4B634}" type="presOf" srcId="{466E2328-DD3B-4E74-9557-421729909209}" destId="{2B390C73-41BF-4D7A-9C9B-C5B09F74CF56}" srcOrd="0" destOrd="0" presId="urn:microsoft.com/office/officeart/2005/8/layout/hProcess4"/>
    <dgm:cxn modelId="{3B555686-08F9-454D-878C-1BE6CABE3898}" srcId="{7A4EE153-885E-4B7F-9107-E4730B099232}" destId="{C2947A1A-D3FB-4AA3-94B7-0E0CB3CB1FF4}" srcOrd="0" destOrd="0" parTransId="{0FEB2E3E-6B5B-4E15-94F8-7D0AC09C2EF4}" sibTransId="{4C9A9D5E-06D2-40E6-9C52-7C31EB81DEDE}"/>
    <dgm:cxn modelId="{35D9EE8A-E083-45DE-9CCB-1E2204F7C31B}" type="presOf" srcId="{1B96D797-38F1-4910-8BBD-939FC60E279B}" destId="{30BCF48B-1222-45C3-B9EF-DCD628E7F4ED}" srcOrd="1" destOrd="0" presId="urn:microsoft.com/office/officeart/2005/8/layout/hProcess4"/>
    <dgm:cxn modelId="{1E285693-463B-4F85-90F9-BFC4C41B5814}" type="presOf" srcId="{09E10279-F2B2-475B-B3AB-625BD8B02892}" destId="{36DFACB7-950B-4155-94FA-8C4C8C2E7B63}" srcOrd="0" destOrd="0" presId="urn:microsoft.com/office/officeart/2005/8/layout/hProcess4"/>
    <dgm:cxn modelId="{6E33D893-5A73-4E1F-B3A4-5ED340BDEC0D}" type="presOf" srcId="{6967B52E-1904-40D9-A141-34900DD1ECCB}" destId="{2659383B-BA66-4DCB-8188-9BC562AEF2D8}" srcOrd="0" destOrd="0" presId="urn:microsoft.com/office/officeart/2005/8/layout/hProcess4"/>
    <dgm:cxn modelId="{2C5D9896-C1D5-4A1C-9D68-DAC9731E2159}" type="presOf" srcId="{88228A87-418B-428B-9706-FFB21395367C}" destId="{056DD755-6F0A-4D77-95D3-7918B9842D1F}" srcOrd="0" destOrd="0" presId="urn:microsoft.com/office/officeart/2005/8/layout/hProcess4"/>
    <dgm:cxn modelId="{98FDB397-E26B-4187-9584-471A6E824969}" srcId="{E9ABAD5F-20DE-4A4B-BDBA-8ABDE4A7069A}" destId="{6967B52E-1904-40D9-A141-34900DD1ECCB}" srcOrd="3" destOrd="0" parTransId="{5B1924D0-ACEF-483A-B925-365B2B729D53}" sibTransId="{88E8DC0A-A16F-43D4-A77E-8B8F01CEDFC4}"/>
    <dgm:cxn modelId="{9C49AF9E-207F-4722-BDC1-D9CF26D839E9}" srcId="{E9ABAD5F-20DE-4A4B-BDBA-8ABDE4A7069A}" destId="{7A4EE153-885E-4B7F-9107-E4730B099232}" srcOrd="1" destOrd="0" parTransId="{FC168D93-7FBB-4726-9FE2-6E98D600E542}" sibTransId="{466E2328-DD3B-4E74-9557-421729909209}"/>
    <dgm:cxn modelId="{1B1FA1BA-0631-428E-BD96-87876D05F6B7}" srcId="{E9ABAD5F-20DE-4A4B-BDBA-8ABDE4A7069A}" destId="{C1C6826A-3988-444A-8F58-9A21236F346E}" srcOrd="0" destOrd="0" parTransId="{559C739F-F8E8-4FE2-9B4E-E1D3F5FAE4BE}" sibTransId="{CA649C7E-5161-4CA9-ACCF-9206F87DFAD9}"/>
    <dgm:cxn modelId="{D47EE2BF-3561-4A94-B58E-0AEBED961506}" srcId="{C1C6826A-3988-444A-8F58-9A21236F346E}" destId="{09E10279-F2B2-475B-B3AB-625BD8B02892}" srcOrd="0" destOrd="0" parTransId="{0860F056-D157-4D0B-AB50-AE189B840A61}" sibTransId="{E45A223B-07ED-4830-B046-BF3961A297EC}"/>
    <dgm:cxn modelId="{C811F4F0-019C-45F4-9D24-CC58C953E68C}" srcId="{6967B52E-1904-40D9-A141-34900DD1ECCB}" destId="{2389BAF4-1849-47B0-8950-88A8C68F8FA9}" srcOrd="0" destOrd="0" parTransId="{C2E4219B-9AE9-4633-BC3A-AB1D940BF414}" sibTransId="{D9D86DD9-95B7-40A2-A076-0EC23A0F2F0D}"/>
    <dgm:cxn modelId="{2F4E29F3-7C72-42A7-BA81-617A6AB63183}" srcId="{88228A87-418B-428B-9706-FFB21395367C}" destId="{1B96D797-38F1-4910-8BBD-939FC60E279B}" srcOrd="0" destOrd="0" parTransId="{83290851-CCAC-475A-998A-508C1216FFEA}" sibTransId="{998AECE6-7B84-4FE8-B257-FE15C6FA99EE}"/>
    <dgm:cxn modelId="{D8EBA7F5-2931-4505-90F8-4A2DD9A6527F}" type="presOf" srcId="{2389BAF4-1849-47B0-8950-88A8C68F8FA9}" destId="{302239CC-6BB7-43AF-9DCC-A7206B57248B}" srcOrd="1" destOrd="0" presId="urn:microsoft.com/office/officeart/2005/8/layout/hProcess4"/>
    <dgm:cxn modelId="{4CCD9EF6-D5E6-499A-A76A-B8D157876BF5}" type="presOf" srcId="{C2947A1A-D3FB-4AA3-94B7-0E0CB3CB1FF4}" destId="{5D0C37C8-622A-4500-8482-65E79BCB7AEC}" srcOrd="0" destOrd="0" presId="urn:microsoft.com/office/officeart/2005/8/layout/hProcess4"/>
    <dgm:cxn modelId="{2AACE718-6CFF-49C9-8DD2-ADE6A4853E62}" type="presParOf" srcId="{EC6001EF-66F3-47D9-87BE-B55F9FE84A17}" destId="{0F277B70-5E48-482C-8902-367BC40D4CF0}" srcOrd="0" destOrd="0" presId="urn:microsoft.com/office/officeart/2005/8/layout/hProcess4"/>
    <dgm:cxn modelId="{7A0A36B6-2359-4205-82C3-465FADFA3C65}" type="presParOf" srcId="{EC6001EF-66F3-47D9-87BE-B55F9FE84A17}" destId="{DEC32B99-A5BD-4436-B823-3B45DE134989}" srcOrd="1" destOrd="0" presId="urn:microsoft.com/office/officeart/2005/8/layout/hProcess4"/>
    <dgm:cxn modelId="{EF2783D6-F7C3-488F-AFA0-82F24381B9DA}" type="presParOf" srcId="{EC6001EF-66F3-47D9-87BE-B55F9FE84A17}" destId="{4DB745BC-B4BF-4F75-8A5C-6A2B65DDB5B4}" srcOrd="2" destOrd="0" presId="urn:microsoft.com/office/officeart/2005/8/layout/hProcess4"/>
    <dgm:cxn modelId="{C62E0536-863B-49DF-BA5D-AD301443DAD8}" type="presParOf" srcId="{4DB745BC-B4BF-4F75-8A5C-6A2B65DDB5B4}" destId="{DFC19C36-5EF9-42E7-9D47-22162F6E37A3}" srcOrd="0" destOrd="0" presId="urn:microsoft.com/office/officeart/2005/8/layout/hProcess4"/>
    <dgm:cxn modelId="{F0CF4094-BD3A-410A-B5B5-883E931E5365}" type="presParOf" srcId="{DFC19C36-5EF9-42E7-9D47-22162F6E37A3}" destId="{EEA682EF-EC98-488D-93DA-9CFB5E44498D}" srcOrd="0" destOrd="0" presId="urn:microsoft.com/office/officeart/2005/8/layout/hProcess4"/>
    <dgm:cxn modelId="{93FD590B-C3A2-467F-AD3E-7722BBAD3999}" type="presParOf" srcId="{DFC19C36-5EF9-42E7-9D47-22162F6E37A3}" destId="{36DFACB7-950B-4155-94FA-8C4C8C2E7B63}" srcOrd="1" destOrd="0" presId="urn:microsoft.com/office/officeart/2005/8/layout/hProcess4"/>
    <dgm:cxn modelId="{B9D2EE95-2783-4E44-8159-CE19498982D1}" type="presParOf" srcId="{DFC19C36-5EF9-42E7-9D47-22162F6E37A3}" destId="{AFD8856D-5B55-463D-A459-F40488594ACD}" srcOrd="2" destOrd="0" presId="urn:microsoft.com/office/officeart/2005/8/layout/hProcess4"/>
    <dgm:cxn modelId="{01AA9E3E-283B-4F99-AC60-CA003367318C}" type="presParOf" srcId="{DFC19C36-5EF9-42E7-9D47-22162F6E37A3}" destId="{756EBEDC-ABDE-4DC4-97B2-2F99987528EA}" srcOrd="3" destOrd="0" presId="urn:microsoft.com/office/officeart/2005/8/layout/hProcess4"/>
    <dgm:cxn modelId="{EE9689B4-319C-41E8-94ED-D72094E5EB0C}" type="presParOf" srcId="{DFC19C36-5EF9-42E7-9D47-22162F6E37A3}" destId="{8B3E90BD-348B-46CF-85F4-B3EFFA26189E}" srcOrd="4" destOrd="0" presId="urn:microsoft.com/office/officeart/2005/8/layout/hProcess4"/>
    <dgm:cxn modelId="{7E9E458A-E400-41D1-8010-CB7A44D23020}" type="presParOf" srcId="{4DB745BC-B4BF-4F75-8A5C-6A2B65DDB5B4}" destId="{75DBBBAB-E2AF-4D9C-B522-704736EBDD3E}" srcOrd="1" destOrd="0" presId="urn:microsoft.com/office/officeart/2005/8/layout/hProcess4"/>
    <dgm:cxn modelId="{547934DC-7CAB-45E0-8725-3F82271B3106}" type="presParOf" srcId="{4DB745BC-B4BF-4F75-8A5C-6A2B65DDB5B4}" destId="{8B328F7A-54A1-4CB4-895E-989CD6766078}" srcOrd="2" destOrd="0" presId="urn:microsoft.com/office/officeart/2005/8/layout/hProcess4"/>
    <dgm:cxn modelId="{BF2938A7-30F9-485F-8A0A-688B95AF620E}" type="presParOf" srcId="{8B328F7A-54A1-4CB4-895E-989CD6766078}" destId="{200C2FD5-B919-42BD-A622-3F4C443551EE}" srcOrd="0" destOrd="0" presId="urn:microsoft.com/office/officeart/2005/8/layout/hProcess4"/>
    <dgm:cxn modelId="{DC74C76F-16E8-4673-BC3D-DEA69E818B29}" type="presParOf" srcId="{8B328F7A-54A1-4CB4-895E-989CD6766078}" destId="{5D0C37C8-622A-4500-8482-65E79BCB7AEC}" srcOrd="1" destOrd="0" presId="urn:microsoft.com/office/officeart/2005/8/layout/hProcess4"/>
    <dgm:cxn modelId="{A110C6B0-1790-4B2C-9238-DF7D97D1BEBE}" type="presParOf" srcId="{8B328F7A-54A1-4CB4-895E-989CD6766078}" destId="{A09356BA-DCA1-417C-8445-5DE69678A1E3}" srcOrd="2" destOrd="0" presId="urn:microsoft.com/office/officeart/2005/8/layout/hProcess4"/>
    <dgm:cxn modelId="{B42F658A-36F3-47E4-9C6E-68C51DCEC31C}" type="presParOf" srcId="{8B328F7A-54A1-4CB4-895E-989CD6766078}" destId="{2C639AD9-7AAA-4522-A75C-AD65206AA385}" srcOrd="3" destOrd="0" presId="urn:microsoft.com/office/officeart/2005/8/layout/hProcess4"/>
    <dgm:cxn modelId="{E6A96CB7-ECA5-4109-9892-56DEBEB05C6E}" type="presParOf" srcId="{8B328F7A-54A1-4CB4-895E-989CD6766078}" destId="{B81C5292-991D-45A4-9DB1-7E0FED539A38}" srcOrd="4" destOrd="0" presId="urn:microsoft.com/office/officeart/2005/8/layout/hProcess4"/>
    <dgm:cxn modelId="{529AD39E-CEC8-434A-B916-9B6CEBCBB738}" type="presParOf" srcId="{4DB745BC-B4BF-4F75-8A5C-6A2B65DDB5B4}" destId="{2B390C73-41BF-4D7A-9C9B-C5B09F74CF56}" srcOrd="3" destOrd="0" presId="urn:microsoft.com/office/officeart/2005/8/layout/hProcess4"/>
    <dgm:cxn modelId="{8D4D498B-4929-4DA3-8CE3-CDF4112917F7}" type="presParOf" srcId="{4DB745BC-B4BF-4F75-8A5C-6A2B65DDB5B4}" destId="{7BDCCE67-29C0-4940-8FB1-ED77ABBD0344}" srcOrd="4" destOrd="0" presId="urn:microsoft.com/office/officeart/2005/8/layout/hProcess4"/>
    <dgm:cxn modelId="{F26C62C5-FCE8-4C9C-A531-3E87A16F52DD}" type="presParOf" srcId="{7BDCCE67-29C0-4940-8FB1-ED77ABBD0344}" destId="{56B88344-F0E8-428E-8D83-C5E3205F1B93}" srcOrd="0" destOrd="0" presId="urn:microsoft.com/office/officeart/2005/8/layout/hProcess4"/>
    <dgm:cxn modelId="{7315D0B6-B1D1-4B77-9690-90B48BC9947A}" type="presParOf" srcId="{7BDCCE67-29C0-4940-8FB1-ED77ABBD0344}" destId="{823BDECA-454C-4CCA-A2DD-12E269F62F75}" srcOrd="1" destOrd="0" presId="urn:microsoft.com/office/officeart/2005/8/layout/hProcess4"/>
    <dgm:cxn modelId="{15F3A58A-D2A4-4F72-82B9-348B098A4838}" type="presParOf" srcId="{7BDCCE67-29C0-4940-8FB1-ED77ABBD0344}" destId="{30BCF48B-1222-45C3-B9EF-DCD628E7F4ED}" srcOrd="2" destOrd="0" presId="urn:microsoft.com/office/officeart/2005/8/layout/hProcess4"/>
    <dgm:cxn modelId="{3F21531A-D35E-4106-B53F-474E658E2104}" type="presParOf" srcId="{7BDCCE67-29C0-4940-8FB1-ED77ABBD0344}" destId="{056DD755-6F0A-4D77-95D3-7918B9842D1F}" srcOrd="3" destOrd="0" presId="urn:microsoft.com/office/officeart/2005/8/layout/hProcess4"/>
    <dgm:cxn modelId="{056F57CC-3D4A-40FE-9870-0C627CBE624E}" type="presParOf" srcId="{7BDCCE67-29C0-4940-8FB1-ED77ABBD0344}" destId="{C1A915E6-F4AE-44BE-B5E2-35609D622ACD}" srcOrd="4" destOrd="0" presId="urn:microsoft.com/office/officeart/2005/8/layout/hProcess4"/>
    <dgm:cxn modelId="{7558B66E-E2BE-4EFB-82CB-7689B83E2E04}" type="presParOf" srcId="{4DB745BC-B4BF-4F75-8A5C-6A2B65DDB5B4}" destId="{F6DD151E-F7AC-4218-AFD0-2427AD02E4AC}" srcOrd="5" destOrd="0" presId="urn:microsoft.com/office/officeart/2005/8/layout/hProcess4"/>
    <dgm:cxn modelId="{3D0FB4DE-4B20-4346-B1F2-606A18CD72F3}" type="presParOf" srcId="{4DB745BC-B4BF-4F75-8A5C-6A2B65DDB5B4}" destId="{D07AAF4D-B700-47B0-BAE9-C33A9DF5269A}" srcOrd="6" destOrd="0" presId="urn:microsoft.com/office/officeart/2005/8/layout/hProcess4"/>
    <dgm:cxn modelId="{1C99A817-F476-42B4-8271-7C5A8F1A2A9B}" type="presParOf" srcId="{D07AAF4D-B700-47B0-BAE9-C33A9DF5269A}" destId="{C4159289-D898-4F2A-BFCD-643C559D987B}" srcOrd="0" destOrd="0" presId="urn:microsoft.com/office/officeart/2005/8/layout/hProcess4"/>
    <dgm:cxn modelId="{D76AFB33-6E8B-44D9-BA2C-10D0155AF237}" type="presParOf" srcId="{D07AAF4D-B700-47B0-BAE9-C33A9DF5269A}" destId="{4C30B03F-B761-4226-B099-C4BA460E416C}" srcOrd="1" destOrd="0" presId="urn:microsoft.com/office/officeart/2005/8/layout/hProcess4"/>
    <dgm:cxn modelId="{E46FDEA9-1FA3-412C-AD36-6B80CDDE9238}" type="presParOf" srcId="{D07AAF4D-B700-47B0-BAE9-C33A9DF5269A}" destId="{302239CC-6BB7-43AF-9DCC-A7206B57248B}" srcOrd="2" destOrd="0" presId="urn:microsoft.com/office/officeart/2005/8/layout/hProcess4"/>
    <dgm:cxn modelId="{6A445B0E-5910-4DA4-B543-62C40D240253}" type="presParOf" srcId="{D07AAF4D-B700-47B0-BAE9-C33A9DF5269A}" destId="{2659383B-BA66-4DCB-8188-9BC562AEF2D8}" srcOrd="3" destOrd="0" presId="urn:microsoft.com/office/officeart/2005/8/layout/hProcess4"/>
    <dgm:cxn modelId="{AB74D086-3E46-426B-985A-877B26C8A8B7}" type="presParOf" srcId="{D07AAF4D-B700-47B0-BAE9-C33A9DF5269A}" destId="{D9220263-21F1-40A8-B4F4-7299B0B0D775}"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7670AE-BC85-4259-A52E-F77B813A796A}" type="doc">
      <dgm:prSet loTypeId="urn:microsoft.com/office/officeart/2008/layout/HorizontalMultiLevelHierarchy" loCatId="hierarchy" qsTypeId="urn:microsoft.com/office/officeart/2005/8/quickstyle/simple4" qsCatId="simple" csTypeId="urn:microsoft.com/office/officeart/2005/8/colors/colorful3" csCatId="colorful" phldr="1"/>
      <dgm:spPr/>
      <dgm:t>
        <a:bodyPr/>
        <a:lstStyle/>
        <a:p>
          <a:endParaRPr lang="es-MX"/>
        </a:p>
      </dgm:t>
    </dgm:pt>
    <dgm:pt modelId="{EA7CBCD3-0B6A-47CD-A4A9-E7DB04A3E693}">
      <dgm:prSet phldrT="[Texto]"/>
      <dgm:spPr/>
      <dgm:t>
        <a:bodyPr/>
        <a:lstStyle/>
        <a:p>
          <a:r>
            <a:rPr lang="es-MX" dirty="0"/>
            <a:t>Ciencias auxiliares</a:t>
          </a:r>
        </a:p>
      </dgm:t>
    </dgm:pt>
    <dgm:pt modelId="{0E9A95E7-9D30-4768-9E52-C7A189B81246}" type="parTrans" cxnId="{73FE9E1A-D592-4DDC-86FC-F8966520BF28}">
      <dgm:prSet/>
      <dgm:spPr/>
      <dgm:t>
        <a:bodyPr/>
        <a:lstStyle/>
        <a:p>
          <a:endParaRPr lang="es-MX"/>
        </a:p>
      </dgm:t>
    </dgm:pt>
    <dgm:pt modelId="{E0404AA4-96BC-4E67-BFF2-BF823343657A}" type="sibTrans" cxnId="{73FE9E1A-D592-4DDC-86FC-F8966520BF28}">
      <dgm:prSet/>
      <dgm:spPr/>
      <dgm:t>
        <a:bodyPr/>
        <a:lstStyle/>
        <a:p>
          <a:endParaRPr lang="es-MX"/>
        </a:p>
      </dgm:t>
    </dgm:pt>
    <dgm:pt modelId="{906EB56B-B4D3-4907-951C-45B41417206A}" type="asst">
      <dgm:prSet phldrT="[Texto]"/>
      <dgm:spPr/>
      <dgm:t>
        <a:bodyPr/>
        <a:lstStyle/>
        <a:p>
          <a:r>
            <a:rPr lang="es-MX" dirty="0"/>
            <a:t>Política </a:t>
          </a:r>
        </a:p>
      </dgm:t>
    </dgm:pt>
    <dgm:pt modelId="{6B138146-3F0B-487F-BF32-609BBE412374}" type="parTrans" cxnId="{4B2DDFBD-1378-463C-9433-42D7248940F1}">
      <dgm:prSet/>
      <dgm:spPr/>
      <dgm:t>
        <a:bodyPr/>
        <a:lstStyle/>
        <a:p>
          <a:endParaRPr lang="es-MX"/>
        </a:p>
      </dgm:t>
    </dgm:pt>
    <dgm:pt modelId="{D492C43E-9588-486B-B633-96DEC2F18FBF}" type="sibTrans" cxnId="{4B2DDFBD-1378-463C-9433-42D7248940F1}">
      <dgm:prSet/>
      <dgm:spPr/>
      <dgm:t>
        <a:bodyPr/>
        <a:lstStyle/>
        <a:p>
          <a:endParaRPr lang="es-MX"/>
        </a:p>
      </dgm:t>
    </dgm:pt>
    <dgm:pt modelId="{8C2320A2-6297-4AE7-811C-CF8EAD30AD5B}" type="asst">
      <dgm:prSet phldrT="[Texto]"/>
      <dgm:spPr/>
      <dgm:t>
        <a:bodyPr/>
        <a:lstStyle/>
        <a:p>
          <a:r>
            <a:rPr lang="es-MX" dirty="0"/>
            <a:t>Sociología</a:t>
          </a:r>
        </a:p>
      </dgm:t>
    </dgm:pt>
    <dgm:pt modelId="{F7E647C6-7BD7-416C-9FA2-0671094F8307}" type="parTrans" cxnId="{9F50EEFA-8B9A-4E91-A473-7B93D153A393}">
      <dgm:prSet/>
      <dgm:spPr/>
      <dgm:t>
        <a:bodyPr/>
        <a:lstStyle/>
        <a:p>
          <a:endParaRPr lang="es-MX"/>
        </a:p>
      </dgm:t>
    </dgm:pt>
    <dgm:pt modelId="{986B9FBF-5EE6-41E8-9C94-541808F98C11}" type="sibTrans" cxnId="{9F50EEFA-8B9A-4E91-A473-7B93D153A393}">
      <dgm:prSet/>
      <dgm:spPr/>
      <dgm:t>
        <a:bodyPr/>
        <a:lstStyle/>
        <a:p>
          <a:endParaRPr lang="es-MX"/>
        </a:p>
      </dgm:t>
    </dgm:pt>
    <dgm:pt modelId="{C7D785E3-F38A-495D-9D61-B6DABFBA8F7F}" type="asst">
      <dgm:prSet phldrT="[Texto]"/>
      <dgm:spPr/>
      <dgm:t>
        <a:bodyPr/>
        <a:lstStyle/>
        <a:p>
          <a:r>
            <a:rPr lang="es-MX" dirty="0"/>
            <a:t>Administración</a:t>
          </a:r>
        </a:p>
      </dgm:t>
    </dgm:pt>
    <dgm:pt modelId="{26AA0572-03D5-46D2-8C43-572FC5A2BC9E}" type="parTrans" cxnId="{6CF35CDF-B389-4675-9C71-FF78F68A5DC4}">
      <dgm:prSet/>
      <dgm:spPr/>
      <dgm:t>
        <a:bodyPr/>
        <a:lstStyle/>
        <a:p>
          <a:endParaRPr lang="es-MX"/>
        </a:p>
      </dgm:t>
    </dgm:pt>
    <dgm:pt modelId="{022F6491-6E36-4C82-9393-63B4BE1C15C8}" type="sibTrans" cxnId="{6CF35CDF-B389-4675-9C71-FF78F68A5DC4}">
      <dgm:prSet/>
      <dgm:spPr/>
      <dgm:t>
        <a:bodyPr/>
        <a:lstStyle/>
        <a:p>
          <a:endParaRPr lang="es-MX"/>
        </a:p>
      </dgm:t>
    </dgm:pt>
    <dgm:pt modelId="{68C11FC4-28C2-464E-8048-A3997414D9B2}" type="asst">
      <dgm:prSet phldrT="[Texto]"/>
      <dgm:spPr/>
      <dgm:t>
        <a:bodyPr/>
        <a:lstStyle/>
        <a:p>
          <a:r>
            <a:rPr lang="es-MX" dirty="0"/>
            <a:t>Moral</a:t>
          </a:r>
        </a:p>
      </dgm:t>
    </dgm:pt>
    <dgm:pt modelId="{761AF13C-82E2-4AF9-AFBD-F1C5BAE2CD0B}" type="parTrans" cxnId="{9FAC1799-BE86-4DC6-9125-435DEC90BB9F}">
      <dgm:prSet/>
      <dgm:spPr/>
      <dgm:t>
        <a:bodyPr/>
        <a:lstStyle/>
        <a:p>
          <a:endParaRPr lang="es-MX"/>
        </a:p>
      </dgm:t>
    </dgm:pt>
    <dgm:pt modelId="{BF85A726-2813-4458-981B-C460FF81B1CB}" type="sibTrans" cxnId="{9FAC1799-BE86-4DC6-9125-435DEC90BB9F}">
      <dgm:prSet/>
      <dgm:spPr/>
      <dgm:t>
        <a:bodyPr/>
        <a:lstStyle/>
        <a:p>
          <a:endParaRPr lang="es-MX"/>
        </a:p>
      </dgm:t>
    </dgm:pt>
    <dgm:pt modelId="{808DE0DF-87ED-4622-A2EB-3306FB5862B8}" type="asst">
      <dgm:prSet phldrT="[Texto]"/>
      <dgm:spPr/>
      <dgm:t>
        <a:bodyPr/>
        <a:lstStyle/>
        <a:p>
          <a:r>
            <a:rPr lang="es-ES" dirty="0">
              <a:latin typeface="Arial" panose="020B0604020202020204" pitchFamily="34" charset="0"/>
              <a:cs typeface="Arial" panose="020B0604020202020204" pitchFamily="34" charset="0"/>
            </a:rPr>
            <a:t>Estudia la forma de administrar las finanzas públicas.</a:t>
          </a:r>
          <a:endParaRPr lang="es-MX" dirty="0"/>
        </a:p>
      </dgm:t>
    </dgm:pt>
    <dgm:pt modelId="{3E4F26BC-F3DE-4636-B6AD-7FDE5E82CE1F}" type="parTrans" cxnId="{AAA79366-920B-490A-B4EB-9C1279DBAE05}">
      <dgm:prSet/>
      <dgm:spPr/>
      <dgm:t>
        <a:bodyPr/>
        <a:lstStyle/>
        <a:p>
          <a:endParaRPr lang="es-MX"/>
        </a:p>
      </dgm:t>
    </dgm:pt>
    <dgm:pt modelId="{777824B6-74EB-4F13-95B4-E96D2F096211}" type="sibTrans" cxnId="{AAA79366-920B-490A-B4EB-9C1279DBAE05}">
      <dgm:prSet/>
      <dgm:spPr/>
      <dgm:t>
        <a:bodyPr/>
        <a:lstStyle/>
        <a:p>
          <a:endParaRPr lang="es-MX"/>
        </a:p>
      </dgm:t>
    </dgm:pt>
    <dgm:pt modelId="{69D18966-E74A-46EC-95EB-25DD051FF018}" type="asst">
      <dgm:prSet phldrT="[Texto]"/>
      <dgm:spPr/>
      <dgm:t>
        <a:bodyPr/>
        <a:lstStyle/>
        <a:p>
          <a:r>
            <a:rPr lang="es-ES">
              <a:latin typeface="Arial" panose="020B0604020202020204" pitchFamily="34" charset="0"/>
              <a:cs typeface="Arial" panose="020B0604020202020204" pitchFamily="34" charset="0"/>
            </a:rPr>
            <a:t>Estudia el desenvolvimiento de las sociedades humanas.</a:t>
          </a:r>
          <a:endParaRPr lang="es-MX" dirty="0"/>
        </a:p>
      </dgm:t>
    </dgm:pt>
    <dgm:pt modelId="{36818454-0D35-474A-8AEB-83175829FEE2}" type="parTrans" cxnId="{7B11EC71-887F-4933-951A-EF4E4312EBA8}">
      <dgm:prSet/>
      <dgm:spPr/>
      <dgm:t>
        <a:bodyPr/>
        <a:lstStyle/>
        <a:p>
          <a:endParaRPr lang="es-MX"/>
        </a:p>
      </dgm:t>
    </dgm:pt>
    <dgm:pt modelId="{24254165-5273-4DA1-AAA4-BC57DC999467}" type="sibTrans" cxnId="{7B11EC71-887F-4933-951A-EF4E4312EBA8}">
      <dgm:prSet/>
      <dgm:spPr/>
      <dgm:t>
        <a:bodyPr/>
        <a:lstStyle/>
        <a:p>
          <a:endParaRPr lang="es-MX"/>
        </a:p>
      </dgm:t>
    </dgm:pt>
    <dgm:pt modelId="{B6353BE9-4EA2-44BC-BA5E-7B88151D6853}" type="asst">
      <dgm:prSet phldrT="[Texto]"/>
      <dgm:spPr/>
      <dgm:t>
        <a:bodyPr/>
        <a:lstStyle/>
        <a:p>
          <a:r>
            <a:rPr lang="es-ES" dirty="0">
              <a:latin typeface="Arial" panose="020B0604020202020204" pitchFamily="34" charset="0"/>
              <a:cs typeface="Arial" panose="020B0604020202020204" pitchFamily="34" charset="0"/>
            </a:rPr>
            <a:t>Planea, organiza y facilita la toma de decisiones.</a:t>
          </a:r>
          <a:endParaRPr lang="es-MX" dirty="0"/>
        </a:p>
      </dgm:t>
    </dgm:pt>
    <dgm:pt modelId="{9887A56B-B286-4274-9C27-2AD6167E9FF3}" type="parTrans" cxnId="{EE7D95AB-C5BD-47FC-8357-65C5F1AD4118}">
      <dgm:prSet/>
      <dgm:spPr/>
      <dgm:t>
        <a:bodyPr/>
        <a:lstStyle/>
        <a:p>
          <a:endParaRPr lang="es-MX"/>
        </a:p>
      </dgm:t>
    </dgm:pt>
    <dgm:pt modelId="{41FB3547-7995-4EA5-ACCE-E7BF86884471}" type="sibTrans" cxnId="{EE7D95AB-C5BD-47FC-8357-65C5F1AD4118}">
      <dgm:prSet/>
      <dgm:spPr/>
      <dgm:t>
        <a:bodyPr/>
        <a:lstStyle/>
        <a:p>
          <a:endParaRPr lang="es-MX"/>
        </a:p>
      </dgm:t>
    </dgm:pt>
    <dgm:pt modelId="{61067368-258B-4544-8298-B9D350F30CB4}" type="asst">
      <dgm:prSet phldrT="[Texto]"/>
      <dgm:spPr/>
      <dgm:t>
        <a:bodyPr/>
        <a:lstStyle/>
        <a:p>
          <a:r>
            <a:rPr lang="es-ES" dirty="0">
              <a:latin typeface="Arial" panose="020B0604020202020204" pitchFamily="34" charset="0"/>
              <a:cs typeface="Arial" panose="020B0604020202020204" pitchFamily="34" charset="0"/>
            </a:rPr>
            <a:t>Estudia el bien en general de las acciones humanas.</a:t>
          </a:r>
          <a:endParaRPr lang="es-MX" dirty="0"/>
        </a:p>
      </dgm:t>
    </dgm:pt>
    <dgm:pt modelId="{734B5834-066E-42C7-B1E4-E061E4DF7D9B}" type="parTrans" cxnId="{6DFC8931-8A6A-4E49-9559-710DA83FB768}">
      <dgm:prSet/>
      <dgm:spPr/>
      <dgm:t>
        <a:bodyPr/>
        <a:lstStyle/>
        <a:p>
          <a:endParaRPr lang="es-MX"/>
        </a:p>
      </dgm:t>
    </dgm:pt>
    <dgm:pt modelId="{2250E307-1054-40E2-A06B-DC7CEF890906}" type="sibTrans" cxnId="{6DFC8931-8A6A-4E49-9559-710DA83FB768}">
      <dgm:prSet/>
      <dgm:spPr/>
      <dgm:t>
        <a:bodyPr/>
        <a:lstStyle/>
        <a:p>
          <a:endParaRPr lang="es-MX"/>
        </a:p>
      </dgm:t>
    </dgm:pt>
    <dgm:pt modelId="{B30B02D5-F4B3-427F-B50B-FFE48672D97F}" type="pres">
      <dgm:prSet presAssocID="{C87670AE-BC85-4259-A52E-F77B813A796A}" presName="Name0" presStyleCnt="0">
        <dgm:presLayoutVars>
          <dgm:chPref val="1"/>
          <dgm:dir/>
          <dgm:animOne val="branch"/>
          <dgm:animLvl val="lvl"/>
          <dgm:resizeHandles val="exact"/>
        </dgm:presLayoutVars>
      </dgm:prSet>
      <dgm:spPr/>
    </dgm:pt>
    <dgm:pt modelId="{8C9E8E41-7798-4CAC-9B3D-CCDFD313F0F0}" type="pres">
      <dgm:prSet presAssocID="{EA7CBCD3-0B6A-47CD-A4A9-E7DB04A3E693}" presName="root1" presStyleCnt="0"/>
      <dgm:spPr/>
    </dgm:pt>
    <dgm:pt modelId="{5B3B7CB0-F5BE-4418-8E42-A70D227DB10B}" type="pres">
      <dgm:prSet presAssocID="{EA7CBCD3-0B6A-47CD-A4A9-E7DB04A3E693}" presName="LevelOneTextNode" presStyleLbl="node0" presStyleIdx="0" presStyleCnt="1">
        <dgm:presLayoutVars>
          <dgm:chPref val="3"/>
        </dgm:presLayoutVars>
      </dgm:prSet>
      <dgm:spPr/>
    </dgm:pt>
    <dgm:pt modelId="{08009CE6-8E2E-4CAE-BF98-6E9C03FB5473}" type="pres">
      <dgm:prSet presAssocID="{EA7CBCD3-0B6A-47CD-A4A9-E7DB04A3E693}" presName="level2hierChild" presStyleCnt="0"/>
      <dgm:spPr/>
    </dgm:pt>
    <dgm:pt modelId="{9C771050-F071-43F4-B788-D3E4432D8F26}" type="pres">
      <dgm:prSet presAssocID="{6B138146-3F0B-487F-BF32-609BBE412374}" presName="conn2-1" presStyleLbl="parChTrans1D2" presStyleIdx="0" presStyleCnt="4"/>
      <dgm:spPr/>
    </dgm:pt>
    <dgm:pt modelId="{DDF79F26-7018-4A0F-A52E-0169B7B87240}" type="pres">
      <dgm:prSet presAssocID="{6B138146-3F0B-487F-BF32-609BBE412374}" presName="connTx" presStyleLbl="parChTrans1D2" presStyleIdx="0" presStyleCnt="4"/>
      <dgm:spPr/>
    </dgm:pt>
    <dgm:pt modelId="{300121FA-E473-4AE1-8F30-5390E0C679F1}" type="pres">
      <dgm:prSet presAssocID="{906EB56B-B4D3-4907-951C-45B41417206A}" presName="root2" presStyleCnt="0"/>
      <dgm:spPr/>
    </dgm:pt>
    <dgm:pt modelId="{3545344D-79A1-4920-9C6B-9F99C77F238A}" type="pres">
      <dgm:prSet presAssocID="{906EB56B-B4D3-4907-951C-45B41417206A}" presName="LevelTwoTextNode" presStyleLbl="asst1" presStyleIdx="0" presStyleCnt="8">
        <dgm:presLayoutVars>
          <dgm:chPref val="3"/>
        </dgm:presLayoutVars>
      </dgm:prSet>
      <dgm:spPr/>
    </dgm:pt>
    <dgm:pt modelId="{B66CCB6B-E64B-4133-B378-AB7BC5C2EF35}" type="pres">
      <dgm:prSet presAssocID="{906EB56B-B4D3-4907-951C-45B41417206A}" presName="level3hierChild" presStyleCnt="0"/>
      <dgm:spPr/>
    </dgm:pt>
    <dgm:pt modelId="{9B8275F5-C057-4BA9-AB5B-E8C3EFD64DD3}" type="pres">
      <dgm:prSet presAssocID="{3E4F26BC-F3DE-4636-B6AD-7FDE5E82CE1F}" presName="conn2-1" presStyleLbl="parChTrans1D3" presStyleIdx="0" presStyleCnt="4"/>
      <dgm:spPr/>
    </dgm:pt>
    <dgm:pt modelId="{62A96481-B240-4F95-891E-D9D78F39C6F0}" type="pres">
      <dgm:prSet presAssocID="{3E4F26BC-F3DE-4636-B6AD-7FDE5E82CE1F}" presName="connTx" presStyleLbl="parChTrans1D3" presStyleIdx="0" presStyleCnt="4"/>
      <dgm:spPr/>
    </dgm:pt>
    <dgm:pt modelId="{1F688E94-E96D-48AC-A8CF-FBD815EA8CEC}" type="pres">
      <dgm:prSet presAssocID="{808DE0DF-87ED-4622-A2EB-3306FB5862B8}" presName="root2" presStyleCnt="0"/>
      <dgm:spPr/>
    </dgm:pt>
    <dgm:pt modelId="{00ED1ED0-7666-4D9E-8AD2-90AA2B6902B9}" type="pres">
      <dgm:prSet presAssocID="{808DE0DF-87ED-4622-A2EB-3306FB5862B8}" presName="LevelTwoTextNode" presStyleLbl="asst1" presStyleIdx="1" presStyleCnt="8">
        <dgm:presLayoutVars>
          <dgm:chPref val="3"/>
        </dgm:presLayoutVars>
      </dgm:prSet>
      <dgm:spPr/>
    </dgm:pt>
    <dgm:pt modelId="{3EBC81FC-776B-4CB5-8698-13C9E390079E}" type="pres">
      <dgm:prSet presAssocID="{808DE0DF-87ED-4622-A2EB-3306FB5862B8}" presName="level3hierChild" presStyleCnt="0"/>
      <dgm:spPr/>
    </dgm:pt>
    <dgm:pt modelId="{5770B771-89CD-40DE-8CA3-F13D650CF46C}" type="pres">
      <dgm:prSet presAssocID="{F7E647C6-7BD7-416C-9FA2-0671094F8307}" presName="conn2-1" presStyleLbl="parChTrans1D2" presStyleIdx="1" presStyleCnt="4"/>
      <dgm:spPr/>
    </dgm:pt>
    <dgm:pt modelId="{BBB41F83-488E-4DC4-BF3C-62592A97DC25}" type="pres">
      <dgm:prSet presAssocID="{F7E647C6-7BD7-416C-9FA2-0671094F8307}" presName="connTx" presStyleLbl="parChTrans1D2" presStyleIdx="1" presStyleCnt="4"/>
      <dgm:spPr/>
    </dgm:pt>
    <dgm:pt modelId="{87E624F7-F22C-4AF1-BC7F-1532A3D29B9A}" type="pres">
      <dgm:prSet presAssocID="{8C2320A2-6297-4AE7-811C-CF8EAD30AD5B}" presName="root2" presStyleCnt="0"/>
      <dgm:spPr/>
    </dgm:pt>
    <dgm:pt modelId="{3D8D6D66-A7E2-43C9-BB08-709F079868A7}" type="pres">
      <dgm:prSet presAssocID="{8C2320A2-6297-4AE7-811C-CF8EAD30AD5B}" presName="LevelTwoTextNode" presStyleLbl="asst1" presStyleIdx="2" presStyleCnt="8">
        <dgm:presLayoutVars>
          <dgm:chPref val="3"/>
        </dgm:presLayoutVars>
      </dgm:prSet>
      <dgm:spPr/>
    </dgm:pt>
    <dgm:pt modelId="{8511F7D5-B952-4340-A900-DD0AB50E69B5}" type="pres">
      <dgm:prSet presAssocID="{8C2320A2-6297-4AE7-811C-CF8EAD30AD5B}" presName="level3hierChild" presStyleCnt="0"/>
      <dgm:spPr/>
    </dgm:pt>
    <dgm:pt modelId="{D7AF2C59-45A9-42C2-A712-38EEEF7E0BBA}" type="pres">
      <dgm:prSet presAssocID="{36818454-0D35-474A-8AEB-83175829FEE2}" presName="conn2-1" presStyleLbl="parChTrans1D3" presStyleIdx="1" presStyleCnt="4"/>
      <dgm:spPr/>
    </dgm:pt>
    <dgm:pt modelId="{7C197163-850F-4CAF-B8E4-932B9A710B29}" type="pres">
      <dgm:prSet presAssocID="{36818454-0D35-474A-8AEB-83175829FEE2}" presName="connTx" presStyleLbl="parChTrans1D3" presStyleIdx="1" presStyleCnt="4"/>
      <dgm:spPr/>
    </dgm:pt>
    <dgm:pt modelId="{A9244AD3-B418-43C4-BB73-D264EB19CF4A}" type="pres">
      <dgm:prSet presAssocID="{69D18966-E74A-46EC-95EB-25DD051FF018}" presName="root2" presStyleCnt="0"/>
      <dgm:spPr/>
    </dgm:pt>
    <dgm:pt modelId="{FDACDD1E-5848-4323-9369-954EF7CA867A}" type="pres">
      <dgm:prSet presAssocID="{69D18966-E74A-46EC-95EB-25DD051FF018}" presName="LevelTwoTextNode" presStyleLbl="asst1" presStyleIdx="3" presStyleCnt="8">
        <dgm:presLayoutVars>
          <dgm:chPref val="3"/>
        </dgm:presLayoutVars>
      </dgm:prSet>
      <dgm:spPr/>
    </dgm:pt>
    <dgm:pt modelId="{9A0DB474-F9B9-45E8-A04E-9A9F16FC3FEE}" type="pres">
      <dgm:prSet presAssocID="{69D18966-E74A-46EC-95EB-25DD051FF018}" presName="level3hierChild" presStyleCnt="0"/>
      <dgm:spPr/>
    </dgm:pt>
    <dgm:pt modelId="{408782E4-ED6F-4623-9B54-A6F420D51ED9}" type="pres">
      <dgm:prSet presAssocID="{26AA0572-03D5-46D2-8C43-572FC5A2BC9E}" presName="conn2-1" presStyleLbl="parChTrans1D2" presStyleIdx="2" presStyleCnt="4"/>
      <dgm:spPr/>
    </dgm:pt>
    <dgm:pt modelId="{91171EEC-5788-4BDA-BBFE-3443FBD1E844}" type="pres">
      <dgm:prSet presAssocID="{26AA0572-03D5-46D2-8C43-572FC5A2BC9E}" presName="connTx" presStyleLbl="parChTrans1D2" presStyleIdx="2" presStyleCnt="4"/>
      <dgm:spPr/>
    </dgm:pt>
    <dgm:pt modelId="{23D5F34D-74C3-4246-AE86-D40D838A30FE}" type="pres">
      <dgm:prSet presAssocID="{C7D785E3-F38A-495D-9D61-B6DABFBA8F7F}" presName="root2" presStyleCnt="0"/>
      <dgm:spPr/>
    </dgm:pt>
    <dgm:pt modelId="{068D855C-575C-4371-8B2D-A8FEAD67B2BC}" type="pres">
      <dgm:prSet presAssocID="{C7D785E3-F38A-495D-9D61-B6DABFBA8F7F}" presName="LevelTwoTextNode" presStyleLbl="asst1" presStyleIdx="4" presStyleCnt="8">
        <dgm:presLayoutVars>
          <dgm:chPref val="3"/>
        </dgm:presLayoutVars>
      </dgm:prSet>
      <dgm:spPr/>
    </dgm:pt>
    <dgm:pt modelId="{C4A60F84-4099-4A5A-8059-D57D33E60759}" type="pres">
      <dgm:prSet presAssocID="{C7D785E3-F38A-495D-9D61-B6DABFBA8F7F}" presName="level3hierChild" presStyleCnt="0"/>
      <dgm:spPr/>
    </dgm:pt>
    <dgm:pt modelId="{55F41E5A-9B4D-47D5-8EFD-2134ED02EFFA}" type="pres">
      <dgm:prSet presAssocID="{9887A56B-B286-4274-9C27-2AD6167E9FF3}" presName="conn2-1" presStyleLbl="parChTrans1D3" presStyleIdx="2" presStyleCnt="4"/>
      <dgm:spPr/>
    </dgm:pt>
    <dgm:pt modelId="{E905498C-73EC-4ED8-83D4-1F48C65140E8}" type="pres">
      <dgm:prSet presAssocID="{9887A56B-B286-4274-9C27-2AD6167E9FF3}" presName="connTx" presStyleLbl="parChTrans1D3" presStyleIdx="2" presStyleCnt="4"/>
      <dgm:spPr/>
    </dgm:pt>
    <dgm:pt modelId="{EA1162C3-6DB8-4B25-B789-19ADC80B871E}" type="pres">
      <dgm:prSet presAssocID="{B6353BE9-4EA2-44BC-BA5E-7B88151D6853}" presName="root2" presStyleCnt="0"/>
      <dgm:spPr/>
    </dgm:pt>
    <dgm:pt modelId="{69CEE6B8-1D57-48BA-AD7A-B572C1E0C20E}" type="pres">
      <dgm:prSet presAssocID="{B6353BE9-4EA2-44BC-BA5E-7B88151D6853}" presName="LevelTwoTextNode" presStyleLbl="asst1" presStyleIdx="5" presStyleCnt="8">
        <dgm:presLayoutVars>
          <dgm:chPref val="3"/>
        </dgm:presLayoutVars>
      </dgm:prSet>
      <dgm:spPr/>
    </dgm:pt>
    <dgm:pt modelId="{E99B1A5E-9136-411F-B056-689C86BBB74A}" type="pres">
      <dgm:prSet presAssocID="{B6353BE9-4EA2-44BC-BA5E-7B88151D6853}" presName="level3hierChild" presStyleCnt="0"/>
      <dgm:spPr/>
    </dgm:pt>
    <dgm:pt modelId="{8FD4B9FE-251B-418C-A953-943442A10263}" type="pres">
      <dgm:prSet presAssocID="{761AF13C-82E2-4AF9-AFBD-F1C5BAE2CD0B}" presName="conn2-1" presStyleLbl="parChTrans1D2" presStyleIdx="3" presStyleCnt="4"/>
      <dgm:spPr/>
    </dgm:pt>
    <dgm:pt modelId="{DE43620C-1F3D-4003-BCC6-9083CEC60E13}" type="pres">
      <dgm:prSet presAssocID="{761AF13C-82E2-4AF9-AFBD-F1C5BAE2CD0B}" presName="connTx" presStyleLbl="parChTrans1D2" presStyleIdx="3" presStyleCnt="4"/>
      <dgm:spPr/>
    </dgm:pt>
    <dgm:pt modelId="{27776AC2-81E9-49CA-8964-5BE7608C1602}" type="pres">
      <dgm:prSet presAssocID="{68C11FC4-28C2-464E-8048-A3997414D9B2}" presName="root2" presStyleCnt="0"/>
      <dgm:spPr/>
    </dgm:pt>
    <dgm:pt modelId="{ADAEEF00-F70A-4583-BA7C-AB71EFC62D62}" type="pres">
      <dgm:prSet presAssocID="{68C11FC4-28C2-464E-8048-A3997414D9B2}" presName="LevelTwoTextNode" presStyleLbl="asst1" presStyleIdx="6" presStyleCnt="8">
        <dgm:presLayoutVars>
          <dgm:chPref val="3"/>
        </dgm:presLayoutVars>
      </dgm:prSet>
      <dgm:spPr/>
    </dgm:pt>
    <dgm:pt modelId="{0D1E9B41-2DF6-4770-9265-1E5AE0A0653E}" type="pres">
      <dgm:prSet presAssocID="{68C11FC4-28C2-464E-8048-A3997414D9B2}" presName="level3hierChild" presStyleCnt="0"/>
      <dgm:spPr/>
    </dgm:pt>
    <dgm:pt modelId="{6F1CB02F-3D0F-49B4-8AAC-DFF4004C38C4}" type="pres">
      <dgm:prSet presAssocID="{734B5834-066E-42C7-B1E4-E061E4DF7D9B}" presName="conn2-1" presStyleLbl="parChTrans1D3" presStyleIdx="3" presStyleCnt="4"/>
      <dgm:spPr/>
    </dgm:pt>
    <dgm:pt modelId="{E19FD7D6-749E-4C36-8001-A7C590980D4C}" type="pres">
      <dgm:prSet presAssocID="{734B5834-066E-42C7-B1E4-E061E4DF7D9B}" presName="connTx" presStyleLbl="parChTrans1D3" presStyleIdx="3" presStyleCnt="4"/>
      <dgm:spPr/>
    </dgm:pt>
    <dgm:pt modelId="{7E1E5E35-4F5B-432D-B930-AD60920CC2A4}" type="pres">
      <dgm:prSet presAssocID="{61067368-258B-4544-8298-B9D350F30CB4}" presName="root2" presStyleCnt="0"/>
      <dgm:spPr/>
    </dgm:pt>
    <dgm:pt modelId="{AD9BF975-A5DC-4734-A52C-B7BC9EACADED}" type="pres">
      <dgm:prSet presAssocID="{61067368-258B-4544-8298-B9D350F30CB4}" presName="LevelTwoTextNode" presStyleLbl="asst1" presStyleIdx="7" presStyleCnt="8">
        <dgm:presLayoutVars>
          <dgm:chPref val="3"/>
        </dgm:presLayoutVars>
      </dgm:prSet>
      <dgm:spPr/>
    </dgm:pt>
    <dgm:pt modelId="{41C3E33B-384D-454C-B6A2-425C70E861D9}" type="pres">
      <dgm:prSet presAssocID="{61067368-258B-4544-8298-B9D350F30CB4}" presName="level3hierChild" presStyleCnt="0"/>
      <dgm:spPr/>
    </dgm:pt>
  </dgm:ptLst>
  <dgm:cxnLst>
    <dgm:cxn modelId="{73FE9E1A-D592-4DDC-86FC-F8966520BF28}" srcId="{C87670AE-BC85-4259-A52E-F77B813A796A}" destId="{EA7CBCD3-0B6A-47CD-A4A9-E7DB04A3E693}" srcOrd="0" destOrd="0" parTransId="{0E9A95E7-9D30-4768-9E52-C7A189B81246}" sibTransId="{E0404AA4-96BC-4E67-BFF2-BF823343657A}"/>
    <dgm:cxn modelId="{325A3524-1624-4F22-BA6B-DD4F1F5CAF72}" type="presOf" srcId="{3E4F26BC-F3DE-4636-B6AD-7FDE5E82CE1F}" destId="{62A96481-B240-4F95-891E-D9D78F39C6F0}" srcOrd="1" destOrd="0" presId="urn:microsoft.com/office/officeart/2008/layout/HorizontalMultiLevelHierarchy"/>
    <dgm:cxn modelId="{755FCB24-8D41-495D-B7DE-85941CBC0388}" type="presOf" srcId="{761AF13C-82E2-4AF9-AFBD-F1C5BAE2CD0B}" destId="{DE43620C-1F3D-4003-BCC6-9083CEC60E13}" srcOrd="1" destOrd="0" presId="urn:microsoft.com/office/officeart/2008/layout/HorizontalMultiLevelHierarchy"/>
    <dgm:cxn modelId="{87D69E29-CEAD-4355-82BE-30E558745567}" type="presOf" srcId="{F7E647C6-7BD7-416C-9FA2-0671094F8307}" destId="{5770B771-89CD-40DE-8CA3-F13D650CF46C}" srcOrd="0" destOrd="0" presId="urn:microsoft.com/office/officeart/2008/layout/HorizontalMultiLevelHierarchy"/>
    <dgm:cxn modelId="{6DFC8931-8A6A-4E49-9559-710DA83FB768}" srcId="{68C11FC4-28C2-464E-8048-A3997414D9B2}" destId="{61067368-258B-4544-8298-B9D350F30CB4}" srcOrd="0" destOrd="0" parTransId="{734B5834-066E-42C7-B1E4-E061E4DF7D9B}" sibTransId="{2250E307-1054-40E2-A06B-DC7CEF890906}"/>
    <dgm:cxn modelId="{8297283A-0887-48B2-8526-E50EE4296F38}" type="presOf" srcId="{808DE0DF-87ED-4622-A2EB-3306FB5862B8}" destId="{00ED1ED0-7666-4D9E-8AD2-90AA2B6902B9}" srcOrd="0" destOrd="0" presId="urn:microsoft.com/office/officeart/2008/layout/HorizontalMultiLevelHierarchy"/>
    <dgm:cxn modelId="{69C5463C-BE7E-4A63-A72A-B78A44A6BF17}" type="presOf" srcId="{B6353BE9-4EA2-44BC-BA5E-7B88151D6853}" destId="{69CEE6B8-1D57-48BA-AD7A-B572C1E0C20E}" srcOrd="0" destOrd="0" presId="urn:microsoft.com/office/officeart/2008/layout/HorizontalMultiLevelHierarchy"/>
    <dgm:cxn modelId="{AEB5165B-EAEA-4F92-86A8-58817BF4E508}" type="presOf" srcId="{734B5834-066E-42C7-B1E4-E061E4DF7D9B}" destId="{6F1CB02F-3D0F-49B4-8AAC-DFF4004C38C4}" srcOrd="0" destOrd="0" presId="urn:microsoft.com/office/officeart/2008/layout/HorizontalMultiLevelHierarchy"/>
    <dgm:cxn modelId="{AAA79366-920B-490A-B4EB-9C1279DBAE05}" srcId="{906EB56B-B4D3-4907-951C-45B41417206A}" destId="{808DE0DF-87ED-4622-A2EB-3306FB5862B8}" srcOrd="0" destOrd="0" parTransId="{3E4F26BC-F3DE-4636-B6AD-7FDE5E82CE1F}" sibTransId="{777824B6-74EB-4F13-95B4-E96D2F096211}"/>
    <dgm:cxn modelId="{7B11EC71-887F-4933-951A-EF4E4312EBA8}" srcId="{8C2320A2-6297-4AE7-811C-CF8EAD30AD5B}" destId="{69D18966-E74A-46EC-95EB-25DD051FF018}" srcOrd="0" destOrd="0" parTransId="{36818454-0D35-474A-8AEB-83175829FEE2}" sibTransId="{24254165-5273-4DA1-AAA4-BC57DC999467}"/>
    <dgm:cxn modelId="{F2B63754-AC6A-4379-9583-3B8334B60202}" type="presOf" srcId="{9887A56B-B286-4274-9C27-2AD6167E9FF3}" destId="{E905498C-73EC-4ED8-83D4-1F48C65140E8}" srcOrd="1" destOrd="0" presId="urn:microsoft.com/office/officeart/2008/layout/HorizontalMultiLevelHierarchy"/>
    <dgm:cxn modelId="{37B46455-D445-4663-8416-F15CF06324AE}" type="presOf" srcId="{6B138146-3F0B-487F-BF32-609BBE412374}" destId="{DDF79F26-7018-4A0F-A52E-0169B7B87240}" srcOrd="1" destOrd="0" presId="urn:microsoft.com/office/officeart/2008/layout/HorizontalMultiLevelHierarchy"/>
    <dgm:cxn modelId="{0A1FE156-B3E7-4281-A3C8-0B8DFD001DEC}" type="presOf" srcId="{9887A56B-B286-4274-9C27-2AD6167E9FF3}" destId="{55F41E5A-9B4D-47D5-8EFD-2134ED02EFFA}" srcOrd="0" destOrd="0" presId="urn:microsoft.com/office/officeart/2008/layout/HorizontalMultiLevelHierarchy"/>
    <dgm:cxn modelId="{72D95980-B229-4F3E-B70D-15E54C4C0234}" type="presOf" srcId="{C7D785E3-F38A-495D-9D61-B6DABFBA8F7F}" destId="{068D855C-575C-4371-8B2D-A8FEAD67B2BC}" srcOrd="0" destOrd="0" presId="urn:microsoft.com/office/officeart/2008/layout/HorizontalMultiLevelHierarchy"/>
    <dgm:cxn modelId="{A78AFA82-579D-48F5-ABBE-6825F0B3FBC4}" type="presOf" srcId="{761AF13C-82E2-4AF9-AFBD-F1C5BAE2CD0B}" destId="{8FD4B9FE-251B-418C-A953-943442A10263}" srcOrd="0" destOrd="0" presId="urn:microsoft.com/office/officeart/2008/layout/HorizontalMultiLevelHierarchy"/>
    <dgm:cxn modelId="{EFBE8083-87F7-42C8-A8D2-FDA289BAA251}" type="presOf" srcId="{8C2320A2-6297-4AE7-811C-CF8EAD30AD5B}" destId="{3D8D6D66-A7E2-43C9-BB08-709F079868A7}" srcOrd="0" destOrd="0" presId="urn:microsoft.com/office/officeart/2008/layout/HorizontalMultiLevelHierarchy"/>
    <dgm:cxn modelId="{480EEE91-F13A-4E3F-94EB-2AFF7BAC3F41}" type="presOf" srcId="{906EB56B-B4D3-4907-951C-45B41417206A}" destId="{3545344D-79A1-4920-9C6B-9F99C77F238A}" srcOrd="0" destOrd="0" presId="urn:microsoft.com/office/officeart/2008/layout/HorizontalMultiLevelHierarchy"/>
    <dgm:cxn modelId="{2CFEB793-4E47-44EB-8A9B-259435CA8180}" type="presOf" srcId="{61067368-258B-4544-8298-B9D350F30CB4}" destId="{AD9BF975-A5DC-4734-A52C-B7BC9EACADED}" srcOrd="0" destOrd="0" presId="urn:microsoft.com/office/officeart/2008/layout/HorizontalMultiLevelHierarchy"/>
    <dgm:cxn modelId="{12626896-3F10-460D-AD10-54709C2817B5}" type="presOf" srcId="{3E4F26BC-F3DE-4636-B6AD-7FDE5E82CE1F}" destId="{9B8275F5-C057-4BA9-AB5B-E8C3EFD64DD3}" srcOrd="0" destOrd="0" presId="urn:microsoft.com/office/officeart/2008/layout/HorizontalMultiLevelHierarchy"/>
    <dgm:cxn modelId="{9FAC1799-BE86-4DC6-9125-435DEC90BB9F}" srcId="{EA7CBCD3-0B6A-47CD-A4A9-E7DB04A3E693}" destId="{68C11FC4-28C2-464E-8048-A3997414D9B2}" srcOrd="3" destOrd="0" parTransId="{761AF13C-82E2-4AF9-AFBD-F1C5BAE2CD0B}" sibTransId="{BF85A726-2813-4458-981B-C460FF81B1CB}"/>
    <dgm:cxn modelId="{CF6573A0-4F32-4BFD-A5AF-CA4448B2402B}" type="presOf" srcId="{26AA0572-03D5-46D2-8C43-572FC5A2BC9E}" destId="{91171EEC-5788-4BDA-BBFE-3443FBD1E844}" srcOrd="1" destOrd="0" presId="urn:microsoft.com/office/officeart/2008/layout/HorizontalMultiLevelHierarchy"/>
    <dgm:cxn modelId="{3137D6AA-D004-4714-BDF9-D22A43DFAF84}" type="presOf" srcId="{26AA0572-03D5-46D2-8C43-572FC5A2BC9E}" destId="{408782E4-ED6F-4623-9B54-A6F420D51ED9}" srcOrd="0" destOrd="0" presId="urn:microsoft.com/office/officeart/2008/layout/HorizontalMultiLevelHierarchy"/>
    <dgm:cxn modelId="{EE7D95AB-C5BD-47FC-8357-65C5F1AD4118}" srcId="{C7D785E3-F38A-495D-9D61-B6DABFBA8F7F}" destId="{B6353BE9-4EA2-44BC-BA5E-7B88151D6853}" srcOrd="0" destOrd="0" parTransId="{9887A56B-B286-4274-9C27-2AD6167E9FF3}" sibTransId="{41FB3547-7995-4EA5-ACCE-E7BF86884471}"/>
    <dgm:cxn modelId="{7E8F6DAC-D9D0-475D-B162-8C6249BDB482}" type="presOf" srcId="{EA7CBCD3-0B6A-47CD-A4A9-E7DB04A3E693}" destId="{5B3B7CB0-F5BE-4418-8E42-A70D227DB10B}" srcOrd="0" destOrd="0" presId="urn:microsoft.com/office/officeart/2008/layout/HorizontalMultiLevelHierarchy"/>
    <dgm:cxn modelId="{5EDB21B1-2090-4C8B-B654-EFFCD7E69A03}" type="presOf" srcId="{69D18966-E74A-46EC-95EB-25DD051FF018}" destId="{FDACDD1E-5848-4323-9369-954EF7CA867A}" srcOrd="0" destOrd="0" presId="urn:microsoft.com/office/officeart/2008/layout/HorizontalMultiLevelHierarchy"/>
    <dgm:cxn modelId="{57904EB2-7755-4891-9109-729C1558D6FF}" type="presOf" srcId="{6B138146-3F0B-487F-BF32-609BBE412374}" destId="{9C771050-F071-43F4-B788-D3E4432D8F26}" srcOrd="0" destOrd="0" presId="urn:microsoft.com/office/officeart/2008/layout/HorizontalMultiLevelHierarchy"/>
    <dgm:cxn modelId="{BACCBCB5-7665-4C3D-93EC-45414276DA60}" type="presOf" srcId="{F7E647C6-7BD7-416C-9FA2-0671094F8307}" destId="{BBB41F83-488E-4DC4-BF3C-62592A97DC25}" srcOrd="1" destOrd="0" presId="urn:microsoft.com/office/officeart/2008/layout/HorizontalMultiLevelHierarchy"/>
    <dgm:cxn modelId="{6FD01FBC-4A8F-41EF-86C0-8BA1179143D8}" type="presOf" srcId="{734B5834-066E-42C7-B1E4-E061E4DF7D9B}" destId="{E19FD7D6-749E-4C36-8001-A7C590980D4C}" srcOrd="1" destOrd="0" presId="urn:microsoft.com/office/officeart/2008/layout/HorizontalMultiLevelHierarchy"/>
    <dgm:cxn modelId="{4B2DDFBD-1378-463C-9433-42D7248940F1}" srcId="{EA7CBCD3-0B6A-47CD-A4A9-E7DB04A3E693}" destId="{906EB56B-B4D3-4907-951C-45B41417206A}" srcOrd="0" destOrd="0" parTransId="{6B138146-3F0B-487F-BF32-609BBE412374}" sibTransId="{D492C43E-9588-486B-B633-96DEC2F18FBF}"/>
    <dgm:cxn modelId="{DFEF9BD9-4538-40AE-91B2-D109EFE33739}" type="presOf" srcId="{36818454-0D35-474A-8AEB-83175829FEE2}" destId="{7C197163-850F-4CAF-B8E4-932B9A710B29}" srcOrd="1" destOrd="0" presId="urn:microsoft.com/office/officeart/2008/layout/HorizontalMultiLevelHierarchy"/>
    <dgm:cxn modelId="{6CF35CDF-B389-4675-9C71-FF78F68A5DC4}" srcId="{EA7CBCD3-0B6A-47CD-A4A9-E7DB04A3E693}" destId="{C7D785E3-F38A-495D-9D61-B6DABFBA8F7F}" srcOrd="2" destOrd="0" parTransId="{26AA0572-03D5-46D2-8C43-572FC5A2BC9E}" sibTransId="{022F6491-6E36-4C82-9393-63B4BE1C15C8}"/>
    <dgm:cxn modelId="{7FAA34E0-4577-44C8-8EB3-EF7EE6CF5185}" type="presOf" srcId="{C87670AE-BC85-4259-A52E-F77B813A796A}" destId="{B30B02D5-F4B3-427F-B50B-FFE48672D97F}" srcOrd="0" destOrd="0" presId="urn:microsoft.com/office/officeart/2008/layout/HorizontalMultiLevelHierarchy"/>
    <dgm:cxn modelId="{ABA468F5-C01F-4146-A992-B9DBAE0F7087}" type="presOf" srcId="{68C11FC4-28C2-464E-8048-A3997414D9B2}" destId="{ADAEEF00-F70A-4583-BA7C-AB71EFC62D62}" srcOrd="0" destOrd="0" presId="urn:microsoft.com/office/officeart/2008/layout/HorizontalMultiLevelHierarchy"/>
    <dgm:cxn modelId="{7B9F9DF5-F2EA-4869-AB4F-FE5BA95E1806}" type="presOf" srcId="{36818454-0D35-474A-8AEB-83175829FEE2}" destId="{D7AF2C59-45A9-42C2-A712-38EEEF7E0BBA}" srcOrd="0" destOrd="0" presId="urn:microsoft.com/office/officeart/2008/layout/HorizontalMultiLevelHierarchy"/>
    <dgm:cxn modelId="{9F50EEFA-8B9A-4E91-A473-7B93D153A393}" srcId="{EA7CBCD3-0B6A-47CD-A4A9-E7DB04A3E693}" destId="{8C2320A2-6297-4AE7-811C-CF8EAD30AD5B}" srcOrd="1" destOrd="0" parTransId="{F7E647C6-7BD7-416C-9FA2-0671094F8307}" sibTransId="{986B9FBF-5EE6-41E8-9C94-541808F98C11}"/>
    <dgm:cxn modelId="{13908D45-B775-4BF9-92EF-8640B0B1102F}" type="presParOf" srcId="{B30B02D5-F4B3-427F-B50B-FFE48672D97F}" destId="{8C9E8E41-7798-4CAC-9B3D-CCDFD313F0F0}" srcOrd="0" destOrd="0" presId="urn:microsoft.com/office/officeart/2008/layout/HorizontalMultiLevelHierarchy"/>
    <dgm:cxn modelId="{EDACFD39-9EAC-444E-BED9-79AFDFCA39A0}" type="presParOf" srcId="{8C9E8E41-7798-4CAC-9B3D-CCDFD313F0F0}" destId="{5B3B7CB0-F5BE-4418-8E42-A70D227DB10B}" srcOrd="0" destOrd="0" presId="urn:microsoft.com/office/officeart/2008/layout/HorizontalMultiLevelHierarchy"/>
    <dgm:cxn modelId="{BCA83B86-AD00-4219-9464-99A944E266D9}" type="presParOf" srcId="{8C9E8E41-7798-4CAC-9B3D-CCDFD313F0F0}" destId="{08009CE6-8E2E-4CAE-BF98-6E9C03FB5473}" srcOrd="1" destOrd="0" presId="urn:microsoft.com/office/officeart/2008/layout/HorizontalMultiLevelHierarchy"/>
    <dgm:cxn modelId="{59CEAC19-AFCF-4D01-BBAE-0ED7FDD9399F}" type="presParOf" srcId="{08009CE6-8E2E-4CAE-BF98-6E9C03FB5473}" destId="{9C771050-F071-43F4-B788-D3E4432D8F26}" srcOrd="0" destOrd="0" presId="urn:microsoft.com/office/officeart/2008/layout/HorizontalMultiLevelHierarchy"/>
    <dgm:cxn modelId="{48FD957D-7E80-497A-8AE8-124501CD2515}" type="presParOf" srcId="{9C771050-F071-43F4-B788-D3E4432D8F26}" destId="{DDF79F26-7018-4A0F-A52E-0169B7B87240}" srcOrd="0" destOrd="0" presId="urn:microsoft.com/office/officeart/2008/layout/HorizontalMultiLevelHierarchy"/>
    <dgm:cxn modelId="{DDADF042-0AE5-4CB5-8517-CF91FF23446B}" type="presParOf" srcId="{08009CE6-8E2E-4CAE-BF98-6E9C03FB5473}" destId="{300121FA-E473-4AE1-8F30-5390E0C679F1}" srcOrd="1" destOrd="0" presId="urn:microsoft.com/office/officeart/2008/layout/HorizontalMultiLevelHierarchy"/>
    <dgm:cxn modelId="{31A3D6A8-F78D-4DF2-8997-E3C5B93DBF4D}" type="presParOf" srcId="{300121FA-E473-4AE1-8F30-5390E0C679F1}" destId="{3545344D-79A1-4920-9C6B-9F99C77F238A}" srcOrd="0" destOrd="0" presId="urn:microsoft.com/office/officeart/2008/layout/HorizontalMultiLevelHierarchy"/>
    <dgm:cxn modelId="{9AC15014-3ADB-43E6-A049-E5FC24E917A9}" type="presParOf" srcId="{300121FA-E473-4AE1-8F30-5390E0C679F1}" destId="{B66CCB6B-E64B-4133-B378-AB7BC5C2EF35}" srcOrd="1" destOrd="0" presId="urn:microsoft.com/office/officeart/2008/layout/HorizontalMultiLevelHierarchy"/>
    <dgm:cxn modelId="{BDE925CD-E604-4E12-B271-55B5F623E9BA}" type="presParOf" srcId="{B66CCB6B-E64B-4133-B378-AB7BC5C2EF35}" destId="{9B8275F5-C057-4BA9-AB5B-E8C3EFD64DD3}" srcOrd="0" destOrd="0" presId="urn:microsoft.com/office/officeart/2008/layout/HorizontalMultiLevelHierarchy"/>
    <dgm:cxn modelId="{6197AE90-437F-495F-B97E-F679DC8111CA}" type="presParOf" srcId="{9B8275F5-C057-4BA9-AB5B-E8C3EFD64DD3}" destId="{62A96481-B240-4F95-891E-D9D78F39C6F0}" srcOrd="0" destOrd="0" presId="urn:microsoft.com/office/officeart/2008/layout/HorizontalMultiLevelHierarchy"/>
    <dgm:cxn modelId="{03D2F8B6-13AB-4FC7-BA73-B8C807854C20}" type="presParOf" srcId="{B66CCB6B-E64B-4133-B378-AB7BC5C2EF35}" destId="{1F688E94-E96D-48AC-A8CF-FBD815EA8CEC}" srcOrd="1" destOrd="0" presId="urn:microsoft.com/office/officeart/2008/layout/HorizontalMultiLevelHierarchy"/>
    <dgm:cxn modelId="{51387378-8546-4287-80CB-EDCD0E09291A}" type="presParOf" srcId="{1F688E94-E96D-48AC-A8CF-FBD815EA8CEC}" destId="{00ED1ED0-7666-4D9E-8AD2-90AA2B6902B9}" srcOrd="0" destOrd="0" presId="urn:microsoft.com/office/officeart/2008/layout/HorizontalMultiLevelHierarchy"/>
    <dgm:cxn modelId="{3BFC8F37-6EC0-4E9B-AAC3-ED0F4B97733C}" type="presParOf" srcId="{1F688E94-E96D-48AC-A8CF-FBD815EA8CEC}" destId="{3EBC81FC-776B-4CB5-8698-13C9E390079E}" srcOrd="1" destOrd="0" presId="urn:microsoft.com/office/officeart/2008/layout/HorizontalMultiLevelHierarchy"/>
    <dgm:cxn modelId="{17D8DF0D-C1CF-4B4E-BED0-6E1734A55CF6}" type="presParOf" srcId="{08009CE6-8E2E-4CAE-BF98-6E9C03FB5473}" destId="{5770B771-89CD-40DE-8CA3-F13D650CF46C}" srcOrd="2" destOrd="0" presId="urn:microsoft.com/office/officeart/2008/layout/HorizontalMultiLevelHierarchy"/>
    <dgm:cxn modelId="{454A092B-449A-439A-912B-052F27B5050E}" type="presParOf" srcId="{5770B771-89CD-40DE-8CA3-F13D650CF46C}" destId="{BBB41F83-488E-4DC4-BF3C-62592A97DC25}" srcOrd="0" destOrd="0" presId="urn:microsoft.com/office/officeart/2008/layout/HorizontalMultiLevelHierarchy"/>
    <dgm:cxn modelId="{2FC5E0DD-EB31-49BE-9399-97825215BA3D}" type="presParOf" srcId="{08009CE6-8E2E-4CAE-BF98-6E9C03FB5473}" destId="{87E624F7-F22C-4AF1-BC7F-1532A3D29B9A}" srcOrd="3" destOrd="0" presId="urn:microsoft.com/office/officeart/2008/layout/HorizontalMultiLevelHierarchy"/>
    <dgm:cxn modelId="{8A1AC131-4BEC-462B-9D29-C0E39E6D44A7}" type="presParOf" srcId="{87E624F7-F22C-4AF1-BC7F-1532A3D29B9A}" destId="{3D8D6D66-A7E2-43C9-BB08-709F079868A7}" srcOrd="0" destOrd="0" presId="urn:microsoft.com/office/officeart/2008/layout/HorizontalMultiLevelHierarchy"/>
    <dgm:cxn modelId="{D0E141D3-C6B5-450B-AB5F-C4294B70F305}" type="presParOf" srcId="{87E624F7-F22C-4AF1-BC7F-1532A3D29B9A}" destId="{8511F7D5-B952-4340-A900-DD0AB50E69B5}" srcOrd="1" destOrd="0" presId="urn:microsoft.com/office/officeart/2008/layout/HorizontalMultiLevelHierarchy"/>
    <dgm:cxn modelId="{DFE9FA13-91F7-4A91-948C-21C280CCF0C3}" type="presParOf" srcId="{8511F7D5-B952-4340-A900-DD0AB50E69B5}" destId="{D7AF2C59-45A9-42C2-A712-38EEEF7E0BBA}" srcOrd="0" destOrd="0" presId="urn:microsoft.com/office/officeart/2008/layout/HorizontalMultiLevelHierarchy"/>
    <dgm:cxn modelId="{B624993E-B97A-4BC6-9E2E-8FC123F28380}" type="presParOf" srcId="{D7AF2C59-45A9-42C2-A712-38EEEF7E0BBA}" destId="{7C197163-850F-4CAF-B8E4-932B9A710B29}" srcOrd="0" destOrd="0" presId="urn:microsoft.com/office/officeart/2008/layout/HorizontalMultiLevelHierarchy"/>
    <dgm:cxn modelId="{FCE5C02E-87B5-4615-8B94-932056D49D48}" type="presParOf" srcId="{8511F7D5-B952-4340-A900-DD0AB50E69B5}" destId="{A9244AD3-B418-43C4-BB73-D264EB19CF4A}" srcOrd="1" destOrd="0" presId="urn:microsoft.com/office/officeart/2008/layout/HorizontalMultiLevelHierarchy"/>
    <dgm:cxn modelId="{A4BAA278-0060-4D28-B5B6-B930D6C35E44}" type="presParOf" srcId="{A9244AD3-B418-43C4-BB73-D264EB19CF4A}" destId="{FDACDD1E-5848-4323-9369-954EF7CA867A}" srcOrd="0" destOrd="0" presId="urn:microsoft.com/office/officeart/2008/layout/HorizontalMultiLevelHierarchy"/>
    <dgm:cxn modelId="{3740D832-61AB-46D3-A1A6-6A9E416FC966}" type="presParOf" srcId="{A9244AD3-B418-43C4-BB73-D264EB19CF4A}" destId="{9A0DB474-F9B9-45E8-A04E-9A9F16FC3FEE}" srcOrd="1" destOrd="0" presId="urn:microsoft.com/office/officeart/2008/layout/HorizontalMultiLevelHierarchy"/>
    <dgm:cxn modelId="{BEAA316B-AC65-4BD2-A4F0-0EBC267A837B}" type="presParOf" srcId="{08009CE6-8E2E-4CAE-BF98-6E9C03FB5473}" destId="{408782E4-ED6F-4623-9B54-A6F420D51ED9}" srcOrd="4" destOrd="0" presId="urn:microsoft.com/office/officeart/2008/layout/HorizontalMultiLevelHierarchy"/>
    <dgm:cxn modelId="{6F8AEBF2-C216-404E-81B9-6BA187218F8F}" type="presParOf" srcId="{408782E4-ED6F-4623-9B54-A6F420D51ED9}" destId="{91171EEC-5788-4BDA-BBFE-3443FBD1E844}" srcOrd="0" destOrd="0" presId="urn:microsoft.com/office/officeart/2008/layout/HorizontalMultiLevelHierarchy"/>
    <dgm:cxn modelId="{19AB47F3-B4AA-4BEE-9052-ACF17940C553}" type="presParOf" srcId="{08009CE6-8E2E-4CAE-BF98-6E9C03FB5473}" destId="{23D5F34D-74C3-4246-AE86-D40D838A30FE}" srcOrd="5" destOrd="0" presId="urn:microsoft.com/office/officeart/2008/layout/HorizontalMultiLevelHierarchy"/>
    <dgm:cxn modelId="{A2BAB477-2187-4951-AD9D-15F7EAF70C2E}" type="presParOf" srcId="{23D5F34D-74C3-4246-AE86-D40D838A30FE}" destId="{068D855C-575C-4371-8B2D-A8FEAD67B2BC}" srcOrd="0" destOrd="0" presId="urn:microsoft.com/office/officeart/2008/layout/HorizontalMultiLevelHierarchy"/>
    <dgm:cxn modelId="{A4F55659-D9FE-47CA-8779-4DDC8D779A75}" type="presParOf" srcId="{23D5F34D-74C3-4246-AE86-D40D838A30FE}" destId="{C4A60F84-4099-4A5A-8059-D57D33E60759}" srcOrd="1" destOrd="0" presId="urn:microsoft.com/office/officeart/2008/layout/HorizontalMultiLevelHierarchy"/>
    <dgm:cxn modelId="{AF4AE355-32E6-4F73-9520-C0A933C566FE}" type="presParOf" srcId="{C4A60F84-4099-4A5A-8059-D57D33E60759}" destId="{55F41E5A-9B4D-47D5-8EFD-2134ED02EFFA}" srcOrd="0" destOrd="0" presId="urn:microsoft.com/office/officeart/2008/layout/HorizontalMultiLevelHierarchy"/>
    <dgm:cxn modelId="{B166800A-1AFC-4366-BBEB-9B84DBF26E8F}" type="presParOf" srcId="{55F41E5A-9B4D-47D5-8EFD-2134ED02EFFA}" destId="{E905498C-73EC-4ED8-83D4-1F48C65140E8}" srcOrd="0" destOrd="0" presId="urn:microsoft.com/office/officeart/2008/layout/HorizontalMultiLevelHierarchy"/>
    <dgm:cxn modelId="{AE0227A4-48E2-4E34-8205-894563F16112}" type="presParOf" srcId="{C4A60F84-4099-4A5A-8059-D57D33E60759}" destId="{EA1162C3-6DB8-4B25-B789-19ADC80B871E}" srcOrd="1" destOrd="0" presId="urn:microsoft.com/office/officeart/2008/layout/HorizontalMultiLevelHierarchy"/>
    <dgm:cxn modelId="{45769D05-8518-40A3-A891-AE03047AFF4A}" type="presParOf" srcId="{EA1162C3-6DB8-4B25-B789-19ADC80B871E}" destId="{69CEE6B8-1D57-48BA-AD7A-B572C1E0C20E}" srcOrd="0" destOrd="0" presId="urn:microsoft.com/office/officeart/2008/layout/HorizontalMultiLevelHierarchy"/>
    <dgm:cxn modelId="{DFA06B1D-3B93-43F2-9818-91DF8DEBB668}" type="presParOf" srcId="{EA1162C3-6DB8-4B25-B789-19ADC80B871E}" destId="{E99B1A5E-9136-411F-B056-689C86BBB74A}" srcOrd="1" destOrd="0" presId="urn:microsoft.com/office/officeart/2008/layout/HorizontalMultiLevelHierarchy"/>
    <dgm:cxn modelId="{8594FE77-8EFC-4922-B0F3-B69C53192736}" type="presParOf" srcId="{08009CE6-8E2E-4CAE-BF98-6E9C03FB5473}" destId="{8FD4B9FE-251B-418C-A953-943442A10263}" srcOrd="6" destOrd="0" presId="urn:microsoft.com/office/officeart/2008/layout/HorizontalMultiLevelHierarchy"/>
    <dgm:cxn modelId="{41F66D48-2B71-4266-9B82-CA87781606C0}" type="presParOf" srcId="{8FD4B9FE-251B-418C-A953-943442A10263}" destId="{DE43620C-1F3D-4003-BCC6-9083CEC60E13}" srcOrd="0" destOrd="0" presId="urn:microsoft.com/office/officeart/2008/layout/HorizontalMultiLevelHierarchy"/>
    <dgm:cxn modelId="{42A9755D-B81C-4B87-9687-C384A6B929BE}" type="presParOf" srcId="{08009CE6-8E2E-4CAE-BF98-6E9C03FB5473}" destId="{27776AC2-81E9-49CA-8964-5BE7608C1602}" srcOrd="7" destOrd="0" presId="urn:microsoft.com/office/officeart/2008/layout/HorizontalMultiLevelHierarchy"/>
    <dgm:cxn modelId="{1C7FED5F-02C1-4A87-9850-E2488067F772}" type="presParOf" srcId="{27776AC2-81E9-49CA-8964-5BE7608C1602}" destId="{ADAEEF00-F70A-4583-BA7C-AB71EFC62D62}" srcOrd="0" destOrd="0" presId="urn:microsoft.com/office/officeart/2008/layout/HorizontalMultiLevelHierarchy"/>
    <dgm:cxn modelId="{CE62858C-1098-402B-A33E-5F7322A527A0}" type="presParOf" srcId="{27776AC2-81E9-49CA-8964-5BE7608C1602}" destId="{0D1E9B41-2DF6-4770-9265-1E5AE0A0653E}" srcOrd="1" destOrd="0" presId="urn:microsoft.com/office/officeart/2008/layout/HorizontalMultiLevelHierarchy"/>
    <dgm:cxn modelId="{E71FF768-BCEE-45EF-9AD7-64489AF19E02}" type="presParOf" srcId="{0D1E9B41-2DF6-4770-9265-1E5AE0A0653E}" destId="{6F1CB02F-3D0F-49B4-8AAC-DFF4004C38C4}" srcOrd="0" destOrd="0" presId="urn:microsoft.com/office/officeart/2008/layout/HorizontalMultiLevelHierarchy"/>
    <dgm:cxn modelId="{780B4F50-0E36-48B8-B47A-B76759B27A82}" type="presParOf" srcId="{6F1CB02F-3D0F-49B4-8AAC-DFF4004C38C4}" destId="{E19FD7D6-749E-4C36-8001-A7C590980D4C}" srcOrd="0" destOrd="0" presId="urn:microsoft.com/office/officeart/2008/layout/HorizontalMultiLevelHierarchy"/>
    <dgm:cxn modelId="{642F024B-C85C-44F7-B29C-BE2A4C3CA654}" type="presParOf" srcId="{0D1E9B41-2DF6-4770-9265-1E5AE0A0653E}" destId="{7E1E5E35-4F5B-432D-B930-AD60920CC2A4}" srcOrd="1" destOrd="0" presId="urn:microsoft.com/office/officeart/2008/layout/HorizontalMultiLevelHierarchy"/>
    <dgm:cxn modelId="{0CB6EA07-F7F7-4B31-9001-A1FF9FEFE409}" type="presParOf" srcId="{7E1E5E35-4F5B-432D-B930-AD60920CC2A4}" destId="{AD9BF975-A5DC-4734-A52C-B7BC9EACADED}" srcOrd="0" destOrd="0" presId="urn:microsoft.com/office/officeart/2008/layout/HorizontalMultiLevelHierarchy"/>
    <dgm:cxn modelId="{A015D5BC-9986-485A-8CB2-D76E29B34609}" type="presParOf" srcId="{7E1E5E35-4F5B-432D-B930-AD60920CC2A4}" destId="{41C3E33B-384D-454C-B6A2-425C70E861D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1245924-4BFE-4F09-9B4B-0F4604B1BE3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7EFEBD8C-FF41-400B-B56C-87C6E06CA405}">
      <dgm:prSet phldrT="[Texto]" custT="1">
        <dgm:style>
          <a:lnRef idx="2">
            <a:schemeClr val="accent4"/>
          </a:lnRef>
          <a:fillRef idx="1">
            <a:schemeClr val="lt1"/>
          </a:fillRef>
          <a:effectRef idx="0">
            <a:schemeClr val="accent4"/>
          </a:effectRef>
          <a:fontRef idx="minor">
            <a:schemeClr val="dk1"/>
          </a:fontRef>
        </dgm:style>
      </dgm:prSet>
      <dgm:spPr/>
      <dgm:t>
        <a:bodyPr/>
        <a:lstStyle/>
        <a:p>
          <a:pPr algn="just">
            <a:lnSpc>
              <a:spcPct val="150000"/>
            </a:lnSpc>
          </a:pPr>
          <a:r>
            <a:rPr lang="es-MX" sz="1800" dirty="0">
              <a:latin typeface="Arial" panose="020B0604020202020204" pitchFamily="34" charset="0"/>
              <a:cs typeface="Arial" panose="020B0604020202020204" pitchFamily="34" charset="0"/>
            </a:rPr>
            <a:t>1. Según la IFRS, el objetivo del reporte financiero es: proporcionar información  financiera sobre la entidad que reporta que sea útil para inversiones potenciales. </a:t>
          </a:r>
        </a:p>
      </dgm:t>
    </dgm:pt>
    <dgm:pt modelId="{5E2F872B-7892-4A92-8695-63A1A994E278}" type="parTrans" cxnId="{9875994C-D124-4720-B294-C0A771042FE7}">
      <dgm:prSet/>
      <dgm:spPr/>
      <dgm:t>
        <a:bodyPr/>
        <a:lstStyle/>
        <a:p>
          <a:endParaRPr lang="es-MX"/>
        </a:p>
      </dgm:t>
    </dgm:pt>
    <dgm:pt modelId="{CB7397E7-1497-4CCF-AF2A-225978AB436F}" type="sibTrans" cxnId="{9875994C-D124-4720-B294-C0A771042FE7}">
      <dgm:prSet/>
      <dgm:spPr/>
      <dgm:t>
        <a:bodyPr/>
        <a:lstStyle/>
        <a:p>
          <a:endParaRPr lang="es-MX"/>
        </a:p>
      </dgm:t>
    </dgm:pt>
    <dgm:pt modelId="{2E79085C-EF39-43A9-A16A-33BBBAA61130}">
      <dgm:prSet phldrT="[Texto]" custT="1">
        <dgm:style>
          <a:lnRef idx="2">
            <a:schemeClr val="accent4"/>
          </a:lnRef>
          <a:fillRef idx="1">
            <a:schemeClr val="lt1"/>
          </a:fillRef>
          <a:effectRef idx="0">
            <a:schemeClr val="accent4"/>
          </a:effectRef>
          <a:fontRef idx="minor">
            <a:schemeClr val="dk1"/>
          </a:fontRef>
        </dgm:style>
      </dgm:prSet>
      <dgm:spPr/>
      <dgm:t>
        <a:bodyPr/>
        <a:lstStyle/>
        <a:p>
          <a:pPr algn="just">
            <a:lnSpc>
              <a:spcPct val="150000"/>
            </a:lnSpc>
          </a:pPr>
          <a:r>
            <a:rPr lang="es-MX" sz="1800" dirty="0">
              <a:latin typeface="Arial" panose="020B0604020202020204" pitchFamily="34" charset="0"/>
              <a:cs typeface="Arial" panose="020B0604020202020204" pitchFamily="34" charset="0"/>
            </a:rPr>
            <a:t>2. Según la asociación europea de contabilidad europea: el mantenimiento del capital es un objetivo del reporte financiero. </a:t>
          </a:r>
        </a:p>
      </dgm:t>
    </dgm:pt>
    <dgm:pt modelId="{F4BEACFA-57B5-4365-B677-E1D9B4C51623}" type="parTrans" cxnId="{90ED83AB-510D-44B3-B9EA-B19941F63956}">
      <dgm:prSet/>
      <dgm:spPr/>
      <dgm:t>
        <a:bodyPr/>
        <a:lstStyle/>
        <a:p>
          <a:endParaRPr lang="es-MX"/>
        </a:p>
      </dgm:t>
    </dgm:pt>
    <dgm:pt modelId="{BD53A77B-A254-4918-A845-B18EDC407A6A}" type="sibTrans" cxnId="{90ED83AB-510D-44B3-B9EA-B19941F63956}">
      <dgm:prSet/>
      <dgm:spPr/>
      <dgm:t>
        <a:bodyPr/>
        <a:lstStyle/>
        <a:p>
          <a:endParaRPr lang="es-MX"/>
        </a:p>
      </dgm:t>
    </dgm:pt>
    <dgm:pt modelId="{8295B659-268B-42C7-8672-4754F0C125B3}">
      <dgm:prSet phldrT="[Texto]" custT="1">
        <dgm:style>
          <a:lnRef idx="2">
            <a:schemeClr val="accent3"/>
          </a:lnRef>
          <a:fillRef idx="1">
            <a:schemeClr val="lt1"/>
          </a:fillRef>
          <a:effectRef idx="0">
            <a:schemeClr val="accent3"/>
          </a:effectRef>
          <a:fontRef idx="minor">
            <a:schemeClr val="dk1"/>
          </a:fontRef>
        </dgm:style>
      </dgm:prSet>
      <dgm:spPr/>
      <dgm:t>
        <a:bodyPr/>
        <a:lstStyle/>
        <a:p>
          <a:pPr algn="just">
            <a:lnSpc>
              <a:spcPct val="150000"/>
            </a:lnSpc>
          </a:pPr>
          <a:r>
            <a:rPr lang="es-MX" sz="1800" dirty="0">
              <a:latin typeface="Arial" panose="020B0604020202020204" pitchFamily="34" charset="0"/>
              <a:cs typeface="Arial" panose="020B0604020202020204" pitchFamily="34" charset="0"/>
            </a:rPr>
            <a:t>3. Informar los resultados operacionales, informar su posición financiera sobre sus flujos de efectivo y cada movimiento en el ente</a:t>
          </a:r>
        </a:p>
      </dgm:t>
    </dgm:pt>
    <dgm:pt modelId="{8305845A-F074-43F6-A3B9-B148A5C6ED59}" type="parTrans" cxnId="{E4869A7C-E3BB-443D-BF57-F699CD308BAF}">
      <dgm:prSet/>
      <dgm:spPr/>
      <dgm:t>
        <a:bodyPr/>
        <a:lstStyle/>
        <a:p>
          <a:endParaRPr lang="es-MX"/>
        </a:p>
      </dgm:t>
    </dgm:pt>
    <dgm:pt modelId="{B7AAAA69-4DBD-4C6E-81D3-59F34C5565EF}" type="sibTrans" cxnId="{E4869A7C-E3BB-443D-BF57-F699CD308BAF}">
      <dgm:prSet/>
      <dgm:spPr/>
      <dgm:t>
        <a:bodyPr/>
        <a:lstStyle/>
        <a:p>
          <a:endParaRPr lang="es-MX"/>
        </a:p>
      </dgm:t>
    </dgm:pt>
    <dgm:pt modelId="{E9301C7E-225A-4818-8956-E034250168F0}" type="pres">
      <dgm:prSet presAssocID="{F1245924-4BFE-4F09-9B4B-0F4604B1BE3F}" presName="linear" presStyleCnt="0">
        <dgm:presLayoutVars>
          <dgm:animLvl val="lvl"/>
          <dgm:resizeHandles val="exact"/>
        </dgm:presLayoutVars>
      </dgm:prSet>
      <dgm:spPr/>
    </dgm:pt>
    <dgm:pt modelId="{5D604BE9-7104-4376-914E-250E52C2F9F7}" type="pres">
      <dgm:prSet presAssocID="{7EFEBD8C-FF41-400B-B56C-87C6E06CA405}" presName="parentText" presStyleLbl="node1" presStyleIdx="0" presStyleCnt="3">
        <dgm:presLayoutVars>
          <dgm:chMax val="0"/>
          <dgm:bulletEnabled val="1"/>
        </dgm:presLayoutVars>
      </dgm:prSet>
      <dgm:spPr/>
    </dgm:pt>
    <dgm:pt modelId="{F1CA747C-88F8-4794-9996-FC3A799C3F9E}" type="pres">
      <dgm:prSet presAssocID="{CB7397E7-1497-4CCF-AF2A-225978AB436F}" presName="spacer" presStyleCnt="0"/>
      <dgm:spPr/>
    </dgm:pt>
    <dgm:pt modelId="{B0CA55C6-AA0E-4144-9C1D-DD8EAE1180EE}" type="pres">
      <dgm:prSet presAssocID="{2E79085C-EF39-43A9-A16A-33BBBAA61130}" presName="parentText" presStyleLbl="node1" presStyleIdx="1" presStyleCnt="3">
        <dgm:presLayoutVars>
          <dgm:chMax val="0"/>
          <dgm:bulletEnabled val="1"/>
        </dgm:presLayoutVars>
      </dgm:prSet>
      <dgm:spPr/>
    </dgm:pt>
    <dgm:pt modelId="{F8CA6689-A860-4276-8976-B099C07E7C41}" type="pres">
      <dgm:prSet presAssocID="{BD53A77B-A254-4918-A845-B18EDC407A6A}" presName="spacer" presStyleCnt="0"/>
      <dgm:spPr/>
    </dgm:pt>
    <dgm:pt modelId="{FDFCD21F-C440-4AF8-9AB9-A4553A2C0389}" type="pres">
      <dgm:prSet presAssocID="{8295B659-268B-42C7-8672-4754F0C125B3}" presName="parentText" presStyleLbl="node1" presStyleIdx="2" presStyleCnt="3">
        <dgm:presLayoutVars>
          <dgm:chMax val="0"/>
          <dgm:bulletEnabled val="1"/>
        </dgm:presLayoutVars>
      </dgm:prSet>
      <dgm:spPr/>
    </dgm:pt>
  </dgm:ptLst>
  <dgm:cxnLst>
    <dgm:cxn modelId="{2C7FCD20-22E7-459A-9056-22F73AB09DBF}" type="presOf" srcId="{8295B659-268B-42C7-8672-4754F0C125B3}" destId="{FDFCD21F-C440-4AF8-9AB9-A4553A2C0389}" srcOrd="0" destOrd="0" presId="urn:microsoft.com/office/officeart/2005/8/layout/vList2"/>
    <dgm:cxn modelId="{9875994C-D124-4720-B294-C0A771042FE7}" srcId="{F1245924-4BFE-4F09-9B4B-0F4604B1BE3F}" destId="{7EFEBD8C-FF41-400B-B56C-87C6E06CA405}" srcOrd="0" destOrd="0" parTransId="{5E2F872B-7892-4A92-8695-63A1A994E278}" sibTransId="{CB7397E7-1497-4CCF-AF2A-225978AB436F}"/>
    <dgm:cxn modelId="{919EA95A-5A2A-4803-9985-FD8FF84B74A4}" type="presOf" srcId="{F1245924-4BFE-4F09-9B4B-0F4604B1BE3F}" destId="{E9301C7E-225A-4818-8956-E034250168F0}" srcOrd="0" destOrd="0" presId="urn:microsoft.com/office/officeart/2005/8/layout/vList2"/>
    <dgm:cxn modelId="{E4869A7C-E3BB-443D-BF57-F699CD308BAF}" srcId="{F1245924-4BFE-4F09-9B4B-0F4604B1BE3F}" destId="{8295B659-268B-42C7-8672-4754F0C125B3}" srcOrd="2" destOrd="0" parTransId="{8305845A-F074-43F6-A3B9-B148A5C6ED59}" sibTransId="{B7AAAA69-4DBD-4C6E-81D3-59F34C5565EF}"/>
    <dgm:cxn modelId="{90ED83AB-510D-44B3-B9EA-B19941F63956}" srcId="{F1245924-4BFE-4F09-9B4B-0F4604B1BE3F}" destId="{2E79085C-EF39-43A9-A16A-33BBBAA61130}" srcOrd="1" destOrd="0" parTransId="{F4BEACFA-57B5-4365-B677-E1D9B4C51623}" sibTransId="{BD53A77B-A254-4918-A845-B18EDC407A6A}"/>
    <dgm:cxn modelId="{690185F0-DB43-438D-B824-82249C885CEF}" type="presOf" srcId="{2E79085C-EF39-43A9-A16A-33BBBAA61130}" destId="{B0CA55C6-AA0E-4144-9C1D-DD8EAE1180EE}" srcOrd="0" destOrd="0" presId="urn:microsoft.com/office/officeart/2005/8/layout/vList2"/>
    <dgm:cxn modelId="{90D4F8FE-1830-4D87-9E9C-A70A90C44CEA}" type="presOf" srcId="{7EFEBD8C-FF41-400B-B56C-87C6E06CA405}" destId="{5D604BE9-7104-4376-914E-250E52C2F9F7}" srcOrd="0" destOrd="0" presId="urn:microsoft.com/office/officeart/2005/8/layout/vList2"/>
    <dgm:cxn modelId="{5181F1A5-659F-4CC5-8B49-27FECD8CAF59}" type="presParOf" srcId="{E9301C7E-225A-4818-8956-E034250168F0}" destId="{5D604BE9-7104-4376-914E-250E52C2F9F7}" srcOrd="0" destOrd="0" presId="urn:microsoft.com/office/officeart/2005/8/layout/vList2"/>
    <dgm:cxn modelId="{3F583E33-8EFC-4B45-AC74-3FE80C1F8B7B}" type="presParOf" srcId="{E9301C7E-225A-4818-8956-E034250168F0}" destId="{F1CA747C-88F8-4794-9996-FC3A799C3F9E}" srcOrd="1" destOrd="0" presId="urn:microsoft.com/office/officeart/2005/8/layout/vList2"/>
    <dgm:cxn modelId="{1428D93E-7614-4100-BD95-9C447F964795}" type="presParOf" srcId="{E9301C7E-225A-4818-8956-E034250168F0}" destId="{B0CA55C6-AA0E-4144-9C1D-DD8EAE1180EE}" srcOrd="2" destOrd="0" presId="urn:microsoft.com/office/officeart/2005/8/layout/vList2"/>
    <dgm:cxn modelId="{7852842C-551F-4A21-A69C-4D40D0E8CA99}" type="presParOf" srcId="{E9301C7E-225A-4818-8956-E034250168F0}" destId="{F8CA6689-A860-4276-8976-B099C07E7C41}" srcOrd="3" destOrd="0" presId="urn:microsoft.com/office/officeart/2005/8/layout/vList2"/>
    <dgm:cxn modelId="{B2AB4216-EFA1-4F55-A95A-A9F46CA1F6CC}" type="presParOf" srcId="{E9301C7E-225A-4818-8956-E034250168F0}" destId="{FDFCD21F-C440-4AF8-9AB9-A4553A2C038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FFEB86C-3944-4D62-B13D-CCF176489796}" type="doc">
      <dgm:prSet loTypeId="urn:microsoft.com/office/officeart/2008/layout/VerticalAccentList" loCatId="list" qsTypeId="urn:microsoft.com/office/officeart/2005/8/quickstyle/simple5" qsCatId="simple" csTypeId="urn:microsoft.com/office/officeart/2005/8/colors/colorful1" csCatId="colorful" phldr="1"/>
      <dgm:spPr/>
      <dgm:t>
        <a:bodyPr/>
        <a:lstStyle/>
        <a:p>
          <a:endParaRPr lang="es-MX"/>
        </a:p>
      </dgm:t>
    </dgm:pt>
    <dgm:pt modelId="{02A2D8FB-CA43-4EB2-AA09-013CDD52F61C}">
      <dgm:prSet phldrT="[Texto]" custT="1"/>
      <dgm:spPr/>
      <dgm:t>
        <a:bodyPr/>
        <a:lstStyle/>
        <a:p>
          <a:pPr algn="ctr"/>
          <a:r>
            <a:rPr lang="es-MX" sz="4000" dirty="0"/>
            <a:t>1.2 Definición, importancia y clasificación del Presupuesto en las organizaciones</a:t>
          </a:r>
        </a:p>
      </dgm:t>
    </dgm:pt>
    <dgm:pt modelId="{63AD2434-4DE4-4011-8455-CAFDA77C0A96}" type="parTrans" cxnId="{F4E24966-933F-4B7B-A05D-F10DCF5388F4}">
      <dgm:prSet/>
      <dgm:spPr/>
      <dgm:t>
        <a:bodyPr/>
        <a:lstStyle/>
        <a:p>
          <a:endParaRPr lang="es-MX" sz="4000"/>
        </a:p>
      </dgm:t>
    </dgm:pt>
    <dgm:pt modelId="{96F9B7A9-97EC-4D76-B2F6-59E897526D4D}" type="sibTrans" cxnId="{F4E24966-933F-4B7B-A05D-F10DCF5388F4}">
      <dgm:prSet/>
      <dgm:spPr/>
      <dgm:t>
        <a:bodyPr/>
        <a:lstStyle/>
        <a:p>
          <a:endParaRPr lang="es-MX" sz="4000"/>
        </a:p>
      </dgm:t>
    </dgm:pt>
    <dgm:pt modelId="{D3D636DC-7954-4171-9586-21A64B60B08F}" type="pres">
      <dgm:prSet presAssocID="{3FFEB86C-3944-4D62-B13D-CCF176489796}" presName="Name0" presStyleCnt="0">
        <dgm:presLayoutVars>
          <dgm:chMax/>
          <dgm:chPref/>
          <dgm:dir/>
        </dgm:presLayoutVars>
      </dgm:prSet>
      <dgm:spPr/>
    </dgm:pt>
    <dgm:pt modelId="{57097E05-EE19-4A9C-990F-8E6D2150E58B}" type="pres">
      <dgm:prSet presAssocID="{02A2D8FB-CA43-4EB2-AA09-013CDD52F61C}" presName="parenttextcomposite" presStyleCnt="0"/>
      <dgm:spPr/>
    </dgm:pt>
    <dgm:pt modelId="{EF9B4EF4-7714-4CBC-8274-A416852C9687}" type="pres">
      <dgm:prSet presAssocID="{02A2D8FB-CA43-4EB2-AA09-013CDD52F61C}" presName="parenttext" presStyleLbl="revTx" presStyleIdx="0" presStyleCnt="1">
        <dgm:presLayoutVars>
          <dgm:chMax/>
          <dgm:chPref val="2"/>
          <dgm:bulletEnabled val="1"/>
        </dgm:presLayoutVars>
      </dgm:prSet>
      <dgm:spPr/>
    </dgm:pt>
    <dgm:pt modelId="{E285D92B-EEBD-45C4-B43F-35D229E3FFE2}" type="pres">
      <dgm:prSet presAssocID="{02A2D8FB-CA43-4EB2-AA09-013CDD52F61C}" presName="parallelogramComposite" presStyleCnt="0"/>
      <dgm:spPr/>
    </dgm:pt>
    <dgm:pt modelId="{794A4783-C0C0-42F5-95AD-678D36AA9E52}" type="pres">
      <dgm:prSet presAssocID="{02A2D8FB-CA43-4EB2-AA09-013CDD52F61C}" presName="parallelogram1" presStyleLbl="alignNode1" presStyleIdx="0" presStyleCnt="7"/>
      <dgm:spPr/>
    </dgm:pt>
    <dgm:pt modelId="{2C137F1B-5AA9-4697-BBA8-1D01604527AD}" type="pres">
      <dgm:prSet presAssocID="{02A2D8FB-CA43-4EB2-AA09-013CDD52F61C}" presName="parallelogram2" presStyleLbl="alignNode1" presStyleIdx="1" presStyleCnt="7"/>
      <dgm:spPr/>
    </dgm:pt>
    <dgm:pt modelId="{41476538-3F45-4614-BAC0-122991EECE5A}" type="pres">
      <dgm:prSet presAssocID="{02A2D8FB-CA43-4EB2-AA09-013CDD52F61C}" presName="parallelogram3" presStyleLbl="alignNode1" presStyleIdx="2" presStyleCnt="7"/>
      <dgm:spPr/>
    </dgm:pt>
    <dgm:pt modelId="{061F8749-48BC-4B23-AD57-3B91895E9D04}" type="pres">
      <dgm:prSet presAssocID="{02A2D8FB-CA43-4EB2-AA09-013CDD52F61C}" presName="parallelogram4" presStyleLbl="alignNode1" presStyleIdx="3" presStyleCnt="7"/>
      <dgm:spPr/>
    </dgm:pt>
    <dgm:pt modelId="{46A32E5F-29BE-427F-8414-21F11DEF2C55}" type="pres">
      <dgm:prSet presAssocID="{02A2D8FB-CA43-4EB2-AA09-013CDD52F61C}" presName="parallelogram5" presStyleLbl="alignNode1" presStyleIdx="4" presStyleCnt="7"/>
      <dgm:spPr/>
    </dgm:pt>
    <dgm:pt modelId="{8315EB96-2754-4EE6-A922-ABCC4CBA89A3}" type="pres">
      <dgm:prSet presAssocID="{02A2D8FB-CA43-4EB2-AA09-013CDD52F61C}" presName="parallelogram6" presStyleLbl="alignNode1" presStyleIdx="5" presStyleCnt="7"/>
      <dgm:spPr/>
    </dgm:pt>
    <dgm:pt modelId="{A1B2D9BF-3F3D-45FB-A057-7E6311F0F3F3}" type="pres">
      <dgm:prSet presAssocID="{02A2D8FB-CA43-4EB2-AA09-013CDD52F61C}" presName="parallelogram7" presStyleLbl="alignNode1" presStyleIdx="6" presStyleCnt="7"/>
      <dgm:spPr/>
    </dgm:pt>
  </dgm:ptLst>
  <dgm:cxnLst>
    <dgm:cxn modelId="{F4E24966-933F-4B7B-A05D-F10DCF5388F4}" srcId="{3FFEB86C-3944-4D62-B13D-CCF176489796}" destId="{02A2D8FB-CA43-4EB2-AA09-013CDD52F61C}" srcOrd="0" destOrd="0" parTransId="{63AD2434-4DE4-4011-8455-CAFDA77C0A96}" sibTransId="{96F9B7A9-97EC-4D76-B2F6-59E897526D4D}"/>
    <dgm:cxn modelId="{89998C50-43CA-496E-9E6C-5F3E9A159DD2}" type="presOf" srcId="{02A2D8FB-CA43-4EB2-AA09-013CDD52F61C}" destId="{EF9B4EF4-7714-4CBC-8274-A416852C9687}" srcOrd="0" destOrd="0" presId="urn:microsoft.com/office/officeart/2008/layout/VerticalAccentList"/>
    <dgm:cxn modelId="{F50B66BD-9394-4772-BD4F-24E6FD761A6D}" type="presOf" srcId="{3FFEB86C-3944-4D62-B13D-CCF176489796}" destId="{D3D636DC-7954-4171-9586-21A64B60B08F}" srcOrd="0" destOrd="0" presId="urn:microsoft.com/office/officeart/2008/layout/VerticalAccentList"/>
    <dgm:cxn modelId="{74944F25-1D2F-427D-976D-FB0B22733087}" type="presParOf" srcId="{D3D636DC-7954-4171-9586-21A64B60B08F}" destId="{57097E05-EE19-4A9C-990F-8E6D2150E58B}" srcOrd="0" destOrd="0" presId="urn:microsoft.com/office/officeart/2008/layout/VerticalAccentList"/>
    <dgm:cxn modelId="{289B999E-2E5D-4B60-AB47-8297DC495B4C}" type="presParOf" srcId="{57097E05-EE19-4A9C-990F-8E6D2150E58B}" destId="{EF9B4EF4-7714-4CBC-8274-A416852C9687}" srcOrd="0" destOrd="0" presId="urn:microsoft.com/office/officeart/2008/layout/VerticalAccentList"/>
    <dgm:cxn modelId="{B3FBE696-7CFE-4706-8AFC-8CB92D747248}" type="presParOf" srcId="{D3D636DC-7954-4171-9586-21A64B60B08F}" destId="{E285D92B-EEBD-45C4-B43F-35D229E3FFE2}" srcOrd="1" destOrd="0" presId="urn:microsoft.com/office/officeart/2008/layout/VerticalAccentList"/>
    <dgm:cxn modelId="{FB9C739A-89D1-4AFA-BB4B-DA7E289E5AA5}" type="presParOf" srcId="{E285D92B-EEBD-45C4-B43F-35D229E3FFE2}" destId="{794A4783-C0C0-42F5-95AD-678D36AA9E52}" srcOrd="0" destOrd="0" presId="urn:microsoft.com/office/officeart/2008/layout/VerticalAccentList"/>
    <dgm:cxn modelId="{BFBAFF1E-5723-49EF-BC5E-BA14FF1C72B2}" type="presParOf" srcId="{E285D92B-EEBD-45C4-B43F-35D229E3FFE2}" destId="{2C137F1B-5AA9-4697-BBA8-1D01604527AD}" srcOrd="1" destOrd="0" presId="urn:microsoft.com/office/officeart/2008/layout/VerticalAccentList"/>
    <dgm:cxn modelId="{A3832B99-A4B3-4505-97E5-3998772D7529}" type="presParOf" srcId="{E285D92B-EEBD-45C4-B43F-35D229E3FFE2}" destId="{41476538-3F45-4614-BAC0-122991EECE5A}" srcOrd="2" destOrd="0" presId="urn:microsoft.com/office/officeart/2008/layout/VerticalAccentList"/>
    <dgm:cxn modelId="{CD98FD7B-4846-4B82-B6EB-A05B07DFFF8C}" type="presParOf" srcId="{E285D92B-EEBD-45C4-B43F-35D229E3FFE2}" destId="{061F8749-48BC-4B23-AD57-3B91895E9D04}" srcOrd="3" destOrd="0" presId="urn:microsoft.com/office/officeart/2008/layout/VerticalAccentList"/>
    <dgm:cxn modelId="{744B9914-D9EA-4A64-ADDA-F971B7D0A463}" type="presParOf" srcId="{E285D92B-EEBD-45C4-B43F-35D229E3FFE2}" destId="{46A32E5F-29BE-427F-8414-21F11DEF2C55}" srcOrd="4" destOrd="0" presId="urn:microsoft.com/office/officeart/2008/layout/VerticalAccentList"/>
    <dgm:cxn modelId="{8B29888B-571E-4EDB-A111-48BAD0E95474}" type="presParOf" srcId="{E285D92B-EEBD-45C4-B43F-35D229E3FFE2}" destId="{8315EB96-2754-4EE6-A922-ABCC4CBA89A3}" srcOrd="5" destOrd="0" presId="urn:microsoft.com/office/officeart/2008/layout/VerticalAccentList"/>
    <dgm:cxn modelId="{D34B7ACA-D1A1-42C1-883D-9CA58A74CC58}" type="presParOf" srcId="{E285D92B-EEBD-45C4-B43F-35D229E3FFE2}" destId="{A1B2D9BF-3F3D-45FB-A057-7E6311F0F3F3}"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7B45F0A-C4C1-4D87-BD54-71ADF0182A1A}" type="doc">
      <dgm:prSet loTypeId="urn:diagrams.loki3.com/BracketList+Icon" loCatId="list" qsTypeId="urn:microsoft.com/office/officeart/2005/8/quickstyle/simple4" qsCatId="simple" csTypeId="urn:microsoft.com/office/officeart/2005/8/colors/accent2_2" csCatId="accent2" phldr="1"/>
      <dgm:spPr/>
      <dgm:t>
        <a:bodyPr/>
        <a:lstStyle/>
        <a:p>
          <a:endParaRPr lang="es-MX"/>
        </a:p>
      </dgm:t>
    </dgm:pt>
    <dgm:pt modelId="{6B27F342-232F-4022-9E6B-0E4B5C4F43FA}">
      <dgm:prSet phldrT="[Texto]"/>
      <dgm:spPr/>
      <dgm:t>
        <a:bodyPr/>
        <a:lstStyle/>
        <a:p>
          <a:pPr algn="l"/>
          <a:r>
            <a:rPr lang="es-MX" dirty="0"/>
            <a:t>Según el sector en el cual se utilicen.</a:t>
          </a:r>
        </a:p>
      </dgm:t>
    </dgm:pt>
    <dgm:pt modelId="{634A1F7F-5E33-4E12-8676-59F466EC362C}" type="parTrans" cxnId="{7C21B6BE-BA02-4BE6-ABE5-9103546DB6E5}">
      <dgm:prSet/>
      <dgm:spPr/>
      <dgm:t>
        <a:bodyPr/>
        <a:lstStyle/>
        <a:p>
          <a:endParaRPr lang="es-MX"/>
        </a:p>
      </dgm:t>
    </dgm:pt>
    <dgm:pt modelId="{5A6CAF4D-A8CB-4757-ADF9-917A5E4FDE43}" type="sibTrans" cxnId="{7C21B6BE-BA02-4BE6-ABE5-9103546DB6E5}">
      <dgm:prSet/>
      <dgm:spPr/>
      <dgm:t>
        <a:bodyPr/>
        <a:lstStyle/>
        <a:p>
          <a:endParaRPr lang="es-MX"/>
        </a:p>
      </dgm:t>
    </dgm:pt>
    <dgm:pt modelId="{BC11BB25-0EFB-421B-B462-70CF4FC04BC5}">
      <dgm:prSet phldrT="[Texto]"/>
      <dgm:spPr/>
      <dgm:t>
        <a:bodyPr/>
        <a:lstStyle/>
        <a:p>
          <a:r>
            <a:rPr lang="es-MX" dirty="0"/>
            <a:t>Público</a:t>
          </a:r>
        </a:p>
      </dgm:t>
    </dgm:pt>
    <dgm:pt modelId="{6A92410A-1465-4A75-810E-EEE811E60B92}" type="parTrans" cxnId="{08BC3CD5-F41E-4D8D-BE90-FDC3B2830270}">
      <dgm:prSet/>
      <dgm:spPr/>
      <dgm:t>
        <a:bodyPr/>
        <a:lstStyle/>
        <a:p>
          <a:endParaRPr lang="es-MX"/>
        </a:p>
      </dgm:t>
    </dgm:pt>
    <dgm:pt modelId="{D7453A24-8D64-45C7-A6CE-83C7E7FC3CBE}" type="sibTrans" cxnId="{08BC3CD5-F41E-4D8D-BE90-FDC3B2830270}">
      <dgm:prSet/>
      <dgm:spPr/>
      <dgm:t>
        <a:bodyPr/>
        <a:lstStyle/>
        <a:p>
          <a:endParaRPr lang="es-MX"/>
        </a:p>
      </dgm:t>
    </dgm:pt>
    <dgm:pt modelId="{8D70FD5B-97C0-4AAE-978E-CFCB8785D566}">
      <dgm:prSet phldrT="[Texto]"/>
      <dgm:spPr/>
      <dgm:t>
        <a:bodyPr/>
        <a:lstStyle/>
        <a:p>
          <a:pPr algn="l"/>
          <a:r>
            <a:rPr lang="es-MX" dirty="0"/>
            <a:t>Según el periodo que se cubran</a:t>
          </a:r>
        </a:p>
      </dgm:t>
    </dgm:pt>
    <dgm:pt modelId="{BFB4B59B-9EEC-4644-8A3C-36EB6EB4B92A}" type="parTrans" cxnId="{99F75188-833D-48D6-B1B2-84A9AEFAF321}">
      <dgm:prSet/>
      <dgm:spPr/>
      <dgm:t>
        <a:bodyPr/>
        <a:lstStyle/>
        <a:p>
          <a:endParaRPr lang="es-MX"/>
        </a:p>
      </dgm:t>
    </dgm:pt>
    <dgm:pt modelId="{9BBADA5B-525D-4439-AC46-046C8BA46399}" type="sibTrans" cxnId="{99F75188-833D-48D6-B1B2-84A9AEFAF321}">
      <dgm:prSet/>
      <dgm:spPr/>
      <dgm:t>
        <a:bodyPr/>
        <a:lstStyle/>
        <a:p>
          <a:endParaRPr lang="es-MX"/>
        </a:p>
      </dgm:t>
    </dgm:pt>
    <dgm:pt modelId="{57E3D563-B5BB-4577-A8E4-C774A9B87EA2}">
      <dgm:prSet phldrT="[Texto]"/>
      <dgm:spPr/>
      <dgm:t>
        <a:bodyPr/>
        <a:lstStyle/>
        <a:p>
          <a:r>
            <a:rPr lang="es-MX" dirty="0"/>
            <a:t>A corto plazo</a:t>
          </a:r>
        </a:p>
      </dgm:t>
    </dgm:pt>
    <dgm:pt modelId="{FDB1A26F-9785-4EA3-9D1F-B853319E3D4C}" type="parTrans" cxnId="{ABD704A9-565C-4428-A3A9-3273421FC15D}">
      <dgm:prSet/>
      <dgm:spPr/>
      <dgm:t>
        <a:bodyPr/>
        <a:lstStyle/>
        <a:p>
          <a:endParaRPr lang="es-MX"/>
        </a:p>
      </dgm:t>
    </dgm:pt>
    <dgm:pt modelId="{DD1FB90C-5CFD-49A4-AE00-AF95C9479A51}" type="sibTrans" cxnId="{ABD704A9-565C-4428-A3A9-3273421FC15D}">
      <dgm:prSet/>
      <dgm:spPr/>
      <dgm:t>
        <a:bodyPr/>
        <a:lstStyle/>
        <a:p>
          <a:endParaRPr lang="es-MX"/>
        </a:p>
      </dgm:t>
    </dgm:pt>
    <dgm:pt modelId="{B31F59CD-E93F-4590-AE0D-9A9DDF4C956B}">
      <dgm:prSet phldrT="[Texto]"/>
      <dgm:spPr/>
      <dgm:t>
        <a:bodyPr/>
        <a:lstStyle/>
        <a:p>
          <a:pPr algn="l"/>
          <a:r>
            <a:rPr lang="es-MX" dirty="0"/>
            <a:t>Según el campo de aplicabilidad en la empresa</a:t>
          </a:r>
        </a:p>
      </dgm:t>
    </dgm:pt>
    <dgm:pt modelId="{1ABB229C-4B67-4539-AC0C-2FDC7758CE1F}" type="parTrans" cxnId="{8B7FC4F2-1791-4872-AF8D-0CC3E44DC681}">
      <dgm:prSet/>
      <dgm:spPr/>
      <dgm:t>
        <a:bodyPr/>
        <a:lstStyle/>
        <a:p>
          <a:endParaRPr lang="es-MX"/>
        </a:p>
      </dgm:t>
    </dgm:pt>
    <dgm:pt modelId="{FC5DC089-A269-4955-9250-DA63E4760516}" type="sibTrans" cxnId="{8B7FC4F2-1791-4872-AF8D-0CC3E44DC681}">
      <dgm:prSet/>
      <dgm:spPr/>
      <dgm:t>
        <a:bodyPr/>
        <a:lstStyle/>
        <a:p>
          <a:endParaRPr lang="es-MX"/>
        </a:p>
      </dgm:t>
    </dgm:pt>
    <dgm:pt modelId="{DC80AAD1-CFDF-4654-8E98-07135A637005}">
      <dgm:prSet phldrT="[Texto]"/>
      <dgm:spPr/>
      <dgm:t>
        <a:bodyPr/>
        <a:lstStyle/>
        <a:p>
          <a:pPr algn="l"/>
          <a:r>
            <a:rPr lang="es-MX" dirty="0"/>
            <a:t>Según la flexibilidad</a:t>
          </a:r>
        </a:p>
      </dgm:t>
    </dgm:pt>
    <dgm:pt modelId="{B525A339-229C-4AD5-9DDF-83A561652FEF}" type="parTrans" cxnId="{D9EB45E3-6605-43AB-AD00-441E8179D9EB}">
      <dgm:prSet/>
      <dgm:spPr/>
      <dgm:t>
        <a:bodyPr/>
        <a:lstStyle/>
        <a:p>
          <a:endParaRPr lang="es-MX"/>
        </a:p>
      </dgm:t>
    </dgm:pt>
    <dgm:pt modelId="{A490808F-3157-4BC1-B608-0B72D5246524}" type="sibTrans" cxnId="{D9EB45E3-6605-43AB-AD00-441E8179D9EB}">
      <dgm:prSet/>
      <dgm:spPr/>
      <dgm:t>
        <a:bodyPr/>
        <a:lstStyle/>
        <a:p>
          <a:endParaRPr lang="es-MX"/>
        </a:p>
      </dgm:t>
    </dgm:pt>
    <dgm:pt modelId="{EE423D1C-B208-46D6-B53F-EC0A83680CD5}">
      <dgm:prSet phldrT="[Texto]"/>
      <dgm:spPr/>
      <dgm:t>
        <a:bodyPr/>
        <a:lstStyle/>
        <a:p>
          <a:r>
            <a:rPr lang="es-MX" dirty="0"/>
            <a:t>De operación o económicos</a:t>
          </a:r>
        </a:p>
      </dgm:t>
    </dgm:pt>
    <dgm:pt modelId="{11A55DFA-BAED-4C23-8F04-2C3CAA2CD4F5}" type="parTrans" cxnId="{FC8327F2-EBEC-4413-BFEB-C104C5EAD7F9}">
      <dgm:prSet/>
      <dgm:spPr/>
      <dgm:t>
        <a:bodyPr/>
        <a:lstStyle/>
        <a:p>
          <a:endParaRPr lang="es-MX"/>
        </a:p>
      </dgm:t>
    </dgm:pt>
    <dgm:pt modelId="{4C37C8A6-B96F-4262-BA86-B38264B2047F}" type="sibTrans" cxnId="{FC8327F2-EBEC-4413-BFEB-C104C5EAD7F9}">
      <dgm:prSet/>
      <dgm:spPr/>
      <dgm:t>
        <a:bodyPr/>
        <a:lstStyle/>
        <a:p>
          <a:endParaRPr lang="es-MX"/>
        </a:p>
      </dgm:t>
    </dgm:pt>
    <dgm:pt modelId="{E42766BE-7061-40EC-84EE-7E1D0A049A8D}">
      <dgm:prSet phldrT="[Texto]"/>
      <dgm:spPr/>
      <dgm:t>
        <a:bodyPr/>
        <a:lstStyle/>
        <a:p>
          <a:r>
            <a:rPr lang="es-MX" dirty="0"/>
            <a:t>Privado </a:t>
          </a:r>
        </a:p>
      </dgm:t>
    </dgm:pt>
    <dgm:pt modelId="{7EC6A5DA-A7B0-4A32-A923-272E26896F9F}" type="parTrans" cxnId="{60415344-B998-41E2-9432-9A90236339A2}">
      <dgm:prSet/>
      <dgm:spPr/>
      <dgm:t>
        <a:bodyPr/>
        <a:lstStyle/>
        <a:p>
          <a:endParaRPr lang="es-MX"/>
        </a:p>
      </dgm:t>
    </dgm:pt>
    <dgm:pt modelId="{16C1C275-209A-475B-9C6E-773807106289}" type="sibTrans" cxnId="{60415344-B998-41E2-9432-9A90236339A2}">
      <dgm:prSet/>
      <dgm:spPr/>
      <dgm:t>
        <a:bodyPr/>
        <a:lstStyle/>
        <a:p>
          <a:endParaRPr lang="es-MX"/>
        </a:p>
      </dgm:t>
    </dgm:pt>
    <dgm:pt modelId="{9001BB21-2006-4D90-AE5B-1658A26AA166}">
      <dgm:prSet phldrT="[Texto]"/>
      <dgm:spPr/>
      <dgm:t>
        <a:bodyPr/>
        <a:lstStyle/>
        <a:p>
          <a:r>
            <a:rPr lang="es-MX" dirty="0"/>
            <a:t>A largo plazo</a:t>
          </a:r>
        </a:p>
      </dgm:t>
    </dgm:pt>
    <dgm:pt modelId="{5D8F120A-CE70-43FD-B310-BCAA4C81ED25}" type="parTrans" cxnId="{2E97F4E3-F8F0-4ADD-AE74-4517DE952326}">
      <dgm:prSet/>
      <dgm:spPr/>
      <dgm:t>
        <a:bodyPr/>
        <a:lstStyle/>
        <a:p>
          <a:endParaRPr lang="es-MX"/>
        </a:p>
      </dgm:t>
    </dgm:pt>
    <dgm:pt modelId="{961AB4A1-97A4-4F92-8884-53108433AD61}" type="sibTrans" cxnId="{2E97F4E3-F8F0-4ADD-AE74-4517DE952326}">
      <dgm:prSet/>
      <dgm:spPr/>
      <dgm:t>
        <a:bodyPr/>
        <a:lstStyle/>
        <a:p>
          <a:endParaRPr lang="es-MX"/>
        </a:p>
      </dgm:t>
    </dgm:pt>
    <dgm:pt modelId="{CAE59AE0-ADA6-4FB3-AC52-E693FF1A9B0A}">
      <dgm:prSet phldrT="[Texto]"/>
      <dgm:spPr/>
      <dgm:t>
        <a:bodyPr/>
        <a:lstStyle/>
        <a:p>
          <a:r>
            <a:rPr lang="es-MX" dirty="0"/>
            <a:t>Financieros</a:t>
          </a:r>
        </a:p>
      </dgm:t>
    </dgm:pt>
    <dgm:pt modelId="{CB87F56B-C46D-450F-B979-81611EAE13F9}" type="parTrans" cxnId="{6E564526-6F48-4B6E-9F94-1504470809A3}">
      <dgm:prSet/>
      <dgm:spPr/>
      <dgm:t>
        <a:bodyPr/>
        <a:lstStyle/>
        <a:p>
          <a:endParaRPr lang="es-MX"/>
        </a:p>
      </dgm:t>
    </dgm:pt>
    <dgm:pt modelId="{942EEEC5-3CEF-49AE-81BD-00789A8D12B7}" type="sibTrans" cxnId="{6E564526-6F48-4B6E-9F94-1504470809A3}">
      <dgm:prSet/>
      <dgm:spPr/>
      <dgm:t>
        <a:bodyPr/>
        <a:lstStyle/>
        <a:p>
          <a:endParaRPr lang="es-MX"/>
        </a:p>
      </dgm:t>
    </dgm:pt>
    <dgm:pt modelId="{BE84BDFA-AA38-4C2E-A06D-E9CEE100E66E}">
      <dgm:prSet phldrT="[Texto]"/>
      <dgm:spPr/>
      <dgm:t>
        <a:bodyPr/>
        <a:lstStyle/>
        <a:p>
          <a:r>
            <a:rPr lang="es-MX" dirty="0"/>
            <a:t>Rígidos, estáticos, fijos o asignados</a:t>
          </a:r>
        </a:p>
      </dgm:t>
    </dgm:pt>
    <dgm:pt modelId="{E809C537-33B5-40B5-B834-0B72B88CED19}" type="parTrans" cxnId="{B327DB26-76F0-4647-B730-905CDA6E3936}">
      <dgm:prSet/>
      <dgm:spPr/>
      <dgm:t>
        <a:bodyPr/>
        <a:lstStyle/>
        <a:p>
          <a:endParaRPr lang="es-MX"/>
        </a:p>
      </dgm:t>
    </dgm:pt>
    <dgm:pt modelId="{A30A1435-FC99-42F2-A99A-15ED77E20138}" type="sibTrans" cxnId="{B327DB26-76F0-4647-B730-905CDA6E3936}">
      <dgm:prSet/>
      <dgm:spPr/>
      <dgm:t>
        <a:bodyPr/>
        <a:lstStyle/>
        <a:p>
          <a:endParaRPr lang="es-MX"/>
        </a:p>
      </dgm:t>
    </dgm:pt>
    <dgm:pt modelId="{3021894B-43AA-485E-8BD2-A45EFA2FC6F4}">
      <dgm:prSet phldrT="[Texto]"/>
      <dgm:spPr/>
      <dgm:t>
        <a:bodyPr/>
        <a:lstStyle/>
        <a:p>
          <a:r>
            <a:rPr lang="es-MX" dirty="0"/>
            <a:t>Flexibles o variables</a:t>
          </a:r>
        </a:p>
      </dgm:t>
    </dgm:pt>
    <dgm:pt modelId="{C194B745-69DA-490A-8F83-6BA78CC28B61}" type="parTrans" cxnId="{F24DFCD6-D7A2-4AE8-B153-74C6C23F137E}">
      <dgm:prSet/>
      <dgm:spPr/>
      <dgm:t>
        <a:bodyPr/>
        <a:lstStyle/>
        <a:p>
          <a:endParaRPr lang="es-MX"/>
        </a:p>
      </dgm:t>
    </dgm:pt>
    <dgm:pt modelId="{5C2A99E4-5020-4DA7-8FDD-02F2385F95F3}" type="sibTrans" cxnId="{F24DFCD6-D7A2-4AE8-B153-74C6C23F137E}">
      <dgm:prSet/>
      <dgm:spPr/>
      <dgm:t>
        <a:bodyPr/>
        <a:lstStyle/>
        <a:p>
          <a:endParaRPr lang="es-MX"/>
        </a:p>
      </dgm:t>
    </dgm:pt>
    <dgm:pt modelId="{9D55137E-B98F-42BA-AA61-7588B2B09C0F}" type="pres">
      <dgm:prSet presAssocID="{A7B45F0A-C4C1-4D87-BD54-71ADF0182A1A}" presName="Name0" presStyleCnt="0">
        <dgm:presLayoutVars>
          <dgm:dir/>
          <dgm:animLvl val="lvl"/>
          <dgm:resizeHandles val="exact"/>
        </dgm:presLayoutVars>
      </dgm:prSet>
      <dgm:spPr/>
    </dgm:pt>
    <dgm:pt modelId="{25208580-019E-47A7-8CA6-BA34ADF315AA}" type="pres">
      <dgm:prSet presAssocID="{6B27F342-232F-4022-9E6B-0E4B5C4F43FA}" presName="linNode" presStyleCnt="0"/>
      <dgm:spPr/>
    </dgm:pt>
    <dgm:pt modelId="{47BFF2FC-5FA1-4E52-9CF0-F5F3308CEDDD}" type="pres">
      <dgm:prSet presAssocID="{6B27F342-232F-4022-9E6B-0E4B5C4F43FA}" presName="parTx" presStyleLbl="revTx" presStyleIdx="0" presStyleCnt="4">
        <dgm:presLayoutVars>
          <dgm:chMax val="1"/>
          <dgm:bulletEnabled val="1"/>
        </dgm:presLayoutVars>
      </dgm:prSet>
      <dgm:spPr/>
    </dgm:pt>
    <dgm:pt modelId="{39E6B345-E98C-4EA8-9F6C-BF933E090055}" type="pres">
      <dgm:prSet presAssocID="{6B27F342-232F-4022-9E6B-0E4B5C4F43FA}" presName="bracket" presStyleLbl="parChTrans1D1" presStyleIdx="0" presStyleCnt="4"/>
      <dgm:spPr/>
    </dgm:pt>
    <dgm:pt modelId="{A70492AF-2E22-4D47-AF29-B68787568CB2}" type="pres">
      <dgm:prSet presAssocID="{6B27F342-232F-4022-9E6B-0E4B5C4F43FA}" presName="spH" presStyleCnt="0"/>
      <dgm:spPr/>
    </dgm:pt>
    <dgm:pt modelId="{4F05C357-F3EC-4EFD-96D2-86852BFD3969}" type="pres">
      <dgm:prSet presAssocID="{6B27F342-232F-4022-9E6B-0E4B5C4F43FA}" presName="desTx" presStyleLbl="node1" presStyleIdx="0" presStyleCnt="4">
        <dgm:presLayoutVars>
          <dgm:bulletEnabled val="1"/>
        </dgm:presLayoutVars>
      </dgm:prSet>
      <dgm:spPr/>
    </dgm:pt>
    <dgm:pt modelId="{BC099730-0A91-44C4-9006-702E2DD9D219}" type="pres">
      <dgm:prSet presAssocID="{5A6CAF4D-A8CB-4757-ADF9-917A5E4FDE43}" presName="spV" presStyleCnt="0"/>
      <dgm:spPr/>
    </dgm:pt>
    <dgm:pt modelId="{1F7430A1-B037-4A74-A6D0-9D74B39BA2B2}" type="pres">
      <dgm:prSet presAssocID="{8D70FD5B-97C0-4AAE-978E-CFCB8785D566}" presName="linNode" presStyleCnt="0"/>
      <dgm:spPr/>
    </dgm:pt>
    <dgm:pt modelId="{AD7B21AB-4032-4E62-BD3D-ED9318B6C44F}" type="pres">
      <dgm:prSet presAssocID="{8D70FD5B-97C0-4AAE-978E-CFCB8785D566}" presName="parTx" presStyleLbl="revTx" presStyleIdx="1" presStyleCnt="4">
        <dgm:presLayoutVars>
          <dgm:chMax val="1"/>
          <dgm:bulletEnabled val="1"/>
        </dgm:presLayoutVars>
      </dgm:prSet>
      <dgm:spPr/>
    </dgm:pt>
    <dgm:pt modelId="{0B4E311D-4E9A-4BDC-B3A8-22C021A43C87}" type="pres">
      <dgm:prSet presAssocID="{8D70FD5B-97C0-4AAE-978E-CFCB8785D566}" presName="bracket" presStyleLbl="parChTrans1D1" presStyleIdx="1" presStyleCnt="4"/>
      <dgm:spPr/>
    </dgm:pt>
    <dgm:pt modelId="{4A88058B-B1E9-46F5-A794-3A4E4B4932D1}" type="pres">
      <dgm:prSet presAssocID="{8D70FD5B-97C0-4AAE-978E-CFCB8785D566}" presName="spH" presStyleCnt="0"/>
      <dgm:spPr/>
    </dgm:pt>
    <dgm:pt modelId="{10655B0F-D536-464B-B66C-158F5A438D2C}" type="pres">
      <dgm:prSet presAssocID="{8D70FD5B-97C0-4AAE-978E-CFCB8785D566}" presName="desTx" presStyleLbl="node1" presStyleIdx="1" presStyleCnt="4">
        <dgm:presLayoutVars>
          <dgm:bulletEnabled val="1"/>
        </dgm:presLayoutVars>
      </dgm:prSet>
      <dgm:spPr/>
    </dgm:pt>
    <dgm:pt modelId="{06A72670-ACB0-4A7F-B883-3FD988C6EFDA}" type="pres">
      <dgm:prSet presAssocID="{9BBADA5B-525D-4439-AC46-046C8BA46399}" presName="spV" presStyleCnt="0"/>
      <dgm:spPr/>
    </dgm:pt>
    <dgm:pt modelId="{0D38A943-BB9C-484F-B8D5-AF393B59EC3A}" type="pres">
      <dgm:prSet presAssocID="{B31F59CD-E93F-4590-AE0D-9A9DDF4C956B}" presName="linNode" presStyleCnt="0"/>
      <dgm:spPr/>
    </dgm:pt>
    <dgm:pt modelId="{813A120E-BB53-42AD-89C9-E4AE92F2F75E}" type="pres">
      <dgm:prSet presAssocID="{B31F59CD-E93F-4590-AE0D-9A9DDF4C956B}" presName="parTx" presStyleLbl="revTx" presStyleIdx="2" presStyleCnt="4">
        <dgm:presLayoutVars>
          <dgm:chMax val="1"/>
          <dgm:bulletEnabled val="1"/>
        </dgm:presLayoutVars>
      </dgm:prSet>
      <dgm:spPr/>
    </dgm:pt>
    <dgm:pt modelId="{974B10DB-E6C6-448A-A867-295844C7615A}" type="pres">
      <dgm:prSet presAssocID="{B31F59CD-E93F-4590-AE0D-9A9DDF4C956B}" presName="bracket" presStyleLbl="parChTrans1D1" presStyleIdx="2" presStyleCnt="4"/>
      <dgm:spPr/>
    </dgm:pt>
    <dgm:pt modelId="{9B58E8B0-B066-42A1-BF75-F7A7D1D3BC68}" type="pres">
      <dgm:prSet presAssocID="{B31F59CD-E93F-4590-AE0D-9A9DDF4C956B}" presName="spH" presStyleCnt="0"/>
      <dgm:spPr/>
    </dgm:pt>
    <dgm:pt modelId="{701F277E-8873-4CE7-90FF-3326921F5445}" type="pres">
      <dgm:prSet presAssocID="{B31F59CD-E93F-4590-AE0D-9A9DDF4C956B}" presName="desTx" presStyleLbl="node1" presStyleIdx="2" presStyleCnt="4">
        <dgm:presLayoutVars>
          <dgm:bulletEnabled val="1"/>
        </dgm:presLayoutVars>
      </dgm:prSet>
      <dgm:spPr/>
    </dgm:pt>
    <dgm:pt modelId="{CC0F0A35-035C-411A-815D-32A90FD3C51E}" type="pres">
      <dgm:prSet presAssocID="{FC5DC089-A269-4955-9250-DA63E4760516}" presName="spV" presStyleCnt="0"/>
      <dgm:spPr/>
    </dgm:pt>
    <dgm:pt modelId="{79E55AD6-743E-4C5A-97FA-98FFA3229256}" type="pres">
      <dgm:prSet presAssocID="{DC80AAD1-CFDF-4654-8E98-07135A637005}" presName="linNode" presStyleCnt="0"/>
      <dgm:spPr/>
    </dgm:pt>
    <dgm:pt modelId="{32822D68-79A7-42A7-AA91-7B51EEB18FCB}" type="pres">
      <dgm:prSet presAssocID="{DC80AAD1-CFDF-4654-8E98-07135A637005}" presName="parTx" presStyleLbl="revTx" presStyleIdx="3" presStyleCnt="4">
        <dgm:presLayoutVars>
          <dgm:chMax val="1"/>
          <dgm:bulletEnabled val="1"/>
        </dgm:presLayoutVars>
      </dgm:prSet>
      <dgm:spPr/>
    </dgm:pt>
    <dgm:pt modelId="{E3EB8B23-C5AA-44C0-B61A-B41C4520FF8A}" type="pres">
      <dgm:prSet presAssocID="{DC80AAD1-CFDF-4654-8E98-07135A637005}" presName="bracket" presStyleLbl="parChTrans1D1" presStyleIdx="3" presStyleCnt="4"/>
      <dgm:spPr/>
    </dgm:pt>
    <dgm:pt modelId="{E911C450-72AC-43D5-90B0-E97DD73911BF}" type="pres">
      <dgm:prSet presAssocID="{DC80AAD1-CFDF-4654-8E98-07135A637005}" presName="spH" presStyleCnt="0"/>
      <dgm:spPr/>
    </dgm:pt>
    <dgm:pt modelId="{EABA5E6F-D2A6-4E15-94B8-4F1D35F5283D}" type="pres">
      <dgm:prSet presAssocID="{DC80AAD1-CFDF-4654-8E98-07135A637005}" presName="desTx" presStyleLbl="node1" presStyleIdx="3" presStyleCnt="4">
        <dgm:presLayoutVars>
          <dgm:bulletEnabled val="1"/>
        </dgm:presLayoutVars>
      </dgm:prSet>
      <dgm:spPr/>
    </dgm:pt>
  </dgm:ptLst>
  <dgm:cxnLst>
    <dgm:cxn modelId="{6744ED04-AE36-4B38-B67E-D39EDAE29CC1}" type="presOf" srcId="{6B27F342-232F-4022-9E6B-0E4B5C4F43FA}" destId="{47BFF2FC-5FA1-4E52-9CF0-F5F3308CEDDD}" srcOrd="0" destOrd="0" presId="urn:diagrams.loki3.com/BracketList+Icon"/>
    <dgm:cxn modelId="{6E564526-6F48-4B6E-9F94-1504470809A3}" srcId="{B31F59CD-E93F-4590-AE0D-9A9DDF4C956B}" destId="{CAE59AE0-ADA6-4FB3-AC52-E693FF1A9B0A}" srcOrd="1" destOrd="0" parTransId="{CB87F56B-C46D-450F-B979-81611EAE13F9}" sibTransId="{942EEEC5-3CEF-49AE-81BD-00789A8D12B7}"/>
    <dgm:cxn modelId="{B327DB26-76F0-4647-B730-905CDA6E3936}" srcId="{DC80AAD1-CFDF-4654-8E98-07135A637005}" destId="{BE84BDFA-AA38-4C2E-A06D-E9CEE100E66E}" srcOrd="0" destOrd="0" parTransId="{E809C537-33B5-40B5-B834-0B72B88CED19}" sibTransId="{A30A1435-FC99-42F2-A99A-15ED77E20138}"/>
    <dgm:cxn modelId="{61772040-9A62-4862-8AB4-D5A005B5B21A}" type="presOf" srcId="{E42766BE-7061-40EC-84EE-7E1D0A049A8D}" destId="{4F05C357-F3EC-4EFD-96D2-86852BFD3969}" srcOrd="0" destOrd="1" presId="urn:diagrams.loki3.com/BracketList+Icon"/>
    <dgm:cxn modelId="{0C07EF43-CE95-4862-8B4D-DB152D4B59C7}" type="presOf" srcId="{8D70FD5B-97C0-4AAE-978E-CFCB8785D566}" destId="{AD7B21AB-4032-4E62-BD3D-ED9318B6C44F}" srcOrd="0" destOrd="0" presId="urn:diagrams.loki3.com/BracketList+Icon"/>
    <dgm:cxn modelId="{60415344-B998-41E2-9432-9A90236339A2}" srcId="{6B27F342-232F-4022-9E6B-0E4B5C4F43FA}" destId="{E42766BE-7061-40EC-84EE-7E1D0A049A8D}" srcOrd="1" destOrd="0" parTransId="{7EC6A5DA-A7B0-4A32-A923-272E26896F9F}" sibTransId="{16C1C275-209A-475B-9C6E-773807106289}"/>
    <dgm:cxn modelId="{F48C9545-AF6E-4EDC-BE25-472BF093F4CB}" type="presOf" srcId="{B31F59CD-E93F-4590-AE0D-9A9DDF4C956B}" destId="{813A120E-BB53-42AD-89C9-E4AE92F2F75E}" srcOrd="0" destOrd="0" presId="urn:diagrams.loki3.com/BracketList+Icon"/>
    <dgm:cxn modelId="{FF74046E-EA26-45CD-84EB-D950A3C3FD7C}" type="presOf" srcId="{9001BB21-2006-4D90-AE5B-1658A26AA166}" destId="{10655B0F-D536-464B-B66C-158F5A438D2C}" srcOrd="0" destOrd="1" presId="urn:diagrams.loki3.com/BracketList+Icon"/>
    <dgm:cxn modelId="{7F27236F-FB78-4EFB-9029-F3327C08AFAF}" type="presOf" srcId="{BE84BDFA-AA38-4C2E-A06D-E9CEE100E66E}" destId="{EABA5E6F-D2A6-4E15-94B8-4F1D35F5283D}" srcOrd="0" destOrd="0" presId="urn:diagrams.loki3.com/BracketList+Icon"/>
    <dgm:cxn modelId="{8FFCD175-BD7B-4B43-95DF-DC4906ACF2BA}" type="presOf" srcId="{DC80AAD1-CFDF-4654-8E98-07135A637005}" destId="{32822D68-79A7-42A7-AA91-7B51EEB18FCB}" srcOrd="0" destOrd="0" presId="urn:diagrams.loki3.com/BracketList+Icon"/>
    <dgm:cxn modelId="{2DF1317D-C373-4CA6-BDEC-E5391DF55E37}" type="presOf" srcId="{BC11BB25-0EFB-421B-B462-70CF4FC04BC5}" destId="{4F05C357-F3EC-4EFD-96D2-86852BFD3969}" srcOrd="0" destOrd="0" presId="urn:diagrams.loki3.com/BracketList+Icon"/>
    <dgm:cxn modelId="{45E98282-697B-4B0E-B653-49D6E8044A4E}" type="presOf" srcId="{57E3D563-B5BB-4577-A8E4-C774A9B87EA2}" destId="{10655B0F-D536-464B-B66C-158F5A438D2C}" srcOrd="0" destOrd="0" presId="urn:diagrams.loki3.com/BracketList+Icon"/>
    <dgm:cxn modelId="{99F75188-833D-48D6-B1B2-84A9AEFAF321}" srcId="{A7B45F0A-C4C1-4D87-BD54-71ADF0182A1A}" destId="{8D70FD5B-97C0-4AAE-978E-CFCB8785D566}" srcOrd="1" destOrd="0" parTransId="{BFB4B59B-9EEC-4644-8A3C-36EB6EB4B92A}" sibTransId="{9BBADA5B-525D-4439-AC46-046C8BA46399}"/>
    <dgm:cxn modelId="{4CFC2D8A-CE62-4422-A7F4-6A97B6CEDFBF}" type="presOf" srcId="{A7B45F0A-C4C1-4D87-BD54-71ADF0182A1A}" destId="{9D55137E-B98F-42BA-AA61-7588B2B09C0F}" srcOrd="0" destOrd="0" presId="urn:diagrams.loki3.com/BracketList+Icon"/>
    <dgm:cxn modelId="{ABD704A9-565C-4428-A3A9-3273421FC15D}" srcId="{8D70FD5B-97C0-4AAE-978E-CFCB8785D566}" destId="{57E3D563-B5BB-4577-A8E4-C774A9B87EA2}" srcOrd="0" destOrd="0" parTransId="{FDB1A26F-9785-4EA3-9D1F-B853319E3D4C}" sibTransId="{DD1FB90C-5CFD-49A4-AE00-AF95C9479A51}"/>
    <dgm:cxn modelId="{F1CFC3B0-8FB7-420C-B1C2-F8172668BF55}" type="presOf" srcId="{3021894B-43AA-485E-8BD2-A45EFA2FC6F4}" destId="{EABA5E6F-D2A6-4E15-94B8-4F1D35F5283D}" srcOrd="0" destOrd="1" presId="urn:diagrams.loki3.com/BracketList+Icon"/>
    <dgm:cxn modelId="{CB684BB1-FD6A-4636-9534-6DF62B2C9711}" type="presOf" srcId="{CAE59AE0-ADA6-4FB3-AC52-E693FF1A9B0A}" destId="{701F277E-8873-4CE7-90FF-3326921F5445}" srcOrd="0" destOrd="1" presId="urn:diagrams.loki3.com/BracketList+Icon"/>
    <dgm:cxn modelId="{7C21B6BE-BA02-4BE6-ABE5-9103546DB6E5}" srcId="{A7B45F0A-C4C1-4D87-BD54-71ADF0182A1A}" destId="{6B27F342-232F-4022-9E6B-0E4B5C4F43FA}" srcOrd="0" destOrd="0" parTransId="{634A1F7F-5E33-4E12-8676-59F466EC362C}" sibTransId="{5A6CAF4D-A8CB-4757-ADF9-917A5E4FDE43}"/>
    <dgm:cxn modelId="{08BC3CD5-F41E-4D8D-BE90-FDC3B2830270}" srcId="{6B27F342-232F-4022-9E6B-0E4B5C4F43FA}" destId="{BC11BB25-0EFB-421B-B462-70CF4FC04BC5}" srcOrd="0" destOrd="0" parTransId="{6A92410A-1465-4A75-810E-EEE811E60B92}" sibTransId="{D7453A24-8D64-45C7-A6CE-83C7E7FC3CBE}"/>
    <dgm:cxn modelId="{F24DFCD6-D7A2-4AE8-B153-74C6C23F137E}" srcId="{DC80AAD1-CFDF-4654-8E98-07135A637005}" destId="{3021894B-43AA-485E-8BD2-A45EFA2FC6F4}" srcOrd="1" destOrd="0" parTransId="{C194B745-69DA-490A-8F83-6BA78CC28B61}" sibTransId="{5C2A99E4-5020-4DA7-8FDD-02F2385F95F3}"/>
    <dgm:cxn modelId="{D9EB45E3-6605-43AB-AD00-441E8179D9EB}" srcId="{A7B45F0A-C4C1-4D87-BD54-71ADF0182A1A}" destId="{DC80AAD1-CFDF-4654-8E98-07135A637005}" srcOrd="3" destOrd="0" parTransId="{B525A339-229C-4AD5-9DDF-83A561652FEF}" sibTransId="{A490808F-3157-4BC1-B608-0B72D5246524}"/>
    <dgm:cxn modelId="{2E97F4E3-F8F0-4ADD-AE74-4517DE952326}" srcId="{8D70FD5B-97C0-4AAE-978E-CFCB8785D566}" destId="{9001BB21-2006-4D90-AE5B-1658A26AA166}" srcOrd="1" destOrd="0" parTransId="{5D8F120A-CE70-43FD-B310-BCAA4C81ED25}" sibTransId="{961AB4A1-97A4-4F92-8884-53108433AD61}"/>
    <dgm:cxn modelId="{FC8327F2-EBEC-4413-BFEB-C104C5EAD7F9}" srcId="{B31F59CD-E93F-4590-AE0D-9A9DDF4C956B}" destId="{EE423D1C-B208-46D6-B53F-EC0A83680CD5}" srcOrd="0" destOrd="0" parTransId="{11A55DFA-BAED-4C23-8F04-2C3CAA2CD4F5}" sibTransId="{4C37C8A6-B96F-4262-BA86-B38264B2047F}"/>
    <dgm:cxn modelId="{8B7FC4F2-1791-4872-AF8D-0CC3E44DC681}" srcId="{A7B45F0A-C4C1-4D87-BD54-71ADF0182A1A}" destId="{B31F59CD-E93F-4590-AE0D-9A9DDF4C956B}" srcOrd="2" destOrd="0" parTransId="{1ABB229C-4B67-4539-AC0C-2FDC7758CE1F}" sibTransId="{FC5DC089-A269-4955-9250-DA63E4760516}"/>
    <dgm:cxn modelId="{85AFAFF7-2AF0-406C-AAEA-EBB12A78287C}" type="presOf" srcId="{EE423D1C-B208-46D6-B53F-EC0A83680CD5}" destId="{701F277E-8873-4CE7-90FF-3326921F5445}" srcOrd="0" destOrd="0" presId="urn:diagrams.loki3.com/BracketList+Icon"/>
    <dgm:cxn modelId="{92A46B04-34BA-4884-95DC-217A1C96B76C}" type="presParOf" srcId="{9D55137E-B98F-42BA-AA61-7588B2B09C0F}" destId="{25208580-019E-47A7-8CA6-BA34ADF315AA}" srcOrd="0" destOrd="0" presId="urn:diagrams.loki3.com/BracketList+Icon"/>
    <dgm:cxn modelId="{7A9D67FF-30AB-4FA7-A2FF-90BCF5E59409}" type="presParOf" srcId="{25208580-019E-47A7-8CA6-BA34ADF315AA}" destId="{47BFF2FC-5FA1-4E52-9CF0-F5F3308CEDDD}" srcOrd="0" destOrd="0" presId="urn:diagrams.loki3.com/BracketList+Icon"/>
    <dgm:cxn modelId="{37339981-01FF-4A5D-9E53-EE84407648B6}" type="presParOf" srcId="{25208580-019E-47A7-8CA6-BA34ADF315AA}" destId="{39E6B345-E98C-4EA8-9F6C-BF933E090055}" srcOrd="1" destOrd="0" presId="urn:diagrams.loki3.com/BracketList+Icon"/>
    <dgm:cxn modelId="{02E7040E-DB99-4E3B-90F1-5058B5932DA6}" type="presParOf" srcId="{25208580-019E-47A7-8CA6-BA34ADF315AA}" destId="{A70492AF-2E22-4D47-AF29-B68787568CB2}" srcOrd="2" destOrd="0" presId="urn:diagrams.loki3.com/BracketList+Icon"/>
    <dgm:cxn modelId="{585BCEB4-D338-4E2E-8C9A-BAC2C087701F}" type="presParOf" srcId="{25208580-019E-47A7-8CA6-BA34ADF315AA}" destId="{4F05C357-F3EC-4EFD-96D2-86852BFD3969}" srcOrd="3" destOrd="0" presId="urn:diagrams.loki3.com/BracketList+Icon"/>
    <dgm:cxn modelId="{4CFA58A2-BC95-4812-9BFB-CDD0DF1DC4C7}" type="presParOf" srcId="{9D55137E-B98F-42BA-AA61-7588B2B09C0F}" destId="{BC099730-0A91-44C4-9006-702E2DD9D219}" srcOrd="1" destOrd="0" presId="urn:diagrams.loki3.com/BracketList+Icon"/>
    <dgm:cxn modelId="{1E911E0E-9A4F-4408-AAF4-B9026CE319FD}" type="presParOf" srcId="{9D55137E-B98F-42BA-AA61-7588B2B09C0F}" destId="{1F7430A1-B037-4A74-A6D0-9D74B39BA2B2}" srcOrd="2" destOrd="0" presId="urn:diagrams.loki3.com/BracketList+Icon"/>
    <dgm:cxn modelId="{594D53F4-6F85-49A1-BD52-B586F07A2131}" type="presParOf" srcId="{1F7430A1-B037-4A74-A6D0-9D74B39BA2B2}" destId="{AD7B21AB-4032-4E62-BD3D-ED9318B6C44F}" srcOrd="0" destOrd="0" presId="urn:diagrams.loki3.com/BracketList+Icon"/>
    <dgm:cxn modelId="{6E9E6F86-B702-4F42-9656-AB518588194F}" type="presParOf" srcId="{1F7430A1-B037-4A74-A6D0-9D74B39BA2B2}" destId="{0B4E311D-4E9A-4BDC-B3A8-22C021A43C87}" srcOrd="1" destOrd="0" presId="urn:diagrams.loki3.com/BracketList+Icon"/>
    <dgm:cxn modelId="{7BC750DE-DFC2-4EFD-BE76-ABB0E24699E6}" type="presParOf" srcId="{1F7430A1-B037-4A74-A6D0-9D74B39BA2B2}" destId="{4A88058B-B1E9-46F5-A794-3A4E4B4932D1}" srcOrd="2" destOrd="0" presId="urn:diagrams.loki3.com/BracketList+Icon"/>
    <dgm:cxn modelId="{4C69EBC7-B45D-4FBC-AC6A-C68573E9D1EB}" type="presParOf" srcId="{1F7430A1-B037-4A74-A6D0-9D74B39BA2B2}" destId="{10655B0F-D536-464B-B66C-158F5A438D2C}" srcOrd="3" destOrd="0" presId="urn:diagrams.loki3.com/BracketList+Icon"/>
    <dgm:cxn modelId="{35B35FA8-981D-43FB-A955-40CFB82CB700}" type="presParOf" srcId="{9D55137E-B98F-42BA-AA61-7588B2B09C0F}" destId="{06A72670-ACB0-4A7F-B883-3FD988C6EFDA}" srcOrd="3" destOrd="0" presId="urn:diagrams.loki3.com/BracketList+Icon"/>
    <dgm:cxn modelId="{F0F61EAE-714C-49C1-B9BB-7FD3C53778A6}" type="presParOf" srcId="{9D55137E-B98F-42BA-AA61-7588B2B09C0F}" destId="{0D38A943-BB9C-484F-B8D5-AF393B59EC3A}" srcOrd="4" destOrd="0" presId="urn:diagrams.loki3.com/BracketList+Icon"/>
    <dgm:cxn modelId="{24DEA0E3-B089-4453-9705-095825B319F6}" type="presParOf" srcId="{0D38A943-BB9C-484F-B8D5-AF393B59EC3A}" destId="{813A120E-BB53-42AD-89C9-E4AE92F2F75E}" srcOrd="0" destOrd="0" presId="urn:diagrams.loki3.com/BracketList+Icon"/>
    <dgm:cxn modelId="{9AFA5AB4-3AB1-4B3D-8CE8-9FDF7E4EB2FB}" type="presParOf" srcId="{0D38A943-BB9C-484F-B8D5-AF393B59EC3A}" destId="{974B10DB-E6C6-448A-A867-295844C7615A}" srcOrd="1" destOrd="0" presId="urn:diagrams.loki3.com/BracketList+Icon"/>
    <dgm:cxn modelId="{3F218E1C-7BB6-4188-8855-5349CA366891}" type="presParOf" srcId="{0D38A943-BB9C-484F-B8D5-AF393B59EC3A}" destId="{9B58E8B0-B066-42A1-BF75-F7A7D1D3BC68}" srcOrd="2" destOrd="0" presId="urn:diagrams.loki3.com/BracketList+Icon"/>
    <dgm:cxn modelId="{8FF7008F-B22F-4406-BFAF-CC5D8CCF36A7}" type="presParOf" srcId="{0D38A943-BB9C-484F-B8D5-AF393B59EC3A}" destId="{701F277E-8873-4CE7-90FF-3326921F5445}" srcOrd="3" destOrd="0" presId="urn:diagrams.loki3.com/BracketList+Icon"/>
    <dgm:cxn modelId="{E75120F5-980E-46BE-BE72-B5EAAEE2F1D4}" type="presParOf" srcId="{9D55137E-B98F-42BA-AA61-7588B2B09C0F}" destId="{CC0F0A35-035C-411A-815D-32A90FD3C51E}" srcOrd="5" destOrd="0" presId="urn:diagrams.loki3.com/BracketList+Icon"/>
    <dgm:cxn modelId="{CB4B1FCB-E8E1-4DFD-B6D8-46620B34F8AD}" type="presParOf" srcId="{9D55137E-B98F-42BA-AA61-7588B2B09C0F}" destId="{79E55AD6-743E-4C5A-97FA-98FFA3229256}" srcOrd="6" destOrd="0" presId="urn:diagrams.loki3.com/BracketList+Icon"/>
    <dgm:cxn modelId="{8A459FEB-C33E-4A5E-BE8E-1EBD8CE478AB}" type="presParOf" srcId="{79E55AD6-743E-4C5A-97FA-98FFA3229256}" destId="{32822D68-79A7-42A7-AA91-7B51EEB18FCB}" srcOrd="0" destOrd="0" presId="urn:diagrams.loki3.com/BracketList+Icon"/>
    <dgm:cxn modelId="{CB008160-8DDB-4EA7-BF5E-0EB3C60E7BF0}" type="presParOf" srcId="{79E55AD6-743E-4C5A-97FA-98FFA3229256}" destId="{E3EB8B23-C5AA-44C0-B61A-B41C4520FF8A}" srcOrd="1" destOrd="0" presId="urn:diagrams.loki3.com/BracketList+Icon"/>
    <dgm:cxn modelId="{415C2778-EA8C-41EC-AD56-0AED1A8072B8}" type="presParOf" srcId="{79E55AD6-743E-4C5A-97FA-98FFA3229256}" destId="{E911C450-72AC-43D5-90B0-E97DD73911BF}" srcOrd="2" destOrd="0" presId="urn:diagrams.loki3.com/BracketList+Icon"/>
    <dgm:cxn modelId="{61A76818-2D84-4F2C-846D-86D19CB8A11D}" type="presParOf" srcId="{79E55AD6-743E-4C5A-97FA-98FFA3229256}" destId="{EABA5E6F-D2A6-4E15-94B8-4F1D35F5283D}"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FFEB86C-3944-4D62-B13D-CCF176489796}" type="doc">
      <dgm:prSet loTypeId="urn:microsoft.com/office/officeart/2008/layout/VerticalAccentList" loCatId="list" qsTypeId="urn:microsoft.com/office/officeart/2005/8/quickstyle/simple5" qsCatId="simple" csTypeId="urn:microsoft.com/office/officeart/2005/8/colors/colorful1" csCatId="colorful" phldr="1"/>
      <dgm:spPr/>
      <dgm:t>
        <a:bodyPr/>
        <a:lstStyle/>
        <a:p>
          <a:endParaRPr lang="es-MX"/>
        </a:p>
      </dgm:t>
    </dgm:pt>
    <dgm:pt modelId="{02A2D8FB-CA43-4EB2-AA09-013CDD52F61C}">
      <dgm:prSet phldrT="[Texto]" custT="1"/>
      <dgm:spPr/>
      <dgm:t>
        <a:bodyPr/>
        <a:lstStyle/>
        <a:p>
          <a:pPr algn="ctr"/>
          <a:r>
            <a:rPr lang="es-MX" sz="4000" dirty="0"/>
            <a:t>1.3 Ubicación del Presupuesto para efectuar los pronósticos.</a:t>
          </a:r>
        </a:p>
      </dgm:t>
    </dgm:pt>
    <dgm:pt modelId="{63AD2434-4DE4-4011-8455-CAFDA77C0A96}" type="parTrans" cxnId="{F4E24966-933F-4B7B-A05D-F10DCF5388F4}">
      <dgm:prSet/>
      <dgm:spPr/>
      <dgm:t>
        <a:bodyPr/>
        <a:lstStyle/>
        <a:p>
          <a:endParaRPr lang="es-MX" sz="4000"/>
        </a:p>
      </dgm:t>
    </dgm:pt>
    <dgm:pt modelId="{96F9B7A9-97EC-4D76-B2F6-59E897526D4D}" type="sibTrans" cxnId="{F4E24966-933F-4B7B-A05D-F10DCF5388F4}">
      <dgm:prSet/>
      <dgm:spPr/>
      <dgm:t>
        <a:bodyPr/>
        <a:lstStyle/>
        <a:p>
          <a:endParaRPr lang="es-MX" sz="4000"/>
        </a:p>
      </dgm:t>
    </dgm:pt>
    <dgm:pt modelId="{D3D636DC-7954-4171-9586-21A64B60B08F}" type="pres">
      <dgm:prSet presAssocID="{3FFEB86C-3944-4D62-B13D-CCF176489796}" presName="Name0" presStyleCnt="0">
        <dgm:presLayoutVars>
          <dgm:chMax/>
          <dgm:chPref/>
          <dgm:dir/>
        </dgm:presLayoutVars>
      </dgm:prSet>
      <dgm:spPr/>
    </dgm:pt>
    <dgm:pt modelId="{57097E05-EE19-4A9C-990F-8E6D2150E58B}" type="pres">
      <dgm:prSet presAssocID="{02A2D8FB-CA43-4EB2-AA09-013CDD52F61C}" presName="parenttextcomposite" presStyleCnt="0"/>
      <dgm:spPr/>
    </dgm:pt>
    <dgm:pt modelId="{EF9B4EF4-7714-4CBC-8274-A416852C9687}" type="pres">
      <dgm:prSet presAssocID="{02A2D8FB-CA43-4EB2-AA09-013CDD52F61C}" presName="parenttext" presStyleLbl="revTx" presStyleIdx="0" presStyleCnt="1">
        <dgm:presLayoutVars>
          <dgm:chMax/>
          <dgm:chPref val="2"/>
          <dgm:bulletEnabled val="1"/>
        </dgm:presLayoutVars>
      </dgm:prSet>
      <dgm:spPr/>
    </dgm:pt>
    <dgm:pt modelId="{E285D92B-EEBD-45C4-B43F-35D229E3FFE2}" type="pres">
      <dgm:prSet presAssocID="{02A2D8FB-CA43-4EB2-AA09-013CDD52F61C}" presName="parallelogramComposite" presStyleCnt="0"/>
      <dgm:spPr/>
    </dgm:pt>
    <dgm:pt modelId="{794A4783-C0C0-42F5-95AD-678D36AA9E52}" type="pres">
      <dgm:prSet presAssocID="{02A2D8FB-CA43-4EB2-AA09-013CDD52F61C}" presName="parallelogram1" presStyleLbl="alignNode1" presStyleIdx="0" presStyleCnt="7"/>
      <dgm:spPr/>
    </dgm:pt>
    <dgm:pt modelId="{2C137F1B-5AA9-4697-BBA8-1D01604527AD}" type="pres">
      <dgm:prSet presAssocID="{02A2D8FB-CA43-4EB2-AA09-013CDD52F61C}" presName="parallelogram2" presStyleLbl="alignNode1" presStyleIdx="1" presStyleCnt="7"/>
      <dgm:spPr/>
    </dgm:pt>
    <dgm:pt modelId="{41476538-3F45-4614-BAC0-122991EECE5A}" type="pres">
      <dgm:prSet presAssocID="{02A2D8FB-CA43-4EB2-AA09-013CDD52F61C}" presName="parallelogram3" presStyleLbl="alignNode1" presStyleIdx="2" presStyleCnt="7"/>
      <dgm:spPr/>
    </dgm:pt>
    <dgm:pt modelId="{061F8749-48BC-4B23-AD57-3B91895E9D04}" type="pres">
      <dgm:prSet presAssocID="{02A2D8FB-CA43-4EB2-AA09-013CDD52F61C}" presName="parallelogram4" presStyleLbl="alignNode1" presStyleIdx="3" presStyleCnt="7"/>
      <dgm:spPr/>
    </dgm:pt>
    <dgm:pt modelId="{46A32E5F-29BE-427F-8414-21F11DEF2C55}" type="pres">
      <dgm:prSet presAssocID="{02A2D8FB-CA43-4EB2-AA09-013CDD52F61C}" presName="parallelogram5" presStyleLbl="alignNode1" presStyleIdx="4" presStyleCnt="7"/>
      <dgm:spPr/>
    </dgm:pt>
    <dgm:pt modelId="{8315EB96-2754-4EE6-A922-ABCC4CBA89A3}" type="pres">
      <dgm:prSet presAssocID="{02A2D8FB-CA43-4EB2-AA09-013CDD52F61C}" presName="parallelogram6" presStyleLbl="alignNode1" presStyleIdx="5" presStyleCnt="7"/>
      <dgm:spPr/>
    </dgm:pt>
    <dgm:pt modelId="{A1B2D9BF-3F3D-45FB-A057-7E6311F0F3F3}" type="pres">
      <dgm:prSet presAssocID="{02A2D8FB-CA43-4EB2-AA09-013CDD52F61C}" presName="parallelogram7" presStyleLbl="alignNode1" presStyleIdx="6" presStyleCnt="7"/>
      <dgm:spPr/>
    </dgm:pt>
  </dgm:ptLst>
  <dgm:cxnLst>
    <dgm:cxn modelId="{4855C015-1A23-4370-A249-D7C561B88A5B}" type="presOf" srcId="{3FFEB86C-3944-4D62-B13D-CCF176489796}" destId="{D3D636DC-7954-4171-9586-21A64B60B08F}" srcOrd="0" destOrd="0" presId="urn:microsoft.com/office/officeart/2008/layout/VerticalAccentList"/>
    <dgm:cxn modelId="{F4E24966-933F-4B7B-A05D-F10DCF5388F4}" srcId="{3FFEB86C-3944-4D62-B13D-CCF176489796}" destId="{02A2D8FB-CA43-4EB2-AA09-013CDD52F61C}" srcOrd="0" destOrd="0" parTransId="{63AD2434-4DE4-4011-8455-CAFDA77C0A96}" sibTransId="{96F9B7A9-97EC-4D76-B2F6-59E897526D4D}"/>
    <dgm:cxn modelId="{6B11B1F4-C4B0-4B3F-A8E1-9508E4823FF9}" type="presOf" srcId="{02A2D8FB-CA43-4EB2-AA09-013CDD52F61C}" destId="{EF9B4EF4-7714-4CBC-8274-A416852C9687}" srcOrd="0" destOrd="0" presId="urn:microsoft.com/office/officeart/2008/layout/VerticalAccentList"/>
    <dgm:cxn modelId="{89B851B6-C86B-455E-9632-542D54750A70}" type="presParOf" srcId="{D3D636DC-7954-4171-9586-21A64B60B08F}" destId="{57097E05-EE19-4A9C-990F-8E6D2150E58B}" srcOrd="0" destOrd="0" presId="urn:microsoft.com/office/officeart/2008/layout/VerticalAccentList"/>
    <dgm:cxn modelId="{BD26E1E4-5E03-482E-83A7-B41213FA95E2}" type="presParOf" srcId="{57097E05-EE19-4A9C-990F-8E6D2150E58B}" destId="{EF9B4EF4-7714-4CBC-8274-A416852C9687}" srcOrd="0" destOrd="0" presId="urn:microsoft.com/office/officeart/2008/layout/VerticalAccentList"/>
    <dgm:cxn modelId="{43862F18-0A03-4939-A863-E8E7584A59D8}" type="presParOf" srcId="{D3D636DC-7954-4171-9586-21A64B60B08F}" destId="{E285D92B-EEBD-45C4-B43F-35D229E3FFE2}" srcOrd="1" destOrd="0" presId="urn:microsoft.com/office/officeart/2008/layout/VerticalAccentList"/>
    <dgm:cxn modelId="{46E74C2E-B5A2-47F9-9B96-78AE7440EF6A}" type="presParOf" srcId="{E285D92B-EEBD-45C4-B43F-35D229E3FFE2}" destId="{794A4783-C0C0-42F5-95AD-678D36AA9E52}" srcOrd="0" destOrd="0" presId="urn:microsoft.com/office/officeart/2008/layout/VerticalAccentList"/>
    <dgm:cxn modelId="{642BED42-2541-47CD-B1D1-3FCDEFF40853}" type="presParOf" srcId="{E285D92B-EEBD-45C4-B43F-35D229E3FFE2}" destId="{2C137F1B-5AA9-4697-BBA8-1D01604527AD}" srcOrd="1" destOrd="0" presId="urn:microsoft.com/office/officeart/2008/layout/VerticalAccentList"/>
    <dgm:cxn modelId="{C46F4EC6-55C6-4421-BC7E-E23835277E23}" type="presParOf" srcId="{E285D92B-EEBD-45C4-B43F-35D229E3FFE2}" destId="{41476538-3F45-4614-BAC0-122991EECE5A}" srcOrd="2" destOrd="0" presId="urn:microsoft.com/office/officeart/2008/layout/VerticalAccentList"/>
    <dgm:cxn modelId="{9CED8312-C4A1-48E9-8E9E-1921EFBE018D}" type="presParOf" srcId="{E285D92B-EEBD-45C4-B43F-35D229E3FFE2}" destId="{061F8749-48BC-4B23-AD57-3B91895E9D04}" srcOrd="3" destOrd="0" presId="urn:microsoft.com/office/officeart/2008/layout/VerticalAccentList"/>
    <dgm:cxn modelId="{5D4CE20E-A7BE-4385-9525-017CAEA67A06}" type="presParOf" srcId="{E285D92B-EEBD-45C4-B43F-35D229E3FFE2}" destId="{46A32E5F-29BE-427F-8414-21F11DEF2C55}" srcOrd="4" destOrd="0" presId="urn:microsoft.com/office/officeart/2008/layout/VerticalAccentList"/>
    <dgm:cxn modelId="{0DB09911-E32E-4F5C-88B9-2267CA273905}" type="presParOf" srcId="{E285D92B-EEBD-45C4-B43F-35D229E3FFE2}" destId="{8315EB96-2754-4EE6-A922-ABCC4CBA89A3}" srcOrd="5" destOrd="0" presId="urn:microsoft.com/office/officeart/2008/layout/VerticalAccentList"/>
    <dgm:cxn modelId="{246395DD-BF6E-4F83-8210-9843E74A3AB7}" type="presParOf" srcId="{E285D92B-EEBD-45C4-B43F-35D229E3FFE2}" destId="{A1B2D9BF-3F3D-45FB-A057-7E6311F0F3F3}"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C880A-0791-442F-BF96-1CB31AF2CA09}">
      <dsp:nvSpPr>
        <dsp:cNvPr id="0" name=""/>
        <dsp:cNvSpPr/>
      </dsp:nvSpPr>
      <dsp:spPr>
        <a:xfrm rot="10800000">
          <a:off x="1541847" y="39"/>
          <a:ext cx="5472684" cy="653556"/>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00" tIns="68580" rIns="128016"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Contabilidad administrativa y generalidades del presupuesto.</a:t>
          </a:r>
        </a:p>
      </dsp:txBody>
      <dsp:txXfrm rot="10800000">
        <a:off x="1705236" y="39"/>
        <a:ext cx="5309295" cy="653556"/>
      </dsp:txXfrm>
    </dsp:sp>
    <dsp:sp modelId="{0946AB93-DD4B-4E4F-B1BA-70073DBD8ADF}">
      <dsp:nvSpPr>
        <dsp:cNvPr id="0" name=""/>
        <dsp:cNvSpPr/>
      </dsp:nvSpPr>
      <dsp:spPr>
        <a:xfrm>
          <a:off x="1215068" y="39"/>
          <a:ext cx="653556" cy="653556"/>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274571-8B84-4A84-94CF-D31903BD1C94}">
      <dsp:nvSpPr>
        <dsp:cNvPr id="0" name=""/>
        <dsp:cNvSpPr/>
      </dsp:nvSpPr>
      <dsp:spPr>
        <a:xfrm rot="10800000">
          <a:off x="1541847" y="848686"/>
          <a:ext cx="5472684" cy="653556"/>
        </a:xfrm>
        <a:prstGeom prst="homePlate">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00" tIns="68580" rIns="128016"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Contabilidad por áreas de responsabilidad.</a:t>
          </a:r>
        </a:p>
      </dsp:txBody>
      <dsp:txXfrm rot="10800000">
        <a:off x="1705236" y="848686"/>
        <a:ext cx="5309295" cy="653556"/>
      </dsp:txXfrm>
    </dsp:sp>
    <dsp:sp modelId="{4BDB6C2B-AA85-4207-929C-6874797E86A1}">
      <dsp:nvSpPr>
        <dsp:cNvPr id="0" name=""/>
        <dsp:cNvSpPr/>
      </dsp:nvSpPr>
      <dsp:spPr>
        <a:xfrm>
          <a:off x="1215068" y="848686"/>
          <a:ext cx="653556" cy="653556"/>
        </a:xfrm>
        <a:prstGeom prst="ellipse">
          <a:avLst/>
        </a:prstGeom>
        <a:solidFill>
          <a:schemeClr val="accent5">
            <a:tint val="50000"/>
            <a:hueOff val="-2670591"/>
            <a:satOff val="11904"/>
            <a:lumOff val="10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40623B-6251-490F-9ED4-8D453622A0D3}">
      <dsp:nvSpPr>
        <dsp:cNvPr id="0" name=""/>
        <dsp:cNvSpPr/>
      </dsp:nvSpPr>
      <dsp:spPr>
        <a:xfrm rot="10800000">
          <a:off x="1541847" y="1697333"/>
          <a:ext cx="5472684" cy="653556"/>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00" tIns="68580" rIns="128016" bIns="68580" numCol="1" spcCol="1270" anchor="ctr" anchorCtr="0">
          <a:noAutofit/>
        </a:bodyPr>
        <a:lstStyle/>
        <a:p>
          <a:pPr marL="0" lvl="0" indent="0" algn="ctr" defTabSz="800100">
            <a:lnSpc>
              <a:spcPct val="90000"/>
            </a:lnSpc>
            <a:spcBef>
              <a:spcPct val="0"/>
            </a:spcBef>
            <a:spcAft>
              <a:spcPct val="35000"/>
            </a:spcAft>
            <a:buNone/>
          </a:pPr>
          <a:r>
            <a:rPr lang="es-MX" sz="1800" kern="1200" dirty="0">
              <a:solidFill>
                <a:schemeClr val="tx1"/>
              </a:solidFill>
            </a:rPr>
            <a:t>Estructura presupuestal.</a:t>
          </a:r>
        </a:p>
      </dsp:txBody>
      <dsp:txXfrm rot="10800000">
        <a:off x="1705236" y="1697333"/>
        <a:ext cx="5309295" cy="653556"/>
      </dsp:txXfrm>
    </dsp:sp>
    <dsp:sp modelId="{DD6DF0AF-DF0D-4E5F-A2B4-2B6392859680}">
      <dsp:nvSpPr>
        <dsp:cNvPr id="0" name=""/>
        <dsp:cNvSpPr/>
      </dsp:nvSpPr>
      <dsp:spPr>
        <a:xfrm>
          <a:off x="1215068" y="1697333"/>
          <a:ext cx="653556" cy="653556"/>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E9F515-B38B-4AC9-A14C-BEE551DA26CD}">
      <dsp:nvSpPr>
        <dsp:cNvPr id="0" name=""/>
        <dsp:cNvSpPr/>
      </dsp:nvSpPr>
      <dsp:spPr>
        <a:xfrm rot="10800000">
          <a:off x="1541847" y="2545981"/>
          <a:ext cx="5472684" cy="653556"/>
        </a:xfrm>
        <a:prstGeom prst="homePlate">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00" tIns="68580" rIns="128016" bIns="68580" numCol="1" spcCol="1270" anchor="ctr" anchorCtr="0">
          <a:noAutofit/>
        </a:bodyPr>
        <a:lstStyle/>
        <a:p>
          <a:pPr marL="0" lvl="0" indent="0" algn="ctr" defTabSz="800100">
            <a:lnSpc>
              <a:spcPct val="90000"/>
            </a:lnSpc>
            <a:spcBef>
              <a:spcPct val="0"/>
            </a:spcBef>
            <a:spcAft>
              <a:spcPct val="35000"/>
            </a:spcAft>
            <a:buNone/>
          </a:pPr>
          <a:r>
            <a:rPr lang="es-MX" sz="1800" kern="1200">
              <a:solidFill>
                <a:schemeClr val="tx1"/>
              </a:solidFill>
            </a:rPr>
            <a:t>Elaboración del Presupuestos</a:t>
          </a:r>
          <a:endParaRPr lang="es-MX" sz="1800" kern="1200" dirty="0">
            <a:solidFill>
              <a:schemeClr val="tx1"/>
            </a:solidFill>
          </a:endParaRPr>
        </a:p>
      </dsp:txBody>
      <dsp:txXfrm rot="10800000">
        <a:off x="1705236" y="2545981"/>
        <a:ext cx="5309295" cy="653556"/>
      </dsp:txXfrm>
    </dsp:sp>
    <dsp:sp modelId="{C1B08351-BDCC-4083-B051-2AC31B59836E}">
      <dsp:nvSpPr>
        <dsp:cNvPr id="0" name=""/>
        <dsp:cNvSpPr/>
      </dsp:nvSpPr>
      <dsp:spPr>
        <a:xfrm>
          <a:off x="1215068" y="2545981"/>
          <a:ext cx="653556" cy="653556"/>
        </a:xfrm>
        <a:prstGeom prst="ellipse">
          <a:avLst/>
        </a:prstGeom>
        <a:solidFill>
          <a:schemeClr val="accent5">
            <a:tint val="50000"/>
            <a:hueOff val="-8011774"/>
            <a:satOff val="35713"/>
            <a:lumOff val="31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F0FCEE-117B-45D2-83A0-7FC23BCB5E04}">
      <dsp:nvSpPr>
        <dsp:cNvPr id="0" name=""/>
        <dsp:cNvSpPr/>
      </dsp:nvSpPr>
      <dsp:spPr>
        <a:xfrm rot="10800000">
          <a:off x="1541847" y="3394628"/>
          <a:ext cx="5472684" cy="653556"/>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00" tIns="68580" rIns="128016" bIns="68580" numCol="1" spcCol="1270" anchor="ctr" anchorCtr="0">
          <a:noAutofit/>
        </a:bodyPr>
        <a:lstStyle/>
        <a:p>
          <a:pPr marL="0" lvl="0" indent="0" algn="ctr" defTabSz="800100">
            <a:lnSpc>
              <a:spcPct val="90000"/>
            </a:lnSpc>
            <a:spcBef>
              <a:spcPct val="0"/>
            </a:spcBef>
            <a:spcAft>
              <a:spcPct val="35000"/>
            </a:spcAft>
            <a:buNone/>
          </a:pPr>
          <a:r>
            <a:rPr lang="es-MX" sz="1800" kern="1200">
              <a:solidFill>
                <a:schemeClr val="tx1"/>
              </a:solidFill>
            </a:rPr>
            <a:t>Control presupuestal y elaboración de informes.</a:t>
          </a:r>
          <a:endParaRPr lang="es-ES" sz="1800" kern="1200" dirty="0">
            <a:solidFill>
              <a:schemeClr val="tx1"/>
            </a:solidFill>
          </a:endParaRPr>
        </a:p>
      </dsp:txBody>
      <dsp:txXfrm rot="10800000">
        <a:off x="1705236" y="3394628"/>
        <a:ext cx="5309295" cy="653556"/>
      </dsp:txXfrm>
    </dsp:sp>
    <dsp:sp modelId="{C2CC7A48-AFCC-49DE-B30D-2A497EFBD3EF}">
      <dsp:nvSpPr>
        <dsp:cNvPr id="0" name=""/>
        <dsp:cNvSpPr/>
      </dsp:nvSpPr>
      <dsp:spPr>
        <a:xfrm>
          <a:off x="1215068" y="3394628"/>
          <a:ext cx="653556" cy="653556"/>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65150-B207-4883-96A5-92083D4F13ED}">
      <dsp:nvSpPr>
        <dsp:cNvPr id="0" name=""/>
        <dsp:cNvSpPr/>
      </dsp:nvSpPr>
      <dsp:spPr>
        <a:xfrm>
          <a:off x="0" y="0"/>
          <a:ext cx="3347439" cy="530552"/>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Jerarquización</a:t>
          </a:r>
        </a:p>
      </dsp:txBody>
      <dsp:txXfrm>
        <a:off x="15539" y="15539"/>
        <a:ext cx="3316361" cy="499474"/>
      </dsp:txXfrm>
    </dsp:sp>
    <dsp:sp modelId="{618EC7F7-7F35-4292-9C53-9E82B31FD7B1}">
      <dsp:nvSpPr>
        <dsp:cNvPr id="0" name=""/>
        <dsp:cNvSpPr/>
      </dsp:nvSpPr>
      <dsp:spPr>
        <a:xfrm>
          <a:off x="334743" y="530552"/>
          <a:ext cx="291195" cy="1189365"/>
        </a:xfrm>
        <a:custGeom>
          <a:avLst/>
          <a:gdLst/>
          <a:ahLst/>
          <a:cxnLst/>
          <a:rect l="0" t="0" r="0" b="0"/>
          <a:pathLst>
            <a:path>
              <a:moveTo>
                <a:pt x="0" y="0"/>
              </a:moveTo>
              <a:lnTo>
                <a:pt x="0" y="1189365"/>
              </a:lnTo>
              <a:lnTo>
                <a:pt x="291195" y="11893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40C90D-2701-4639-9BB1-A3D964F91783}">
      <dsp:nvSpPr>
        <dsp:cNvPr id="0" name=""/>
        <dsp:cNvSpPr/>
      </dsp:nvSpPr>
      <dsp:spPr>
        <a:xfrm>
          <a:off x="625939" y="1156033"/>
          <a:ext cx="2677951" cy="11277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just" defTabSz="711200">
            <a:lnSpc>
              <a:spcPct val="100000"/>
            </a:lnSpc>
            <a:spcBef>
              <a:spcPct val="0"/>
            </a:spcBef>
            <a:spcAft>
              <a:spcPct val="35000"/>
            </a:spcAft>
            <a:buNone/>
          </a:pPr>
          <a:r>
            <a:rPr lang="es-ES" sz="1600" kern="1200" dirty="0">
              <a:latin typeface="Arial" panose="020B0604020202020204" pitchFamily="34" charset="0"/>
              <a:cs typeface="Arial" panose="020B0604020202020204" pitchFamily="34" charset="0"/>
            </a:rPr>
            <a:t>Es la disposición de las fusiones de una organización por orden de rango, grado o importancia.</a:t>
          </a:r>
        </a:p>
      </dsp:txBody>
      <dsp:txXfrm>
        <a:off x="658970" y="1189064"/>
        <a:ext cx="2611889" cy="1061707"/>
      </dsp:txXfrm>
    </dsp:sp>
    <dsp:sp modelId="{7950FF9C-CC64-4A78-B06E-19616B12D7CD}">
      <dsp:nvSpPr>
        <dsp:cNvPr id="0" name=""/>
        <dsp:cNvSpPr/>
      </dsp:nvSpPr>
      <dsp:spPr>
        <a:xfrm>
          <a:off x="4185244" y="0"/>
          <a:ext cx="4278395" cy="544092"/>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Áreas Funcionales</a:t>
          </a:r>
        </a:p>
      </dsp:txBody>
      <dsp:txXfrm>
        <a:off x="4201180" y="15936"/>
        <a:ext cx="4246523" cy="512220"/>
      </dsp:txXfrm>
    </dsp:sp>
    <dsp:sp modelId="{6AC5FFBB-098E-414C-BAD9-349DE34F9A3C}">
      <dsp:nvSpPr>
        <dsp:cNvPr id="0" name=""/>
        <dsp:cNvSpPr/>
      </dsp:nvSpPr>
      <dsp:spPr>
        <a:xfrm>
          <a:off x="4613084" y="544092"/>
          <a:ext cx="451044" cy="1283997"/>
        </a:xfrm>
        <a:custGeom>
          <a:avLst/>
          <a:gdLst/>
          <a:ahLst/>
          <a:cxnLst/>
          <a:rect l="0" t="0" r="0" b="0"/>
          <a:pathLst>
            <a:path>
              <a:moveTo>
                <a:pt x="0" y="0"/>
              </a:moveTo>
              <a:lnTo>
                <a:pt x="0" y="1283997"/>
              </a:lnTo>
              <a:lnTo>
                <a:pt x="451044" y="12839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9F3582-B14F-457E-997A-C00AB731592E}">
      <dsp:nvSpPr>
        <dsp:cNvPr id="0" name=""/>
        <dsp:cNvSpPr/>
      </dsp:nvSpPr>
      <dsp:spPr>
        <a:xfrm>
          <a:off x="5064128" y="1201340"/>
          <a:ext cx="2677951" cy="125349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just" defTabSz="711200">
            <a:lnSpc>
              <a:spcPct val="100000"/>
            </a:lnSpc>
            <a:spcBef>
              <a:spcPct val="0"/>
            </a:spcBef>
            <a:spcAft>
              <a:spcPct val="35000"/>
            </a:spcAft>
            <a:buNone/>
          </a:pPr>
          <a:r>
            <a:rPr lang="es-ES" sz="1600" kern="1200" dirty="0">
              <a:latin typeface="Arial" panose="020B0604020202020204" pitchFamily="34" charset="0"/>
              <a:cs typeface="Arial" panose="020B0604020202020204" pitchFamily="34" charset="0"/>
            </a:rPr>
            <a:t>Es la división de trabajo y el agrupamiento de las funciones y actividades en unidades especificas.</a:t>
          </a:r>
        </a:p>
      </dsp:txBody>
      <dsp:txXfrm>
        <a:off x="5100842" y="1238054"/>
        <a:ext cx="2604523" cy="11800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B4EF4-7714-4CBC-8274-A416852C9687}">
      <dsp:nvSpPr>
        <dsp:cNvPr id="0" name=""/>
        <dsp:cNvSpPr/>
      </dsp:nvSpPr>
      <dsp:spPr>
        <a:xfrm>
          <a:off x="415096" y="1844429"/>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b" anchorCtr="0">
          <a:noAutofit/>
        </a:bodyPr>
        <a:lstStyle/>
        <a:p>
          <a:pPr marL="0" lvl="0" indent="0" algn="ctr" defTabSz="1778000">
            <a:lnSpc>
              <a:spcPct val="90000"/>
            </a:lnSpc>
            <a:spcBef>
              <a:spcPct val="0"/>
            </a:spcBef>
            <a:spcAft>
              <a:spcPct val="35000"/>
            </a:spcAft>
            <a:buNone/>
          </a:pPr>
          <a:r>
            <a:rPr lang="es-MX" sz="4000" kern="1200" dirty="0"/>
            <a:t>1.4 Presupuesto y planeación estratégica.</a:t>
          </a:r>
        </a:p>
      </dsp:txBody>
      <dsp:txXfrm>
        <a:off x="415096" y="1844429"/>
        <a:ext cx="7399406" cy="672673"/>
      </dsp:txXfrm>
    </dsp:sp>
    <dsp:sp modelId="{794A4783-C0C0-42F5-95AD-678D36AA9E52}">
      <dsp:nvSpPr>
        <dsp:cNvPr id="0" name=""/>
        <dsp:cNvSpPr/>
      </dsp:nvSpPr>
      <dsp:spPr>
        <a:xfrm>
          <a:off x="415096"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C137F1B-5AA9-4697-BBA8-1D01604527AD}">
      <dsp:nvSpPr>
        <dsp:cNvPr id="0" name=""/>
        <dsp:cNvSpPr/>
      </dsp:nvSpPr>
      <dsp:spPr>
        <a:xfrm>
          <a:off x="1459235"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1476538-3F45-4614-BAC0-122991EECE5A}">
      <dsp:nvSpPr>
        <dsp:cNvPr id="0" name=""/>
        <dsp:cNvSpPr/>
      </dsp:nvSpPr>
      <dsp:spPr>
        <a:xfrm>
          <a:off x="2503373" y="2517102"/>
          <a:ext cx="986587" cy="164431"/>
        </a:xfrm>
        <a:prstGeom prst="parallelogram">
          <a:avLst>
            <a:gd name="adj" fmla="val 14084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61F8749-48BC-4B23-AD57-3B91895E9D04}">
      <dsp:nvSpPr>
        <dsp:cNvPr id="0" name=""/>
        <dsp:cNvSpPr/>
      </dsp:nvSpPr>
      <dsp:spPr>
        <a:xfrm>
          <a:off x="3547512" y="2517102"/>
          <a:ext cx="986587" cy="164431"/>
        </a:xfrm>
        <a:prstGeom prst="parallelogram">
          <a:avLst>
            <a:gd name="adj" fmla="val 14084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6A32E5F-29BE-427F-8414-21F11DEF2C55}">
      <dsp:nvSpPr>
        <dsp:cNvPr id="0" name=""/>
        <dsp:cNvSpPr/>
      </dsp:nvSpPr>
      <dsp:spPr>
        <a:xfrm>
          <a:off x="4591650" y="2517102"/>
          <a:ext cx="986587" cy="164431"/>
        </a:xfrm>
        <a:prstGeom prst="parallelogram">
          <a:avLst>
            <a:gd name="adj" fmla="val 14084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8315EB96-2754-4EE6-A922-ABCC4CBA89A3}">
      <dsp:nvSpPr>
        <dsp:cNvPr id="0" name=""/>
        <dsp:cNvSpPr/>
      </dsp:nvSpPr>
      <dsp:spPr>
        <a:xfrm>
          <a:off x="5635789"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1B2D9BF-3F3D-45FB-A057-7E6311F0F3F3}">
      <dsp:nvSpPr>
        <dsp:cNvPr id="0" name=""/>
        <dsp:cNvSpPr/>
      </dsp:nvSpPr>
      <dsp:spPr>
        <a:xfrm>
          <a:off x="6679927"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B4EF4-7714-4CBC-8274-A416852C9687}">
      <dsp:nvSpPr>
        <dsp:cNvPr id="0" name=""/>
        <dsp:cNvSpPr/>
      </dsp:nvSpPr>
      <dsp:spPr>
        <a:xfrm>
          <a:off x="415096" y="1844429"/>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b" anchorCtr="0">
          <a:noAutofit/>
        </a:bodyPr>
        <a:lstStyle/>
        <a:p>
          <a:pPr marL="0" lvl="0" indent="0" algn="ctr" defTabSz="1778000">
            <a:lnSpc>
              <a:spcPct val="90000"/>
            </a:lnSpc>
            <a:spcBef>
              <a:spcPct val="0"/>
            </a:spcBef>
            <a:spcAft>
              <a:spcPct val="35000"/>
            </a:spcAft>
            <a:buNone/>
          </a:pPr>
          <a:r>
            <a:rPr lang="es-MX" sz="4000" b="1" kern="1200" dirty="0"/>
            <a:t>¡POR SU ATENCIÓN GRACIAS!</a:t>
          </a:r>
        </a:p>
      </dsp:txBody>
      <dsp:txXfrm>
        <a:off x="415096" y="1844429"/>
        <a:ext cx="7399406" cy="672673"/>
      </dsp:txXfrm>
    </dsp:sp>
    <dsp:sp modelId="{794A4783-C0C0-42F5-95AD-678D36AA9E52}">
      <dsp:nvSpPr>
        <dsp:cNvPr id="0" name=""/>
        <dsp:cNvSpPr/>
      </dsp:nvSpPr>
      <dsp:spPr>
        <a:xfrm>
          <a:off x="415096"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C137F1B-5AA9-4697-BBA8-1D01604527AD}">
      <dsp:nvSpPr>
        <dsp:cNvPr id="0" name=""/>
        <dsp:cNvSpPr/>
      </dsp:nvSpPr>
      <dsp:spPr>
        <a:xfrm>
          <a:off x="1459235"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1476538-3F45-4614-BAC0-122991EECE5A}">
      <dsp:nvSpPr>
        <dsp:cNvPr id="0" name=""/>
        <dsp:cNvSpPr/>
      </dsp:nvSpPr>
      <dsp:spPr>
        <a:xfrm>
          <a:off x="2503373" y="2517102"/>
          <a:ext cx="986587" cy="164431"/>
        </a:xfrm>
        <a:prstGeom prst="parallelogram">
          <a:avLst>
            <a:gd name="adj" fmla="val 14084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61F8749-48BC-4B23-AD57-3B91895E9D04}">
      <dsp:nvSpPr>
        <dsp:cNvPr id="0" name=""/>
        <dsp:cNvSpPr/>
      </dsp:nvSpPr>
      <dsp:spPr>
        <a:xfrm>
          <a:off x="3547512" y="2517102"/>
          <a:ext cx="986587" cy="164431"/>
        </a:xfrm>
        <a:prstGeom prst="parallelogram">
          <a:avLst>
            <a:gd name="adj" fmla="val 14084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6A32E5F-29BE-427F-8414-21F11DEF2C55}">
      <dsp:nvSpPr>
        <dsp:cNvPr id="0" name=""/>
        <dsp:cNvSpPr/>
      </dsp:nvSpPr>
      <dsp:spPr>
        <a:xfrm>
          <a:off x="4591650" y="2517102"/>
          <a:ext cx="986587" cy="164431"/>
        </a:xfrm>
        <a:prstGeom prst="parallelogram">
          <a:avLst>
            <a:gd name="adj" fmla="val 14084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8315EB96-2754-4EE6-A922-ABCC4CBA89A3}">
      <dsp:nvSpPr>
        <dsp:cNvPr id="0" name=""/>
        <dsp:cNvSpPr/>
      </dsp:nvSpPr>
      <dsp:spPr>
        <a:xfrm>
          <a:off x="5635789"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1B2D9BF-3F3D-45FB-A057-7E6311F0F3F3}">
      <dsp:nvSpPr>
        <dsp:cNvPr id="0" name=""/>
        <dsp:cNvSpPr/>
      </dsp:nvSpPr>
      <dsp:spPr>
        <a:xfrm>
          <a:off x="6679927"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B4EF4-7714-4CBC-8274-A416852C9687}">
      <dsp:nvSpPr>
        <dsp:cNvPr id="0" name=""/>
        <dsp:cNvSpPr/>
      </dsp:nvSpPr>
      <dsp:spPr>
        <a:xfrm>
          <a:off x="415096" y="1844429"/>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b" anchorCtr="0">
          <a:noAutofit/>
        </a:bodyPr>
        <a:lstStyle/>
        <a:p>
          <a:pPr marL="0" lvl="0" indent="0" algn="ctr" defTabSz="1778000">
            <a:lnSpc>
              <a:spcPct val="90000"/>
            </a:lnSpc>
            <a:spcBef>
              <a:spcPct val="0"/>
            </a:spcBef>
            <a:spcAft>
              <a:spcPct val="35000"/>
            </a:spcAft>
            <a:buNone/>
          </a:pPr>
          <a:r>
            <a:rPr lang="es-MX" sz="4000" kern="1200" dirty="0"/>
            <a:t>1.1 Contabilidad Administrativa y Contabilidad Financiera</a:t>
          </a:r>
        </a:p>
      </dsp:txBody>
      <dsp:txXfrm>
        <a:off x="415096" y="1844429"/>
        <a:ext cx="7399406" cy="672673"/>
      </dsp:txXfrm>
    </dsp:sp>
    <dsp:sp modelId="{794A4783-C0C0-42F5-95AD-678D36AA9E52}">
      <dsp:nvSpPr>
        <dsp:cNvPr id="0" name=""/>
        <dsp:cNvSpPr/>
      </dsp:nvSpPr>
      <dsp:spPr>
        <a:xfrm>
          <a:off x="415096"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C137F1B-5AA9-4697-BBA8-1D01604527AD}">
      <dsp:nvSpPr>
        <dsp:cNvPr id="0" name=""/>
        <dsp:cNvSpPr/>
      </dsp:nvSpPr>
      <dsp:spPr>
        <a:xfrm>
          <a:off x="1459235"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1476538-3F45-4614-BAC0-122991EECE5A}">
      <dsp:nvSpPr>
        <dsp:cNvPr id="0" name=""/>
        <dsp:cNvSpPr/>
      </dsp:nvSpPr>
      <dsp:spPr>
        <a:xfrm>
          <a:off x="2503373" y="2517102"/>
          <a:ext cx="986587" cy="164431"/>
        </a:xfrm>
        <a:prstGeom prst="parallelogram">
          <a:avLst>
            <a:gd name="adj" fmla="val 14084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61F8749-48BC-4B23-AD57-3B91895E9D04}">
      <dsp:nvSpPr>
        <dsp:cNvPr id="0" name=""/>
        <dsp:cNvSpPr/>
      </dsp:nvSpPr>
      <dsp:spPr>
        <a:xfrm>
          <a:off x="3547512" y="2517102"/>
          <a:ext cx="986587" cy="164431"/>
        </a:xfrm>
        <a:prstGeom prst="parallelogram">
          <a:avLst>
            <a:gd name="adj" fmla="val 14084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6A32E5F-29BE-427F-8414-21F11DEF2C55}">
      <dsp:nvSpPr>
        <dsp:cNvPr id="0" name=""/>
        <dsp:cNvSpPr/>
      </dsp:nvSpPr>
      <dsp:spPr>
        <a:xfrm>
          <a:off x="4591650" y="2517102"/>
          <a:ext cx="986587" cy="164431"/>
        </a:xfrm>
        <a:prstGeom prst="parallelogram">
          <a:avLst>
            <a:gd name="adj" fmla="val 14084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8315EB96-2754-4EE6-A922-ABCC4CBA89A3}">
      <dsp:nvSpPr>
        <dsp:cNvPr id="0" name=""/>
        <dsp:cNvSpPr/>
      </dsp:nvSpPr>
      <dsp:spPr>
        <a:xfrm>
          <a:off x="5635789"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1B2D9BF-3F3D-45FB-A057-7E6311F0F3F3}">
      <dsp:nvSpPr>
        <dsp:cNvPr id="0" name=""/>
        <dsp:cNvSpPr/>
      </dsp:nvSpPr>
      <dsp:spPr>
        <a:xfrm>
          <a:off x="6679927"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174A7-E476-43EE-91F4-994646C1CAFD}">
      <dsp:nvSpPr>
        <dsp:cNvPr id="0" name=""/>
        <dsp:cNvSpPr/>
      </dsp:nvSpPr>
      <dsp:spPr>
        <a:xfrm>
          <a:off x="6658076" y="3218353"/>
          <a:ext cx="267627" cy="820722"/>
        </a:xfrm>
        <a:custGeom>
          <a:avLst/>
          <a:gdLst/>
          <a:ahLst/>
          <a:cxnLst/>
          <a:rect l="0" t="0" r="0" b="0"/>
          <a:pathLst>
            <a:path>
              <a:moveTo>
                <a:pt x="0" y="0"/>
              </a:moveTo>
              <a:lnTo>
                <a:pt x="0" y="820722"/>
              </a:lnTo>
              <a:lnTo>
                <a:pt x="267627" y="82072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093C3F-00A8-4F8E-9C94-24A80B76A267}">
      <dsp:nvSpPr>
        <dsp:cNvPr id="0" name=""/>
        <dsp:cNvSpPr/>
      </dsp:nvSpPr>
      <dsp:spPr>
        <a:xfrm>
          <a:off x="4133461" y="1951585"/>
          <a:ext cx="3238286" cy="374677"/>
        </a:xfrm>
        <a:custGeom>
          <a:avLst/>
          <a:gdLst/>
          <a:ahLst/>
          <a:cxnLst/>
          <a:rect l="0" t="0" r="0" b="0"/>
          <a:pathLst>
            <a:path>
              <a:moveTo>
                <a:pt x="0" y="0"/>
              </a:moveTo>
              <a:lnTo>
                <a:pt x="0" y="187338"/>
              </a:lnTo>
              <a:lnTo>
                <a:pt x="3238286" y="187338"/>
              </a:lnTo>
              <a:lnTo>
                <a:pt x="3238286" y="374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093A4D-0DBA-4A01-B559-4C696CF88F9F}">
      <dsp:nvSpPr>
        <dsp:cNvPr id="0" name=""/>
        <dsp:cNvSpPr/>
      </dsp:nvSpPr>
      <dsp:spPr>
        <a:xfrm>
          <a:off x="4499218" y="3218353"/>
          <a:ext cx="267627" cy="820722"/>
        </a:xfrm>
        <a:custGeom>
          <a:avLst/>
          <a:gdLst/>
          <a:ahLst/>
          <a:cxnLst/>
          <a:rect l="0" t="0" r="0" b="0"/>
          <a:pathLst>
            <a:path>
              <a:moveTo>
                <a:pt x="0" y="0"/>
              </a:moveTo>
              <a:lnTo>
                <a:pt x="0" y="820722"/>
              </a:lnTo>
              <a:lnTo>
                <a:pt x="267627" y="82072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4AB82A-7054-4E27-BA2F-5A7A3EF90A0A}">
      <dsp:nvSpPr>
        <dsp:cNvPr id="0" name=""/>
        <dsp:cNvSpPr/>
      </dsp:nvSpPr>
      <dsp:spPr>
        <a:xfrm>
          <a:off x="4133461" y="1951585"/>
          <a:ext cx="1079428" cy="374677"/>
        </a:xfrm>
        <a:custGeom>
          <a:avLst/>
          <a:gdLst/>
          <a:ahLst/>
          <a:cxnLst/>
          <a:rect l="0" t="0" r="0" b="0"/>
          <a:pathLst>
            <a:path>
              <a:moveTo>
                <a:pt x="0" y="0"/>
              </a:moveTo>
              <a:lnTo>
                <a:pt x="0" y="187338"/>
              </a:lnTo>
              <a:lnTo>
                <a:pt x="1079428" y="187338"/>
              </a:lnTo>
              <a:lnTo>
                <a:pt x="1079428" y="374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008665-38A1-49DC-8671-C088CEBCDF51}">
      <dsp:nvSpPr>
        <dsp:cNvPr id="0" name=""/>
        <dsp:cNvSpPr/>
      </dsp:nvSpPr>
      <dsp:spPr>
        <a:xfrm>
          <a:off x="2340360" y="3218353"/>
          <a:ext cx="267627" cy="820722"/>
        </a:xfrm>
        <a:custGeom>
          <a:avLst/>
          <a:gdLst/>
          <a:ahLst/>
          <a:cxnLst/>
          <a:rect l="0" t="0" r="0" b="0"/>
          <a:pathLst>
            <a:path>
              <a:moveTo>
                <a:pt x="0" y="0"/>
              </a:moveTo>
              <a:lnTo>
                <a:pt x="0" y="820722"/>
              </a:lnTo>
              <a:lnTo>
                <a:pt x="267627" y="82072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53D2DD-67A8-455C-AF60-41E903030DD5}">
      <dsp:nvSpPr>
        <dsp:cNvPr id="0" name=""/>
        <dsp:cNvSpPr/>
      </dsp:nvSpPr>
      <dsp:spPr>
        <a:xfrm>
          <a:off x="3054032" y="1951585"/>
          <a:ext cx="1079428" cy="374677"/>
        </a:xfrm>
        <a:custGeom>
          <a:avLst/>
          <a:gdLst/>
          <a:ahLst/>
          <a:cxnLst/>
          <a:rect l="0" t="0" r="0" b="0"/>
          <a:pathLst>
            <a:path>
              <a:moveTo>
                <a:pt x="1079428" y="0"/>
              </a:moveTo>
              <a:lnTo>
                <a:pt x="1079428" y="187338"/>
              </a:lnTo>
              <a:lnTo>
                <a:pt x="0" y="187338"/>
              </a:lnTo>
              <a:lnTo>
                <a:pt x="0" y="374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35DE17-311D-4ADB-8FF7-7FEB4F82F915}">
      <dsp:nvSpPr>
        <dsp:cNvPr id="0" name=""/>
        <dsp:cNvSpPr/>
      </dsp:nvSpPr>
      <dsp:spPr>
        <a:xfrm>
          <a:off x="181502" y="3218353"/>
          <a:ext cx="267627" cy="820722"/>
        </a:xfrm>
        <a:custGeom>
          <a:avLst/>
          <a:gdLst/>
          <a:ahLst/>
          <a:cxnLst/>
          <a:rect l="0" t="0" r="0" b="0"/>
          <a:pathLst>
            <a:path>
              <a:moveTo>
                <a:pt x="0" y="0"/>
              </a:moveTo>
              <a:lnTo>
                <a:pt x="0" y="820722"/>
              </a:lnTo>
              <a:lnTo>
                <a:pt x="267627" y="82072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347298-BD5D-4737-A7A4-C6F6ABBFA97F}">
      <dsp:nvSpPr>
        <dsp:cNvPr id="0" name=""/>
        <dsp:cNvSpPr/>
      </dsp:nvSpPr>
      <dsp:spPr>
        <a:xfrm>
          <a:off x="895174" y="1951585"/>
          <a:ext cx="3238286" cy="374677"/>
        </a:xfrm>
        <a:custGeom>
          <a:avLst/>
          <a:gdLst/>
          <a:ahLst/>
          <a:cxnLst/>
          <a:rect l="0" t="0" r="0" b="0"/>
          <a:pathLst>
            <a:path>
              <a:moveTo>
                <a:pt x="3238286" y="0"/>
              </a:moveTo>
              <a:lnTo>
                <a:pt x="3238286" y="187338"/>
              </a:lnTo>
              <a:lnTo>
                <a:pt x="0" y="187338"/>
              </a:lnTo>
              <a:lnTo>
                <a:pt x="0" y="374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4C0483-3F7E-47AF-8E23-30F39E929D26}">
      <dsp:nvSpPr>
        <dsp:cNvPr id="0" name=""/>
        <dsp:cNvSpPr/>
      </dsp:nvSpPr>
      <dsp:spPr>
        <a:xfrm>
          <a:off x="3241371" y="1059495"/>
          <a:ext cx="1784180" cy="89209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solidFill>
                <a:schemeClr val="tx1"/>
              </a:solidFill>
            </a:rPr>
            <a:t>Clasificación</a:t>
          </a:r>
          <a:endParaRPr lang="es-MX" sz="1300" kern="1200" dirty="0">
            <a:solidFill>
              <a:schemeClr val="tx1"/>
            </a:solidFill>
          </a:endParaRPr>
        </a:p>
      </dsp:txBody>
      <dsp:txXfrm>
        <a:off x="3241371" y="1059495"/>
        <a:ext cx="1784180" cy="892090"/>
      </dsp:txXfrm>
    </dsp:sp>
    <dsp:sp modelId="{A9158F71-AFB6-44F8-AFBA-3108CB6BF290}">
      <dsp:nvSpPr>
        <dsp:cNvPr id="0" name=""/>
        <dsp:cNvSpPr/>
      </dsp:nvSpPr>
      <dsp:spPr>
        <a:xfrm>
          <a:off x="3084" y="2326262"/>
          <a:ext cx="1784180" cy="89209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solidFill>
                <a:schemeClr val="tx1"/>
              </a:solidFill>
            </a:rPr>
            <a:t>Contabilidad Financiera</a:t>
          </a:r>
        </a:p>
      </dsp:txBody>
      <dsp:txXfrm>
        <a:off x="3084" y="2326262"/>
        <a:ext cx="1784180" cy="892090"/>
      </dsp:txXfrm>
    </dsp:sp>
    <dsp:sp modelId="{5B4DD72E-D358-49DD-980F-91560FF7DE1C}">
      <dsp:nvSpPr>
        <dsp:cNvPr id="0" name=""/>
        <dsp:cNvSpPr/>
      </dsp:nvSpPr>
      <dsp:spPr>
        <a:xfrm>
          <a:off x="449129" y="3593030"/>
          <a:ext cx="1784180" cy="89209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ES" sz="1300" kern="1200" dirty="0">
              <a:solidFill>
                <a:schemeClr val="tx1"/>
              </a:solidFill>
              <a:latin typeface="Arial" panose="020B0604020202020204" pitchFamily="34" charset="0"/>
              <a:cs typeface="Arial" panose="020B0604020202020204" pitchFamily="34" charset="0"/>
            </a:rPr>
            <a:t>Realiza y analiza la información de los Estados financieros.</a:t>
          </a:r>
          <a:endParaRPr lang="es-MX" sz="1300" kern="1200" dirty="0">
            <a:solidFill>
              <a:schemeClr val="tx1"/>
            </a:solidFill>
          </a:endParaRPr>
        </a:p>
      </dsp:txBody>
      <dsp:txXfrm>
        <a:off x="449129" y="3593030"/>
        <a:ext cx="1784180" cy="892090"/>
      </dsp:txXfrm>
    </dsp:sp>
    <dsp:sp modelId="{2ABFCE59-C39A-4158-9542-EF7D92F2A225}">
      <dsp:nvSpPr>
        <dsp:cNvPr id="0" name=""/>
        <dsp:cNvSpPr/>
      </dsp:nvSpPr>
      <dsp:spPr>
        <a:xfrm>
          <a:off x="2161942" y="2326262"/>
          <a:ext cx="1784180" cy="89209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solidFill>
                <a:schemeClr val="tx1"/>
              </a:solidFill>
            </a:rPr>
            <a:t>Contabilidad Administrativa</a:t>
          </a:r>
        </a:p>
      </dsp:txBody>
      <dsp:txXfrm>
        <a:off x="2161942" y="2326262"/>
        <a:ext cx="1784180" cy="892090"/>
      </dsp:txXfrm>
    </dsp:sp>
    <dsp:sp modelId="{D0A2AE34-48A3-4762-8B52-86FFE09C281B}">
      <dsp:nvSpPr>
        <dsp:cNvPr id="0" name=""/>
        <dsp:cNvSpPr/>
      </dsp:nvSpPr>
      <dsp:spPr>
        <a:xfrm>
          <a:off x="2607987" y="3593030"/>
          <a:ext cx="1784180" cy="89209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ES" sz="1300" kern="1200" dirty="0">
              <a:solidFill>
                <a:schemeClr val="tx1"/>
              </a:solidFill>
              <a:latin typeface="Arial" panose="020B0604020202020204" pitchFamily="34" charset="0"/>
              <a:cs typeface="Arial" panose="020B0604020202020204" pitchFamily="34" charset="0"/>
            </a:rPr>
            <a:t>Analiza y provee información necesaria para la toma de decisiones.</a:t>
          </a:r>
          <a:endParaRPr lang="es-MX" sz="1300" kern="1200" dirty="0">
            <a:solidFill>
              <a:schemeClr val="tx1"/>
            </a:solidFill>
          </a:endParaRPr>
        </a:p>
      </dsp:txBody>
      <dsp:txXfrm>
        <a:off x="2607987" y="3593030"/>
        <a:ext cx="1784180" cy="892090"/>
      </dsp:txXfrm>
    </dsp:sp>
    <dsp:sp modelId="{143554CA-1457-4C13-B2CA-A3567B6735D9}">
      <dsp:nvSpPr>
        <dsp:cNvPr id="0" name=""/>
        <dsp:cNvSpPr/>
      </dsp:nvSpPr>
      <dsp:spPr>
        <a:xfrm>
          <a:off x="4320800" y="2326262"/>
          <a:ext cx="1784180" cy="89209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MX" sz="1600" kern="1200" dirty="0">
              <a:solidFill>
                <a:schemeClr val="tx1"/>
              </a:solidFill>
            </a:rPr>
            <a:t>Contabilidad de Costos </a:t>
          </a:r>
        </a:p>
      </dsp:txBody>
      <dsp:txXfrm>
        <a:off x="4320800" y="2326262"/>
        <a:ext cx="1784180" cy="892090"/>
      </dsp:txXfrm>
    </dsp:sp>
    <dsp:sp modelId="{2BECF9D9-C961-49A9-82D2-9A5FA8B60B1B}">
      <dsp:nvSpPr>
        <dsp:cNvPr id="0" name=""/>
        <dsp:cNvSpPr/>
      </dsp:nvSpPr>
      <dsp:spPr>
        <a:xfrm>
          <a:off x="4766845" y="3593030"/>
          <a:ext cx="1784180" cy="89209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ES" sz="1300" kern="1200" dirty="0">
              <a:solidFill>
                <a:schemeClr val="tx1"/>
              </a:solidFill>
              <a:latin typeface="Arial" panose="020B0604020202020204" pitchFamily="34" charset="0"/>
              <a:cs typeface="Arial" panose="020B0604020202020204" pitchFamily="34" charset="0"/>
            </a:rPr>
            <a:t>Clasifica, acumula, controla, valúa y asigna costos.</a:t>
          </a:r>
          <a:endParaRPr lang="es-MX" sz="1300" kern="1200" dirty="0">
            <a:solidFill>
              <a:schemeClr val="tx1"/>
            </a:solidFill>
          </a:endParaRPr>
        </a:p>
      </dsp:txBody>
      <dsp:txXfrm>
        <a:off x="4766845" y="3593030"/>
        <a:ext cx="1784180" cy="892090"/>
      </dsp:txXfrm>
    </dsp:sp>
    <dsp:sp modelId="{AF9D7F76-0F81-4D3F-B9C7-40D3FBD275E9}">
      <dsp:nvSpPr>
        <dsp:cNvPr id="0" name=""/>
        <dsp:cNvSpPr/>
      </dsp:nvSpPr>
      <dsp:spPr>
        <a:xfrm>
          <a:off x="6479658" y="2326262"/>
          <a:ext cx="1784180" cy="89209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ct val="35000"/>
            </a:spcAft>
            <a:buNone/>
          </a:pPr>
          <a:r>
            <a:rPr lang="es-MX" sz="1800" kern="1200" dirty="0">
              <a:solidFill>
                <a:schemeClr val="tx1"/>
              </a:solidFill>
            </a:rPr>
            <a:t>Contabilidad </a:t>
          </a:r>
        </a:p>
        <a:p>
          <a:pPr marL="0" lvl="0" indent="0" algn="ctr" defTabSz="800100">
            <a:lnSpc>
              <a:spcPct val="100000"/>
            </a:lnSpc>
            <a:spcBef>
              <a:spcPct val="0"/>
            </a:spcBef>
            <a:spcAft>
              <a:spcPct val="35000"/>
            </a:spcAft>
            <a:buNone/>
          </a:pPr>
          <a:r>
            <a:rPr lang="es-MX" sz="1800" kern="1200" dirty="0">
              <a:solidFill>
                <a:schemeClr val="tx1"/>
              </a:solidFill>
            </a:rPr>
            <a:t>Fiscal</a:t>
          </a:r>
        </a:p>
      </dsp:txBody>
      <dsp:txXfrm>
        <a:off x="6479658" y="2326262"/>
        <a:ext cx="1784180" cy="892090"/>
      </dsp:txXfrm>
    </dsp:sp>
    <dsp:sp modelId="{DD020D2F-B976-439D-B827-ACA301E4D806}">
      <dsp:nvSpPr>
        <dsp:cNvPr id="0" name=""/>
        <dsp:cNvSpPr/>
      </dsp:nvSpPr>
      <dsp:spPr>
        <a:xfrm>
          <a:off x="6925703" y="3593030"/>
          <a:ext cx="1784180" cy="89209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s-ES" sz="1300" kern="1200" dirty="0">
              <a:solidFill>
                <a:schemeClr val="tx1"/>
              </a:solidFill>
              <a:latin typeface="Arial" panose="020B0604020202020204" pitchFamily="34" charset="0"/>
              <a:cs typeface="Arial" panose="020B0604020202020204" pitchFamily="34" charset="0"/>
            </a:rPr>
            <a:t>Es el sistema de información diseñado para cumplir con las obligaciones tributarias.</a:t>
          </a:r>
          <a:endParaRPr lang="es-MX" sz="1300" kern="1200" dirty="0">
            <a:solidFill>
              <a:schemeClr val="tx1"/>
            </a:solidFill>
          </a:endParaRPr>
        </a:p>
      </dsp:txBody>
      <dsp:txXfrm>
        <a:off x="6925703" y="3593030"/>
        <a:ext cx="1784180" cy="892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DFACB7-950B-4155-94FA-8C4C8C2E7B63}">
      <dsp:nvSpPr>
        <dsp:cNvPr id="0" name=""/>
        <dsp:cNvSpPr/>
      </dsp:nvSpPr>
      <dsp:spPr>
        <a:xfrm>
          <a:off x="647" y="1144704"/>
          <a:ext cx="1676787" cy="1382998"/>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123825" tIns="123825" rIns="123825" bIns="123825" numCol="1" spcCol="1270" anchor="t" anchorCtr="0">
          <a:noAutofit/>
        </a:bodyPr>
        <a:lstStyle/>
        <a:p>
          <a:pPr marL="57150" lvl="1" indent="-57150" algn="just" defTabSz="488950">
            <a:lnSpc>
              <a:spcPct val="100000"/>
            </a:lnSpc>
            <a:spcBef>
              <a:spcPct val="0"/>
            </a:spcBef>
            <a:spcAft>
              <a:spcPct val="15000"/>
            </a:spcAft>
            <a:buChar char="•"/>
          </a:pPr>
          <a:r>
            <a:rPr lang="es-MX" sz="1100" b="0" kern="1200" dirty="0">
              <a:latin typeface="Arial" panose="020B0604020202020204" pitchFamily="34" charset="0"/>
              <a:cs typeface="Arial" panose="020B0604020202020204" pitchFamily="34" charset="0"/>
            </a:rPr>
            <a:t>Es el proceso de definir metas y objetivos con respectivas estrategias.</a:t>
          </a:r>
          <a:endParaRPr lang="es-MX" sz="1100" b="1" kern="1200" dirty="0">
            <a:latin typeface="Arial" panose="020B0604020202020204" pitchFamily="34" charset="0"/>
            <a:cs typeface="Arial" panose="020B0604020202020204" pitchFamily="34" charset="0"/>
          </a:endParaRPr>
        </a:p>
      </dsp:txBody>
      <dsp:txXfrm>
        <a:off x="32474" y="1176531"/>
        <a:ext cx="1613133" cy="1022987"/>
      </dsp:txXfrm>
    </dsp:sp>
    <dsp:sp modelId="{75DBBBAB-E2AF-4D9C-B522-704736EBDD3E}">
      <dsp:nvSpPr>
        <dsp:cNvPr id="0" name=""/>
        <dsp:cNvSpPr/>
      </dsp:nvSpPr>
      <dsp:spPr>
        <a:xfrm>
          <a:off x="929046" y="1424126"/>
          <a:ext cx="1922998" cy="1922998"/>
        </a:xfrm>
        <a:prstGeom prst="leftCircularArrow">
          <a:avLst>
            <a:gd name="adj1" fmla="val 3536"/>
            <a:gd name="adj2" fmla="val 439047"/>
            <a:gd name="adj3" fmla="val 2214558"/>
            <a:gd name="adj4" fmla="val 9024489"/>
            <a:gd name="adj5" fmla="val 412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56EBEDC-ABDE-4DC4-97B2-2F99987528EA}">
      <dsp:nvSpPr>
        <dsp:cNvPr id="0" name=""/>
        <dsp:cNvSpPr/>
      </dsp:nvSpPr>
      <dsp:spPr>
        <a:xfrm>
          <a:off x="373266" y="2231346"/>
          <a:ext cx="1490477" cy="592713"/>
        </a:xfrm>
        <a:prstGeom prst="roundRect">
          <a:avLst>
            <a:gd name="adj" fmla="val 100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20955" tIns="13970" rIns="20955" bIns="13970" numCol="1" spcCol="1270" anchor="ctr" anchorCtr="0">
          <a:noAutofit/>
        </a:bodyPr>
        <a:lstStyle/>
        <a:p>
          <a:pPr marL="0" lvl="0" indent="0" algn="just" defTabSz="488950">
            <a:lnSpc>
              <a:spcPct val="150000"/>
            </a:lnSpc>
            <a:spcBef>
              <a:spcPct val="0"/>
            </a:spcBef>
            <a:spcAft>
              <a:spcPct val="35000"/>
            </a:spcAft>
            <a:buNone/>
          </a:pPr>
          <a:r>
            <a:rPr lang="es-MX" sz="1100" b="1" kern="1200" dirty="0">
              <a:latin typeface="Arial" panose="020B0604020202020204" pitchFamily="34" charset="0"/>
              <a:cs typeface="Arial" panose="020B0604020202020204" pitchFamily="34" charset="0"/>
            </a:rPr>
            <a:t>La planeación</a:t>
          </a:r>
        </a:p>
      </dsp:txBody>
      <dsp:txXfrm>
        <a:off x="390626" y="2248706"/>
        <a:ext cx="1455757" cy="557993"/>
      </dsp:txXfrm>
    </dsp:sp>
    <dsp:sp modelId="{5D0C37C8-622A-4500-8482-65E79BCB7AEC}">
      <dsp:nvSpPr>
        <dsp:cNvPr id="0" name=""/>
        <dsp:cNvSpPr/>
      </dsp:nvSpPr>
      <dsp:spPr>
        <a:xfrm>
          <a:off x="2187495" y="1144704"/>
          <a:ext cx="1676787" cy="1382998"/>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23825" tIns="123825" rIns="123825" bIns="123825" numCol="1" spcCol="1270" anchor="t" anchorCtr="0">
          <a:noAutofit/>
        </a:bodyPr>
        <a:lstStyle/>
        <a:p>
          <a:pPr marL="57150" lvl="1" indent="-57150" algn="just" defTabSz="488950">
            <a:lnSpc>
              <a:spcPct val="100000"/>
            </a:lnSpc>
            <a:spcBef>
              <a:spcPct val="0"/>
            </a:spcBef>
            <a:spcAft>
              <a:spcPct val="15000"/>
            </a:spcAft>
            <a:buChar char="•"/>
          </a:pPr>
          <a:r>
            <a:rPr lang="es-MX" sz="1100" b="0" kern="1200" dirty="0">
              <a:latin typeface="Arial" panose="020B0604020202020204" pitchFamily="34" charset="0"/>
              <a:cs typeface="Arial" panose="020B0604020202020204" pitchFamily="34" charset="0"/>
            </a:rPr>
            <a:t>Implica el diseño de la estructura mas adecuada para llevar a cabo los planes.</a:t>
          </a:r>
          <a:endParaRPr lang="es-MX" sz="1100" b="1" kern="1200" dirty="0">
            <a:latin typeface="Arial" panose="020B0604020202020204" pitchFamily="34" charset="0"/>
            <a:cs typeface="Arial" panose="020B0604020202020204" pitchFamily="34" charset="0"/>
          </a:endParaRPr>
        </a:p>
      </dsp:txBody>
      <dsp:txXfrm>
        <a:off x="2219322" y="1472888"/>
        <a:ext cx="1613133" cy="1022987"/>
      </dsp:txXfrm>
    </dsp:sp>
    <dsp:sp modelId="{2B390C73-41BF-4D7A-9C9B-C5B09F74CF56}">
      <dsp:nvSpPr>
        <dsp:cNvPr id="0" name=""/>
        <dsp:cNvSpPr/>
      </dsp:nvSpPr>
      <dsp:spPr>
        <a:xfrm>
          <a:off x="3101921" y="271056"/>
          <a:ext cx="2137254" cy="2137254"/>
        </a:xfrm>
        <a:prstGeom prst="circularArrow">
          <a:avLst>
            <a:gd name="adj1" fmla="val 3181"/>
            <a:gd name="adj2" fmla="val 391721"/>
            <a:gd name="adj3" fmla="val 19432768"/>
            <a:gd name="adj4" fmla="val 12575511"/>
            <a:gd name="adj5" fmla="val 371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639AD9-7AAA-4522-A75C-AD65206AA385}">
      <dsp:nvSpPr>
        <dsp:cNvPr id="0" name=""/>
        <dsp:cNvSpPr/>
      </dsp:nvSpPr>
      <dsp:spPr>
        <a:xfrm>
          <a:off x="2560114" y="848347"/>
          <a:ext cx="1490477" cy="592713"/>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20955" tIns="13970" rIns="20955" bIns="13970" numCol="1" spcCol="1270" anchor="ctr" anchorCtr="0">
          <a:noAutofit/>
        </a:bodyPr>
        <a:lstStyle/>
        <a:p>
          <a:pPr marL="0" lvl="0" indent="0" algn="just" defTabSz="488950">
            <a:lnSpc>
              <a:spcPct val="150000"/>
            </a:lnSpc>
            <a:spcBef>
              <a:spcPct val="0"/>
            </a:spcBef>
            <a:spcAft>
              <a:spcPct val="35000"/>
            </a:spcAft>
            <a:buNone/>
          </a:pPr>
          <a:r>
            <a:rPr lang="es-MX" sz="1100" b="1" kern="1200" dirty="0">
              <a:latin typeface="Arial" panose="020B0604020202020204" pitchFamily="34" charset="0"/>
              <a:cs typeface="Arial" panose="020B0604020202020204" pitchFamily="34" charset="0"/>
            </a:rPr>
            <a:t>La organización</a:t>
          </a:r>
        </a:p>
      </dsp:txBody>
      <dsp:txXfrm>
        <a:off x="2577474" y="865707"/>
        <a:ext cx="1455757" cy="557993"/>
      </dsp:txXfrm>
    </dsp:sp>
    <dsp:sp modelId="{823BDECA-454C-4CCA-A2DD-12E269F62F75}">
      <dsp:nvSpPr>
        <dsp:cNvPr id="0" name=""/>
        <dsp:cNvSpPr/>
      </dsp:nvSpPr>
      <dsp:spPr>
        <a:xfrm>
          <a:off x="4374343" y="1144704"/>
          <a:ext cx="1676787" cy="1382998"/>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3825" tIns="123825" rIns="123825" bIns="123825" numCol="1" spcCol="1270" anchor="t" anchorCtr="0">
          <a:noAutofit/>
        </a:bodyPr>
        <a:lstStyle/>
        <a:p>
          <a:pPr marL="57150" lvl="1" indent="-57150" algn="just" defTabSz="488950">
            <a:lnSpc>
              <a:spcPct val="100000"/>
            </a:lnSpc>
            <a:spcBef>
              <a:spcPct val="0"/>
            </a:spcBef>
            <a:spcAft>
              <a:spcPct val="15000"/>
            </a:spcAft>
            <a:buChar char="•"/>
          </a:pPr>
          <a:r>
            <a:rPr lang="es-MX" sz="1100" b="0" kern="1200" dirty="0">
              <a:solidFill>
                <a:schemeClr val="tx1"/>
              </a:solidFill>
              <a:latin typeface="Arial" panose="020B0604020202020204" pitchFamily="34" charset="0"/>
              <a:cs typeface="Arial" panose="020B0604020202020204" pitchFamily="34" charset="0"/>
            </a:rPr>
            <a:t>Incluye la motivación el liderazgo, la selección de los canales de comunicación mas efectivos.</a:t>
          </a:r>
          <a:endParaRPr lang="es-MX" sz="1100" b="1" kern="1200" dirty="0">
            <a:solidFill>
              <a:schemeClr val="tx1"/>
            </a:solidFill>
            <a:latin typeface="Arial" panose="020B0604020202020204" pitchFamily="34" charset="0"/>
            <a:cs typeface="Arial" panose="020B0604020202020204" pitchFamily="34" charset="0"/>
          </a:endParaRPr>
        </a:p>
      </dsp:txBody>
      <dsp:txXfrm>
        <a:off x="4406170" y="1176531"/>
        <a:ext cx="1613133" cy="1022987"/>
      </dsp:txXfrm>
    </dsp:sp>
    <dsp:sp modelId="{F6DD151E-F7AC-4218-AFD0-2427AD02E4AC}">
      <dsp:nvSpPr>
        <dsp:cNvPr id="0" name=""/>
        <dsp:cNvSpPr/>
      </dsp:nvSpPr>
      <dsp:spPr>
        <a:xfrm>
          <a:off x="5302742" y="1424126"/>
          <a:ext cx="1922998" cy="1922998"/>
        </a:xfrm>
        <a:prstGeom prst="leftCircularArrow">
          <a:avLst>
            <a:gd name="adj1" fmla="val 3536"/>
            <a:gd name="adj2" fmla="val 439047"/>
            <a:gd name="adj3" fmla="val 2214558"/>
            <a:gd name="adj4" fmla="val 9024489"/>
            <a:gd name="adj5" fmla="val 412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6DD755-6F0A-4D77-95D3-7918B9842D1F}">
      <dsp:nvSpPr>
        <dsp:cNvPr id="0" name=""/>
        <dsp:cNvSpPr/>
      </dsp:nvSpPr>
      <dsp:spPr>
        <a:xfrm>
          <a:off x="4746962" y="2231346"/>
          <a:ext cx="1490477" cy="592713"/>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20955" tIns="13970" rIns="20955" bIns="13970" numCol="1" spcCol="1270" anchor="ctr" anchorCtr="0">
          <a:noAutofit/>
        </a:bodyPr>
        <a:lstStyle/>
        <a:p>
          <a:pPr marL="0" lvl="0" indent="0" algn="just" defTabSz="488950">
            <a:lnSpc>
              <a:spcPct val="150000"/>
            </a:lnSpc>
            <a:spcBef>
              <a:spcPct val="0"/>
            </a:spcBef>
            <a:spcAft>
              <a:spcPct val="35000"/>
            </a:spcAft>
            <a:buNone/>
          </a:pPr>
          <a:r>
            <a:rPr lang="es-MX" sz="1100" b="1" kern="1200" dirty="0">
              <a:solidFill>
                <a:schemeClr val="tx1"/>
              </a:solidFill>
              <a:latin typeface="Arial" panose="020B0604020202020204" pitchFamily="34" charset="0"/>
              <a:cs typeface="Arial" panose="020B0604020202020204" pitchFamily="34" charset="0"/>
            </a:rPr>
            <a:t>La dirección</a:t>
          </a:r>
        </a:p>
      </dsp:txBody>
      <dsp:txXfrm>
        <a:off x="4764322" y="2248706"/>
        <a:ext cx="1455757" cy="557993"/>
      </dsp:txXfrm>
    </dsp:sp>
    <dsp:sp modelId="{4C30B03F-B761-4226-B099-C4BA460E416C}">
      <dsp:nvSpPr>
        <dsp:cNvPr id="0" name=""/>
        <dsp:cNvSpPr/>
      </dsp:nvSpPr>
      <dsp:spPr>
        <a:xfrm>
          <a:off x="6561191" y="1144704"/>
          <a:ext cx="1676787" cy="1382998"/>
        </a:xfrm>
        <a:prstGeom prst="roundRect">
          <a:avLst>
            <a:gd name="adj" fmla="val 10000"/>
          </a:avLst>
        </a:prstGeom>
        <a:solidFill>
          <a:schemeClr val="bg1"/>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just" defTabSz="488950">
            <a:lnSpc>
              <a:spcPct val="100000"/>
            </a:lnSpc>
            <a:spcBef>
              <a:spcPct val="0"/>
            </a:spcBef>
            <a:spcAft>
              <a:spcPct val="15000"/>
            </a:spcAft>
            <a:buChar char="•"/>
          </a:pPr>
          <a:r>
            <a:rPr lang="es-MX" sz="1100" b="0" kern="1200" dirty="0">
              <a:solidFill>
                <a:schemeClr val="tx1"/>
              </a:solidFill>
              <a:latin typeface="Arial" panose="020B0604020202020204" pitchFamily="34" charset="0"/>
              <a:cs typeface="Arial" panose="020B0604020202020204" pitchFamily="34" charset="0"/>
            </a:rPr>
            <a:t>Es el seguimiento de las actividades para asegurarse de que se están realizando de acuerdo con lo planeado.</a:t>
          </a:r>
          <a:r>
            <a:rPr lang="es-MX" sz="1050" b="0" kern="1200" dirty="0">
              <a:solidFill>
                <a:schemeClr val="tx1"/>
              </a:solidFill>
              <a:latin typeface="Arial" panose="020B0604020202020204" pitchFamily="34" charset="0"/>
              <a:cs typeface="Arial" panose="020B0604020202020204" pitchFamily="34" charset="0"/>
            </a:rPr>
            <a:t> </a:t>
          </a:r>
          <a:endParaRPr lang="es-MX" sz="1050" b="1" kern="1200" dirty="0">
            <a:solidFill>
              <a:schemeClr val="tx1"/>
            </a:solidFill>
            <a:latin typeface="Arial" panose="020B0604020202020204" pitchFamily="34" charset="0"/>
            <a:cs typeface="Arial" panose="020B0604020202020204" pitchFamily="34" charset="0"/>
          </a:endParaRPr>
        </a:p>
      </dsp:txBody>
      <dsp:txXfrm>
        <a:off x="6593018" y="1472888"/>
        <a:ext cx="1613133" cy="1022987"/>
      </dsp:txXfrm>
    </dsp:sp>
    <dsp:sp modelId="{2659383B-BA66-4DCB-8188-9BC562AEF2D8}">
      <dsp:nvSpPr>
        <dsp:cNvPr id="0" name=""/>
        <dsp:cNvSpPr/>
      </dsp:nvSpPr>
      <dsp:spPr>
        <a:xfrm>
          <a:off x="6933811" y="848347"/>
          <a:ext cx="1490477" cy="592713"/>
        </a:xfrm>
        <a:prstGeom prst="roundRect">
          <a:avLst>
            <a:gd name="adj" fmla="val 10000"/>
          </a:avLst>
        </a:prstGeom>
        <a:solidFill>
          <a:schemeClr val="bg1"/>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marL="0" lvl="0" indent="0" algn="just" defTabSz="488950">
            <a:lnSpc>
              <a:spcPct val="150000"/>
            </a:lnSpc>
            <a:spcBef>
              <a:spcPct val="0"/>
            </a:spcBef>
            <a:spcAft>
              <a:spcPct val="35000"/>
            </a:spcAft>
            <a:buNone/>
          </a:pPr>
          <a:r>
            <a:rPr lang="es-MX" sz="1100" b="1" kern="1200" dirty="0">
              <a:solidFill>
                <a:schemeClr val="tx1"/>
              </a:solidFill>
              <a:latin typeface="Arial" panose="020B0604020202020204" pitchFamily="34" charset="0"/>
              <a:cs typeface="Arial" panose="020B0604020202020204" pitchFamily="34" charset="0"/>
            </a:rPr>
            <a:t>El control</a:t>
          </a:r>
        </a:p>
      </dsp:txBody>
      <dsp:txXfrm>
        <a:off x="6951171" y="865707"/>
        <a:ext cx="1455757" cy="5579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1CB02F-3D0F-49B4-8AAC-DFF4004C38C4}">
      <dsp:nvSpPr>
        <dsp:cNvPr id="0" name=""/>
        <dsp:cNvSpPr/>
      </dsp:nvSpPr>
      <dsp:spPr>
        <a:xfrm>
          <a:off x="5048344" y="3434080"/>
          <a:ext cx="506536" cy="91440"/>
        </a:xfrm>
        <a:custGeom>
          <a:avLst/>
          <a:gdLst/>
          <a:ahLst/>
          <a:cxnLst/>
          <a:rect l="0" t="0" r="0" b="0"/>
          <a:pathLst>
            <a:path>
              <a:moveTo>
                <a:pt x="0" y="45720"/>
              </a:moveTo>
              <a:lnTo>
                <a:pt x="506536" y="4572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5288949" y="3467136"/>
        <a:ext cx="25326" cy="25326"/>
      </dsp:txXfrm>
    </dsp:sp>
    <dsp:sp modelId="{8FD4B9FE-251B-418C-A953-943442A10263}">
      <dsp:nvSpPr>
        <dsp:cNvPr id="0" name=""/>
        <dsp:cNvSpPr/>
      </dsp:nvSpPr>
      <dsp:spPr>
        <a:xfrm>
          <a:off x="2009122" y="2032000"/>
          <a:ext cx="506536" cy="1447800"/>
        </a:xfrm>
        <a:custGeom>
          <a:avLst/>
          <a:gdLst/>
          <a:ahLst/>
          <a:cxnLst/>
          <a:rect l="0" t="0" r="0" b="0"/>
          <a:pathLst>
            <a:path>
              <a:moveTo>
                <a:pt x="0" y="0"/>
              </a:moveTo>
              <a:lnTo>
                <a:pt x="253268" y="0"/>
              </a:lnTo>
              <a:lnTo>
                <a:pt x="253268" y="1447800"/>
              </a:lnTo>
              <a:lnTo>
                <a:pt x="506536" y="144780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224044" y="2717553"/>
        <a:ext cx="76692" cy="76692"/>
      </dsp:txXfrm>
    </dsp:sp>
    <dsp:sp modelId="{55F41E5A-9B4D-47D5-8EFD-2134ED02EFFA}">
      <dsp:nvSpPr>
        <dsp:cNvPr id="0" name=""/>
        <dsp:cNvSpPr/>
      </dsp:nvSpPr>
      <dsp:spPr>
        <a:xfrm>
          <a:off x="5048344" y="2468880"/>
          <a:ext cx="506536" cy="91440"/>
        </a:xfrm>
        <a:custGeom>
          <a:avLst/>
          <a:gdLst/>
          <a:ahLst/>
          <a:cxnLst/>
          <a:rect l="0" t="0" r="0" b="0"/>
          <a:pathLst>
            <a:path>
              <a:moveTo>
                <a:pt x="0" y="45720"/>
              </a:moveTo>
              <a:lnTo>
                <a:pt x="506536" y="4572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5288949" y="2501936"/>
        <a:ext cx="25326" cy="25326"/>
      </dsp:txXfrm>
    </dsp:sp>
    <dsp:sp modelId="{408782E4-ED6F-4623-9B54-A6F420D51ED9}">
      <dsp:nvSpPr>
        <dsp:cNvPr id="0" name=""/>
        <dsp:cNvSpPr/>
      </dsp:nvSpPr>
      <dsp:spPr>
        <a:xfrm>
          <a:off x="2009122" y="2032000"/>
          <a:ext cx="506536" cy="482599"/>
        </a:xfrm>
        <a:custGeom>
          <a:avLst/>
          <a:gdLst/>
          <a:ahLst/>
          <a:cxnLst/>
          <a:rect l="0" t="0" r="0" b="0"/>
          <a:pathLst>
            <a:path>
              <a:moveTo>
                <a:pt x="0" y="0"/>
              </a:moveTo>
              <a:lnTo>
                <a:pt x="253268" y="0"/>
              </a:lnTo>
              <a:lnTo>
                <a:pt x="253268" y="482599"/>
              </a:lnTo>
              <a:lnTo>
                <a:pt x="506536" y="482599"/>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244899" y="2255809"/>
        <a:ext cx="34981" cy="34981"/>
      </dsp:txXfrm>
    </dsp:sp>
    <dsp:sp modelId="{D7AF2C59-45A9-42C2-A712-38EEEF7E0BBA}">
      <dsp:nvSpPr>
        <dsp:cNvPr id="0" name=""/>
        <dsp:cNvSpPr/>
      </dsp:nvSpPr>
      <dsp:spPr>
        <a:xfrm>
          <a:off x="5048344" y="1503679"/>
          <a:ext cx="506536" cy="91440"/>
        </a:xfrm>
        <a:custGeom>
          <a:avLst/>
          <a:gdLst/>
          <a:ahLst/>
          <a:cxnLst/>
          <a:rect l="0" t="0" r="0" b="0"/>
          <a:pathLst>
            <a:path>
              <a:moveTo>
                <a:pt x="0" y="45720"/>
              </a:moveTo>
              <a:lnTo>
                <a:pt x="506536" y="4572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5288949" y="1536736"/>
        <a:ext cx="25326" cy="25326"/>
      </dsp:txXfrm>
    </dsp:sp>
    <dsp:sp modelId="{5770B771-89CD-40DE-8CA3-F13D650CF46C}">
      <dsp:nvSpPr>
        <dsp:cNvPr id="0" name=""/>
        <dsp:cNvSpPr/>
      </dsp:nvSpPr>
      <dsp:spPr>
        <a:xfrm>
          <a:off x="2009122" y="1549399"/>
          <a:ext cx="506536" cy="482600"/>
        </a:xfrm>
        <a:custGeom>
          <a:avLst/>
          <a:gdLst/>
          <a:ahLst/>
          <a:cxnLst/>
          <a:rect l="0" t="0" r="0" b="0"/>
          <a:pathLst>
            <a:path>
              <a:moveTo>
                <a:pt x="0" y="482600"/>
              </a:moveTo>
              <a:lnTo>
                <a:pt x="253268" y="482600"/>
              </a:lnTo>
              <a:lnTo>
                <a:pt x="253268" y="0"/>
              </a:lnTo>
              <a:lnTo>
                <a:pt x="506536" y="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244899" y="1773209"/>
        <a:ext cx="34981" cy="34981"/>
      </dsp:txXfrm>
    </dsp:sp>
    <dsp:sp modelId="{9B8275F5-C057-4BA9-AB5B-E8C3EFD64DD3}">
      <dsp:nvSpPr>
        <dsp:cNvPr id="0" name=""/>
        <dsp:cNvSpPr/>
      </dsp:nvSpPr>
      <dsp:spPr>
        <a:xfrm>
          <a:off x="5048344" y="538479"/>
          <a:ext cx="506536" cy="91440"/>
        </a:xfrm>
        <a:custGeom>
          <a:avLst/>
          <a:gdLst/>
          <a:ahLst/>
          <a:cxnLst/>
          <a:rect l="0" t="0" r="0" b="0"/>
          <a:pathLst>
            <a:path>
              <a:moveTo>
                <a:pt x="0" y="45720"/>
              </a:moveTo>
              <a:lnTo>
                <a:pt x="506536" y="4572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5288949" y="571536"/>
        <a:ext cx="25326" cy="25326"/>
      </dsp:txXfrm>
    </dsp:sp>
    <dsp:sp modelId="{9C771050-F071-43F4-B788-D3E4432D8F26}">
      <dsp:nvSpPr>
        <dsp:cNvPr id="0" name=""/>
        <dsp:cNvSpPr/>
      </dsp:nvSpPr>
      <dsp:spPr>
        <a:xfrm>
          <a:off x="2009122" y="584199"/>
          <a:ext cx="506536" cy="1447800"/>
        </a:xfrm>
        <a:custGeom>
          <a:avLst/>
          <a:gdLst/>
          <a:ahLst/>
          <a:cxnLst/>
          <a:rect l="0" t="0" r="0" b="0"/>
          <a:pathLst>
            <a:path>
              <a:moveTo>
                <a:pt x="0" y="1447800"/>
              </a:moveTo>
              <a:lnTo>
                <a:pt x="253268" y="1447800"/>
              </a:lnTo>
              <a:lnTo>
                <a:pt x="253268" y="0"/>
              </a:lnTo>
              <a:lnTo>
                <a:pt x="506536" y="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MX" sz="500" kern="1200"/>
        </a:p>
      </dsp:txBody>
      <dsp:txXfrm>
        <a:off x="2224044" y="1269753"/>
        <a:ext cx="76692" cy="76692"/>
      </dsp:txXfrm>
    </dsp:sp>
    <dsp:sp modelId="{5B3B7CB0-F5BE-4418-8E42-A70D227DB10B}">
      <dsp:nvSpPr>
        <dsp:cNvPr id="0" name=""/>
        <dsp:cNvSpPr/>
      </dsp:nvSpPr>
      <dsp:spPr>
        <a:xfrm rot="16200000">
          <a:off x="-408957" y="1645920"/>
          <a:ext cx="4064000" cy="77216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1866900">
            <a:lnSpc>
              <a:spcPct val="90000"/>
            </a:lnSpc>
            <a:spcBef>
              <a:spcPct val="0"/>
            </a:spcBef>
            <a:spcAft>
              <a:spcPct val="35000"/>
            </a:spcAft>
            <a:buNone/>
          </a:pPr>
          <a:r>
            <a:rPr lang="es-MX" sz="4200" kern="1200" dirty="0"/>
            <a:t>Ciencias auxiliares</a:t>
          </a:r>
        </a:p>
      </dsp:txBody>
      <dsp:txXfrm>
        <a:off x="-408957" y="1645920"/>
        <a:ext cx="4064000" cy="772160"/>
      </dsp:txXfrm>
    </dsp:sp>
    <dsp:sp modelId="{3545344D-79A1-4920-9C6B-9F99C77F238A}">
      <dsp:nvSpPr>
        <dsp:cNvPr id="0" name=""/>
        <dsp:cNvSpPr/>
      </dsp:nvSpPr>
      <dsp:spPr>
        <a:xfrm>
          <a:off x="2515659" y="198119"/>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Política </a:t>
          </a:r>
        </a:p>
      </dsp:txBody>
      <dsp:txXfrm>
        <a:off x="2515659" y="198119"/>
        <a:ext cx="2532684" cy="772160"/>
      </dsp:txXfrm>
    </dsp:sp>
    <dsp:sp modelId="{00ED1ED0-7666-4D9E-8AD2-90AA2B6902B9}">
      <dsp:nvSpPr>
        <dsp:cNvPr id="0" name=""/>
        <dsp:cNvSpPr/>
      </dsp:nvSpPr>
      <dsp:spPr>
        <a:xfrm>
          <a:off x="5554880" y="198119"/>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Estudia la forma de administrar las finanzas públicas.</a:t>
          </a:r>
          <a:endParaRPr lang="es-MX" sz="1800" kern="1200" dirty="0"/>
        </a:p>
      </dsp:txBody>
      <dsp:txXfrm>
        <a:off x="5554880" y="198119"/>
        <a:ext cx="2532684" cy="772160"/>
      </dsp:txXfrm>
    </dsp:sp>
    <dsp:sp modelId="{3D8D6D66-A7E2-43C9-BB08-709F079868A7}">
      <dsp:nvSpPr>
        <dsp:cNvPr id="0" name=""/>
        <dsp:cNvSpPr/>
      </dsp:nvSpPr>
      <dsp:spPr>
        <a:xfrm>
          <a:off x="2515659" y="1163319"/>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Sociología</a:t>
          </a:r>
        </a:p>
      </dsp:txBody>
      <dsp:txXfrm>
        <a:off x="2515659" y="1163319"/>
        <a:ext cx="2532684" cy="772160"/>
      </dsp:txXfrm>
    </dsp:sp>
    <dsp:sp modelId="{FDACDD1E-5848-4323-9369-954EF7CA867A}">
      <dsp:nvSpPr>
        <dsp:cNvPr id="0" name=""/>
        <dsp:cNvSpPr/>
      </dsp:nvSpPr>
      <dsp:spPr>
        <a:xfrm>
          <a:off x="5554880" y="1163319"/>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a:latin typeface="Arial" panose="020B0604020202020204" pitchFamily="34" charset="0"/>
              <a:cs typeface="Arial" panose="020B0604020202020204" pitchFamily="34" charset="0"/>
            </a:rPr>
            <a:t>Estudia el desenvolvimiento de las sociedades humanas.</a:t>
          </a:r>
          <a:endParaRPr lang="es-MX" sz="1800" kern="1200" dirty="0"/>
        </a:p>
      </dsp:txBody>
      <dsp:txXfrm>
        <a:off x="5554880" y="1163319"/>
        <a:ext cx="2532684" cy="772160"/>
      </dsp:txXfrm>
    </dsp:sp>
    <dsp:sp modelId="{068D855C-575C-4371-8B2D-A8FEAD67B2BC}">
      <dsp:nvSpPr>
        <dsp:cNvPr id="0" name=""/>
        <dsp:cNvSpPr/>
      </dsp:nvSpPr>
      <dsp:spPr>
        <a:xfrm>
          <a:off x="2515659" y="2128519"/>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Administración</a:t>
          </a:r>
        </a:p>
      </dsp:txBody>
      <dsp:txXfrm>
        <a:off x="2515659" y="2128519"/>
        <a:ext cx="2532684" cy="772160"/>
      </dsp:txXfrm>
    </dsp:sp>
    <dsp:sp modelId="{69CEE6B8-1D57-48BA-AD7A-B572C1E0C20E}">
      <dsp:nvSpPr>
        <dsp:cNvPr id="0" name=""/>
        <dsp:cNvSpPr/>
      </dsp:nvSpPr>
      <dsp:spPr>
        <a:xfrm>
          <a:off x="5554880" y="2128519"/>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Planea, organiza y facilita la toma de decisiones.</a:t>
          </a:r>
          <a:endParaRPr lang="es-MX" sz="1800" kern="1200" dirty="0"/>
        </a:p>
      </dsp:txBody>
      <dsp:txXfrm>
        <a:off x="5554880" y="2128519"/>
        <a:ext cx="2532684" cy="772160"/>
      </dsp:txXfrm>
    </dsp:sp>
    <dsp:sp modelId="{ADAEEF00-F70A-4583-BA7C-AB71EFC62D62}">
      <dsp:nvSpPr>
        <dsp:cNvPr id="0" name=""/>
        <dsp:cNvSpPr/>
      </dsp:nvSpPr>
      <dsp:spPr>
        <a:xfrm>
          <a:off x="2515659" y="3093720"/>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MX" sz="1800" kern="1200" dirty="0"/>
            <a:t>Moral</a:t>
          </a:r>
        </a:p>
      </dsp:txBody>
      <dsp:txXfrm>
        <a:off x="2515659" y="3093720"/>
        <a:ext cx="2532684" cy="772160"/>
      </dsp:txXfrm>
    </dsp:sp>
    <dsp:sp modelId="{AD9BF975-A5DC-4734-A52C-B7BC9EACADED}">
      <dsp:nvSpPr>
        <dsp:cNvPr id="0" name=""/>
        <dsp:cNvSpPr/>
      </dsp:nvSpPr>
      <dsp:spPr>
        <a:xfrm>
          <a:off x="5554880" y="3093720"/>
          <a:ext cx="2532684" cy="77216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s-ES" sz="1800" kern="1200" dirty="0">
              <a:latin typeface="Arial" panose="020B0604020202020204" pitchFamily="34" charset="0"/>
              <a:cs typeface="Arial" panose="020B0604020202020204" pitchFamily="34" charset="0"/>
            </a:rPr>
            <a:t>Estudia el bien en general de las acciones humanas.</a:t>
          </a:r>
          <a:endParaRPr lang="es-MX" sz="1800" kern="1200" dirty="0"/>
        </a:p>
      </dsp:txBody>
      <dsp:txXfrm>
        <a:off x="5554880" y="3093720"/>
        <a:ext cx="2532684" cy="7721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604BE9-7104-4376-914E-250E52C2F9F7}">
      <dsp:nvSpPr>
        <dsp:cNvPr id="0" name=""/>
        <dsp:cNvSpPr/>
      </dsp:nvSpPr>
      <dsp:spPr>
        <a:xfrm>
          <a:off x="0" y="1758"/>
          <a:ext cx="7833156" cy="1334005"/>
        </a:xfrm>
        <a:prstGeom prst="round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8580" tIns="68580" rIns="68580" bIns="68580" numCol="1" spcCol="1270" anchor="ctr" anchorCtr="0">
          <a:noAutofit/>
        </a:bodyPr>
        <a:lstStyle/>
        <a:p>
          <a:pPr marL="0" lvl="0" indent="0" algn="just" defTabSz="800100">
            <a:lnSpc>
              <a:spcPct val="150000"/>
            </a:lnSpc>
            <a:spcBef>
              <a:spcPct val="0"/>
            </a:spcBef>
            <a:spcAft>
              <a:spcPct val="35000"/>
            </a:spcAft>
            <a:buNone/>
          </a:pPr>
          <a:r>
            <a:rPr lang="es-MX" sz="1800" kern="1200" dirty="0">
              <a:latin typeface="Arial" panose="020B0604020202020204" pitchFamily="34" charset="0"/>
              <a:cs typeface="Arial" panose="020B0604020202020204" pitchFamily="34" charset="0"/>
            </a:rPr>
            <a:t>1. Según la IFRS, el objetivo del reporte financiero es: proporcionar información  financiera sobre la entidad que reporta que sea útil para inversiones potenciales. </a:t>
          </a:r>
        </a:p>
      </dsp:txBody>
      <dsp:txXfrm>
        <a:off x="65121" y="66879"/>
        <a:ext cx="7702914" cy="1203763"/>
      </dsp:txXfrm>
    </dsp:sp>
    <dsp:sp modelId="{B0CA55C6-AA0E-4144-9C1D-DD8EAE1180EE}">
      <dsp:nvSpPr>
        <dsp:cNvPr id="0" name=""/>
        <dsp:cNvSpPr/>
      </dsp:nvSpPr>
      <dsp:spPr>
        <a:xfrm>
          <a:off x="0" y="1349221"/>
          <a:ext cx="7833156" cy="1334005"/>
        </a:xfrm>
        <a:prstGeom prst="roundRect">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68580" tIns="68580" rIns="68580" bIns="68580" numCol="1" spcCol="1270" anchor="ctr" anchorCtr="0">
          <a:noAutofit/>
        </a:bodyPr>
        <a:lstStyle/>
        <a:p>
          <a:pPr marL="0" lvl="0" indent="0" algn="just" defTabSz="800100">
            <a:lnSpc>
              <a:spcPct val="150000"/>
            </a:lnSpc>
            <a:spcBef>
              <a:spcPct val="0"/>
            </a:spcBef>
            <a:spcAft>
              <a:spcPct val="35000"/>
            </a:spcAft>
            <a:buNone/>
          </a:pPr>
          <a:r>
            <a:rPr lang="es-MX" sz="1800" kern="1200" dirty="0">
              <a:latin typeface="Arial" panose="020B0604020202020204" pitchFamily="34" charset="0"/>
              <a:cs typeface="Arial" panose="020B0604020202020204" pitchFamily="34" charset="0"/>
            </a:rPr>
            <a:t>2. Según la asociación europea de contabilidad europea: el mantenimiento del capital es un objetivo del reporte financiero. </a:t>
          </a:r>
        </a:p>
      </dsp:txBody>
      <dsp:txXfrm>
        <a:off x="65121" y="1414342"/>
        <a:ext cx="7702914" cy="1203763"/>
      </dsp:txXfrm>
    </dsp:sp>
    <dsp:sp modelId="{FDFCD21F-C440-4AF8-9AB9-A4553A2C0389}">
      <dsp:nvSpPr>
        <dsp:cNvPr id="0" name=""/>
        <dsp:cNvSpPr/>
      </dsp:nvSpPr>
      <dsp:spPr>
        <a:xfrm>
          <a:off x="0" y="2696685"/>
          <a:ext cx="7833156" cy="133400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68580" tIns="68580" rIns="68580" bIns="68580" numCol="1" spcCol="1270" anchor="ctr" anchorCtr="0">
          <a:noAutofit/>
        </a:bodyPr>
        <a:lstStyle/>
        <a:p>
          <a:pPr marL="0" lvl="0" indent="0" algn="just" defTabSz="800100">
            <a:lnSpc>
              <a:spcPct val="150000"/>
            </a:lnSpc>
            <a:spcBef>
              <a:spcPct val="0"/>
            </a:spcBef>
            <a:spcAft>
              <a:spcPct val="35000"/>
            </a:spcAft>
            <a:buNone/>
          </a:pPr>
          <a:r>
            <a:rPr lang="es-MX" sz="1800" kern="1200" dirty="0">
              <a:latin typeface="Arial" panose="020B0604020202020204" pitchFamily="34" charset="0"/>
              <a:cs typeface="Arial" panose="020B0604020202020204" pitchFamily="34" charset="0"/>
            </a:rPr>
            <a:t>3. Informar los resultados operacionales, informar su posición financiera sobre sus flujos de efectivo y cada movimiento en el ente</a:t>
          </a:r>
        </a:p>
      </dsp:txBody>
      <dsp:txXfrm>
        <a:off x="65121" y="2761806"/>
        <a:ext cx="7702914" cy="120376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B4EF4-7714-4CBC-8274-A416852C9687}">
      <dsp:nvSpPr>
        <dsp:cNvPr id="0" name=""/>
        <dsp:cNvSpPr/>
      </dsp:nvSpPr>
      <dsp:spPr>
        <a:xfrm>
          <a:off x="415096" y="1844429"/>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b" anchorCtr="0">
          <a:noAutofit/>
        </a:bodyPr>
        <a:lstStyle/>
        <a:p>
          <a:pPr marL="0" lvl="0" indent="0" algn="ctr" defTabSz="1778000">
            <a:lnSpc>
              <a:spcPct val="90000"/>
            </a:lnSpc>
            <a:spcBef>
              <a:spcPct val="0"/>
            </a:spcBef>
            <a:spcAft>
              <a:spcPct val="35000"/>
            </a:spcAft>
            <a:buNone/>
          </a:pPr>
          <a:r>
            <a:rPr lang="es-MX" sz="4000" kern="1200" dirty="0"/>
            <a:t>1.2 Definición, importancia y clasificación del Presupuesto en las organizaciones</a:t>
          </a:r>
        </a:p>
      </dsp:txBody>
      <dsp:txXfrm>
        <a:off x="415096" y="1844429"/>
        <a:ext cx="7399406" cy="672673"/>
      </dsp:txXfrm>
    </dsp:sp>
    <dsp:sp modelId="{794A4783-C0C0-42F5-95AD-678D36AA9E52}">
      <dsp:nvSpPr>
        <dsp:cNvPr id="0" name=""/>
        <dsp:cNvSpPr/>
      </dsp:nvSpPr>
      <dsp:spPr>
        <a:xfrm>
          <a:off x="415096"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C137F1B-5AA9-4697-BBA8-1D01604527AD}">
      <dsp:nvSpPr>
        <dsp:cNvPr id="0" name=""/>
        <dsp:cNvSpPr/>
      </dsp:nvSpPr>
      <dsp:spPr>
        <a:xfrm>
          <a:off x="1459235"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1476538-3F45-4614-BAC0-122991EECE5A}">
      <dsp:nvSpPr>
        <dsp:cNvPr id="0" name=""/>
        <dsp:cNvSpPr/>
      </dsp:nvSpPr>
      <dsp:spPr>
        <a:xfrm>
          <a:off x="2503373" y="2517102"/>
          <a:ext cx="986587" cy="164431"/>
        </a:xfrm>
        <a:prstGeom prst="parallelogram">
          <a:avLst>
            <a:gd name="adj" fmla="val 14084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61F8749-48BC-4B23-AD57-3B91895E9D04}">
      <dsp:nvSpPr>
        <dsp:cNvPr id="0" name=""/>
        <dsp:cNvSpPr/>
      </dsp:nvSpPr>
      <dsp:spPr>
        <a:xfrm>
          <a:off x="3547512" y="2517102"/>
          <a:ext cx="986587" cy="164431"/>
        </a:xfrm>
        <a:prstGeom prst="parallelogram">
          <a:avLst>
            <a:gd name="adj" fmla="val 14084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6A32E5F-29BE-427F-8414-21F11DEF2C55}">
      <dsp:nvSpPr>
        <dsp:cNvPr id="0" name=""/>
        <dsp:cNvSpPr/>
      </dsp:nvSpPr>
      <dsp:spPr>
        <a:xfrm>
          <a:off x="4591650" y="2517102"/>
          <a:ext cx="986587" cy="164431"/>
        </a:xfrm>
        <a:prstGeom prst="parallelogram">
          <a:avLst>
            <a:gd name="adj" fmla="val 14084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8315EB96-2754-4EE6-A922-ABCC4CBA89A3}">
      <dsp:nvSpPr>
        <dsp:cNvPr id="0" name=""/>
        <dsp:cNvSpPr/>
      </dsp:nvSpPr>
      <dsp:spPr>
        <a:xfrm>
          <a:off x="5635789"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1B2D9BF-3F3D-45FB-A057-7E6311F0F3F3}">
      <dsp:nvSpPr>
        <dsp:cNvPr id="0" name=""/>
        <dsp:cNvSpPr/>
      </dsp:nvSpPr>
      <dsp:spPr>
        <a:xfrm>
          <a:off x="6679927"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FF2FC-5FA1-4E52-9CF0-F5F3308CEDDD}">
      <dsp:nvSpPr>
        <dsp:cNvPr id="0" name=""/>
        <dsp:cNvSpPr/>
      </dsp:nvSpPr>
      <dsp:spPr>
        <a:xfrm>
          <a:off x="4018" y="4041"/>
          <a:ext cx="2055390" cy="1034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l" defTabSz="977900">
            <a:lnSpc>
              <a:spcPct val="90000"/>
            </a:lnSpc>
            <a:spcBef>
              <a:spcPct val="0"/>
            </a:spcBef>
            <a:spcAft>
              <a:spcPct val="35000"/>
            </a:spcAft>
            <a:buNone/>
          </a:pPr>
          <a:r>
            <a:rPr lang="es-MX" sz="2200" kern="1200" dirty="0"/>
            <a:t>Según el sector en el cual se utilicen.</a:t>
          </a:r>
        </a:p>
      </dsp:txBody>
      <dsp:txXfrm>
        <a:off x="4018" y="4041"/>
        <a:ext cx="2055390" cy="1034550"/>
      </dsp:txXfrm>
    </dsp:sp>
    <dsp:sp modelId="{39E6B345-E98C-4EA8-9F6C-BF933E090055}">
      <dsp:nvSpPr>
        <dsp:cNvPr id="0" name=""/>
        <dsp:cNvSpPr/>
      </dsp:nvSpPr>
      <dsp:spPr>
        <a:xfrm>
          <a:off x="2059409" y="4041"/>
          <a:ext cx="411078" cy="1034550"/>
        </a:xfrm>
        <a:prstGeom prst="leftBrace">
          <a:avLst>
            <a:gd name="adj1" fmla="val 35000"/>
            <a:gd name="adj2" fmla="val 50000"/>
          </a:avLst>
        </a:prstGeom>
        <a:noFill/>
        <a:ln w="9525" cap="flat" cmpd="sng" algn="ctr">
          <a:solidFill>
            <a:schemeClr val="accent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F05C357-F3EC-4EFD-96D2-86852BFD3969}">
      <dsp:nvSpPr>
        <dsp:cNvPr id="0" name=""/>
        <dsp:cNvSpPr/>
      </dsp:nvSpPr>
      <dsp:spPr>
        <a:xfrm>
          <a:off x="2634918" y="4041"/>
          <a:ext cx="5590663" cy="10345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Público</a:t>
          </a:r>
        </a:p>
        <a:p>
          <a:pPr marL="228600" lvl="1" indent="-228600" algn="l" defTabSz="977900">
            <a:lnSpc>
              <a:spcPct val="90000"/>
            </a:lnSpc>
            <a:spcBef>
              <a:spcPct val="0"/>
            </a:spcBef>
            <a:spcAft>
              <a:spcPct val="15000"/>
            </a:spcAft>
            <a:buChar char="•"/>
          </a:pPr>
          <a:r>
            <a:rPr lang="es-MX" sz="2200" kern="1200" dirty="0"/>
            <a:t>Privado </a:t>
          </a:r>
        </a:p>
      </dsp:txBody>
      <dsp:txXfrm>
        <a:off x="2634918" y="4041"/>
        <a:ext cx="5590663" cy="1034550"/>
      </dsp:txXfrm>
    </dsp:sp>
    <dsp:sp modelId="{AD7B21AB-4032-4E62-BD3D-ED9318B6C44F}">
      <dsp:nvSpPr>
        <dsp:cNvPr id="0" name=""/>
        <dsp:cNvSpPr/>
      </dsp:nvSpPr>
      <dsp:spPr>
        <a:xfrm>
          <a:off x="4018" y="1117791"/>
          <a:ext cx="2055390" cy="10345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l" defTabSz="977900">
            <a:lnSpc>
              <a:spcPct val="90000"/>
            </a:lnSpc>
            <a:spcBef>
              <a:spcPct val="0"/>
            </a:spcBef>
            <a:spcAft>
              <a:spcPct val="35000"/>
            </a:spcAft>
            <a:buNone/>
          </a:pPr>
          <a:r>
            <a:rPr lang="es-MX" sz="2200" kern="1200" dirty="0"/>
            <a:t>Según el periodo que se cubran</a:t>
          </a:r>
        </a:p>
      </dsp:txBody>
      <dsp:txXfrm>
        <a:off x="4018" y="1117791"/>
        <a:ext cx="2055390" cy="1034550"/>
      </dsp:txXfrm>
    </dsp:sp>
    <dsp:sp modelId="{0B4E311D-4E9A-4BDC-B3A8-22C021A43C87}">
      <dsp:nvSpPr>
        <dsp:cNvPr id="0" name=""/>
        <dsp:cNvSpPr/>
      </dsp:nvSpPr>
      <dsp:spPr>
        <a:xfrm>
          <a:off x="2059409" y="1117791"/>
          <a:ext cx="411078" cy="1034550"/>
        </a:xfrm>
        <a:prstGeom prst="leftBrace">
          <a:avLst>
            <a:gd name="adj1" fmla="val 35000"/>
            <a:gd name="adj2" fmla="val 50000"/>
          </a:avLst>
        </a:prstGeom>
        <a:noFill/>
        <a:ln w="9525" cap="flat" cmpd="sng" algn="ctr">
          <a:solidFill>
            <a:schemeClr val="accent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0655B0F-D536-464B-B66C-158F5A438D2C}">
      <dsp:nvSpPr>
        <dsp:cNvPr id="0" name=""/>
        <dsp:cNvSpPr/>
      </dsp:nvSpPr>
      <dsp:spPr>
        <a:xfrm>
          <a:off x="2634918" y="1117791"/>
          <a:ext cx="5590663" cy="10345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A corto plazo</a:t>
          </a:r>
        </a:p>
        <a:p>
          <a:pPr marL="228600" lvl="1" indent="-228600" algn="l" defTabSz="977900">
            <a:lnSpc>
              <a:spcPct val="90000"/>
            </a:lnSpc>
            <a:spcBef>
              <a:spcPct val="0"/>
            </a:spcBef>
            <a:spcAft>
              <a:spcPct val="15000"/>
            </a:spcAft>
            <a:buChar char="•"/>
          </a:pPr>
          <a:r>
            <a:rPr lang="es-MX" sz="2200" kern="1200" dirty="0"/>
            <a:t>A largo plazo</a:t>
          </a:r>
        </a:p>
      </dsp:txBody>
      <dsp:txXfrm>
        <a:off x="2634918" y="1117791"/>
        <a:ext cx="5590663" cy="1034550"/>
      </dsp:txXfrm>
    </dsp:sp>
    <dsp:sp modelId="{813A120E-BB53-42AD-89C9-E4AE92F2F75E}">
      <dsp:nvSpPr>
        <dsp:cNvPr id="0" name=""/>
        <dsp:cNvSpPr/>
      </dsp:nvSpPr>
      <dsp:spPr>
        <a:xfrm>
          <a:off x="4018" y="2231541"/>
          <a:ext cx="2055390" cy="1361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l" defTabSz="977900">
            <a:lnSpc>
              <a:spcPct val="90000"/>
            </a:lnSpc>
            <a:spcBef>
              <a:spcPct val="0"/>
            </a:spcBef>
            <a:spcAft>
              <a:spcPct val="35000"/>
            </a:spcAft>
            <a:buNone/>
          </a:pPr>
          <a:r>
            <a:rPr lang="es-MX" sz="2200" kern="1200" dirty="0"/>
            <a:t>Según el campo de aplicabilidad en la empresa</a:t>
          </a:r>
        </a:p>
      </dsp:txBody>
      <dsp:txXfrm>
        <a:off x="4018" y="2231541"/>
        <a:ext cx="2055390" cy="1361250"/>
      </dsp:txXfrm>
    </dsp:sp>
    <dsp:sp modelId="{974B10DB-E6C6-448A-A867-295844C7615A}">
      <dsp:nvSpPr>
        <dsp:cNvPr id="0" name=""/>
        <dsp:cNvSpPr/>
      </dsp:nvSpPr>
      <dsp:spPr>
        <a:xfrm>
          <a:off x="2059409" y="2231541"/>
          <a:ext cx="411078" cy="1361250"/>
        </a:xfrm>
        <a:prstGeom prst="leftBrace">
          <a:avLst>
            <a:gd name="adj1" fmla="val 35000"/>
            <a:gd name="adj2" fmla="val 50000"/>
          </a:avLst>
        </a:prstGeom>
        <a:noFill/>
        <a:ln w="9525" cap="flat" cmpd="sng" algn="ctr">
          <a:solidFill>
            <a:schemeClr val="accent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01F277E-8873-4CE7-90FF-3326921F5445}">
      <dsp:nvSpPr>
        <dsp:cNvPr id="0" name=""/>
        <dsp:cNvSpPr/>
      </dsp:nvSpPr>
      <dsp:spPr>
        <a:xfrm>
          <a:off x="2634918" y="2231541"/>
          <a:ext cx="5590663" cy="136125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De operación o económicos</a:t>
          </a:r>
        </a:p>
        <a:p>
          <a:pPr marL="228600" lvl="1" indent="-228600" algn="l" defTabSz="977900">
            <a:lnSpc>
              <a:spcPct val="90000"/>
            </a:lnSpc>
            <a:spcBef>
              <a:spcPct val="0"/>
            </a:spcBef>
            <a:spcAft>
              <a:spcPct val="15000"/>
            </a:spcAft>
            <a:buChar char="•"/>
          </a:pPr>
          <a:r>
            <a:rPr lang="es-MX" sz="2200" kern="1200" dirty="0"/>
            <a:t>Financieros</a:t>
          </a:r>
        </a:p>
      </dsp:txBody>
      <dsp:txXfrm>
        <a:off x="2634918" y="2231541"/>
        <a:ext cx="5590663" cy="1361250"/>
      </dsp:txXfrm>
    </dsp:sp>
    <dsp:sp modelId="{32822D68-79A7-42A7-AA91-7B51EEB18FCB}">
      <dsp:nvSpPr>
        <dsp:cNvPr id="0" name=""/>
        <dsp:cNvSpPr/>
      </dsp:nvSpPr>
      <dsp:spPr>
        <a:xfrm>
          <a:off x="4018" y="3729419"/>
          <a:ext cx="2055390" cy="735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l" defTabSz="977900">
            <a:lnSpc>
              <a:spcPct val="90000"/>
            </a:lnSpc>
            <a:spcBef>
              <a:spcPct val="0"/>
            </a:spcBef>
            <a:spcAft>
              <a:spcPct val="35000"/>
            </a:spcAft>
            <a:buNone/>
          </a:pPr>
          <a:r>
            <a:rPr lang="es-MX" sz="2200" kern="1200" dirty="0"/>
            <a:t>Según la flexibilidad</a:t>
          </a:r>
        </a:p>
      </dsp:txBody>
      <dsp:txXfrm>
        <a:off x="4018" y="3729419"/>
        <a:ext cx="2055390" cy="735075"/>
      </dsp:txXfrm>
    </dsp:sp>
    <dsp:sp modelId="{E3EB8B23-C5AA-44C0-B61A-B41C4520FF8A}">
      <dsp:nvSpPr>
        <dsp:cNvPr id="0" name=""/>
        <dsp:cNvSpPr/>
      </dsp:nvSpPr>
      <dsp:spPr>
        <a:xfrm>
          <a:off x="2059409" y="3671991"/>
          <a:ext cx="411078" cy="849930"/>
        </a:xfrm>
        <a:prstGeom prst="leftBrace">
          <a:avLst>
            <a:gd name="adj1" fmla="val 35000"/>
            <a:gd name="adj2" fmla="val 50000"/>
          </a:avLst>
        </a:prstGeom>
        <a:noFill/>
        <a:ln w="9525" cap="flat" cmpd="sng" algn="ctr">
          <a:solidFill>
            <a:schemeClr val="accent2">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ABA5E6F-D2A6-4E15-94B8-4F1D35F5283D}">
      <dsp:nvSpPr>
        <dsp:cNvPr id="0" name=""/>
        <dsp:cNvSpPr/>
      </dsp:nvSpPr>
      <dsp:spPr>
        <a:xfrm>
          <a:off x="2634918" y="3671991"/>
          <a:ext cx="5590663" cy="849930"/>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228600" lvl="1" indent="-228600" algn="l" defTabSz="977900">
            <a:lnSpc>
              <a:spcPct val="90000"/>
            </a:lnSpc>
            <a:spcBef>
              <a:spcPct val="0"/>
            </a:spcBef>
            <a:spcAft>
              <a:spcPct val="15000"/>
            </a:spcAft>
            <a:buChar char="•"/>
          </a:pPr>
          <a:r>
            <a:rPr lang="es-MX" sz="2200" kern="1200" dirty="0"/>
            <a:t>Rígidos, estáticos, fijos o asignados</a:t>
          </a:r>
        </a:p>
        <a:p>
          <a:pPr marL="228600" lvl="1" indent="-228600" algn="l" defTabSz="977900">
            <a:lnSpc>
              <a:spcPct val="90000"/>
            </a:lnSpc>
            <a:spcBef>
              <a:spcPct val="0"/>
            </a:spcBef>
            <a:spcAft>
              <a:spcPct val="15000"/>
            </a:spcAft>
            <a:buChar char="•"/>
          </a:pPr>
          <a:r>
            <a:rPr lang="es-MX" sz="2200" kern="1200" dirty="0"/>
            <a:t>Flexibles o variables</a:t>
          </a:r>
        </a:p>
      </dsp:txBody>
      <dsp:txXfrm>
        <a:off x="2634918" y="3671991"/>
        <a:ext cx="5590663" cy="8499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B4EF4-7714-4CBC-8274-A416852C9687}">
      <dsp:nvSpPr>
        <dsp:cNvPr id="0" name=""/>
        <dsp:cNvSpPr/>
      </dsp:nvSpPr>
      <dsp:spPr>
        <a:xfrm>
          <a:off x="415096" y="1844429"/>
          <a:ext cx="7399406" cy="672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b" anchorCtr="0">
          <a:noAutofit/>
        </a:bodyPr>
        <a:lstStyle/>
        <a:p>
          <a:pPr marL="0" lvl="0" indent="0" algn="ctr" defTabSz="1778000">
            <a:lnSpc>
              <a:spcPct val="90000"/>
            </a:lnSpc>
            <a:spcBef>
              <a:spcPct val="0"/>
            </a:spcBef>
            <a:spcAft>
              <a:spcPct val="35000"/>
            </a:spcAft>
            <a:buNone/>
          </a:pPr>
          <a:r>
            <a:rPr lang="es-MX" sz="4000" kern="1200" dirty="0"/>
            <a:t>1.3 Ubicación del Presupuesto para efectuar los pronósticos.</a:t>
          </a:r>
        </a:p>
      </dsp:txBody>
      <dsp:txXfrm>
        <a:off x="415096" y="1844429"/>
        <a:ext cx="7399406" cy="672673"/>
      </dsp:txXfrm>
    </dsp:sp>
    <dsp:sp modelId="{794A4783-C0C0-42F5-95AD-678D36AA9E52}">
      <dsp:nvSpPr>
        <dsp:cNvPr id="0" name=""/>
        <dsp:cNvSpPr/>
      </dsp:nvSpPr>
      <dsp:spPr>
        <a:xfrm>
          <a:off x="415096"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2C137F1B-5AA9-4697-BBA8-1D01604527AD}">
      <dsp:nvSpPr>
        <dsp:cNvPr id="0" name=""/>
        <dsp:cNvSpPr/>
      </dsp:nvSpPr>
      <dsp:spPr>
        <a:xfrm>
          <a:off x="1459235"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1476538-3F45-4614-BAC0-122991EECE5A}">
      <dsp:nvSpPr>
        <dsp:cNvPr id="0" name=""/>
        <dsp:cNvSpPr/>
      </dsp:nvSpPr>
      <dsp:spPr>
        <a:xfrm>
          <a:off x="2503373" y="2517102"/>
          <a:ext cx="986587" cy="164431"/>
        </a:xfrm>
        <a:prstGeom prst="parallelogram">
          <a:avLst>
            <a:gd name="adj" fmla="val 14084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61F8749-48BC-4B23-AD57-3B91895E9D04}">
      <dsp:nvSpPr>
        <dsp:cNvPr id="0" name=""/>
        <dsp:cNvSpPr/>
      </dsp:nvSpPr>
      <dsp:spPr>
        <a:xfrm>
          <a:off x="3547512" y="2517102"/>
          <a:ext cx="986587" cy="164431"/>
        </a:xfrm>
        <a:prstGeom prst="parallelogram">
          <a:avLst>
            <a:gd name="adj" fmla="val 14084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6A32E5F-29BE-427F-8414-21F11DEF2C55}">
      <dsp:nvSpPr>
        <dsp:cNvPr id="0" name=""/>
        <dsp:cNvSpPr/>
      </dsp:nvSpPr>
      <dsp:spPr>
        <a:xfrm>
          <a:off x="4591650" y="2517102"/>
          <a:ext cx="986587" cy="164431"/>
        </a:xfrm>
        <a:prstGeom prst="parallelogram">
          <a:avLst>
            <a:gd name="adj" fmla="val 14084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8315EB96-2754-4EE6-A922-ABCC4CBA89A3}">
      <dsp:nvSpPr>
        <dsp:cNvPr id="0" name=""/>
        <dsp:cNvSpPr/>
      </dsp:nvSpPr>
      <dsp:spPr>
        <a:xfrm>
          <a:off x="5635789" y="2517102"/>
          <a:ext cx="986587" cy="164431"/>
        </a:xfrm>
        <a:prstGeom prst="parallelogram">
          <a:avLst>
            <a:gd name="adj" fmla="val 14084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1B2D9BF-3F3D-45FB-A057-7E6311F0F3F3}">
      <dsp:nvSpPr>
        <dsp:cNvPr id="0" name=""/>
        <dsp:cNvSpPr/>
      </dsp:nvSpPr>
      <dsp:spPr>
        <a:xfrm>
          <a:off x="6679927" y="2517102"/>
          <a:ext cx="986587" cy="164431"/>
        </a:xfrm>
        <a:prstGeom prst="parallelogram">
          <a:avLst>
            <a:gd name="adj" fmla="val 14084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4307D5-89B4-4A58-9169-C114232D9F04}" type="datetimeFigureOut">
              <a:rPr lang="es-ES" smtClean="0"/>
              <a:t>09/09/2019</a:t>
            </a:fld>
            <a:endParaRPr lang="es-E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CEF145-10B2-4B94-A03A-D1983009E6D2}" type="slidenum">
              <a:rPr lang="es-ES" smtClean="0"/>
              <a:t>‹Nº›</a:t>
            </a:fld>
            <a:endParaRPr lang="es-ES"/>
          </a:p>
        </p:txBody>
      </p:sp>
    </p:spTree>
    <p:extLst>
      <p:ext uri="{BB962C8B-B14F-4D97-AF65-F5344CB8AC3E}">
        <p14:creationId xmlns:p14="http://schemas.microsoft.com/office/powerpoint/2010/main" val="347729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3F72247E-00F4-4F99-9757-BB9A9773C10C}" type="datetime1">
              <a:rPr lang="es-MX" smtClean="0"/>
              <a:t>09/09/2019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299303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A0055406-A0BC-4AFB-A942-A41876BFAF2A}" type="datetime1">
              <a:rPr lang="es-MX" smtClean="0"/>
              <a:t>09/09/2019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1711336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077AB943-A2C1-4275-AEC6-2453011AF081}" type="datetime1">
              <a:rPr lang="es-MX" smtClean="0"/>
              <a:t>09/09/2019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962115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D455C9D2-99EF-4847-8A11-E46AAFC0019F}" type="datetime1">
              <a:rPr lang="es-MX" smtClean="0"/>
              <a:t>09/09/2019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2631434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724D751D-7E3D-472D-848E-C3668DEDC851}" type="datetime1">
              <a:rPr lang="es-MX" smtClean="0"/>
              <a:t>09/09/2019</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9401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2B7BC38C-B916-4492-B059-64DE6BBA46C8}" type="datetime1">
              <a:rPr lang="es-MX" smtClean="0"/>
              <a:t>09/09/2019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106364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E3D05943-1007-4AC4-87A6-7686E6222F92}" type="datetime1">
              <a:rPr lang="es-MX" smtClean="0"/>
              <a:t>09/09/2019</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3985598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12024B4A-8B99-4666-8D41-F0FE70369D05}" type="datetime1">
              <a:rPr lang="es-MX" smtClean="0"/>
              <a:t>09/09/2019</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282028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91B163A-DF3C-49DE-8980-40F43A976D92}" type="datetime1">
              <a:rPr lang="es-MX" smtClean="0"/>
              <a:t>09/09/2019</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3857736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7D337BE-F797-40EC-B32E-9F56447923D1}" type="datetime1">
              <a:rPr lang="es-MX" smtClean="0"/>
              <a:t>09/09/2019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2610737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2BE4A916-7E71-4FB6-BE3B-95E0525BBD29}" type="datetime1">
              <a:rPr lang="es-MX" smtClean="0"/>
              <a:t>09/09/2019</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14C38B4-CA38-4289-8502-87A97C3377FD}" type="slidenum">
              <a:rPr lang="es-MX" smtClean="0"/>
              <a:t>‹Nº›</a:t>
            </a:fld>
            <a:endParaRPr lang="es-MX"/>
          </a:p>
        </p:txBody>
      </p:sp>
    </p:spTree>
    <p:extLst>
      <p:ext uri="{BB962C8B-B14F-4D97-AF65-F5344CB8AC3E}">
        <p14:creationId xmlns:p14="http://schemas.microsoft.com/office/powerpoint/2010/main" val="4244590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0A84B0-05FA-4DEF-81E0-3A817FA727CB}" type="datetime1">
              <a:rPr lang="es-MX" smtClean="0"/>
              <a:t>09/09/2019</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4C38B4-CA38-4289-8502-87A97C3377FD}" type="slidenum">
              <a:rPr lang="es-MX" smtClean="0"/>
              <a:t>‹Nº›</a:t>
            </a:fld>
            <a:endParaRPr lang="es-MX"/>
          </a:p>
        </p:txBody>
      </p:sp>
    </p:spTree>
    <p:extLst>
      <p:ext uri="{BB962C8B-B14F-4D97-AF65-F5344CB8AC3E}">
        <p14:creationId xmlns:p14="http://schemas.microsoft.com/office/powerpoint/2010/main" val="42382199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educativopracticas.files.wordpress.com/" TargetMode="External"/><Relationship Id="rId2" Type="http://schemas.openxmlformats.org/officeDocument/2006/relationships/hyperlink" Target="http://cearvitaul.ceauniversidad.co/material/5/admon1/537.pdf&amp;ved=2ahUKEwj"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0040" y="1310903"/>
            <a:ext cx="7772400" cy="893961"/>
          </a:xfrm>
        </p:spPr>
        <p:txBody>
          <a:bodyPr>
            <a:noAutofit/>
          </a:bodyPr>
          <a:lstStyle/>
          <a:p>
            <a:pPr marL="0" indent="0"/>
            <a:r>
              <a:rPr lang="es-ES" sz="2800" dirty="0">
                <a:solidFill>
                  <a:schemeClr val="tx1"/>
                </a:solidFill>
                <a:latin typeface="Arial" panose="020B0604020202020204" pitchFamily="34" charset="0"/>
                <a:cs typeface="Arial" panose="020B0604020202020204" pitchFamily="34" charset="0"/>
              </a:rPr>
              <a:t>Universidad Autónoma del Estado de México</a:t>
            </a:r>
            <a:br>
              <a:rPr lang="es-ES" sz="2000" dirty="0">
                <a:solidFill>
                  <a:schemeClr val="tx1"/>
                </a:solidFill>
                <a:latin typeface="Arial" panose="020B0604020202020204" pitchFamily="34" charset="0"/>
                <a:cs typeface="Arial" panose="020B0604020202020204" pitchFamily="34" charset="0"/>
              </a:rPr>
            </a:br>
            <a:r>
              <a:rPr lang="es-ES" sz="2000" dirty="0">
                <a:solidFill>
                  <a:schemeClr val="tx1"/>
                </a:solidFill>
                <a:latin typeface="Arial" panose="020B0604020202020204" pitchFamily="34" charset="0"/>
                <a:cs typeface="Arial" panose="020B0604020202020204" pitchFamily="34" charset="0"/>
              </a:rPr>
              <a:t>Centro Universitario UAEM Valle de Teotihuacán</a:t>
            </a:r>
            <a:br>
              <a:rPr lang="es-ES" sz="2000" dirty="0">
                <a:solidFill>
                  <a:schemeClr val="tx1"/>
                </a:solidFill>
                <a:latin typeface="Arial" panose="020B0604020202020204" pitchFamily="34" charset="0"/>
                <a:cs typeface="Arial" panose="020B0604020202020204" pitchFamily="34" charset="0"/>
              </a:rPr>
            </a:br>
            <a:endParaRPr lang="es-MX" sz="2000" dirty="0"/>
          </a:p>
        </p:txBody>
      </p:sp>
      <p:sp>
        <p:nvSpPr>
          <p:cNvPr id="3" name="2 Subtítulo"/>
          <p:cNvSpPr>
            <a:spLocks noGrp="1"/>
          </p:cNvSpPr>
          <p:nvPr>
            <p:ph type="subTitle" idx="1"/>
          </p:nvPr>
        </p:nvSpPr>
        <p:spPr>
          <a:xfrm>
            <a:off x="906150" y="2127146"/>
            <a:ext cx="7664895" cy="3960440"/>
          </a:xfrm>
        </p:spPr>
        <p:txBody>
          <a:bodyPr>
            <a:normAutofit fontScale="70000" lnSpcReduction="20000"/>
          </a:bodyPr>
          <a:lstStyle/>
          <a:p>
            <a:r>
              <a:rPr lang="es-ES" b="1" dirty="0">
                <a:solidFill>
                  <a:schemeClr val="tx1"/>
                </a:solidFill>
                <a:latin typeface="Arial" panose="020B0604020202020204" pitchFamily="34" charset="0"/>
                <a:cs typeface="Arial" panose="020B0604020202020204" pitchFamily="34" charset="0"/>
              </a:rPr>
              <a:t>Licenciatura en Contaduría </a:t>
            </a:r>
          </a:p>
          <a:p>
            <a:endParaRPr lang="es-ES" dirty="0">
              <a:solidFill>
                <a:schemeClr val="tx1"/>
              </a:solidFill>
              <a:latin typeface="Arial" panose="020B0604020202020204" pitchFamily="34" charset="0"/>
              <a:cs typeface="Arial" panose="020B0604020202020204" pitchFamily="34" charset="0"/>
            </a:endParaRPr>
          </a:p>
          <a:p>
            <a:r>
              <a:rPr lang="es-ES" dirty="0">
                <a:solidFill>
                  <a:schemeClr val="tx1"/>
                </a:solidFill>
                <a:latin typeface="Arial" panose="020B0604020202020204" pitchFamily="34" charset="0"/>
                <a:cs typeface="Arial" panose="020B0604020202020204" pitchFamily="34" charset="0"/>
              </a:rPr>
              <a:t>Unidad de aprendizaje: </a:t>
            </a:r>
          </a:p>
          <a:p>
            <a:r>
              <a:rPr lang="es-ES" b="1" dirty="0">
                <a:solidFill>
                  <a:schemeClr val="tx1"/>
                </a:solidFill>
                <a:latin typeface="Arial" panose="020B0604020202020204" pitchFamily="34" charset="0"/>
                <a:cs typeface="Arial" panose="020B0604020202020204" pitchFamily="34" charset="0"/>
              </a:rPr>
              <a:t>Presupuestos</a:t>
            </a:r>
          </a:p>
          <a:p>
            <a:r>
              <a:rPr lang="es-ES" b="1" dirty="0">
                <a:solidFill>
                  <a:schemeClr val="tx1"/>
                </a:solidFill>
                <a:latin typeface="Arial" panose="020B0604020202020204" pitchFamily="34" charset="0"/>
                <a:cs typeface="Arial" panose="020B0604020202020204" pitchFamily="34" charset="0"/>
              </a:rPr>
              <a:t>Unidad de competencia 1.</a:t>
            </a:r>
          </a:p>
          <a:p>
            <a:pPr lvl="0"/>
            <a:r>
              <a:rPr lang="es-MX" b="1" dirty="0">
                <a:solidFill>
                  <a:srgbClr val="3B3C18"/>
                </a:solidFill>
              </a:rPr>
              <a:t>Contabilidad Administrativa y generalidades del presupuesto</a:t>
            </a:r>
            <a:endParaRPr lang="es-MX" b="1" dirty="0">
              <a:solidFill>
                <a:schemeClr val="accent2">
                  <a:lumMod val="50000"/>
                </a:schemeClr>
              </a:solidFill>
            </a:endParaRPr>
          </a:p>
          <a:p>
            <a:pPr algn="l"/>
            <a:endParaRPr lang="es-ES" b="1" dirty="0">
              <a:solidFill>
                <a:schemeClr val="tx1"/>
              </a:solidFill>
              <a:latin typeface="Arial" panose="020B0604020202020204" pitchFamily="34" charset="0"/>
              <a:cs typeface="Arial" panose="020B0604020202020204" pitchFamily="34" charset="0"/>
            </a:endParaRPr>
          </a:p>
          <a:p>
            <a:endParaRPr lang="es-ES" b="1" dirty="0">
              <a:solidFill>
                <a:schemeClr val="tx1"/>
              </a:solidFill>
              <a:latin typeface="Arial" panose="020B0604020202020204" pitchFamily="34" charset="0"/>
              <a:cs typeface="Arial" panose="020B0604020202020204" pitchFamily="34" charset="0"/>
            </a:endParaRPr>
          </a:p>
          <a:p>
            <a:endParaRPr lang="es-ES" b="1" dirty="0">
              <a:solidFill>
                <a:schemeClr val="tx1"/>
              </a:solidFill>
              <a:latin typeface="Arial" panose="020B0604020202020204" pitchFamily="34" charset="0"/>
              <a:cs typeface="Arial" panose="020B0604020202020204" pitchFamily="34" charset="0"/>
            </a:endParaRPr>
          </a:p>
          <a:p>
            <a:endParaRPr lang="es-ES" b="1" dirty="0">
              <a:solidFill>
                <a:schemeClr val="tx1"/>
              </a:solidFill>
              <a:latin typeface="Arial" panose="020B0604020202020204" pitchFamily="34" charset="0"/>
              <a:cs typeface="Arial" panose="020B0604020202020204" pitchFamily="34" charset="0"/>
            </a:endParaRPr>
          </a:p>
          <a:p>
            <a:pPr algn="r"/>
            <a:r>
              <a:rPr lang="es-ES" sz="2600" dirty="0">
                <a:solidFill>
                  <a:schemeClr val="tx1"/>
                </a:solidFill>
                <a:latin typeface="Arial" panose="020B0604020202020204" pitchFamily="34" charset="0"/>
                <a:cs typeface="Arial" panose="020B0604020202020204" pitchFamily="34" charset="0"/>
              </a:rPr>
              <a:t>Dra. Blanca Estela Hernández Bonilla</a:t>
            </a:r>
          </a:p>
          <a:p>
            <a:pPr algn="r"/>
            <a:r>
              <a:rPr lang="es-MX" sz="2600" dirty="0">
                <a:solidFill>
                  <a:schemeClr val="tx1"/>
                </a:solidFill>
              </a:rPr>
              <a:t>Septiembre 2019.</a:t>
            </a:r>
          </a:p>
        </p:txBody>
      </p:sp>
      <p:grpSp>
        <p:nvGrpSpPr>
          <p:cNvPr id="11" name="10 Grupo"/>
          <p:cNvGrpSpPr/>
          <p:nvPr/>
        </p:nvGrpSpPr>
        <p:grpSpPr>
          <a:xfrm>
            <a:off x="-36512" y="0"/>
            <a:ext cx="9198446" cy="6858000"/>
            <a:chOff x="-36512" y="0"/>
            <a:chExt cx="9198446" cy="6858000"/>
          </a:xfrm>
        </p:grpSpPr>
        <p:sp>
          <p:nvSpPr>
            <p:cNvPr id="6" name="5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4499992" y="0"/>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36512" y="0"/>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8" name="Imagen 3"/>
          <p:cNvPicPr>
            <a:picLocks noChangeAspect="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3744608" y="-27384"/>
            <a:ext cx="1798799" cy="1470454"/>
          </a:xfrm>
          <a:prstGeom prst="rect">
            <a:avLst/>
          </a:prstGeom>
          <a:noFill/>
          <a:ln>
            <a:noFill/>
          </a:ln>
        </p:spPr>
      </p:pic>
      <p:graphicFrame>
        <p:nvGraphicFramePr>
          <p:cNvPr id="14" name="Tabla 1"/>
          <p:cNvGraphicFramePr>
            <a:graphicFrameLocks noGrp="1"/>
          </p:cNvGraphicFramePr>
          <p:nvPr>
            <p:extLst>
              <p:ext uri="{D42A27DB-BD31-4B8C-83A1-F6EECF244321}">
                <p14:modId xmlns:p14="http://schemas.microsoft.com/office/powerpoint/2010/main" val="751523982"/>
              </p:ext>
            </p:extLst>
          </p:nvPr>
        </p:nvGraphicFramePr>
        <p:xfrm>
          <a:off x="2483768" y="4293096"/>
          <a:ext cx="4680520" cy="889000"/>
        </p:xfrm>
        <a:graphic>
          <a:graphicData uri="http://schemas.openxmlformats.org/drawingml/2006/table">
            <a:tbl>
              <a:tblPr firstRow="1" firstCol="1" bandRow="1">
                <a:tableStyleId>{C083E6E3-FA7D-4D7B-A595-EF9225AFEA82}</a:tableStyleId>
              </a:tblPr>
              <a:tblGrid>
                <a:gridCol w="1034541">
                  <a:extLst>
                    <a:ext uri="{9D8B030D-6E8A-4147-A177-3AD203B41FA5}">
                      <a16:colId xmlns:a16="http://schemas.microsoft.com/office/drawing/2014/main" val="20000"/>
                    </a:ext>
                  </a:extLst>
                </a:gridCol>
                <a:gridCol w="653673">
                  <a:extLst>
                    <a:ext uri="{9D8B030D-6E8A-4147-A177-3AD203B41FA5}">
                      <a16:colId xmlns:a16="http://schemas.microsoft.com/office/drawing/2014/main" val="20001"/>
                    </a:ext>
                  </a:extLst>
                </a:gridCol>
                <a:gridCol w="958700">
                  <a:extLst>
                    <a:ext uri="{9D8B030D-6E8A-4147-A177-3AD203B41FA5}">
                      <a16:colId xmlns:a16="http://schemas.microsoft.com/office/drawing/2014/main" val="20002"/>
                    </a:ext>
                  </a:extLst>
                </a:gridCol>
                <a:gridCol w="1031329">
                  <a:extLst>
                    <a:ext uri="{9D8B030D-6E8A-4147-A177-3AD203B41FA5}">
                      <a16:colId xmlns:a16="http://schemas.microsoft.com/office/drawing/2014/main" val="20003"/>
                    </a:ext>
                  </a:extLst>
                </a:gridCol>
                <a:gridCol w="1002277">
                  <a:extLst>
                    <a:ext uri="{9D8B030D-6E8A-4147-A177-3AD203B41FA5}">
                      <a16:colId xmlns:a16="http://schemas.microsoft.com/office/drawing/2014/main" val="20004"/>
                    </a:ext>
                  </a:extLst>
                </a:gridCol>
              </a:tblGrid>
              <a:tr h="370840">
                <a:tc>
                  <a:txBody>
                    <a:bodyPr/>
                    <a:lstStyle/>
                    <a:p>
                      <a:pPr algn="ctr"/>
                      <a:r>
                        <a:rPr lang="es-MX" sz="1400" dirty="0"/>
                        <a:t>Clave</a:t>
                      </a:r>
                    </a:p>
                  </a:txBody>
                  <a:tcPr>
                    <a:solidFill>
                      <a:srgbClr val="996600"/>
                    </a:solidFill>
                  </a:tcPr>
                </a:tc>
                <a:tc>
                  <a:txBody>
                    <a:bodyPr/>
                    <a:lstStyle/>
                    <a:p>
                      <a:pPr algn="ctr"/>
                      <a:r>
                        <a:rPr lang="es-MX" sz="1400" dirty="0"/>
                        <a:t>Horas teoría</a:t>
                      </a:r>
                    </a:p>
                  </a:txBody>
                  <a:tcPr>
                    <a:solidFill>
                      <a:srgbClr val="996600"/>
                    </a:solidFill>
                  </a:tcPr>
                </a:tc>
                <a:tc>
                  <a:txBody>
                    <a:bodyPr/>
                    <a:lstStyle/>
                    <a:p>
                      <a:pPr algn="ctr"/>
                      <a:r>
                        <a:rPr lang="es-MX" sz="1400" dirty="0"/>
                        <a:t>Horas práctica</a:t>
                      </a:r>
                    </a:p>
                  </a:txBody>
                  <a:tcPr>
                    <a:solidFill>
                      <a:srgbClr val="996600"/>
                    </a:solidFill>
                  </a:tcPr>
                </a:tc>
                <a:tc>
                  <a:txBody>
                    <a:bodyPr/>
                    <a:lstStyle/>
                    <a:p>
                      <a:pPr algn="ctr"/>
                      <a:r>
                        <a:rPr lang="es-MX" sz="1400" dirty="0"/>
                        <a:t>Total de horas</a:t>
                      </a:r>
                    </a:p>
                  </a:txBody>
                  <a:tcPr>
                    <a:solidFill>
                      <a:srgbClr val="996600"/>
                    </a:solidFill>
                  </a:tcPr>
                </a:tc>
                <a:tc>
                  <a:txBody>
                    <a:bodyPr/>
                    <a:lstStyle/>
                    <a:p>
                      <a:pPr algn="ctr"/>
                      <a:r>
                        <a:rPr lang="es-MX" sz="1400" dirty="0"/>
                        <a:t>Créditos</a:t>
                      </a:r>
                    </a:p>
                  </a:txBody>
                  <a:tcPr>
                    <a:solidFill>
                      <a:srgbClr val="996600"/>
                    </a:solidFill>
                  </a:tcPr>
                </a:tc>
                <a:extLst>
                  <a:ext uri="{0D108BD9-81ED-4DB2-BD59-A6C34878D82A}">
                    <a16:rowId xmlns:a16="http://schemas.microsoft.com/office/drawing/2014/main" val="10000"/>
                  </a:ext>
                </a:extLst>
              </a:tr>
              <a:tr h="370840">
                <a:tc>
                  <a:txBody>
                    <a:bodyPr/>
                    <a:lstStyle/>
                    <a:p>
                      <a:pPr algn="ctr"/>
                      <a:r>
                        <a:rPr lang="es-MX" sz="1800" b="0" dirty="0"/>
                        <a:t>LCNC22</a:t>
                      </a:r>
                    </a:p>
                  </a:txBody>
                  <a:tcPr/>
                </a:tc>
                <a:tc>
                  <a:txBody>
                    <a:bodyPr/>
                    <a:lstStyle/>
                    <a:p>
                      <a:pPr algn="ctr"/>
                      <a:r>
                        <a:rPr lang="es-MX" sz="1800" dirty="0"/>
                        <a:t>3</a:t>
                      </a:r>
                    </a:p>
                  </a:txBody>
                  <a:tcPr/>
                </a:tc>
                <a:tc>
                  <a:txBody>
                    <a:bodyPr/>
                    <a:lstStyle/>
                    <a:p>
                      <a:pPr algn="ctr"/>
                      <a:r>
                        <a:rPr lang="es-MX" sz="1800" dirty="0"/>
                        <a:t>1</a:t>
                      </a:r>
                    </a:p>
                  </a:txBody>
                  <a:tcPr/>
                </a:tc>
                <a:tc>
                  <a:txBody>
                    <a:bodyPr/>
                    <a:lstStyle/>
                    <a:p>
                      <a:pPr algn="ctr"/>
                      <a:r>
                        <a:rPr lang="es-MX" sz="1800" dirty="0"/>
                        <a:t>4</a:t>
                      </a:r>
                    </a:p>
                  </a:txBody>
                  <a:tcPr/>
                </a:tc>
                <a:tc>
                  <a:txBody>
                    <a:bodyPr/>
                    <a:lstStyle/>
                    <a:p>
                      <a:pPr algn="ctr"/>
                      <a:r>
                        <a:rPr lang="es-MX" sz="1800" dirty="0"/>
                        <a:t>7</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67411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174523931"/>
              </p:ext>
            </p:extLst>
          </p:nvPr>
        </p:nvGraphicFramePr>
        <p:xfrm>
          <a:off x="143508" y="-16621"/>
          <a:ext cx="871296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2 Grupo"/>
          <p:cNvGrpSpPr/>
          <p:nvPr/>
        </p:nvGrpSpPr>
        <p:grpSpPr>
          <a:xfrm>
            <a:off x="-36512" y="0"/>
            <a:ext cx="9198446" cy="6858000"/>
            <a:chOff x="-36512" y="0"/>
            <a:chExt cx="9198446" cy="6858000"/>
          </a:xfrm>
        </p:grpSpPr>
        <p:sp>
          <p:nvSpPr>
            <p:cNvPr id="4" name="3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 name="4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7 CuadroTexto"/>
          <p:cNvSpPr txBox="1"/>
          <p:nvPr/>
        </p:nvSpPr>
        <p:spPr>
          <a:xfrm>
            <a:off x="1403648" y="5476582"/>
            <a:ext cx="6192688" cy="276999"/>
          </a:xfrm>
          <a:prstGeom prst="rect">
            <a:avLst/>
          </a:prstGeom>
          <a:noFill/>
        </p:spPr>
        <p:txBody>
          <a:bodyPr wrap="square" rtlCol="0">
            <a:spAutoFit/>
          </a:bodyPr>
          <a:lstStyle/>
          <a:p>
            <a:r>
              <a:rPr lang="es-MX" sz="1200" b="1" dirty="0"/>
              <a:t>Figura 1. </a:t>
            </a:r>
            <a:r>
              <a:rPr lang="es-MX" sz="1200" dirty="0"/>
              <a:t>Clasificación de la Contabilidad. </a:t>
            </a:r>
            <a:r>
              <a:rPr lang="es-MX" sz="1200" b="1" dirty="0"/>
              <a:t>Fuente: </a:t>
            </a:r>
            <a:r>
              <a:rPr lang="es-MX" sz="1200" dirty="0"/>
              <a:t>Elaboración propia basado en Anaya, 2002.</a:t>
            </a:r>
          </a:p>
        </p:txBody>
      </p:sp>
      <p:sp>
        <p:nvSpPr>
          <p:cNvPr id="10" name="Marcador de número de diapositiva 9">
            <a:extLst>
              <a:ext uri="{FF2B5EF4-FFF2-40B4-BE49-F238E27FC236}">
                <a16:creationId xmlns:a16="http://schemas.microsoft.com/office/drawing/2014/main" id="{BD5B5BD5-F782-42E5-B056-E8B2F58CFE2E}"/>
              </a:ext>
            </a:extLst>
          </p:cNvPr>
          <p:cNvSpPr>
            <a:spLocks noGrp="1"/>
          </p:cNvSpPr>
          <p:nvPr>
            <p:ph type="sldNum" sz="quarter" idx="12"/>
          </p:nvPr>
        </p:nvSpPr>
        <p:spPr/>
        <p:txBody>
          <a:bodyPr/>
          <a:lstStyle/>
          <a:p>
            <a:fld id="{514C38B4-CA38-4289-8502-87A97C3377FD}" type="slidenum">
              <a:rPr lang="es-MX" sz="2800" b="1" smtClean="0">
                <a:solidFill>
                  <a:schemeClr val="tx1"/>
                </a:solidFill>
              </a:rPr>
              <a:t>10</a:t>
            </a:fld>
            <a:endParaRPr lang="es-MX" sz="2800" b="1" dirty="0">
              <a:solidFill>
                <a:schemeClr val="tx1"/>
              </a:solidFill>
            </a:endParaRPr>
          </a:p>
        </p:txBody>
      </p:sp>
    </p:spTree>
    <p:extLst>
      <p:ext uri="{BB962C8B-B14F-4D97-AF65-F5344CB8AC3E}">
        <p14:creationId xmlns:p14="http://schemas.microsoft.com/office/powerpoint/2010/main" val="1000809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Contabilidad administrativa</a:t>
            </a:r>
          </a:p>
        </p:txBody>
      </p:sp>
      <p:sp>
        <p:nvSpPr>
          <p:cNvPr id="9" name="Marcador de contenido 2"/>
          <p:cNvSpPr>
            <a:spLocks noGrp="1"/>
          </p:cNvSpPr>
          <p:nvPr>
            <p:ph sz="half" idx="1"/>
          </p:nvPr>
        </p:nvSpPr>
        <p:spPr/>
        <p:txBody>
          <a:bodyPr>
            <a:normAutofit/>
          </a:bodyPr>
          <a:lstStyle/>
          <a:p>
            <a:pPr>
              <a:buFont typeface="Wingdings" panose="05000000000000000000" pitchFamily="2" charset="2"/>
              <a:buChar char="ü"/>
            </a:pPr>
            <a:r>
              <a:rPr lang="es-ES" dirty="0">
                <a:solidFill>
                  <a:schemeClr val="tx1"/>
                </a:solidFill>
                <a:latin typeface="Arial" panose="020B0604020202020204" pitchFamily="34" charset="0"/>
                <a:cs typeface="Arial" panose="020B0604020202020204" pitchFamily="34" charset="0"/>
              </a:rPr>
              <a:t>Es el proceso de planear, organizar, dirigir y controlar las actividades y recursos de una organización.</a:t>
            </a:r>
          </a:p>
          <a:p>
            <a:pPr marL="0" indent="0" algn="just">
              <a:lnSpc>
                <a:spcPct val="150000"/>
              </a:lnSpc>
              <a:buNone/>
            </a:pPr>
            <a:endParaRPr lang="es-ES" dirty="0">
              <a:latin typeface="Arial" panose="020B0604020202020204" pitchFamily="34" charset="0"/>
              <a:cs typeface="Arial" panose="020B0604020202020204" pitchFamily="34" charset="0"/>
            </a:endParaRPr>
          </a:p>
        </p:txBody>
      </p:sp>
      <p:sp>
        <p:nvSpPr>
          <p:cNvPr id="10" name="9 Marcador de contenido"/>
          <p:cNvSpPr>
            <a:spLocks noGrp="1"/>
          </p:cNvSpPr>
          <p:nvPr>
            <p:ph sz="half" idx="2"/>
          </p:nvPr>
        </p:nvSpPr>
        <p:spPr/>
        <p:txBody>
          <a:bodyPr>
            <a:normAutofit/>
          </a:bodyPr>
          <a:lstStyle/>
          <a:p>
            <a:r>
              <a:rPr lang="es-ES" sz="2400" dirty="0">
                <a:solidFill>
                  <a:schemeClr val="tx1"/>
                </a:solidFill>
                <a:latin typeface="Arial" panose="020B0604020202020204" pitchFamily="34" charset="0"/>
                <a:cs typeface="Arial" panose="020B0604020202020204" pitchFamily="34" charset="0"/>
              </a:rPr>
              <a:t>Es una ciencia social que persigue la satisfacción  de objetivos institucionales por medio de una estructura  y a través del esfuerzo humano coordinado</a:t>
            </a:r>
            <a:r>
              <a:rPr lang="es-ES" sz="2400" dirty="0"/>
              <a:t> </a:t>
            </a:r>
            <a:r>
              <a:rPr lang="es-ES" sz="2400" dirty="0">
                <a:solidFill>
                  <a:schemeClr val="tx1"/>
                </a:solidFill>
                <a:latin typeface="Arial" panose="020B0604020202020204" pitchFamily="34" charset="0"/>
                <a:cs typeface="Arial" panose="020B0604020202020204" pitchFamily="34" charset="0"/>
              </a:rPr>
              <a:t>(Galindo, 2012).</a:t>
            </a:r>
          </a:p>
          <a:p>
            <a:endParaRPr lang="es-MX" sz="2400"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4235278"/>
            <a:ext cx="3202504" cy="1858018"/>
          </a:xfrm>
          <a:prstGeom prst="ellipse">
            <a:avLst/>
          </a:prstGeom>
          <a:ln>
            <a:noFill/>
          </a:ln>
          <a:effectLst>
            <a:softEdge rad="112500"/>
          </a:effectLst>
        </p:spPr>
      </p:pic>
      <p:sp>
        <p:nvSpPr>
          <p:cNvPr id="12" name="Marcador de número de diapositiva 11">
            <a:extLst>
              <a:ext uri="{FF2B5EF4-FFF2-40B4-BE49-F238E27FC236}">
                <a16:creationId xmlns:a16="http://schemas.microsoft.com/office/drawing/2014/main" id="{D06F7958-E60A-462A-842F-A20D71E8A660}"/>
              </a:ext>
            </a:extLst>
          </p:cNvPr>
          <p:cNvSpPr>
            <a:spLocks noGrp="1"/>
          </p:cNvSpPr>
          <p:nvPr>
            <p:ph type="sldNum" sz="quarter" idx="12"/>
          </p:nvPr>
        </p:nvSpPr>
        <p:spPr/>
        <p:txBody>
          <a:bodyPr/>
          <a:lstStyle/>
          <a:p>
            <a:fld id="{514C38B4-CA38-4289-8502-87A97C3377FD}" type="slidenum">
              <a:rPr lang="es-MX" sz="2800" b="1" smtClean="0">
                <a:solidFill>
                  <a:schemeClr val="tx1"/>
                </a:solidFill>
              </a:rPr>
              <a:t>11</a:t>
            </a:fld>
            <a:endParaRPr lang="es-MX" sz="2800" b="1" dirty="0">
              <a:solidFill>
                <a:schemeClr val="tx1"/>
              </a:solidFill>
            </a:endParaRPr>
          </a:p>
        </p:txBody>
      </p:sp>
    </p:spTree>
    <p:extLst>
      <p:ext uri="{BB962C8B-B14F-4D97-AF65-F5344CB8AC3E}">
        <p14:creationId xmlns:p14="http://schemas.microsoft.com/office/powerpoint/2010/main" val="3153438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77 Grupo"/>
          <p:cNvGrpSpPr/>
          <p:nvPr/>
        </p:nvGrpSpPr>
        <p:grpSpPr>
          <a:xfrm>
            <a:off x="395537" y="480703"/>
            <a:ext cx="7848872" cy="5081596"/>
            <a:chOff x="94956" y="156016"/>
            <a:chExt cx="8780000" cy="6164712"/>
          </a:xfrm>
        </p:grpSpPr>
        <p:sp>
          <p:nvSpPr>
            <p:cNvPr id="4" name="Elipse 3"/>
            <p:cNvSpPr/>
            <p:nvPr/>
          </p:nvSpPr>
          <p:spPr>
            <a:xfrm>
              <a:off x="1937825" y="156016"/>
              <a:ext cx="6288258" cy="56270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2800" dirty="0">
                  <a:latin typeface="Arial" panose="020B0604020202020204" pitchFamily="34" charset="0"/>
                  <a:cs typeface="Arial" panose="020B0604020202020204" pitchFamily="34" charset="0"/>
                </a:rPr>
                <a:t>Ciencias Auxiliares</a:t>
              </a:r>
            </a:p>
          </p:txBody>
        </p:sp>
        <p:sp>
          <p:nvSpPr>
            <p:cNvPr id="7" name="Abrir llave 6"/>
            <p:cNvSpPr/>
            <p:nvPr/>
          </p:nvSpPr>
          <p:spPr>
            <a:xfrm rot="5400000">
              <a:off x="4853315" y="-2500491"/>
              <a:ext cx="390459" cy="6826349"/>
            </a:xfrm>
            <a:prstGeom prst="leftBrace">
              <a:avLst>
                <a:gd name="adj1" fmla="val 90669"/>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p>
          </p:txBody>
        </p:sp>
        <p:sp>
          <p:nvSpPr>
            <p:cNvPr id="8" name="CuadroTexto 7"/>
            <p:cNvSpPr txBox="1"/>
            <p:nvPr/>
          </p:nvSpPr>
          <p:spPr>
            <a:xfrm>
              <a:off x="743829" y="1340562"/>
              <a:ext cx="1297745" cy="33855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Derecho</a:t>
              </a:r>
            </a:p>
          </p:txBody>
        </p:sp>
        <p:sp>
          <p:nvSpPr>
            <p:cNvPr id="9" name="CuadroTexto 8"/>
            <p:cNvSpPr txBox="1"/>
            <p:nvPr/>
          </p:nvSpPr>
          <p:spPr>
            <a:xfrm>
              <a:off x="768554" y="1895323"/>
              <a:ext cx="1297745" cy="3385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Sociedad</a:t>
              </a:r>
            </a:p>
          </p:txBody>
        </p:sp>
        <p:sp>
          <p:nvSpPr>
            <p:cNvPr id="10" name="CuadroTexto 9"/>
            <p:cNvSpPr txBox="1"/>
            <p:nvPr/>
          </p:nvSpPr>
          <p:spPr>
            <a:xfrm>
              <a:off x="230359" y="2628313"/>
              <a:ext cx="129774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Acciones</a:t>
              </a:r>
            </a:p>
          </p:txBody>
        </p:sp>
        <p:sp>
          <p:nvSpPr>
            <p:cNvPr id="11" name="CuadroTexto 10"/>
            <p:cNvSpPr txBox="1"/>
            <p:nvPr/>
          </p:nvSpPr>
          <p:spPr>
            <a:xfrm>
              <a:off x="94956" y="3625860"/>
              <a:ext cx="1498211"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ES" sz="1200" dirty="0"/>
                <a:t>Normas </a:t>
              </a:r>
              <a:r>
                <a:rPr lang="es-ES" sz="1200" dirty="0">
                  <a:latin typeface="Arial" panose="020B0604020202020204" pitchFamily="34" charset="0"/>
                  <a:cs typeface="Arial" panose="020B0604020202020204" pitchFamily="34" charset="0"/>
                </a:rPr>
                <a:t>administrativas</a:t>
              </a:r>
            </a:p>
          </p:txBody>
        </p:sp>
        <p:sp>
          <p:nvSpPr>
            <p:cNvPr id="12" name="CuadroTexto 11"/>
            <p:cNvSpPr txBox="1"/>
            <p:nvPr/>
          </p:nvSpPr>
          <p:spPr>
            <a:xfrm>
              <a:off x="94957" y="4562395"/>
              <a:ext cx="1297746" cy="33988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Meta</a:t>
              </a:r>
              <a:r>
                <a:rPr lang="es-ES" sz="1400" dirty="0"/>
                <a:t> Jurídica</a:t>
              </a:r>
            </a:p>
          </p:txBody>
        </p:sp>
        <p:cxnSp>
          <p:nvCxnSpPr>
            <p:cNvPr id="14" name="Conector recto de flecha 13"/>
            <p:cNvCxnSpPr>
              <a:endCxn id="9" idx="0"/>
            </p:cNvCxnSpPr>
            <p:nvPr/>
          </p:nvCxnSpPr>
          <p:spPr>
            <a:xfrm>
              <a:off x="1400721" y="1695359"/>
              <a:ext cx="16706" cy="199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p:cNvCxnSpPr/>
            <p:nvPr/>
          </p:nvCxnSpPr>
          <p:spPr>
            <a:xfrm flipH="1">
              <a:off x="900331" y="2265712"/>
              <a:ext cx="156503" cy="348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a:stCxn id="10" idx="2"/>
              <a:endCxn id="11" idx="0"/>
            </p:cNvCxnSpPr>
            <p:nvPr/>
          </p:nvCxnSpPr>
          <p:spPr>
            <a:xfrm flipH="1">
              <a:off x="844062" y="2966867"/>
              <a:ext cx="35170" cy="658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a:endCxn id="12" idx="0"/>
            </p:cNvCxnSpPr>
            <p:nvPr/>
          </p:nvCxnSpPr>
          <p:spPr>
            <a:xfrm>
              <a:off x="743828" y="4216510"/>
              <a:ext cx="2" cy="3458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CuadroTexto 20"/>
            <p:cNvSpPr txBox="1"/>
            <p:nvPr/>
          </p:nvSpPr>
          <p:spPr>
            <a:xfrm>
              <a:off x="2556803" y="1340003"/>
              <a:ext cx="129774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Económica</a:t>
              </a:r>
            </a:p>
          </p:txBody>
        </p:sp>
        <p:sp>
          <p:nvSpPr>
            <p:cNvPr id="22" name="CuadroTexto 21"/>
            <p:cNvSpPr txBox="1"/>
            <p:nvPr/>
          </p:nvSpPr>
          <p:spPr>
            <a:xfrm>
              <a:off x="2557242" y="2064600"/>
              <a:ext cx="1297745"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Leyes</a:t>
              </a:r>
            </a:p>
          </p:txBody>
        </p:sp>
        <p:sp>
          <p:nvSpPr>
            <p:cNvPr id="23" name="CuadroTexto 22"/>
            <p:cNvSpPr txBox="1"/>
            <p:nvPr/>
          </p:nvSpPr>
          <p:spPr>
            <a:xfrm>
              <a:off x="2041574" y="2789197"/>
              <a:ext cx="1297745"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dirty="0">
                  <a:latin typeface="Arial" panose="020B0604020202020204" pitchFamily="34" charset="0"/>
                  <a:cs typeface="Arial" panose="020B0604020202020204" pitchFamily="34" charset="0"/>
                </a:rPr>
                <a:t>Producción, distribución de bienes</a:t>
              </a:r>
            </a:p>
          </p:txBody>
        </p:sp>
        <p:sp>
          <p:nvSpPr>
            <p:cNvPr id="24" name="CuadroTexto 23"/>
            <p:cNvSpPr txBox="1"/>
            <p:nvPr/>
          </p:nvSpPr>
          <p:spPr>
            <a:xfrm>
              <a:off x="1901776" y="3933091"/>
              <a:ext cx="1297745" cy="58477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Máxima eficiencia</a:t>
              </a:r>
            </a:p>
          </p:txBody>
        </p:sp>
        <p:sp>
          <p:nvSpPr>
            <p:cNvPr id="25" name="CuadroTexto 24"/>
            <p:cNvSpPr txBox="1"/>
            <p:nvPr/>
          </p:nvSpPr>
          <p:spPr>
            <a:xfrm>
              <a:off x="1783958" y="4799985"/>
              <a:ext cx="1297746" cy="5438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Organismo </a:t>
              </a:r>
              <a:r>
                <a:rPr lang="es-ES" sz="1200" dirty="0">
                  <a:latin typeface="Arial" panose="020B0604020202020204" pitchFamily="34" charset="0"/>
                  <a:cs typeface="Arial" panose="020B0604020202020204" pitchFamily="34" charset="0"/>
                </a:rPr>
                <a:t>Social</a:t>
              </a:r>
              <a:endParaRPr lang="es-ES" sz="1400" dirty="0">
                <a:latin typeface="Arial" panose="020B0604020202020204" pitchFamily="34" charset="0"/>
                <a:cs typeface="Arial" panose="020B0604020202020204" pitchFamily="34" charset="0"/>
              </a:endParaRPr>
            </a:p>
          </p:txBody>
        </p:sp>
        <p:sp>
          <p:nvSpPr>
            <p:cNvPr id="26" name="CuadroTexto 25"/>
            <p:cNvSpPr txBox="1"/>
            <p:nvPr/>
          </p:nvSpPr>
          <p:spPr>
            <a:xfrm>
              <a:off x="2526469" y="5797508"/>
              <a:ext cx="1297746"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200" dirty="0">
                  <a:latin typeface="Arial" panose="020B0604020202020204" pitchFamily="34" charset="0"/>
                  <a:cs typeface="Arial" panose="020B0604020202020204" pitchFamily="34" charset="0"/>
                </a:rPr>
                <a:t>Conducta humana</a:t>
              </a:r>
            </a:p>
          </p:txBody>
        </p:sp>
        <p:sp>
          <p:nvSpPr>
            <p:cNvPr id="27" name="CuadroTexto 26"/>
            <p:cNvSpPr txBox="1"/>
            <p:nvPr/>
          </p:nvSpPr>
          <p:spPr>
            <a:xfrm>
              <a:off x="469510" y="5797508"/>
              <a:ext cx="1626575"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200" dirty="0">
                  <a:latin typeface="Arial" panose="020B0604020202020204" pitchFamily="34" charset="0"/>
                  <a:cs typeface="Arial" panose="020B0604020202020204" pitchFamily="34" charset="0"/>
                </a:rPr>
                <a:t>Derechos y obligaciones</a:t>
              </a:r>
            </a:p>
          </p:txBody>
        </p:sp>
        <p:cxnSp>
          <p:nvCxnSpPr>
            <p:cNvPr id="29" name="Conector recto de flecha 28"/>
            <p:cNvCxnSpPr>
              <a:stCxn id="21" idx="2"/>
              <a:endCxn id="22" idx="0"/>
            </p:cNvCxnSpPr>
            <p:nvPr/>
          </p:nvCxnSpPr>
          <p:spPr>
            <a:xfrm>
              <a:off x="3205676" y="1678557"/>
              <a:ext cx="439" cy="386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p:cNvCxnSpPr>
              <a:stCxn id="22" idx="2"/>
              <a:endCxn id="23" idx="0"/>
            </p:cNvCxnSpPr>
            <p:nvPr/>
          </p:nvCxnSpPr>
          <p:spPr>
            <a:xfrm flipH="1">
              <a:off x="2690447" y="2403154"/>
              <a:ext cx="515668" cy="386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p:cNvCxnSpPr>
              <a:stCxn id="23" idx="2"/>
            </p:cNvCxnSpPr>
            <p:nvPr/>
          </p:nvCxnSpPr>
          <p:spPr>
            <a:xfrm>
              <a:off x="2690447" y="3527861"/>
              <a:ext cx="0" cy="405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p:cNvCxnSpPr>
              <a:stCxn id="24" idx="2"/>
              <a:endCxn id="25" idx="0"/>
            </p:cNvCxnSpPr>
            <p:nvPr/>
          </p:nvCxnSpPr>
          <p:spPr>
            <a:xfrm flipH="1">
              <a:off x="2432832" y="4517866"/>
              <a:ext cx="117818" cy="282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Abrir llave 35"/>
            <p:cNvSpPr/>
            <p:nvPr/>
          </p:nvSpPr>
          <p:spPr>
            <a:xfrm rot="5400000">
              <a:off x="2277740" y="4845975"/>
              <a:ext cx="385942" cy="145761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400"/>
            </a:p>
          </p:txBody>
        </p:sp>
        <p:sp>
          <p:nvSpPr>
            <p:cNvPr id="37" name="CuadroTexto 36"/>
            <p:cNvSpPr txBox="1"/>
            <p:nvPr/>
          </p:nvSpPr>
          <p:spPr>
            <a:xfrm>
              <a:off x="4331091" y="1250349"/>
              <a:ext cx="1297745" cy="33855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Psicología</a:t>
              </a:r>
            </a:p>
          </p:txBody>
        </p:sp>
        <p:sp>
          <p:nvSpPr>
            <p:cNvPr id="38" name="CuadroTexto 37"/>
            <p:cNvSpPr txBox="1"/>
            <p:nvPr/>
          </p:nvSpPr>
          <p:spPr>
            <a:xfrm>
              <a:off x="4277457" y="2096435"/>
              <a:ext cx="129774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Motivación</a:t>
              </a:r>
            </a:p>
          </p:txBody>
        </p:sp>
        <p:sp>
          <p:nvSpPr>
            <p:cNvPr id="39" name="CuadroTexto 38"/>
            <p:cNvSpPr txBox="1"/>
            <p:nvPr/>
          </p:nvSpPr>
          <p:spPr>
            <a:xfrm>
              <a:off x="3854987" y="2913181"/>
              <a:ext cx="1297746" cy="57780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200" dirty="0">
                  <a:latin typeface="Arial" panose="020B0604020202020204" pitchFamily="34" charset="0"/>
                  <a:cs typeface="Arial" panose="020B0604020202020204" pitchFamily="34" charset="0"/>
                </a:rPr>
                <a:t>Fenómenos</a:t>
              </a:r>
              <a:r>
                <a:rPr lang="es-ES" sz="1400" dirty="0">
                  <a:latin typeface="Arial" panose="020B0604020202020204" pitchFamily="34" charset="0"/>
                  <a:cs typeface="Arial" panose="020B0604020202020204" pitchFamily="34" charset="0"/>
                </a:rPr>
                <a:t> sociales</a:t>
              </a:r>
            </a:p>
          </p:txBody>
        </p:sp>
        <p:sp>
          <p:nvSpPr>
            <p:cNvPr id="40" name="CuadroTexto 39"/>
            <p:cNvSpPr txBox="1"/>
            <p:nvPr/>
          </p:nvSpPr>
          <p:spPr>
            <a:xfrm>
              <a:off x="3628585" y="3997657"/>
              <a:ext cx="1297746" cy="5438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Resortes </a:t>
              </a:r>
              <a:r>
                <a:rPr lang="es-ES" sz="1200" dirty="0">
                  <a:latin typeface="Arial" panose="020B0604020202020204" pitchFamily="34" charset="0"/>
                  <a:cs typeface="Arial" panose="020B0604020202020204" pitchFamily="34" charset="0"/>
                </a:rPr>
                <a:t>Psicológicos</a:t>
              </a:r>
              <a:endParaRPr lang="es-ES" sz="1400" dirty="0">
                <a:latin typeface="Arial" panose="020B0604020202020204" pitchFamily="34" charset="0"/>
                <a:cs typeface="Arial" panose="020B0604020202020204" pitchFamily="34" charset="0"/>
              </a:endParaRPr>
            </a:p>
          </p:txBody>
        </p:sp>
        <p:cxnSp>
          <p:nvCxnSpPr>
            <p:cNvPr id="42" name="Conector recto de flecha 41"/>
            <p:cNvCxnSpPr>
              <a:stCxn id="37" idx="2"/>
              <a:endCxn id="38" idx="0"/>
            </p:cNvCxnSpPr>
            <p:nvPr/>
          </p:nvCxnSpPr>
          <p:spPr>
            <a:xfrm flipH="1">
              <a:off x="4926330" y="1588903"/>
              <a:ext cx="53634" cy="507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p:cNvCxnSpPr>
              <a:stCxn id="38" idx="2"/>
              <a:endCxn id="39" idx="0"/>
            </p:cNvCxnSpPr>
            <p:nvPr/>
          </p:nvCxnSpPr>
          <p:spPr>
            <a:xfrm flipH="1">
              <a:off x="4503860" y="2434990"/>
              <a:ext cx="422470" cy="4781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p:cNvCxnSpPr>
              <a:stCxn id="39" idx="2"/>
              <a:endCxn id="40" idx="0"/>
            </p:cNvCxnSpPr>
            <p:nvPr/>
          </p:nvCxnSpPr>
          <p:spPr>
            <a:xfrm flipH="1">
              <a:off x="4277458" y="3490986"/>
              <a:ext cx="226402" cy="506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Abrir llave 46"/>
            <p:cNvSpPr/>
            <p:nvPr/>
          </p:nvSpPr>
          <p:spPr>
            <a:xfrm>
              <a:off x="4941277" y="3263705"/>
              <a:ext cx="711737" cy="218261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400"/>
            </a:p>
          </p:txBody>
        </p:sp>
        <p:sp>
          <p:nvSpPr>
            <p:cNvPr id="48" name="CuadroTexto 47"/>
            <p:cNvSpPr txBox="1"/>
            <p:nvPr/>
          </p:nvSpPr>
          <p:spPr>
            <a:xfrm>
              <a:off x="5430569" y="4070181"/>
              <a:ext cx="1297745"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Carácter normativo</a:t>
              </a:r>
            </a:p>
          </p:txBody>
        </p:sp>
        <p:sp>
          <p:nvSpPr>
            <p:cNvPr id="50" name="CuadroTexto 49"/>
            <p:cNvSpPr txBox="1"/>
            <p:nvPr/>
          </p:nvSpPr>
          <p:spPr>
            <a:xfrm>
              <a:off x="7384660" y="4216510"/>
              <a:ext cx="1297746" cy="28890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s-ES" sz="1100" dirty="0">
                  <a:latin typeface="Arial" panose="020B0604020202020204" pitchFamily="34" charset="0"/>
                  <a:cs typeface="Arial" panose="020B0604020202020204" pitchFamily="34" charset="0"/>
                </a:rPr>
                <a:t>Subordinación</a:t>
              </a:r>
            </a:p>
          </p:txBody>
        </p:sp>
        <p:sp>
          <p:nvSpPr>
            <p:cNvPr id="51" name="CuadroTexto 50"/>
            <p:cNvSpPr txBox="1"/>
            <p:nvPr/>
          </p:nvSpPr>
          <p:spPr>
            <a:xfrm>
              <a:off x="7384659" y="5301507"/>
              <a:ext cx="1297745"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Recursos Humanos</a:t>
              </a:r>
            </a:p>
          </p:txBody>
        </p:sp>
        <p:cxnSp>
          <p:nvCxnSpPr>
            <p:cNvPr id="53" name="Conector recto de flecha 52"/>
            <p:cNvCxnSpPr>
              <a:stCxn id="48" idx="3"/>
              <a:endCxn id="50" idx="1"/>
            </p:cNvCxnSpPr>
            <p:nvPr/>
          </p:nvCxnSpPr>
          <p:spPr>
            <a:xfrm flipV="1">
              <a:off x="6728314" y="4360961"/>
              <a:ext cx="656345" cy="1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p:cNvCxnSpPr>
              <a:stCxn id="50" idx="2"/>
              <a:endCxn id="51" idx="0"/>
            </p:cNvCxnSpPr>
            <p:nvPr/>
          </p:nvCxnSpPr>
          <p:spPr>
            <a:xfrm>
              <a:off x="8033533" y="4505412"/>
              <a:ext cx="0" cy="796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ector recto de flecha 60"/>
            <p:cNvCxnSpPr>
              <a:stCxn id="37" idx="3"/>
              <a:endCxn id="62" idx="1"/>
            </p:cNvCxnSpPr>
            <p:nvPr/>
          </p:nvCxnSpPr>
          <p:spPr>
            <a:xfrm>
              <a:off x="5628836" y="1419626"/>
              <a:ext cx="515229" cy="33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CuadroTexto 61"/>
            <p:cNvSpPr txBox="1"/>
            <p:nvPr/>
          </p:nvSpPr>
          <p:spPr>
            <a:xfrm>
              <a:off x="6144065" y="1340003"/>
              <a:ext cx="1151794"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Objetivos, acciones, metas</a:t>
              </a:r>
            </a:p>
          </p:txBody>
        </p:sp>
        <p:sp>
          <p:nvSpPr>
            <p:cNvPr id="68" name="CuadroTexto 67"/>
            <p:cNvSpPr txBox="1"/>
            <p:nvPr/>
          </p:nvSpPr>
          <p:spPr>
            <a:xfrm>
              <a:off x="7577211" y="1213036"/>
              <a:ext cx="129774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Estadística</a:t>
              </a:r>
            </a:p>
          </p:txBody>
        </p:sp>
        <p:sp>
          <p:nvSpPr>
            <p:cNvPr id="69" name="CuadroTexto 68"/>
            <p:cNvSpPr txBox="1"/>
            <p:nvPr/>
          </p:nvSpPr>
          <p:spPr>
            <a:xfrm>
              <a:off x="7681432" y="2349218"/>
              <a:ext cx="1151794"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400" dirty="0">
                  <a:latin typeface="Arial" panose="020B0604020202020204" pitchFamily="34" charset="0"/>
                  <a:cs typeface="Arial" panose="020B0604020202020204" pitchFamily="34" charset="0"/>
                </a:rPr>
                <a:t>Recolecta, organiza y representa datos numéricos</a:t>
              </a:r>
            </a:p>
          </p:txBody>
        </p:sp>
        <p:cxnSp>
          <p:nvCxnSpPr>
            <p:cNvPr id="71" name="Conector recto de flecha 70"/>
            <p:cNvCxnSpPr>
              <a:stCxn id="68" idx="2"/>
              <a:endCxn id="69" idx="0"/>
            </p:cNvCxnSpPr>
            <p:nvPr/>
          </p:nvCxnSpPr>
          <p:spPr>
            <a:xfrm>
              <a:off x="8226084" y="1551590"/>
              <a:ext cx="31245" cy="7976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 name="CuadroTexto 1"/>
          <p:cNvSpPr txBox="1"/>
          <p:nvPr/>
        </p:nvSpPr>
        <p:spPr>
          <a:xfrm>
            <a:off x="7125898" y="6210670"/>
            <a:ext cx="2039271" cy="646331"/>
          </a:xfrm>
          <a:prstGeom prst="rect">
            <a:avLst/>
          </a:prstGeom>
          <a:noFill/>
        </p:spPr>
        <p:txBody>
          <a:bodyPr wrap="square" rtlCol="0">
            <a:spAutoFit/>
          </a:bodyPr>
          <a:lstStyle/>
          <a:p>
            <a:r>
              <a:rPr lang="es-ES" dirty="0"/>
              <a:t> </a:t>
            </a:r>
            <a:r>
              <a:rPr lang="es-ES" dirty="0">
                <a:latin typeface="Arial" panose="020B0604020202020204" pitchFamily="34" charset="0"/>
                <a:cs typeface="Arial" panose="020B0604020202020204" pitchFamily="34" charset="0"/>
              </a:rPr>
              <a:t>(Galindo, 2012)</a:t>
            </a:r>
          </a:p>
          <a:p>
            <a:endParaRPr lang="es-ES" dirty="0"/>
          </a:p>
        </p:txBody>
      </p:sp>
      <p:grpSp>
        <p:nvGrpSpPr>
          <p:cNvPr id="73" name="72 Grupo"/>
          <p:cNvGrpSpPr/>
          <p:nvPr/>
        </p:nvGrpSpPr>
        <p:grpSpPr>
          <a:xfrm>
            <a:off x="-36512" y="0"/>
            <a:ext cx="9198446" cy="6858000"/>
            <a:chOff x="-36512" y="0"/>
            <a:chExt cx="9198446" cy="6858000"/>
          </a:xfrm>
        </p:grpSpPr>
        <p:sp>
          <p:nvSpPr>
            <p:cNvPr id="74" name="73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5" name="74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6" name="75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7" name="76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0" name="79 CuadroTexto"/>
          <p:cNvSpPr txBox="1"/>
          <p:nvPr/>
        </p:nvSpPr>
        <p:spPr>
          <a:xfrm>
            <a:off x="1511152" y="5821531"/>
            <a:ext cx="6695952" cy="276999"/>
          </a:xfrm>
          <a:prstGeom prst="rect">
            <a:avLst/>
          </a:prstGeom>
          <a:noFill/>
        </p:spPr>
        <p:txBody>
          <a:bodyPr wrap="square" rtlCol="0">
            <a:spAutoFit/>
          </a:bodyPr>
          <a:lstStyle/>
          <a:p>
            <a:r>
              <a:rPr lang="es-MX" sz="1200" b="1" dirty="0"/>
              <a:t>Figura 2. </a:t>
            </a:r>
            <a:r>
              <a:rPr lang="es-MX" sz="1200" dirty="0"/>
              <a:t>Ciencias auxiliares de la Contabilidad. </a:t>
            </a:r>
            <a:r>
              <a:rPr lang="es-MX" sz="1200" b="1" dirty="0"/>
              <a:t>Fuente: </a:t>
            </a:r>
            <a:r>
              <a:rPr lang="es-MX" sz="1200" dirty="0"/>
              <a:t>Elaboración propia basado en Galindo, 2012.</a:t>
            </a:r>
          </a:p>
        </p:txBody>
      </p:sp>
      <p:sp>
        <p:nvSpPr>
          <p:cNvPr id="5" name="Marcador de número de diapositiva 4">
            <a:extLst>
              <a:ext uri="{FF2B5EF4-FFF2-40B4-BE49-F238E27FC236}">
                <a16:creationId xmlns:a16="http://schemas.microsoft.com/office/drawing/2014/main" id="{420D2363-1A5A-4577-B14E-91A34636B04F}"/>
              </a:ext>
            </a:extLst>
          </p:cNvPr>
          <p:cNvSpPr>
            <a:spLocks noGrp="1"/>
          </p:cNvSpPr>
          <p:nvPr>
            <p:ph type="sldNum" sz="quarter" idx="12"/>
          </p:nvPr>
        </p:nvSpPr>
        <p:spPr/>
        <p:txBody>
          <a:bodyPr/>
          <a:lstStyle/>
          <a:p>
            <a:fld id="{514C38B4-CA38-4289-8502-87A97C3377FD}" type="slidenum">
              <a:rPr lang="es-MX" sz="2800" b="1" smtClean="0">
                <a:solidFill>
                  <a:schemeClr val="tx1"/>
                </a:solidFill>
              </a:rPr>
              <a:t>12</a:t>
            </a:fld>
            <a:endParaRPr lang="es-MX" sz="2800" b="1" dirty="0">
              <a:solidFill>
                <a:schemeClr val="tx1"/>
              </a:solidFill>
            </a:endParaRPr>
          </a:p>
        </p:txBody>
      </p:sp>
    </p:spTree>
    <p:extLst>
      <p:ext uri="{BB962C8B-B14F-4D97-AF65-F5344CB8AC3E}">
        <p14:creationId xmlns:p14="http://schemas.microsoft.com/office/powerpoint/2010/main" val="2892236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latin typeface="Arial" panose="020B0604020202020204" pitchFamily="34" charset="0"/>
                <a:cs typeface="Arial" panose="020B0604020202020204" pitchFamily="34" charset="0"/>
              </a:rPr>
              <a:t>Usuarios</a:t>
            </a:r>
            <a:endParaRPr lang="es-MX" dirty="0"/>
          </a:p>
        </p:txBody>
      </p:sp>
      <p:sp>
        <p:nvSpPr>
          <p:cNvPr id="3" name="2 Marcador de contenido"/>
          <p:cNvSpPr>
            <a:spLocks noGrp="1"/>
          </p:cNvSpPr>
          <p:nvPr>
            <p:ph idx="1"/>
          </p:nvPr>
        </p:nvSpPr>
        <p:spPr>
          <a:xfrm>
            <a:off x="467544" y="1528192"/>
            <a:ext cx="4032448" cy="4277072"/>
          </a:xfrm>
        </p:spPr>
        <p:txBody>
          <a:bodyPr>
            <a:normAutofit fontScale="70000" lnSpcReduction="20000"/>
          </a:bodyPr>
          <a:lstStyle/>
          <a:p>
            <a:pPr marL="0" indent="0">
              <a:lnSpc>
                <a:spcPct val="150000"/>
              </a:lnSpc>
              <a:buNone/>
            </a:pPr>
            <a:r>
              <a:rPr lang="es-ES" dirty="0">
                <a:latin typeface="Arial" panose="020B0604020202020204" pitchFamily="34" charset="0"/>
                <a:cs typeface="Arial" panose="020B0604020202020204" pitchFamily="34" charset="0"/>
              </a:rPr>
              <a:t>Es en función de usuarios internos tales como:</a:t>
            </a:r>
          </a:p>
          <a:p>
            <a:pPr>
              <a:lnSpc>
                <a:spcPct val="150000"/>
              </a:lnSpc>
            </a:pPr>
            <a:r>
              <a:rPr lang="es-ES" dirty="0">
                <a:latin typeface="Arial" panose="020B0604020202020204" pitchFamily="34" charset="0"/>
                <a:cs typeface="Arial" panose="020B0604020202020204" pitchFamily="34" charset="0"/>
              </a:rPr>
              <a:t>Propietarios o socios de la misma.</a:t>
            </a:r>
          </a:p>
          <a:p>
            <a:pPr>
              <a:lnSpc>
                <a:spcPct val="150000"/>
              </a:lnSpc>
            </a:pPr>
            <a:r>
              <a:rPr lang="es-ES" dirty="0">
                <a:latin typeface="Arial" panose="020B0604020202020204" pitchFamily="34" charset="0"/>
                <a:cs typeface="Arial" panose="020B0604020202020204" pitchFamily="34" charset="0"/>
              </a:rPr>
              <a:t>Directivos o gerentes de la empresa.</a:t>
            </a:r>
          </a:p>
          <a:p>
            <a:pPr>
              <a:lnSpc>
                <a:spcPct val="150000"/>
              </a:lnSpc>
            </a:pPr>
            <a:r>
              <a:rPr lang="es-ES" dirty="0">
                <a:latin typeface="Arial" panose="020B0604020202020204" pitchFamily="34" charset="0"/>
                <a:cs typeface="Arial" panose="020B0604020202020204" pitchFamily="34" charset="0"/>
              </a:rPr>
              <a:t>Empleados  de distintos departamentos (Anaya, 2002).</a:t>
            </a:r>
          </a:p>
          <a:p>
            <a:pPr marL="0" indent="0" algn="just">
              <a:lnSpc>
                <a:spcPct val="150000"/>
              </a:lnSpc>
              <a:buNone/>
            </a:pPr>
            <a:endParaRPr lang="es-ES" dirty="0">
              <a:latin typeface="Arial" panose="020B0604020202020204" pitchFamily="34" charset="0"/>
              <a:cs typeface="Arial" panose="020B0604020202020204" pitchFamily="34" charset="0"/>
            </a:endParaRP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2060848"/>
            <a:ext cx="3643616" cy="2592288"/>
          </a:xfrm>
          <a:prstGeom prst="rect">
            <a:avLst/>
          </a:prstGeom>
          <a:ln>
            <a:noFill/>
          </a:ln>
          <a:effectLst>
            <a:softEdge rad="112500"/>
          </a:effectLst>
        </p:spPr>
      </p:pic>
      <p:sp>
        <p:nvSpPr>
          <p:cNvPr id="11" name="Marcador de número de diapositiva 10">
            <a:extLst>
              <a:ext uri="{FF2B5EF4-FFF2-40B4-BE49-F238E27FC236}">
                <a16:creationId xmlns:a16="http://schemas.microsoft.com/office/drawing/2014/main" id="{4092CDDD-F942-4EB8-B6BA-6C53952F370B}"/>
              </a:ext>
            </a:extLst>
          </p:cNvPr>
          <p:cNvSpPr>
            <a:spLocks noGrp="1"/>
          </p:cNvSpPr>
          <p:nvPr>
            <p:ph type="sldNum" sz="quarter" idx="12"/>
          </p:nvPr>
        </p:nvSpPr>
        <p:spPr/>
        <p:txBody>
          <a:bodyPr/>
          <a:lstStyle/>
          <a:p>
            <a:fld id="{514C38B4-CA38-4289-8502-87A97C3377FD}" type="slidenum">
              <a:rPr lang="es-MX" sz="2800" b="1" smtClean="0">
                <a:solidFill>
                  <a:schemeClr val="tx1"/>
                </a:solidFill>
              </a:rPr>
              <a:t>13</a:t>
            </a:fld>
            <a:endParaRPr lang="es-MX" sz="2800" b="1" dirty="0">
              <a:solidFill>
                <a:schemeClr val="tx1"/>
              </a:solidFill>
            </a:endParaRPr>
          </a:p>
        </p:txBody>
      </p:sp>
    </p:spTree>
    <p:extLst>
      <p:ext uri="{BB962C8B-B14F-4D97-AF65-F5344CB8AC3E}">
        <p14:creationId xmlns:p14="http://schemas.microsoft.com/office/powerpoint/2010/main" val="1583297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Administración </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9" name="Marcador de contenido 2"/>
          <p:cNvSpPr>
            <a:spLocks noGrp="1"/>
          </p:cNvSpPr>
          <p:nvPr>
            <p:ph idx="1"/>
          </p:nvPr>
        </p:nvSpPr>
        <p:spPr>
          <a:xfrm>
            <a:off x="492317" y="1396353"/>
            <a:ext cx="5338936" cy="4525963"/>
          </a:xfrm>
        </p:spPr>
        <p:txBody>
          <a:bodyPr>
            <a:normAutofit fontScale="85000" lnSpcReduction="20000"/>
          </a:bodyPr>
          <a:lstStyle/>
          <a:p>
            <a:pPr>
              <a:lnSpc>
                <a:spcPct val="150000"/>
              </a:lnSpc>
              <a:buFont typeface="Courier New" panose="02070309020205020404" pitchFamily="49" charset="0"/>
              <a:buChar char="o"/>
            </a:pPr>
            <a:r>
              <a:rPr lang="es-MX" dirty="0">
                <a:solidFill>
                  <a:schemeClr val="tx1"/>
                </a:solidFill>
                <a:latin typeface="Arial" panose="020B0604020202020204" pitchFamily="34" charset="0"/>
                <a:cs typeface="Arial" panose="020B0604020202020204" pitchFamily="34" charset="0"/>
              </a:rPr>
              <a:t>En la actualidad se divide en cuatro funciones y/o actividades ejecutadas por los administradores mediante los cuales se agrupan principios, conceptos, teorías, métodos y técnicas administrativas.</a:t>
            </a:r>
            <a:r>
              <a:rPr lang="es-ES" dirty="0"/>
              <a:t> </a:t>
            </a:r>
            <a:r>
              <a:rPr lang="es-ES" dirty="0">
                <a:solidFill>
                  <a:schemeClr val="tx1"/>
                </a:solidFill>
                <a:latin typeface="Arial" panose="020B0604020202020204" pitchFamily="34" charset="0"/>
                <a:cs typeface="Arial" panose="020B0604020202020204" pitchFamily="34" charset="0"/>
              </a:rPr>
              <a:t>(Galindo, 2012).</a:t>
            </a:r>
          </a:p>
          <a:p>
            <a:pPr algn="just">
              <a:lnSpc>
                <a:spcPct val="150000"/>
              </a:lnSpc>
              <a:buFont typeface="Courier New" panose="02070309020205020404" pitchFamily="49" charset="0"/>
              <a:buChar char="o"/>
            </a:pPr>
            <a:endParaRPr lang="es-MX" dirty="0">
              <a:solidFill>
                <a:schemeClr val="tx1"/>
              </a:solidFill>
              <a:latin typeface="Arial" panose="020B0604020202020204" pitchFamily="34" charset="0"/>
              <a:cs typeface="Arial" panose="020B0604020202020204" pitchFamily="34" charset="0"/>
            </a:endParaRPr>
          </a:p>
        </p:txBody>
      </p:sp>
      <p:pic>
        <p:nvPicPr>
          <p:cNvPr id="10" name="Imagen 7"/>
          <p:cNvPicPr>
            <a:picLocks noChangeAspect="1"/>
          </p:cNvPicPr>
          <p:nvPr/>
        </p:nvPicPr>
        <p:blipFill rotWithShape="1">
          <a:blip r:embed="rId2"/>
          <a:srcRect l="58261" t="12666" r="9292" b="48360"/>
          <a:stretch/>
        </p:blipFill>
        <p:spPr>
          <a:xfrm>
            <a:off x="6194128" y="2492896"/>
            <a:ext cx="2557194" cy="2031189"/>
          </a:xfrm>
          <a:prstGeom prst="rect">
            <a:avLst/>
          </a:prstGeom>
        </p:spPr>
      </p:pic>
      <p:sp>
        <p:nvSpPr>
          <p:cNvPr id="11" name="Marcador de número de diapositiva 10">
            <a:extLst>
              <a:ext uri="{FF2B5EF4-FFF2-40B4-BE49-F238E27FC236}">
                <a16:creationId xmlns:a16="http://schemas.microsoft.com/office/drawing/2014/main" id="{389DEA13-9C39-4A13-AD1E-9DE9445096BB}"/>
              </a:ext>
            </a:extLst>
          </p:cNvPr>
          <p:cNvSpPr>
            <a:spLocks noGrp="1"/>
          </p:cNvSpPr>
          <p:nvPr>
            <p:ph type="sldNum" sz="quarter" idx="12"/>
          </p:nvPr>
        </p:nvSpPr>
        <p:spPr/>
        <p:txBody>
          <a:bodyPr/>
          <a:lstStyle/>
          <a:p>
            <a:fld id="{514C38B4-CA38-4289-8502-87A97C3377FD}" type="slidenum">
              <a:rPr lang="es-MX" sz="2800" b="1" smtClean="0">
                <a:solidFill>
                  <a:schemeClr val="tx1"/>
                </a:solidFill>
              </a:rPr>
              <a:t>14</a:t>
            </a:fld>
            <a:endParaRPr lang="es-MX" sz="2800" b="1" dirty="0">
              <a:solidFill>
                <a:schemeClr val="tx1"/>
              </a:solidFill>
            </a:endParaRPr>
          </a:p>
        </p:txBody>
      </p:sp>
    </p:spTree>
    <p:extLst>
      <p:ext uri="{BB962C8B-B14F-4D97-AF65-F5344CB8AC3E}">
        <p14:creationId xmlns:p14="http://schemas.microsoft.com/office/powerpoint/2010/main" val="1755902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Funciones de la administración</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9" name="Diagrama 3">
            <a:extLst>
              <a:ext uri="{FF2B5EF4-FFF2-40B4-BE49-F238E27FC236}">
                <a16:creationId xmlns:a16="http://schemas.microsoft.com/office/drawing/2014/main" id="{11E4BD27-0DE9-4F99-8605-0CE6289175C7}"/>
              </a:ext>
            </a:extLst>
          </p:cNvPr>
          <p:cNvGraphicFramePr/>
          <p:nvPr>
            <p:extLst>
              <p:ext uri="{D42A27DB-BD31-4B8C-83A1-F6EECF244321}">
                <p14:modId xmlns:p14="http://schemas.microsoft.com/office/powerpoint/2010/main" val="4154910127"/>
              </p:ext>
            </p:extLst>
          </p:nvPr>
        </p:nvGraphicFramePr>
        <p:xfrm>
          <a:off x="251520" y="1700808"/>
          <a:ext cx="842493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10 CuadroTexto"/>
          <p:cNvSpPr txBox="1"/>
          <p:nvPr/>
        </p:nvSpPr>
        <p:spPr>
          <a:xfrm>
            <a:off x="1403648" y="5476582"/>
            <a:ext cx="6192688" cy="276999"/>
          </a:xfrm>
          <a:prstGeom prst="rect">
            <a:avLst/>
          </a:prstGeom>
          <a:noFill/>
        </p:spPr>
        <p:txBody>
          <a:bodyPr wrap="square" rtlCol="0">
            <a:spAutoFit/>
          </a:bodyPr>
          <a:lstStyle/>
          <a:p>
            <a:r>
              <a:rPr lang="es-MX" sz="1200" b="1" dirty="0"/>
              <a:t>Figura 3. </a:t>
            </a:r>
            <a:r>
              <a:rPr lang="es-MX" sz="1200" dirty="0"/>
              <a:t>Fuentes de la administración. </a:t>
            </a:r>
            <a:r>
              <a:rPr lang="es-MX" sz="1200" b="1" dirty="0"/>
              <a:t>Fuente: </a:t>
            </a:r>
            <a:r>
              <a:rPr lang="es-MX" sz="1200" dirty="0"/>
              <a:t>Elaboración propia basado en Galindo, 2012.</a:t>
            </a:r>
          </a:p>
        </p:txBody>
      </p:sp>
      <p:sp>
        <p:nvSpPr>
          <p:cNvPr id="10" name="Marcador de número de diapositiva 9">
            <a:extLst>
              <a:ext uri="{FF2B5EF4-FFF2-40B4-BE49-F238E27FC236}">
                <a16:creationId xmlns:a16="http://schemas.microsoft.com/office/drawing/2014/main" id="{7D0325A4-8E91-4687-BEC9-12BB5CD3DF46}"/>
              </a:ext>
            </a:extLst>
          </p:cNvPr>
          <p:cNvSpPr>
            <a:spLocks noGrp="1"/>
          </p:cNvSpPr>
          <p:nvPr>
            <p:ph type="sldNum" sz="quarter" idx="12"/>
          </p:nvPr>
        </p:nvSpPr>
        <p:spPr/>
        <p:txBody>
          <a:bodyPr/>
          <a:lstStyle/>
          <a:p>
            <a:fld id="{514C38B4-CA38-4289-8502-87A97C3377FD}" type="slidenum">
              <a:rPr lang="es-MX" sz="2800" b="1" smtClean="0">
                <a:solidFill>
                  <a:schemeClr val="tx1"/>
                </a:solidFill>
              </a:rPr>
              <a:t>15</a:t>
            </a:fld>
            <a:endParaRPr lang="es-MX" sz="2800" b="1" dirty="0">
              <a:solidFill>
                <a:schemeClr val="tx1"/>
              </a:solidFill>
            </a:endParaRPr>
          </a:p>
        </p:txBody>
      </p:sp>
    </p:spTree>
    <p:extLst>
      <p:ext uri="{BB962C8B-B14F-4D97-AF65-F5344CB8AC3E}">
        <p14:creationId xmlns:p14="http://schemas.microsoft.com/office/powerpoint/2010/main" val="3631075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latin typeface="Arial" panose="020B0604020202020204" pitchFamily="34" charset="0"/>
                <a:cs typeface="Arial" panose="020B0604020202020204" pitchFamily="34" charset="0"/>
              </a:rPr>
              <a:t>Contabilidad Financiera </a:t>
            </a:r>
            <a:endParaRPr lang="es-MX" dirty="0"/>
          </a:p>
        </p:txBody>
      </p:sp>
      <p:sp>
        <p:nvSpPr>
          <p:cNvPr id="3" name="2 Marcador de contenido"/>
          <p:cNvSpPr>
            <a:spLocks noGrp="1"/>
          </p:cNvSpPr>
          <p:nvPr>
            <p:ph sz="half" idx="1"/>
          </p:nvPr>
        </p:nvSpPr>
        <p:spPr/>
        <p:txBody>
          <a:bodyPr>
            <a:normAutofit/>
          </a:bodyPr>
          <a:lstStyle/>
          <a:p>
            <a:r>
              <a:rPr lang="es-MX" sz="2400" dirty="0">
                <a:latin typeface="Arial" panose="020B0604020202020204" pitchFamily="34" charset="0"/>
                <a:cs typeface="Arial" panose="020B0604020202020204" pitchFamily="34" charset="0"/>
              </a:rPr>
              <a:t>Es el campo de la contabilidad que se encarga de resumir, analizar e informar de las transacciones financieras pertenecientes a un negocio, el cual los expresa en estados financieros con el fin de facilitar decisiones</a:t>
            </a:r>
            <a:r>
              <a:rPr lang="es-ES" sz="2400" dirty="0"/>
              <a:t> (Villanueva, 2015).</a:t>
            </a:r>
          </a:p>
          <a:p>
            <a:endParaRPr lang="es-MX" sz="2400" dirty="0"/>
          </a:p>
        </p:txBody>
      </p:sp>
      <p:sp>
        <p:nvSpPr>
          <p:cNvPr id="10" name="9 Marcador de contenido"/>
          <p:cNvSpPr>
            <a:spLocks noGrp="1"/>
          </p:cNvSpPr>
          <p:nvPr>
            <p:ph sz="half" idx="2"/>
          </p:nvPr>
        </p:nvSpPr>
        <p:spPr/>
        <p:txBody>
          <a:bodyPr>
            <a:normAutofit/>
          </a:bodyPr>
          <a:lstStyle/>
          <a:p>
            <a:pPr marL="0" indent="0" algn="just">
              <a:lnSpc>
                <a:spcPct val="110000"/>
              </a:lnSpc>
              <a:buNone/>
            </a:pPr>
            <a:r>
              <a:rPr lang="es-ES" sz="2400" dirty="0">
                <a:latin typeface="Arial" panose="020B0604020202020204" pitchFamily="34" charset="0"/>
                <a:cs typeface="Arial" panose="020B0604020202020204" pitchFamily="34" charset="0"/>
              </a:rPr>
              <a:t>El propósito principal es proporcionar información de la organización sobre: </a:t>
            </a:r>
          </a:p>
          <a:p>
            <a:pPr>
              <a:lnSpc>
                <a:spcPct val="110000"/>
              </a:lnSpc>
              <a:buFont typeface="Wingdings" panose="05000000000000000000" pitchFamily="2" charset="2"/>
              <a:buChar char="v"/>
            </a:pPr>
            <a:r>
              <a:rPr lang="es-ES" sz="2400" dirty="0">
                <a:latin typeface="Arial" panose="020B0604020202020204" pitchFamily="34" charset="0"/>
                <a:cs typeface="Arial" panose="020B0604020202020204" pitchFamily="34" charset="0"/>
              </a:rPr>
              <a:t>Sus estados operacionales.</a:t>
            </a:r>
          </a:p>
          <a:p>
            <a:pPr algn="just">
              <a:lnSpc>
                <a:spcPct val="110000"/>
              </a:lnSpc>
              <a:buFont typeface="Wingdings" panose="05000000000000000000" pitchFamily="2" charset="2"/>
              <a:buChar char="v"/>
            </a:pPr>
            <a:r>
              <a:rPr lang="es-ES" sz="2400" dirty="0">
                <a:latin typeface="Arial" panose="020B0604020202020204" pitchFamily="34" charset="0"/>
                <a:cs typeface="Arial" panose="020B0604020202020204" pitchFamily="34" charset="0"/>
              </a:rPr>
              <a:t>Su posición financiera. </a:t>
            </a:r>
          </a:p>
          <a:p>
            <a:pPr algn="just">
              <a:lnSpc>
                <a:spcPct val="110000"/>
              </a:lnSpc>
              <a:buFont typeface="Wingdings" panose="05000000000000000000" pitchFamily="2" charset="2"/>
              <a:buChar char="v"/>
            </a:pPr>
            <a:r>
              <a:rPr lang="es-ES" sz="2400" dirty="0">
                <a:latin typeface="Arial" panose="020B0604020202020204" pitchFamily="34" charset="0"/>
                <a:cs typeface="Arial" panose="020B0604020202020204" pitchFamily="34" charset="0"/>
              </a:rPr>
              <a:t>Sus flujos de efectivo. </a:t>
            </a:r>
            <a:endParaRPr lang="es-MX" sz="2400"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1"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4751124"/>
            <a:ext cx="1368152" cy="1315531"/>
          </a:xfrm>
          <a:prstGeom prst="rect">
            <a:avLst/>
          </a:prstGeom>
          <a:ln>
            <a:noFill/>
          </a:ln>
          <a:effectLst>
            <a:softEdge rad="112500"/>
          </a:effectLst>
        </p:spPr>
      </p:pic>
      <p:sp>
        <p:nvSpPr>
          <p:cNvPr id="12" name="Marcador de número de diapositiva 11">
            <a:extLst>
              <a:ext uri="{FF2B5EF4-FFF2-40B4-BE49-F238E27FC236}">
                <a16:creationId xmlns:a16="http://schemas.microsoft.com/office/drawing/2014/main" id="{DF95A77E-25BD-41BA-BCEE-F9C5281B4254}"/>
              </a:ext>
            </a:extLst>
          </p:cNvPr>
          <p:cNvSpPr>
            <a:spLocks noGrp="1"/>
          </p:cNvSpPr>
          <p:nvPr>
            <p:ph type="sldNum" sz="quarter" idx="12"/>
          </p:nvPr>
        </p:nvSpPr>
        <p:spPr/>
        <p:txBody>
          <a:bodyPr/>
          <a:lstStyle/>
          <a:p>
            <a:fld id="{514C38B4-CA38-4289-8502-87A97C3377FD}" type="slidenum">
              <a:rPr lang="es-MX" sz="2800" b="1" smtClean="0">
                <a:solidFill>
                  <a:schemeClr val="tx1"/>
                </a:solidFill>
              </a:rPr>
              <a:t>16</a:t>
            </a:fld>
            <a:endParaRPr lang="es-MX" sz="2800" b="1" dirty="0">
              <a:solidFill>
                <a:schemeClr val="tx1"/>
              </a:solidFill>
            </a:endParaRPr>
          </a:p>
        </p:txBody>
      </p:sp>
    </p:spTree>
    <p:extLst>
      <p:ext uri="{BB962C8B-B14F-4D97-AF65-F5344CB8AC3E}">
        <p14:creationId xmlns:p14="http://schemas.microsoft.com/office/powerpoint/2010/main" val="925700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36512" y="0"/>
            <a:ext cx="9198446" cy="6858000"/>
            <a:chOff x="-36512" y="0"/>
            <a:chExt cx="9198446" cy="6858000"/>
          </a:xfrm>
        </p:grpSpPr>
        <p:sp>
          <p:nvSpPr>
            <p:cNvPr id="6" name="5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10" name="9 Diagrama"/>
          <p:cNvGraphicFramePr/>
          <p:nvPr>
            <p:extLst>
              <p:ext uri="{D42A27DB-BD31-4B8C-83A1-F6EECF244321}">
                <p14:modId xmlns:p14="http://schemas.microsoft.com/office/powerpoint/2010/main" val="1167587294"/>
              </p:ext>
            </p:extLst>
          </p:nvPr>
        </p:nvGraphicFramePr>
        <p:xfrm>
          <a:off x="-180528" y="908720"/>
          <a:ext cx="932452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10 CuadroTexto"/>
          <p:cNvSpPr txBox="1"/>
          <p:nvPr/>
        </p:nvSpPr>
        <p:spPr>
          <a:xfrm>
            <a:off x="1403648" y="5476582"/>
            <a:ext cx="6192688" cy="461665"/>
          </a:xfrm>
          <a:prstGeom prst="rect">
            <a:avLst/>
          </a:prstGeom>
          <a:noFill/>
        </p:spPr>
        <p:txBody>
          <a:bodyPr wrap="square" rtlCol="0">
            <a:spAutoFit/>
          </a:bodyPr>
          <a:lstStyle/>
          <a:p>
            <a:pPr algn="ctr"/>
            <a:r>
              <a:rPr lang="es-MX" sz="1200" b="1" dirty="0"/>
              <a:t>Figura 4. </a:t>
            </a:r>
            <a:r>
              <a:rPr lang="es-MX" sz="1200" dirty="0"/>
              <a:t>Ciencias auxiliares de la Contabilidad Financiera. </a:t>
            </a:r>
            <a:r>
              <a:rPr lang="es-MX" sz="1200" b="1" dirty="0"/>
              <a:t>Fuente: </a:t>
            </a:r>
            <a:r>
              <a:rPr lang="es-MX" sz="1200" dirty="0"/>
              <a:t>Elaboración propia  basado en Cruz, 2017.</a:t>
            </a:r>
          </a:p>
        </p:txBody>
      </p:sp>
      <p:sp>
        <p:nvSpPr>
          <p:cNvPr id="3" name="Marcador de número de diapositiva 2">
            <a:extLst>
              <a:ext uri="{FF2B5EF4-FFF2-40B4-BE49-F238E27FC236}">
                <a16:creationId xmlns:a16="http://schemas.microsoft.com/office/drawing/2014/main" id="{3538903C-5C9C-4A58-92E0-64DA69A7CDBC}"/>
              </a:ext>
            </a:extLst>
          </p:cNvPr>
          <p:cNvSpPr>
            <a:spLocks noGrp="1"/>
          </p:cNvSpPr>
          <p:nvPr>
            <p:ph type="sldNum" sz="quarter" idx="12"/>
          </p:nvPr>
        </p:nvSpPr>
        <p:spPr/>
        <p:txBody>
          <a:bodyPr/>
          <a:lstStyle/>
          <a:p>
            <a:fld id="{514C38B4-CA38-4289-8502-87A97C3377FD}" type="slidenum">
              <a:rPr lang="es-MX" sz="2800" b="1" smtClean="0">
                <a:solidFill>
                  <a:schemeClr val="tx1"/>
                </a:solidFill>
              </a:rPr>
              <a:t>17</a:t>
            </a:fld>
            <a:endParaRPr lang="es-MX" sz="2800" b="1" dirty="0">
              <a:solidFill>
                <a:schemeClr val="tx1"/>
              </a:solidFill>
            </a:endParaRPr>
          </a:p>
        </p:txBody>
      </p:sp>
    </p:spTree>
    <p:extLst>
      <p:ext uri="{BB962C8B-B14F-4D97-AF65-F5344CB8AC3E}">
        <p14:creationId xmlns:p14="http://schemas.microsoft.com/office/powerpoint/2010/main" val="4084711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36512" y="0"/>
            <a:ext cx="9198446" cy="6858000"/>
            <a:chOff x="-36512" y="0"/>
            <a:chExt cx="9198446" cy="6858000"/>
          </a:xfrm>
        </p:grpSpPr>
        <p:sp>
          <p:nvSpPr>
            <p:cNvPr id="6" name="5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6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 name="1 Título"/>
          <p:cNvSpPr>
            <a:spLocks noGrp="1"/>
          </p:cNvSpPr>
          <p:nvPr>
            <p:ph type="title"/>
          </p:nvPr>
        </p:nvSpPr>
        <p:spPr/>
        <p:txBody>
          <a:bodyPr>
            <a:normAutofit fontScale="90000"/>
          </a:bodyPr>
          <a:lstStyle/>
          <a:p>
            <a:r>
              <a:rPr lang="es-ES" dirty="0">
                <a:latin typeface="Arial" panose="020B0604020202020204" pitchFamily="34" charset="0"/>
                <a:cs typeface="Arial" panose="020B0604020202020204" pitchFamily="34" charset="0"/>
              </a:rPr>
              <a:t>Usuarios de la contabilidad financiera</a:t>
            </a:r>
            <a:endParaRPr lang="es-MX" dirty="0"/>
          </a:p>
        </p:txBody>
      </p:sp>
      <p:sp>
        <p:nvSpPr>
          <p:cNvPr id="12" name="11 Marcador de texto"/>
          <p:cNvSpPr>
            <a:spLocks noGrp="1"/>
          </p:cNvSpPr>
          <p:nvPr>
            <p:ph type="body" idx="1"/>
          </p:nvPr>
        </p:nvSpPr>
        <p:spPr/>
        <p:txBody>
          <a:bodyPr/>
          <a:lstStyle/>
          <a:p>
            <a:pPr algn="ctr"/>
            <a:r>
              <a:rPr lang="es-ES" dirty="0">
                <a:latin typeface="Arial" panose="020B0604020202020204" pitchFamily="34" charset="0"/>
                <a:cs typeface="Arial" panose="020B0604020202020204" pitchFamily="34" charset="0"/>
              </a:rPr>
              <a:t>Usuarios externos:</a:t>
            </a:r>
          </a:p>
        </p:txBody>
      </p:sp>
      <p:sp>
        <p:nvSpPr>
          <p:cNvPr id="3" name="2 Marcador de contenido"/>
          <p:cNvSpPr>
            <a:spLocks noGrp="1"/>
          </p:cNvSpPr>
          <p:nvPr>
            <p:ph sz="half" idx="2"/>
          </p:nvPr>
        </p:nvSpPr>
        <p:spPr/>
        <p:txBody>
          <a:bodyPr>
            <a:normAutofit/>
          </a:bodyPr>
          <a:lstStyle/>
          <a:p>
            <a:pPr marL="0" indent="0" algn="just">
              <a:lnSpc>
                <a:spcPct val="150000"/>
              </a:lnSpc>
              <a:buNone/>
            </a:pPr>
            <a:r>
              <a:rPr lang="es-ES" dirty="0">
                <a:latin typeface="Arial" panose="020B0604020202020204" pitchFamily="34" charset="0"/>
                <a:cs typeface="Arial" panose="020B0604020202020204" pitchFamily="34" charset="0"/>
              </a:rPr>
              <a:t>1-Inversionistas presentes (accionistas).</a:t>
            </a:r>
          </a:p>
          <a:p>
            <a:pPr marL="0" indent="0">
              <a:lnSpc>
                <a:spcPct val="150000"/>
              </a:lnSpc>
              <a:buNone/>
            </a:pPr>
            <a:r>
              <a:rPr lang="es-ES" dirty="0">
                <a:latin typeface="Arial" panose="020B0604020202020204" pitchFamily="34" charset="0"/>
                <a:cs typeface="Arial" panose="020B0604020202020204" pitchFamily="34" charset="0"/>
              </a:rPr>
              <a:t>2- Inversionistas potenciales.</a:t>
            </a:r>
          </a:p>
          <a:p>
            <a:pPr marL="0" indent="0" algn="just">
              <a:lnSpc>
                <a:spcPct val="150000"/>
              </a:lnSpc>
              <a:buNone/>
            </a:pPr>
            <a:r>
              <a:rPr lang="es-ES" dirty="0">
                <a:latin typeface="Arial" panose="020B0604020202020204" pitchFamily="34" charset="0"/>
                <a:cs typeface="Arial" panose="020B0604020202020204" pitchFamily="34" charset="0"/>
              </a:rPr>
              <a:t>3- Acreedores.</a:t>
            </a:r>
          </a:p>
          <a:p>
            <a:pPr marL="0" indent="0" algn="just">
              <a:lnSpc>
                <a:spcPct val="150000"/>
              </a:lnSpc>
              <a:buNone/>
            </a:pPr>
            <a:r>
              <a:rPr lang="es-ES" dirty="0">
                <a:latin typeface="Arial" panose="020B0604020202020204" pitchFamily="34" charset="0"/>
                <a:cs typeface="Arial" panose="020B0604020202020204" pitchFamily="34" charset="0"/>
              </a:rPr>
              <a:t>4- Proveedores.</a:t>
            </a:r>
          </a:p>
        </p:txBody>
      </p:sp>
      <p:sp>
        <p:nvSpPr>
          <p:cNvPr id="13" name="12 Marcador de texto"/>
          <p:cNvSpPr>
            <a:spLocks noGrp="1"/>
          </p:cNvSpPr>
          <p:nvPr>
            <p:ph type="body" sz="quarter" idx="3"/>
          </p:nvPr>
        </p:nvSpPr>
        <p:spPr/>
        <p:txBody>
          <a:bodyPr/>
          <a:lstStyle/>
          <a:p>
            <a:pPr algn="ctr"/>
            <a:r>
              <a:rPr lang="es-ES" dirty="0">
                <a:latin typeface="Arial" panose="020B0604020202020204" pitchFamily="34" charset="0"/>
                <a:cs typeface="Arial" panose="020B0604020202020204" pitchFamily="34" charset="0"/>
              </a:rPr>
              <a:t>Usuarios internos:</a:t>
            </a:r>
          </a:p>
        </p:txBody>
      </p:sp>
      <p:sp>
        <p:nvSpPr>
          <p:cNvPr id="14" name="13 Marcador de contenido"/>
          <p:cNvSpPr>
            <a:spLocks noGrp="1"/>
          </p:cNvSpPr>
          <p:nvPr>
            <p:ph sz="quarter" idx="4"/>
          </p:nvPr>
        </p:nvSpPr>
        <p:spPr/>
        <p:txBody>
          <a:bodyPr/>
          <a:lstStyle/>
          <a:p>
            <a:pPr algn="just">
              <a:lnSpc>
                <a:spcPct val="150000"/>
              </a:lnSpc>
              <a:buFont typeface="+mj-lt"/>
              <a:buAutoNum type="arabicPeriod"/>
            </a:pPr>
            <a:r>
              <a:rPr lang="es-ES" dirty="0">
                <a:latin typeface="Arial" panose="020B0604020202020204" pitchFamily="34" charset="0"/>
                <a:cs typeface="Arial" panose="020B0604020202020204" pitchFamily="34" charset="0"/>
              </a:rPr>
              <a:t>Accionistas.</a:t>
            </a:r>
          </a:p>
          <a:p>
            <a:pPr algn="just">
              <a:lnSpc>
                <a:spcPct val="150000"/>
              </a:lnSpc>
              <a:buClrTx/>
              <a:buFont typeface="+mj-lt"/>
              <a:buAutoNum type="arabicPeriod"/>
            </a:pPr>
            <a:r>
              <a:rPr lang="es-ES" dirty="0">
                <a:latin typeface="Arial" panose="020B0604020202020204" pitchFamily="34" charset="0"/>
                <a:cs typeface="Arial" panose="020B0604020202020204" pitchFamily="34" charset="0"/>
              </a:rPr>
              <a:t>jefes de áreas. </a:t>
            </a:r>
          </a:p>
          <a:p>
            <a:pPr algn="just">
              <a:lnSpc>
                <a:spcPct val="150000"/>
              </a:lnSpc>
              <a:buClrTx/>
              <a:buFont typeface="+mj-lt"/>
              <a:buAutoNum type="arabicPeriod"/>
            </a:pPr>
            <a:r>
              <a:rPr lang="es-ES" dirty="0">
                <a:latin typeface="Arial" panose="020B0604020202020204" pitchFamily="34" charset="0"/>
                <a:cs typeface="Arial" panose="020B0604020202020204" pitchFamily="34" charset="0"/>
              </a:rPr>
              <a:t>El patrón. </a:t>
            </a:r>
            <a:endParaRPr lang="es-MX" dirty="0"/>
          </a:p>
        </p:txBody>
      </p:sp>
      <p:sp>
        <p:nvSpPr>
          <p:cNvPr id="10" name="Marcador de número de diapositiva 9">
            <a:extLst>
              <a:ext uri="{FF2B5EF4-FFF2-40B4-BE49-F238E27FC236}">
                <a16:creationId xmlns:a16="http://schemas.microsoft.com/office/drawing/2014/main" id="{8668BB08-7ECC-4DBE-961F-9C1858D15813}"/>
              </a:ext>
            </a:extLst>
          </p:cNvPr>
          <p:cNvSpPr>
            <a:spLocks noGrp="1"/>
          </p:cNvSpPr>
          <p:nvPr>
            <p:ph type="sldNum" sz="quarter" idx="12"/>
          </p:nvPr>
        </p:nvSpPr>
        <p:spPr/>
        <p:txBody>
          <a:bodyPr/>
          <a:lstStyle/>
          <a:p>
            <a:fld id="{514C38B4-CA38-4289-8502-87A97C3377FD}" type="slidenum">
              <a:rPr lang="es-MX" sz="2800" b="1" smtClean="0">
                <a:solidFill>
                  <a:schemeClr val="tx1"/>
                </a:solidFill>
              </a:rPr>
              <a:t>18</a:t>
            </a:fld>
            <a:endParaRPr lang="es-MX" sz="2800" b="1" dirty="0">
              <a:solidFill>
                <a:schemeClr val="tx1"/>
              </a:solidFill>
            </a:endParaRPr>
          </a:p>
        </p:txBody>
      </p:sp>
    </p:spTree>
    <p:extLst>
      <p:ext uri="{BB962C8B-B14F-4D97-AF65-F5344CB8AC3E}">
        <p14:creationId xmlns:p14="http://schemas.microsoft.com/office/powerpoint/2010/main" val="1194600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9576" y="147592"/>
            <a:ext cx="6683765" cy="1280890"/>
          </a:xfrm>
        </p:spPr>
        <p:txBody>
          <a:bodyPr/>
          <a:lstStyle/>
          <a:p>
            <a:pPr algn="ctr"/>
            <a:r>
              <a:rPr lang="es-MX" dirty="0">
                <a:latin typeface="Arial" panose="020B0604020202020204" pitchFamily="34" charset="0"/>
                <a:cs typeface="Arial" panose="020B0604020202020204" pitchFamily="34" charset="0"/>
              </a:rPr>
              <a:t>Objetivos </a:t>
            </a:r>
          </a:p>
        </p:txBody>
      </p:sp>
      <p:graphicFrame>
        <p:nvGraphicFramePr>
          <p:cNvPr id="21" name="Marcador de contenido 20"/>
          <p:cNvGraphicFramePr>
            <a:graphicFrameLocks noGrp="1"/>
          </p:cNvGraphicFramePr>
          <p:nvPr>
            <p:ph idx="1"/>
            <p:extLst>
              <p:ext uri="{D42A27DB-BD31-4B8C-83A1-F6EECF244321}">
                <p14:modId xmlns:p14="http://schemas.microsoft.com/office/powerpoint/2010/main" val="2076513227"/>
              </p:ext>
            </p:extLst>
          </p:nvPr>
        </p:nvGraphicFramePr>
        <p:xfrm>
          <a:off x="1004972" y="1268759"/>
          <a:ext cx="7833156" cy="40324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9 Grupo"/>
          <p:cNvGrpSpPr/>
          <p:nvPr/>
        </p:nvGrpSpPr>
        <p:grpSpPr>
          <a:xfrm>
            <a:off x="-36512" y="0"/>
            <a:ext cx="9198446" cy="6858000"/>
            <a:chOff x="-36512" y="0"/>
            <a:chExt cx="9198446" cy="6858000"/>
          </a:xfrm>
        </p:grpSpPr>
        <p:sp>
          <p:nvSpPr>
            <p:cNvPr id="11" name="10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7" name="16 CuadroTexto"/>
          <p:cNvSpPr txBox="1"/>
          <p:nvPr/>
        </p:nvSpPr>
        <p:spPr>
          <a:xfrm>
            <a:off x="1403648" y="5476582"/>
            <a:ext cx="6192688" cy="461665"/>
          </a:xfrm>
          <a:prstGeom prst="rect">
            <a:avLst/>
          </a:prstGeom>
          <a:noFill/>
        </p:spPr>
        <p:txBody>
          <a:bodyPr wrap="square" rtlCol="0">
            <a:spAutoFit/>
          </a:bodyPr>
          <a:lstStyle/>
          <a:p>
            <a:pPr algn="ctr"/>
            <a:r>
              <a:rPr lang="es-MX" sz="1200" b="1" dirty="0"/>
              <a:t>Figura 5. </a:t>
            </a:r>
            <a:r>
              <a:rPr lang="es-MX" sz="1200" dirty="0"/>
              <a:t>Objetivos de la Contabilidad Financiera. </a:t>
            </a:r>
            <a:r>
              <a:rPr lang="es-MX" sz="1200" b="1" dirty="0"/>
              <a:t>Fuente: </a:t>
            </a:r>
            <a:r>
              <a:rPr lang="es-MX" sz="1200" dirty="0"/>
              <a:t>Elaboración propia  basado en Cruz, 2017.</a:t>
            </a:r>
          </a:p>
        </p:txBody>
      </p:sp>
      <p:sp>
        <p:nvSpPr>
          <p:cNvPr id="4" name="Marcador de número de diapositiva 3">
            <a:extLst>
              <a:ext uri="{FF2B5EF4-FFF2-40B4-BE49-F238E27FC236}">
                <a16:creationId xmlns:a16="http://schemas.microsoft.com/office/drawing/2014/main" id="{0FFFEA0E-D8B6-4C0F-9744-89A441D9F066}"/>
              </a:ext>
            </a:extLst>
          </p:cNvPr>
          <p:cNvSpPr>
            <a:spLocks noGrp="1"/>
          </p:cNvSpPr>
          <p:nvPr>
            <p:ph type="sldNum" sz="quarter" idx="12"/>
          </p:nvPr>
        </p:nvSpPr>
        <p:spPr/>
        <p:txBody>
          <a:bodyPr/>
          <a:lstStyle/>
          <a:p>
            <a:fld id="{514C38B4-CA38-4289-8502-87A97C3377FD}" type="slidenum">
              <a:rPr lang="es-MX" sz="2800" b="1" smtClean="0">
                <a:solidFill>
                  <a:schemeClr val="tx1"/>
                </a:solidFill>
              </a:rPr>
              <a:t>19</a:t>
            </a:fld>
            <a:endParaRPr lang="es-MX" sz="2800" b="1" dirty="0">
              <a:solidFill>
                <a:schemeClr val="tx1"/>
              </a:solidFill>
            </a:endParaRPr>
          </a:p>
        </p:txBody>
      </p:sp>
    </p:spTree>
    <p:extLst>
      <p:ext uri="{BB962C8B-B14F-4D97-AF65-F5344CB8AC3E}">
        <p14:creationId xmlns:p14="http://schemas.microsoft.com/office/powerpoint/2010/main" val="2062378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a:bodyPr>
          <a:lstStyle/>
          <a:p>
            <a:r>
              <a:rPr lang="es-MX" sz="4000" dirty="0"/>
              <a:t>ÍNDICE</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10" name="Tabla 10">
            <a:extLst>
              <a:ext uri="{FF2B5EF4-FFF2-40B4-BE49-F238E27FC236}">
                <a16:creationId xmlns:a16="http://schemas.microsoft.com/office/drawing/2014/main" id="{295C6656-294F-4884-9B70-1E0C5DC1DAE1}"/>
              </a:ext>
            </a:extLst>
          </p:cNvPr>
          <p:cNvGraphicFramePr>
            <a:graphicFrameLocks noGrp="1"/>
          </p:cNvGraphicFramePr>
          <p:nvPr>
            <p:extLst>
              <p:ext uri="{D42A27DB-BD31-4B8C-83A1-F6EECF244321}">
                <p14:modId xmlns:p14="http://schemas.microsoft.com/office/powerpoint/2010/main" val="2019174636"/>
              </p:ext>
            </p:extLst>
          </p:nvPr>
        </p:nvGraphicFramePr>
        <p:xfrm>
          <a:off x="251012" y="836712"/>
          <a:ext cx="8712968" cy="5029200"/>
        </p:xfrm>
        <a:graphic>
          <a:graphicData uri="http://schemas.openxmlformats.org/drawingml/2006/table">
            <a:tbl>
              <a:tblPr firstRow="1" bandRow="1">
                <a:tableStyleId>{2D5ABB26-0587-4C30-8999-92F81FD0307C}</a:tableStyleId>
              </a:tblPr>
              <a:tblGrid>
                <a:gridCol w="7921388">
                  <a:extLst>
                    <a:ext uri="{9D8B030D-6E8A-4147-A177-3AD203B41FA5}">
                      <a16:colId xmlns:a16="http://schemas.microsoft.com/office/drawing/2014/main" val="1038391268"/>
                    </a:ext>
                  </a:extLst>
                </a:gridCol>
                <a:gridCol w="791580">
                  <a:extLst>
                    <a:ext uri="{9D8B030D-6E8A-4147-A177-3AD203B41FA5}">
                      <a16:colId xmlns:a16="http://schemas.microsoft.com/office/drawing/2014/main" val="738223770"/>
                    </a:ext>
                  </a:extLst>
                </a:gridCol>
              </a:tblGrid>
              <a:tr h="407297">
                <a:tc>
                  <a:txBody>
                    <a:bodyPr/>
                    <a:lstStyle/>
                    <a:p>
                      <a:r>
                        <a:rPr lang="es-MX" sz="2200" dirty="0"/>
                        <a:t>Guión explicativo</a:t>
                      </a:r>
                      <a:endParaRPr lang="es-ES" sz="2200" dirty="0"/>
                    </a:p>
                  </a:txBody>
                  <a:tcPr/>
                </a:tc>
                <a:tc>
                  <a:txBody>
                    <a:bodyPr/>
                    <a:lstStyle/>
                    <a:p>
                      <a:pPr algn="r"/>
                      <a:r>
                        <a:rPr lang="es-MX" dirty="0"/>
                        <a:t>3</a:t>
                      </a:r>
                      <a:endParaRPr lang="es-ES" dirty="0"/>
                    </a:p>
                  </a:txBody>
                  <a:tcPr/>
                </a:tc>
                <a:extLst>
                  <a:ext uri="{0D108BD9-81ED-4DB2-BD59-A6C34878D82A}">
                    <a16:rowId xmlns:a16="http://schemas.microsoft.com/office/drawing/2014/main" val="3301344862"/>
                  </a:ext>
                </a:extLst>
              </a:tr>
              <a:tr h="407297">
                <a:tc>
                  <a:txBody>
                    <a:bodyPr/>
                    <a:lstStyle/>
                    <a:p>
                      <a:r>
                        <a:rPr lang="es-MX" sz="2200" dirty="0"/>
                        <a:t>Propósito de la unidad de competencia</a:t>
                      </a:r>
                      <a:endParaRPr lang="es-ES" sz="2200" dirty="0"/>
                    </a:p>
                  </a:txBody>
                  <a:tcPr/>
                </a:tc>
                <a:tc>
                  <a:txBody>
                    <a:bodyPr/>
                    <a:lstStyle/>
                    <a:p>
                      <a:pPr algn="r"/>
                      <a:r>
                        <a:rPr lang="es-MX" dirty="0"/>
                        <a:t>4</a:t>
                      </a:r>
                      <a:endParaRPr lang="es-ES" dirty="0"/>
                    </a:p>
                  </a:txBody>
                  <a:tcPr/>
                </a:tc>
                <a:extLst>
                  <a:ext uri="{0D108BD9-81ED-4DB2-BD59-A6C34878D82A}">
                    <a16:rowId xmlns:a16="http://schemas.microsoft.com/office/drawing/2014/main" val="2605093888"/>
                  </a:ext>
                </a:extLst>
              </a:tr>
              <a:tr h="407297">
                <a:tc>
                  <a:txBody>
                    <a:bodyPr/>
                    <a:lstStyle/>
                    <a:p>
                      <a:r>
                        <a:rPr lang="es-MX" sz="2200" dirty="0"/>
                        <a:t>Competencias genéricas</a:t>
                      </a:r>
                      <a:endParaRPr lang="es-ES" sz="2200" dirty="0"/>
                    </a:p>
                  </a:txBody>
                  <a:tcPr/>
                </a:tc>
                <a:tc>
                  <a:txBody>
                    <a:bodyPr/>
                    <a:lstStyle/>
                    <a:p>
                      <a:pPr algn="r"/>
                      <a:r>
                        <a:rPr lang="es-MX" dirty="0"/>
                        <a:t>5</a:t>
                      </a:r>
                      <a:endParaRPr lang="es-ES" dirty="0"/>
                    </a:p>
                  </a:txBody>
                  <a:tcPr/>
                </a:tc>
                <a:extLst>
                  <a:ext uri="{0D108BD9-81ED-4DB2-BD59-A6C34878D82A}">
                    <a16:rowId xmlns:a16="http://schemas.microsoft.com/office/drawing/2014/main" val="2903597651"/>
                  </a:ext>
                </a:extLst>
              </a:tr>
              <a:tr h="407297">
                <a:tc>
                  <a:txBody>
                    <a:bodyPr/>
                    <a:lstStyle/>
                    <a:p>
                      <a:r>
                        <a:rPr lang="es-MX" sz="2200" dirty="0"/>
                        <a:t>Estructura de la unidad de aprendizaje</a:t>
                      </a:r>
                      <a:endParaRPr lang="es-ES" sz="2200" dirty="0"/>
                    </a:p>
                  </a:txBody>
                  <a:tcPr/>
                </a:tc>
                <a:tc>
                  <a:txBody>
                    <a:bodyPr/>
                    <a:lstStyle/>
                    <a:p>
                      <a:pPr algn="r"/>
                      <a:r>
                        <a:rPr lang="es-MX" dirty="0"/>
                        <a:t>6</a:t>
                      </a:r>
                      <a:endParaRPr lang="es-ES" dirty="0"/>
                    </a:p>
                  </a:txBody>
                  <a:tcPr/>
                </a:tc>
                <a:extLst>
                  <a:ext uri="{0D108BD9-81ED-4DB2-BD59-A6C34878D82A}">
                    <a16:rowId xmlns:a16="http://schemas.microsoft.com/office/drawing/2014/main" val="2995967017"/>
                  </a:ext>
                </a:extLst>
              </a:tr>
              <a:tr h="407297">
                <a:tc>
                  <a:txBody>
                    <a:bodyPr/>
                    <a:lstStyle/>
                    <a:p>
                      <a:r>
                        <a:rPr lang="es-MX" sz="2200" dirty="0"/>
                        <a:t>Temario de la unidad de competencia</a:t>
                      </a:r>
                      <a:endParaRPr lang="es-ES" sz="2200" dirty="0"/>
                    </a:p>
                  </a:txBody>
                  <a:tcPr/>
                </a:tc>
                <a:tc>
                  <a:txBody>
                    <a:bodyPr/>
                    <a:lstStyle/>
                    <a:p>
                      <a:pPr algn="r"/>
                      <a:r>
                        <a:rPr lang="es-MX" dirty="0"/>
                        <a:t>7</a:t>
                      </a:r>
                      <a:endParaRPr lang="es-ES" dirty="0"/>
                    </a:p>
                  </a:txBody>
                  <a:tcPr/>
                </a:tc>
                <a:extLst>
                  <a:ext uri="{0D108BD9-81ED-4DB2-BD59-A6C34878D82A}">
                    <a16:rowId xmlns:a16="http://schemas.microsoft.com/office/drawing/2014/main" val="1799972978"/>
                  </a:ext>
                </a:extLst>
              </a:tr>
              <a:tr h="407297">
                <a:tc>
                  <a:txBody>
                    <a:bodyPr/>
                    <a:lstStyle/>
                    <a:p>
                      <a:r>
                        <a:rPr lang="es-MX" sz="2200" dirty="0"/>
                        <a:t>1.1 Contabilidad administrativa y generalidades del presupuesto.</a:t>
                      </a:r>
                      <a:endParaRPr lang="es-ES" sz="2200" dirty="0"/>
                    </a:p>
                  </a:txBody>
                  <a:tcPr/>
                </a:tc>
                <a:tc>
                  <a:txBody>
                    <a:bodyPr/>
                    <a:lstStyle/>
                    <a:p>
                      <a:pPr algn="r"/>
                      <a:r>
                        <a:rPr lang="es-MX" dirty="0"/>
                        <a:t>8</a:t>
                      </a:r>
                      <a:endParaRPr lang="es-ES" dirty="0"/>
                    </a:p>
                  </a:txBody>
                  <a:tcPr/>
                </a:tc>
                <a:extLst>
                  <a:ext uri="{0D108BD9-81ED-4DB2-BD59-A6C34878D82A}">
                    <a16:rowId xmlns:a16="http://schemas.microsoft.com/office/drawing/2014/main" val="3427510464"/>
                  </a:ext>
                </a:extLst>
              </a:tr>
              <a:tr h="407297">
                <a:tc>
                  <a:txBody>
                    <a:bodyPr/>
                    <a:lstStyle/>
                    <a:p>
                      <a:r>
                        <a:rPr lang="es-MX" sz="2200" dirty="0"/>
                        <a:t>1.2 Definición importancia y clasificación de los presupuestos en las organizaciones.</a:t>
                      </a:r>
                      <a:endParaRPr lang="es-ES" sz="2200" dirty="0"/>
                    </a:p>
                  </a:txBody>
                  <a:tcPr/>
                </a:tc>
                <a:tc>
                  <a:txBody>
                    <a:bodyPr/>
                    <a:lstStyle/>
                    <a:p>
                      <a:pPr algn="r"/>
                      <a:r>
                        <a:rPr lang="es-MX" dirty="0"/>
                        <a:t>20</a:t>
                      </a:r>
                      <a:endParaRPr lang="es-ES" dirty="0"/>
                    </a:p>
                  </a:txBody>
                  <a:tcPr/>
                </a:tc>
                <a:extLst>
                  <a:ext uri="{0D108BD9-81ED-4DB2-BD59-A6C34878D82A}">
                    <a16:rowId xmlns:a16="http://schemas.microsoft.com/office/drawing/2014/main" val="4264769596"/>
                  </a:ext>
                </a:extLst>
              </a:tr>
              <a:tr h="407297">
                <a:tc>
                  <a:txBody>
                    <a:bodyPr/>
                    <a:lstStyle/>
                    <a:p>
                      <a:r>
                        <a:rPr lang="es-MX" sz="2200" dirty="0"/>
                        <a:t>1.3 Ubicación del presupuesto para efectuar los pronósticos.</a:t>
                      </a:r>
                      <a:endParaRPr lang="es-ES" sz="2200" dirty="0"/>
                    </a:p>
                  </a:txBody>
                  <a:tcPr/>
                </a:tc>
                <a:tc>
                  <a:txBody>
                    <a:bodyPr/>
                    <a:lstStyle/>
                    <a:p>
                      <a:pPr algn="r"/>
                      <a:r>
                        <a:rPr lang="es-MX" dirty="0"/>
                        <a:t>25</a:t>
                      </a:r>
                      <a:endParaRPr lang="es-ES" dirty="0"/>
                    </a:p>
                  </a:txBody>
                  <a:tcPr/>
                </a:tc>
                <a:extLst>
                  <a:ext uri="{0D108BD9-81ED-4DB2-BD59-A6C34878D82A}">
                    <a16:rowId xmlns:a16="http://schemas.microsoft.com/office/drawing/2014/main" val="3851759445"/>
                  </a:ext>
                </a:extLst>
              </a:tr>
              <a:tr h="407297">
                <a:tc>
                  <a:txBody>
                    <a:bodyPr/>
                    <a:lstStyle/>
                    <a:p>
                      <a:r>
                        <a:rPr lang="es-MX" sz="2200" dirty="0"/>
                        <a:t>1.4 Presupuesto y planeación estratégica.</a:t>
                      </a:r>
                      <a:endParaRPr lang="es-ES" sz="2200" dirty="0"/>
                    </a:p>
                  </a:txBody>
                  <a:tcPr/>
                </a:tc>
                <a:tc>
                  <a:txBody>
                    <a:bodyPr/>
                    <a:lstStyle/>
                    <a:p>
                      <a:pPr algn="r"/>
                      <a:r>
                        <a:rPr lang="es-MX" dirty="0"/>
                        <a:t>32</a:t>
                      </a:r>
                      <a:endParaRPr lang="es-ES" dirty="0"/>
                    </a:p>
                  </a:txBody>
                  <a:tcPr/>
                </a:tc>
                <a:extLst>
                  <a:ext uri="{0D108BD9-81ED-4DB2-BD59-A6C34878D82A}">
                    <a16:rowId xmlns:a16="http://schemas.microsoft.com/office/drawing/2014/main" val="2576006829"/>
                  </a:ext>
                </a:extLst>
              </a:tr>
              <a:tr h="407297">
                <a:tc>
                  <a:txBody>
                    <a:bodyPr/>
                    <a:lstStyle/>
                    <a:p>
                      <a:r>
                        <a:rPr lang="es-MX" sz="2200" dirty="0"/>
                        <a:t>Conclusiones</a:t>
                      </a:r>
                      <a:endParaRPr lang="es-ES" sz="2200" dirty="0"/>
                    </a:p>
                  </a:txBody>
                  <a:tcPr/>
                </a:tc>
                <a:tc>
                  <a:txBody>
                    <a:bodyPr/>
                    <a:lstStyle/>
                    <a:p>
                      <a:pPr algn="r"/>
                      <a:r>
                        <a:rPr lang="es-MX" dirty="0"/>
                        <a:t>38</a:t>
                      </a:r>
                      <a:endParaRPr lang="es-ES" dirty="0"/>
                    </a:p>
                  </a:txBody>
                  <a:tcPr/>
                </a:tc>
                <a:extLst>
                  <a:ext uri="{0D108BD9-81ED-4DB2-BD59-A6C34878D82A}">
                    <a16:rowId xmlns:a16="http://schemas.microsoft.com/office/drawing/2014/main" val="3730141533"/>
                  </a:ext>
                </a:extLst>
              </a:tr>
              <a:tr h="407297">
                <a:tc>
                  <a:txBody>
                    <a:bodyPr/>
                    <a:lstStyle/>
                    <a:p>
                      <a:r>
                        <a:rPr lang="es-MX" sz="2200" dirty="0"/>
                        <a:t>Bibliografía</a:t>
                      </a:r>
                      <a:endParaRPr lang="es-ES" sz="2200" dirty="0"/>
                    </a:p>
                  </a:txBody>
                  <a:tcPr/>
                </a:tc>
                <a:tc>
                  <a:txBody>
                    <a:bodyPr/>
                    <a:lstStyle/>
                    <a:p>
                      <a:pPr algn="r"/>
                      <a:r>
                        <a:rPr lang="es-MX" dirty="0"/>
                        <a:t>39</a:t>
                      </a:r>
                      <a:endParaRPr lang="es-ES" dirty="0"/>
                    </a:p>
                  </a:txBody>
                  <a:tcPr/>
                </a:tc>
                <a:extLst>
                  <a:ext uri="{0D108BD9-81ED-4DB2-BD59-A6C34878D82A}">
                    <a16:rowId xmlns:a16="http://schemas.microsoft.com/office/drawing/2014/main" val="2425988706"/>
                  </a:ext>
                </a:extLst>
              </a:tr>
            </a:tbl>
          </a:graphicData>
        </a:graphic>
      </p:graphicFrame>
    </p:spTree>
    <p:extLst>
      <p:ext uri="{BB962C8B-B14F-4D97-AF65-F5344CB8AC3E}">
        <p14:creationId xmlns:p14="http://schemas.microsoft.com/office/powerpoint/2010/main" val="3861040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extLst>
              <p:ext uri="{D42A27DB-BD31-4B8C-83A1-F6EECF244321}">
                <p14:modId xmlns:p14="http://schemas.microsoft.com/office/powerpoint/2010/main" val="1744540334"/>
              </p:ext>
            </p:extLst>
          </p:nvPr>
        </p:nvGraphicFramePr>
        <p:xfrm>
          <a:off x="492696" y="105273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número de diapositiva 2">
            <a:extLst>
              <a:ext uri="{FF2B5EF4-FFF2-40B4-BE49-F238E27FC236}">
                <a16:creationId xmlns:a16="http://schemas.microsoft.com/office/drawing/2014/main" id="{ABDCF9F0-9D17-43AF-9067-0C3701DD8838}"/>
              </a:ext>
            </a:extLst>
          </p:cNvPr>
          <p:cNvSpPr>
            <a:spLocks noGrp="1"/>
          </p:cNvSpPr>
          <p:nvPr>
            <p:ph type="sldNum" sz="quarter" idx="12"/>
          </p:nvPr>
        </p:nvSpPr>
        <p:spPr/>
        <p:txBody>
          <a:bodyPr/>
          <a:lstStyle/>
          <a:p>
            <a:fld id="{514C38B4-CA38-4289-8502-87A97C3377FD}" type="slidenum">
              <a:rPr lang="es-MX" sz="2800" b="1" smtClean="0">
                <a:solidFill>
                  <a:schemeClr val="tx1"/>
                </a:solidFill>
              </a:rPr>
              <a:t>20</a:t>
            </a:fld>
            <a:endParaRPr lang="es-MX" sz="2800" b="1" dirty="0">
              <a:solidFill>
                <a:schemeClr val="tx1"/>
              </a:solidFill>
            </a:endParaRPr>
          </a:p>
        </p:txBody>
      </p:sp>
    </p:spTree>
    <p:extLst>
      <p:ext uri="{BB962C8B-B14F-4D97-AF65-F5344CB8AC3E}">
        <p14:creationId xmlns:p14="http://schemas.microsoft.com/office/powerpoint/2010/main" val="28389267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Definición de Presupuesto en las organizaciones</a:t>
            </a:r>
          </a:p>
        </p:txBody>
      </p:sp>
      <p:sp>
        <p:nvSpPr>
          <p:cNvPr id="3" name="2 Marcador de contenido"/>
          <p:cNvSpPr>
            <a:spLocks noGrp="1"/>
          </p:cNvSpPr>
          <p:nvPr>
            <p:ph sz="half" idx="1"/>
          </p:nvPr>
        </p:nvSpPr>
        <p:spPr/>
        <p:txBody>
          <a:bodyPr>
            <a:normAutofit fontScale="92500"/>
          </a:bodyPr>
          <a:lstStyle/>
          <a:p>
            <a:r>
              <a:rPr lang="es-MX" dirty="0"/>
              <a:t>El presupuesto es un documento que </a:t>
            </a:r>
            <a:r>
              <a:rPr lang="es-MX" b="1" dirty="0">
                <a:solidFill>
                  <a:srgbClr val="C00000"/>
                </a:solidFill>
              </a:rPr>
              <a:t>prevé</a:t>
            </a:r>
            <a:r>
              <a:rPr lang="es-MX" dirty="0"/>
              <a:t> los </a:t>
            </a:r>
            <a:r>
              <a:rPr lang="es-MX" b="1" dirty="0">
                <a:solidFill>
                  <a:srgbClr val="C00000"/>
                </a:solidFill>
              </a:rPr>
              <a:t>gastos y ganancias </a:t>
            </a:r>
            <a:r>
              <a:rPr lang="es-MX" dirty="0"/>
              <a:t>de un determinado organismo, empresa u entidad, sea el mismo privado o estatal, en un </a:t>
            </a:r>
            <a:r>
              <a:rPr lang="es-MX" b="1" dirty="0">
                <a:solidFill>
                  <a:srgbClr val="C00000"/>
                </a:solidFill>
              </a:rPr>
              <a:t>lapso de tiempo </a:t>
            </a:r>
            <a:r>
              <a:rPr lang="es-MX" dirty="0"/>
              <a:t>determinado.</a:t>
            </a:r>
          </a:p>
          <a:p>
            <a:endParaRPr lang="es-MX" dirty="0"/>
          </a:p>
        </p:txBody>
      </p:sp>
      <p:sp>
        <p:nvSpPr>
          <p:cNvPr id="9" name="8 Marcador de contenido"/>
          <p:cNvSpPr>
            <a:spLocks noGrp="1"/>
          </p:cNvSpPr>
          <p:nvPr>
            <p:ph sz="half" idx="2"/>
          </p:nvPr>
        </p:nvSpPr>
        <p:spPr/>
        <p:txBody>
          <a:bodyPr>
            <a:normAutofit fontScale="92500"/>
          </a:bodyPr>
          <a:lstStyle/>
          <a:p>
            <a:r>
              <a:rPr lang="es-MX" dirty="0"/>
              <a:t>Los objetivos centrales de los presupuestos es realizar </a:t>
            </a:r>
            <a:r>
              <a:rPr lang="es-MX" b="1" dirty="0">
                <a:solidFill>
                  <a:srgbClr val="C00000"/>
                </a:solidFill>
              </a:rPr>
              <a:t>controles</a:t>
            </a:r>
            <a:r>
              <a:rPr lang="es-MX" dirty="0"/>
              <a:t> acerca de las </a:t>
            </a:r>
            <a:r>
              <a:rPr lang="es-MX" b="1" dirty="0">
                <a:solidFill>
                  <a:srgbClr val="C00000"/>
                </a:solidFill>
              </a:rPr>
              <a:t>compras, ventas </a:t>
            </a:r>
            <a:r>
              <a:rPr lang="es-MX" dirty="0"/>
              <a:t>y cuantificar ingreso y los gastos del dinero. Tienen además como finalidad </a:t>
            </a:r>
            <a:r>
              <a:rPr lang="es-MX" b="1" dirty="0">
                <a:solidFill>
                  <a:srgbClr val="C00000"/>
                </a:solidFill>
              </a:rPr>
              <a:t>prevenir y corregir errores </a:t>
            </a:r>
            <a:r>
              <a:rPr lang="es-MX" dirty="0"/>
              <a:t>y por último realiza los controles financieros del ente.</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1" name="Marcador de número de diapositiva 10">
            <a:extLst>
              <a:ext uri="{FF2B5EF4-FFF2-40B4-BE49-F238E27FC236}">
                <a16:creationId xmlns:a16="http://schemas.microsoft.com/office/drawing/2014/main" id="{A731F72E-D0DF-419E-AAF5-CBD15C6AD897}"/>
              </a:ext>
            </a:extLst>
          </p:cNvPr>
          <p:cNvSpPr>
            <a:spLocks noGrp="1"/>
          </p:cNvSpPr>
          <p:nvPr>
            <p:ph type="sldNum" sz="quarter" idx="12"/>
          </p:nvPr>
        </p:nvSpPr>
        <p:spPr/>
        <p:txBody>
          <a:bodyPr/>
          <a:lstStyle/>
          <a:p>
            <a:fld id="{514C38B4-CA38-4289-8502-87A97C3377FD}" type="slidenum">
              <a:rPr lang="es-MX" sz="2800" b="1" smtClean="0">
                <a:solidFill>
                  <a:schemeClr val="tx1"/>
                </a:solidFill>
              </a:rPr>
              <a:t>21</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a:solidFill>
                  <a:prstClr val="black"/>
                </a:solidFill>
                <a:latin typeface="Calibri Light" panose="020F0302020204030204"/>
                <a:cs typeface="Arial" panose="020B0604020202020204" pitchFamily="34" charset="0"/>
              </a:rPr>
              <a:t>Control del presupuesto </a:t>
            </a:r>
            <a:endParaRPr lang="es-MX" dirty="0"/>
          </a:p>
        </p:txBody>
      </p:sp>
      <p:sp>
        <p:nvSpPr>
          <p:cNvPr id="3" name="2 Marcador de contenido"/>
          <p:cNvSpPr>
            <a:spLocks noGrp="1"/>
          </p:cNvSpPr>
          <p:nvPr>
            <p:ph idx="1"/>
          </p:nvPr>
        </p:nvSpPr>
        <p:spPr>
          <a:xfrm>
            <a:off x="457200" y="1600200"/>
            <a:ext cx="5626968" cy="4525963"/>
          </a:xfrm>
        </p:spPr>
        <p:txBody>
          <a:bodyPr>
            <a:normAutofit/>
          </a:bodyPr>
          <a:lstStyle/>
          <a:p>
            <a:r>
              <a:rPr lang="es-MX" sz="2600" dirty="0">
                <a:solidFill>
                  <a:prstClr val="black"/>
                </a:solidFill>
                <a:latin typeface="Arial" panose="020B0604020202020204" pitchFamily="34" charset="0"/>
                <a:cs typeface="Arial" panose="020B0604020202020204" pitchFamily="34" charset="0"/>
              </a:rPr>
              <a:t>Esta labor debe ser desarrollada por el comité de presupuestos para localizar y resolver situaciones perjudiciales en el momento en que aparezcan y evitar que generen mayores problemas. Este control se realiza partiendo del sistema presupuestado, registrando lo realizado. </a:t>
            </a:r>
          </a:p>
          <a:p>
            <a:endParaRPr lang="es-MX" sz="2600"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708920"/>
            <a:ext cx="2693987"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Marcador de número de diapositiva 10">
            <a:extLst>
              <a:ext uri="{FF2B5EF4-FFF2-40B4-BE49-F238E27FC236}">
                <a16:creationId xmlns:a16="http://schemas.microsoft.com/office/drawing/2014/main" id="{E3B72DD7-6B4C-4A2C-B41D-296A0F9D8E48}"/>
              </a:ext>
            </a:extLst>
          </p:cNvPr>
          <p:cNvSpPr>
            <a:spLocks noGrp="1"/>
          </p:cNvSpPr>
          <p:nvPr>
            <p:ph type="sldNum" sz="quarter" idx="12"/>
          </p:nvPr>
        </p:nvSpPr>
        <p:spPr/>
        <p:txBody>
          <a:bodyPr/>
          <a:lstStyle/>
          <a:p>
            <a:fld id="{514C38B4-CA38-4289-8502-87A97C3377FD}" type="slidenum">
              <a:rPr lang="es-MX" sz="2800" b="1" smtClean="0">
                <a:solidFill>
                  <a:schemeClr val="tx1"/>
                </a:solidFill>
              </a:rPr>
              <a:t>22</a:t>
            </a:fld>
            <a:endParaRPr lang="es-MX" sz="2800" b="1" dirty="0">
              <a:solidFill>
                <a:schemeClr val="tx1"/>
              </a:solidFill>
            </a:endParaRPr>
          </a:p>
        </p:txBody>
      </p:sp>
    </p:spTree>
    <p:extLst>
      <p:ext uri="{BB962C8B-B14F-4D97-AF65-F5344CB8AC3E}">
        <p14:creationId xmlns:p14="http://schemas.microsoft.com/office/powerpoint/2010/main" val="655830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Título"/>
          <p:cNvSpPr>
            <a:spLocks noGrp="1"/>
          </p:cNvSpPr>
          <p:nvPr>
            <p:ph type="title"/>
          </p:nvPr>
        </p:nvSpPr>
        <p:spPr/>
        <p:txBody>
          <a:bodyPr>
            <a:normAutofit/>
          </a:bodyPr>
          <a:lstStyle/>
          <a:p>
            <a:r>
              <a:rPr lang="es-MX" b="1" dirty="0">
                <a:solidFill>
                  <a:prstClr val="black"/>
                </a:solidFill>
                <a:latin typeface="Calibri Light" panose="020F0302020204030204"/>
                <a:cs typeface="Arial" panose="020B0604020202020204" pitchFamily="34" charset="0"/>
              </a:rPr>
              <a:t>Manual del presupuesto</a:t>
            </a:r>
            <a:endParaRPr lang="es-MX" dirty="0"/>
          </a:p>
        </p:txBody>
      </p:sp>
      <p:sp>
        <p:nvSpPr>
          <p:cNvPr id="15" name="14 Marcador de contenido"/>
          <p:cNvSpPr>
            <a:spLocks noGrp="1"/>
          </p:cNvSpPr>
          <p:nvPr>
            <p:ph sz="half" idx="1"/>
          </p:nvPr>
        </p:nvSpPr>
        <p:spPr>
          <a:xfrm>
            <a:off x="302704" y="1329781"/>
            <a:ext cx="4038600" cy="4525963"/>
          </a:xfrm>
        </p:spPr>
        <p:txBody>
          <a:bodyPr>
            <a:normAutofit fontScale="55000" lnSpcReduction="20000"/>
          </a:bodyPr>
          <a:lstStyle/>
          <a:p>
            <a:endParaRPr lang="es-MX" sz="3600" dirty="0">
              <a:solidFill>
                <a:prstClr val="black"/>
              </a:solidFill>
              <a:latin typeface="Arial" panose="020B0604020202020204" pitchFamily="34" charset="0"/>
              <a:cs typeface="Arial" panose="020B0604020202020204" pitchFamily="34" charset="0"/>
            </a:endParaRPr>
          </a:p>
          <a:p>
            <a:endParaRPr lang="es-MX" sz="3600" dirty="0">
              <a:solidFill>
                <a:prstClr val="black"/>
              </a:solidFill>
              <a:latin typeface="Arial" panose="020B0604020202020204" pitchFamily="34" charset="0"/>
              <a:cs typeface="Arial" panose="020B0604020202020204" pitchFamily="34" charset="0"/>
            </a:endParaRPr>
          </a:p>
          <a:p>
            <a:r>
              <a:rPr lang="es-MX" sz="3600" dirty="0">
                <a:solidFill>
                  <a:prstClr val="black"/>
                </a:solidFill>
                <a:latin typeface="Arial" panose="020B0604020202020204" pitchFamily="34" charset="0"/>
                <a:cs typeface="Arial" panose="020B0604020202020204" pitchFamily="34" charset="0"/>
              </a:rPr>
              <a:t>Es necesario que se redacten las políticas, los métodos y los procedimientos  que regirán el presupuesto, lo que se logra mediante la elaboración de un manual de presupuesto adecuado.</a:t>
            </a:r>
          </a:p>
          <a:p>
            <a:endParaRPr lang="es-MX" sz="2000" dirty="0"/>
          </a:p>
        </p:txBody>
      </p:sp>
      <p:sp>
        <p:nvSpPr>
          <p:cNvPr id="16" name="15 Marcador de contenido"/>
          <p:cNvSpPr>
            <a:spLocks noGrp="1"/>
          </p:cNvSpPr>
          <p:nvPr>
            <p:ph sz="half" idx="2"/>
          </p:nvPr>
        </p:nvSpPr>
        <p:spPr>
          <a:xfrm>
            <a:off x="4607496" y="1373710"/>
            <a:ext cx="4038600" cy="4525963"/>
          </a:xfrm>
        </p:spPr>
        <p:txBody>
          <a:bodyPr>
            <a:normAutofit fontScale="55000" lnSpcReduction="20000"/>
          </a:bodyPr>
          <a:lstStyle/>
          <a:p>
            <a:pPr marL="0" indent="0" algn="just">
              <a:buNone/>
            </a:pPr>
            <a:r>
              <a:rPr lang="es-MX" sz="2900" dirty="0">
                <a:solidFill>
                  <a:prstClr val="black"/>
                </a:solidFill>
                <a:latin typeface="Arial" panose="020B0604020202020204" pitchFamily="34" charset="0"/>
                <a:cs typeface="Arial" panose="020B0604020202020204" pitchFamily="34" charset="0"/>
              </a:rPr>
              <a:t>Debe contener los siguientes puntos:</a:t>
            </a:r>
          </a:p>
          <a:p>
            <a:pPr algn="just"/>
            <a:endParaRPr lang="es-MX" sz="2900" dirty="0">
              <a:solidFill>
                <a:prstClr val="black"/>
              </a:solidFill>
              <a:latin typeface="Arial" panose="020B0604020202020204" pitchFamily="34" charset="0"/>
              <a:cs typeface="Arial" panose="020B0604020202020204" pitchFamily="34" charset="0"/>
            </a:endParaRPr>
          </a:p>
          <a:p>
            <a:pPr marL="457200" indent="-457200" algn="just"/>
            <a:r>
              <a:rPr lang="es-MX" sz="2900" dirty="0">
                <a:solidFill>
                  <a:prstClr val="black"/>
                </a:solidFill>
                <a:latin typeface="Arial" panose="020B0604020202020204" pitchFamily="34" charset="0"/>
                <a:cs typeface="Arial" panose="020B0604020202020204" pitchFamily="34" charset="0"/>
              </a:rPr>
              <a:t>Los objetivos, las finalidades y la funcionalidad de todo el plan presupuestal, así como la responsabilidad que tendrá cada uno de los ejecutivos o miembros del personal que tiene asignada un área de responsabilidad presupuestal.</a:t>
            </a:r>
          </a:p>
          <a:p>
            <a:pPr marL="444500" indent="-444500" algn="just"/>
            <a:r>
              <a:rPr lang="es-MX" sz="2900" dirty="0">
                <a:solidFill>
                  <a:prstClr val="black"/>
                </a:solidFill>
                <a:latin typeface="Arial" panose="020B0604020202020204" pitchFamily="34" charset="0"/>
                <a:cs typeface="Arial" panose="020B0604020202020204" pitchFamily="34" charset="0"/>
              </a:rPr>
              <a:t>El periodo que incluirá el presupuesto, como la periodicidad con que se generaron los informes de actuación. </a:t>
            </a:r>
          </a:p>
          <a:p>
            <a:pPr marL="457200" indent="-457200" algn="just"/>
            <a:r>
              <a:rPr lang="es-MX" sz="2900" dirty="0">
                <a:solidFill>
                  <a:prstClr val="black"/>
                </a:solidFill>
                <a:latin typeface="Arial" panose="020B0604020202020204" pitchFamily="34" charset="0"/>
                <a:cs typeface="Arial" panose="020B0604020202020204" pitchFamily="34" charset="0"/>
              </a:rPr>
              <a:t>Toda la organización que se pondrá en funcionamiento para su perfecto desarrollo y administración.</a:t>
            </a:r>
          </a:p>
          <a:p>
            <a:pPr marL="457200" indent="-457200" algn="just"/>
            <a:r>
              <a:rPr lang="es-MX" sz="2900" dirty="0">
                <a:solidFill>
                  <a:prstClr val="black"/>
                </a:solidFill>
                <a:latin typeface="Arial" panose="020B0604020202020204" pitchFamily="34" charset="0"/>
                <a:cs typeface="Arial" panose="020B0604020202020204" pitchFamily="34" charset="0"/>
              </a:rPr>
              <a:t>Las instrucciones para el desarrollo de todos los anexos y formas que configurarán el presupuesto.</a:t>
            </a:r>
          </a:p>
          <a:p>
            <a:pPr marL="457200" indent="-457200" algn="just"/>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3384" y="4239177"/>
            <a:ext cx="1944216" cy="13154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Marcador de número de diapositiva 2">
            <a:extLst>
              <a:ext uri="{FF2B5EF4-FFF2-40B4-BE49-F238E27FC236}">
                <a16:creationId xmlns:a16="http://schemas.microsoft.com/office/drawing/2014/main" id="{C67B9A71-8ED3-470C-B47B-C7F65590BECF}"/>
              </a:ext>
            </a:extLst>
          </p:cNvPr>
          <p:cNvSpPr>
            <a:spLocks noGrp="1"/>
          </p:cNvSpPr>
          <p:nvPr>
            <p:ph type="sldNum" sz="quarter" idx="12"/>
          </p:nvPr>
        </p:nvSpPr>
        <p:spPr/>
        <p:txBody>
          <a:bodyPr/>
          <a:lstStyle/>
          <a:p>
            <a:fld id="{514C38B4-CA38-4289-8502-87A97C3377FD}" type="slidenum">
              <a:rPr lang="es-MX" sz="2800" b="1" smtClean="0">
                <a:solidFill>
                  <a:schemeClr val="tx1"/>
                </a:solidFill>
              </a:rPr>
              <a:t>23</a:t>
            </a:fld>
            <a:endParaRPr lang="es-MX" sz="2800" b="1" dirty="0">
              <a:solidFill>
                <a:schemeClr val="tx1"/>
              </a:solidFill>
            </a:endParaRPr>
          </a:p>
        </p:txBody>
      </p:sp>
    </p:spTree>
    <p:extLst>
      <p:ext uri="{BB962C8B-B14F-4D97-AF65-F5344CB8AC3E}">
        <p14:creationId xmlns:p14="http://schemas.microsoft.com/office/powerpoint/2010/main" val="16504457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Clasificación del presupuesto</a:t>
            </a:r>
          </a:p>
        </p:txBody>
      </p:sp>
      <p:graphicFrame>
        <p:nvGraphicFramePr>
          <p:cNvPr id="9" name="8 Marcador de contenido"/>
          <p:cNvGraphicFramePr>
            <a:graphicFrameLocks noGrp="1"/>
          </p:cNvGraphicFramePr>
          <p:nvPr>
            <p:ph idx="1"/>
            <p:extLst>
              <p:ext uri="{D42A27DB-BD31-4B8C-83A1-F6EECF244321}">
                <p14:modId xmlns:p14="http://schemas.microsoft.com/office/powerpoint/2010/main" val="254297645"/>
              </p:ext>
            </p:extLst>
          </p:nvPr>
        </p:nvGraphicFramePr>
        <p:xfrm>
          <a:off x="385192" y="112474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1" name="10 CuadroTexto"/>
          <p:cNvSpPr txBox="1"/>
          <p:nvPr/>
        </p:nvSpPr>
        <p:spPr>
          <a:xfrm>
            <a:off x="1390440" y="5689361"/>
            <a:ext cx="6192688" cy="276999"/>
          </a:xfrm>
          <a:prstGeom prst="rect">
            <a:avLst/>
          </a:prstGeom>
          <a:noFill/>
        </p:spPr>
        <p:txBody>
          <a:bodyPr wrap="square" rtlCol="0">
            <a:spAutoFit/>
          </a:bodyPr>
          <a:lstStyle/>
          <a:p>
            <a:pPr algn="ctr"/>
            <a:r>
              <a:rPr lang="es-MX" sz="1200" b="1" dirty="0"/>
              <a:t>Figura 6. </a:t>
            </a:r>
            <a:r>
              <a:rPr lang="es-MX" sz="1200" dirty="0"/>
              <a:t>Clasificación del  presupuesto. </a:t>
            </a:r>
            <a:r>
              <a:rPr lang="es-MX" sz="1200" b="1" dirty="0"/>
              <a:t>Fuente: </a:t>
            </a:r>
            <a:r>
              <a:rPr lang="es-MX" sz="1200" dirty="0"/>
              <a:t>Elaboración propia  basado en  Burbano, 2005</a:t>
            </a:r>
          </a:p>
        </p:txBody>
      </p:sp>
      <p:sp>
        <p:nvSpPr>
          <p:cNvPr id="10" name="Marcador de número de diapositiva 9">
            <a:extLst>
              <a:ext uri="{FF2B5EF4-FFF2-40B4-BE49-F238E27FC236}">
                <a16:creationId xmlns:a16="http://schemas.microsoft.com/office/drawing/2014/main" id="{DCCD34C3-FE85-4363-9A72-222AF80D5C68}"/>
              </a:ext>
            </a:extLst>
          </p:cNvPr>
          <p:cNvSpPr>
            <a:spLocks noGrp="1"/>
          </p:cNvSpPr>
          <p:nvPr>
            <p:ph type="sldNum" sz="quarter" idx="12"/>
          </p:nvPr>
        </p:nvSpPr>
        <p:spPr/>
        <p:txBody>
          <a:bodyPr/>
          <a:lstStyle/>
          <a:p>
            <a:fld id="{514C38B4-CA38-4289-8502-87A97C3377FD}" type="slidenum">
              <a:rPr lang="es-MX" sz="2800" b="1" smtClean="0">
                <a:solidFill>
                  <a:schemeClr val="tx1"/>
                </a:solidFill>
              </a:rPr>
              <a:t>24</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extLst>
              <p:ext uri="{D42A27DB-BD31-4B8C-83A1-F6EECF244321}">
                <p14:modId xmlns:p14="http://schemas.microsoft.com/office/powerpoint/2010/main" val="899057105"/>
              </p:ext>
            </p:extLst>
          </p:nvPr>
        </p:nvGraphicFramePr>
        <p:xfrm>
          <a:off x="492696" y="105273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número de diapositiva 2">
            <a:extLst>
              <a:ext uri="{FF2B5EF4-FFF2-40B4-BE49-F238E27FC236}">
                <a16:creationId xmlns:a16="http://schemas.microsoft.com/office/drawing/2014/main" id="{1D48BB84-E530-4627-9A86-71E3B8C0BC79}"/>
              </a:ext>
            </a:extLst>
          </p:cNvPr>
          <p:cNvSpPr>
            <a:spLocks noGrp="1"/>
          </p:cNvSpPr>
          <p:nvPr>
            <p:ph type="sldNum" sz="quarter" idx="12"/>
          </p:nvPr>
        </p:nvSpPr>
        <p:spPr/>
        <p:txBody>
          <a:bodyPr/>
          <a:lstStyle/>
          <a:p>
            <a:fld id="{514C38B4-CA38-4289-8502-87A97C3377FD}" type="slidenum">
              <a:rPr lang="es-MX" sz="2800" b="1" smtClean="0">
                <a:solidFill>
                  <a:schemeClr val="tx1"/>
                </a:solidFill>
              </a:rPr>
              <a:t>25</a:t>
            </a:fld>
            <a:endParaRPr lang="es-MX" sz="2800" b="1" dirty="0">
              <a:solidFill>
                <a:schemeClr val="tx1"/>
              </a:solidFill>
            </a:endParaRPr>
          </a:p>
        </p:txBody>
      </p:sp>
    </p:spTree>
    <p:extLst>
      <p:ext uri="{BB962C8B-B14F-4D97-AF65-F5344CB8AC3E}">
        <p14:creationId xmlns:p14="http://schemas.microsoft.com/office/powerpoint/2010/main" val="2361331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latin typeface="Arial" panose="020B0604020202020204" pitchFamily="34" charset="0"/>
                <a:cs typeface="Arial" panose="020B0604020202020204" pitchFamily="34" charset="0"/>
              </a:rPr>
              <a:t>Planeación</a:t>
            </a:r>
            <a:endParaRPr lang="es-MX" dirty="0"/>
          </a:p>
        </p:txBody>
      </p:sp>
      <p:sp>
        <p:nvSpPr>
          <p:cNvPr id="3" name="2 Marcador de contenido"/>
          <p:cNvSpPr>
            <a:spLocks noGrp="1"/>
          </p:cNvSpPr>
          <p:nvPr>
            <p:ph idx="1"/>
          </p:nvPr>
        </p:nvSpPr>
        <p:spPr>
          <a:xfrm>
            <a:off x="611560" y="1340768"/>
            <a:ext cx="4943400" cy="4176464"/>
          </a:xfrm>
        </p:spPr>
        <p:txBody>
          <a:bodyPr>
            <a:normAutofit fontScale="55000" lnSpcReduction="20000"/>
          </a:bodyPr>
          <a:lstStyle/>
          <a:p>
            <a:pPr marL="0" indent="0" algn="just">
              <a:lnSpc>
                <a:spcPct val="150000"/>
              </a:lnSpc>
              <a:buNone/>
            </a:pPr>
            <a:r>
              <a:rPr lang="es-ES" dirty="0">
                <a:latin typeface="Arial" panose="020B0604020202020204" pitchFamily="34" charset="0"/>
                <a:cs typeface="Arial" panose="020B0604020202020204" pitchFamily="34" charset="0"/>
              </a:rPr>
              <a:t>Se utiliza como forma de prevenir riesgos y anticiparse a los cambios para una fácil adaptación empresarial, y que le permita continuar desarrollándose adecuadamente.</a:t>
            </a:r>
          </a:p>
          <a:p>
            <a:pPr algn="just">
              <a:lnSpc>
                <a:spcPct val="150000"/>
              </a:lnSpc>
              <a:buFont typeface="Wingdings" panose="05000000000000000000" pitchFamily="2" charset="2"/>
              <a:buChar char="§"/>
            </a:pPr>
            <a:r>
              <a:rPr lang="es-ES" dirty="0">
                <a:latin typeface="Arial" panose="020B0604020202020204" pitchFamily="34" charset="0"/>
                <a:cs typeface="Arial" panose="020B0604020202020204" pitchFamily="34" charset="0"/>
              </a:rPr>
              <a:t>Fija objetivos, estrategias, metas y políticas.</a:t>
            </a:r>
          </a:p>
          <a:p>
            <a:pPr algn="just">
              <a:lnSpc>
                <a:spcPct val="150000"/>
              </a:lnSpc>
              <a:buFont typeface="Wingdings" panose="05000000000000000000" pitchFamily="2" charset="2"/>
              <a:buChar char="§"/>
            </a:pPr>
            <a:r>
              <a:rPr lang="es-ES" dirty="0">
                <a:latin typeface="Arial" panose="020B0604020202020204" pitchFamily="34" charset="0"/>
                <a:cs typeface="Arial" panose="020B0604020202020204" pitchFamily="34" charset="0"/>
              </a:rPr>
              <a:t>Desarrolla acciones con flexibilidad.</a:t>
            </a:r>
          </a:p>
          <a:p>
            <a:pPr algn="just">
              <a:lnSpc>
                <a:spcPct val="150000"/>
              </a:lnSpc>
              <a:buFont typeface="Wingdings" panose="05000000000000000000" pitchFamily="2" charset="2"/>
              <a:buChar char="§"/>
            </a:pPr>
            <a:r>
              <a:rPr lang="es-ES" dirty="0">
                <a:latin typeface="Arial" panose="020B0604020202020204" pitchFamily="34" charset="0"/>
                <a:cs typeface="Arial" panose="020B0604020202020204" pitchFamily="34" charset="0"/>
              </a:rPr>
              <a:t>Indica que se desea lograr y como alcanzarlo.</a:t>
            </a:r>
          </a:p>
          <a:p>
            <a:pPr algn="just">
              <a:lnSpc>
                <a:spcPct val="150000"/>
              </a:lnSpc>
              <a:buFont typeface="Wingdings" panose="05000000000000000000" pitchFamily="2" charset="2"/>
              <a:buChar char="§"/>
            </a:pPr>
            <a:r>
              <a:rPr lang="es-ES" dirty="0">
                <a:latin typeface="Arial" panose="020B0604020202020204" pitchFamily="34" charset="0"/>
                <a:cs typeface="Arial" panose="020B0604020202020204" pitchFamily="34" charset="0"/>
              </a:rPr>
              <a:t>Evalúa cursos de acción</a:t>
            </a:r>
            <a:r>
              <a:rPr lang="es-ES" dirty="0"/>
              <a:t> </a:t>
            </a:r>
            <a:r>
              <a:rPr lang="es-ES" dirty="0">
                <a:latin typeface="Arial" panose="020B0604020202020204" pitchFamily="34" charset="0"/>
                <a:cs typeface="Arial" panose="020B0604020202020204" pitchFamily="34" charset="0"/>
              </a:rPr>
              <a:t>(Galindo, 2012).</a:t>
            </a:r>
          </a:p>
          <a:p>
            <a:pPr marL="0" indent="0">
              <a:buNone/>
            </a:pPr>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9649" y="2132856"/>
            <a:ext cx="3270986" cy="3024336"/>
          </a:xfrm>
          <a:prstGeom prst="rect">
            <a:avLst/>
          </a:prstGeom>
          <a:ln>
            <a:noFill/>
          </a:ln>
          <a:effectLst>
            <a:softEdge rad="112500"/>
          </a:effectLst>
        </p:spPr>
      </p:pic>
      <p:sp>
        <p:nvSpPr>
          <p:cNvPr id="11" name="Marcador de número de diapositiva 10">
            <a:extLst>
              <a:ext uri="{FF2B5EF4-FFF2-40B4-BE49-F238E27FC236}">
                <a16:creationId xmlns:a16="http://schemas.microsoft.com/office/drawing/2014/main" id="{4F628419-1231-469D-B2ED-C96369B73C46}"/>
              </a:ext>
            </a:extLst>
          </p:cNvPr>
          <p:cNvSpPr>
            <a:spLocks noGrp="1"/>
          </p:cNvSpPr>
          <p:nvPr>
            <p:ph type="sldNum" sz="quarter" idx="12"/>
          </p:nvPr>
        </p:nvSpPr>
        <p:spPr/>
        <p:txBody>
          <a:bodyPr/>
          <a:lstStyle/>
          <a:p>
            <a:fld id="{514C38B4-CA38-4289-8502-87A97C3377FD}" type="slidenum">
              <a:rPr lang="es-MX" sz="2800" b="1" smtClean="0">
                <a:solidFill>
                  <a:schemeClr val="tx1"/>
                </a:solidFill>
              </a:rPr>
              <a:t>26</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latin typeface="Arial" panose="020B0604020202020204" pitchFamily="34" charset="0"/>
                <a:cs typeface="Arial" panose="020B0604020202020204" pitchFamily="34" charset="0"/>
              </a:rPr>
              <a:t>Organización</a:t>
            </a:r>
            <a:endParaRPr lang="es-MX" dirty="0"/>
          </a:p>
        </p:txBody>
      </p:sp>
      <p:sp>
        <p:nvSpPr>
          <p:cNvPr id="3" name="2 Marcador de contenido"/>
          <p:cNvSpPr>
            <a:spLocks noGrp="1"/>
          </p:cNvSpPr>
          <p:nvPr>
            <p:ph idx="1"/>
          </p:nvPr>
        </p:nvSpPr>
        <p:spPr>
          <a:xfrm>
            <a:off x="457200" y="1417638"/>
            <a:ext cx="8229600" cy="2011363"/>
          </a:xfrm>
        </p:spPr>
        <p:txBody>
          <a:bodyPr>
            <a:normAutofit/>
          </a:bodyPr>
          <a:lstStyle/>
          <a:p>
            <a:r>
              <a:rPr lang="es-ES" sz="2600" dirty="0">
                <a:latin typeface="Arial" panose="020B0604020202020204" pitchFamily="34" charset="0"/>
                <a:cs typeface="Arial" panose="020B0604020202020204" pitchFamily="34" charset="0"/>
              </a:rPr>
              <a:t>Es la separación y delimitación de las actividades con el fin de realizar una función con la mayor precisión, eficacia y mínimo esfuerzo , dando lugar a la especialización y perfección en el trabajo.</a:t>
            </a:r>
            <a:endParaRPr lang="es-MX" sz="2600"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9" name="Diagrama 4"/>
          <p:cNvGraphicFramePr/>
          <p:nvPr>
            <p:extLst>
              <p:ext uri="{D42A27DB-BD31-4B8C-83A1-F6EECF244321}">
                <p14:modId xmlns:p14="http://schemas.microsoft.com/office/powerpoint/2010/main" val="576653726"/>
              </p:ext>
            </p:extLst>
          </p:nvPr>
        </p:nvGraphicFramePr>
        <p:xfrm>
          <a:off x="567131" y="3356992"/>
          <a:ext cx="8463649" cy="2863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9 CuadroTexto"/>
          <p:cNvSpPr txBox="1"/>
          <p:nvPr/>
        </p:nvSpPr>
        <p:spPr>
          <a:xfrm>
            <a:off x="1390440" y="5816297"/>
            <a:ext cx="6192688" cy="276999"/>
          </a:xfrm>
          <a:prstGeom prst="rect">
            <a:avLst/>
          </a:prstGeom>
          <a:noFill/>
        </p:spPr>
        <p:txBody>
          <a:bodyPr wrap="square" rtlCol="0">
            <a:spAutoFit/>
          </a:bodyPr>
          <a:lstStyle/>
          <a:p>
            <a:pPr algn="ctr"/>
            <a:r>
              <a:rPr lang="es-MX" sz="1200" b="1" dirty="0"/>
              <a:t>Figura 7. Modos de organización</a:t>
            </a:r>
            <a:r>
              <a:rPr lang="es-MX" sz="1200" dirty="0"/>
              <a:t>. </a:t>
            </a:r>
            <a:r>
              <a:rPr lang="es-MX" sz="1200" b="1" dirty="0"/>
              <a:t>Fuente: </a:t>
            </a:r>
            <a:r>
              <a:rPr lang="es-MX" sz="1200" dirty="0"/>
              <a:t>Elaboración propia  basado en  Galindo 2012</a:t>
            </a:r>
          </a:p>
        </p:txBody>
      </p:sp>
      <p:sp>
        <p:nvSpPr>
          <p:cNvPr id="12" name="Marcador de número de diapositiva 11">
            <a:extLst>
              <a:ext uri="{FF2B5EF4-FFF2-40B4-BE49-F238E27FC236}">
                <a16:creationId xmlns:a16="http://schemas.microsoft.com/office/drawing/2014/main" id="{BF028F97-90D7-45EB-8B64-297DE4639061}"/>
              </a:ext>
            </a:extLst>
          </p:cNvPr>
          <p:cNvSpPr>
            <a:spLocks noGrp="1"/>
          </p:cNvSpPr>
          <p:nvPr>
            <p:ph type="sldNum" sz="quarter" idx="12"/>
          </p:nvPr>
        </p:nvSpPr>
        <p:spPr/>
        <p:txBody>
          <a:bodyPr/>
          <a:lstStyle/>
          <a:p>
            <a:fld id="{514C38B4-CA38-4289-8502-87A97C3377FD}" type="slidenum">
              <a:rPr lang="es-MX" sz="2800" b="1" smtClean="0">
                <a:solidFill>
                  <a:schemeClr val="tx1"/>
                </a:solidFill>
              </a:rPr>
              <a:t>27</a:t>
            </a:fld>
            <a:endParaRPr lang="es-MX" sz="2800" b="1" dirty="0">
              <a:solidFill>
                <a:schemeClr val="tx1"/>
              </a:solidFill>
            </a:endParaRPr>
          </a:p>
        </p:txBody>
      </p:sp>
    </p:spTree>
    <p:extLst>
      <p:ext uri="{BB962C8B-B14F-4D97-AF65-F5344CB8AC3E}">
        <p14:creationId xmlns:p14="http://schemas.microsoft.com/office/powerpoint/2010/main" val="34484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rir llave 4"/>
          <p:cNvSpPr/>
          <p:nvPr/>
        </p:nvSpPr>
        <p:spPr>
          <a:xfrm>
            <a:off x="979716" y="447871"/>
            <a:ext cx="769775" cy="5526522"/>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S">
              <a:solidFill>
                <a:srgbClr val="000000"/>
              </a:solidFill>
            </a:endParaRPr>
          </a:p>
        </p:txBody>
      </p:sp>
      <p:grpSp>
        <p:nvGrpSpPr>
          <p:cNvPr id="3" name="2 Grupo"/>
          <p:cNvGrpSpPr/>
          <p:nvPr/>
        </p:nvGrpSpPr>
        <p:grpSpPr>
          <a:xfrm>
            <a:off x="2" y="447870"/>
            <a:ext cx="8978370" cy="5454520"/>
            <a:chOff x="2" y="447870"/>
            <a:chExt cx="8978370" cy="5454520"/>
          </a:xfrm>
        </p:grpSpPr>
        <p:sp>
          <p:nvSpPr>
            <p:cNvPr id="6" name="CuadroTexto 5"/>
            <p:cNvSpPr txBox="1"/>
            <p:nvPr/>
          </p:nvSpPr>
          <p:spPr>
            <a:xfrm>
              <a:off x="2" y="2932112"/>
              <a:ext cx="1133669" cy="49244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dirty="0">
                  <a:solidFill>
                    <a:srgbClr val="000000"/>
                  </a:solidFill>
                  <a:latin typeface="Arial" panose="020B0604020202020204" pitchFamily="34" charset="0"/>
                  <a:cs typeface="Arial" panose="020B0604020202020204" pitchFamily="34" charset="0"/>
                </a:rPr>
                <a:t>Áreas </a:t>
              </a:r>
              <a:r>
                <a:rPr lang="es-ES" sz="1200" dirty="0">
                  <a:solidFill>
                    <a:srgbClr val="000000"/>
                  </a:solidFill>
                  <a:latin typeface="Arial" panose="020B0604020202020204" pitchFamily="34" charset="0"/>
                  <a:cs typeface="Arial" panose="020B0604020202020204" pitchFamily="34" charset="0"/>
                </a:rPr>
                <a:t>Funcionales</a:t>
              </a:r>
              <a:endParaRPr lang="es-ES" sz="1400" dirty="0">
                <a:solidFill>
                  <a:srgbClr val="000000"/>
                </a:solidFill>
                <a:latin typeface="Arial" panose="020B0604020202020204" pitchFamily="34" charset="0"/>
                <a:cs typeface="Arial" panose="020B0604020202020204" pitchFamily="34" charset="0"/>
              </a:endParaRPr>
            </a:p>
          </p:txBody>
        </p:sp>
        <p:sp>
          <p:nvSpPr>
            <p:cNvPr id="7" name="Rectángulo 6"/>
            <p:cNvSpPr/>
            <p:nvPr/>
          </p:nvSpPr>
          <p:spPr>
            <a:xfrm>
              <a:off x="1490565" y="741194"/>
              <a:ext cx="1161662" cy="3732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 sz="1400" dirty="0">
                  <a:solidFill>
                    <a:srgbClr val="000000"/>
                  </a:solidFill>
                  <a:latin typeface="Arial" panose="020B0604020202020204" pitchFamily="34" charset="0"/>
                  <a:cs typeface="Arial" panose="020B0604020202020204" pitchFamily="34" charset="0"/>
                </a:rPr>
                <a:t>Producción</a:t>
              </a:r>
            </a:p>
          </p:txBody>
        </p:sp>
        <p:sp>
          <p:nvSpPr>
            <p:cNvPr id="8" name="Abrir llave 7"/>
            <p:cNvSpPr/>
            <p:nvPr/>
          </p:nvSpPr>
          <p:spPr>
            <a:xfrm>
              <a:off x="2687213" y="474240"/>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10" name="Rectángulo 9"/>
            <p:cNvSpPr/>
            <p:nvPr/>
          </p:nvSpPr>
          <p:spPr>
            <a:xfrm>
              <a:off x="3009118" y="539554"/>
              <a:ext cx="2589245" cy="76511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s-ES" sz="1400" dirty="0">
                  <a:solidFill>
                    <a:srgbClr val="000000"/>
                  </a:solidFill>
                  <a:latin typeface="Arial" panose="020B0604020202020204" pitchFamily="34" charset="0"/>
                  <a:cs typeface="Arial" panose="020B0604020202020204" pitchFamily="34" charset="0"/>
                </a:rPr>
                <a:t>Formula y desarrolla el producto.</a:t>
              </a:r>
            </a:p>
          </p:txBody>
        </p:sp>
        <p:sp>
          <p:nvSpPr>
            <p:cNvPr id="11" name="Abrir llave 10"/>
            <p:cNvSpPr/>
            <p:nvPr/>
          </p:nvSpPr>
          <p:spPr>
            <a:xfrm>
              <a:off x="5654347" y="447870"/>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14" name="Rectángulo 13"/>
            <p:cNvSpPr/>
            <p:nvPr/>
          </p:nvSpPr>
          <p:spPr>
            <a:xfrm>
              <a:off x="5955250" y="517851"/>
              <a:ext cx="3023120" cy="755781"/>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r>
                <a:rPr lang="es-ES" sz="1400" dirty="0">
                  <a:solidFill>
                    <a:srgbClr val="000000"/>
                  </a:solidFill>
                  <a:latin typeface="Arial" panose="020B0604020202020204" pitchFamily="34" charset="0"/>
                  <a:cs typeface="Arial" panose="020B0604020202020204" pitchFamily="34" charset="0"/>
                </a:rPr>
                <a:t>Suministra la mano de obra, materiales y herramientas requeridas.</a:t>
              </a:r>
            </a:p>
          </p:txBody>
        </p:sp>
        <p:sp>
          <p:nvSpPr>
            <p:cNvPr id="15" name="Rectángulo 14"/>
            <p:cNvSpPr/>
            <p:nvPr/>
          </p:nvSpPr>
          <p:spPr>
            <a:xfrm>
              <a:off x="1462571" y="2273444"/>
              <a:ext cx="1371600" cy="4136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sz="1400" dirty="0">
                  <a:solidFill>
                    <a:srgbClr val="000000"/>
                  </a:solidFill>
                  <a:latin typeface="Arial" panose="020B0604020202020204" pitchFamily="34" charset="0"/>
                  <a:cs typeface="Arial" panose="020B0604020202020204" pitchFamily="34" charset="0"/>
                </a:rPr>
                <a:t>Mercadotecnia</a:t>
              </a:r>
            </a:p>
          </p:txBody>
        </p:sp>
        <p:sp>
          <p:nvSpPr>
            <p:cNvPr id="16" name="Abrir llave 15"/>
            <p:cNvSpPr/>
            <p:nvPr/>
          </p:nvSpPr>
          <p:spPr>
            <a:xfrm>
              <a:off x="2876162" y="3544447"/>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18" name="Rectángulo 17"/>
            <p:cNvSpPr/>
            <p:nvPr/>
          </p:nvSpPr>
          <p:spPr>
            <a:xfrm>
              <a:off x="3156078" y="2015218"/>
              <a:ext cx="2589245" cy="76511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s-ES" sz="1400" dirty="0">
                  <a:solidFill>
                    <a:srgbClr val="000000"/>
                  </a:solidFill>
                  <a:latin typeface="Arial" panose="020B0604020202020204" pitchFamily="34" charset="0"/>
                  <a:cs typeface="Arial" panose="020B0604020202020204" pitchFamily="34" charset="0"/>
                </a:rPr>
                <a:t>Su finalidad es reunir factores que influyen en el mercado.</a:t>
              </a:r>
            </a:p>
          </p:txBody>
        </p:sp>
        <p:sp>
          <p:nvSpPr>
            <p:cNvPr id="19" name="Abrir llave 18"/>
            <p:cNvSpPr/>
            <p:nvPr/>
          </p:nvSpPr>
          <p:spPr>
            <a:xfrm>
              <a:off x="5829300" y="1947204"/>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20" name="Rectángulo 19"/>
            <p:cNvSpPr/>
            <p:nvPr/>
          </p:nvSpPr>
          <p:spPr>
            <a:xfrm>
              <a:off x="6235179" y="2001752"/>
              <a:ext cx="2743193" cy="75578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ES" sz="1400" dirty="0">
                  <a:solidFill>
                    <a:srgbClr val="000000"/>
                  </a:solidFill>
                  <a:latin typeface="Arial" panose="020B0604020202020204" pitchFamily="34" charset="0"/>
                  <a:cs typeface="Arial" panose="020B0604020202020204" pitchFamily="34" charset="0"/>
                </a:rPr>
                <a:t>Lo distribuye en el momento oportuna y al precio adecuado.</a:t>
              </a:r>
            </a:p>
          </p:txBody>
        </p:sp>
        <p:sp>
          <p:nvSpPr>
            <p:cNvPr id="21" name="Rectángulo 20"/>
            <p:cNvSpPr/>
            <p:nvPr/>
          </p:nvSpPr>
          <p:spPr>
            <a:xfrm>
              <a:off x="1462574" y="3767424"/>
              <a:ext cx="1371600" cy="41365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ES" sz="1400" dirty="0">
                  <a:solidFill>
                    <a:srgbClr val="000000"/>
                  </a:solidFill>
                  <a:latin typeface="Arial" panose="020B0604020202020204" pitchFamily="34" charset="0"/>
                  <a:cs typeface="Arial" panose="020B0604020202020204" pitchFamily="34" charset="0"/>
                </a:rPr>
                <a:t>Finanzas</a:t>
              </a:r>
            </a:p>
          </p:txBody>
        </p:sp>
        <p:sp>
          <p:nvSpPr>
            <p:cNvPr id="22" name="Abrir llave 21"/>
            <p:cNvSpPr/>
            <p:nvPr/>
          </p:nvSpPr>
          <p:spPr>
            <a:xfrm>
              <a:off x="2876153" y="1907049"/>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23" name="Rectángulo 22"/>
            <p:cNvSpPr/>
            <p:nvPr/>
          </p:nvSpPr>
          <p:spPr>
            <a:xfrm>
              <a:off x="3240055" y="3591696"/>
              <a:ext cx="2589245" cy="76511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ES" sz="1400" dirty="0">
                  <a:solidFill>
                    <a:srgbClr val="000000"/>
                  </a:solidFill>
                  <a:latin typeface="Arial" panose="020B0604020202020204" pitchFamily="34" charset="0"/>
                  <a:cs typeface="Arial" panose="020B0604020202020204" pitchFamily="34" charset="0"/>
                </a:rPr>
                <a:t>Obtención de fondos y del suministro del capital.</a:t>
              </a:r>
            </a:p>
          </p:txBody>
        </p:sp>
        <p:sp>
          <p:nvSpPr>
            <p:cNvPr id="24" name="Abrir llave 23"/>
            <p:cNvSpPr/>
            <p:nvPr/>
          </p:nvSpPr>
          <p:spPr>
            <a:xfrm>
              <a:off x="5913275" y="3485651"/>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25" name="Rectángulo 24"/>
            <p:cNvSpPr/>
            <p:nvPr/>
          </p:nvSpPr>
          <p:spPr>
            <a:xfrm>
              <a:off x="6235179" y="3560352"/>
              <a:ext cx="2743192" cy="75578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ES" sz="1400" dirty="0">
                  <a:solidFill>
                    <a:srgbClr val="000000"/>
                  </a:solidFill>
                  <a:latin typeface="Arial" panose="020B0604020202020204" pitchFamily="34" charset="0"/>
                  <a:cs typeface="Arial" panose="020B0604020202020204" pitchFamily="34" charset="0"/>
                </a:rPr>
                <a:t>Dispone de medios económicos para todos los departamentos.</a:t>
              </a:r>
            </a:p>
          </p:txBody>
        </p:sp>
        <p:sp>
          <p:nvSpPr>
            <p:cNvPr id="26" name="Rectángulo 25"/>
            <p:cNvSpPr/>
            <p:nvPr/>
          </p:nvSpPr>
          <p:spPr>
            <a:xfrm>
              <a:off x="1476563" y="5006652"/>
              <a:ext cx="1371600" cy="65469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sz="1400" dirty="0">
                  <a:solidFill>
                    <a:srgbClr val="000000"/>
                  </a:solidFill>
                  <a:latin typeface="Arial" panose="020B0604020202020204" pitchFamily="34" charset="0"/>
                  <a:cs typeface="Arial" panose="020B0604020202020204" pitchFamily="34" charset="0"/>
                </a:rPr>
                <a:t>Recursos Humanos</a:t>
              </a:r>
            </a:p>
          </p:txBody>
        </p:sp>
        <p:sp>
          <p:nvSpPr>
            <p:cNvPr id="27" name="Abrir llave 26"/>
            <p:cNvSpPr/>
            <p:nvPr/>
          </p:nvSpPr>
          <p:spPr>
            <a:xfrm>
              <a:off x="2876153" y="5006652"/>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28" name="Rectángulo 27"/>
            <p:cNvSpPr/>
            <p:nvPr/>
          </p:nvSpPr>
          <p:spPr>
            <a:xfrm>
              <a:off x="3198058" y="5080112"/>
              <a:ext cx="2589245" cy="765111"/>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just"/>
              <a:r>
                <a:rPr lang="es-ES" sz="1400" dirty="0">
                  <a:solidFill>
                    <a:srgbClr val="000000"/>
                  </a:solidFill>
                  <a:latin typeface="Arial" panose="020B0604020202020204" pitchFamily="34" charset="0"/>
                  <a:cs typeface="Arial" panose="020B0604020202020204" pitchFamily="34" charset="0"/>
                </a:rPr>
                <a:t>Conseguir y obtener un grupo humano de trabajo. </a:t>
              </a:r>
            </a:p>
          </p:txBody>
        </p:sp>
        <p:sp>
          <p:nvSpPr>
            <p:cNvPr id="29" name="Abrir llave 28"/>
            <p:cNvSpPr/>
            <p:nvPr/>
          </p:nvSpPr>
          <p:spPr>
            <a:xfrm>
              <a:off x="5829293" y="5006652"/>
              <a:ext cx="321905" cy="8957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s-ES" sz="1400">
                <a:solidFill>
                  <a:srgbClr val="000000"/>
                </a:solidFill>
              </a:endParaRPr>
            </a:p>
          </p:txBody>
        </p:sp>
        <p:sp>
          <p:nvSpPr>
            <p:cNvPr id="32" name="Rectángulo 31"/>
            <p:cNvSpPr/>
            <p:nvPr/>
          </p:nvSpPr>
          <p:spPr>
            <a:xfrm>
              <a:off x="6172195" y="5080112"/>
              <a:ext cx="2806177" cy="7557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s-ES" sz="1400" dirty="0">
                  <a:solidFill>
                    <a:srgbClr val="000000"/>
                  </a:solidFill>
                  <a:latin typeface="Arial" panose="020B0604020202020204" pitchFamily="34" charset="0"/>
                  <a:cs typeface="Arial" panose="020B0604020202020204" pitchFamily="34" charset="0"/>
                </a:rPr>
                <a:t>Recluta, selecciona y capacita a la mano de obra.</a:t>
              </a:r>
            </a:p>
          </p:txBody>
        </p:sp>
      </p:grpSp>
      <p:sp>
        <p:nvSpPr>
          <p:cNvPr id="30" name="29 CuadroTexto"/>
          <p:cNvSpPr txBox="1"/>
          <p:nvPr/>
        </p:nvSpPr>
        <p:spPr>
          <a:xfrm>
            <a:off x="1511152" y="5835893"/>
            <a:ext cx="6661248" cy="276999"/>
          </a:xfrm>
          <a:prstGeom prst="rect">
            <a:avLst/>
          </a:prstGeom>
          <a:noFill/>
        </p:spPr>
        <p:txBody>
          <a:bodyPr wrap="square" rtlCol="0">
            <a:spAutoFit/>
          </a:bodyPr>
          <a:lstStyle/>
          <a:p>
            <a:pPr algn="ctr"/>
            <a:r>
              <a:rPr lang="es-MX" sz="1200" b="1" dirty="0"/>
              <a:t>Figura 8. </a:t>
            </a:r>
            <a:r>
              <a:rPr lang="es-MX" sz="1200" dirty="0"/>
              <a:t>Áreas funcionales de una empresa. </a:t>
            </a:r>
            <a:r>
              <a:rPr lang="es-MX" sz="1200" b="1" dirty="0"/>
              <a:t>Fuente: </a:t>
            </a:r>
            <a:r>
              <a:rPr lang="es-MX" sz="1200" dirty="0"/>
              <a:t>Elaboración propia  basado en  Galindo, 2012.</a:t>
            </a:r>
          </a:p>
        </p:txBody>
      </p:sp>
      <p:grpSp>
        <p:nvGrpSpPr>
          <p:cNvPr id="37" name="36 Grupo"/>
          <p:cNvGrpSpPr/>
          <p:nvPr/>
        </p:nvGrpSpPr>
        <p:grpSpPr>
          <a:xfrm>
            <a:off x="-36512" y="0"/>
            <a:ext cx="9198446" cy="6858000"/>
            <a:chOff x="-36512" y="0"/>
            <a:chExt cx="9198446" cy="6858000"/>
          </a:xfrm>
        </p:grpSpPr>
        <p:sp>
          <p:nvSpPr>
            <p:cNvPr id="38" name="37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38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39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40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4" name="Marcador de número de diapositiva 3">
            <a:extLst>
              <a:ext uri="{FF2B5EF4-FFF2-40B4-BE49-F238E27FC236}">
                <a16:creationId xmlns:a16="http://schemas.microsoft.com/office/drawing/2014/main" id="{9E01373F-0502-44A6-9332-EC4DEDCE4A92}"/>
              </a:ext>
            </a:extLst>
          </p:cNvPr>
          <p:cNvSpPr>
            <a:spLocks noGrp="1"/>
          </p:cNvSpPr>
          <p:nvPr>
            <p:ph type="sldNum" sz="quarter" idx="12"/>
          </p:nvPr>
        </p:nvSpPr>
        <p:spPr/>
        <p:txBody>
          <a:bodyPr/>
          <a:lstStyle/>
          <a:p>
            <a:fld id="{514C38B4-CA38-4289-8502-87A97C3377FD}" type="slidenum">
              <a:rPr lang="es-MX" sz="2800" b="1" smtClean="0">
                <a:solidFill>
                  <a:schemeClr val="tx1"/>
                </a:solidFill>
              </a:rPr>
              <a:t>28</a:t>
            </a:fld>
            <a:endParaRPr lang="es-MX" sz="2800" b="1" dirty="0">
              <a:solidFill>
                <a:schemeClr val="tx1"/>
              </a:solidFill>
            </a:endParaRPr>
          </a:p>
        </p:txBody>
      </p:sp>
    </p:spTree>
    <p:extLst>
      <p:ext uri="{BB962C8B-B14F-4D97-AF65-F5344CB8AC3E}">
        <p14:creationId xmlns:p14="http://schemas.microsoft.com/office/powerpoint/2010/main" val="587142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dirty="0">
                <a:solidFill>
                  <a:schemeClr val="tx1"/>
                </a:solidFill>
                <a:latin typeface="Arial" panose="020B0604020202020204" pitchFamily="34" charset="0"/>
                <a:cs typeface="Arial" panose="020B0604020202020204" pitchFamily="34" charset="0"/>
              </a:rPr>
              <a:t>Control</a:t>
            </a:r>
          </a:p>
        </p:txBody>
      </p:sp>
      <p:sp>
        <p:nvSpPr>
          <p:cNvPr id="3" name="Marcador de contenido 2"/>
          <p:cNvSpPr>
            <a:spLocks noGrp="1"/>
          </p:cNvSpPr>
          <p:nvPr>
            <p:ph idx="1"/>
          </p:nvPr>
        </p:nvSpPr>
        <p:spPr/>
        <p:txBody>
          <a:bodyPr>
            <a:normAutofit fontScale="70000" lnSpcReduction="20000"/>
          </a:bodyPr>
          <a:lstStyle/>
          <a:p>
            <a:pPr marL="0" indent="0" algn="just">
              <a:lnSpc>
                <a:spcPct val="170000"/>
              </a:lnSpc>
              <a:buNone/>
            </a:pPr>
            <a:r>
              <a:rPr lang="es-ES" dirty="0">
                <a:latin typeface="Arial" panose="020B0604020202020204" pitchFamily="34" charset="0"/>
                <a:cs typeface="Arial" panose="020B0604020202020204" pitchFamily="34" charset="0"/>
              </a:rPr>
              <a:t>Sirve para evitar riesgos, protege y es usado con eficiencia y eficacia en función de los objetos de la empresa.</a:t>
            </a:r>
          </a:p>
          <a:p>
            <a:pPr marL="0" indent="0" algn="just">
              <a:lnSpc>
                <a:spcPct val="170000"/>
              </a:lnSpc>
              <a:buNone/>
            </a:pPr>
            <a:endParaRPr lang="es-ES" dirty="0">
              <a:latin typeface="Arial" panose="020B0604020202020204" pitchFamily="34" charset="0"/>
              <a:cs typeface="Arial" panose="020B0604020202020204" pitchFamily="34" charset="0"/>
            </a:endParaRPr>
          </a:p>
          <a:p>
            <a:pPr marL="0" indent="0" algn="just">
              <a:lnSpc>
                <a:spcPct val="170000"/>
              </a:lnSpc>
              <a:buNone/>
            </a:pPr>
            <a:r>
              <a:rPr lang="es-ES" dirty="0">
                <a:solidFill>
                  <a:srgbClr val="000000"/>
                </a:solidFill>
                <a:latin typeface="Arial" panose="020B0604020202020204" pitchFamily="34" charset="0"/>
                <a:cs typeface="Arial" panose="020B0604020202020204" pitchFamily="34" charset="0"/>
              </a:rPr>
              <a:t>Se efectúa a través de informes que genera cada una de las áreas lo cual permite detectar alguna variación para realizar acciones correctivas y lograr la efectividad y eficiencia (Galindo, 2012).</a:t>
            </a:r>
          </a:p>
          <a:p>
            <a:pPr marL="0" indent="0" algn="just">
              <a:lnSpc>
                <a:spcPct val="170000"/>
              </a:lnSpc>
              <a:buNone/>
            </a:pPr>
            <a:endParaRPr lang="es-ES" dirty="0">
              <a:latin typeface="Arial" panose="020B0604020202020204" pitchFamily="34" charset="0"/>
              <a:cs typeface="Arial" panose="020B0604020202020204" pitchFamily="34" charset="0"/>
            </a:endParaRPr>
          </a:p>
        </p:txBody>
      </p:sp>
      <p:grpSp>
        <p:nvGrpSpPr>
          <p:cNvPr id="16" name="15 Grupo"/>
          <p:cNvGrpSpPr/>
          <p:nvPr/>
        </p:nvGrpSpPr>
        <p:grpSpPr>
          <a:xfrm>
            <a:off x="-36512" y="0"/>
            <a:ext cx="9198446" cy="6858000"/>
            <a:chOff x="-36512" y="0"/>
            <a:chExt cx="9198446" cy="6858000"/>
          </a:xfrm>
        </p:grpSpPr>
        <p:sp>
          <p:nvSpPr>
            <p:cNvPr id="17" name="16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17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19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5" name="Marcador de número de diapositiva 4">
            <a:extLst>
              <a:ext uri="{FF2B5EF4-FFF2-40B4-BE49-F238E27FC236}">
                <a16:creationId xmlns:a16="http://schemas.microsoft.com/office/drawing/2014/main" id="{A805EA2F-1605-43A5-95BD-B1E5232EF88E}"/>
              </a:ext>
            </a:extLst>
          </p:cNvPr>
          <p:cNvSpPr>
            <a:spLocks noGrp="1"/>
          </p:cNvSpPr>
          <p:nvPr>
            <p:ph type="sldNum" sz="quarter" idx="12"/>
          </p:nvPr>
        </p:nvSpPr>
        <p:spPr/>
        <p:txBody>
          <a:bodyPr/>
          <a:lstStyle/>
          <a:p>
            <a:fld id="{514C38B4-CA38-4289-8502-87A97C3377FD}" type="slidenum">
              <a:rPr lang="es-MX" sz="2800" b="1" smtClean="0">
                <a:solidFill>
                  <a:schemeClr val="tx1"/>
                </a:solidFill>
              </a:rPr>
              <a:t>29</a:t>
            </a:fld>
            <a:endParaRPr lang="es-MX" sz="2800" b="1" dirty="0">
              <a:solidFill>
                <a:schemeClr val="tx1"/>
              </a:solidFill>
            </a:endParaRPr>
          </a:p>
        </p:txBody>
      </p:sp>
    </p:spTree>
    <p:extLst>
      <p:ext uri="{BB962C8B-B14F-4D97-AF65-F5344CB8AC3E}">
        <p14:creationId xmlns:p14="http://schemas.microsoft.com/office/powerpoint/2010/main" val="2937290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GUIÓN EXPLICATIVO</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contenido 2">
            <a:extLst>
              <a:ext uri="{FF2B5EF4-FFF2-40B4-BE49-F238E27FC236}">
                <a16:creationId xmlns:a16="http://schemas.microsoft.com/office/drawing/2014/main" id="{DB0540E9-A65B-4188-B5D3-B8F0ECFCA693}"/>
              </a:ext>
            </a:extLst>
          </p:cNvPr>
          <p:cNvSpPr>
            <a:spLocks noGrp="1"/>
          </p:cNvSpPr>
          <p:nvPr>
            <p:ph idx="1"/>
          </p:nvPr>
        </p:nvSpPr>
        <p:spPr>
          <a:xfrm>
            <a:off x="457200" y="1299084"/>
            <a:ext cx="8229600" cy="4525963"/>
          </a:xfrm>
        </p:spPr>
        <p:txBody>
          <a:bodyPr>
            <a:normAutofit/>
          </a:bodyPr>
          <a:lstStyle/>
          <a:p>
            <a:pPr algn="just">
              <a:lnSpc>
                <a:spcPct val="150000"/>
              </a:lnSpc>
            </a:pPr>
            <a:r>
              <a:rPr lang="es-MX" dirty="0">
                <a:latin typeface="Cambria" panose="02040503050406030204" pitchFamily="18" charset="0"/>
                <a:ea typeface="Calibri" panose="020F0502020204030204" pitchFamily="34" charset="0"/>
                <a:cs typeface="Calibri" panose="020F0502020204030204" pitchFamily="34" charset="0"/>
              </a:rPr>
              <a:t>En esta unidad de aprendizaje de presupuestos de la Licenciatura en Contaduría el estudiante identifica y clasifica la contabilidad financiera y la contabilidad administrativa para ubicar a los presupuestos.</a:t>
            </a:r>
          </a:p>
          <a:p>
            <a:pPr marL="0" indent="0">
              <a:buNone/>
            </a:pPr>
            <a:endParaRPr lang="es-ES" dirty="0"/>
          </a:p>
        </p:txBody>
      </p:sp>
      <p:sp>
        <p:nvSpPr>
          <p:cNvPr id="11" name="Marcador de número de diapositiva 8">
            <a:extLst>
              <a:ext uri="{FF2B5EF4-FFF2-40B4-BE49-F238E27FC236}">
                <a16:creationId xmlns:a16="http://schemas.microsoft.com/office/drawing/2014/main" id="{A5AE4B08-7E7C-4D98-A700-59A61FA3711A}"/>
              </a:ext>
            </a:extLst>
          </p:cNvPr>
          <p:cNvSpPr txBox="1">
            <a:spLocks/>
          </p:cNvSpPr>
          <p:nvPr/>
        </p:nvSpPr>
        <p:spPr>
          <a:xfrm>
            <a:off x="6552525" y="6293085"/>
            <a:ext cx="2133600" cy="365125"/>
          </a:xfrm>
          <a:prstGeom prst="rect">
            <a:avLst/>
          </a:prstGeom>
        </p:spPr>
        <p:txBody>
          <a:bodyPr vert="horz" lIns="91440" tIns="45720" rIns="91440" bIns="45720" rtlCol="0" anchor="ctr"/>
          <a:lstStyle>
            <a:defPPr>
              <a:defRPr lang="es-MX"/>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14C38B4-CA38-4289-8502-87A97C3377FD}" type="slidenum">
              <a:rPr lang="es-MX" sz="2800" b="1" smtClean="0">
                <a:solidFill>
                  <a:schemeClr val="tx1"/>
                </a:solidFill>
              </a:rPr>
              <a:pPr/>
              <a:t>3</a:t>
            </a:fld>
            <a:endParaRPr lang="es-MX" sz="2800" b="1" dirty="0">
              <a:solidFill>
                <a:schemeClr val="tx1"/>
              </a:solidFill>
            </a:endParaRPr>
          </a:p>
        </p:txBody>
      </p:sp>
    </p:spTree>
    <p:extLst>
      <p:ext uri="{BB962C8B-B14F-4D97-AF65-F5344CB8AC3E}">
        <p14:creationId xmlns:p14="http://schemas.microsoft.com/office/powerpoint/2010/main" val="39878292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dirty="0">
                <a:latin typeface="Arial" panose="020B0604020202020204" pitchFamily="34" charset="0"/>
                <a:cs typeface="Arial" panose="020B0604020202020204" pitchFamily="34" charset="0"/>
              </a:rPr>
              <a:t>Dirección </a:t>
            </a:r>
          </a:p>
        </p:txBody>
      </p:sp>
      <p:sp>
        <p:nvSpPr>
          <p:cNvPr id="3" name="Marcador de contenido 2"/>
          <p:cNvSpPr>
            <a:spLocks noGrp="1"/>
          </p:cNvSpPr>
          <p:nvPr>
            <p:ph idx="1"/>
          </p:nvPr>
        </p:nvSpPr>
        <p:spPr>
          <a:xfrm>
            <a:off x="457200" y="1279616"/>
            <a:ext cx="7139136" cy="4525963"/>
          </a:xfrm>
        </p:spPr>
        <p:txBody>
          <a:bodyPr>
            <a:normAutofit fontScale="62500" lnSpcReduction="20000"/>
          </a:bodyPr>
          <a:lstStyle/>
          <a:p>
            <a:pPr marL="0" indent="0" algn="just">
              <a:lnSpc>
                <a:spcPct val="150000"/>
              </a:lnSpc>
              <a:buNone/>
            </a:pPr>
            <a:r>
              <a:rPr lang="es-ES" dirty="0">
                <a:latin typeface="Arial" panose="020B0604020202020204" pitchFamily="34" charset="0"/>
                <a:cs typeface="Arial" panose="020B0604020202020204" pitchFamily="34" charset="0"/>
              </a:rPr>
              <a:t>Se logra la realización efectiva de todo lo planeado por medio de la autoridad y se vigila de manera simultanea  que se cumplan las ordenes emitidas (es la ejecución de los planes).</a:t>
            </a:r>
          </a:p>
          <a:p>
            <a:pPr algn="just">
              <a:lnSpc>
                <a:spcPct val="150000"/>
              </a:lnSpc>
              <a:buFont typeface="+mj-lt"/>
              <a:buAutoNum type="arabicPeriod"/>
            </a:pPr>
            <a:r>
              <a:rPr lang="es-ES" dirty="0">
                <a:latin typeface="Arial" panose="020B0604020202020204" pitchFamily="34" charset="0"/>
                <a:cs typeface="Arial" panose="020B0604020202020204" pitchFamily="34" charset="0"/>
              </a:rPr>
              <a:t>Pone en marcha los lineamientos establecidos por la planeación.</a:t>
            </a:r>
          </a:p>
          <a:p>
            <a:pPr algn="just">
              <a:lnSpc>
                <a:spcPct val="150000"/>
              </a:lnSpc>
              <a:buFont typeface="+mj-lt"/>
              <a:buAutoNum type="arabicPeriod"/>
            </a:pPr>
            <a:r>
              <a:rPr lang="es-ES" dirty="0">
                <a:latin typeface="Arial" panose="020B0604020202020204" pitchFamily="34" charset="0"/>
                <a:cs typeface="Arial" panose="020B0604020202020204" pitchFamily="34" charset="0"/>
              </a:rPr>
              <a:t>Es determinante de la moral de los empleados.</a:t>
            </a:r>
          </a:p>
          <a:p>
            <a:pPr algn="just">
              <a:lnSpc>
                <a:spcPct val="150000"/>
              </a:lnSpc>
              <a:buFont typeface="+mj-lt"/>
              <a:buAutoNum type="arabicPeriod"/>
            </a:pPr>
            <a:r>
              <a:rPr lang="es-ES" dirty="0">
                <a:latin typeface="Arial" panose="020B0604020202020204" pitchFamily="34" charset="0"/>
                <a:cs typeface="Arial" panose="020B0604020202020204" pitchFamily="34" charset="0"/>
              </a:rPr>
              <a:t>Su calidad se refleja al lograr sus objetivos.</a:t>
            </a:r>
          </a:p>
          <a:p>
            <a:pPr algn="just">
              <a:lnSpc>
                <a:spcPct val="150000"/>
              </a:lnSpc>
              <a:buFont typeface="+mj-lt"/>
              <a:buAutoNum type="arabicPeriod"/>
            </a:pPr>
            <a:r>
              <a:rPr lang="es-ES" dirty="0">
                <a:latin typeface="Arial" panose="020B0604020202020204" pitchFamily="34" charset="0"/>
                <a:cs typeface="Arial" panose="020B0604020202020204" pitchFamily="34" charset="0"/>
              </a:rPr>
              <a:t>Se establece la comunicación necesaria.</a:t>
            </a:r>
          </a:p>
          <a:p>
            <a:pPr marL="0" indent="0" algn="just">
              <a:lnSpc>
                <a:spcPct val="150000"/>
              </a:lnSpc>
              <a:buNone/>
            </a:pPr>
            <a:r>
              <a:rPr lang="es-ES" dirty="0">
                <a:latin typeface="Arial" panose="020B0604020202020204" pitchFamily="34" charset="0"/>
                <a:cs typeface="Arial" panose="020B0604020202020204" pitchFamily="34" charset="0"/>
              </a:rPr>
              <a:t>para que la organización funcione.</a:t>
            </a:r>
          </a:p>
          <a:p>
            <a:pPr marL="0" indent="0" algn="just">
              <a:lnSpc>
                <a:spcPct val="150000"/>
              </a:lnSpc>
              <a:buNone/>
            </a:pPr>
            <a:r>
              <a:rPr lang="es-ES" dirty="0">
                <a:latin typeface="Arial" panose="020B0604020202020204" pitchFamily="34" charset="0"/>
                <a:cs typeface="Arial" panose="020B0604020202020204" pitchFamily="34" charset="0"/>
              </a:rPr>
              <a:t>5.   Facilita la toma de decisiones (Galindo, 2012).</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5" y="4005064"/>
            <a:ext cx="2567469" cy="1807480"/>
          </a:xfrm>
          <a:prstGeom prst="rect">
            <a:avLst/>
          </a:prstGeom>
          <a:ln>
            <a:noFill/>
          </a:ln>
          <a:effectLst>
            <a:softEdge rad="112500"/>
          </a:effectLst>
        </p:spPr>
      </p:pic>
      <p:grpSp>
        <p:nvGrpSpPr>
          <p:cNvPr id="6" name="5 Grupo"/>
          <p:cNvGrpSpPr/>
          <p:nvPr/>
        </p:nvGrpSpPr>
        <p:grpSpPr>
          <a:xfrm>
            <a:off x="-36512" y="0"/>
            <a:ext cx="9198446" cy="6858000"/>
            <a:chOff x="-36512" y="0"/>
            <a:chExt cx="9198446" cy="6858000"/>
          </a:xfrm>
        </p:grpSpPr>
        <p:sp>
          <p:nvSpPr>
            <p:cNvPr id="7" name="6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8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1" name="Marcador de número de diapositiva 10">
            <a:extLst>
              <a:ext uri="{FF2B5EF4-FFF2-40B4-BE49-F238E27FC236}">
                <a16:creationId xmlns:a16="http://schemas.microsoft.com/office/drawing/2014/main" id="{1E8133B6-CC5F-4ED0-A23D-B0430FDEB4A8}"/>
              </a:ext>
            </a:extLst>
          </p:cNvPr>
          <p:cNvSpPr>
            <a:spLocks noGrp="1"/>
          </p:cNvSpPr>
          <p:nvPr>
            <p:ph type="sldNum" sz="quarter" idx="12"/>
          </p:nvPr>
        </p:nvSpPr>
        <p:spPr/>
        <p:txBody>
          <a:bodyPr/>
          <a:lstStyle/>
          <a:p>
            <a:fld id="{514C38B4-CA38-4289-8502-87A97C3377FD}" type="slidenum">
              <a:rPr lang="es-MX" sz="2800" b="1" smtClean="0">
                <a:solidFill>
                  <a:schemeClr val="tx1"/>
                </a:solidFill>
              </a:rPr>
              <a:t>30</a:t>
            </a:fld>
            <a:endParaRPr lang="es-MX" sz="2800" b="1" dirty="0">
              <a:solidFill>
                <a:schemeClr val="tx1"/>
              </a:solidFill>
            </a:endParaRPr>
          </a:p>
        </p:txBody>
      </p:sp>
    </p:spTree>
    <p:extLst>
      <p:ext uri="{BB962C8B-B14F-4D97-AF65-F5344CB8AC3E}">
        <p14:creationId xmlns:p14="http://schemas.microsoft.com/office/powerpoint/2010/main" val="30072365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637008" y="1440893"/>
            <a:ext cx="7436222" cy="1420325"/>
          </a:xfrm>
          <a:prstGeom prst="rect">
            <a:avLst/>
          </a:prstGeom>
        </p:spPr>
        <p:txBody>
          <a:bodyPr wrap="square">
            <a:spAutoFit/>
          </a:bodyPr>
          <a:lstStyle/>
          <a:p>
            <a:pPr algn="just">
              <a:lnSpc>
                <a:spcPct val="150000"/>
              </a:lnSpc>
            </a:pPr>
            <a:r>
              <a:rPr lang="es-MX" sz="2000" dirty="0">
                <a:solidFill>
                  <a:srgbClr val="000000"/>
                </a:solidFill>
                <a:latin typeface="Arial" panose="020B0604020202020204" pitchFamily="34" charset="0"/>
                <a:cs typeface="Arial" panose="020B0604020202020204" pitchFamily="34" charset="0"/>
              </a:rPr>
              <a:t>El éxito sobre la empresa se debe a la correcta coordinación, aplicación y aprovechamiento de los recursos conocidos también como insumos (Anaya, 2002).</a:t>
            </a:r>
          </a:p>
        </p:txBody>
      </p:sp>
      <p:sp>
        <p:nvSpPr>
          <p:cNvPr id="7" name="Flecha derecha 6"/>
          <p:cNvSpPr/>
          <p:nvPr/>
        </p:nvSpPr>
        <p:spPr>
          <a:xfrm>
            <a:off x="336956" y="2625213"/>
            <a:ext cx="8878757" cy="3468083"/>
          </a:xfrm>
          <a:prstGeom prst="rightArrow">
            <a:avLst/>
          </a:prstGeom>
        </p:spPr>
        <p:style>
          <a:lnRef idx="2">
            <a:schemeClr val="dk1"/>
          </a:lnRef>
          <a:fillRef idx="1">
            <a:schemeClr val="lt1"/>
          </a:fillRef>
          <a:effectRef idx="0">
            <a:schemeClr val="dk1"/>
          </a:effectRef>
          <a:fontRef idx="minor">
            <a:schemeClr val="dk1"/>
          </a:fontRef>
        </p:style>
      </p:sp>
      <p:grpSp>
        <p:nvGrpSpPr>
          <p:cNvPr id="8" name="Grupo 7"/>
          <p:cNvGrpSpPr/>
          <p:nvPr/>
        </p:nvGrpSpPr>
        <p:grpSpPr>
          <a:xfrm>
            <a:off x="407953" y="3501008"/>
            <a:ext cx="1787783" cy="1700096"/>
            <a:chOff x="-3527614" y="2431241"/>
            <a:chExt cx="2660759" cy="1995517"/>
          </a:xfrm>
        </p:grpSpPr>
        <p:sp>
          <p:nvSpPr>
            <p:cNvPr id="9" name="Rectángulo redondeado 8"/>
            <p:cNvSpPr/>
            <p:nvPr/>
          </p:nvSpPr>
          <p:spPr>
            <a:xfrm>
              <a:off x="-3527614" y="2431241"/>
              <a:ext cx="2660759" cy="1995517"/>
            </a:xfrm>
            <a:prstGeom prst="roundRect">
              <a:avLst/>
            </a:prstGeom>
          </p:spPr>
          <p:style>
            <a:lnRef idx="2">
              <a:schemeClr val="accent5"/>
            </a:lnRef>
            <a:fillRef idx="1">
              <a:schemeClr val="lt1"/>
            </a:fillRef>
            <a:effectRef idx="0">
              <a:schemeClr val="accent5"/>
            </a:effectRef>
            <a:fontRef idx="minor">
              <a:schemeClr val="dk1"/>
            </a:fontRef>
          </p:style>
        </p:sp>
        <p:sp>
          <p:nvSpPr>
            <p:cNvPr id="10" name="Rectángulo 9"/>
            <p:cNvSpPr/>
            <p:nvPr/>
          </p:nvSpPr>
          <p:spPr>
            <a:xfrm>
              <a:off x="-3343364" y="2626067"/>
              <a:ext cx="2465933" cy="1800691"/>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57150" tIns="57150" rIns="57150" bIns="57150" numCol="1" spcCol="1270" anchor="ctr" anchorCtr="0">
              <a:noAutofit/>
            </a:bodyPr>
            <a:lstStyle/>
            <a:p>
              <a:pPr algn="ctr" defTabSz="666750">
                <a:lnSpc>
                  <a:spcPct val="150000"/>
                </a:lnSpc>
                <a:spcBef>
                  <a:spcPct val="0"/>
                </a:spcBef>
                <a:spcAft>
                  <a:spcPct val="35000"/>
                </a:spcAft>
              </a:pPr>
              <a:r>
                <a:rPr lang="es-ES" dirty="0">
                  <a:solidFill>
                    <a:srgbClr val="000000"/>
                  </a:solidFill>
                  <a:latin typeface="Arial" panose="020B0604020202020204" pitchFamily="34" charset="0"/>
                  <a:cs typeface="Arial" panose="020B0604020202020204" pitchFamily="34" charset="0"/>
                </a:rPr>
                <a:t>RECURSOS MATERIALES</a:t>
              </a:r>
            </a:p>
          </p:txBody>
        </p:sp>
      </p:grpSp>
      <p:grpSp>
        <p:nvGrpSpPr>
          <p:cNvPr id="11" name="Grupo 10"/>
          <p:cNvGrpSpPr/>
          <p:nvPr/>
        </p:nvGrpSpPr>
        <p:grpSpPr>
          <a:xfrm>
            <a:off x="2440370" y="3501008"/>
            <a:ext cx="1843598" cy="1700096"/>
            <a:chOff x="2799329" y="1496638"/>
            <a:chExt cx="2660759" cy="1995517"/>
          </a:xfrm>
        </p:grpSpPr>
        <p:sp>
          <p:nvSpPr>
            <p:cNvPr id="12" name="Rectángulo redondeado 11"/>
            <p:cNvSpPr/>
            <p:nvPr/>
          </p:nvSpPr>
          <p:spPr>
            <a:xfrm>
              <a:off x="2799329" y="1496638"/>
              <a:ext cx="2660759" cy="1995517"/>
            </a:xfrm>
            <a:prstGeom prst="roundRect">
              <a:avLst/>
            </a:prstGeom>
          </p:spPr>
          <p:style>
            <a:lnRef idx="2">
              <a:schemeClr val="accent3"/>
            </a:lnRef>
            <a:fillRef idx="1">
              <a:schemeClr val="lt1"/>
            </a:fillRef>
            <a:effectRef idx="0">
              <a:schemeClr val="accent3"/>
            </a:effectRef>
            <a:fontRef idx="minor">
              <a:schemeClr val="dk1"/>
            </a:fontRef>
          </p:style>
        </p:sp>
        <p:sp>
          <p:nvSpPr>
            <p:cNvPr id="13" name="Rectángulo 12"/>
            <p:cNvSpPr/>
            <p:nvPr/>
          </p:nvSpPr>
          <p:spPr>
            <a:xfrm>
              <a:off x="2896742" y="1594051"/>
              <a:ext cx="2465933" cy="1800691"/>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57150" tIns="57150" rIns="57150" bIns="57150" numCol="1" spcCol="1270" anchor="ctr" anchorCtr="0">
              <a:noAutofit/>
            </a:bodyPr>
            <a:lstStyle/>
            <a:p>
              <a:pPr algn="ctr" defTabSz="666750">
                <a:lnSpc>
                  <a:spcPct val="150000"/>
                </a:lnSpc>
                <a:spcBef>
                  <a:spcPct val="0"/>
                </a:spcBef>
                <a:spcAft>
                  <a:spcPct val="35000"/>
                </a:spcAft>
              </a:pPr>
              <a:r>
                <a:rPr lang="es-MX" dirty="0">
                  <a:solidFill>
                    <a:srgbClr val="000000"/>
                  </a:solidFill>
                  <a:latin typeface="Arial" panose="020B0604020202020204" pitchFamily="34" charset="0"/>
                  <a:cs typeface="Arial" panose="020B0604020202020204" pitchFamily="34" charset="0"/>
                </a:rPr>
                <a:t>RECURSOS HUMANOS</a:t>
              </a:r>
              <a:endParaRPr lang="es-ES" dirty="0">
                <a:solidFill>
                  <a:srgbClr val="000000"/>
                </a:solidFill>
              </a:endParaRPr>
            </a:p>
          </p:txBody>
        </p:sp>
      </p:grpSp>
      <p:grpSp>
        <p:nvGrpSpPr>
          <p:cNvPr id="14" name="Grupo 13"/>
          <p:cNvGrpSpPr/>
          <p:nvPr/>
        </p:nvGrpSpPr>
        <p:grpSpPr>
          <a:xfrm>
            <a:off x="4661350" y="3501008"/>
            <a:ext cx="1782858" cy="1700096"/>
            <a:chOff x="4979302" y="1558240"/>
            <a:chExt cx="2680473" cy="1995517"/>
          </a:xfrm>
        </p:grpSpPr>
        <p:sp>
          <p:nvSpPr>
            <p:cNvPr id="15" name="Rectángulo redondeado 14"/>
            <p:cNvSpPr/>
            <p:nvPr/>
          </p:nvSpPr>
          <p:spPr>
            <a:xfrm>
              <a:off x="4979302" y="1558240"/>
              <a:ext cx="2660759" cy="1995517"/>
            </a:xfrm>
            <a:prstGeom prst="roundRect">
              <a:avLst/>
            </a:prstGeom>
          </p:spPr>
          <p:style>
            <a:lnRef idx="2">
              <a:schemeClr val="accent2"/>
            </a:lnRef>
            <a:fillRef idx="1">
              <a:schemeClr val="lt1"/>
            </a:fillRef>
            <a:effectRef idx="0">
              <a:schemeClr val="accent2"/>
            </a:effectRef>
            <a:fontRef idx="minor">
              <a:schemeClr val="dk1"/>
            </a:fontRef>
          </p:style>
        </p:sp>
        <p:sp>
          <p:nvSpPr>
            <p:cNvPr id="16" name="Rectángulo 15"/>
            <p:cNvSpPr/>
            <p:nvPr/>
          </p:nvSpPr>
          <p:spPr>
            <a:xfrm>
              <a:off x="5193842" y="1706233"/>
              <a:ext cx="2465933" cy="1800691"/>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57150" tIns="57150" rIns="57150" bIns="57150" numCol="1" spcCol="1270" anchor="ctr" anchorCtr="0">
              <a:noAutofit/>
            </a:bodyPr>
            <a:lstStyle/>
            <a:p>
              <a:pPr algn="ctr" defTabSz="666750">
                <a:lnSpc>
                  <a:spcPct val="150000"/>
                </a:lnSpc>
                <a:spcBef>
                  <a:spcPct val="0"/>
                </a:spcBef>
                <a:spcAft>
                  <a:spcPct val="35000"/>
                </a:spcAft>
              </a:pPr>
              <a:r>
                <a:rPr lang="es-MX" dirty="0">
                  <a:solidFill>
                    <a:srgbClr val="000000"/>
                  </a:solidFill>
                  <a:latin typeface="Arial" panose="020B0604020202020204" pitchFamily="34" charset="0"/>
                  <a:cs typeface="Arial" panose="020B0604020202020204" pitchFamily="34" charset="0"/>
                </a:rPr>
                <a:t>RECURSOS </a:t>
              </a:r>
              <a:r>
                <a:rPr lang="es-MX" sz="1600" dirty="0">
                  <a:solidFill>
                    <a:srgbClr val="000000"/>
                  </a:solidFill>
                  <a:latin typeface="Arial" panose="020B0604020202020204" pitchFamily="34" charset="0"/>
                  <a:cs typeface="Arial" panose="020B0604020202020204" pitchFamily="34" charset="0"/>
                </a:rPr>
                <a:t>FINANCIEROS</a:t>
              </a:r>
              <a:r>
                <a:rPr lang="es-MX" dirty="0">
                  <a:solidFill>
                    <a:srgbClr val="000000"/>
                  </a:solidFill>
                  <a:latin typeface="Arial" panose="020B0604020202020204" pitchFamily="34" charset="0"/>
                  <a:cs typeface="Arial" panose="020B0604020202020204" pitchFamily="34" charset="0"/>
                </a:rPr>
                <a:t> </a:t>
              </a:r>
            </a:p>
          </p:txBody>
        </p:sp>
      </p:grpSp>
      <p:grpSp>
        <p:nvGrpSpPr>
          <p:cNvPr id="17" name="Grupo 16"/>
          <p:cNvGrpSpPr/>
          <p:nvPr/>
        </p:nvGrpSpPr>
        <p:grpSpPr>
          <a:xfrm>
            <a:off x="6826861" y="3501008"/>
            <a:ext cx="1630513" cy="1692734"/>
            <a:chOff x="8167012" y="1496637"/>
            <a:chExt cx="2660759" cy="1995517"/>
          </a:xfrm>
        </p:grpSpPr>
        <p:sp>
          <p:nvSpPr>
            <p:cNvPr id="18" name="Rectángulo redondeado 17"/>
            <p:cNvSpPr/>
            <p:nvPr/>
          </p:nvSpPr>
          <p:spPr>
            <a:xfrm>
              <a:off x="8167012" y="1496637"/>
              <a:ext cx="2660759" cy="1995517"/>
            </a:xfrm>
            <a:prstGeom prst="roundRect">
              <a:avLst/>
            </a:prstGeom>
          </p:spPr>
          <p:style>
            <a:lnRef idx="2">
              <a:schemeClr val="dk1"/>
            </a:lnRef>
            <a:fillRef idx="1">
              <a:schemeClr val="lt1"/>
            </a:fillRef>
            <a:effectRef idx="0">
              <a:schemeClr val="dk1"/>
            </a:effectRef>
            <a:fontRef idx="minor">
              <a:schemeClr val="dk1"/>
            </a:fontRef>
          </p:style>
        </p:sp>
        <p:sp>
          <p:nvSpPr>
            <p:cNvPr id="19" name="Rectángulo 18"/>
            <p:cNvSpPr/>
            <p:nvPr/>
          </p:nvSpPr>
          <p:spPr>
            <a:xfrm>
              <a:off x="8247617" y="1594051"/>
              <a:ext cx="2465933" cy="1800691"/>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57150" tIns="57150" rIns="57150" bIns="57150" numCol="1" spcCol="1270" anchor="ctr" anchorCtr="0">
              <a:noAutofit/>
            </a:bodyPr>
            <a:lstStyle/>
            <a:p>
              <a:pPr algn="ctr" defTabSz="666750">
                <a:lnSpc>
                  <a:spcPct val="150000"/>
                </a:lnSpc>
                <a:spcBef>
                  <a:spcPct val="0"/>
                </a:spcBef>
                <a:spcAft>
                  <a:spcPct val="35000"/>
                </a:spcAft>
              </a:pPr>
              <a:r>
                <a:rPr lang="es-MX" dirty="0">
                  <a:solidFill>
                    <a:srgbClr val="000000"/>
                  </a:solidFill>
                  <a:latin typeface="Arial" panose="020B0604020202020204" pitchFamily="34" charset="0"/>
                  <a:cs typeface="Arial" panose="020B0604020202020204" pitchFamily="34" charset="0"/>
                </a:rPr>
                <a:t>RECURSOS TÉCNICOS</a:t>
              </a:r>
            </a:p>
          </p:txBody>
        </p:sp>
      </p:grpSp>
      <p:grpSp>
        <p:nvGrpSpPr>
          <p:cNvPr id="22" name="21 Grupo"/>
          <p:cNvGrpSpPr/>
          <p:nvPr/>
        </p:nvGrpSpPr>
        <p:grpSpPr>
          <a:xfrm>
            <a:off x="-36512" y="0"/>
            <a:ext cx="9198446" cy="6858000"/>
            <a:chOff x="-36512" y="0"/>
            <a:chExt cx="9198446" cy="6858000"/>
          </a:xfrm>
        </p:grpSpPr>
        <p:sp>
          <p:nvSpPr>
            <p:cNvPr id="23" name="22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23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24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25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7" name="26 Título"/>
          <p:cNvSpPr>
            <a:spLocks noGrp="1"/>
          </p:cNvSpPr>
          <p:nvPr>
            <p:ph type="title"/>
          </p:nvPr>
        </p:nvSpPr>
        <p:spPr/>
        <p:txBody>
          <a:bodyPr/>
          <a:lstStyle/>
          <a:p>
            <a:r>
              <a:rPr lang="es-MX" dirty="0"/>
              <a:t>Recursos de la empresa</a:t>
            </a:r>
          </a:p>
        </p:txBody>
      </p:sp>
      <p:sp>
        <p:nvSpPr>
          <p:cNvPr id="28" name="27 CuadroTexto"/>
          <p:cNvSpPr txBox="1"/>
          <p:nvPr/>
        </p:nvSpPr>
        <p:spPr>
          <a:xfrm>
            <a:off x="323992" y="5445224"/>
            <a:ext cx="6661248" cy="276999"/>
          </a:xfrm>
          <a:prstGeom prst="rect">
            <a:avLst/>
          </a:prstGeom>
          <a:noFill/>
        </p:spPr>
        <p:txBody>
          <a:bodyPr wrap="square" rtlCol="0">
            <a:spAutoFit/>
          </a:bodyPr>
          <a:lstStyle/>
          <a:p>
            <a:pPr algn="ctr"/>
            <a:r>
              <a:rPr lang="es-MX" sz="1200" b="1" dirty="0"/>
              <a:t>Figura 9. </a:t>
            </a:r>
            <a:r>
              <a:rPr lang="es-MX" sz="1200" dirty="0"/>
              <a:t>Recursos de una empresa. </a:t>
            </a:r>
            <a:r>
              <a:rPr lang="es-MX" sz="1200" b="1" dirty="0"/>
              <a:t>Fuente: </a:t>
            </a:r>
            <a:r>
              <a:rPr lang="es-MX" sz="1200" dirty="0"/>
              <a:t>Elaboración propia  basado en  Anaya, 2002.</a:t>
            </a:r>
          </a:p>
        </p:txBody>
      </p:sp>
      <p:sp>
        <p:nvSpPr>
          <p:cNvPr id="3" name="Marcador de número de diapositiva 2">
            <a:extLst>
              <a:ext uri="{FF2B5EF4-FFF2-40B4-BE49-F238E27FC236}">
                <a16:creationId xmlns:a16="http://schemas.microsoft.com/office/drawing/2014/main" id="{4F16B260-8201-497D-98FD-5C00645EDFE1}"/>
              </a:ext>
            </a:extLst>
          </p:cNvPr>
          <p:cNvSpPr>
            <a:spLocks noGrp="1"/>
          </p:cNvSpPr>
          <p:nvPr>
            <p:ph type="sldNum" sz="quarter" idx="12"/>
          </p:nvPr>
        </p:nvSpPr>
        <p:spPr/>
        <p:txBody>
          <a:bodyPr/>
          <a:lstStyle/>
          <a:p>
            <a:fld id="{514C38B4-CA38-4289-8502-87A97C3377FD}" type="slidenum">
              <a:rPr lang="es-MX" sz="2800" b="1" smtClean="0">
                <a:solidFill>
                  <a:schemeClr val="tx1"/>
                </a:solidFill>
              </a:rPr>
              <a:t>31</a:t>
            </a:fld>
            <a:endParaRPr lang="es-MX" sz="2800" b="1" dirty="0">
              <a:solidFill>
                <a:schemeClr val="tx1"/>
              </a:solidFill>
            </a:endParaRPr>
          </a:p>
        </p:txBody>
      </p:sp>
    </p:spTree>
    <p:extLst>
      <p:ext uri="{BB962C8B-B14F-4D97-AF65-F5344CB8AC3E}">
        <p14:creationId xmlns:p14="http://schemas.microsoft.com/office/powerpoint/2010/main" val="2818137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extLst>
              <p:ext uri="{D42A27DB-BD31-4B8C-83A1-F6EECF244321}">
                <p14:modId xmlns:p14="http://schemas.microsoft.com/office/powerpoint/2010/main" val="4252199811"/>
              </p:ext>
            </p:extLst>
          </p:nvPr>
        </p:nvGraphicFramePr>
        <p:xfrm>
          <a:off x="492696" y="105273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número de diapositiva 2">
            <a:extLst>
              <a:ext uri="{FF2B5EF4-FFF2-40B4-BE49-F238E27FC236}">
                <a16:creationId xmlns:a16="http://schemas.microsoft.com/office/drawing/2014/main" id="{319CF8B3-BF9F-4E0B-B3B6-E9DCDD0EBC78}"/>
              </a:ext>
            </a:extLst>
          </p:cNvPr>
          <p:cNvSpPr>
            <a:spLocks noGrp="1"/>
          </p:cNvSpPr>
          <p:nvPr>
            <p:ph type="sldNum" sz="quarter" idx="12"/>
          </p:nvPr>
        </p:nvSpPr>
        <p:spPr/>
        <p:txBody>
          <a:bodyPr/>
          <a:lstStyle/>
          <a:p>
            <a:fld id="{514C38B4-CA38-4289-8502-87A97C3377FD}" type="slidenum">
              <a:rPr lang="es-MX" sz="2800" b="1" smtClean="0">
                <a:solidFill>
                  <a:schemeClr val="tx1"/>
                </a:solidFill>
              </a:rPr>
              <a:t>32</a:t>
            </a:fld>
            <a:endParaRPr lang="es-MX" sz="2800" b="1" dirty="0">
              <a:solidFill>
                <a:schemeClr val="tx1"/>
              </a:solidFill>
            </a:endParaRPr>
          </a:p>
        </p:txBody>
      </p:sp>
    </p:spTree>
    <p:extLst>
      <p:ext uri="{BB962C8B-B14F-4D97-AF65-F5344CB8AC3E}">
        <p14:creationId xmlns:p14="http://schemas.microsoft.com/office/powerpoint/2010/main" val="25672528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Planeación estratégica</a:t>
            </a:r>
          </a:p>
        </p:txBody>
      </p:sp>
      <p:sp>
        <p:nvSpPr>
          <p:cNvPr id="3" name="2 Marcador de contenido"/>
          <p:cNvSpPr>
            <a:spLocks noGrp="1"/>
          </p:cNvSpPr>
          <p:nvPr>
            <p:ph idx="1"/>
          </p:nvPr>
        </p:nvSpPr>
        <p:spPr>
          <a:xfrm>
            <a:off x="457200" y="1166018"/>
            <a:ext cx="4330824" cy="4525963"/>
          </a:xfrm>
        </p:spPr>
        <p:txBody>
          <a:bodyPr>
            <a:noAutofit/>
          </a:bodyPr>
          <a:lstStyle/>
          <a:p>
            <a:r>
              <a:rPr lang="es-ES" sz="2200" dirty="0">
                <a:latin typeface="Arial" panose="020B0604020202020204" pitchFamily="34" charset="0"/>
                <a:cs typeface="Arial" panose="020B0604020202020204" pitchFamily="34" charset="0"/>
              </a:rPr>
              <a:t>Es una herramienta que permite establecer el quehacer y el camino que debe recorrer las organizaciones para alcanzar las metas. Teniendo en cuenta los cambios y demandas que puedan suceder. </a:t>
            </a:r>
          </a:p>
          <a:p>
            <a:r>
              <a:rPr lang="es-ES" sz="2200" dirty="0">
                <a:latin typeface="Arial" panose="020B0604020202020204" pitchFamily="34" charset="0"/>
                <a:cs typeface="Arial" panose="020B0604020202020204" pitchFamily="34" charset="0"/>
              </a:rPr>
              <a:t>En pocas palabras es un ejercicio de formulación de objetivos y planes de acción que conducirán a alcanzar estos objetivos. </a:t>
            </a:r>
            <a:endParaRPr lang="es-MX" sz="2200" dirty="0">
              <a:latin typeface="Arial" panose="020B0604020202020204" pitchFamily="34" charset="0"/>
              <a:cs typeface="Arial" panose="020B0604020202020204" pitchFamily="34" charset="0"/>
            </a:endParaRPr>
          </a:p>
          <a:p>
            <a:endParaRPr lang="es-MX" sz="2200"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Picture 4" descr="Resultado de imagen para plane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1695" y="2276872"/>
            <a:ext cx="4246809" cy="21234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Marcador de número de diapositiva 10">
            <a:extLst>
              <a:ext uri="{FF2B5EF4-FFF2-40B4-BE49-F238E27FC236}">
                <a16:creationId xmlns:a16="http://schemas.microsoft.com/office/drawing/2014/main" id="{A4C8A85D-F1FC-449E-BD3B-EBC79500BB3D}"/>
              </a:ext>
            </a:extLst>
          </p:cNvPr>
          <p:cNvSpPr>
            <a:spLocks noGrp="1"/>
          </p:cNvSpPr>
          <p:nvPr>
            <p:ph type="sldNum" sz="quarter" idx="12"/>
          </p:nvPr>
        </p:nvSpPr>
        <p:spPr/>
        <p:txBody>
          <a:bodyPr/>
          <a:lstStyle/>
          <a:p>
            <a:fld id="{514C38B4-CA38-4289-8502-87A97C3377FD}" type="slidenum">
              <a:rPr lang="es-MX" sz="2800" b="1" smtClean="0">
                <a:solidFill>
                  <a:schemeClr val="tx1"/>
                </a:solidFill>
              </a:rPr>
              <a:t>33</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a:t>Estándares y presupuestos</a:t>
            </a:r>
            <a:endParaRPr lang="es-MX" dirty="0"/>
          </a:p>
        </p:txBody>
      </p:sp>
      <p:sp>
        <p:nvSpPr>
          <p:cNvPr id="3" name="2 Marcador de contenido"/>
          <p:cNvSpPr>
            <a:spLocks noGrp="1"/>
          </p:cNvSpPr>
          <p:nvPr>
            <p:ph idx="1"/>
          </p:nvPr>
        </p:nvSpPr>
        <p:spPr/>
        <p:txBody>
          <a:bodyPr>
            <a:normAutofit/>
          </a:bodyPr>
          <a:lstStyle/>
          <a:p>
            <a:pPr algn="just"/>
            <a:r>
              <a:rPr lang="es-ES" dirty="0">
                <a:latin typeface="Arial" panose="020B0604020202020204" pitchFamily="34" charset="0"/>
                <a:cs typeface="Arial" panose="020B0604020202020204" pitchFamily="34" charset="0"/>
              </a:rPr>
              <a:t>Para desarrollar un presupuesto, especialmente el de producción es necesario mantener en la empresa costos estándares actualizados, con el propósito de que faciliten la elaboración del presupuesto de requisiciones de materia prima, mano de obra y gasto de fabricación. </a:t>
            </a: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Marcador de número de diapositiva 9">
            <a:extLst>
              <a:ext uri="{FF2B5EF4-FFF2-40B4-BE49-F238E27FC236}">
                <a16:creationId xmlns:a16="http://schemas.microsoft.com/office/drawing/2014/main" id="{2B53B83A-F1DC-4650-ADCE-12C79BDF7217}"/>
              </a:ext>
            </a:extLst>
          </p:cNvPr>
          <p:cNvSpPr>
            <a:spLocks noGrp="1"/>
          </p:cNvSpPr>
          <p:nvPr>
            <p:ph type="sldNum" sz="quarter" idx="12"/>
          </p:nvPr>
        </p:nvSpPr>
        <p:spPr/>
        <p:txBody>
          <a:bodyPr/>
          <a:lstStyle/>
          <a:p>
            <a:fld id="{514C38B4-CA38-4289-8502-87A97C3377FD}" type="slidenum">
              <a:rPr lang="es-MX" sz="2800" b="1" smtClean="0">
                <a:solidFill>
                  <a:schemeClr val="tx1"/>
                </a:solidFill>
              </a:rPr>
              <a:t>34</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contenido"/>
          <p:cNvSpPr>
            <a:spLocks noGrp="1"/>
          </p:cNvSpPr>
          <p:nvPr>
            <p:ph sz="half" idx="1"/>
          </p:nvPr>
        </p:nvSpPr>
        <p:spPr>
          <a:xfrm>
            <a:off x="302704" y="692696"/>
            <a:ext cx="4038600" cy="4525963"/>
          </a:xfrm>
        </p:spPr>
        <p:txBody>
          <a:bodyPr>
            <a:normAutofit fontScale="55000" lnSpcReduction="20000"/>
          </a:bodyPr>
          <a:lstStyle/>
          <a:p>
            <a:pPr algn="ctr"/>
            <a:r>
              <a:rPr lang="es-ES" sz="4000" b="1" dirty="0"/>
              <a:t>EL PROCESO DEL PRESUPUESTO </a:t>
            </a:r>
          </a:p>
          <a:p>
            <a:pPr algn="ctr"/>
            <a:endParaRPr lang="es-ES" sz="4400" b="1" dirty="0"/>
          </a:p>
          <a:p>
            <a:pPr algn="just"/>
            <a:r>
              <a:rPr lang="es-ES" sz="3200" dirty="0">
                <a:latin typeface="Arial" panose="020B0604020202020204" pitchFamily="34" charset="0"/>
                <a:cs typeface="Arial" panose="020B0604020202020204" pitchFamily="34" charset="0"/>
              </a:rPr>
              <a:t>Este proceso es la expresión en términos monetarios , de los planes de acción que la empresa tiene previsto llevar a cabo a lo largo de su ejercicio económico. Se tienen que considerar los siguientes puntos.</a:t>
            </a:r>
            <a:endParaRPr lang="es-MX" sz="3200" dirty="0"/>
          </a:p>
        </p:txBody>
      </p:sp>
      <p:sp>
        <p:nvSpPr>
          <p:cNvPr id="11" name="10 Marcador de contenido"/>
          <p:cNvSpPr>
            <a:spLocks noGrp="1"/>
          </p:cNvSpPr>
          <p:nvPr>
            <p:ph sz="half" idx="2"/>
          </p:nvPr>
        </p:nvSpPr>
        <p:spPr>
          <a:xfrm>
            <a:off x="4572000" y="717983"/>
            <a:ext cx="4038600" cy="4525963"/>
          </a:xfrm>
        </p:spPr>
        <p:txBody>
          <a:bodyPr>
            <a:normAutofit fontScale="55000" lnSpcReduction="20000"/>
          </a:bodyPr>
          <a:lstStyle/>
          <a:p>
            <a:pPr algn="ctr"/>
            <a:r>
              <a:rPr lang="es-ES" sz="4000" b="1" dirty="0"/>
              <a:t>ELABORACIÓN DE LOS PERIODOS</a:t>
            </a:r>
          </a:p>
          <a:p>
            <a:pPr algn="ctr"/>
            <a:endParaRPr lang="es-ES" sz="4000" b="1" dirty="0"/>
          </a:p>
          <a:p>
            <a:pPr algn="just"/>
            <a:r>
              <a:rPr lang="es-ES" sz="3200" dirty="0">
                <a:latin typeface="Arial" panose="020B0604020202020204" pitchFamily="34" charset="0"/>
                <a:cs typeface="Arial" panose="020B0604020202020204" pitchFamily="34" charset="0"/>
              </a:rPr>
              <a:t>El periodo conveniente para un presupuesto es un año. La mayoría de las compañías preparan presupuestos anuales mientras que otras lo hacen en forma semestral  o trimestral.</a:t>
            </a:r>
          </a:p>
          <a:p>
            <a:pPr algn="just"/>
            <a:endParaRPr lang="es-ES" sz="3200" dirty="0">
              <a:latin typeface="Arial" panose="020B0604020202020204" pitchFamily="34" charset="0"/>
              <a:cs typeface="Arial" panose="020B0604020202020204" pitchFamily="34" charset="0"/>
            </a:endParaRPr>
          </a:p>
          <a:p>
            <a:pPr algn="just"/>
            <a:r>
              <a:rPr lang="es-ES" sz="3200" dirty="0">
                <a:latin typeface="Arial" panose="020B0604020202020204" pitchFamily="34" charset="0"/>
                <a:cs typeface="Arial" panose="020B0604020202020204" pitchFamily="34" charset="0"/>
              </a:rPr>
              <a:t>Al término de cada periodo se revisan los presupuestos y se analiza el comportamiento real con respecto a lo planteado con el fin que se realicen los ajustes necesarios.</a:t>
            </a: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2" name="Picture 2" descr="Resultado de imagen para estandares y presupuesto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9367" y="4203079"/>
            <a:ext cx="3107257" cy="1348276"/>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número de diapositiva 2">
            <a:extLst>
              <a:ext uri="{FF2B5EF4-FFF2-40B4-BE49-F238E27FC236}">
                <a16:creationId xmlns:a16="http://schemas.microsoft.com/office/drawing/2014/main" id="{8BF35645-39B8-4D51-A09A-5F95000D83C0}"/>
              </a:ext>
            </a:extLst>
          </p:cNvPr>
          <p:cNvSpPr>
            <a:spLocks noGrp="1"/>
          </p:cNvSpPr>
          <p:nvPr>
            <p:ph type="sldNum" sz="quarter" idx="12"/>
          </p:nvPr>
        </p:nvSpPr>
        <p:spPr/>
        <p:txBody>
          <a:bodyPr/>
          <a:lstStyle/>
          <a:p>
            <a:fld id="{514C38B4-CA38-4289-8502-87A97C3377FD}" type="slidenum">
              <a:rPr lang="es-MX" sz="2800" b="1" smtClean="0">
                <a:solidFill>
                  <a:schemeClr val="tx1"/>
                </a:solidFill>
              </a:rPr>
              <a:t>35</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cs typeface="Arial" panose="020B0604020202020204" pitchFamily="34" charset="0"/>
              </a:rPr>
              <a:t>Ventajas de  los presupuestos</a:t>
            </a:r>
            <a:endParaRPr lang="es-MX" dirty="0"/>
          </a:p>
        </p:txBody>
      </p:sp>
      <p:sp>
        <p:nvSpPr>
          <p:cNvPr id="3" name="2 Marcador de contenido"/>
          <p:cNvSpPr>
            <a:spLocks noGrp="1"/>
          </p:cNvSpPr>
          <p:nvPr>
            <p:ph idx="1"/>
          </p:nvPr>
        </p:nvSpPr>
        <p:spPr/>
        <p:txBody>
          <a:bodyPr>
            <a:normAutofit fontScale="70000" lnSpcReduction="20000"/>
          </a:bodyPr>
          <a:lstStyle/>
          <a:p>
            <a:pPr marL="285750" indent="-285750" algn="just">
              <a:buFont typeface="Wingdings" panose="05000000000000000000" pitchFamily="2" charset="2"/>
              <a:buChar char="Ø"/>
            </a:pPr>
            <a:r>
              <a:rPr lang="es-MX" dirty="0">
                <a:latin typeface="Arial" panose="020B0604020202020204" pitchFamily="34" charset="0"/>
                <a:cs typeface="Arial" panose="020B0604020202020204" pitchFamily="34" charset="0"/>
              </a:rPr>
              <a:t>Motiva a la alta gerencia para que se defina adecuadamente los objetivos básicos de la empresa.</a:t>
            </a:r>
          </a:p>
          <a:p>
            <a:pPr marL="285750" indent="-285750" algn="just">
              <a:buFont typeface="Wingdings" panose="05000000000000000000" pitchFamily="2" charset="2"/>
              <a:buChar char="Ø"/>
            </a:pPr>
            <a:endParaRPr lang="es-MX"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dirty="0">
                <a:latin typeface="Arial" panose="020B0604020202020204" pitchFamily="34" charset="0"/>
                <a:cs typeface="Arial" panose="020B0604020202020204" pitchFamily="34" charset="0"/>
              </a:rPr>
              <a:t>Propicia que se defina una estructura adecuada, determinando la responsabilidad y autoridad de cada una de las partes que integran la organización.</a:t>
            </a:r>
          </a:p>
          <a:p>
            <a:pPr marL="285750" indent="-285750" algn="just">
              <a:buFont typeface="Wingdings" panose="05000000000000000000" pitchFamily="2" charset="2"/>
              <a:buChar char="Ø"/>
            </a:pPr>
            <a:endParaRPr lang="es-MX"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dirty="0">
                <a:latin typeface="Arial" panose="020B0604020202020204" pitchFamily="34" charset="0"/>
                <a:cs typeface="Arial" panose="020B0604020202020204" pitchFamily="34" charset="0"/>
              </a:rPr>
              <a:t>Cuando existe la motivación adecuada se incrementa la participación de todos los niveles de la organización.</a:t>
            </a:r>
          </a:p>
          <a:p>
            <a:pPr marL="285750" indent="-285750" algn="just">
              <a:buFont typeface="Wingdings" panose="05000000000000000000" pitchFamily="2" charset="2"/>
              <a:buChar char="Ø"/>
            </a:pPr>
            <a:endParaRPr lang="es-MX"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dirty="0">
                <a:latin typeface="Arial" panose="020B0604020202020204" pitchFamily="34" charset="0"/>
                <a:cs typeface="Arial" panose="020B0604020202020204" pitchFamily="34" charset="0"/>
              </a:rPr>
              <a:t>Obliga a mantener un archivo de datos históricos controlables.</a:t>
            </a:r>
          </a:p>
          <a:p>
            <a:pPr marL="285750" indent="-285750" algn="just">
              <a:buFont typeface="Wingdings" panose="05000000000000000000" pitchFamily="2" charset="2"/>
              <a:buChar char="Ø"/>
            </a:pPr>
            <a:endParaRPr lang="es-MX"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s-MX" dirty="0">
                <a:latin typeface="Arial" panose="020B0604020202020204" pitchFamily="34" charset="0"/>
                <a:cs typeface="Arial" panose="020B0604020202020204" pitchFamily="34" charset="0"/>
              </a:rPr>
              <a:t>Facilita a la administración la utilización óptima de los diferentes insumos.</a:t>
            </a: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Marcador de número de diapositiva 9">
            <a:extLst>
              <a:ext uri="{FF2B5EF4-FFF2-40B4-BE49-F238E27FC236}">
                <a16:creationId xmlns:a16="http://schemas.microsoft.com/office/drawing/2014/main" id="{B0631B8F-0E4A-44BD-839A-3E10BF6C04A9}"/>
              </a:ext>
            </a:extLst>
          </p:cNvPr>
          <p:cNvSpPr>
            <a:spLocks noGrp="1"/>
          </p:cNvSpPr>
          <p:nvPr>
            <p:ph type="sldNum" sz="quarter" idx="12"/>
          </p:nvPr>
        </p:nvSpPr>
        <p:spPr/>
        <p:txBody>
          <a:bodyPr/>
          <a:lstStyle/>
          <a:p>
            <a:fld id="{514C38B4-CA38-4289-8502-87A97C3377FD}" type="slidenum">
              <a:rPr lang="es-MX" sz="2800" b="1" smtClean="0">
                <a:solidFill>
                  <a:schemeClr val="tx1"/>
                </a:solidFill>
              </a:rPr>
              <a:t>36</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cs typeface="Arial" panose="020B0604020202020204" pitchFamily="34" charset="0"/>
              </a:rPr>
              <a:t>Limitaciones de los presupuestos </a:t>
            </a:r>
            <a:endParaRPr lang="es-MX" dirty="0"/>
          </a:p>
        </p:txBody>
      </p:sp>
      <p:sp>
        <p:nvSpPr>
          <p:cNvPr id="3" name="2 Marcador de contenido"/>
          <p:cNvSpPr>
            <a:spLocks noGrp="1"/>
          </p:cNvSpPr>
          <p:nvPr>
            <p:ph idx="1"/>
          </p:nvPr>
        </p:nvSpPr>
        <p:spPr>
          <a:xfrm>
            <a:off x="457200" y="1442925"/>
            <a:ext cx="8229600" cy="4525963"/>
          </a:xfrm>
        </p:spPr>
        <p:txBody>
          <a:bodyPr>
            <a:normAutofit fontScale="85000" lnSpcReduction="20000"/>
          </a:bodyPr>
          <a:lstStyle/>
          <a:p>
            <a:pPr algn="just"/>
            <a:r>
              <a:rPr lang="es-MX" sz="3100" dirty="0">
                <a:latin typeface="Arial" panose="020B0604020202020204" pitchFamily="34" charset="0"/>
                <a:cs typeface="Arial" panose="020B0604020202020204" pitchFamily="34" charset="0"/>
              </a:rPr>
              <a:t>Esta basado en estimaciones, limitación que obliga a la administración a utilizar determinadas herramientas estadísticas para reducir la incertidumbre al mínimo, ya que el éxito del presupuesto depende de la confiabilidad de los datos con que se cuenta.</a:t>
            </a:r>
          </a:p>
          <a:p>
            <a:pPr algn="just"/>
            <a:endParaRPr lang="es-MX" sz="3100" dirty="0">
              <a:latin typeface="Arial" panose="020B0604020202020204" pitchFamily="34" charset="0"/>
              <a:cs typeface="Arial" panose="020B0604020202020204" pitchFamily="34" charset="0"/>
            </a:endParaRPr>
          </a:p>
          <a:p>
            <a:pPr algn="just"/>
            <a:r>
              <a:rPr lang="es-MX" sz="3100" dirty="0">
                <a:latin typeface="Arial" panose="020B0604020202020204" pitchFamily="34" charset="0"/>
                <a:cs typeface="Arial" panose="020B0604020202020204" pitchFamily="34" charset="0"/>
              </a:rPr>
              <a:t>Debe de ser adaptado constantemente a los cambios de importancia, lo que significa que es una herramienta dinámica que debe adaptarse a cualquier inconveniente que surja, ya que otra manera perdería su sentido.</a:t>
            </a: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Marcador de número de diapositiva 9">
            <a:extLst>
              <a:ext uri="{FF2B5EF4-FFF2-40B4-BE49-F238E27FC236}">
                <a16:creationId xmlns:a16="http://schemas.microsoft.com/office/drawing/2014/main" id="{EDBB89FC-C2D5-4E55-8DD0-569F69BE36C2}"/>
              </a:ext>
            </a:extLst>
          </p:cNvPr>
          <p:cNvSpPr>
            <a:spLocks noGrp="1"/>
          </p:cNvSpPr>
          <p:nvPr>
            <p:ph type="sldNum" sz="quarter" idx="12"/>
          </p:nvPr>
        </p:nvSpPr>
        <p:spPr/>
        <p:txBody>
          <a:bodyPr/>
          <a:lstStyle/>
          <a:p>
            <a:fld id="{514C38B4-CA38-4289-8502-87A97C3377FD}" type="slidenum">
              <a:rPr lang="es-MX" sz="2800" b="1" smtClean="0">
                <a:solidFill>
                  <a:schemeClr val="tx1"/>
                </a:solidFill>
              </a:rPr>
              <a:t>37</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a:cs typeface="Arial" panose="020B0604020202020204" pitchFamily="34" charset="0"/>
              </a:rPr>
              <a:t>Conclusiones</a:t>
            </a:r>
            <a:endParaRPr lang="es-MX" dirty="0"/>
          </a:p>
        </p:txBody>
      </p:sp>
      <p:sp>
        <p:nvSpPr>
          <p:cNvPr id="3" name="2 Marcador de contenido"/>
          <p:cNvSpPr>
            <a:spLocks noGrp="1"/>
          </p:cNvSpPr>
          <p:nvPr>
            <p:ph idx="1"/>
          </p:nvPr>
        </p:nvSpPr>
        <p:spPr>
          <a:xfrm>
            <a:off x="457200" y="1442925"/>
            <a:ext cx="8229600" cy="4525963"/>
          </a:xfrm>
        </p:spPr>
        <p:txBody>
          <a:bodyPr>
            <a:normAutofit/>
          </a:bodyPr>
          <a:lstStyle/>
          <a:p>
            <a:pPr algn="just"/>
            <a:r>
              <a:rPr lang="es-MX" dirty="0">
                <a:latin typeface="Arial" panose="020B0604020202020204" pitchFamily="34" charset="0"/>
                <a:cs typeface="Arial" panose="020B0604020202020204" pitchFamily="34" charset="0"/>
              </a:rPr>
              <a:t>La contabilidad administrativa forma parte esencial dentro de las organizaciones para la elaboración de los presupuestos, permitiendo prever los gastos y ganancias de una empresa en un lapso de tiempo coadyuvando al cumplimiento de los objetivos establecidos.</a:t>
            </a: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Marcador de número de diapositiva 9">
            <a:extLst>
              <a:ext uri="{FF2B5EF4-FFF2-40B4-BE49-F238E27FC236}">
                <a16:creationId xmlns:a16="http://schemas.microsoft.com/office/drawing/2014/main" id="{99C6EB53-D07F-4F47-A8D7-59591AE2115E}"/>
              </a:ext>
            </a:extLst>
          </p:cNvPr>
          <p:cNvSpPr>
            <a:spLocks noGrp="1"/>
          </p:cNvSpPr>
          <p:nvPr>
            <p:ph type="sldNum" sz="quarter" idx="12"/>
          </p:nvPr>
        </p:nvSpPr>
        <p:spPr/>
        <p:txBody>
          <a:bodyPr/>
          <a:lstStyle/>
          <a:p>
            <a:fld id="{514C38B4-CA38-4289-8502-87A97C3377FD}" type="slidenum">
              <a:rPr lang="es-MX" sz="2800" b="1" smtClean="0">
                <a:solidFill>
                  <a:schemeClr val="tx1"/>
                </a:solidFill>
              </a:rPr>
              <a:t>38</a:t>
            </a:fld>
            <a:endParaRPr lang="es-MX" sz="2800" b="1" dirty="0">
              <a:solidFill>
                <a:schemeClr val="tx1"/>
              </a:solidFill>
            </a:endParaRPr>
          </a:p>
        </p:txBody>
      </p:sp>
    </p:spTree>
    <p:extLst>
      <p:ext uri="{BB962C8B-B14F-4D97-AF65-F5344CB8AC3E}">
        <p14:creationId xmlns:p14="http://schemas.microsoft.com/office/powerpoint/2010/main" val="2219875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Bibliografía </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1" name="Rectángulo 10">
            <a:extLst>
              <a:ext uri="{FF2B5EF4-FFF2-40B4-BE49-F238E27FC236}">
                <a16:creationId xmlns:a16="http://schemas.microsoft.com/office/drawing/2014/main" id="{89614BE8-86A5-4D78-8E5F-1713DA7D8520}"/>
              </a:ext>
            </a:extLst>
          </p:cNvPr>
          <p:cNvSpPr/>
          <p:nvPr/>
        </p:nvSpPr>
        <p:spPr>
          <a:xfrm>
            <a:off x="287016" y="1417638"/>
            <a:ext cx="8640960" cy="4547463"/>
          </a:xfrm>
          <a:prstGeom prst="rect">
            <a:avLst/>
          </a:prstGeom>
        </p:spPr>
        <p:txBody>
          <a:bodyPr wrap="square">
            <a:spAutoFit/>
          </a:bodyPr>
          <a:lstStyle/>
          <a:p>
            <a:pPr marL="450215" indent="-450215">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Anaya, H. O. (2002). </a:t>
            </a:r>
            <a:r>
              <a:rPr lang="es-ES" i="1" dirty="0">
                <a:latin typeface="Calibri" panose="020F0502020204030204" pitchFamily="34" charset="0"/>
                <a:ea typeface="Calibri" panose="020F0502020204030204" pitchFamily="34" charset="0"/>
                <a:cs typeface="Times New Roman" panose="02020603050405020304" pitchFamily="18" charset="0"/>
              </a:rPr>
              <a:t>Análisis Financiero Aplicado</a:t>
            </a:r>
            <a:r>
              <a:rPr lang="es-ES" dirty="0">
                <a:latin typeface="Calibri" panose="020F0502020204030204" pitchFamily="34" charset="0"/>
                <a:ea typeface="Calibri" panose="020F0502020204030204" pitchFamily="34" charset="0"/>
                <a:cs typeface="Times New Roman" panose="02020603050405020304" pitchFamily="18" charset="0"/>
              </a:rPr>
              <a:t>. En H. O. Anaya, </a:t>
            </a:r>
            <a:r>
              <a:rPr lang="es-ES" i="1" dirty="0">
                <a:latin typeface="Calibri" panose="020F0502020204030204" pitchFamily="34" charset="0"/>
                <a:ea typeface="Calibri" panose="020F0502020204030204" pitchFamily="34" charset="0"/>
                <a:cs typeface="Times New Roman" panose="02020603050405020304" pitchFamily="18" charset="0"/>
              </a:rPr>
              <a:t>Análisis Financiero Aplicado.</a:t>
            </a:r>
            <a:r>
              <a:rPr lang="es-ES" dirty="0">
                <a:latin typeface="Calibri" panose="020F0502020204030204" pitchFamily="34" charset="0"/>
                <a:ea typeface="Calibri" panose="020F0502020204030204" pitchFamily="34" charset="0"/>
                <a:cs typeface="Times New Roman" panose="02020603050405020304" pitchFamily="18" charset="0"/>
              </a:rPr>
              <a:t> Universidad Externado de Colombia.</a:t>
            </a:r>
          </a:p>
          <a:p>
            <a:pPr marL="450215" indent="-450215">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Cruz, L. E. (21 de Septiembre de 2017). </a:t>
            </a:r>
            <a:r>
              <a:rPr lang="es-ES" i="1" dirty="0">
                <a:latin typeface="Calibri" panose="020F0502020204030204" pitchFamily="34" charset="0"/>
                <a:ea typeface="Calibri" panose="020F0502020204030204" pitchFamily="34" charset="0"/>
                <a:cs typeface="Times New Roman" panose="02020603050405020304" pitchFamily="18" charset="0"/>
              </a:rPr>
              <a:t>Finanzas Públicas</a:t>
            </a:r>
            <a:r>
              <a:rPr lang="es-ES" dirty="0">
                <a:latin typeface="Calibri" panose="020F0502020204030204" pitchFamily="34" charset="0"/>
                <a:ea typeface="Calibri" panose="020F0502020204030204" pitchFamily="34" charset="0"/>
                <a:cs typeface="Times New Roman" panose="02020603050405020304" pitchFamily="18" charset="0"/>
              </a:rPr>
              <a:t>. Obtenido de </a:t>
            </a:r>
            <a:r>
              <a:rPr lang="es-ES"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http://cearvitaul.ceauniversidad.co/material/5/admon1/537.pdf&amp;ved=2ahUKEwj</a:t>
            </a:r>
            <a:endParaRPr lang="es-ES" dirty="0">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David, P.. (2005). Contabilidad Administrativa. Delegación Cuauhtémoc: </a:t>
            </a:r>
            <a:r>
              <a:rPr lang="es-MX" dirty="0" err="1">
                <a:latin typeface="Calibri" panose="020F0502020204030204" pitchFamily="34" charset="0"/>
                <a:ea typeface="Calibri" panose="020F0502020204030204" pitchFamily="34" charset="0"/>
                <a:cs typeface="Times New Roman" panose="02020603050405020304" pitchFamily="18" charset="0"/>
              </a:rPr>
              <a:t>McGRAW-HILL</a:t>
            </a:r>
            <a:r>
              <a:rPr lang="es-MX" dirty="0">
                <a:latin typeface="Calibri" panose="020F0502020204030204" pitchFamily="34" charset="0"/>
                <a:ea typeface="Calibri" panose="020F0502020204030204" pitchFamily="34" charset="0"/>
                <a:cs typeface="Times New Roman" panose="02020603050405020304" pitchFamily="18" charset="0"/>
              </a:rPr>
              <a:t>/INTERAMERICANA EDITORES, S.A. de C.V.</a:t>
            </a:r>
            <a:endParaRPr lang="es-ES" dirty="0">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Galindo, L. M. (19 de Febrero de 2012). </a:t>
            </a:r>
            <a:r>
              <a:rPr lang="es-ES" i="1" dirty="0">
                <a:latin typeface="Calibri" panose="020F0502020204030204" pitchFamily="34" charset="0"/>
                <a:ea typeface="Calibri" panose="020F0502020204030204" pitchFamily="34" charset="0"/>
                <a:cs typeface="Times New Roman" panose="02020603050405020304" pitchFamily="18" charset="0"/>
              </a:rPr>
              <a:t>Fundamentos de la Administración.</a:t>
            </a:r>
            <a:r>
              <a:rPr lang="es-ES" dirty="0">
                <a:latin typeface="Calibri" panose="020F0502020204030204" pitchFamily="34" charset="0"/>
                <a:ea typeface="Calibri" panose="020F0502020204030204" pitchFamily="34" charset="0"/>
                <a:cs typeface="Times New Roman" panose="02020603050405020304" pitchFamily="18" charset="0"/>
              </a:rPr>
              <a:t> Obtenido de </a:t>
            </a:r>
            <a:r>
              <a:rPr lang="es-ES"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https://educativopracticas.files.wordpress.com</a:t>
            </a:r>
            <a:endParaRPr lang="es-ES" dirty="0">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07000"/>
              </a:lnSpc>
              <a:spcAft>
                <a:spcPts val="800"/>
              </a:spcAft>
            </a:pPr>
            <a:r>
              <a:rPr lang="es-MX" dirty="0">
                <a:latin typeface="Calibri" panose="020F0502020204030204" pitchFamily="34" charset="0"/>
                <a:ea typeface="Calibri" panose="020F0502020204030204" pitchFamily="34" charset="0"/>
                <a:cs typeface="Times New Roman" panose="02020603050405020304" pitchFamily="18" charset="0"/>
              </a:rPr>
              <a:t>Jorge E. Burbano Ruiz &amp; Alberto Ortiz Gómez, (2005),</a:t>
            </a:r>
            <a:r>
              <a:rPr lang="es-MX" i="1" dirty="0">
                <a:latin typeface="Calibri" panose="020F0502020204030204" pitchFamily="34" charset="0"/>
                <a:ea typeface="Calibri" panose="020F0502020204030204" pitchFamily="34" charset="0"/>
                <a:cs typeface="Times New Roman" panose="02020603050405020304" pitchFamily="18" charset="0"/>
              </a:rPr>
              <a:t> Presupuestos</a:t>
            </a:r>
            <a:r>
              <a:rPr lang="es-MX" dirty="0">
                <a:latin typeface="Calibri" panose="020F0502020204030204" pitchFamily="34" charset="0"/>
                <a:ea typeface="Calibri" panose="020F0502020204030204" pitchFamily="34" charset="0"/>
                <a:cs typeface="Times New Roman" panose="02020603050405020304" pitchFamily="18" charset="0"/>
              </a:rPr>
              <a:t>. Editorial McGraw Hill, segunda edición, Colombia.</a:t>
            </a:r>
            <a:endParaRPr lang="es-ES" dirty="0">
              <a:latin typeface="Calibri" panose="020F0502020204030204" pitchFamily="34" charset="0"/>
              <a:ea typeface="Calibri" panose="020F0502020204030204" pitchFamily="34" charset="0"/>
              <a:cs typeface="Times New Roman" panose="02020603050405020304" pitchFamily="18" charset="0"/>
            </a:endParaRPr>
          </a:p>
          <a:p>
            <a:pPr marL="450215" indent="-450215">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Romero, J. R. (2015). </a:t>
            </a:r>
            <a:r>
              <a:rPr lang="es-ES" i="1" dirty="0">
                <a:latin typeface="Calibri" panose="020F0502020204030204" pitchFamily="34" charset="0"/>
                <a:ea typeface="Calibri" panose="020F0502020204030204" pitchFamily="34" charset="0"/>
                <a:cs typeface="Times New Roman" panose="02020603050405020304" pitchFamily="18" charset="0"/>
              </a:rPr>
              <a:t>Contabilidad Financiera.</a:t>
            </a:r>
            <a:r>
              <a:rPr lang="es-ES" dirty="0">
                <a:latin typeface="Calibri" panose="020F0502020204030204" pitchFamily="34" charset="0"/>
                <a:ea typeface="Calibri" panose="020F0502020204030204" pitchFamily="34" charset="0"/>
                <a:cs typeface="Times New Roman" panose="02020603050405020304" pitchFamily="18" charset="0"/>
              </a:rPr>
              <a:t> </a:t>
            </a:r>
            <a:r>
              <a:rPr lang="es-ES" dirty="0" err="1">
                <a:latin typeface="Calibri" panose="020F0502020204030204" pitchFamily="34" charset="0"/>
                <a:ea typeface="Calibri" panose="020F0502020204030204" pitchFamily="34" charset="0"/>
                <a:cs typeface="Times New Roman" panose="02020603050405020304" pitchFamily="18" charset="0"/>
              </a:rPr>
              <a:t>Edisofer</a:t>
            </a:r>
            <a:r>
              <a:rPr lang="es-ES" dirty="0">
                <a:latin typeface="Calibri" panose="020F0502020204030204" pitchFamily="34" charset="0"/>
                <a:ea typeface="Calibri" panose="020F0502020204030204" pitchFamily="34" charset="0"/>
                <a:cs typeface="Times New Roman" panose="02020603050405020304" pitchFamily="18" charset="0"/>
              </a:rPr>
              <a:t>.</a:t>
            </a:r>
          </a:p>
          <a:p>
            <a:pPr marL="450215" indent="-450215">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Villanueva, A. M. (2015). </a:t>
            </a:r>
            <a:r>
              <a:rPr lang="es-ES" i="1" dirty="0">
                <a:latin typeface="Calibri" panose="020F0502020204030204" pitchFamily="34" charset="0"/>
                <a:ea typeface="Calibri" panose="020F0502020204030204" pitchFamily="34" charset="0"/>
                <a:cs typeface="Times New Roman" panose="02020603050405020304" pitchFamily="18" charset="0"/>
              </a:rPr>
              <a:t>Teoría y Prácticas de Contabilidad. Primer Curso. .</a:t>
            </a:r>
            <a:r>
              <a:rPr lang="es-ES" dirty="0">
                <a:latin typeface="Calibri" panose="020F0502020204030204" pitchFamily="34" charset="0"/>
                <a:ea typeface="Calibri" panose="020F0502020204030204" pitchFamily="34" charset="0"/>
                <a:cs typeface="Times New Roman" panose="02020603050405020304" pitchFamily="18" charset="0"/>
              </a:rPr>
              <a:t> México: Prensa Moderna.</a:t>
            </a:r>
          </a:p>
        </p:txBody>
      </p:sp>
      <p:sp>
        <p:nvSpPr>
          <p:cNvPr id="9" name="Marcador de número de diapositiva 8">
            <a:extLst>
              <a:ext uri="{FF2B5EF4-FFF2-40B4-BE49-F238E27FC236}">
                <a16:creationId xmlns:a16="http://schemas.microsoft.com/office/drawing/2014/main" id="{9BBFC5C6-6DB4-4CE8-8CC5-5340FE9EB7ED}"/>
              </a:ext>
            </a:extLst>
          </p:cNvPr>
          <p:cNvSpPr>
            <a:spLocks noGrp="1"/>
          </p:cNvSpPr>
          <p:nvPr>
            <p:ph type="sldNum" sz="quarter" idx="12"/>
          </p:nvPr>
        </p:nvSpPr>
        <p:spPr/>
        <p:txBody>
          <a:bodyPr/>
          <a:lstStyle/>
          <a:p>
            <a:fld id="{514C38B4-CA38-4289-8502-87A97C3377FD}" type="slidenum">
              <a:rPr lang="es-MX" sz="2800" b="1" smtClean="0">
                <a:solidFill>
                  <a:schemeClr val="tx1"/>
                </a:solidFill>
              </a:rPr>
              <a:t>39</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507288" cy="1143000"/>
          </a:xfrm>
        </p:spPr>
        <p:txBody>
          <a:bodyPr>
            <a:normAutofit fontScale="90000"/>
          </a:bodyPr>
          <a:lstStyle/>
          <a:p>
            <a:r>
              <a:rPr lang="es-MX" dirty="0"/>
              <a:t>PROPÓSITO DE LA UNIDAD DE APRENDIZAJE</a:t>
            </a:r>
          </a:p>
        </p:txBody>
      </p:sp>
      <p:grpSp>
        <p:nvGrpSpPr>
          <p:cNvPr id="4" name="3 Grupo"/>
          <p:cNvGrpSpPr/>
          <p:nvPr/>
        </p:nvGrpSpPr>
        <p:grpSpPr>
          <a:xfrm>
            <a:off x="0" y="-99392"/>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contenido 2">
            <a:extLst>
              <a:ext uri="{FF2B5EF4-FFF2-40B4-BE49-F238E27FC236}">
                <a16:creationId xmlns:a16="http://schemas.microsoft.com/office/drawing/2014/main" id="{DB0540E9-A65B-4188-B5D3-B8F0ECFCA693}"/>
              </a:ext>
            </a:extLst>
          </p:cNvPr>
          <p:cNvSpPr>
            <a:spLocks noGrp="1"/>
          </p:cNvSpPr>
          <p:nvPr>
            <p:ph idx="1"/>
          </p:nvPr>
        </p:nvSpPr>
        <p:spPr>
          <a:xfrm>
            <a:off x="457200" y="1299084"/>
            <a:ext cx="8229600" cy="4525963"/>
          </a:xfrm>
        </p:spPr>
        <p:txBody>
          <a:bodyPr>
            <a:normAutofit fontScale="92500" lnSpcReduction="10000"/>
          </a:bodyPr>
          <a:lstStyle/>
          <a:p>
            <a:pPr algn="just">
              <a:lnSpc>
                <a:spcPct val="150000"/>
              </a:lnSpc>
            </a:pPr>
            <a:r>
              <a:rPr lang="es-ES" dirty="0"/>
              <a:t>Analizar el papel que desempeñan los presupuestos dentro de la planeación estratégica de las empresas, así como su naturaleza, ventajas, limitaciones y mecanismos de elaboración para aplicar el control presupuestal mismo que evitará desviaciones o variaciones en las partidas que integral el mismo. </a:t>
            </a:r>
          </a:p>
        </p:txBody>
      </p:sp>
      <p:sp>
        <p:nvSpPr>
          <p:cNvPr id="10" name="Marcador de número de diapositiva 9">
            <a:extLst>
              <a:ext uri="{FF2B5EF4-FFF2-40B4-BE49-F238E27FC236}">
                <a16:creationId xmlns:a16="http://schemas.microsoft.com/office/drawing/2014/main" id="{D3D26D43-1DB2-463F-B404-C93F2D16A9AC}"/>
              </a:ext>
            </a:extLst>
          </p:cNvPr>
          <p:cNvSpPr>
            <a:spLocks noGrp="1"/>
          </p:cNvSpPr>
          <p:nvPr>
            <p:ph type="sldNum" sz="quarter" idx="12"/>
          </p:nvPr>
        </p:nvSpPr>
        <p:spPr>
          <a:xfrm>
            <a:off x="6553200" y="6351037"/>
            <a:ext cx="2133600" cy="365125"/>
          </a:xfrm>
        </p:spPr>
        <p:txBody>
          <a:bodyPr/>
          <a:lstStyle/>
          <a:p>
            <a:fld id="{514C38B4-CA38-4289-8502-87A97C3377FD}" type="slidenum">
              <a:rPr lang="es-MX" sz="2800" b="1">
                <a:solidFill>
                  <a:schemeClr val="tx1"/>
                </a:solidFill>
              </a:rPr>
              <a:pPr/>
              <a:t>4</a:t>
            </a:fld>
            <a:endParaRPr lang="es-MX" sz="2800" b="1" dirty="0">
              <a:solidFill>
                <a:schemeClr val="tx1"/>
              </a:solidFill>
            </a:endParaRPr>
          </a:p>
        </p:txBody>
      </p:sp>
    </p:spTree>
    <p:extLst>
      <p:ext uri="{BB962C8B-B14F-4D97-AF65-F5344CB8AC3E}">
        <p14:creationId xmlns:p14="http://schemas.microsoft.com/office/powerpoint/2010/main" val="2444905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extLst>
              <p:ext uri="{D42A27DB-BD31-4B8C-83A1-F6EECF244321}">
                <p14:modId xmlns:p14="http://schemas.microsoft.com/office/powerpoint/2010/main" val="990152431"/>
              </p:ext>
            </p:extLst>
          </p:nvPr>
        </p:nvGraphicFramePr>
        <p:xfrm>
          <a:off x="492696" y="105273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958232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507288" cy="1143000"/>
          </a:xfrm>
        </p:spPr>
        <p:txBody>
          <a:bodyPr>
            <a:normAutofit/>
          </a:bodyPr>
          <a:lstStyle/>
          <a:p>
            <a:r>
              <a:rPr lang="es-MX" dirty="0"/>
              <a:t>COMPETENCIAS GENÉRICAS</a:t>
            </a:r>
          </a:p>
        </p:txBody>
      </p:sp>
      <p:grpSp>
        <p:nvGrpSpPr>
          <p:cNvPr id="4" name="3 Grupo"/>
          <p:cNvGrpSpPr/>
          <p:nvPr/>
        </p:nvGrpSpPr>
        <p:grpSpPr>
          <a:xfrm>
            <a:off x="0" y="-99392"/>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contenido 2">
            <a:extLst>
              <a:ext uri="{FF2B5EF4-FFF2-40B4-BE49-F238E27FC236}">
                <a16:creationId xmlns:a16="http://schemas.microsoft.com/office/drawing/2014/main" id="{DB0540E9-A65B-4188-B5D3-B8F0ECFCA693}"/>
              </a:ext>
            </a:extLst>
          </p:cNvPr>
          <p:cNvSpPr>
            <a:spLocks noGrp="1"/>
          </p:cNvSpPr>
          <p:nvPr>
            <p:ph idx="1"/>
          </p:nvPr>
        </p:nvSpPr>
        <p:spPr>
          <a:xfrm>
            <a:off x="457200" y="1299084"/>
            <a:ext cx="8229600" cy="4525963"/>
          </a:xfrm>
        </p:spPr>
        <p:txBody>
          <a:bodyPr>
            <a:normAutofit/>
          </a:bodyPr>
          <a:lstStyle/>
          <a:p>
            <a:pPr algn="just">
              <a:lnSpc>
                <a:spcPct val="150000"/>
              </a:lnSpc>
            </a:pPr>
            <a:r>
              <a:rPr lang="es-MX" dirty="0">
                <a:latin typeface="Cambria" panose="02040503050406030204" pitchFamily="18" charset="0"/>
                <a:ea typeface="Calibri" panose="020F0502020204030204" pitchFamily="34" charset="0"/>
                <a:cs typeface="Calibri" panose="020F0502020204030204" pitchFamily="34" charset="0"/>
              </a:rPr>
              <a:t>el estudiante identifica y clasifica la contabilidad financiera y la contabilidad administrativa para ubicar a los presupuestos.</a:t>
            </a:r>
          </a:p>
        </p:txBody>
      </p:sp>
      <p:sp>
        <p:nvSpPr>
          <p:cNvPr id="10" name="Marcador de número de diapositiva 9">
            <a:extLst>
              <a:ext uri="{FF2B5EF4-FFF2-40B4-BE49-F238E27FC236}">
                <a16:creationId xmlns:a16="http://schemas.microsoft.com/office/drawing/2014/main" id="{FBCA16E3-D588-4BC7-A1F9-539DDFF41B9B}"/>
              </a:ext>
            </a:extLst>
          </p:cNvPr>
          <p:cNvSpPr>
            <a:spLocks noGrp="1"/>
          </p:cNvSpPr>
          <p:nvPr>
            <p:ph type="sldNum" sz="quarter" idx="12"/>
          </p:nvPr>
        </p:nvSpPr>
        <p:spPr/>
        <p:txBody>
          <a:bodyPr/>
          <a:lstStyle/>
          <a:p>
            <a:fld id="{514C38B4-CA38-4289-8502-87A97C3377FD}" type="slidenum">
              <a:rPr lang="es-MX" sz="2800" b="1" smtClean="0">
                <a:solidFill>
                  <a:schemeClr val="tx1"/>
                </a:solidFill>
              </a:rPr>
              <a:t>5</a:t>
            </a:fld>
            <a:endParaRPr lang="es-MX" sz="2800" b="1" dirty="0">
              <a:solidFill>
                <a:schemeClr val="tx1"/>
              </a:solidFill>
            </a:endParaRPr>
          </a:p>
        </p:txBody>
      </p:sp>
    </p:spTree>
    <p:extLst>
      <p:ext uri="{BB962C8B-B14F-4D97-AF65-F5344CB8AC3E}">
        <p14:creationId xmlns:p14="http://schemas.microsoft.com/office/powerpoint/2010/main" val="2729080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2696" y="398586"/>
            <a:ext cx="8229600" cy="1143000"/>
          </a:xfrm>
        </p:spPr>
        <p:txBody>
          <a:bodyPr>
            <a:normAutofit fontScale="90000"/>
          </a:bodyPr>
          <a:lstStyle/>
          <a:p>
            <a:r>
              <a:rPr lang="es-MX" dirty="0"/>
              <a:t>ESTRUCTURA DE LA UNIDAD DE APRENDIZAJE</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aphicFrame>
        <p:nvGraphicFramePr>
          <p:cNvPr id="12" name="Diagrama 11">
            <a:extLst>
              <a:ext uri="{FF2B5EF4-FFF2-40B4-BE49-F238E27FC236}">
                <a16:creationId xmlns:a16="http://schemas.microsoft.com/office/drawing/2014/main" id="{7085E516-BC57-41A1-BD19-1F957CA4B067}"/>
              </a:ext>
            </a:extLst>
          </p:cNvPr>
          <p:cNvGraphicFramePr/>
          <p:nvPr>
            <p:extLst>
              <p:ext uri="{D42A27DB-BD31-4B8C-83A1-F6EECF244321}">
                <p14:modId xmlns:p14="http://schemas.microsoft.com/office/powerpoint/2010/main" val="3081386847"/>
              </p:ext>
            </p:extLst>
          </p:nvPr>
        </p:nvGraphicFramePr>
        <p:xfrm>
          <a:off x="455849" y="1772816"/>
          <a:ext cx="8229600" cy="4048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ángulo 12">
            <a:extLst>
              <a:ext uri="{FF2B5EF4-FFF2-40B4-BE49-F238E27FC236}">
                <a16:creationId xmlns:a16="http://schemas.microsoft.com/office/drawing/2014/main" id="{2A942623-22D9-4719-8A98-CD971951BAF2}"/>
              </a:ext>
            </a:extLst>
          </p:cNvPr>
          <p:cNvSpPr/>
          <p:nvPr/>
        </p:nvSpPr>
        <p:spPr>
          <a:xfrm>
            <a:off x="1835696" y="1916832"/>
            <a:ext cx="258147" cy="375552"/>
          </a:xfrm>
          <a:prstGeom prst="rect">
            <a:avLst/>
          </a:prstGeom>
        </p:spPr>
        <p:txBody>
          <a:bodyPr wrap="squar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1</a:t>
            </a:r>
          </a:p>
        </p:txBody>
      </p:sp>
      <p:sp>
        <p:nvSpPr>
          <p:cNvPr id="14" name="Rectángulo 13">
            <a:extLst>
              <a:ext uri="{FF2B5EF4-FFF2-40B4-BE49-F238E27FC236}">
                <a16:creationId xmlns:a16="http://schemas.microsoft.com/office/drawing/2014/main" id="{9B69A98C-10B2-4FE6-B968-5BCB9FD8FB68}"/>
              </a:ext>
            </a:extLst>
          </p:cNvPr>
          <p:cNvSpPr/>
          <p:nvPr/>
        </p:nvSpPr>
        <p:spPr>
          <a:xfrm>
            <a:off x="1813926" y="2742586"/>
            <a:ext cx="301686" cy="375552"/>
          </a:xfrm>
          <a:prstGeom prst="rect">
            <a:avLst/>
          </a:prstGeom>
        </p:spPr>
        <p:txBody>
          <a:bodyPr wrap="non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2</a:t>
            </a:r>
          </a:p>
        </p:txBody>
      </p:sp>
      <p:sp>
        <p:nvSpPr>
          <p:cNvPr id="15" name="Rectángulo 14">
            <a:extLst>
              <a:ext uri="{FF2B5EF4-FFF2-40B4-BE49-F238E27FC236}">
                <a16:creationId xmlns:a16="http://schemas.microsoft.com/office/drawing/2014/main" id="{91F960E3-0639-4E7A-B2D2-7D56B1CF610C}"/>
              </a:ext>
            </a:extLst>
          </p:cNvPr>
          <p:cNvSpPr/>
          <p:nvPr/>
        </p:nvSpPr>
        <p:spPr>
          <a:xfrm>
            <a:off x="1817310" y="3595858"/>
            <a:ext cx="301686" cy="375552"/>
          </a:xfrm>
          <a:prstGeom prst="rect">
            <a:avLst/>
          </a:prstGeom>
        </p:spPr>
        <p:txBody>
          <a:bodyPr wrap="non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3</a:t>
            </a:r>
          </a:p>
        </p:txBody>
      </p:sp>
      <p:sp>
        <p:nvSpPr>
          <p:cNvPr id="16" name="Rectángulo 15">
            <a:extLst>
              <a:ext uri="{FF2B5EF4-FFF2-40B4-BE49-F238E27FC236}">
                <a16:creationId xmlns:a16="http://schemas.microsoft.com/office/drawing/2014/main" id="{3DBFF52F-059D-4876-8D2A-A9FE258E4C5A}"/>
              </a:ext>
            </a:extLst>
          </p:cNvPr>
          <p:cNvSpPr/>
          <p:nvPr/>
        </p:nvSpPr>
        <p:spPr>
          <a:xfrm>
            <a:off x="1835696" y="4449130"/>
            <a:ext cx="301686" cy="375552"/>
          </a:xfrm>
          <a:prstGeom prst="rect">
            <a:avLst/>
          </a:prstGeom>
        </p:spPr>
        <p:txBody>
          <a:bodyPr wrap="non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4</a:t>
            </a:r>
          </a:p>
        </p:txBody>
      </p:sp>
      <p:sp>
        <p:nvSpPr>
          <p:cNvPr id="17" name="Rectángulo 16">
            <a:extLst>
              <a:ext uri="{FF2B5EF4-FFF2-40B4-BE49-F238E27FC236}">
                <a16:creationId xmlns:a16="http://schemas.microsoft.com/office/drawing/2014/main" id="{2CC5AF62-DA06-41B8-A237-25AAF5CC2743}"/>
              </a:ext>
            </a:extLst>
          </p:cNvPr>
          <p:cNvSpPr/>
          <p:nvPr/>
        </p:nvSpPr>
        <p:spPr>
          <a:xfrm>
            <a:off x="1821093" y="5314099"/>
            <a:ext cx="301686" cy="375552"/>
          </a:xfrm>
          <a:prstGeom prst="rect">
            <a:avLst/>
          </a:prstGeom>
        </p:spPr>
        <p:txBody>
          <a:bodyPr wrap="none">
            <a:spAutoFit/>
          </a:bodyPr>
          <a:lstStyle/>
          <a:p>
            <a:pPr>
              <a:lnSpc>
                <a:spcPct val="107000"/>
              </a:lnSpc>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5</a:t>
            </a:r>
          </a:p>
        </p:txBody>
      </p:sp>
      <p:sp>
        <p:nvSpPr>
          <p:cNvPr id="9" name="Marcador de número de diapositiva 8">
            <a:extLst>
              <a:ext uri="{FF2B5EF4-FFF2-40B4-BE49-F238E27FC236}">
                <a16:creationId xmlns:a16="http://schemas.microsoft.com/office/drawing/2014/main" id="{DC00C81F-113C-412D-9AE4-88DE33BC68F0}"/>
              </a:ext>
            </a:extLst>
          </p:cNvPr>
          <p:cNvSpPr>
            <a:spLocks noGrp="1"/>
          </p:cNvSpPr>
          <p:nvPr>
            <p:ph type="sldNum" sz="quarter" idx="12"/>
          </p:nvPr>
        </p:nvSpPr>
        <p:spPr/>
        <p:txBody>
          <a:bodyPr/>
          <a:lstStyle/>
          <a:p>
            <a:fld id="{514C38B4-CA38-4289-8502-87A97C3377FD}" type="slidenum">
              <a:rPr lang="es-MX" sz="2800" b="1" smtClean="0">
                <a:solidFill>
                  <a:schemeClr val="tx1"/>
                </a:solidFill>
              </a:rPr>
              <a:t>6</a:t>
            </a:fld>
            <a:endParaRPr lang="es-MX" sz="2800" b="1" dirty="0">
              <a:solidFill>
                <a:schemeClr val="tx1"/>
              </a:solidFill>
            </a:endParaRPr>
          </a:p>
        </p:txBody>
      </p:sp>
    </p:spTree>
    <p:extLst>
      <p:ext uri="{BB962C8B-B14F-4D97-AF65-F5344CB8AC3E}">
        <p14:creationId xmlns:p14="http://schemas.microsoft.com/office/powerpoint/2010/main" val="3785063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Temario de la unidad de aprendizaje</a:t>
            </a:r>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contenido 2">
            <a:extLst>
              <a:ext uri="{FF2B5EF4-FFF2-40B4-BE49-F238E27FC236}">
                <a16:creationId xmlns:a16="http://schemas.microsoft.com/office/drawing/2014/main" id="{DB0540E9-A65B-4188-B5D3-B8F0ECFCA693}"/>
              </a:ext>
            </a:extLst>
          </p:cNvPr>
          <p:cNvSpPr>
            <a:spLocks noGrp="1"/>
          </p:cNvSpPr>
          <p:nvPr>
            <p:ph idx="1"/>
          </p:nvPr>
        </p:nvSpPr>
        <p:spPr>
          <a:xfrm>
            <a:off x="685800" y="2227435"/>
            <a:ext cx="8229600" cy="3433814"/>
          </a:xfrm>
        </p:spPr>
        <p:txBody>
          <a:bodyPr/>
          <a:lstStyle/>
          <a:p>
            <a:pPr lvl="0"/>
            <a:r>
              <a:rPr lang="es-MX" sz="2800" dirty="0"/>
              <a:t>1.1 Contabilidad administrativa y contabilidad financiera.</a:t>
            </a:r>
          </a:p>
          <a:p>
            <a:pPr lvl="0"/>
            <a:r>
              <a:rPr lang="es-MX" sz="2800" dirty="0"/>
              <a:t>1.2 Definición, importancia y clasificación del presupuesto en las organizaciones.</a:t>
            </a:r>
          </a:p>
          <a:p>
            <a:pPr lvl="0"/>
            <a:r>
              <a:rPr lang="es-MX" sz="2800" dirty="0"/>
              <a:t>1.3 Ubicación del presupuesto para efectuar los pronósticos.</a:t>
            </a:r>
          </a:p>
          <a:p>
            <a:pPr lvl="0"/>
            <a:r>
              <a:rPr lang="es-MX" sz="2800" dirty="0"/>
              <a:t>1.4 Presupuesto y planeación estratégica.</a:t>
            </a:r>
          </a:p>
        </p:txBody>
      </p:sp>
      <p:sp>
        <p:nvSpPr>
          <p:cNvPr id="9" name="1 Título">
            <a:extLst>
              <a:ext uri="{FF2B5EF4-FFF2-40B4-BE49-F238E27FC236}">
                <a16:creationId xmlns:a16="http://schemas.microsoft.com/office/drawing/2014/main" id="{04CE8FC7-597A-4CF7-9678-F34C2CA203A9}"/>
              </a:ext>
            </a:extLst>
          </p:cNvPr>
          <p:cNvSpPr txBox="1">
            <a:spLocks/>
          </p:cNvSpPr>
          <p:nvPr/>
        </p:nvSpPr>
        <p:spPr>
          <a:xfrm>
            <a:off x="457200" y="1114387"/>
            <a:ext cx="84582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400" b="1" dirty="0"/>
              <a:t>Unidad 1 Contabilidad Administrativa y generalidades del presupuesto</a:t>
            </a:r>
          </a:p>
        </p:txBody>
      </p:sp>
      <p:sp>
        <p:nvSpPr>
          <p:cNvPr id="11" name="Marcador de número de diapositiva 10">
            <a:extLst>
              <a:ext uri="{FF2B5EF4-FFF2-40B4-BE49-F238E27FC236}">
                <a16:creationId xmlns:a16="http://schemas.microsoft.com/office/drawing/2014/main" id="{C36EFF58-7971-46ED-8EA3-B881FB48895D}"/>
              </a:ext>
            </a:extLst>
          </p:cNvPr>
          <p:cNvSpPr>
            <a:spLocks noGrp="1"/>
          </p:cNvSpPr>
          <p:nvPr>
            <p:ph type="sldNum" sz="quarter" idx="12"/>
          </p:nvPr>
        </p:nvSpPr>
        <p:spPr/>
        <p:txBody>
          <a:bodyPr/>
          <a:lstStyle/>
          <a:p>
            <a:fld id="{514C38B4-CA38-4289-8502-87A97C3377FD}" type="slidenum">
              <a:rPr lang="es-MX" sz="2800" b="1" smtClean="0">
                <a:solidFill>
                  <a:schemeClr val="tx1"/>
                </a:solidFill>
              </a:rPr>
              <a:t>7</a:t>
            </a:fld>
            <a:endParaRPr lang="es-MX" sz="2800" b="1" dirty="0">
              <a:solidFill>
                <a:schemeClr val="tx1"/>
              </a:solidFill>
            </a:endParaRPr>
          </a:p>
        </p:txBody>
      </p:sp>
    </p:spTree>
    <p:extLst>
      <p:ext uri="{BB962C8B-B14F-4D97-AF65-F5344CB8AC3E}">
        <p14:creationId xmlns:p14="http://schemas.microsoft.com/office/powerpoint/2010/main" val="1423743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Marcador de contenido"/>
          <p:cNvGraphicFramePr>
            <a:graphicFrameLocks noGrp="1"/>
          </p:cNvGraphicFramePr>
          <p:nvPr>
            <p:ph idx="1"/>
            <p:extLst>
              <p:ext uri="{D42A27DB-BD31-4B8C-83A1-F6EECF244321}">
                <p14:modId xmlns:p14="http://schemas.microsoft.com/office/powerpoint/2010/main" val="3936457086"/>
              </p:ext>
            </p:extLst>
          </p:nvPr>
        </p:nvGraphicFramePr>
        <p:xfrm>
          <a:off x="492696" y="105273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 name="Marcador de número de diapositiva 2">
            <a:extLst>
              <a:ext uri="{FF2B5EF4-FFF2-40B4-BE49-F238E27FC236}">
                <a16:creationId xmlns:a16="http://schemas.microsoft.com/office/drawing/2014/main" id="{BB235706-FB46-4DAF-9409-2B6B46525905}"/>
              </a:ext>
            </a:extLst>
          </p:cNvPr>
          <p:cNvSpPr>
            <a:spLocks noGrp="1"/>
          </p:cNvSpPr>
          <p:nvPr>
            <p:ph type="sldNum" sz="quarter" idx="12"/>
          </p:nvPr>
        </p:nvSpPr>
        <p:spPr/>
        <p:txBody>
          <a:bodyPr/>
          <a:lstStyle/>
          <a:p>
            <a:fld id="{514C38B4-CA38-4289-8502-87A97C3377FD}" type="slidenum">
              <a:rPr lang="es-MX" sz="2800" b="1" smtClean="0">
                <a:solidFill>
                  <a:schemeClr val="tx1"/>
                </a:solidFill>
              </a:rPr>
              <a:t>8</a:t>
            </a:fld>
            <a:endParaRPr lang="es-MX" sz="2800" b="1" dirty="0">
              <a:solidFill>
                <a:schemeClr val="tx1"/>
              </a:solidFill>
            </a:endParaRPr>
          </a:p>
        </p:txBody>
      </p:sp>
    </p:spTree>
    <p:extLst>
      <p:ext uri="{BB962C8B-B14F-4D97-AF65-F5344CB8AC3E}">
        <p14:creationId xmlns:p14="http://schemas.microsoft.com/office/powerpoint/2010/main" val="789449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Concepto de Contabilidad</a:t>
            </a:r>
          </a:p>
        </p:txBody>
      </p:sp>
      <p:sp>
        <p:nvSpPr>
          <p:cNvPr id="3" name="2 Marcador de contenido"/>
          <p:cNvSpPr>
            <a:spLocks noGrp="1"/>
          </p:cNvSpPr>
          <p:nvPr>
            <p:ph idx="1"/>
          </p:nvPr>
        </p:nvSpPr>
        <p:spPr>
          <a:xfrm>
            <a:off x="457200" y="1600200"/>
            <a:ext cx="5122912" cy="4525963"/>
          </a:xfrm>
        </p:spPr>
        <p:txBody>
          <a:bodyPr>
            <a:normAutofit fontScale="62500" lnSpcReduction="20000"/>
          </a:bodyPr>
          <a:lstStyle/>
          <a:p>
            <a:pPr marL="0" indent="0" algn="just">
              <a:lnSpc>
                <a:spcPct val="150000"/>
              </a:lnSpc>
              <a:buNone/>
            </a:pPr>
            <a:r>
              <a:rPr lang="es-ES" dirty="0">
                <a:latin typeface="Arial" panose="020B0604020202020204" pitchFamily="34" charset="0"/>
                <a:cs typeface="Arial" panose="020B0604020202020204" pitchFamily="34" charset="0"/>
              </a:rPr>
              <a:t>Es la técnica que se utiliza para el </a:t>
            </a:r>
            <a:r>
              <a:rPr lang="es-ES" b="1" dirty="0">
                <a:solidFill>
                  <a:srgbClr val="C00000"/>
                </a:solidFill>
                <a:latin typeface="Arial" panose="020B0604020202020204" pitchFamily="34" charset="0"/>
                <a:cs typeface="Arial" panose="020B0604020202020204" pitchFamily="34" charset="0"/>
              </a:rPr>
              <a:t>registro</a:t>
            </a:r>
            <a:r>
              <a:rPr lang="es-ES" dirty="0">
                <a:latin typeface="Arial" panose="020B0604020202020204" pitchFamily="34" charset="0"/>
                <a:cs typeface="Arial" panose="020B0604020202020204" pitchFamily="34" charset="0"/>
              </a:rPr>
              <a:t> de las </a:t>
            </a:r>
            <a:r>
              <a:rPr lang="es-ES" b="1" dirty="0">
                <a:solidFill>
                  <a:srgbClr val="C00000"/>
                </a:solidFill>
                <a:latin typeface="Arial" panose="020B0604020202020204" pitchFamily="34" charset="0"/>
                <a:cs typeface="Arial" panose="020B0604020202020204" pitchFamily="34" charset="0"/>
              </a:rPr>
              <a:t>operaciones</a:t>
            </a:r>
            <a:r>
              <a:rPr lang="es-ES" dirty="0">
                <a:latin typeface="Arial" panose="020B0604020202020204" pitchFamily="34" charset="0"/>
                <a:cs typeface="Arial" panose="020B0604020202020204" pitchFamily="34" charset="0"/>
              </a:rPr>
              <a:t> que afectan económicamente a una entidad que produce </a:t>
            </a:r>
            <a:r>
              <a:rPr lang="es-ES" b="1" dirty="0">
                <a:solidFill>
                  <a:srgbClr val="C00000"/>
                </a:solidFill>
                <a:latin typeface="Arial" panose="020B0604020202020204" pitchFamily="34" charset="0"/>
                <a:cs typeface="Arial" panose="020B0604020202020204" pitchFamily="34" charset="0"/>
              </a:rPr>
              <a:t>sistemática</a:t>
            </a:r>
            <a:r>
              <a:rPr lang="es-ES" dirty="0">
                <a:latin typeface="Arial" panose="020B0604020202020204" pitchFamily="34" charset="0"/>
                <a:cs typeface="Arial" panose="020B0604020202020204" pitchFamily="34" charset="0"/>
              </a:rPr>
              <a:t> y estructuradamente </a:t>
            </a:r>
            <a:r>
              <a:rPr lang="es-ES" b="1" dirty="0">
                <a:solidFill>
                  <a:srgbClr val="C00000"/>
                </a:solidFill>
                <a:latin typeface="Arial" panose="020B0604020202020204" pitchFamily="34" charset="0"/>
                <a:cs typeface="Arial" panose="020B0604020202020204" pitchFamily="34" charset="0"/>
              </a:rPr>
              <a:t>información financiera </a:t>
            </a:r>
            <a:r>
              <a:rPr lang="es-ES" dirty="0">
                <a:latin typeface="Arial" panose="020B0604020202020204" pitchFamily="34" charset="0"/>
                <a:cs typeface="Arial" panose="020B0604020202020204" pitchFamily="34" charset="0"/>
              </a:rPr>
              <a:t>(Anaya, 2002). Las operaciones que afectan económicamente a una entidad incluyen:</a:t>
            </a:r>
          </a:p>
          <a:p>
            <a:pPr algn="just">
              <a:lnSpc>
                <a:spcPct val="150000"/>
              </a:lnSpc>
              <a:buFont typeface="Wingdings" panose="05000000000000000000" pitchFamily="2" charset="2"/>
              <a:buChar char="q"/>
            </a:pPr>
            <a:r>
              <a:rPr lang="es-ES" dirty="0">
                <a:latin typeface="Arial" panose="020B0604020202020204" pitchFamily="34" charset="0"/>
                <a:cs typeface="Arial" panose="020B0604020202020204" pitchFamily="34" charset="0"/>
              </a:rPr>
              <a:t>Transacciones.</a:t>
            </a:r>
          </a:p>
          <a:p>
            <a:pPr algn="just">
              <a:lnSpc>
                <a:spcPct val="150000"/>
              </a:lnSpc>
              <a:buFont typeface="Wingdings" panose="05000000000000000000" pitchFamily="2" charset="2"/>
              <a:buChar char="q"/>
            </a:pPr>
            <a:r>
              <a:rPr lang="es-ES" dirty="0">
                <a:latin typeface="Arial" panose="020B0604020202020204" pitchFamily="34" charset="0"/>
                <a:cs typeface="Arial" panose="020B0604020202020204" pitchFamily="34" charset="0"/>
              </a:rPr>
              <a:t>Transformaciones internas.</a:t>
            </a:r>
          </a:p>
          <a:p>
            <a:endParaRPr lang="es-MX" dirty="0"/>
          </a:p>
        </p:txBody>
      </p:sp>
      <p:grpSp>
        <p:nvGrpSpPr>
          <p:cNvPr id="4" name="3 Grupo"/>
          <p:cNvGrpSpPr/>
          <p:nvPr/>
        </p:nvGrpSpPr>
        <p:grpSpPr>
          <a:xfrm>
            <a:off x="-36512" y="0"/>
            <a:ext cx="9198446" cy="6858000"/>
            <a:chOff x="-36512" y="0"/>
            <a:chExt cx="9198446" cy="6858000"/>
          </a:xfrm>
        </p:grpSpPr>
        <p:sp>
          <p:nvSpPr>
            <p:cNvPr id="5" name="4 Rectángulo"/>
            <p:cNvSpPr/>
            <p:nvPr/>
          </p:nvSpPr>
          <p:spPr>
            <a:xfrm>
              <a:off x="4517926" y="6093296"/>
              <a:ext cx="4644008" cy="764704"/>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4499992" y="0"/>
              <a:ext cx="4644008" cy="360000"/>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0" y="6093296"/>
              <a:ext cx="4644008" cy="764704"/>
            </a:xfrm>
            <a:prstGeom prst="rect">
              <a:avLst/>
            </a:prstGeom>
            <a:solidFill>
              <a:srgbClr val="996600"/>
            </a:solidFill>
            <a:ln>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36512" y="0"/>
              <a:ext cx="4644008" cy="360000"/>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9"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2420888"/>
            <a:ext cx="2736303" cy="2165429"/>
          </a:xfrm>
          <a:prstGeom prst="rect">
            <a:avLst/>
          </a:prstGeom>
          <a:ln>
            <a:noFill/>
          </a:ln>
          <a:effectLst>
            <a:softEdge rad="112500"/>
          </a:effectLst>
        </p:spPr>
      </p:pic>
      <p:sp>
        <p:nvSpPr>
          <p:cNvPr id="11" name="Marcador de número de diapositiva 10">
            <a:extLst>
              <a:ext uri="{FF2B5EF4-FFF2-40B4-BE49-F238E27FC236}">
                <a16:creationId xmlns:a16="http://schemas.microsoft.com/office/drawing/2014/main" id="{31F95A9E-D9BF-4CB1-9667-E3592642D5F7}"/>
              </a:ext>
            </a:extLst>
          </p:cNvPr>
          <p:cNvSpPr>
            <a:spLocks noGrp="1"/>
          </p:cNvSpPr>
          <p:nvPr>
            <p:ph type="sldNum" sz="quarter" idx="12"/>
          </p:nvPr>
        </p:nvSpPr>
        <p:spPr/>
        <p:txBody>
          <a:bodyPr/>
          <a:lstStyle/>
          <a:p>
            <a:fld id="{514C38B4-CA38-4289-8502-87A97C3377FD}" type="slidenum">
              <a:rPr lang="es-MX" sz="2800" b="1" smtClean="0">
                <a:solidFill>
                  <a:schemeClr val="tx1"/>
                </a:solidFill>
              </a:rPr>
              <a:t>9</a:t>
            </a:fld>
            <a:endParaRPr lang="es-MX" sz="2800" b="1" dirty="0">
              <a:solidFill>
                <a:schemeClr val="tx1"/>
              </a:solidFill>
            </a:endParaRPr>
          </a:p>
        </p:txBody>
      </p:sp>
    </p:spTree>
    <p:extLst>
      <p:ext uri="{BB962C8B-B14F-4D97-AF65-F5344CB8AC3E}">
        <p14:creationId xmlns:p14="http://schemas.microsoft.com/office/powerpoint/2010/main" val="269780008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2380</Words>
  <Application>Microsoft Office PowerPoint</Application>
  <PresentationFormat>Presentación en pantalla (4:3)</PresentationFormat>
  <Paragraphs>314</Paragraphs>
  <Slides>40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40</vt:i4>
      </vt:variant>
    </vt:vector>
  </HeadingPairs>
  <TitlesOfParts>
    <vt:vector size="47" baseType="lpstr">
      <vt:lpstr>Arial</vt:lpstr>
      <vt:lpstr>Calibri</vt:lpstr>
      <vt:lpstr>Calibri Light</vt:lpstr>
      <vt:lpstr>Cambria</vt:lpstr>
      <vt:lpstr>Courier New</vt:lpstr>
      <vt:lpstr>Wingdings</vt:lpstr>
      <vt:lpstr>Tema de Office</vt:lpstr>
      <vt:lpstr>Universidad Autónoma del Estado de México Centro Universitario UAEM Valle de Teotihuacán </vt:lpstr>
      <vt:lpstr>ÍNDICE</vt:lpstr>
      <vt:lpstr>GUIÓN EXPLICATIVO</vt:lpstr>
      <vt:lpstr>PROPÓSITO DE LA UNIDAD DE APRENDIZAJE</vt:lpstr>
      <vt:lpstr>COMPETENCIAS GENÉRICAS</vt:lpstr>
      <vt:lpstr>ESTRUCTURA DE LA UNIDAD DE APRENDIZAJE</vt:lpstr>
      <vt:lpstr>Temario de la unidad de aprendizaje</vt:lpstr>
      <vt:lpstr>Presentación de PowerPoint</vt:lpstr>
      <vt:lpstr>Concepto de Contabilidad</vt:lpstr>
      <vt:lpstr>Presentación de PowerPoint</vt:lpstr>
      <vt:lpstr>Contabilidad administrativa</vt:lpstr>
      <vt:lpstr>Presentación de PowerPoint</vt:lpstr>
      <vt:lpstr>Usuarios</vt:lpstr>
      <vt:lpstr>Administración </vt:lpstr>
      <vt:lpstr>Funciones de la administración</vt:lpstr>
      <vt:lpstr>Contabilidad Financiera </vt:lpstr>
      <vt:lpstr>Presentación de PowerPoint</vt:lpstr>
      <vt:lpstr>Usuarios de la contabilidad financiera</vt:lpstr>
      <vt:lpstr>Objetivos </vt:lpstr>
      <vt:lpstr>Presentación de PowerPoint</vt:lpstr>
      <vt:lpstr>Definición de Presupuesto en las organizaciones</vt:lpstr>
      <vt:lpstr>Control del presupuesto </vt:lpstr>
      <vt:lpstr>Manual del presupuesto</vt:lpstr>
      <vt:lpstr>Clasificación del presupuesto</vt:lpstr>
      <vt:lpstr>Presentación de PowerPoint</vt:lpstr>
      <vt:lpstr>Planeación</vt:lpstr>
      <vt:lpstr>Organización</vt:lpstr>
      <vt:lpstr>Presentación de PowerPoint</vt:lpstr>
      <vt:lpstr>Control</vt:lpstr>
      <vt:lpstr>Dirección </vt:lpstr>
      <vt:lpstr>Recursos de la empresa</vt:lpstr>
      <vt:lpstr>Presentación de PowerPoint</vt:lpstr>
      <vt:lpstr>Planeación estratégica</vt:lpstr>
      <vt:lpstr>Estándares y presupuestos</vt:lpstr>
      <vt:lpstr>Presentación de PowerPoint</vt:lpstr>
      <vt:lpstr>Ventajas de  los presupuestos</vt:lpstr>
      <vt:lpstr>Limitaciones de los presupuestos </vt:lpstr>
      <vt:lpstr>Conclusiones</vt:lpstr>
      <vt:lpstr>Bibliografía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Valle de Teotihuacán</dc:title>
  <dc:creator>casa</dc:creator>
  <cp:lastModifiedBy>Blanca Estela Hernández Bonilla</cp:lastModifiedBy>
  <cp:revision>46</cp:revision>
  <dcterms:created xsi:type="dcterms:W3CDTF">2019-09-02T18:49:18Z</dcterms:created>
  <dcterms:modified xsi:type="dcterms:W3CDTF">2019-09-09T12:59:21Z</dcterms:modified>
</cp:coreProperties>
</file>