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1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14"/>
    <p:restoredTop sz="94697"/>
  </p:normalViewPr>
  <p:slideViewPr>
    <p:cSldViewPr snapToGrid="0" snapToObjects="1">
      <p:cViewPr varScale="1">
        <p:scale>
          <a:sx n="80" d="100"/>
          <a:sy n="80" d="100"/>
        </p:scale>
        <p:origin x="11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8E0E41-58DF-2147-BC12-C978E07DDEC7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7A1E7CA-7187-7A49-8E18-7A256D592F36}">
      <dgm:prSet custT="1"/>
      <dgm:spPr/>
      <dgm:t>
        <a:bodyPr/>
        <a:lstStyle/>
        <a:p>
          <a:r>
            <a:rPr lang="es-ES_tradnl" sz="2400" b="1" dirty="0"/>
            <a:t>Persona</a:t>
          </a:r>
          <a:endParaRPr lang="es-MX" sz="2400" dirty="0"/>
        </a:p>
      </dgm:t>
    </dgm:pt>
    <dgm:pt modelId="{757C0BAA-CE7D-4149-9FA4-B74C9B974AE0}" type="parTrans" cxnId="{D5BD7A48-EC37-2144-B391-31542F21AAAE}">
      <dgm:prSet/>
      <dgm:spPr/>
      <dgm:t>
        <a:bodyPr/>
        <a:lstStyle/>
        <a:p>
          <a:endParaRPr lang="es-ES"/>
        </a:p>
      </dgm:t>
    </dgm:pt>
    <dgm:pt modelId="{2831F5B1-1763-0848-A82A-A3D75E2BC809}" type="sibTrans" cxnId="{D5BD7A48-EC37-2144-B391-31542F21AAAE}">
      <dgm:prSet/>
      <dgm:spPr/>
      <dgm:t>
        <a:bodyPr/>
        <a:lstStyle/>
        <a:p>
          <a:endParaRPr lang="es-ES"/>
        </a:p>
      </dgm:t>
    </dgm:pt>
    <dgm:pt modelId="{C135528B-EC92-EC44-B9FF-6303E7D94B21}">
      <dgm:prSet custT="1"/>
      <dgm:spPr/>
      <dgm:t>
        <a:bodyPr/>
        <a:lstStyle/>
        <a:p>
          <a:r>
            <a:rPr lang="es-ES_tradnl" sz="2400" dirty="0"/>
            <a:t>Programa</a:t>
          </a:r>
          <a:endParaRPr lang="es-MX" sz="2400" dirty="0"/>
        </a:p>
      </dgm:t>
    </dgm:pt>
    <dgm:pt modelId="{64050EB8-9234-8647-A82C-16DEBB183593}" type="parTrans" cxnId="{92A2A0C0-2C5F-BA4B-8596-B0B1BEFD7DCC}">
      <dgm:prSet/>
      <dgm:spPr/>
      <dgm:t>
        <a:bodyPr/>
        <a:lstStyle/>
        <a:p>
          <a:endParaRPr lang="es-ES"/>
        </a:p>
      </dgm:t>
    </dgm:pt>
    <dgm:pt modelId="{06D50608-486D-164D-A588-69F307BF125A}" type="sibTrans" cxnId="{92A2A0C0-2C5F-BA4B-8596-B0B1BEFD7DCC}">
      <dgm:prSet/>
      <dgm:spPr/>
      <dgm:t>
        <a:bodyPr/>
        <a:lstStyle/>
        <a:p>
          <a:endParaRPr lang="es-ES"/>
        </a:p>
      </dgm:t>
    </dgm:pt>
    <dgm:pt modelId="{6BDCFD13-42D2-CE48-AFA7-A5274049963C}">
      <dgm:prSet custT="1"/>
      <dgm:spPr/>
      <dgm:t>
        <a:bodyPr/>
        <a:lstStyle/>
        <a:p>
          <a:r>
            <a:rPr lang="es-ES_tradnl" sz="2400" dirty="0"/>
            <a:t>Partido</a:t>
          </a:r>
          <a:endParaRPr lang="es-MX" sz="2400" dirty="0"/>
        </a:p>
      </dgm:t>
    </dgm:pt>
    <dgm:pt modelId="{2DECAB4C-0884-2A4C-BF4F-D933C63A6A85}" type="parTrans" cxnId="{78B29CC1-AA20-324C-9F18-34A02ADE84E0}">
      <dgm:prSet/>
      <dgm:spPr/>
      <dgm:t>
        <a:bodyPr/>
        <a:lstStyle/>
        <a:p>
          <a:endParaRPr lang="es-ES"/>
        </a:p>
      </dgm:t>
    </dgm:pt>
    <dgm:pt modelId="{0C7E43D0-50F9-5D4B-8837-A72C8A030CE3}" type="sibTrans" cxnId="{78B29CC1-AA20-324C-9F18-34A02ADE84E0}">
      <dgm:prSet/>
      <dgm:spPr/>
      <dgm:t>
        <a:bodyPr/>
        <a:lstStyle/>
        <a:p>
          <a:endParaRPr lang="es-ES"/>
        </a:p>
      </dgm:t>
    </dgm:pt>
    <dgm:pt modelId="{BDBF7D3A-16AC-364D-A3D1-F91C9BC84D14}" type="pres">
      <dgm:prSet presAssocID="{0B8E0E41-58DF-2147-BC12-C978E07DDEC7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8534E80D-8030-3F42-84DF-314A55354343}" type="pres">
      <dgm:prSet presAssocID="{0B8E0E41-58DF-2147-BC12-C978E07DDEC7}" presName="cycle" presStyleCnt="0"/>
      <dgm:spPr/>
    </dgm:pt>
    <dgm:pt modelId="{0B12B337-AEB2-344D-B1A9-E2B8FEFA52E8}" type="pres">
      <dgm:prSet presAssocID="{0B8E0E41-58DF-2147-BC12-C978E07DDEC7}" presName="centerShape" presStyleCnt="0"/>
      <dgm:spPr/>
    </dgm:pt>
    <dgm:pt modelId="{9837F956-92F2-3046-8F4B-B226054978F8}" type="pres">
      <dgm:prSet presAssocID="{0B8E0E41-58DF-2147-BC12-C978E07DDEC7}" presName="connSite" presStyleLbl="node1" presStyleIdx="0" presStyleCnt="4"/>
      <dgm:spPr/>
    </dgm:pt>
    <dgm:pt modelId="{1688DD1B-8AA3-CE42-8231-8BB61DF94F85}" type="pres">
      <dgm:prSet presAssocID="{0B8E0E41-58DF-2147-BC12-C978E07DDEC7}" presName="visible" presStyleLbl="node1" presStyleIdx="0" presStyleCnt="4"/>
      <dgm:spPr/>
    </dgm:pt>
    <dgm:pt modelId="{D2B48731-EDBC-0D4C-AA04-1A3344309416}" type="pres">
      <dgm:prSet presAssocID="{757C0BAA-CE7D-4149-9FA4-B74C9B974AE0}" presName="Name25" presStyleLbl="parChTrans1D1" presStyleIdx="0" presStyleCnt="3"/>
      <dgm:spPr/>
    </dgm:pt>
    <dgm:pt modelId="{2273FC64-5524-0A42-B6C9-4CBB26D43DC3}" type="pres">
      <dgm:prSet presAssocID="{67A1E7CA-7187-7A49-8E18-7A256D592F36}" presName="node" presStyleCnt="0"/>
      <dgm:spPr/>
    </dgm:pt>
    <dgm:pt modelId="{544E9819-6007-4F47-9F09-D2E66909C137}" type="pres">
      <dgm:prSet presAssocID="{67A1E7CA-7187-7A49-8E18-7A256D592F36}" presName="parentNode" presStyleLbl="node1" presStyleIdx="1" presStyleCnt="4" custScaleX="157606">
        <dgm:presLayoutVars>
          <dgm:chMax val="1"/>
          <dgm:bulletEnabled val="1"/>
        </dgm:presLayoutVars>
      </dgm:prSet>
      <dgm:spPr/>
    </dgm:pt>
    <dgm:pt modelId="{5688FA40-E306-DA4C-BD3D-5439869646E8}" type="pres">
      <dgm:prSet presAssocID="{67A1E7CA-7187-7A49-8E18-7A256D592F36}" presName="childNode" presStyleLbl="revTx" presStyleIdx="0" presStyleCnt="0">
        <dgm:presLayoutVars>
          <dgm:bulletEnabled val="1"/>
        </dgm:presLayoutVars>
      </dgm:prSet>
      <dgm:spPr/>
    </dgm:pt>
    <dgm:pt modelId="{41BFF67B-E913-A942-8D83-C5FF09CA141F}" type="pres">
      <dgm:prSet presAssocID="{64050EB8-9234-8647-A82C-16DEBB183593}" presName="Name25" presStyleLbl="parChTrans1D1" presStyleIdx="1" presStyleCnt="3"/>
      <dgm:spPr/>
    </dgm:pt>
    <dgm:pt modelId="{3EABE729-85A7-C64A-B976-7E8C5257F94B}" type="pres">
      <dgm:prSet presAssocID="{C135528B-EC92-EC44-B9FF-6303E7D94B21}" presName="node" presStyleCnt="0"/>
      <dgm:spPr/>
    </dgm:pt>
    <dgm:pt modelId="{866E09B3-D969-9446-846B-2F19E78147FB}" type="pres">
      <dgm:prSet presAssocID="{C135528B-EC92-EC44-B9FF-6303E7D94B21}" presName="parentNode" presStyleLbl="node1" presStyleIdx="2" presStyleCnt="4" custScaleX="157606">
        <dgm:presLayoutVars>
          <dgm:chMax val="1"/>
          <dgm:bulletEnabled val="1"/>
        </dgm:presLayoutVars>
      </dgm:prSet>
      <dgm:spPr/>
    </dgm:pt>
    <dgm:pt modelId="{69E973E7-6DE6-CD49-9281-3058322F7B0C}" type="pres">
      <dgm:prSet presAssocID="{C135528B-EC92-EC44-B9FF-6303E7D94B21}" presName="childNode" presStyleLbl="revTx" presStyleIdx="0" presStyleCnt="0">
        <dgm:presLayoutVars>
          <dgm:bulletEnabled val="1"/>
        </dgm:presLayoutVars>
      </dgm:prSet>
      <dgm:spPr/>
    </dgm:pt>
    <dgm:pt modelId="{EAF99341-8807-9545-8CAC-63B32D774C0B}" type="pres">
      <dgm:prSet presAssocID="{2DECAB4C-0884-2A4C-BF4F-D933C63A6A85}" presName="Name25" presStyleLbl="parChTrans1D1" presStyleIdx="2" presStyleCnt="3"/>
      <dgm:spPr/>
    </dgm:pt>
    <dgm:pt modelId="{9A5FACD4-E86E-5943-A9A8-F0CEDEA5F57F}" type="pres">
      <dgm:prSet presAssocID="{6BDCFD13-42D2-CE48-AFA7-A5274049963C}" presName="node" presStyleCnt="0"/>
      <dgm:spPr/>
    </dgm:pt>
    <dgm:pt modelId="{C86CEDBC-9E9C-9449-9E9B-AC928C2AAE41}" type="pres">
      <dgm:prSet presAssocID="{6BDCFD13-42D2-CE48-AFA7-A5274049963C}" presName="parentNode" presStyleLbl="node1" presStyleIdx="3" presStyleCnt="4" custScaleX="157606">
        <dgm:presLayoutVars>
          <dgm:chMax val="1"/>
          <dgm:bulletEnabled val="1"/>
        </dgm:presLayoutVars>
      </dgm:prSet>
      <dgm:spPr/>
    </dgm:pt>
    <dgm:pt modelId="{B04AC12E-F751-3844-A1A5-A6ADF2C80604}" type="pres">
      <dgm:prSet presAssocID="{6BDCFD13-42D2-CE48-AFA7-A5274049963C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5BEE0437-1CA0-C448-915B-F2E8759F4658}" type="presOf" srcId="{67A1E7CA-7187-7A49-8E18-7A256D592F36}" destId="{544E9819-6007-4F47-9F09-D2E66909C137}" srcOrd="0" destOrd="0" presId="urn:microsoft.com/office/officeart/2005/8/layout/radial2"/>
    <dgm:cxn modelId="{2B0C1B38-7171-CE4E-A420-B8A5E41EA402}" type="presOf" srcId="{64050EB8-9234-8647-A82C-16DEBB183593}" destId="{41BFF67B-E913-A942-8D83-C5FF09CA141F}" srcOrd="0" destOrd="0" presId="urn:microsoft.com/office/officeart/2005/8/layout/radial2"/>
    <dgm:cxn modelId="{D5BD7A48-EC37-2144-B391-31542F21AAAE}" srcId="{0B8E0E41-58DF-2147-BC12-C978E07DDEC7}" destId="{67A1E7CA-7187-7A49-8E18-7A256D592F36}" srcOrd="0" destOrd="0" parTransId="{757C0BAA-CE7D-4149-9FA4-B74C9B974AE0}" sibTransId="{2831F5B1-1763-0848-A82A-A3D75E2BC809}"/>
    <dgm:cxn modelId="{7A452F4C-F308-0F48-B2EB-EDDC2B989B34}" type="presOf" srcId="{757C0BAA-CE7D-4149-9FA4-B74C9B974AE0}" destId="{D2B48731-EDBC-0D4C-AA04-1A3344309416}" srcOrd="0" destOrd="0" presId="urn:microsoft.com/office/officeart/2005/8/layout/radial2"/>
    <dgm:cxn modelId="{BF6675A7-BB4F-7B4E-9A0B-A26D16919F31}" type="presOf" srcId="{0B8E0E41-58DF-2147-BC12-C978E07DDEC7}" destId="{BDBF7D3A-16AC-364D-A3D1-F91C9BC84D14}" srcOrd="0" destOrd="0" presId="urn:microsoft.com/office/officeart/2005/8/layout/radial2"/>
    <dgm:cxn modelId="{C54BF9A9-C83C-504F-A155-6EB99942FE4A}" type="presOf" srcId="{C135528B-EC92-EC44-B9FF-6303E7D94B21}" destId="{866E09B3-D969-9446-846B-2F19E78147FB}" srcOrd="0" destOrd="0" presId="urn:microsoft.com/office/officeart/2005/8/layout/radial2"/>
    <dgm:cxn modelId="{57A95BAE-586A-CD4A-A7CD-A3902E5F9916}" type="presOf" srcId="{2DECAB4C-0884-2A4C-BF4F-D933C63A6A85}" destId="{EAF99341-8807-9545-8CAC-63B32D774C0B}" srcOrd="0" destOrd="0" presId="urn:microsoft.com/office/officeart/2005/8/layout/radial2"/>
    <dgm:cxn modelId="{92A2A0C0-2C5F-BA4B-8596-B0B1BEFD7DCC}" srcId="{0B8E0E41-58DF-2147-BC12-C978E07DDEC7}" destId="{C135528B-EC92-EC44-B9FF-6303E7D94B21}" srcOrd="1" destOrd="0" parTransId="{64050EB8-9234-8647-A82C-16DEBB183593}" sibTransId="{06D50608-486D-164D-A588-69F307BF125A}"/>
    <dgm:cxn modelId="{78B29CC1-AA20-324C-9F18-34A02ADE84E0}" srcId="{0B8E0E41-58DF-2147-BC12-C978E07DDEC7}" destId="{6BDCFD13-42D2-CE48-AFA7-A5274049963C}" srcOrd="2" destOrd="0" parTransId="{2DECAB4C-0884-2A4C-BF4F-D933C63A6A85}" sibTransId="{0C7E43D0-50F9-5D4B-8837-A72C8A030CE3}"/>
    <dgm:cxn modelId="{2AB540CD-6B61-094F-A8E9-F6A1E1019687}" type="presOf" srcId="{6BDCFD13-42D2-CE48-AFA7-A5274049963C}" destId="{C86CEDBC-9E9C-9449-9E9B-AC928C2AAE41}" srcOrd="0" destOrd="0" presId="urn:microsoft.com/office/officeart/2005/8/layout/radial2"/>
    <dgm:cxn modelId="{611586D6-7188-2D42-87EE-8847C55C1512}" type="presParOf" srcId="{BDBF7D3A-16AC-364D-A3D1-F91C9BC84D14}" destId="{8534E80D-8030-3F42-84DF-314A55354343}" srcOrd="0" destOrd="0" presId="urn:microsoft.com/office/officeart/2005/8/layout/radial2"/>
    <dgm:cxn modelId="{F32DE1F5-55F5-4244-9079-6AE16B565E4B}" type="presParOf" srcId="{8534E80D-8030-3F42-84DF-314A55354343}" destId="{0B12B337-AEB2-344D-B1A9-E2B8FEFA52E8}" srcOrd="0" destOrd="0" presId="urn:microsoft.com/office/officeart/2005/8/layout/radial2"/>
    <dgm:cxn modelId="{97F2ED00-601B-7D4C-A8B5-DEED4D9B293F}" type="presParOf" srcId="{0B12B337-AEB2-344D-B1A9-E2B8FEFA52E8}" destId="{9837F956-92F2-3046-8F4B-B226054978F8}" srcOrd="0" destOrd="0" presId="urn:microsoft.com/office/officeart/2005/8/layout/radial2"/>
    <dgm:cxn modelId="{6EF6A24F-F65E-C345-A8D8-74659D5157F6}" type="presParOf" srcId="{0B12B337-AEB2-344D-B1A9-E2B8FEFA52E8}" destId="{1688DD1B-8AA3-CE42-8231-8BB61DF94F85}" srcOrd="1" destOrd="0" presId="urn:microsoft.com/office/officeart/2005/8/layout/radial2"/>
    <dgm:cxn modelId="{2F297FC5-32C7-6645-A13F-C36FF40C7495}" type="presParOf" srcId="{8534E80D-8030-3F42-84DF-314A55354343}" destId="{D2B48731-EDBC-0D4C-AA04-1A3344309416}" srcOrd="1" destOrd="0" presId="urn:microsoft.com/office/officeart/2005/8/layout/radial2"/>
    <dgm:cxn modelId="{FA5C20E8-EF49-3940-8F57-91CD754556B4}" type="presParOf" srcId="{8534E80D-8030-3F42-84DF-314A55354343}" destId="{2273FC64-5524-0A42-B6C9-4CBB26D43DC3}" srcOrd="2" destOrd="0" presId="urn:microsoft.com/office/officeart/2005/8/layout/radial2"/>
    <dgm:cxn modelId="{95D7BC25-1FA6-4A47-A031-B338EDE40D0A}" type="presParOf" srcId="{2273FC64-5524-0A42-B6C9-4CBB26D43DC3}" destId="{544E9819-6007-4F47-9F09-D2E66909C137}" srcOrd="0" destOrd="0" presId="urn:microsoft.com/office/officeart/2005/8/layout/radial2"/>
    <dgm:cxn modelId="{C08D1C5B-0366-8049-907A-500D4244BDDD}" type="presParOf" srcId="{2273FC64-5524-0A42-B6C9-4CBB26D43DC3}" destId="{5688FA40-E306-DA4C-BD3D-5439869646E8}" srcOrd="1" destOrd="0" presId="urn:microsoft.com/office/officeart/2005/8/layout/radial2"/>
    <dgm:cxn modelId="{6C79155B-9202-9C47-BF4D-E68C73B4D373}" type="presParOf" srcId="{8534E80D-8030-3F42-84DF-314A55354343}" destId="{41BFF67B-E913-A942-8D83-C5FF09CA141F}" srcOrd="3" destOrd="0" presId="urn:microsoft.com/office/officeart/2005/8/layout/radial2"/>
    <dgm:cxn modelId="{9ED21554-AD47-7541-B713-488C6FC05487}" type="presParOf" srcId="{8534E80D-8030-3F42-84DF-314A55354343}" destId="{3EABE729-85A7-C64A-B976-7E8C5257F94B}" srcOrd="4" destOrd="0" presId="urn:microsoft.com/office/officeart/2005/8/layout/radial2"/>
    <dgm:cxn modelId="{A231703A-ECF4-5941-A918-8496A80A169B}" type="presParOf" srcId="{3EABE729-85A7-C64A-B976-7E8C5257F94B}" destId="{866E09B3-D969-9446-846B-2F19E78147FB}" srcOrd="0" destOrd="0" presId="urn:microsoft.com/office/officeart/2005/8/layout/radial2"/>
    <dgm:cxn modelId="{9C08ED46-526E-074E-8A51-EFC10CF2B495}" type="presParOf" srcId="{3EABE729-85A7-C64A-B976-7E8C5257F94B}" destId="{69E973E7-6DE6-CD49-9281-3058322F7B0C}" srcOrd="1" destOrd="0" presId="urn:microsoft.com/office/officeart/2005/8/layout/radial2"/>
    <dgm:cxn modelId="{B6EBFCC2-A6DB-1A45-885C-513C7487061F}" type="presParOf" srcId="{8534E80D-8030-3F42-84DF-314A55354343}" destId="{EAF99341-8807-9545-8CAC-63B32D774C0B}" srcOrd="5" destOrd="0" presId="urn:microsoft.com/office/officeart/2005/8/layout/radial2"/>
    <dgm:cxn modelId="{80DC5E41-EE93-AE49-A31A-BAC67A7E8494}" type="presParOf" srcId="{8534E80D-8030-3F42-84DF-314A55354343}" destId="{9A5FACD4-E86E-5943-A9A8-F0CEDEA5F57F}" srcOrd="6" destOrd="0" presId="urn:microsoft.com/office/officeart/2005/8/layout/radial2"/>
    <dgm:cxn modelId="{0D1EBE44-E41D-9C48-863F-0B0A60EC6726}" type="presParOf" srcId="{9A5FACD4-E86E-5943-A9A8-F0CEDEA5F57F}" destId="{C86CEDBC-9E9C-9449-9E9B-AC928C2AAE41}" srcOrd="0" destOrd="0" presId="urn:microsoft.com/office/officeart/2005/8/layout/radial2"/>
    <dgm:cxn modelId="{CDE7EE9E-A63A-5D4D-A1C2-071B708198B3}" type="presParOf" srcId="{9A5FACD4-E86E-5943-A9A8-F0CEDEA5F57F}" destId="{B04AC12E-F751-3844-A1A5-A6ADF2C80604}" srcOrd="1" destOrd="0" presId="urn:microsoft.com/office/officeart/2005/8/layout/radial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99341-8807-9545-8CAC-63B32D774C0B}">
      <dsp:nvSpPr>
        <dsp:cNvPr id="0" name=""/>
        <dsp:cNvSpPr/>
      </dsp:nvSpPr>
      <dsp:spPr>
        <a:xfrm rot="2658494">
          <a:off x="3715211" y="2914420"/>
          <a:ext cx="422053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422053" y="17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BFF67B-E913-A942-8D83-C5FF09CA141F}">
      <dsp:nvSpPr>
        <dsp:cNvPr id="0" name=""/>
        <dsp:cNvSpPr/>
      </dsp:nvSpPr>
      <dsp:spPr>
        <a:xfrm>
          <a:off x="3775229" y="2078161"/>
          <a:ext cx="267710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267710" y="17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B48731-EDBC-0D4C-AA04-1A3344309416}">
      <dsp:nvSpPr>
        <dsp:cNvPr id="0" name=""/>
        <dsp:cNvSpPr/>
      </dsp:nvSpPr>
      <dsp:spPr>
        <a:xfrm rot="18941506">
          <a:off x="3715211" y="1241902"/>
          <a:ext cx="422053" cy="35859"/>
        </a:xfrm>
        <a:custGeom>
          <a:avLst/>
          <a:gdLst/>
          <a:ahLst/>
          <a:cxnLst/>
          <a:rect l="0" t="0" r="0" b="0"/>
          <a:pathLst>
            <a:path>
              <a:moveTo>
                <a:pt x="0" y="17929"/>
              </a:moveTo>
              <a:lnTo>
                <a:pt x="422053" y="17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88DD1B-8AA3-CE42-8231-8BB61DF94F85}">
      <dsp:nvSpPr>
        <dsp:cNvPr id="0" name=""/>
        <dsp:cNvSpPr/>
      </dsp:nvSpPr>
      <dsp:spPr>
        <a:xfrm>
          <a:off x="2061409" y="1087961"/>
          <a:ext cx="2016258" cy="20162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4E9819-6007-4F47-9F09-D2E66909C137}">
      <dsp:nvSpPr>
        <dsp:cNvPr id="0" name=""/>
        <dsp:cNvSpPr/>
      </dsp:nvSpPr>
      <dsp:spPr>
        <a:xfrm>
          <a:off x="3643476" y="393"/>
          <a:ext cx="1906646" cy="12097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b="1" kern="1200" dirty="0"/>
            <a:t>Persona</a:t>
          </a:r>
          <a:endParaRPr lang="es-MX" sz="2400" kern="1200" dirty="0"/>
        </a:p>
      </dsp:txBody>
      <dsp:txXfrm>
        <a:off x="3922698" y="177558"/>
        <a:ext cx="1348202" cy="855425"/>
      </dsp:txXfrm>
    </dsp:sp>
    <dsp:sp modelId="{866E09B3-D969-9446-846B-2F19E78147FB}">
      <dsp:nvSpPr>
        <dsp:cNvPr id="0" name=""/>
        <dsp:cNvSpPr/>
      </dsp:nvSpPr>
      <dsp:spPr>
        <a:xfrm>
          <a:off x="4042940" y="1491213"/>
          <a:ext cx="1906646" cy="12097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/>
            <a:t>Programa</a:t>
          </a:r>
          <a:endParaRPr lang="es-MX" sz="2400" kern="1200" dirty="0"/>
        </a:p>
      </dsp:txBody>
      <dsp:txXfrm>
        <a:off x="4322162" y="1668378"/>
        <a:ext cx="1348202" cy="855425"/>
      </dsp:txXfrm>
    </dsp:sp>
    <dsp:sp modelId="{C86CEDBC-9E9C-9449-9E9B-AC928C2AAE41}">
      <dsp:nvSpPr>
        <dsp:cNvPr id="0" name=""/>
        <dsp:cNvSpPr/>
      </dsp:nvSpPr>
      <dsp:spPr>
        <a:xfrm>
          <a:off x="3643476" y="2982033"/>
          <a:ext cx="1906646" cy="12097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/>
            <a:t>Partido</a:t>
          </a:r>
          <a:endParaRPr lang="es-MX" sz="2400" kern="1200" dirty="0"/>
        </a:p>
      </dsp:txBody>
      <dsp:txXfrm>
        <a:off x="3922698" y="3159198"/>
        <a:ext cx="1348202" cy="855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4085" y="802298"/>
            <a:ext cx="9660767" cy="2541431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Modelo de </a:t>
            </a:r>
            <a:r>
              <a:rPr lang="es-ES" dirty="0"/>
              <a:t>Guijarro, </a:t>
            </a:r>
            <a:r>
              <a:rPr lang="es-ES" dirty="0" err="1"/>
              <a:t>Babiloni</a:t>
            </a:r>
            <a:r>
              <a:rPr lang="es-ES" dirty="0"/>
              <a:t> y </a:t>
            </a:r>
            <a:r>
              <a:rPr lang="es-ES" dirty="0" err="1"/>
              <a:t>Cardós</a:t>
            </a:r>
            <a:r>
              <a:rPr lang="es-ES" dirty="0"/>
              <a:t> (2015)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1864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Bases: el producto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1C44DEE-CD4D-AE45-8161-CA43C79F79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1795555"/>
              </p:ext>
            </p:extLst>
          </p:nvPr>
        </p:nvGraphicFramePr>
        <p:xfrm>
          <a:off x="3999907" y="1154243"/>
          <a:ext cx="10120828" cy="4192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B9E8E294-2DC5-304C-8B5C-4C32FD138E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0365" y="2066848"/>
            <a:ext cx="3944166" cy="2366972"/>
          </a:xfrm>
          <a:prstGeom prst="ellipse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999171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24D1B1-4E15-5142-A9B1-D82C41D17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precio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247B77-1E83-4245-BF69-2E53EEB71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77436"/>
            <a:ext cx="9603275" cy="960637"/>
          </a:xfrm>
        </p:spPr>
        <p:txBody>
          <a:bodyPr>
            <a:normAutofit fontScale="92500" lnSpcReduction="10000"/>
          </a:bodyPr>
          <a:lstStyle/>
          <a:p>
            <a:r>
              <a:rPr lang="es-MX" sz="2800" dirty="0"/>
              <a:t>¿Cuál es el retorno que conseguirá una agrupación política en función de la satisfacción de los electores y sus necesidades?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551A5F7-A0E3-BB4A-AD66-32BED0B26940}"/>
              </a:ext>
            </a:extLst>
          </p:cNvPr>
          <p:cNvSpPr txBox="1"/>
          <p:nvPr/>
        </p:nvSpPr>
        <p:spPr>
          <a:xfrm>
            <a:off x="1678902" y="3687580"/>
            <a:ext cx="882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/>
              <a:t>Voto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AFE70F4-AFBC-114D-A396-F2267D948304}"/>
              </a:ext>
            </a:extLst>
          </p:cNvPr>
          <p:cNvSpPr/>
          <p:nvPr/>
        </p:nvSpPr>
        <p:spPr>
          <a:xfrm>
            <a:off x="3087977" y="3147936"/>
            <a:ext cx="42721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latin typeface="Lora"/>
              </a:rPr>
              <a:t>Precio que paga el elector a cambio de obtener el beneficio que desea, de satisfacer sus necesidades y expectativas</a:t>
            </a:r>
            <a:endParaRPr lang="es-MX" sz="2800" dirty="0"/>
          </a:p>
        </p:txBody>
      </p:sp>
      <p:sp>
        <p:nvSpPr>
          <p:cNvPr id="6" name="Igual 5">
            <a:extLst>
              <a:ext uri="{FF2B5EF4-FFF2-40B4-BE49-F238E27FC236}">
                <a16:creationId xmlns:a16="http://schemas.microsoft.com/office/drawing/2014/main" id="{47C21C1C-3AEB-C54F-BAF8-EFA18C89A468}"/>
              </a:ext>
            </a:extLst>
          </p:cNvPr>
          <p:cNvSpPr/>
          <p:nvPr/>
        </p:nvSpPr>
        <p:spPr>
          <a:xfrm>
            <a:off x="2623285" y="3807500"/>
            <a:ext cx="464692" cy="31176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88A3A53-7315-2945-9366-4B2520C60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1879" y="3024254"/>
            <a:ext cx="3977869" cy="224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37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A47EED-ECAF-134F-96DA-F92718226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 promoción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5D6B36-2C2D-AF4F-9A73-EBEECF494D43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6200000">
            <a:off x="-1321258" y="3097321"/>
            <a:ext cx="4653166" cy="1546500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Medios utilizados por el partido y por el candidato para difundir su mensaje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0049E8E-EA42-A24E-B488-C822820F5E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978"/>
          <a:stretch/>
        </p:blipFill>
        <p:spPr>
          <a:xfrm>
            <a:off x="2063383" y="1319133"/>
            <a:ext cx="4737152" cy="541144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B4300D0-7654-EE4C-BA12-4EFF64283A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660"/>
          <a:stretch/>
        </p:blipFill>
        <p:spPr>
          <a:xfrm>
            <a:off x="6800536" y="1319133"/>
            <a:ext cx="5213688" cy="541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76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E132DF-2722-1F43-844D-CE151C33A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Plaza-distribución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6DBCF3-6C1A-3E4D-A035-3E02632AF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366" y="2000742"/>
            <a:ext cx="3525155" cy="3450613"/>
          </a:xfrm>
        </p:spPr>
        <p:txBody>
          <a:bodyPr>
            <a:normAutofit/>
          </a:bodyPr>
          <a:lstStyle/>
          <a:p>
            <a:r>
              <a:rPr lang="es-MX" sz="2800" dirty="0"/>
              <a:t>Canales utilizados para proveer y poner a disposición de la población, el partido y el candidato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5DF13CA-F60F-674E-AEC2-0D7F9A40F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3372" y="2068177"/>
            <a:ext cx="6631482" cy="331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4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A0467C-F843-F040-A9B1-FF081496AB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MODELO DE LEBARON (2008), NAZAAR, LATIFY YAQUB (2010)</a:t>
            </a:r>
          </a:p>
        </p:txBody>
      </p:sp>
    </p:spTree>
    <p:extLst>
      <p:ext uri="{BB962C8B-B14F-4D97-AF65-F5344CB8AC3E}">
        <p14:creationId xmlns:p14="http://schemas.microsoft.com/office/powerpoint/2010/main" val="1128988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89CADF-E722-7448-A40C-AA0D3278A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BASES DEL PRODUCTO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E1ECA8E-34DB-E34B-A84A-464590EDE1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175" r="3662"/>
          <a:stretch/>
        </p:blipFill>
        <p:spPr>
          <a:xfrm>
            <a:off x="4950636" y="1361220"/>
            <a:ext cx="6104218" cy="362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72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777919-EACF-6341-9096-27C684938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PRECIO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C651AA-4CD8-B94C-BEDB-7AA32A694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4917137" cy="3450613"/>
          </a:xfrm>
        </p:spPr>
        <p:txBody>
          <a:bodyPr>
            <a:normAutofit/>
          </a:bodyPr>
          <a:lstStyle/>
          <a:p>
            <a:r>
              <a:rPr lang="es-MX" sz="2800" dirty="0"/>
              <a:t>Se vincula con el manejo de las actitudes y los comportamientos de todos los candidatos, interna y externamente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26266E6-751C-7B41-86F6-4242F79A8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502" y="2209464"/>
            <a:ext cx="5248096" cy="260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12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0B1D2B-1B9D-E64F-B203-7BFA92AAB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PROMOCIÓN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285A6D6-DEC0-CE40-9C08-E27D6CFF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4869010" cy="3450613"/>
          </a:xfrm>
        </p:spPr>
        <p:txBody>
          <a:bodyPr>
            <a:normAutofit/>
          </a:bodyPr>
          <a:lstStyle/>
          <a:p>
            <a:r>
              <a:rPr lang="es-MX" sz="3200" dirty="0"/>
              <a:t>Se vincula con la diseminación de la información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623A6B4-1BFE-F546-BD0E-A5BFA714D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856" y="522037"/>
            <a:ext cx="43561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72582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Galería</Template>
  <TotalTime>549</TotalTime>
  <Words>140</Words>
  <Application>Microsoft Macintosh PowerPoint</Application>
  <PresentationFormat>Panorámica</PresentationFormat>
  <Paragraphs>19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Lora</vt:lpstr>
      <vt:lpstr>Gallery</vt:lpstr>
      <vt:lpstr>Modelo de Guijarro, Babiloni y Cardós (2015)</vt:lpstr>
      <vt:lpstr>Bases: el producto</vt:lpstr>
      <vt:lpstr>El precio</vt:lpstr>
      <vt:lpstr>La promoción</vt:lpstr>
      <vt:lpstr>Plaza-distribución</vt:lpstr>
      <vt:lpstr>MODELO DE LEBARON (2008), NAZAAR, LATIFY YAQUB (2010)</vt:lpstr>
      <vt:lpstr>BASES DEL PRODUCTO</vt:lpstr>
      <vt:lpstr>PRECIO</vt:lpstr>
      <vt:lpstr>PROMOCIÓN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 de marketing político</dc:title>
  <dc:creator>Usuario de Microsoft Office</dc:creator>
  <cp:lastModifiedBy>Usuario de Microsoft Office</cp:lastModifiedBy>
  <cp:revision>46</cp:revision>
  <dcterms:created xsi:type="dcterms:W3CDTF">2019-02-25T02:08:36Z</dcterms:created>
  <dcterms:modified xsi:type="dcterms:W3CDTF">2019-09-30T15:44:06Z</dcterms:modified>
</cp:coreProperties>
</file>