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82" r:id="rId3"/>
    <p:sldId id="301" r:id="rId4"/>
    <p:sldId id="294" r:id="rId5"/>
    <p:sldId id="257" r:id="rId6"/>
    <p:sldId id="258" r:id="rId7"/>
    <p:sldId id="262" r:id="rId8"/>
    <p:sldId id="264" r:id="rId9"/>
    <p:sldId id="259" r:id="rId10"/>
    <p:sldId id="261" r:id="rId11"/>
    <p:sldId id="265" r:id="rId12"/>
    <p:sldId id="284" r:id="rId13"/>
    <p:sldId id="260" r:id="rId14"/>
    <p:sldId id="283" r:id="rId15"/>
    <p:sldId id="285" r:id="rId16"/>
    <p:sldId id="291" r:id="rId17"/>
    <p:sldId id="288" r:id="rId18"/>
    <p:sldId id="290" r:id="rId19"/>
    <p:sldId id="286" r:id="rId20"/>
    <p:sldId id="293" r:id="rId21"/>
    <p:sldId id="295" r:id="rId22"/>
    <p:sldId id="296" r:id="rId23"/>
    <p:sldId id="298" r:id="rId24"/>
    <p:sldId id="299" r:id="rId25"/>
    <p:sldId id="297" r:id="rId26"/>
    <p:sldId id="300" r:id="rId27"/>
    <p:sldId id="305" r:id="rId28"/>
    <p:sldId id="304" r:id="rId29"/>
    <p:sldId id="311" r:id="rId30"/>
    <p:sldId id="306" r:id="rId31"/>
    <p:sldId id="307" r:id="rId32"/>
    <p:sldId id="308" r:id="rId33"/>
    <p:sldId id="309" r:id="rId34"/>
    <p:sldId id="268" r:id="rId3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FF"/>
    <a:srgbClr val="CCCCFF"/>
    <a:srgbClr val="00FF99"/>
    <a:srgbClr val="10B8DA"/>
    <a:srgbClr val="0F6D98"/>
    <a:srgbClr val="238CBB"/>
    <a:srgbClr val="99CCFF"/>
    <a:srgbClr val="6699FF"/>
    <a:srgbClr val="0099FF"/>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3" d="100"/>
          <a:sy n="93" d="100"/>
        </p:scale>
        <p:origin x="45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4C4898-032F-46DE-9F5D-0F503DD8C4D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FF2D5CFE-4524-4D8F-B893-35ABD9EF24A6}">
      <dgm:prSet phldrT="[Texto]"/>
      <dgm:spPr>
        <a:solidFill>
          <a:srgbClr val="99CCFF"/>
        </a:solidFill>
        <a:ln>
          <a:solidFill>
            <a:schemeClr val="accent2">
              <a:lumMod val="40000"/>
              <a:lumOff val="60000"/>
            </a:schemeClr>
          </a:solidFill>
        </a:ln>
      </dgm:spPr>
      <dgm:t>
        <a:bodyPr/>
        <a:lstStyle/>
        <a:p>
          <a:r>
            <a:rPr lang="es-MX" b="1" dirty="0" smtClean="0">
              <a:solidFill>
                <a:schemeClr val="tx1"/>
              </a:solidFill>
              <a:latin typeface="Arial" panose="020B0604020202020204" pitchFamily="34" charset="0"/>
              <a:cs typeface="Arial" panose="020B0604020202020204" pitchFamily="34" charset="0"/>
            </a:rPr>
            <a:t>YO PERSONA</a:t>
          </a:r>
          <a:endParaRPr lang="es-MX" b="1" dirty="0">
            <a:solidFill>
              <a:schemeClr val="tx1"/>
            </a:solidFill>
            <a:latin typeface="Arial" panose="020B0604020202020204" pitchFamily="34" charset="0"/>
            <a:cs typeface="Arial" panose="020B0604020202020204" pitchFamily="34" charset="0"/>
          </a:endParaRPr>
        </a:p>
      </dgm:t>
    </dgm:pt>
    <dgm:pt modelId="{C305C030-8FD4-45B6-86A6-01AB79898E2A}" type="parTrans" cxnId="{EF2E2DBF-3F9B-4380-BFE6-BE6192B82269}">
      <dgm:prSet/>
      <dgm:spPr/>
      <dgm:t>
        <a:bodyPr/>
        <a:lstStyle/>
        <a:p>
          <a:endParaRPr lang="es-MX"/>
        </a:p>
      </dgm:t>
    </dgm:pt>
    <dgm:pt modelId="{E20FD578-37CA-4700-AB5F-256B980363F9}" type="sibTrans" cxnId="{EF2E2DBF-3F9B-4380-BFE6-BE6192B82269}">
      <dgm:prSet/>
      <dgm:spPr/>
      <dgm:t>
        <a:bodyPr/>
        <a:lstStyle/>
        <a:p>
          <a:endParaRPr lang="es-MX"/>
        </a:p>
      </dgm:t>
    </dgm:pt>
    <dgm:pt modelId="{E86C22B8-2927-4C3D-9001-95265CA5BBDB}">
      <dgm:prSet phldrT="[Texto]"/>
      <dgm:spPr>
        <a:solidFill>
          <a:schemeClr val="accent4">
            <a:lumMod val="20000"/>
            <a:lumOff val="80000"/>
          </a:schemeClr>
        </a:solidFill>
        <a:ln>
          <a:solidFill>
            <a:srgbClr val="00B0F0"/>
          </a:solidFill>
        </a:ln>
      </dgm:spPr>
      <dgm:t>
        <a:bodyPr/>
        <a:lstStyle/>
        <a:p>
          <a:r>
            <a:rPr lang="es-MX" b="1" dirty="0" smtClean="0">
              <a:solidFill>
                <a:schemeClr val="tx1"/>
              </a:solidFill>
              <a:latin typeface="Arial" panose="020B0604020202020204" pitchFamily="34" charset="0"/>
              <a:cs typeface="Arial" panose="020B0604020202020204" pitchFamily="34" charset="0"/>
            </a:rPr>
            <a:t>Autoaceptación, autoconcepto y pensamientos erróneos en la autoestima</a:t>
          </a:r>
          <a:endParaRPr lang="es-MX" b="1" dirty="0">
            <a:solidFill>
              <a:schemeClr val="tx1"/>
            </a:solidFill>
            <a:latin typeface="Arial" panose="020B0604020202020204" pitchFamily="34" charset="0"/>
            <a:cs typeface="Arial" panose="020B0604020202020204" pitchFamily="34" charset="0"/>
          </a:endParaRPr>
        </a:p>
      </dgm:t>
    </dgm:pt>
    <dgm:pt modelId="{282452A9-F161-4FCA-89D6-A4629BDD7D1D}" type="parTrans" cxnId="{5CA0CBE2-4CC3-4D42-B6ED-B9882810C377}">
      <dgm:prSet/>
      <dgm:spPr/>
      <dgm:t>
        <a:bodyPr/>
        <a:lstStyle/>
        <a:p>
          <a:endParaRPr lang="es-MX"/>
        </a:p>
      </dgm:t>
    </dgm:pt>
    <dgm:pt modelId="{02D55EDE-BE27-4EB4-8C92-0FF3DE747B51}" type="sibTrans" cxnId="{5CA0CBE2-4CC3-4D42-B6ED-B9882810C377}">
      <dgm:prSet/>
      <dgm:spPr/>
      <dgm:t>
        <a:bodyPr/>
        <a:lstStyle/>
        <a:p>
          <a:endParaRPr lang="es-MX"/>
        </a:p>
      </dgm:t>
    </dgm:pt>
    <dgm:pt modelId="{20A30883-4D5A-4ED4-ABD9-CE09C30D3327}">
      <dgm:prSet phldrT="[Texto]"/>
      <dgm:spPr>
        <a:solidFill>
          <a:srgbClr val="99CCFF"/>
        </a:solidFill>
        <a:ln>
          <a:solidFill>
            <a:schemeClr val="accent2">
              <a:lumMod val="40000"/>
              <a:lumOff val="60000"/>
            </a:schemeClr>
          </a:solidFill>
        </a:ln>
      </dgm:spPr>
      <dgm:t>
        <a:bodyPr/>
        <a:lstStyle/>
        <a:p>
          <a:r>
            <a:rPr lang="es-MX" b="1" dirty="0" smtClean="0">
              <a:solidFill>
                <a:schemeClr val="tx1"/>
              </a:solidFill>
              <a:latin typeface="Arial" panose="020B0604020202020204" pitchFamily="34" charset="0"/>
              <a:cs typeface="Arial" panose="020B0604020202020204" pitchFamily="34" charset="0"/>
            </a:rPr>
            <a:t>Habilidades y autoestima</a:t>
          </a:r>
          <a:endParaRPr lang="es-MX" b="1" dirty="0">
            <a:solidFill>
              <a:schemeClr val="tx1"/>
            </a:solidFill>
            <a:latin typeface="Arial" panose="020B0604020202020204" pitchFamily="34" charset="0"/>
            <a:cs typeface="Arial" panose="020B0604020202020204" pitchFamily="34" charset="0"/>
          </a:endParaRPr>
        </a:p>
      </dgm:t>
    </dgm:pt>
    <dgm:pt modelId="{61E9FE2E-A30D-4BA5-B2E6-84B515664A2E}" type="parTrans" cxnId="{A9EAEEA9-340D-4050-84BD-101A0FA5A03A}">
      <dgm:prSet/>
      <dgm:spPr/>
      <dgm:t>
        <a:bodyPr/>
        <a:lstStyle/>
        <a:p>
          <a:endParaRPr lang="es-MX"/>
        </a:p>
      </dgm:t>
    </dgm:pt>
    <dgm:pt modelId="{71DDAF90-6F7C-40F2-9ADD-659945F3C8E9}" type="sibTrans" cxnId="{A9EAEEA9-340D-4050-84BD-101A0FA5A03A}">
      <dgm:prSet/>
      <dgm:spPr/>
      <dgm:t>
        <a:bodyPr/>
        <a:lstStyle/>
        <a:p>
          <a:endParaRPr lang="es-MX"/>
        </a:p>
      </dgm:t>
    </dgm:pt>
    <dgm:pt modelId="{419C483B-9A9B-4E25-A0CF-AA84CB0E5E4B}">
      <dgm:prSet/>
      <dgm:spPr>
        <a:solidFill>
          <a:srgbClr val="99CCFF"/>
        </a:solidFill>
        <a:ln>
          <a:solidFill>
            <a:schemeClr val="accent2">
              <a:lumMod val="40000"/>
              <a:lumOff val="60000"/>
            </a:schemeClr>
          </a:solidFill>
        </a:ln>
      </dgm:spPr>
      <dgm:t>
        <a:bodyPr/>
        <a:lstStyle/>
        <a:p>
          <a:r>
            <a:rPr lang="es-MX" b="1" dirty="0" smtClean="0">
              <a:solidFill>
                <a:schemeClr val="tx1"/>
              </a:solidFill>
              <a:latin typeface="Arial" panose="020B0604020202020204" pitchFamily="34" charset="0"/>
              <a:cs typeface="Arial" panose="020B0604020202020204" pitchFamily="34" charset="0"/>
            </a:rPr>
            <a:t>Explorando mi identidad</a:t>
          </a:r>
          <a:endParaRPr lang="es-MX" b="1" dirty="0">
            <a:solidFill>
              <a:schemeClr val="tx1"/>
            </a:solidFill>
            <a:latin typeface="Arial" panose="020B0604020202020204" pitchFamily="34" charset="0"/>
            <a:cs typeface="Arial" panose="020B0604020202020204" pitchFamily="34" charset="0"/>
          </a:endParaRPr>
        </a:p>
      </dgm:t>
    </dgm:pt>
    <dgm:pt modelId="{411A4689-82A3-48E9-9B81-835A9BDB2057}" type="parTrans" cxnId="{6CF82DA4-7E73-4CBC-A949-B524D73861D5}">
      <dgm:prSet/>
      <dgm:spPr/>
      <dgm:t>
        <a:bodyPr/>
        <a:lstStyle/>
        <a:p>
          <a:endParaRPr lang="es-MX"/>
        </a:p>
      </dgm:t>
    </dgm:pt>
    <dgm:pt modelId="{30493DBA-C59A-49FD-A9D3-52E01114FEAC}" type="sibTrans" cxnId="{6CF82DA4-7E73-4CBC-A949-B524D73861D5}">
      <dgm:prSet/>
      <dgm:spPr/>
      <dgm:t>
        <a:bodyPr/>
        <a:lstStyle/>
        <a:p>
          <a:endParaRPr lang="es-MX"/>
        </a:p>
      </dgm:t>
    </dgm:pt>
    <dgm:pt modelId="{9FFC62AE-61AD-4463-B922-66A707C5B701}">
      <dgm:prSet/>
      <dgm:spPr>
        <a:solidFill>
          <a:schemeClr val="accent4">
            <a:lumMod val="20000"/>
            <a:lumOff val="80000"/>
          </a:schemeClr>
        </a:solidFill>
        <a:ln>
          <a:solidFill>
            <a:srgbClr val="00B0F0"/>
          </a:solidFill>
        </a:ln>
      </dgm:spPr>
      <dgm:t>
        <a:bodyPr/>
        <a:lstStyle/>
        <a:p>
          <a:r>
            <a:rPr lang="es-MX" b="1" dirty="0" smtClean="0">
              <a:solidFill>
                <a:schemeClr val="tx1"/>
              </a:solidFill>
              <a:latin typeface="Arial" panose="020B0604020202020204" pitchFamily="34" charset="0"/>
              <a:cs typeface="Arial" panose="020B0604020202020204" pitchFamily="34" charset="0"/>
            </a:rPr>
            <a:t>Reconociendo mi autoestima</a:t>
          </a:r>
          <a:endParaRPr lang="es-MX" b="1" dirty="0">
            <a:solidFill>
              <a:schemeClr val="tx1"/>
            </a:solidFill>
            <a:latin typeface="Arial" panose="020B0604020202020204" pitchFamily="34" charset="0"/>
            <a:cs typeface="Arial" panose="020B0604020202020204" pitchFamily="34" charset="0"/>
          </a:endParaRPr>
        </a:p>
      </dgm:t>
    </dgm:pt>
    <dgm:pt modelId="{DA67B8BA-5607-4D32-ACEA-4ABA45181726}" type="parTrans" cxnId="{3C5E06ED-D887-46C9-A585-91B63EF029A5}">
      <dgm:prSet/>
      <dgm:spPr/>
      <dgm:t>
        <a:bodyPr/>
        <a:lstStyle/>
        <a:p>
          <a:endParaRPr lang="es-MX"/>
        </a:p>
      </dgm:t>
    </dgm:pt>
    <dgm:pt modelId="{C9C197EA-53B8-493F-A03D-B959E925F5DB}" type="sibTrans" cxnId="{3C5E06ED-D887-46C9-A585-91B63EF029A5}">
      <dgm:prSet/>
      <dgm:spPr/>
      <dgm:t>
        <a:bodyPr/>
        <a:lstStyle/>
        <a:p>
          <a:endParaRPr lang="es-MX"/>
        </a:p>
      </dgm:t>
    </dgm:pt>
    <dgm:pt modelId="{9B68775A-BE1F-4CDD-849D-C10726F7A554}">
      <dgm:prSet phldrT="[Texto]"/>
      <dgm:spPr>
        <a:solidFill>
          <a:srgbClr val="99CCFF"/>
        </a:solidFill>
        <a:ln>
          <a:solidFill>
            <a:schemeClr val="accent2">
              <a:lumMod val="40000"/>
              <a:lumOff val="60000"/>
            </a:schemeClr>
          </a:solidFill>
        </a:ln>
      </dgm:spPr>
      <dgm:t>
        <a:bodyPr/>
        <a:lstStyle/>
        <a:p>
          <a:r>
            <a:rPr lang="es-MX" b="1" dirty="0" smtClean="0">
              <a:solidFill>
                <a:schemeClr val="tx1"/>
              </a:solidFill>
            </a:rPr>
            <a:t>Actividades</a:t>
          </a:r>
          <a:endParaRPr lang="es-MX" b="1" dirty="0">
            <a:solidFill>
              <a:schemeClr val="tx1"/>
            </a:solidFill>
          </a:endParaRPr>
        </a:p>
      </dgm:t>
    </dgm:pt>
    <dgm:pt modelId="{8D8D1C83-23D4-472F-87B1-99AFD665540F}" type="parTrans" cxnId="{F1CC3340-F2EA-4733-BCD3-EDAF43B075EF}">
      <dgm:prSet/>
      <dgm:spPr/>
      <dgm:t>
        <a:bodyPr/>
        <a:lstStyle/>
        <a:p>
          <a:endParaRPr lang="es-MX"/>
        </a:p>
      </dgm:t>
    </dgm:pt>
    <dgm:pt modelId="{C9487D7C-BE10-429F-A876-5CC374455204}" type="sibTrans" cxnId="{F1CC3340-F2EA-4733-BCD3-EDAF43B075EF}">
      <dgm:prSet/>
      <dgm:spPr/>
      <dgm:t>
        <a:bodyPr/>
        <a:lstStyle/>
        <a:p>
          <a:endParaRPr lang="es-MX"/>
        </a:p>
      </dgm:t>
    </dgm:pt>
    <dgm:pt modelId="{BD552791-E14B-4CBB-80CC-54698B5B9194}" type="pres">
      <dgm:prSet presAssocID="{854C4898-032F-46DE-9F5D-0F503DD8C4D1}" presName="Name0" presStyleCnt="0">
        <dgm:presLayoutVars>
          <dgm:chMax val="7"/>
          <dgm:chPref val="7"/>
          <dgm:dir/>
        </dgm:presLayoutVars>
      </dgm:prSet>
      <dgm:spPr/>
      <dgm:t>
        <a:bodyPr/>
        <a:lstStyle/>
        <a:p>
          <a:endParaRPr lang="es-ES"/>
        </a:p>
      </dgm:t>
    </dgm:pt>
    <dgm:pt modelId="{87DE507F-DF26-47C7-8BD2-FF9786C7D62C}" type="pres">
      <dgm:prSet presAssocID="{854C4898-032F-46DE-9F5D-0F503DD8C4D1}" presName="Name1" presStyleCnt="0"/>
      <dgm:spPr/>
    </dgm:pt>
    <dgm:pt modelId="{88CC17C6-E2B3-4E63-864E-3E8FC4C65DF0}" type="pres">
      <dgm:prSet presAssocID="{854C4898-032F-46DE-9F5D-0F503DD8C4D1}" presName="cycle" presStyleCnt="0"/>
      <dgm:spPr/>
    </dgm:pt>
    <dgm:pt modelId="{6620E258-64ED-4DAE-B2EA-FDABC5F2C635}" type="pres">
      <dgm:prSet presAssocID="{854C4898-032F-46DE-9F5D-0F503DD8C4D1}" presName="srcNode" presStyleLbl="node1" presStyleIdx="0" presStyleCnt="6"/>
      <dgm:spPr/>
    </dgm:pt>
    <dgm:pt modelId="{A14EF6D7-1B12-4ABA-82EF-774314474010}" type="pres">
      <dgm:prSet presAssocID="{854C4898-032F-46DE-9F5D-0F503DD8C4D1}" presName="conn" presStyleLbl="parChTrans1D2" presStyleIdx="0" presStyleCnt="1"/>
      <dgm:spPr/>
      <dgm:t>
        <a:bodyPr/>
        <a:lstStyle/>
        <a:p>
          <a:endParaRPr lang="es-ES"/>
        </a:p>
      </dgm:t>
    </dgm:pt>
    <dgm:pt modelId="{9D2CDB3B-CC75-433E-88D2-83675445AFC1}" type="pres">
      <dgm:prSet presAssocID="{854C4898-032F-46DE-9F5D-0F503DD8C4D1}" presName="extraNode" presStyleLbl="node1" presStyleIdx="0" presStyleCnt="6"/>
      <dgm:spPr/>
    </dgm:pt>
    <dgm:pt modelId="{EDC0B70A-546B-4F64-9F27-578FCA7B8558}" type="pres">
      <dgm:prSet presAssocID="{854C4898-032F-46DE-9F5D-0F503DD8C4D1}" presName="dstNode" presStyleLbl="node1" presStyleIdx="0" presStyleCnt="6"/>
      <dgm:spPr/>
    </dgm:pt>
    <dgm:pt modelId="{B4A12D69-35C8-47D4-B20E-B5F49BFCBB6B}" type="pres">
      <dgm:prSet presAssocID="{FF2D5CFE-4524-4D8F-B893-35ABD9EF24A6}" presName="text_1" presStyleLbl="node1" presStyleIdx="0" presStyleCnt="6" custLinFactNeighborX="1023" custLinFactNeighborY="-3257">
        <dgm:presLayoutVars>
          <dgm:bulletEnabled val="1"/>
        </dgm:presLayoutVars>
      </dgm:prSet>
      <dgm:spPr/>
      <dgm:t>
        <a:bodyPr/>
        <a:lstStyle/>
        <a:p>
          <a:endParaRPr lang="es-ES"/>
        </a:p>
      </dgm:t>
    </dgm:pt>
    <dgm:pt modelId="{A1ED7427-63FB-4F94-B3F0-FD4FD7298887}" type="pres">
      <dgm:prSet presAssocID="{FF2D5CFE-4524-4D8F-B893-35ABD9EF24A6}" presName="accent_1" presStyleCnt="0"/>
      <dgm:spPr/>
    </dgm:pt>
    <dgm:pt modelId="{B50AF7F0-8554-4BB0-8540-E81EA9D5FE6E}" type="pres">
      <dgm:prSet presAssocID="{FF2D5CFE-4524-4D8F-B893-35ABD9EF24A6}" presName="accentRepeatNode" presStyleLbl="solidFgAcc1" presStyleIdx="0" presStyleCnt="6" custLinFactNeighborX="-10532" custLinFactNeighborY="-5948"/>
      <dgm:spPr/>
    </dgm:pt>
    <dgm:pt modelId="{1D909DFC-38DE-48AD-B9DD-E5881ADCA807}" type="pres">
      <dgm:prSet presAssocID="{419C483B-9A9B-4E25-A0CF-AA84CB0E5E4B}" presName="text_2" presStyleLbl="node1" presStyleIdx="1" presStyleCnt="6">
        <dgm:presLayoutVars>
          <dgm:bulletEnabled val="1"/>
        </dgm:presLayoutVars>
      </dgm:prSet>
      <dgm:spPr/>
      <dgm:t>
        <a:bodyPr/>
        <a:lstStyle/>
        <a:p>
          <a:endParaRPr lang="es-ES"/>
        </a:p>
      </dgm:t>
    </dgm:pt>
    <dgm:pt modelId="{E8760F6F-645F-48AB-B84C-1484CA98FC9B}" type="pres">
      <dgm:prSet presAssocID="{419C483B-9A9B-4E25-A0CF-AA84CB0E5E4B}" presName="accent_2" presStyleCnt="0"/>
      <dgm:spPr/>
    </dgm:pt>
    <dgm:pt modelId="{888C5B71-DE98-4816-87F9-2EB1EDEE00D1}" type="pres">
      <dgm:prSet presAssocID="{419C483B-9A9B-4E25-A0CF-AA84CB0E5E4B}" presName="accentRepeatNode" presStyleLbl="solidFgAcc1" presStyleIdx="1" presStyleCnt="6"/>
      <dgm:spPr/>
    </dgm:pt>
    <dgm:pt modelId="{8B7B9034-758D-41C6-AB63-E48F7334CD84}" type="pres">
      <dgm:prSet presAssocID="{9FFC62AE-61AD-4463-B922-66A707C5B701}" presName="text_3" presStyleLbl="node1" presStyleIdx="2" presStyleCnt="6">
        <dgm:presLayoutVars>
          <dgm:bulletEnabled val="1"/>
        </dgm:presLayoutVars>
      </dgm:prSet>
      <dgm:spPr/>
      <dgm:t>
        <a:bodyPr/>
        <a:lstStyle/>
        <a:p>
          <a:endParaRPr lang="es-ES"/>
        </a:p>
      </dgm:t>
    </dgm:pt>
    <dgm:pt modelId="{B07B90DE-773A-4B9A-8D1A-74E299BC280D}" type="pres">
      <dgm:prSet presAssocID="{9FFC62AE-61AD-4463-B922-66A707C5B701}" presName="accent_3" presStyleCnt="0"/>
      <dgm:spPr/>
    </dgm:pt>
    <dgm:pt modelId="{F1172E66-DF5E-4439-A974-6BD061213E23}" type="pres">
      <dgm:prSet presAssocID="{9FFC62AE-61AD-4463-B922-66A707C5B701}" presName="accentRepeatNode" presStyleLbl="solidFgAcc1" presStyleIdx="2" presStyleCnt="6"/>
      <dgm:spPr/>
    </dgm:pt>
    <dgm:pt modelId="{F8C0A128-8661-4868-A7EF-F73326AE8D9C}" type="pres">
      <dgm:prSet presAssocID="{E86C22B8-2927-4C3D-9001-95265CA5BBDB}" presName="text_4" presStyleLbl="node1" presStyleIdx="3" presStyleCnt="6">
        <dgm:presLayoutVars>
          <dgm:bulletEnabled val="1"/>
        </dgm:presLayoutVars>
      </dgm:prSet>
      <dgm:spPr/>
      <dgm:t>
        <a:bodyPr/>
        <a:lstStyle/>
        <a:p>
          <a:endParaRPr lang="es-ES"/>
        </a:p>
      </dgm:t>
    </dgm:pt>
    <dgm:pt modelId="{C484FBC9-7643-438C-8852-6AF38FF2AE81}" type="pres">
      <dgm:prSet presAssocID="{E86C22B8-2927-4C3D-9001-95265CA5BBDB}" presName="accent_4" presStyleCnt="0"/>
      <dgm:spPr/>
    </dgm:pt>
    <dgm:pt modelId="{12BCA7F8-A410-4D22-85AE-075AF8432E74}" type="pres">
      <dgm:prSet presAssocID="{E86C22B8-2927-4C3D-9001-95265CA5BBDB}" presName="accentRepeatNode" presStyleLbl="solidFgAcc1" presStyleIdx="3" presStyleCnt="6"/>
      <dgm:spPr/>
    </dgm:pt>
    <dgm:pt modelId="{11302F87-C9A5-4BC8-8C88-8F4589642EE8}" type="pres">
      <dgm:prSet presAssocID="{20A30883-4D5A-4ED4-ABD9-CE09C30D3327}" presName="text_5" presStyleLbl="node1" presStyleIdx="4" presStyleCnt="6">
        <dgm:presLayoutVars>
          <dgm:bulletEnabled val="1"/>
        </dgm:presLayoutVars>
      </dgm:prSet>
      <dgm:spPr/>
      <dgm:t>
        <a:bodyPr/>
        <a:lstStyle/>
        <a:p>
          <a:endParaRPr lang="es-ES"/>
        </a:p>
      </dgm:t>
    </dgm:pt>
    <dgm:pt modelId="{8B89EACC-E00C-4656-AC66-3ADFD797C0DE}" type="pres">
      <dgm:prSet presAssocID="{20A30883-4D5A-4ED4-ABD9-CE09C30D3327}" presName="accent_5" presStyleCnt="0"/>
      <dgm:spPr/>
    </dgm:pt>
    <dgm:pt modelId="{205C4076-6A82-493C-8E97-D5F201A59816}" type="pres">
      <dgm:prSet presAssocID="{20A30883-4D5A-4ED4-ABD9-CE09C30D3327}" presName="accentRepeatNode" presStyleLbl="solidFgAcc1" presStyleIdx="4" presStyleCnt="6"/>
      <dgm:spPr/>
    </dgm:pt>
    <dgm:pt modelId="{AB74ADC5-910B-4CE1-A52B-31088AF97F3B}" type="pres">
      <dgm:prSet presAssocID="{9B68775A-BE1F-4CDD-849D-C10726F7A554}" presName="text_6" presStyleLbl="node1" presStyleIdx="5" presStyleCnt="6">
        <dgm:presLayoutVars>
          <dgm:bulletEnabled val="1"/>
        </dgm:presLayoutVars>
      </dgm:prSet>
      <dgm:spPr/>
      <dgm:t>
        <a:bodyPr/>
        <a:lstStyle/>
        <a:p>
          <a:endParaRPr lang="es-ES"/>
        </a:p>
      </dgm:t>
    </dgm:pt>
    <dgm:pt modelId="{100E79EA-8F9D-4A9D-B8A2-1E93A5581376}" type="pres">
      <dgm:prSet presAssocID="{9B68775A-BE1F-4CDD-849D-C10726F7A554}" presName="accent_6" presStyleCnt="0"/>
      <dgm:spPr/>
    </dgm:pt>
    <dgm:pt modelId="{10AE1560-4BBE-465A-BDD3-EBE12E2B9BEB}" type="pres">
      <dgm:prSet presAssocID="{9B68775A-BE1F-4CDD-849D-C10726F7A554}" presName="accentRepeatNode" presStyleLbl="solidFgAcc1" presStyleIdx="5" presStyleCnt="6"/>
      <dgm:spPr/>
    </dgm:pt>
  </dgm:ptLst>
  <dgm:cxnLst>
    <dgm:cxn modelId="{A73693D2-A995-46C0-A463-E95F5CBD20A9}" type="presOf" srcId="{854C4898-032F-46DE-9F5D-0F503DD8C4D1}" destId="{BD552791-E14B-4CBB-80CC-54698B5B9194}" srcOrd="0" destOrd="0" presId="urn:microsoft.com/office/officeart/2008/layout/VerticalCurvedList"/>
    <dgm:cxn modelId="{2C835DE8-573B-40F2-9318-DFFC735E7A0A}" type="presOf" srcId="{20A30883-4D5A-4ED4-ABD9-CE09C30D3327}" destId="{11302F87-C9A5-4BC8-8C88-8F4589642EE8}" srcOrd="0" destOrd="0" presId="urn:microsoft.com/office/officeart/2008/layout/VerticalCurvedList"/>
    <dgm:cxn modelId="{2CEDF3C5-99C8-432F-A519-6D242FB6488F}" type="presOf" srcId="{E86C22B8-2927-4C3D-9001-95265CA5BBDB}" destId="{F8C0A128-8661-4868-A7EF-F73326AE8D9C}" srcOrd="0" destOrd="0" presId="urn:microsoft.com/office/officeart/2008/layout/VerticalCurvedList"/>
    <dgm:cxn modelId="{EF2E2DBF-3F9B-4380-BFE6-BE6192B82269}" srcId="{854C4898-032F-46DE-9F5D-0F503DD8C4D1}" destId="{FF2D5CFE-4524-4D8F-B893-35ABD9EF24A6}" srcOrd="0" destOrd="0" parTransId="{C305C030-8FD4-45B6-86A6-01AB79898E2A}" sibTransId="{E20FD578-37CA-4700-AB5F-256B980363F9}"/>
    <dgm:cxn modelId="{A9EAEEA9-340D-4050-84BD-101A0FA5A03A}" srcId="{854C4898-032F-46DE-9F5D-0F503DD8C4D1}" destId="{20A30883-4D5A-4ED4-ABD9-CE09C30D3327}" srcOrd="4" destOrd="0" parTransId="{61E9FE2E-A30D-4BA5-B2E6-84B515664A2E}" sibTransId="{71DDAF90-6F7C-40F2-9ADD-659945F3C8E9}"/>
    <dgm:cxn modelId="{46F81BEA-B836-43F5-8268-DF047EBA4F1F}" type="presOf" srcId="{9B68775A-BE1F-4CDD-849D-C10726F7A554}" destId="{AB74ADC5-910B-4CE1-A52B-31088AF97F3B}" srcOrd="0" destOrd="0" presId="urn:microsoft.com/office/officeart/2008/layout/VerticalCurvedList"/>
    <dgm:cxn modelId="{F1CC3340-F2EA-4733-BCD3-EDAF43B075EF}" srcId="{854C4898-032F-46DE-9F5D-0F503DD8C4D1}" destId="{9B68775A-BE1F-4CDD-849D-C10726F7A554}" srcOrd="5" destOrd="0" parTransId="{8D8D1C83-23D4-472F-87B1-99AFD665540F}" sibTransId="{C9487D7C-BE10-429F-A876-5CC374455204}"/>
    <dgm:cxn modelId="{5CA0CBE2-4CC3-4D42-B6ED-B9882810C377}" srcId="{854C4898-032F-46DE-9F5D-0F503DD8C4D1}" destId="{E86C22B8-2927-4C3D-9001-95265CA5BBDB}" srcOrd="3" destOrd="0" parTransId="{282452A9-F161-4FCA-89D6-A4629BDD7D1D}" sibTransId="{02D55EDE-BE27-4EB4-8C92-0FF3DE747B51}"/>
    <dgm:cxn modelId="{2749015D-F70D-4BD5-99EC-872C4CD8B6D0}" type="presOf" srcId="{E20FD578-37CA-4700-AB5F-256B980363F9}" destId="{A14EF6D7-1B12-4ABA-82EF-774314474010}" srcOrd="0" destOrd="0" presId="urn:microsoft.com/office/officeart/2008/layout/VerticalCurvedList"/>
    <dgm:cxn modelId="{00B9FD60-E5EF-4DDD-885C-0658805CD79F}" type="presOf" srcId="{FF2D5CFE-4524-4D8F-B893-35ABD9EF24A6}" destId="{B4A12D69-35C8-47D4-B20E-B5F49BFCBB6B}" srcOrd="0" destOrd="0" presId="urn:microsoft.com/office/officeart/2008/layout/VerticalCurvedList"/>
    <dgm:cxn modelId="{6CF82DA4-7E73-4CBC-A949-B524D73861D5}" srcId="{854C4898-032F-46DE-9F5D-0F503DD8C4D1}" destId="{419C483B-9A9B-4E25-A0CF-AA84CB0E5E4B}" srcOrd="1" destOrd="0" parTransId="{411A4689-82A3-48E9-9B81-835A9BDB2057}" sibTransId="{30493DBA-C59A-49FD-A9D3-52E01114FEAC}"/>
    <dgm:cxn modelId="{9EB460FF-F024-496E-BBBE-865BEEC37587}" type="presOf" srcId="{419C483B-9A9B-4E25-A0CF-AA84CB0E5E4B}" destId="{1D909DFC-38DE-48AD-B9DD-E5881ADCA807}" srcOrd="0" destOrd="0" presId="urn:microsoft.com/office/officeart/2008/layout/VerticalCurvedList"/>
    <dgm:cxn modelId="{3C5E06ED-D887-46C9-A585-91B63EF029A5}" srcId="{854C4898-032F-46DE-9F5D-0F503DD8C4D1}" destId="{9FFC62AE-61AD-4463-B922-66A707C5B701}" srcOrd="2" destOrd="0" parTransId="{DA67B8BA-5607-4D32-ACEA-4ABA45181726}" sibTransId="{C9C197EA-53B8-493F-A03D-B959E925F5DB}"/>
    <dgm:cxn modelId="{4820D48A-DDCA-4126-9054-9FA805813A12}" type="presOf" srcId="{9FFC62AE-61AD-4463-B922-66A707C5B701}" destId="{8B7B9034-758D-41C6-AB63-E48F7334CD84}" srcOrd="0" destOrd="0" presId="urn:microsoft.com/office/officeart/2008/layout/VerticalCurvedList"/>
    <dgm:cxn modelId="{D4E8ABE0-0986-492B-B5E1-BBBAE115D109}" type="presParOf" srcId="{BD552791-E14B-4CBB-80CC-54698B5B9194}" destId="{87DE507F-DF26-47C7-8BD2-FF9786C7D62C}" srcOrd="0" destOrd="0" presId="urn:microsoft.com/office/officeart/2008/layout/VerticalCurvedList"/>
    <dgm:cxn modelId="{89EB3B88-6B98-4025-BB07-190FCB9814DB}" type="presParOf" srcId="{87DE507F-DF26-47C7-8BD2-FF9786C7D62C}" destId="{88CC17C6-E2B3-4E63-864E-3E8FC4C65DF0}" srcOrd="0" destOrd="0" presId="urn:microsoft.com/office/officeart/2008/layout/VerticalCurvedList"/>
    <dgm:cxn modelId="{55B38C18-E9F4-4F80-959C-ABC2D20513DE}" type="presParOf" srcId="{88CC17C6-E2B3-4E63-864E-3E8FC4C65DF0}" destId="{6620E258-64ED-4DAE-B2EA-FDABC5F2C635}" srcOrd="0" destOrd="0" presId="urn:microsoft.com/office/officeart/2008/layout/VerticalCurvedList"/>
    <dgm:cxn modelId="{DCD9B56A-54E3-4EAE-9A1E-D6A190A067C5}" type="presParOf" srcId="{88CC17C6-E2B3-4E63-864E-3E8FC4C65DF0}" destId="{A14EF6D7-1B12-4ABA-82EF-774314474010}" srcOrd="1" destOrd="0" presId="urn:microsoft.com/office/officeart/2008/layout/VerticalCurvedList"/>
    <dgm:cxn modelId="{5C12AC91-66DA-40A6-BE1C-9C137A42EA02}" type="presParOf" srcId="{88CC17C6-E2B3-4E63-864E-3E8FC4C65DF0}" destId="{9D2CDB3B-CC75-433E-88D2-83675445AFC1}" srcOrd="2" destOrd="0" presId="urn:microsoft.com/office/officeart/2008/layout/VerticalCurvedList"/>
    <dgm:cxn modelId="{F0F1F293-4753-4FEB-9396-3B7E3F666A77}" type="presParOf" srcId="{88CC17C6-E2B3-4E63-864E-3E8FC4C65DF0}" destId="{EDC0B70A-546B-4F64-9F27-578FCA7B8558}" srcOrd="3" destOrd="0" presId="urn:microsoft.com/office/officeart/2008/layout/VerticalCurvedList"/>
    <dgm:cxn modelId="{3C620B65-1200-44AD-A9BD-AC841240A065}" type="presParOf" srcId="{87DE507F-DF26-47C7-8BD2-FF9786C7D62C}" destId="{B4A12D69-35C8-47D4-B20E-B5F49BFCBB6B}" srcOrd="1" destOrd="0" presId="urn:microsoft.com/office/officeart/2008/layout/VerticalCurvedList"/>
    <dgm:cxn modelId="{F7A30D00-7AE1-4704-BD99-22CC06788349}" type="presParOf" srcId="{87DE507F-DF26-47C7-8BD2-FF9786C7D62C}" destId="{A1ED7427-63FB-4F94-B3F0-FD4FD7298887}" srcOrd="2" destOrd="0" presId="urn:microsoft.com/office/officeart/2008/layout/VerticalCurvedList"/>
    <dgm:cxn modelId="{A8498627-0CBA-4963-A2C6-0E9E6B6FD98A}" type="presParOf" srcId="{A1ED7427-63FB-4F94-B3F0-FD4FD7298887}" destId="{B50AF7F0-8554-4BB0-8540-E81EA9D5FE6E}" srcOrd="0" destOrd="0" presId="urn:microsoft.com/office/officeart/2008/layout/VerticalCurvedList"/>
    <dgm:cxn modelId="{4D89BCA2-3FA2-40C5-994B-E3B7902D7CD6}" type="presParOf" srcId="{87DE507F-DF26-47C7-8BD2-FF9786C7D62C}" destId="{1D909DFC-38DE-48AD-B9DD-E5881ADCA807}" srcOrd="3" destOrd="0" presId="urn:microsoft.com/office/officeart/2008/layout/VerticalCurvedList"/>
    <dgm:cxn modelId="{C804B155-9DF2-4BE0-90E8-C78AF9B74C73}" type="presParOf" srcId="{87DE507F-DF26-47C7-8BD2-FF9786C7D62C}" destId="{E8760F6F-645F-48AB-B84C-1484CA98FC9B}" srcOrd="4" destOrd="0" presId="urn:microsoft.com/office/officeart/2008/layout/VerticalCurvedList"/>
    <dgm:cxn modelId="{D8FB6B74-6C49-48C9-B932-59FF27E81FEF}" type="presParOf" srcId="{E8760F6F-645F-48AB-B84C-1484CA98FC9B}" destId="{888C5B71-DE98-4816-87F9-2EB1EDEE00D1}" srcOrd="0" destOrd="0" presId="urn:microsoft.com/office/officeart/2008/layout/VerticalCurvedList"/>
    <dgm:cxn modelId="{27904485-9A7C-4DD7-A3EC-5E8EA98A6A2B}" type="presParOf" srcId="{87DE507F-DF26-47C7-8BD2-FF9786C7D62C}" destId="{8B7B9034-758D-41C6-AB63-E48F7334CD84}" srcOrd="5" destOrd="0" presId="urn:microsoft.com/office/officeart/2008/layout/VerticalCurvedList"/>
    <dgm:cxn modelId="{275E216D-6979-48E9-BD2B-4FFCC0D421B2}" type="presParOf" srcId="{87DE507F-DF26-47C7-8BD2-FF9786C7D62C}" destId="{B07B90DE-773A-4B9A-8D1A-74E299BC280D}" srcOrd="6" destOrd="0" presId="urn:microsoft.com/office/officeart/2008/layout/VerticalCurvedList"/>
    <dgm:cxn modelId="{6DF4A14A-9336-4676-826B-AB612435296C}" type="presParOf" srcId="{B07B90DE-773A-4B9A-8D1A-74E299BC280D}" destId="{F1172E66-DF5E-4439-A974-6BD061213E23}" srcOrd="0" destOrd="0" presId="urn:microsoft.com/office/officeart/2008/layout/VerticalCurvedList"/>
    <dgm:cxn modelId="{29B2DCBA-862C-450F-878F-B51A5138DA12}" type="presParOf" srcId="{87DE507F-DF26-47C7-8BD2-FF9786C7D62C}" destId="{F8C0A128-8661-4868-A7EF-F73326AE8D9C}" srcOrd="7" destOrd="0" presId="urn:microsoft.com/office/officeart/2008/layout/VerticalCurvedList"/>
    <dgm:cxn modelId="{EDA2E365-6323-4BE9-916B-AF5A57625B17}" type="presParOf" srcId="{87DE507F-DF26-47C7-8BD2-FF9786C7D62C}" destId="{C484FBC9-7643-438C-8852-6AF38FF2AE81}" srcOrd="8" destOrd="0" presId="urn:microsoft.com/office/officeart/2008/layout/VerticalCurvedList"/>
    <dgm:cxn modelId="{2B3E3BE3-70E4-4B9A-B3D5-4A5BC1E1B7DE}" type="presParOf" srcId="{C484FBC9-7643-438C-8852-6AF38FF2AE81}" destId="{12BCA7F8-A410-4D22-85AE-075AF8432E74}" srcOrd="0" destOrd="0" presId="urn:microsoft.com/office/officeart/2008/layout/VerticalCurvedList"/>
    <dgm:cxn modelId="{727F6356-5393-4604-B087-97B143ED706B}" type="presParOf" srcId="{87DE507F-DF26-47C7-8BD2-FF9786C7D62C}" destId="{11302F87-C9A5-4BC8-8C88-8F4589642EE8}" srcOrd="9" destOrd="0" presId="urn:microsoft.com/office/officeart/2008/layout/VerticalCurvedList"/>
    <dgm:cxn modelId="{7DB73970-0C8A-4127-9C14-D8B21A6D81F6}" type="presParOf" srcId="{87DE507F-DF26-47C7-8BD2-FF9786C7D62C}" destId="{8B89EACC-E00C-4656-AC66-3ADFD797C0DE}" srcOrd="10" destOrd="0" presId="urn:microsoft.com/office/officeart/2008/layout/VerticalCurvedList"/>
    <dgm:cxn modelId="{2F12D4E3-618B-4189-8C35-B07F8F5D365B}" type="presParOf" srcId="{8B89EACC-E00C-4656-AC66-3ADFD797C0DE}" destId="{205C4076-6A82-493C-8E97-D5F201A59816}" srcOrd="0" destOrd="0" presId="urn:microsoft.com/office/officeart/2008/layout/VerticalCurvedList"/>
    <dgm:cxn modelId="{63CEF53A-FB26-4968-98D0-174E11A82A5C}" type="presParOf" srcId="{87DE507F-DF26-47C7-8BD2-FF9786C7D62C}" destId="{AB74ADC5-910B-4CE1-A52B-31088AF97F3B}" srcOrd="11" destOrd="0" presId="urn:microsoft.com/office/officeart/2008/layout/VerticalCurvedList"/>
    <dgm:cxn modelId="{36D63080-315C-4C76-A19C-4594267AAA5E}" type="presParOf" srcId="{87DE507F-DF26-47C7-8BD2-FF9786C7D62C}" destId="{100E79EA-8F9D-4A9D-B8A2-1E93A5581376}" srcOrd="12" destOrd="0" presId="urn:microsoft.com/office/officeart/2008/layout/VerticalCurvedList"/>
    <dgm:cxn modelId="{CE4C0C98-962F-425F-A65F-10DCF16A4F58}" type="presParOf" srcId="{100E79EA-8F9D-4A9D-B8A2-1E93A5581376}" destId="{10AE1560-4BBE-465A-BDD3-EBE12E2B9BEB}" srcOrd="0" destOrd="0" presId="urn:microsoft.com/office/officeart/2008/layout/VerticalCurvedLis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32CA5E7-112E-46F2-B0BA-BDA28B5358F5}" type="doc">
      <dgm:prSet loTypeId="urn:microsoft.com/office/officeart/2005/8/layout/hList7" loCatId="list" qsTypeId="urn:microsoft.com/office/officeart/2005/8/quickstyle/3d3" qsCatId="3D" csTypeId="urn:microsoft.com/office/officeart/2005/8/colors/colorful5" csCatId="colorful" phldr="1"/>
      <dgm:spPr/>
    </dgm:pt>
    <dgm:pt modelId="{54DF90F0-8102-4487-9E50-57B6CC179D5B}">
      <dgm:prSet phldrT="[Texto]" custT="1"/>
      <dgm:spPr/>
      <dgm:t>
        <a:bodyPr/>
        <a:lstStyle/>
        <a:p>
          <a:pPr algn="ctr"/>
          <a:r>
            <a:rPr lang="es-ES" sz="2800" dirty="0" smtClean="0"/>
            <a:t>Difusa</a:t>
          </a:r>
        </a:p>
        <a:p>
          <a:pPr algn="just"/>
          <a:r>
            <a:rPr lang="es-ES" sz="1500" dirty="0" smtClean="0"/>
            <a:t>Según Rice (1997), el adolescente situado en este estatus no ha hecho un proceso de exploración significativa para encontrar una identidad ni se ha comprometido a nivel vocacional ni ideológico.</a:t>
          </a:r>
          <a:endParaRPr lang="es-ES" sz="1500" dirty="0"/>
        </a:p>
      </dgm:t>
    </dgm:pt>
    <dgm:pt modelId="{42679F9E-119C-46DC-9613-7492A3F9A34C}" type="parTrans" cxnId="{18DEA236-33D4-4C5A-9C97-80605A686B4C}">
      <dgm:prSet/>
      <dgm:spPr/>
      <dgm:t>
        <a:bodyPr/>
        <a:lstStyle/>
        <a:p>
          <a:endParaRPr lang="es-ES"/>
        </a:p>
      </dgm:t>
    </dgm:pt>
    <dgm:pt modelId="{01D53229-E78D-4ECA-8C4B-6648A414ECBA}" type="sibTrans" cxnId="{18DEA236-33D4-4C5A-9C97-80605A686B4C}">
      <dgm:prSet/>
      <dgm:spPr/>
      <dgm:t>
        <a:bodyPr/>
        <a:lstStyle/>
        <a:p>
          <a:endParaRPr lang="es-ES"/>
        </a:p>
      </dgm:t>
    </dgm:pt>
    <dgm:pt modelId="{7F118124-AD3B-43EC-BCD1-CB2B54C80367}">
      <dgm:prSet phldrT="[Texto]" custT="1"/>
      <dgm:spPr/>
      <dgm:t>
        <a:bodyPr/>
        <a:lstStyle/>
        <a:p>
          <a:pPr algn="ctr"/>
          <a:r>
            <a:rPr lang="es-ES" sz="2800" dirty="0" smtClean="0"/>
            <a:t>Lograda/ alcanzada</a:t>
          </a:r>
        </a:p>
        <a:p>
          <a:pPr algn="just"/>
          <a:r>
            <a:rPr lang="es-ES" sz="1400" dirty="0" smtClean="0"/>
            <a:t>El adolescente con esta identidad ha finalizado el período de exploración, superando una fase de moratoria, y adopta una serie de compromisos relativamente estables y firmes.</a:t>
          </a:r>
          <a:endParaRPr lang="es-ES" sz="1400" dirty="0"/>
        </a:p>
      </dgm:t>
    </dgm:pt>
    <dgm:pt modelId="{CE67A330-4B4D-4266-8C2F-FFB0E4B64ACD}" type="parTrans" cxnId="{4BA1CDCE-4907-4335-AF9E-451EA890099D}">
      <dgm:prSet/>
      <dgm:spPr/>
      <dgm:t>
        <a:bodyPr/>
        <a:lstStyle/>
        <a:p>
          <a:endParaRPr lang="es-ES"/>
        </a:p>
      </dgm:t>
    </dgm:pt>
    <dgm:pt modelId="{C37A34B3-6232-41B7-901F-8079E8AAADD7}" type="sibTrans" cxnId="{4BA1CDCE-4907-4335-AF9E-451EA890099D}">
      <dgm:prSet/>
      <dgm:spPr/>
      <dgm:t>
        <a:bodyPr/>
        <a:lstStyle/>
        <a:p>
          <a:endParaRPr lang="es-ES"/>
        </a:p>
      </dgm:t>
    </dgm:pt>
    <dgm:pt modelId="{E39F0915-280A-4632-B05F-8270B7A1DE1F}">
      <dgm:prSet custT="1"/>
      <dgm:spPr/>
      <dgm:t>
        <a:bodyPr/>
        <a:lstStyle/>
        <a:p>
          <a:pPr algn="ctr"/>
          <a:endParaRPr lang="es-ES" sz="2400" dirty="0" smtClean="0"/>
        </a:p>
        <a:p>
          <a:pPr algn="ctr"/>
          <a:r>
            <a:rPr lang="es-ES" sz="2400" dirty="0" smtClean="0"/>
            <a:t>Hipotecada</a:t>
          </a:r>
        </a:p>
        <a:p>
          <a:pPr algn="just"/>
          <a:r>
            <a:rPr lang="es-ES" sz="1400" dirty="0" smtClean="0"/>
            <a:t>El adolescente con este tipo de identidad ha asumido un compromiso sin exploración, "mediante la adopción de los roles y valores de figuras de identificación precoz como por ejemplo los padres"</a:t>
          </a:r>
        </a:p>
        <a:p>
          <a:pPr algn="just"/>
          <a:r>
            <a:rPr lang="es-ES" sz="1400" dirty="0" smtClean="0"/>
            <a:t>(</a:t>
          </a:r>
          <a:r>
            <a:rPr lang="es-ES" sz="1400" dirty="0" err="1" smtClean="0"/>
            <a:t>Zacarés</a:t>
          </a:r>
          <a:r>
            <a:rPr lang="es-ES" sz="1400" dirty="0" smtClean="0"/>
            <a:t> y otros, 2009:316). Es decir, no ha experimentado una crisis de identidad ni ha hecho una exploración significativa y permanece arraigado y comprometido a los valores aprendidos durante su infancia</a:t>
          </a:r>
          <a:r>
            <a:rPr lang="es-ES" sz="1100" dirty="0" smtClean="0"/>
            <a:t>.</a:t>
          </a:r>
          <a:endParaRPr lang="es-ES" sz="1100" dirty="0"/>
        </a:p>
      </dgm:t>
    </dgm:pt>
    <dgm:pt modelId="{B4611DD8-9D0B-4F9C-9BF0-5A1F27761729}" type="parTrans" cxnId="{8717B518-BD56-4CCC-A429-331523C15A7F}">
      <dgm:prSet/>
      <dgm:spPr/>
      <dgm:t>
        <a:bodyPr/>
        <a:lstStyle/>
        <a:p>
          <a:endParaRPr lang="es-ES"/>
        </a:p>
      </dgm:t>
    </dgm:pt>
    <dgm:pt modelId="{FCAC5FFB-97B7-497F-8EE3-903DB660BC47}" type="sibTrans" cxnId="{8717B518-BD56-4CCC-A429-331523C15A7F}">
      <dgm:prSet/>
      <dgm:spPr/>
      <dgm:t>
        <a:bodyPr/>
        <a:lstStyle/>
        <a:p>
          <a:endParaRPr lang="es-ES"/>
        </a:p>
      </dgm:t>
    </dgm:pt>
    <dgm:pt modelId="{9379127A-0C3A-49AA-9ACD-246DB9F4EFA2}" type="pres">
      <dgm:prSet presAssocID="{632CA5E7-112E-46F2-B0BA-BDA28B5358F5}" presName="Name0" presStyleCnt="0">
        <dgm:presLayoutVars>
          <dgm:dir/>
          <dgm:resizeHandles val="exact"/>
        </dgm:presLayoutVars>
      </dgm:prSet>
      <dgm:spPr/>
    </dgm:pt>
    <dgm:pt modelId="{61A4B1C2-44BB-450F-93D0-4D00588C5B85}" type="pres">
      <dgm:prSet presAssocID="{632CA5E7-112E-46F2-B0BA-BDA28B5358F5}" presName="fgShape" presStyleLbl="fgShp" presStyleIdx="0" presStyleCnt="1" custAng="0" custFlipVert="1" custScaleY="73663" custLinFactY="10293" custLinFactNeighborX="0" custLinFactNeighborY="100000"/>
      <dgm:spPr/>
    </dgm:pt>
    <dgm:pt modelId="{47011E63-5E88-43ED-B3B0-5D3953B0BEDB}" type="pres">
      <dgm:prSet presAssocID="{632CA5E7-112E-46F2-B0BA-BDA28B5358F5}" presName="linComp" presStyleCnt="0"/>
      <dgm:spPr/>
    </dgm:pt>
    <dgm:pt modelId="{152BFBCB-09CF-4429-AF19-8251709A4917}" type="pres">
      <dgm:prSet presAssocID="{54DF90F0-8102-4487-9E50-57B6CC179D5B}" presName="compNode" presStyleCnt="0"/>
      <dgm:spPr/>
    </dgm:pt>
    <dgm:pt modelId="{B2489441-7FFB-41EB-86FE-56872514F409}" type="pres">
      <dgm:prSet presAssocID="{54DF90F0-8102-4487-9E50-57B6CC179D5B}" presName="bkgdShape" presStyleLbl="node1" presStyleIdx="0" presStyleCnt="3" custLinFactNeighborX="3806" custLinFactNeighborY="5804"/>
      <dgm:spPr/>
      <dgm:t>
        <a:bodyPr/>
        <a:lstStyle/>
        <a:p>
          <a:endParaRPr lang="es-ES"/>
        </a:p>
      </dgm:t>
    </dgm:pt>
    <dgm:pt modelId="{BF4C15AB-4702-4CAF-9E36-0D67F590BC6E}" type="pres">
      <dgm:prSet presAssocID="{54DF90F0-8102-4487-9E50-57B6CC179D5B}" presName="nodeTx" presStyleLbl="node1" presStyleIdx="0" presStyleCnt="3">
        <dgm:presLayoutVars>
          <dgm:bulletEnabled val="1"/>
        </dgm:presLayoutVars>
      </dgm:prSet>
      <dgm:spPr/>
      <dgm:t>
        <a:bodyPr/>
        <a:lstStyle/>
        <a:p>
          <a:endParaRPr lang="es-ES"/>
        </a:p>
      </dgm:t>
    </dgm:pt>
    <dgm:pt modelId="{40B49206-7E60-4E2F-A68E-E114D1840C72}" type="pres">
      <dgm:prSet presAssocID="{54DF90F0-8102-4487-9E50-57B6CC179D5B}" presName="invisiNode" presStyleLbl="node1" presStyleIdx="0" presStyleCnt="3"/>
      <dgm:spPr/>
    </dgm:pt>
    <dgm:pt modelId="{4B154FE3-FB87-417B-9C99-B65504EEC217}" type="pres">
      <dgm:prSet presAssocID="{54DF90F0-8102-4487-9E50-57B6CC179D5B}" presName="imagNode" presStyleLbl="fgImgPlace1" presStyleIdx="0" presStyleCnt="3"/>
      <dgm:spPr/>
    </dgm:pt>
    <dgm:pt modelId="{2AC063A7-9F1F-4AE1-8F4E-D728574AFE92}" type="pres">
      <dgm:prSet presAssocID="{01D53229-E78D-4ECA-8C4B-6648A414ECBA}" presName="sibTrans" presStyleLbl="sibTrans2D1" presStyleIdx="0" presStyleCnt="0"/>
      <dgm:spPr/>
      <dgm:t>
        <a:bodyPr/>
        <a:lstStyle/>
        <a:p>
          <a:endParaRPr lang="es-ES"/>
        </a:p>
      </dgm:t>
    </dgm:pt>
    <dgm:pt modelId="{C26CF0E3-A3FF-4E66-9F6C-489215204DE5}" type="pres">
      <dgm:prSet presAssocID="{E39F0915-280A-4632-B05F-8270B7A1DE1F}" presName="compNode" presStyleCnt="0"/>
      <dgm:spPr/>
    </dgm:pt>
    <dgm:pt modelId="{4296149D-1396-4BAB-91EB-D0550B8CFC05}" type="pres">
      <dgm:prSet presAssocID="{E39F0915-280A-4632-B05F-8270B7A1DE1F}" presName="bkgdShape" presStyleLbl="node1" presStyleIdx="1" presStyleCnt="3"/>
      <dgm:spPr/>
      <dgm:t>
        <a:bodyPr/>
        <a:lstStyle/>
        <a:p>
          <a:endParaRPr lang="es-ES"/>
        </a:p>
      </dgm:t>
    </dgm:pt>
    <dgm:pt modelId="{E058BB5F-384E-4EDE-9149-99FCE3F1634A}" type="pres">
      <dgm:prSet presAssocID="{E39F0915-280A-4632-B05F-8270B7A1DE1F}" presName="nodeTx" presStyleLbl="node1" presStyleIdx="1" presStyleCnt="3">
        <dgm:presLayoutVars>
          <dgm:bulletEnabled val="1"/>
        </dgm:presLayoutVars>
      </dgm:prSet>
      <dgm:spPr/>
      <dgm:t>
        <a:bodyPr/>
        <a:lstStyle/>
        <a:p>
          <a:endParaRPr lang="es-ES"/>
        </a:p>
      </dgm:t>
    </dgm:pt>
    <dgm:pt modelId="{1A770E58-021C-4965-B765-9E1E4D7DB2CD}" type="pres">
      <dgm:prSet presAssocID="{E39F0915-280A-4632-B05F-8270B7A1DE1F}" presName="invisiNode" presStyleLbl="node1" presStyleIdx="1" presStyleCnt="3"/>
      <dgm:spPr/>
    </dgm:pt>
    <dgm:pt modelId="{0B3DECBB-655D-45FF-8EB8-2BE54B1A8826}" type="pres">
      <dgm:prSet presAssocID="{E39F0915-280A-4632-B05F-8270B7A1DE1F}" presName="imagNode" presStyleLbl="fgImgPlace1" presStyleIdx="1" presStyleCnt="3"/>
      <dgm:spPr/>
    </dgm:pt>
    <dgm:pt modelId="{24B8B4EB-7865-47D4-BD6F-C212CAE1D41D}" type="pres">
      <dgm:prSet presAssocID="{FCAC5FFB-97B7-497F-8EE3-903DB660BC47}" presName="sibTrans" presStyleLbl="sibTrans2D1" presStyleIdx="0" presStyleCnt="0"/>
      <dgm:spPr/>
      <dgm:t>
        <a:bodyPr/>
        <a:lstStyle/>
        <a:p>
          <a:endParaRPr lang="es-ES"/>
        </a:p>
      </dgm:t>
    </dgm:pt>
    <dgm:pt modelId="{287354AF-239D-4A9B-8404-43D485F91527}" type="pres">
      <dgm:prSet presAssocID="{7F118124-AD3B-43EC-BCD1-CB2B54C80367}" presName="compNode" presStyleCnt="0"/>
      <dgm:spPr/>
    </dgm:pt>
    <dgm:pt modelId="{CD4ABDF9-FC61-4AAC-B536-9EB27405FCC0}" type="pres">
      <dgm:prSet presAssocID="{7F118124-AD3B-43EC-BCD1-CB2B54C80367}" presName="bkgdShape" presStyleLbl="node1" presStyleIdx="2" presStyleCnt="3" custLinFactNeighborX="-1040"/>
      <dgm:spPr/>
      <dgm:t>
        <a:bodyPr/>
        <a:lstStyle/>
        <a:p>
          <a:endParaRPr lang="es-ES"/>
        </a:p>
      </dgm:t>
    </dgm:pt>
    <dgm:pt modelId="{C013509F-2562-4E81-940B-311A6B8D4164}" type="pres">
      <dgm:prSet presAssocID="{7F118124-AD3B-43EC-BCD1-CB2B54C80367}" presName="nodeTx" presStyleLbl="node1" presStyleIdx="2" presStyleCnt="3">
        <dgm:presLayoutVars>
          <dgm:bulletEnabled val="1"/>
        </dgm:presLayoutVars>
      </dgm:prSet>
      <dgm:spPr/>
      <dgm:t>
        <a:bodyPr/>
        <a:lstStyle/>
        <a:p>
          <a:endParaRPr lang="es-ES"/>
        </a:p>
      </dgm:t>
    </dgm:pt>
    <dgm:pt modelId="{62D72E50-C67D-4A7D-8BC5-B214C53B01D7}" type="pres">
      <dgm:prSet presAssocID="{7F118124-AD3B-43EC-BCD1-CB2B54C80367}" presName="invisiNode" presStyleLbl="node1" presStyleIdx="2" presStyleCnt="3"/>
      <dgm:spPr/>
    </dgm:pt>
    <dgm:pt modelId="{EE88CD33-5A36-4EB7-89B7-48C5B7C4B80F}" type="pres">
      <dgm:prSet presAssocID="{7F118124-AD3B-43EC-BCD1-CB2B54C80367}" presName="imagNode" presStyleLbl="fgImgPlace1" presStyleIdx="2" presStyleCnt="3"/>
      <dgm:spPr/>
    </dgm:pt>
  </dgm:ptLst>
  <dgm:cxnLst>
    <dgm:cxn modelId="{A9AC1975-2E5C-4691-BBC6-94D62BC684B9}" type="presOf" srcId="{54DF90F0-8102-4487-9E50-57B6CC179D5B}" destId="{BF4C15AB-4702-4CAF-9E36-0D67F590BC6E}" srcOrd="1" destOrd="0" presId="urn:microsoft.com/office/officeart/2005/8/layout/hList7"/>
    <dgm:cxn modelId="{8717B518-BD56-4CCC-A429-331523C15A7F}" srcId="{632CA5E7-112E-46F2-B0BA-BDA28B5358F5}" destId="{E39F0915-280A-4632-B05F-8270B7A1DE1F}" srcOrd="1" destOrd="0" parTransId="{B4611DD8-9D0B-4F9C-9BF0-5A1F27761729}" sibTransId="{FCAC5FFB-97B7-497F-8EE3-903DB660BC47}"/>
    <dgm:cxn modelId="{4BA1CDCE-4907-4335-AF9E-451EA890099D}" srcId="{632CA5E7-112E-46F2-B0BA-BDA28B5358F5}" destId="{7F118124-AD3B-43EC-BCD1-CB2B54C80367}" srcOrd="2" destOrd="0" parTransId="{CE67A330-4B4D-4266-8C2F-FFB0E4B64ACD}" sibTransId="{C37A34B3-6232-41B7-901F-8079E8AAADD7}"/>
    <dgm:cxn modelId="{C0684EDA-5083-4C89-8AC3-721251DA2B51}" type="presOf" srcId="{7F118124-AD3B-43EC-BCD1-CB2B54C80367}" destId="{CD4ABDF9-FC61-4AAC-B536-9EB27405FCC0}" srcOrd="0" destOrd="0" presId="urn:microsoft.com/office/officeart/2005/8/layout/hList7"/>
    <dgm:cxn modelId="{F4AEEC72-DFFF-46EB-AD4D-A1E971AC0AB9}" type="presOf" srcId="{FCAC5FFB-97B7-497F-8EE3-903DB660BC47}" destId="{24B8B4EB-7865-47D4-BD6F-C212CAE1D41D}" srcOrd="0" destOrd="0" presId="urn:microsoft.com/office/officeart/2005/8/layout/hList7"/>
    <dgm:cxn modelId="{27469101-C17F-4AEB-9385-6878A7E5983B}" type="presOf" srcId="{E39F0915-280A-4632-B05F-8270B7A1DE1F}" destId="{4296149D-1396-4BAB-91EB-D0550B8CFC05}" srcOrd="0" destOrd="0" presId="urn:microsoft.com/office/officeart/2005/8/layout/hList7"/>
    <dgm:cxn modelId="{723266D3-8A75-461A-B0A1-6A84B64B0D58}" type="presOf" srcId="{01D53229-E78D-4ECA-8C4B-6648A414ECBA}" destId="{2AC063A7-9F1F-4AE1-8F4E-D728574AFE92}" srcOrd="0" destOrd="0" presId="urn:microsoft.com/office/officeart/2005/8/layout/hList7"/>
    <dgm:cxn modelId="{A83A8676-1A5E-4BDD-BAAC-78DAD454CB4D}" type="presOf" srcId="{E39F0915-280A-4632-B05F-8270B7A1DE1F}" destId="{E058BB5F-384E-4EDE-9149-99FCE3F1634A}" srcOrd="1" destOrd="0" presId="urn:microsoft.com/office/officeart/2005/8/layout/hList7"/>
    <dgm:cxn modelId="{305967DC-5B5D-4833-A3FC-60B370C4CA42}" type="presOf" srcId="{632CA5E7-112E-46F2-B0BA-BDA28B5358F5}" destId="{9379127A-0C3A-49AA-9ACD-246DB9F4EFA2}" srcOrd="0" destOrd="0" presId="urn:microsoft.com/office/officeart/2005/8/layout/hList7"/>
    <dgm:cxn modelId="{98F02A20-58A0-47FD-BB55-CD4FAF7C520C}" type="presOf" srcId="{54DF90F0-8102-4487-9E50-57B6CC179D5B}" destId="{B2489441-7FFB-41EB-86FE-56872514F409}" srcOrd="0" destOrd="0" presId="urn:microsoft.com/office/officeart/2005/8/layout/hList7"/>
    <dgm:cxn modelId="{18DEA236-33D4-4C5A-9C97-80605A686B4C}" srcId="{632CA5E7-112E-46F2-B0BA-BDA28B5358F5}" destId="{54DF90F0-8102-4487-9E50-57B6CC179D5B}" srcOrd="0" destOrd="0" parTransId="{42679F9E-119C-46DC-9613-7492A3F9A34C}" sibTransId="{01D53229-E78D-4ECA-8C4B-6648A414ECBA}"/>
    <dgm:cxn modelId="{8526C463-B5D8-4073-9965-D50575D1C9EB}" type="presOf" srcId="{7F118124-AD3B-43EC-BCD1-CB2B54C80367}" destId="{C013509F-2562-4E81-940B-311A6B8D4164}" srcOrd="1" destOrd="0" presId="urn:microsoft.com/office/officeart/2005/8/layout/hList7"/>
    <dgm:cxn modelId="{09EE0774-A75A-4308-9A2E-E5558AB6714F}" type="presParOf" srcId="{9379127A-0C3A-49AA-9ACD-246DB9F4EFA2}" destId="{61A4B1C2-44BB-450F-93D0-4D00588C5B85}" srcOrd="0" destOrd="0" presId="urn:microsoft.com/office/officeart/2005/8/layout/hList7"/>
    <dgm:cxn modelId="{59FB0044-6189-4244-9DB2-ABAD63B07EC0}" type="presParOf" srcId="{9379127A-0C3A-49AA-9ACD-246DB9F4EFA2}" destId="{47011E63-5E88-43ED-B3B0-5D3953B0BEDB}" srcOrd="1" destOrd="0" presId="urn:microsoft.com/office/officeart/2005/8/layout/hList7"/>
    <dgm:cxn modelId="{38368DED-0023-42BA-816F-E4208BEA9CF5}" type="presParOf" srcId="{47011E63-5E88-43ED-B3B0-5D3953B0BEDB}" destId="{152BFBCB-09CF-4429-AF19-8251709A4917}" srcOrd="0" destOrd="0" presId="urn:microsoft.com/office/officeart/2005/8/layout/hList7"/>
    <dgm:cxn modelId="{ED3585D7-DC45-4641-B4AC-9A79FD50B68D}" type="presParOf" srcId="{152BFBCB-09CF-4429-AF19-8251709A4917}" destId="{B2489441-7FFB-41EB-86FE-56872514F409}" srcOrd="0" destOrd="0" presId="urn:microsoft.com/office/officeart/2005/8/layout/hList7"/>
    <dgm:cxn modelId="{19FAF033-620B-4013-A62F-5D353CD89F50}" type="presParOf" srcId="{152BFBCB-09CF-4429-AF19-8251709A4917}" destId="{BF4C15AB-4702-4CAF-9E36-0D67F590BC6E}" srcOrd="1" destOrd="0" presId="urn:microsoft.com/office/officeart/2005/8/layout/hList7"/>
    <dgm:cxn modelId="{3C5057A1-7142-4952-BA58-87E9256714F9}" type="presParOf" srcId="{152BFBCB-09CF-4429-AF19-8251709A4917}" destId="{40B49206-7E60-4E2F-A68E-E114D1840C72}" srcOrd="2" destOrd="0" presId="urn:microsoft.com/office/officeart/2005/8/layout/hList7"/>
    <dgm:cxn modelId="{188742A8-AC46-41D6-B206-D09B0D155C65}" type="presParOf" srcId="{152BFBCB-09CF-4429-AF19-8251709A4917}" destId="{4B154FE3-FB87-417B-9C99-B65504EEC217}" srcOrd="3" destOrd="0" presId="urn:microsoft.com/office/officeart/2005/8/layout/hList7"/>
    <dgm:cxn modelId="{0F9367C8-4127-46A1-96CB-07BE0E9700D7}" type="presParOf" srcId="{47011E63-5E88-43ED-B3B0-5D3953B0BEDB}" destId="{2AC063A7-9F1F-4AE1-8F4E-D728574AFE92}" srcOrd="1" destOrd="0" presId="urn:microsoft.com/office/officeart/2005/8/layout/hList7"/>
    <dgm:cxn modelId="{67EEF23A-6EA9-49D4-8D44-59ECC217E9F2}" type="presParOf" srcId="{47011E63-5E88-43ED-B3B0-5D3953B0BEDB}" destId="{C26CF0E3-A3FF-4E66-9F6C-489215204DE5}" srcOrd="2" destOrd="0" presId="urn:microsoft.com/office/officeart/2005/8/layout/hList7"/>
    <dgm:cxn modelId="{3A5592E0-FD70-4D1E-8057-12567B7CB47F}" type="presParOf" srcId="{C26CF0E3-A3FF-4E66-9F6C-489215204DE5}" destId="{4296149D-1396-4BAB-91EB-D0550B8CFC05}" srcOrd="0" destOrd="0" presId="urn:microsoft.com/office/officeart/2005/8/layout/hList7"/>
    <dgm:cxn modelId="{C4D57AA4-1887-4A32-A6CC-1F5B1FEA3E20}" type="presParOf" srcId="{C26CF0E3-A3FF-4E66-9F6C-489215204DE5}" destId="{E058BB5F-384E-4EDE-9149-99FCE3F1634A}" srcOrd="1" destOrd="0" presId="urn:microsoft.com/office/officeart/2005/8/layout/hList7"/>
    <dgm:cxn modelId="{CBA3A23D-0904-4BB1-89B7-7B360A89728B}" type="presParOf" srcId="{C26CF0E3-A3FF-4E66-9F6C-489215204DE5}" destId="{1A770E58-021C-4965-B765-9E1E4D7DB2CD}" srcOrd="2" destOrd="0" presId="urn:microsoft.com/office/officeart/2005/8/layout/hList7"/>
    <dgm:cxn modelId="{587A8D8D-36DC-44B0-AB50-A3DEB359C76C}" type="presParOf" srcId="{C26CF0E3-A3FF-4E66-9F6C-489215204DE5}" destId="{0B3DECBB-655D-45FF-8EB8-2BE54B1A8826}" srcOrd="3" destOrd="0" presId="urn:microsoft.com/office/officeart/2005/8/layout/hList7"/>
    <dgm:cxn modelId="{CD4AB1CD-4B98-4E58-89B9-A5C7A0692B7F}" type="presParOf" srcId="{47011E63-5E88-43ED-B3B0-5D3953B0BEDB}" destId="{24B8B4EB-7865-47D4-BD6F-C212CAE1D41D}" srcOrd="3" destOrd="0" presId="urn:microsoft.com/office/officeart/2005/8/layout/hList7"/>
    <dgm:cxn modelId="{A4461A0B-6977-44EE-8F29-5E5DA5AB87B3}" type="presParOf" srcId="{47011E63-5E88-43ED-B3B0-5D3953B0BEDB}" destId="{287354AF-239D-4A9B-8404-43D485F91527}" srcOrd="4" destOrd="0" presId="urn:microsoft.com/office/officeart/2005/8/layout/hList7"/>
    <dgm:cxn modelId="{6F7AAB64-0BF9-4D40-8F87-0BB0CC8CDCC7}" type="presParOf" srcId="{287354AF-239D-4A9B-8404-43D485F91527}" destId="{CD4ABDF9-FC61-4AAC-B536-9EB27405FCC0}" srcOrd="0" destOrd="0" presId="urn:microsoft.com/office/officeart/2005/8/layout/hList7"/>
    <dgm:cxn modelId="{09D21DA9-2F56-4E33-9FC8-81BB7E559155}" type="presParOf" srcId="{287354AF-239D-4A9B-8404-43D485F91527}" destId="{C013509F-2562-4E81-940B-311A6B8D4164}" srcOrd="1" destOrd="0" presId="urn:microsoft.com/office/officeart/2005/8/layout/hList7"/>
    <dgm:cxn modelId="{74998133-86C0-42DF-BBC8-948A971BEA96}" type="presParOf" srcId="{287354AF-239D-4A9B-8404-43D485F91527}" destId="{62D72E50-C67D-4A7D-8BC5-B214C53B01D7}" srcOrd="2" destOrd="0" presId="urn:microsoft.com/office/officeart/2005/8/layout/hList7"/>
    <dgm:cxn modelId="{EE403299-8609-46BF-A599-6F696B39A6F3}" type="presParOf" srcId="{287354AF-239D-4A9B-8404-43D485F91527}" destId="{EE88CD33-5A36-4EB7-89B7-48C5B7C4B80F}" srcOrd="3" destOrd="0" presId="urn:microsoft.com/office/officeart/2005/8/layout/hList7"/>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C42208D-EF4C-4D1E-A997-8E7F2895C2B8}" type="doc">
      <dgm:prSet loTypeId="urn:microsoft.com/office/officeart/2005/8/layout/chart3" loCatId="cycle" qsTypeId="urn:microsoft.com/office/officeart/2005/8/quickstyle/3d7" qsCatId="3D" csTypeId="urn:microsoft.com/office/officeart/2005/8/colors/colorful4" csCatId="colorful" phldr="1"/>
      <dgm:spPr/>
    </dgm:pt>
    <dgm:pt modelId="{07E3E6A7-120E-4672-BA4E-3DA95FCAB326}">
      <dgm:prSet phldrT="[Texto]"/>
      <dgm:spPr>
        <a:solidFill>
          <a:srgbClr val="FF99FF"/>
        </a:solidFill>
      </dgm:spPr>
      <dgm:t>
        <a:bodyPr/>
        <a:lstStyle/>
        <a:p>
          <a:r>
            <a:rPr lang="es-ES" dirty="0" smtClean="0"/>
            <a:t>El </a:t>
          </a:r>
          <a:r>
            <a:rPr lang="es-ES" dirty="0" err="1" smtClean="0"/>
            <a:t>autorrespeto</a:t>
          </a:r>
          <a:endParaRPr lang="es-ES" dirty="0" smtClean="0"/>
        </a:p>
        <a:p>
          <a:r>
            <a:rPr lang="es-ES" dirty="0" smtClean="0"/>
            <a:t>(conductual)</a:t>
          </a:r>
          <a:endParaRPr lang="es-ES" dirty="0"/>
        </a:p>
      </dgm:t>
    </dgm:pt>
    <dgm:pt modelId="{4F2C3794-0723-4768-9908-3E856BDF94EF}" type="parTrans" cxnId="{052AAAB9-3E4E-46A2-AEE2-DEAEF3BB8EFD}">
      <dgm:prSet/>
      <dgm:spPr/>
      <dgm:t>
        <a:bodyPr/>
        <a:lstStyle/>
        <a:p>
          <a:endParaRPr lang="es-ES"/>
        </a:p>
      </dgm:t>
    </dgm:pt>
    <dgm:pt modelId="{9E6EA79D-78A7-4F50-B0E0-3D6255A8AAD4}" type="sibTrans" cxnId="{052AAAB9-3E4E-46A2-AEE2-DEAEF3BB8EFD}">
      <dgm:prSet/>
      <dgm:spPr/>
      <dgm:t>
        <a:bodyPr/>
        <a:lstStyle/>
        <a:p>
          <a:endParaRPr lang="es-ES"/>
        </a:p>
      </dgm:t>
    </dgm:pt>
    <dgm:pt modelId="{CA1B21BB-1C66-437E-BD27-0167D6127F4F}">
      <dgm:prSet phldrT="[Texto]"/>
      <dgm:spPr/>
      <dgm:t>
        <a:bodyPr/>
        <a:lstStyle/>
        <a:p>
          <a:r>
            <a:rPr lang="es-ES" dirty="0" smtClean="0"/>
            <a:t>El autoconcepto</a:t>
          </a:r>
        </a:p>
        <a:p>
          <a:r>
            <a:rPr lang="es-ES" dirty="0" smtClean="0"/>
            <a:t>(afectivo)</a:t>
          </a:r>
          <a:endParaRPr lang="es-ES" dirty="0"/>
        </a:p>
      </dgm:t>
    </dgm:pt>
    <dgm:pt modelId="{B3136B2C-51A3-4A80-8A2F-5F194F6F5C7F}" type="parTrans" cxnId="{AF8EC3D9-AB58-499E-964A-FE4ECEEA0A03}">
      <dgm:prSet/>
      <dgm:spPr/>
      <dgm:t>
        <a:bodyPr/>
        <a:lstStyle/>
        <a:p>
          <a:endParaRPr lang="es-ES"/>
        </a:p>
      </dgm:t>
    </dgm:pt>
    <dgm:pt modelId="{D0B60C38-312F-4FAE-BA97-C025ED1E68CB}" type="sibTrans" cxnId="{AF8EC3D9-AB58-499E-964A-FE4ECEEA0A03}">
      <dgm:prSet/>
      <dgm:spPr/>
      <dgm:t>
        <a:bodyPr/>
        <a:lstStyle/>
        <a:p>
          <a:endParaRPr lang="es-ES"/>
        </a:p>
      </dgm:t>
    </dgm:pt>
    <dgm:pt modelId="{FED28255-D7B3-46C7-869A-529D765D2A16}">
      <dgm:prSet phldrT="[Texto]"/>
      <dgm:spPr/>
      <dgm:t>
        <a:bodyPr/>
        <a:lstStyle/>
        <a:p>
          <a:r>
            <a:rPr lang="es-ES" dirty="0" smtClean="0"/>
            <a:t>El conocimiento de sí mismo</a:t>
          </a:r>
        </a:p>
        <a:p>
          <a:r>
            <a:rPr lang="es-ES" dirty="0" smtClean="0"/>
            <a:t>(cognitivo)</a:t>
          </a:r>
          <a:endParaRPr lang="es-ES" dirty="0"/>
        </a:p>
      </dgm:t>
    </dgm:pt>
    <dgm:pt modelId="{239B429C-8FFA-4A19-9FA9-D8A7C5FF514D}" type="parTrans" cxnId="{96EC62E1-DB33-4DA3-9D0F-D09302B151EE}">
      <dgm:prSet/>
      <dgm:spPr/>
      <dgm:t>
        <a:bodyPr/>
        <a:lstStyle/>
        <a:p>
          <a:endParaRPr lang="es-ES"/>
        </a:p>
      </dgm:t>
    </dgm:pt>
    <dgm:pt modelId="{E1FF11A6-E800-47F9-A3FB-A23606E86E3C}" type="sibTrans" cxnId="{96EC62E1-DB33-4DA3-9D0F-D09302B151EE}">
      <dgm:prSet/>
      <dgm:spPr/>
      <dgm:t>
        <a:bodyPr/>
        <a:lstStyle/>
        <a:p>
          <a:endParaRPr lang="es-ES"/>
        </a:p>
      </dgm:t>
    </dgm:pt>
    <dgm:pt modelId="{C2B6716D-1D8E-43A8-ACC6-E6D9441EF436}" type="pres">
      <dgm:prSet presAssocID="{3C42208D-EF4C-4D1E-A997-8E7F2895C2B8}" presName="compositeShape" presStyleCnt="0">
        <dgm:presLayoutVars>
          <dgm:chMax val="7"/>
          <dgm:dir/>
          <dgm:resizeHandles val="exact"/>
        </dgm:presLayoutVars>
      </dgm:prSet>
      <dgm:spPr/>
    </dgm:pt>
    <dgm:pt modelId="{980C9C87-93FD-4D05-AC71-3A06A9BA5B8A}" type="pres">
      <dgm:prSet presAssocID="{3C42208D-EF4C-4D1E-A997-8E7F2895C2B8}" presName="wedge1" presStyleLbl="node1" presStyleIdx="0" presStyleCnt="3" custLinFactNeighborX="-2577" custLinFactNeighborY="3160"/>
      <dgm:spPr/>
      <dgm:t>
        <a:bodyPr/>
        <a:lstStyle/>
        <a:p>
          <a:endParaRPr lang="es-ES"/>
        </a:p>
      </dgm:t>
    </dgm:pt>
    <dgm:pt modelId="{5C09098F-B789-40E9-8E65-91581270E691}" type="pres">
      <dgm:prSet presAssocID="{3C42208D-EF4C-4D1E-A997-8E7F2895C2B8}" presName="wedge1Tx" presStyleLbl="node1" presStyleIdx="0" presStyleCnt="3">
        <dgm:presLayoutVars>
          <dgm:chMax val="0"/>
          <dgm:chPref val="0"/>
          <dgm:bulletEnabled val="1"/>
        </dgm:presLayoutVars>
      </dgm:prSet>
      <dgm:spPr/>
      <dgm:t>
        <a:bodyPr/>
        <a:lstStyle/>
        <a:p>
          <a:endParaRPr lang="es-ES"/>
        </a:p>
      </dgm:t>
    </dgm:pt>
    <dgm:pt modelId="{31DBF340-788F-4508-978D-3E704BCB0BFD}" type="pres">
      <dgm:prSet presAssocID="{3C42208D-EF4C-4D1E-A997-8E7F2895C2B8}" presName="wedge2" presStyleLbl="node1" presStyleIdx="1" presStyleCnt="3" custLinFactNeighborX="226" custLinFactNeighborY="5417"/>
      <dgm:spPr/>
      <dgm:t>
        <a:bodyPr/>
        <a:lstStyle/>
        <a:p>
          <a:endParaRPr lang="es-ES"/>
        </a:p>
      </dgm:t>
    </dgm:pt>
    <dgm:pt modelId="{FAA6BE6B-4B0C-4158-BF44-52FD67876FA9}" type="pres">
      <dgm:prSet presAssocID="{3C42208D-EF4C-4D1E-A997-8E7F2895C2B8}" presName="wedge2Tx" presStyleLbl="node1" presStyleIdx="1" presStyleCnt="3">
        <dgm:presLayoutVars>
          <dgm:chMax val="0"/>
          <dgm:chPref val="0"/>
          <dgm:bulletEnabled val="1"/>
        </dgm:presLayoutVars>
      </dgm:prSet>
      <dgm:spPr/>
      <dgm:t>
        <a:bodyPr/>
        <a:lstStyle/>
        <a:p>
          <a:endParaRPr lang="es-ES"/>
        </a:p>
      </dgm:t>
    </dgm:pt>
    <dgm:pt modelId="{7C123B62-241F-491B-BF76-10019CFC0495}" type="pres">
      <dgm:prSet presAssocID="{3C42208D-EF4C-4D1E-A997-8E7F2895C2B8}" presName="wedge3" presStyleLbl="node1" presStyleIdx="2" presStyleCnt="3"/>
      <dgm:spPr/>
      <dgm:t>
        <a:bodyPr/>
        <a:lstStyle/>
        <a:p>
          <a:endParaRPr lang="es-ES"/>
        </a:p>
      </dgm:t>
    </dgm:pt>
    <dgm:pt modelId="{299F6D0D-B338-49BD-8E8D-3F09EB9F989E}" type="pres">
      <dgm:prSet presAssocID="{3C42208D-EF4C-4D1E-A997-8E7F2895C2B8}" presName="wedge3Tx" presStyleLbl="node1" presStyleIdx="2" presStyleCnt="3">
        <dgm:presLayoutVars>
          <dgm:chMax val="0"/>
          <dgm:chPref val="0"/>
          <dgm:bulletEnabled val="1"/>
        </dgm:presLayoutVars>
      </dgm:prSet>
      <dgm:spPr/>
      <dgm:t>
        <a:bodyPr/>
        <a:lstStyle/>
        <a:p>
          <a:endParaRPr lang="es-ES"/>
        </a:p>
      </dgm:t>
    </dgm:pt>
  </dgm:ptLst>
  <dgm:cxnLst>
    <dgm:cxn modelId="{346BDD5E-B889-4342-BDC2-9E7F1272D595}" type="presOf" srcId="{FED28255-D7B3-46C7-869A-529D765D2A16}" destId="{299F6D0D-B338-49BD-8E8D-3F09EB9F989E}" srcOrd="1" destOrd="0" presId="urn:microsoft.com/office/officeart/2005/8/layout/chart3"/>
    <dgm:cxn modelId="{847CA3C3-93DB-4135-9ADF-B2F5C28F704C}" type="presOf" srcId="{07E3E6A7-120E-4672-BA4E-3DA95FCAB326}" destId="{980C9C87-93FD-4D05-AC71-3A06A9BA5B8A}" srcOrd="0" destOrd="0" presId="urn:microsoft.com/office/officeart/2005/8/layout/chart3"/>
    <dgm:cxn modelId="{71EAD946-CAB1-4AC2-8A35-50F83D919F93}" type="presOf" srcId="{07E3E6A7-120E-4672-BA4E-3DA95FCAB326}" destId="{5C09098F-B789-40E9-8E65-91581270E691}" srcOrd="1" destOrd="0" presId="urn:microsoft.com/office/officeart/2005/8/layout/chart3"/>
    <dgm:cxn modelId="{052AAAB9-3E4E-46A2-AEE2-DEAEF3BB8EFD}" srcId="{3C42208D-EF4C-4D1E-A997-8E7F2895C2B8}" destId="{07E3E6A7-120E-4672-BA4E-3DA95FCAB326}" srcOrd="0" destOrd="0" parTransId="{4F2C3794-0723-4768-9908-3E856BDF94EF}" sibTransId="{9E6EA79D-78A7-4F50-B0E0-3D6255A8AAD4}"/>
    <dgm:cxn modelId="{737FC4E0-82A5-4B5F-BF2D-07960953236F}" type="presOf" srcId="{FED28255-D7B3-46C7-869A-529D765D2A16}" destId="{7C123B62-241F-491B-BF76-10019CFC0495}" srcOrd="0" destOrd="0" presId="urn:microsoft.com/office/officeart/2005/8/layout/chart3"/>
    <dgm:cxn modelId="{96EC62E1-DB33-4DA3-9D0F-D09302B151EE}" srcId="{3C42208D-EF4C-4D1E-A997-8E7F2895C2B8}" destId="{FED28255-D7B3-46C7-869A-529D765D2A16}" srcOrd="2" destOrd="0" parTransId="{239B429C-8FFA-4A19-9FA9-D8A7C5FF514D}" sibTransId="{E1FF11A6-E800-47F9-A3FB-A23606E86E3C}"/>
    <dgm:cxn modelId="{560BA5BA-A716-4E8B-9C26-3349AEACC6D8}" type="presOf" srcId="{CA1B21BB-1C66-437E-BD27-0167D6127F4F}" destId="{31DBF340-788F-4508-978D-3E704BCB0BFD}" srcOrd="0" destOrd="0" presId="urn:microsoft.com/office/officeart/2005/8/layout/chart3"/>
    <dgm:cxn modelId="{6DA5DB5B-4721-4C81-8068-E0E489736EFC}" type="presOf" srcId="{3C42208D-EF4C-4D1E-A997-8E7F2895C2B8}" destId="{C2B6716D-1D8E-43A8-ACC6-E6D9441EF436}" srcOrd="0" destOrd="0" presId="urn:microsoft.com/office/officeart/2005/8/layout/chart3"/>
    <dgm:cxn modelId="{77F15670-2A39-40B2-B0CD-BA76A432D3DA}" type="presOf" srcId="{CA1B21BB-1C66-437E-BD27-0167D6127F4F}" destId="{FAA6BE6B-4B0C-4158-BF44-52FD67876FA9}" srcOrd="1" destOrd="0" presId="urn:microsoft.com/office/officeart/2005/8/layout/chart3"/>
    <dgm:cxn modelId="{AF8EC3D9-AB58-499E-964A-FE4ECEEA0A03}" srcId="{3C42208D-EF4C-4D1E-A997-8E7F2895C2B8}" destId="{CA1B21BB-1C66-437E-BD27-0167D6127F4F}" srcOrd="1" destOrd="0" parTransId="{B3136B2C-51A3-4A80-8A2F-5F194F6F5C7F}" sibTransId="{D0B60C38-312F-4FAE-BA97-C025ED1E68CB}"/>
    <dgm:cxn modelId="{008DC444-D8CF-45C0-B736-945FC4C824F3}" type="presParOf" srcId="{C2B6716D-1D8E-43A8-ACC6-E6D9441EF436}" destId="{980C9C87-93FD-4D05-AC71-3A06A9BA5B8A}" srcOrd="0" destOrd="0" presId="urn:microsoft.com/office/officeart/2005/8/layout/chart3"/>
    <dgm:cxn modelId="{42C46C0A-1CC2-4396-AFD1-196F79D62098}" type="presParOf" srcId="{C2B6716D-1D8E-43A8-ACC6-E6D9441EF436}" destId="{5C09098F-B789-40E9-8E65-91581270E691}" srcOrd="1" destOrd="0" presId="urn:microsoft.com/office/officeart/2005/8/layout/chart3"/>
    <dgm:cxn modelId="{F37C20FD-24D1-489C-BA10-DC94E8DA0AF7}" type="presParOf" srcId="{C2B6716D-1D8E-43A8-ACC6-E6D9441EF436}" destId="{31DBF340-788F-4508-978D-3E704BCB0BFD}" srcOrd="2" destOrd="0" presId="urn:microsoft.com/office/officeart/2005/8/layout/chart3"/>
    <dgm:cxn modelId="{0DB21550-6D3A-4A70-9E2D-5978F9C93394}" type="presParOf" srcId="{C2B6716D-1D8E-43A8-ACC6-E6D9441EF436}" destId="{FAA6BE6B-4B0C-4158-BF44-52FD67876FA9}" srcOrd="3" destOrd="0" presId="urn:microsoft.com/office/officeart/2005/8/layout/chart3"/>
    <dgm:cxn modelId="{7F9A4070-8C71-44CA-B0E8-4594A9B7A16C}" type="presParOf" srcId="{C2B6716D-1D8E-43A8-ACC6-E6D9441EF436}" destId="{7C123B62-241F-491B-BF76-10019CFC0495}" srcOrd="4" destOrd="0" presId="urn:microsoft.com/office/officeart/2005/8/layout/chart3"/>
    <dgm:cxn modelId="{EDD7D74A-9EFE-4FB7-B710-0F48BE987FF7}" type="presParOf" srcId="{C2B6716D-1D8E-43A8-ACC6-E6D9441EF436}" destId="{299F6D0D-B338-49BD-8E8D-3F09EB9F989E}"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010BF9D-6DDE-4371-8153-F98A3F7DBFE1}" type="doc">
      <dgm:prSet loTypeId="urn:microsoft.com/office/officeart/2005/8/layout/pList2" loCatId="list" qsTypeId="urn:microsoft.com/office/officeart/2005/8/quickstyle/simple1" qsCatId="simple" csTypeId="urn:microsoft.com/office/officeart/2005/8/colors/colorful5" csCatId="colorful" phldr="1"/>
      <dgm:spPr/>
    </dgm:pt>
    <dgm:pt modelId="{85515DB5-2DDE-4F41-8304-F0474B786257}">
      <dgm:prSet phldrT="[Texto]" custT="1"/>
      <dgm:spPr/>
      <dgm:t>
        <a:bodyPr/>
        <a:lstStyle/>
        <a:p>
          <a:pPr algn="ctr"/>
          <a:r>
            <a:rPr lang="es-ES" sz="1600" b="1" dirty="0" smtClean="0"/>
            <a:t>Autoaceptación</a:t>
          </a:r>
        </a:p>
        <a:p>
          <a:pPr algn="just"/>
          <a:r>
            <a:rPr lang="es-ES" sz="1600" dirty="0" smtClean="0"/>
            <a:t>Consiste en aceptar y aprobarse a uno mismo y cada una de las partes que nos forman o nos integran, teniendo en cuenta tanto nuestras virtudes y nuestros defectos, ya que todos forman parte de nuestro ser.</a:t>
          </a:r>
          <a:endParaRPr lang="es-ES" sz="1600" dirty="0"/>
        </a:p>
      </dgm:t>
    </dgm:pt>
    <dgm:pt modelId="{832BA0B0-B620-4183-9BAA-1859666009D7}" type="parTrans" cxnId="{3E8E8B13-0F3D-4066-B91D-2130392EFEB8}">
      <dgm:prSet/>
      <dgm:spPr/>
      <dgm:t>
        <a:bodyPr/>
        <a:lstStyle/>
        <a:p>
          <a:endParaRPr lang="es-ES"/>
        </a:p>
      </dgm:t>
    </dgm:pt>
    <dgm:pt modelId="{78F91A8D-9890-491B-AD26-331498B0CB85}" type="sibTrans" cxnId="{3E8E8B13-0F3D-4066-B91D-2130392EFEB8}">
      <dgm:prSet/>
      <dgm:spPr/>
      <dgm:t>
        <a:bodyPr/>
        <a:lstStyle/>
        <a:p>
          <a:endParaRPr lang="es-ES"/>
        </a:p>
      </dgm:t>
    </dgm:pt>
    <dgm:pt modelId="{11114990-856A-47FE-8298-806DC7A17A1C}">
      <dgm:prSet phldrT="[Texto]" custT="1"/>
      <dgm:spPr/>
      <dgm:t>
        <a:bodyPr/>
        <a:lstStyle/>
        <a:p>
          <a:pPr algn="ctr"/>
          <a:r>
            <a:rPr lang="es-ES" sz="1600" b="1" dirty="0" smtClean="0"/>
            <a:t>Autoconcepto</a:t>
          </a:r>
        </a:p>
        <a:p>
          <a:pPr algn="just"/>
          <a:r>
            <a:rPr lang="es-ES" sz="2000" dirty="0" smtClean="0"/>
            <a:t>El autoconcepto es la opinión que una persona tiene sobre sí misma, que lleva asociado un juicio de valor.</a:t>
          </a:r>
          <a:endParaRPr lang="es-ES" sz="2000" dirty="0"/>
        </a:p>
      </dgm:t>
    </dgm:pt>
    <dgm:pt modelId="{B89B3E39-8DDB-4708-9195-E5BE1EC2C193}" type="parTrans" cxnId="{C8355A8B-B5DD-4A70-9B04-7A2E4CADFB59}">
      <dgm:prSet/>
      <dgm:spPr/>
      <dgm:t>
        <a:bodyPr/>
        <a:lstStyle/>
        <a:p>
          <a:endParaRPr lang="es-ES"/>
        </a:p>
      </dgm:t>
    </dgm:pt>
    <dgm:pt modelId="{2198A378-BD4E-4EA9-88B0-773A19DCE13A}" type="sibTrans" cxnId="{C8355A8B-B5DD-4A70-9B04-7A2E4CADFB59}">
      <dgm:prSet/>
      <dgm:spPr/>
      <dgm:t>
        <a:bodyPr/>
        <a:lstStyle/>
        <a:p>
          <a:endParaRPr lang="es-ES"/>
        </a:p>
      </dgm:t>
    </dgm:pt>
    <dgm:pt modelId="{22131374-D8CC-4899-904E-B13CC1D00E12}">
      <dgm:prSet phldrT="[Texto]" custT="1"/>
      <dgm:spPr/>
      <dgm:t>
        <a:bodyPr/>
        <a:lstStyle/>
        <a:p>
          <a:pPr algn="ctr"/>
          <a:r>
            <a:rPr lang="es-ES" sz="1400" b="1" dirty="0" smtClean="0"/>
            <a:t>Pensamientos erróneos en la autoestima</a:t>
          </a:r>
        </a:p>
        <a:p>
          <a:pPr algn="just"/>
          <a:r>
            <a:rPr lang="es-ES" sz="1400" dirty="0" smtClean="0"/>
            <a:t>Autoacusación</a:t>
          </a:r>
        </a:p>
        <a:p>
          <a:pPr algn="just"/>
          <a:r>
            <a:rPr lang="es-ES" sz="1400" dirty="0" err="1" smtClean="0"/>
            <a:t>Autoatribución</a:t>
          </a:r>
          <a:endParaRPr lang="es-ES" sz="1400" dirty="0" smtClean="0"/>
        </a:p>
        <a:p>
          <a:pPr algn="just"/>
          <a:r>
            <a:rPr lang="es-ES" sz="1400" dirty="0" err="1" smtClean="0"/>
            <a:t>Autodesignación</a:t>
          </a:r>
          <a:r>
            <a:rPr lang="es-ES" sz="1400" dirty="0" smtClean="0"/>
            <a:t> simplificadora</a:t>
          </a:r>
        </a:p>
        <a:p>
          <a:pPr algn="just"/>
          <a:r>
            <a:rPr lang="es-ES" sz="1400" dirty="0" smtClean="0"/>
            <a:t>Filtrado negativo</a:t>
          </a:r>
        </a:p>
        <a:p>
          <a:pPr algn="just"/>
          <a:r>
            <a:rPr lang="es-ES" sz="1400" dirty="0" err="1" smtClean="0"/>
            <a:t>Hipercontrol</a:t>
          </a:r>
          <a:endParaRPr lang="es-ES" sz="1400" dirty="0" smtClean="0"/>
        </a:p>
        <a:p>
          <a:pPr algn="just"/>
          <a:r>
            <a:rPr lang="es-ES" sz="1400" dirty="0" err="1" smtClean="0"/>
            <a:t>Hipocontrol</a:t>
          </a:r>
          <a:endParaRPr lang="es-ES" sz="1400" dirty="0" smtClean="0"/>
        </a:p>
        <a:p>
          <a:pPr algn="just"/>
          <a:r>
            <a:rPr lang="es-ES" sz="1400" dirty="0" err="1" smtClean="0"/>
            <a:t>Hipergeneralización</a:t>
          </a:r>
          <a:endParaRPr lang="es-ES" sz="1400" dirty="0" smtClean="0"/>
        </a:p>
        <a:p>
          <a:pPr algn="just"/>
          <a:r>
            <a:rPr lang="en-US" sz="1400" dirty="0" err="1" smtClean="0"/>
            <a:t>Pensamiento</a:t>
          </a:r>
          <a:r>
            <a:rPr lang="en-US" sz="1400" dirty="0" smtClean="0"/>
            <a:t> </a:t>
          </a:r>
          <a:r>
            <a:rPr lang="en-US" sz="1400" dirty="0" err="1" smtClean="0"/>
            <a:t>polarizado</a:t>
          </a:r>
          <a:endParaRPr lang="en-US" sz="1400" dirty="0" smtClean="0"/>
        </a:p>
        <a:p>
          <a:pPr algn="just"/>
          <a:r>
            <a:rPr lang="en-US" sz="1400" dirty="0" err="1" smtClean="0"/>
            <a:t>Razonamiento</a:t>
          </a:r>
          <a:r>
            <a:rPr lang="en-US" sz="1400" dirty="0" smtClean="0"/>
            <a:t> </a:t>
          </a:r>
          <a:r>
            <a:rPr lang="en-US" sz="1400" dirty="0" err="1" smtClean="0"/>
            <a:t>emocional</a:t>
          </a:r>
          <a:endParaRPr lang="es-ES" sz="1400" b="1" dirty="0"/>
        </a:p>
      </dgm:t>
    </dgm:pt>
    <dgm:pt modelId="{9C74D8A8-B16D-4F8D-85EF-C9982CBADF1B}" type="parTrans" cxnId="{ADC34853-57D7-4192-9819-DA2E79BCFD04}">
      <dgm:prSet/>
      <dgm:spPr/>
      <dgm:t>
        <a:bodyPr/>
        <a:lstStyle/>
        <a:p>
          <a:endParaRPr lang="es-ES"/>
        </a:p>
      </dgm:t>
    </dgm:pt>
    <dgm:pt modelId="{F6BF6599-56C8-4671-A264-A87550AA2471}" type="sibTrans" cxnId="{ADC34853-57D7-4192-9819-DA2E79BCFD04}">
      <dgm:prSet/>
      <dgm:spPr/>
      <dgm:t>
        <a:bodyPr/>
        <a:lstStyle/>
        <a:p>
          <a:endParaRPr lang="es-ES"/>
        </a:p>
      </dgm:t>
    </dgm:pt>
    <dgm:pt modelId="{95CD5089-4E37-4DB9-A4AF-0BD37F4E2678}" type="pres">
      <dgm:prSet presAssocID="{B010BF9D-6DDE-4371-8153-F98A3F7DBFE1}" presName="Name0" presStyleCnt="0">
        <dgm:presLayoutVars>
          <dgm:dir/>
          <dgm:resizeHandles val="exact"/>
        </dgm:presLayoutVars>
      </dgm:prSet>
      <dgm:spPr/>
    </dgm:pt>
    <dgm:pt modelId="{37DA980E-DE9C-4115-B7B4-EF7DCDC34D53}" type="pres">
      <dgm:prSet presAssocID="{B010BF9D-6DDE-4371-8153-F98A3F7DBFE1}" presName="bkgdShp" presStyleLbl="alignAccFollowNode1" presStyleIdx="0" presStyleCnt="1" custLinFactNeighborX="64" custLinFactNeighborY="5720"/>
      <dgm:spPr/>
    </dgm:pt>
    <dgm:pt modelId="{08D6881E-E19A-479B-B583-D1CB2BB58085}" type="pres">
      <dgm:prSet presAssocID="{B010BF9D-6DDE-4371-8153-F98A3F7DBFE1}" presName="linComp" presStyleCnt="0"/>
      <dgm:spPr/>
    </dgm:pt>
    <dgm:pt modelId="{67204C72-FFC0-4DBB-86A1-F4E71772EACD}" type="pres">
      <dgm:prSet presAssocID="{85515DB5-2DDE-4F41-8304-F0474B786257}" presName="compNode" presStyleCnt="0"/>
      <dgm:spPr/>
    </dgm:pt>
    <dgm:pt modelId="{505E9F6B-7E84-48B8-87AE-395A090AEAE2}" type="pres">
      <dgm:prSet presAssocID="{85515DB5-2DDE-4F41-8304-F0474B786257}" presName="node" presStyleLbl="node1" presStyleIdx="0" presStyleCnt="3" custLinFactNeighborX="-838" custLinFactNeighborY="-690">
        <dgm:presLayoutVars>
          <dgm:bulletEnabled val="1"/>
        </dgm:presLayoutVars>
      </dgm:prSet>
      <dgm:spPr/>
      <dgm:t>
        <a:bodyPr/>
        <a:lstStyle/>
        <a:p>
          <a:endParaRPr lang="es-ES"/>
        </a:p>
      </dgm:t>
    </dgm:pt>
    <dgm:pt modelId="{7968119D-0E70-4824-957B-315998F8C7DD}" type="pres">
      <dgm:prSet presAssocID="{85515DB5-2DDE-4F41-8304-F0474B786257}" presName="invisiNode" presStyleLbl="node1" presStyleIdx="0" presStyleCnt="3"/>
      <dgm:spPr/>
    </dgm:pt>
    <dgm:pt modelId="{491DFA34-CB20-47DF-AE80-62F2BD101244}" type="pres">
      <dgm:prSet presAssocID="{85515DB5-2DDE-4F41-8304-F0474B786257}" presName="imagNode" presStyleLbl="fgImgPlace1" presStyleIdx="0" presStyleCnt="3"/>
      <dgm:spPr/>
    </dgm:pt>
    <dgm:pt modelId="{91DA5C70-29A2-47E5-9A57-118545223D5F}" type="pres">
      <dgm:prSet presAssocID="{78F91A8D-9890-491B-AD26-331498B0CB85}" presName="sibTrans" presStyleLbl="sibTrans2D1" presStyleIdx="0" presStyleCnt="0"/>
      <dgm:spPr/>
      <dgm:t>
        <a:bodyPr/>
        <a:lstStyle/>
        <a:p>
          <a:endParaRPr lang="es-ES"/>
        </a:p>
      </dgm:t>
    </dgm:pt>
    <dgm:pt modelId="{F901BB14-9157-4745-99BF-51783D9E698A}" type="pres">
      <dgm:prSet presAssocID="{11114990-856A-47FE-8298-806DC7A17A1C}" presName="compNode" presStyleCnt="0"/>
      <dgm:spPr/>
    </dgm:pt>
    <dgm:pt modelId="{FFB09F6B-9F8B-4FC8-BF75-EFCCD79F2CFB}" type="pres">
      <dgm:prSet presAssocID="{11114990-856A-47FE-8298-806DC7A17A1C}" presName="node" presStyleLbl="node1" presStyleIdx="1" presStyleCnt="3" custLinFactNeighborX="-1387" custLinFactNeighborY="-760">
        <dgm:presLayoutVars>
          <dgm:bulletEnabled val="1"/>
        </dgm:presLayoutVars>
      </dgm:prSet>
      <dgm:spPr/>
      <dgm:t>
        <a:bodyPr/>
        <a:lstStyle/>
        <a:p>
          <a:endParaRPr lang="es-ES"/>
        </a:p>
      </dgm:t>
    </dgm:pt>
    <dgm:pt modelId="{82CA1CE7-EFFF-452D-90FC-7E6010D70ACA}" type="pres">
      <dgm:prSet presAssocID="{11114990-856A-47FE-8298-806DC7A17A1C}" presName="invisiNode" presStyleLbl="node1" presStyleIdx="1" presStyleCnt="3"/>
      <dgm:spPr/>
    </dgm:pt>
    <dgm:pt modelId="{CFEAE04F-898C-4EC9-846B-0D192D1E26A6}" type="pres">
      <dgm:prSet presAssocID="{11114990-856A-47FE-8298-806DC7A17A1C}" presName="imagNode" presStyleLbl="fgImgPlace1" presStyleIdx="1" presStyleCnt="3"/>
      <dgm:spPr/>
    </dgm:pt>
    <dgm:pt modelId="{B2CD1598-6272-409D-B7F6-17C22CE25A72}" type="pres">
      <dgm:prSet presAssocID="{2198A378-BD4E-4EA9-88B0-773A19DCE13A}" presName="sibTrans" presStyleLbl="sibTrans2D1" presStyleIdx="0" presStyleCnt="0"/>
      <dgm:spPr/>
      <dgm:t>
        <a:bodyPr/>
        <a:lstStyle/>
        <a:p>
          <a:endParaRPr lang="es-ES"/>
        </a:p>
      </dgm:t>
    </dgm:pt>
    <dgm:pt modelId="{D76A939F-1EC6-4454-9335-7E25DF7308E9}" type="pres">
      <dgm:prSet presAssocID="{22131374-D8CC-4899-904E-B13CC1D00E12}" presName="compNode" presStyleCnt="0"/>
      <dgm:spPr/>
    </dgm:pt>
    <dgm:pt modelId="{1C78BEF3-8E1A-465F-8C09-F1CA5D195CC1}" type="pres">
      <dgm:prSet presAssocID="{22131374-D8CC-4899-904E-B13CC1D00E12}" presName="node" presStyleLbl="node1" presStyleIdx="2" presStyleCnt="3" custScaleX="101989" custLinFactNeighborX="3831">
        <dgm:presLayoutVars>
          <dgm:bulletEnabled val="1"/>
        </dgm:presLayoutVars>
      </dgm:prSet>
      <dgm:spPr/>
      <dgm:t>
        <a:bodyPr/>
        <a:lstStyle/>
        <a:p>
          <a:endParaRPr lang="es-ES"/>
        </a:p>
      </dgm:t>
    </dgm:pt>
    <dgm:pt modelId="{17DB0880-1E1C-4558-BB18-0A81CC867E61}" type="pres">
      <dgm:prSet presAssocID="{22131374-D8CC-4899-904E-B13CC1D00E12}" presName="invisiNode" presStyleLbl="node1" presStyleIdx="2" presStyleCnt="3"/>
      <dgm:spPr/>
    </dgm:pt>
    <dgm:pt modelId="{2FA56BDE-6D67-4761-8891-CBE464F7D5BA}" type="pres">
      <dgm:prSet presAssocID="{22131374-D8CC-4899-904E-B13CC1D00E12}" presName="imagNode" presStyleLbl="fgImgPlace1" presStyleIdx="2" presStyleCnt="3"/>
      <dgm:spPr/>
    </dgm:pt>
  </dgm:ptLst>
  <dgm:cxnLst>
    <dgm:cxn modelId="{2FC6CAD1-4C9D-488A-B478-E93A96BD304C}" type="presOf" srcId="{85515DB5-2DDE-4F41-8304-F0474B786257}" destId="{505E9F6B-7E84-48B8-87AE-395A090AEAE2}" srcOrd="0" destOrd="0" presId="urn:microsoft.com/office/officeart/2005/8/layout/pList2"/>
    <dgm:cxn modelId="{81F6F142-7516-49B0-9298-222921C9B2C8}" type="presOf" srcId="{22131374-D8CC-4899-904E-B13CC1D00E12}" destId="{1C78BEF3-8E1A-465F-8C09-F1CA5D195CC1}" srcOrd="0" destOrd="0" presId="urn:microsoft.com/office/officeart/2005/8/layout/pList2"/>
    <dgm:cxn modelId="{113C2517-6AF6-424D-A1B7-4EEC36C3864E}" type="presOf" srcId="{B010BF9D-6DDE-4371-8153-F98A3F7DBFE1}" destId="{95CD5089-4E37-4DB9-A4AF-0BD37F4E2678}" srcOrd="0" destOrd="0" presId="urn:microsoft.com/office/officeart/2005/8/layout/pList2"/>
    <dgm:cxn modelId="{60AFAC50-FA39-441E-96B2-E489226D54A3}" type="presOf" srcId="{11114990-856A-47FE-8298-806DC7A17A1C}" destId="{FFB09F6B-9F8B-4FC8-BF75-EFCCD79F2CFB}" srcOrd="0" destOrd="0" presId="urn:microsoft.com/office/officeart/2005/8/layout/pList2"/>
    <dgm:cxn modelId="{F56DCC67-D3E7-453F-99B5-F47C14D8939D}" type="presOf" srcId="{2198A378-BD4E-4EA9-88B0-773A19DCE13A}" destId="{B2CD1598-6272-409D-B7F6-17C22CE25A72}" srcOrd="0" destOrd="0" presId="urn:microsoft.com/office/officeart/2005/8/layout/pList2"/>
    <dgm:cxn modelId="{ADC34853-57D7-4192-9819-DA2E79BCFD04}" srcId="{B010BF9D-6DDE-4371-8153-F98A3F7DBFE1}" destId="{22131374-D8CC-4899-904E-B13CC1D00E12}" srcOrd="2" destOrd="0" parTransId="{9C74D8A8-B16D-4F8D-85EF-C9982CBADF1B}" sibTransId="{F6BF6599-56C8-4671-A264-A87550AA2471}"/>
    <dgm:cxn modelId="{3E8E8B13-0F3D-4066-B91D-2130392EFEB8}" srcId="{B010BF9D-6DDE-4371-8153-F98A3F7DBFE1}" destId="{85515DB5-2DDE-4F41-8304-F0474B786257}" srcOrd="0" destOrd="0" parTransId="{832BA0B0-B620-4183-9BAA-1859666009D7}" sibTransId="{78F91A8D-9890-491B-AD26-331498B0CB85}"/>
    <dgm:cxn modelId="{C8355A8B-B5DD-4A70-9B04-7A2E4CADFB59}" srcId="{B010BF9D-6DDE-4371-8153-F98A3F7DBFE1}" destId="{11114990-856A-47FE-8298-806DC7A17A1C}" srcOrd="1" destOrd="0" parTransId="{B89B3E39-8DDB-4708-9195-E5BE1EC2C193}" sibTransId="{2198A378-BD4E-4EA9-88B0-773A19DCE13A}"/>
    <dgm:cxn modelId="{588783F9-F7E2-4585-8856-411DD5295BAE}" type="presOf" srcId="{78F91A8D-9890-491B-AD26-331498B0CB85}" destId="{91DA5C70-29A2-47E5-9A57-118545223D5F}" srcOrd="0" destOrd="0" presId="urn:microsoft.com/office/officeart/2005/8/layout/pList2"/>
    <dgm:cxn modelId="{338C39D1-AD89-46D0-B3BB-EB2A83B5B43F}" type="presParOf" srcId="{95CD5089-4E37-4DB9-A4AF-0BD37F4E2678}" destId="{37DA980E-DE9C-4115-B7B4-EF7DCDC34D53}" srcOrd="0" destOrd="0" presId="urn:microsoft.com/office/officeart/2005/8/layout/pList2"/>
    <dgm:cxn modelId="{E97DABF8-6C99-4CE5-8E6E-4C2591A5C331}" type="presParOf" srcId="{95CD5089-4E37-4DB9-A4AF-0BD37F4E2678}" destId="{08D6881E-E19A-479B-B583-D1CB2BB58085}" srcOrd="1" destOrd="0" presId="urn:microsoft.com/office/officeart/2005/8/layout/pList2"/>
    <dgm:cxn modelId="{D19401C3-9F6F-44B5-AE92-A5D88EA4F2D6}" type="presParOf" srcId="{08D6881E-E19A-479B-B583-D1CB2BB58085}" destId="{67204C72-FFC0-4DBB-86A1-F4E71772EACD}" srcOrd="0" destOrd="0" presId="urn:microsoft.com/office/officeart/2005/8/layout/pList2"/>
    <dgm:cxn modelId="{FDAC97A4-6227-4E1B-B0B7-837B1F1F2C4F}" type="presParOf" srcId="{67204C72-FFC0-4DBB-86A1-F4E71772EACD}" destId="{505E9F6B-7E84-48B8-87AE-395A090AEAE2}" srcOrd="0" destOrd="0" presId="urn:microsoft.com/office/officeart/2005/8/layout/pList2"/>
    <dgm:cxn modelId="{AF6C2E82-911C-4DD9-87DB-03C1BA1858F2}" type="presParOf" srcId="{67204C72-FFC0-4DBB-86A1-F4E71772EACD}" destId="{7968119D-0E70-4824-957B-315998F8C7DD}" srcOrd="1" destOrd="0" presId="urn:microsoft.com/office/officeart/2005/8/layout/pList2"/>
    <dgm:cxn modelId="{D7E5B15F-80DF-4351-8542-BE4A34A6844B}" type="presParOf" srcId="{67204C72-FFC0-4DBB-86A1-F4E71772EACD}" destId="{491DFA34-CB20-47DF-AE80-62F2BD101244}" srcOrd="2" destOrd="0" presId="urn:microsoft.com/office/officeart/2005/8/layout/pList2"/>
    <dgm:cxn modelId="{26E07621-9632-44E1-BE90-D8B39B16CCC2}" type="presParOf" srcId="{08D6881E-E19A-479B-B583-D1CB2BB58085}" destId="{91DA5C70-29A2-47E5-9A57-118545223D5F}" srcOrd="1" destOrd="0" presId="urn:microsoft.com/office/officeart/2005/8/layout/pList2"/>
    <dgm:cxn modelId="{BB7DD17E-FCBE-4BA8-A166-AAFF45541030}" type="presParOf" srcId="{08D6881E-E19A-479B-B583-D1CB2BB58085}" destId="{F901BB14-9157-4745-99BF-51783D9E698A}" srcOrd="2" destOrd="0" presId="urn:microsoft.com/office/officeart/2005/8/layout/pList2"/>
    <dgm:cxn modelId="{024E0EB8-EE32-465E-914B-D1444DEB9D7C}" type="presParOf" srcId="{F901BB14-9157-4745-99BF-51783D9E698A}" destId="{FFB09F6B-9F8B-4FC8-BF75-EFCCD79F2CFB}" srcOrd="0" destOrd="0" presId="urn:microsoft.com/office/officeart/2005/8/layout/pList2"/>
    <dgm:cxn modelId="{684201E8-9EC5-453D-9336-BF3F5FE0A0EA}" type="presParOf" srcId="{F901BB14-9157-4745-99BF-51783D9E698A}" destId="{82CA1CE7-EFFF-452D-90FC-7E6010D70ACA}" srcOrd="1" destOrd="0" presId="urn:microsoft.com/office/officeart/2005/8/layout/pList2"/>
    <dgm:cxn modelId="{FB21DC6A-F884-4669-8A53-CFB6BEB89FAE}" type="presParOf" srcId="{F901BB14-9157-4745-99BF-51783D9E698A}" destId="{CFEAE04F-898C-4EC9-846B-0D192D1E26A6}" srcOrd="2" destOrd="0" presId="urn:microsoft.com/office/officeart/2005/8/layout/pList2"/>
    <dgm:cxn modelId="{D8D4A86E-CBF1-4EE7-9D5E-627EAF9D0C03}" type="presParOf" srcId="{08D6881E-E19A-479B-B583-D1CB2BB58085}" destId="{B2CD1598-6272-409D-B7F6-17C22CE25A72}" srcOrd="3" destOrd="0" presId="urn:microsoft.com/office/officeart/2005/8/layout/pList2"/>
    <dgm:cxn modelId="{37EDB40D-CE48-4D73-8359-701896BBBBD4}" type="presParOf" srcId="{08D6881E-E19A-479B-B583-D1CB2BB58085}" destId="{D76A939F-1EC6-4454-9335-7E25DF7308E9}" srcOrd="4" destOrd="0" presId="urn:microsoft.com/office/officeart/2005/8/layout/pList2"/>
    <dgm:cxn modelId="{F27A0C6A-300C-4A4E-BD26-688E0563B885}" type="presParOf" srcId="{D76A939F-1EC6-4454-9335-7E25DF7308E9}" destId="{1C78BEF3-8E1A-465F-8C09-F1CA5D195CC1}" srcOrd="0" destOrd="0" presId="urn:microsoft.com/office/officeart/2005/8/layout/pList2"/>
    <dgm:cxn modelId="{4D975948-4630-452C-90B5-F96A911DFAB5}" type="presParOf" srcId="{D76A939F-1EC6-4454-9335-7E25DF7308E9}" destId="{17DB0880-1E1C-4558-BB18-0A81CC867E61}" srcOrd="1" destOrd="0" presId="urn:microsoft.com/office/officeart/2005/8/layout/pList2"/>
    <dgm:cxn modelId="{4FAF63AA-7F98-48AF-B45B-E9595B7370FE}" type="presParOf" srcId="{D76A939F-1EC6-4454-9335-7E25DF7308E9}" destId="{2FA56BDE-6D67-4761-8891-CBE464F7D5BA}"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59923DE-F1F4-44BD-B425-CC0AD9BE754D}" type="doc">
      <dgm:prSet loTypeId="urn:microsoft.com/office/officeart/2005/8/layout/vList4" loCatId="list" qsTypeId="urn:microsoft.com/office/officeart/2005/8/quickstyle/3d3" qsCatId="3D" csTypeId="urn:microsoft.com/office/officeart/2005/8/colors/accent1_1" csCatId="accent1" phldr="1"/>
      <dgm:spPr/>
      <dgm:t>
        <a:bodyPr/>
        <a:lstStyle/>
        <a:p>
          <a:endParaRPr lang="es-ES"/>
        </a:p>
      </dgm:t>
    </dgm:pt>
    <dgm:pt modelId="{19B29D6A-AD69-4B71-86B8-3209B6D47068}">
      <dgm:prSet phldrT="[Texto]" custT="1"/>
      <dgm:spPr/>
      <dgm:t>
        <a:bodyPr/>
        <a:lstStyle/>
        <a:p>
          <a:r>
            <a:rPr lang="es-ES" sz="1600" dirty="0" smtClean="0"/>
            <a:t>Autoacusación: se atribuye culpa o responsabilidad de lo que ocurre o deja de ocurrir</a:t>
          </a:r>
          <a:endParaRPr lang="es-ES" sz="1600" dirty="0"/>
        </a:p>
      </dgm:t>
    </dgm:pt>
    <dgm:pt modelId="{609292A0-7818-4004-A4EE-6B39A9A66FBB}" type="parTrans" cxnId="{DF348F62-B462-48C6-B306-E6D01B840A32}">
      <dgm:prSet/>
      <dgm:spPr/>
      <dgm:t>
        <a:bodyPr/>
        <a:lstStyle/>
        <a:p>
          <a:endParaRPr lang="es-ES"/>
        </a:p>
      </dgm:t>
    </dgm:pt>
    <dgm:pt modelId="{8BA3E64A-41BA-4C04-A775-88C628D2DB36}" type="sibTrans" cxnId="{DF348F62-B462-48C6-B306-E6D01B840A32}">
      <dgm:prSet/>
      <dgm:spPr/>
      <dgm:t>
        <a:bodyPr/>
        <a:lstStyle/>
        <a:p>
          <a:endParaRPr lang="es-ES"/>
        </a:p>
      </dgm:t>
    </dgm:pt>
    <dgm:pt modelId="{2BC66D9F-E1A3-4FD7-B3C9-A7BDCC5C42F1}">
      <dgm:prSet phldrT="[Texto]" custT="1"/>
      <dgm:spPr/>
      <dgm:t>
        <a:bodyPr/>
        <a:lstStyle/>
        <a:p>
          <a:r>
            <a:rPr lang="es-ES" sz="1600" dirty="0" err="1" smtClean="0"/>
            <a:t>Autoatribución</a:t>
          </a:r>
          <a:r>
            <a:rPr lang="es-ES" sz="1600" dirty="0" smtClean="0"/>
            <a:t>: siente que todo cuanto sucede está en relación con ella misma</a:t>
          </a:r>
          <a:endParaRPr lang="es-ES" sz="1600" dirty="0"/>
        </a:p>
      </dgm:t>
    </dgm:pt>
    <dgm:pt modelId="{09201623-67BA-4D9A-A63A-24CA40441BEE}" type="parTrans" cxnId="{745D0512-B3BF-44EB-9C13-4CEDE3BB5507}">
      <dgm:prSet/>
      <dgm:spPr/>
      <dgm:t>
        <a:bodyPr/>
        <a:lstStyle/>
        <a:p>
          <a:endParaRPr lang="es-ES"/>
        </a:p>
      </dgm:t>
    </dgm:pt>
    <dgm:pt modelId="{C767C156-01D9-4D24-8E4E-518821F03C0F}" type="sibTrans" cxnId="{745D0512-B3BF-44EB-9C13-4CEDE3BB5507}">
      <dgm:prSet/>
      <dgm:spPr/>
      <dgm:t>
        <a:bodyPr/>
        <a:lstStyle/>
        <a:p>
          <a:endParaRPr lang="es-ES"/>
        </a:p>
      </dgm:t>
    </dgm:pt>
    <dgm:pt modelId="{F1FC7CFD-EA9E-41CC-870E-D741C956C80A}">
      <dgm:prSet phldrT="[Texto]" custT="1"/>
      <dgm:spPr/>
      <dgm:t>
        <a:bodyPr/>
        <a:lstStyle/>
        <a:p>
          <a:r>
            <a:rPr lang="es-ES" sz="1600" dirty="0" err="1" smtClean="0"/>
            <a:t>Hipercontrol</a:t>
          </a:r>
          <a:r>
            <a:rPr lang="es-ES" sz="1600" dirty="0" smtClean="0"/>
            <a:t>: piensa que las circunstancias están bajo su control y que puede lidiar con todo</a:t>
          </a:r>
        </a:p>
      </dgm:t>
    </dgm:pt>
    <dgm:pt modelId="{81A71FAF-2A15-4CD3-B5E1-EAAC7743C1B5}" type="parTrans" cxnId="{4D4D0A53-9048-4812-AF4B-4CAF3A6E3EF1}">
      <dgm:prSet/>
      <dgm:spPr/>
      <dgm:t>
        <a:bodyPr/>
        <a:lstStyle/>
        <a:p>
          <a:endParaRPr lang="es-ES"/>
        </a:p>
      </dgm:t>
    </dgm:pt>
    <dgm:pt modelId="{407A9368-10DB-4C23-AB94-D8297D1071D2}" type="sibTrans" cxnId="{4D4D0A53-9048-4812-AF4B-4CAF3A6E3EF1}">
      <dgm:prSet/>
      <dgm:spPr/>
      <dgm:t>
        <a:bodyPr/>
        <a:lstStyle/>
        <a:p>
          <a:endParaRPr lang="es-ES"/>
        </a:p>
      </dgm:t>
    </dgm:pt>
    <dgm:pt modelId="{B32DCC78-A0E3-4216-9B9D-DAF4129485D0}">
      <dgm:prSet custT="1"/>
      <dgm:spPr/>
      <dgm:t>
        <a:bodyPr/>
        <a:lstStyle/>
        <a:p>
          <a:r>
            <a:rPr lang="es-ES" sz="1600" dirty="0" err="1" smtClean="0"/>
            <a:t>Autodesignación</a:t>
          </a:r>
          <a:r>
            <a:rPr lang="es-ES" sz="1600" dirty="0" smtClean="0"/>
            <a:t> simplificadora: hace afirmaciones sobre si misma que confirman una visión distorsionada y negativa de ella</a:t>
          </a:r>
        </a:p>
      </dgm:t>
    </dgm:pt>
    <dgm:pt modelId="{B2BF33E4-2662-46C9-8DC7-508DCF824199}" type="parTrans" cxnId="{341A49F4-040C-4F96-BA5F-31365094052D}">
      <dgm:prSet/>
      <dgm:spPr/>
      <dgm:t>
        <a:bodyPr/>
        <a:lstStyle/>
        <a:p>
          <a:endParaRPr lang="es-ES"/>
        </a:p>
      </dgm:t>
    </dgm:pt>
    <dgm:pt modelId="{A5790BFB-F453-46C5-A264-87DAE2BC9709}" type="sibTrans" cxnId="{341A49F4-040C-4F96-BA5F-31365094052D}">
      <dgm:prSet/>
      <dgm:spPr/>
      <dgm:t>
        <a:bodyPr/>
        <a:lstStyle/>
        <a:p>
          <a:endParaRPr lang="es-ES"/>
        </a:p>
      </dgm:t>
    </dgm:pt>
    <dgm:pt modelId="{0E8F7763-5FD9-4457-AE43-FCC19941CA37}">
      <dgm:prSet custT="1"/>
      <dgm:spPr/>
      <dgm:t>
        <a:bodyPr/>
        <a:lstStyle/>
        <a:p>
          <a:r>
            <a:rPr lang="es-ES" sz="1600" dirty="0" smtClean="0"/>
            <a:t>Filtrado negativo: ve los hechos desde un punto adverso</a:t>
          </a:r>
        </a:p>
      </dgm:t>
    </dgm:pt>
    <dgm:pt modelId="{6B1A1155-61A4-4A47-AB55-B066D449EA22}" type="parTrans" cxnId="{9079DC37-6679-4DCD-8DCE-AAEF3EB4AB98}">
      <dgm:prSet/>
      <dgm:spPr/>
      <dgm:t>
        <a:bodyPr/>
        <a:lstStyle/>
        <a:p>
          <a:endParaRPr lang="es-ES"/>
        </a:p>
      </dgm:t>
    </dgm:pt>
    <dgm:pt modelId="{81BBA6DB-1B85-4B29-A60A-2EB60364A596}" type="sibTrans" cxnId="{9079DC37-6679-4DCD-8DCE-AAEF3EB4AB98}">
      <dgm:prSet/>
      <dgm:spPr/>
      <dgm:t>
        <a:bodyPr/>
        <a:lstStyle/>
        <a:p>
          <a:endParaRPr lang="es-ES"/>
        </a:p>
      </dgm:t>
    </dgm:pt>
    <dgm:pt modelId="{BE1C0686-67BE-4353-B9A4-13697EAD21B3}">
      <dgm:prSet custT="1"/>
      <dgm:spPr/>
      <dgm:t>
        <a:bodyPr/>
        <a:lstStyle/>
        <a:p>
          <a:r>
            <a:rPr lang="es-ES" sz="1600" dirty="0" err="1" smtClean="0"/>
            <a:t>Hipocontrol</a:t>
          </a:r>
          <a:r>
            <a:rPr lang="es-ES" sz="1600" dirty="0" smtClean="0"/>
            <a:t>: piensa que nada está bajo su control y que nada se puede hacer</a:t>
          </a:r>
          <a:endParaRPr lang="es-ES" sz="1600" dirty="0"/>
        </a:p>
      </dgm:t>
    </dgm:pt>
    <dgm:pt modelId="{EA4B69A4-0892-44B2-BD1B-3F7050C98D8C}" type="parTrans" cxnId="{C4072889-9FA9-41D7-953E-65693D1EBADB}">
      <dgm:prSet/>
      <dgm:spPr/>
      <dgm:t>
        <a:bodyPr/>
        <a:lstStyle/>
        <a:p>
          <a:endParaRPr lang="es-ES"/>
        </a:p>
      </dgm:t>
    </dgm:pt>
    <dgm:pt modelId="{410DD890-ED9E-4717-862A-F8CDDE34A341}" type="sibTrans" cxnId="{C4072889-9FA9-41D7-953E-65693D1EBADB}">
      <dgm:prSet/>
      <dgm:spPr/>
      <dgm:t>
        <a:bodyPr/>
        <a:lstStyle/>
        <a:p>
          <a:endParaRPr lang="es-ES"/>
        </a:p>
      </dgm:t>
    </dgm:pt>
    <dgm:pt modelId="{93B324DA-9453-455F-AA28-9D722DA82802}">
      <dgm:prSet custT="1"/>
      <dgm:spPr/>
      <dgm:t>
        <a:bodyPr/>
        <a:lstStyle/>
        <a:p>
          <a:r>
            <a:rPr lang="es-ES" sz="1600" dirty="0" err="1" smtClean="0"/>
            <a:t>Hipergeneralización</a:t>
          </a:r>
          <a:r>
            <a:rPr lang="es-ES" sz="1600" dirty="0" smtClean="0"/>
            <a:t>: traduce cualquier hecho o detalle concreto como una conclusión general</a:t>
          </a:r>
          <a:endParaRPr lang="es-ES" sz="1600" dirty="0"/>
        </a:p>
      </dgm:t>
    </dgm:pt>
    <dgm:pt modelId="{6CFF5BB7-771C-4C5B-9F0C-1D7D7E20E9E8}" type="parTrans" cxnId="{37DC5B1C-E94A-4895-AB97-FBB9EFF92EEA}">
      <dgm:prSet/>
      <dgm:spPr/>
      <dgm:t>
        <a:bodyPr/>
        <a:lstStyle/>
        <a:p>
          <a:endParaRPr lang="es-ES"/>
        </a:p>
      </dgm:t>
    </dgm:pt>
    <dgm:pt modelId="{0C2AABAC-A55C-4C9F-9DCA-AAC44BA18627}" type="sibTrans" cxnId="{37DC5B1C-E94A-4895-AB97-FBB9EFF92EEA}">
      <dgm:prSet/>
      <dgm:spPr/>
      <dgm:t>
        <a:bodyPr/>
        <a:lstStyle/>
        <a:p>
          <a:endParaRPr lang="es-ES"/>
        </a:p>
      </dgm:t>
    </dgm:pt>
    <dgm:pt modelId="{456A4E9C-A15F-4958-B8BF-026D53CBA483}">
      <dgm:prSet custT="1"/>
      <dgm:spPr/>
      <dgm:t>
        <a:bodyPr/>
        <a:lstStyle/>
        <a:p>
          <a:r>
            <a:rPr lang="en-US" sz="1600" dirty="0" err="1" smtClean="0"/>
            <a:t>Pensamiento</a:t>
          </a:r>
          <a:r>
            <a:rPr lang="en-US" sz="1600" dirty="0" smtClean="0"/>
            <a:t> </a:t>
          </a:r>
          <a:r>
            <a:rPr lang="en-US" sz="1600" dirty="0" err="1" smtClean="0"/>
            <a:t>polarizado</a:t>
          </a:r>
          <a:r>
            <a:rPr lang="en-US" sz="1600" dirty="0" smtClean="0"/>
            <a:t>: </a:t>
          </a:r>
          <a:r>
            <a:rPr lang="en-US" sz="1600" dirty="0" err="1" smtClean="0"/>
            <a:t>ve</a:t>
          </a:r>
          <a:r>
            <a:rPr lang="en-US" sz="1600" dirty="0" smtClean="0"/>
            <a:t> las </a:t>
          </a:r>
          <a:r>
            <a:rPr lang="en-US" sz="1600" dirty="0" err="1" smtClean="0"/>
            <a:t>circunstancias</a:t>
          </a:r>
          <a:r>
            <a:rPr lang="en-US" sz="1600" dirty="0" smtClean="0"/>
            <a:t> </a:t>
          </a:r>
          <a:r>
            <a:rPr lang="en-US" sz="1600" dirty="0" err="1" smtClean="0"/>
            <a:t>buenas</a:t>
          </a:r>
          <a:r>
            <a:rPr lang="en-US" sz="1600" dirty="0" smtClean="0"/>
            <a:t> o </a:t>
          </a:r>
          <a:r>
            <a:rPr lang="en-US" sz="1600" dirty="0" err="1" smtClean="0"/>
            <a:t>malas</a:t>
          </a:r>
          <a:r>
            <a:rPr lang="en-US" sz="1600" dirty="0" smtClean="0"/>
            <a:t> de </a:t>
          </a:r>
          <a:r>
            <a:rPr lang="en-US" sz="1600" dirty="0" err="1" smtClean="0"/>
            <a:t>manera</a:t>
          </a:r>
          <a:r>
            <a:rPr lang="en-US" sz="1600" dirty="0" smtClean="0"/>
            <a:t> </a:t>
          </a:r>
          <a:r>
            <a:rPr lang="en-US" sz="1600" dirty="0" err="1" smtClean="0"/>
            <a:t>maniquea</a:t>
          </a:r>
          <a:endParaRPr lang="es-ES" sz="1600" dirty="0"/>
        </a:p>
      </dgm:t>
    </dgm:pt>
    <dgm:pt modelId="{BBB7B047-A87F-4CE5-B082-3B17DA77F2FE}" type="parTrans" cxnId="{187F6106-8541-47FE-BC20-17D760892A6C}">
      <dgm:prSet/>
      <dgm:spPr/>
      <dgm:t>
        <a:bodyPr/>
        <a:lstStyle/>
        <a:p>
          <a:endParaRPr lang="es-ES"/>
        </a:p>
      </dgm:t>
    </dgm:pt>
    <dgm:pt modelId="{3CD09663-243A-42DD-852D-3A6288AF0257}" type="sibTrans" cxnId="{187F6106-8541-47FE-BC20-17D760892A6C}">
      <dgm:prSet/>
      <dgm:spPr/>
      <dgm:t>
        <a:bodyPr/>
        <a:lstStyle/>
        <a:p>
          <a:endParaRPr lang="es-ES"/>
        </a:p>
      </dgm:t>
    </dgm:pt>
    <dgm:pt modelId="{9343614C-F8A0-4850-B054-8AB52E4AE0BD}">
      <dgm:prSet custT="1"/>
      <dgm:spPr/>
      <dgm:t>
        <a:bodyPr/>
        <a:lstStyle/>
        <a:p>
          <a:r>
            <a:rPr lang="en-US" sz="1600" dirty="0" err="1" smtClean="0"/>
            <a:t>Razonamiento</a:t>
          </a:r>
          <a:r>
            <a:rPr lang="en-US" sz="1600" dirty="0" smtClean="0"/>
            <a:t> </a:t>
          </a:r>
          <a:r>
            <a:rPr lang="en-US" sz="1600" dirty="0" err="1" smtClean="0"/>
            <a:t>emocional</a:t>
          </a:r>
          <a:r>
            <a:rPr lang="en-US" sz="1600" dirty="0" smtClean="0"/>
            <a:t>: </a:t>
          </a:r>
          <a:r>
            <a:rPr lang="en-US" sz="1600" dirty="0" err="1" smtClean="0"/>
            <a:t>utiliza</a:t>
          </a:r>
          <a:r>
            <a:rPr lang="en-US" sz="1600" dirty="0" smtClean="0"/>
            <a:t> </a:t>
          </a:r>
          <a:r>
            <a:rPr lang="en-US" sz="1600" dirty="0" err="1" smtClean="0"/>
            <a:t>antipatías</a:t>
          </a:r>
          <a:r>
            <a:rPr lang="en-US" sz="1600" dirty="0" smtClean="0"/>
            <a:t> o </a:t>
          </a:r>
          <a:r>
            <a:rPr lang="en-US" sz="1600" dirty="0" err="1" smtClean="0"/>
            <a:t>simpatías</a:t>
          </a:r>
          <a:r>
            <a:rPr lang="en-US" sz="1600" dirty="0" smtClean="0"/>
            <a:t>, </a:t>
          </a:r>
          <a:r>
            <a:rPr lang="en-US" sz="1600" dirty="0" err="1" smtClean="0"/>
            <a:t>prejuicios</a:t>
          </a:r>
          <a:r>
            <a:rPr lang="en-US" sz="1600" dirty="0" smtClean="0"/>
            <a:t> o </a:t>
          </a:r>
          <a:r>
            <a:rPr lang="en-US" sz="1600" dirty="0" err="1" smtClean="0"/>
            <a:t>sentimientos</a:t>
          </a:r>
          <a:r>
            <a:rPr lang="en-US" sz="1600" dirty="0" smtClean="0"/>
            <a:t> para </a:t>
          </a:r>
          <a:r>
            <a:rPr lang="en-US" sz="1600" dirty="0" err="1" smtClean="0"/>
            <a:t>evaluar</a:t>
          </a:r>
          <a:r>
            <a:rPr lang="en-US" sz="1600" dirty="0" smtClean="0"/>
            <a:t> la </a:t>
          </a:r>
          <a:r>
            <a:rPr lang="en-US" sz="1600" dirty="0" err="1" smtClean="0"/>
            <a:t>realidad</a:t>
          </a:r>
          <a:endParaRPr lang="es-ES" sz="1600" dirty="0"/>
        </a:p>
      </dgm:t>
    </dgm:pt>
    <dgm:pt modelId="{22E823E5-DB40-403A-AB5B-13DF8C706FC3}" type="parTrans" cxnId="{42A13792-F480-48FC-8F10-BB7E0864BDDC}">
      <dgm:prSet/>
      <dgm:spPr/>
      <dgm:t>
        <a:bodyPr/>
        <a:lstStyle/>
        <a:p>
          <a:endParaRPr lang="es-ES"/>
        </a:p>
      </dgm:t>
    </dgm:pt>
    <dgm:pt modelId="{4A30F674-2CFB-4D0E-8C19-A38FEA700B70}" type="sibTrans" cxnId="{42A13792-F480-48FC-8F10-BB7E0864BDDC}">
      <dgm:prSet/>
      <dgm:spPr/>
      <dgm:t>
        <a:bodyPr/>
        <a:lstStyle/>
        <a:p>
          <a:endParaRPr lang="es-ES"/>
        </a:p>
      </dgm:t>
    </dgm:pt>
    <dgm:pt modelId="{E640DC88-E88E-4052-BA4E-CBB1C25B6B5C}">
      <dgm:prSet/>
      <dgm:spPr/>
      <dgm:t>
        <a:bodyPr/>
        <a:lstStyle/>
        <a:p>
          <a:endParaRPr lang="es-ES" sz="1000" dirty="0"/>
        </a:p>
      </dgm:t>
    </dgm:pt>
    <dgm:pt modelId="{B073BBD3-D5B2-42F6-8B7F-06DFEB6489E8}" type="parTrans" cxnId="{8F863C1E-D61E-42FA-AD34-3A932C508548}">
      <dgm:prSet/>
      <dgm:spPr/>
      <dgm:t>
        <a:bodyPr/>
        <a:lstStyle/>
        <a:p>
          <a:endParaRPr lang="es-ES"/>
        </a:p>
      </dgm:t>
    </dgm:pt>
    <dgm:pt modelId="{527CB334-5ACB-476D-AEF6-5B44499BBE1C}" type="sibTrans" cxnId="{8F863C1E-D61E-42FA-AD34-3A932C508548}">
      <dgm:prSet/>
      <dgm:spPr/>
      <dgm:t>
        <a:bodyPr/>
        <a:lstStyle/>
        <a:p>
          <a:endParaRPr lang="es-ES"/>
        </a:p>
      </dgm:t>
    </dgm:pt>
    <dgm:pt modelId="{BFAB221F-A725-46A7-9ECD-5DFC3D1DA718}" type="pres">
      <dgm:prSet presAssocID="{859923DE-F1F4-44BD-B425-CC0AD9BE754D}" presName="linear" presStyleCnt="0">
        <dgm:presLayoutVars>
          <dgm:dir/>
          <dgm:resizeHandles val="exact"/>
        </dgm:presLayoutVars>
      </dgm:prSet>
      <dgm:spPr/>
      <dgm:t>
        <a:bodyPr/>
        <a:lstStyle/>
        <a:p>
          <a:endParaRPr lang="es-ES"/>
        </a:p>
      </dgm:t>
    </dgm:pt>
    <dgm:pt modelId="{2C47A1C8-15B2-4B1D-8593-8555C69AF33E}" type="pres">
      <dgm:prSet presAssocID="{19B29D6A-AD69-4B71-86B8-3209B6D47068}" presName="comp" presStyleCnt="0"/>
      <dgm:spPr/>
    </dgm:pt>
    <dgm:pt modelId="{74F82A24-663A-4257-B960-E328A474F1E4}" type="pres">
      <dgm:prSet presAssocID="{19B29D6A-AD69-4B71-86B8-3209B6D47068}" presName="box" presStyleLbl="node1" presStyleIdx="0" presStyleCnt="9"/>
      <dgm:spPr/>
      <dgm:t>
        <a:bodyPr/>
        <a:lstStyle/>
        <a:p>
          <a:endParaRPr lang="es-ES"/>
        </a:p>
      </dgm:t>
    </dgm:pt>
    <dgm:pt modelId="{B038B878-60D2-454D-BC2E-27F6565BD83F}" type="pres">
      <dgm:prSet presAssocID="{19B29D6A-AD69-4B71-86B8-3209B6D47068}" presName="img" presStyleLbl="fgImgPlace1" presStyleIdx="0" presStyleCnt="9"/>
      <dgm:spPr/>
    </dgm:pt>
    <dgm:pt modelId="{DE40D093-7FEB-4757-87DA-FF4753E60CC5}" type="pres">
      <dgm:prSet presAssocID="{19B29D6A-AD69-4B71-86B8-3209B6D47068}" presName="text" presStyleLbl="node1" presStyleIdx="0" presStyleCnt="9">
        <dgm:presLayoutVars>
          <dgm:bulletEnabled val="1"/>
        </dgm:presLayoutVars>
      </dgm:prSet>
      <dgm:spPr/>
      <dgm:t>
        <a:bodyPr/>
        <a:lstStyle/>
        <a:p>
          <a:endParaRPr lang="es-ES"/>
        </a:p>
      </dgm:t>
    </dgm:pt>
    <dgm:pt modelId="{9CC93CB5-E8FA-40F6-9448-48211450D34D}" type="pres">
      <dgm:prSet presAssocID="{8BA3E64A-41BA-4C04-A775-88C628D2DB36}" presName="spacer" presStyleCnt="0"/>
      <dgm:spPr/>
    </dgm:pt>
    <dgm:pt modelId="{CC213E89-2892-4488-8E87-D0F1849E9200}" type="pres">
      <dgm:prSet presAssocID="{2BC66D9F-E1A3-4FD7-B3C9-A7BDCC5C42F1}" presName="comp" presStyleCnt="0"/>
      <dgm:spPr/>
    </dgm:pt>
    <dgm:pt modelId="{45A60668-728B-4E1F-BADA-5DE83B4AB24C}" type="pres">
      <dgm:prSet presAssocID="{2BC66D9F-E1A3-4FD7-B3C9-A7BDCC5C42F1}" presName="box" presStyleLbl="node1" presStyleIdx="1" presStyleCnt="9"/>
      <dgm:spPr/>
      <dgm:t>
        <a:bodyPr/>
        <a:lstStyle/>
        <a:p>
          <a:endParaRPr lang="es-ES"/>
        </a:p>
      </dgm:t>
    </dgm:pt>
    <dgm:pt modelId="{25321F71-943B-484D-960F-5BC4FA385EB7}" type="pres">
      <dgm:prSet presAssocID="{2BC66D9F-E1A3-4FD7-B3C9-A7BDCC5C42F1}" presName="img" presStyleLbl="fgImgPlace1" presStyleIdx="1" presStyleCnt="9"/>
      <dgm:spPr/>
    </dgm:pt>
    <dgm:pt modelId="{513E8B56-DCEA-4402-88FC-4A46DDBCF997}" type="pres">
      <dgm:prSet presAssocID="{2BC66D9F-E1A3-4FD7-B3C9-A7BDCC5C42F1}" presName="text" presStyleLbl="node1" presStyleIdx="1" presStyleCnt="9">
        <dgm:presLayoutVars>
          <dgm:bulletEnabled val="1"/>
        </dgm:presLayoutVars>
      </dgm:prSet>
      <dgm:spPr/>
      <dgm:t>
        <a:bodyPr/>
        <a:lstStyle/>
        <a:p>
          <a:endParaRPr lang="es-ES"/>
        </a:p>
      </dgm:t>
    </dgm:pt>
    <dgm:pt modelId="{271A3BAF-61F0-435F-9042-FEE68B349EFA}" type="pres">
      <dgm:prSet presAssocID="{C767C156-01D9-4D24-8E4E-518821F03C0F}" presName="spacer" presStyleCnt="0"/>
      <dgm:spPr/>
    </dgm:pt>
    <dgm:pt modelId="{44690BE0-6DB3-4A0E-9454-7422C117134E}" type="pres">
      <dgm:prSet presAssocID="{B32DCC78-A0E3-4216-9B9D-DAF4129485D0}" presName="comp" presStyleCnt="0"/>
      <dgm:spPr/>
    </dgm:pt>
    <dgm:pt modelId="{0F791866-E82C-43CB-84C3-D613CBEBE336}" type="pres">
      <dgm:prSet presAssocID="{B32DCC78-A0E3-4216-9B9D-DAF4129485D0}" presName="box" presStyleLbl="node1" presStyleIdx="2" presStyleCnt="9" custLinFactNeighborX="-1011" custLinFactNeighborY="4288"/>
      <dgm:spPr/>
      <dgm:t>
        <a:bodyPr/>
        <a:lstStyle/>
        <a:p>
          <a:endParaRPr lang="es-ES"/>
        </a:p>
      </dgm:t>
    </dgm:pt>
    <dgm:pt modelId="{C6E2D11D-AC38-4D23-8283-81B3E5E1C1F8}" type="pres">
      <dgm:prSet presAssocID="{B32DCC78-A0E3-4216-9B9D-DAF4129485D0}" presName="img" presStyleLbl="fgImgPlace1" presStyleIdx="2" presStyleCnt="9"/>
      <dgm:spPr/>
    </dgm:pt>
    <dgm:pt modelId="{A9ADCE27-7F02-452A-92B3-2110EECB7E11}" type="pres">
      <dgm:prSet presAssocID="{B32DCC78-A0E3-4216-9B9D-DAF4129485D0}" presName="text" presStyleLbl="node1" presStyleIdx="2" presStyleCnt="9">
        <dgm:presLayoutVars>
          <dgm:bulletEnabled val="1"/>
        </dgm:presLayoutVars>
      </dgm:prSet>
      <dgm:spPr/>
      <dgm:t>
        <a:bodyPr/>
        <a:lstStyle/>
        <a:p>
          <a:endParaRPr lang="es-ES"/>
        </a:p>
      </dgm:t>
    </dgm:pt>
    <dgm:pt modelId="{8F927BB9-68DD-436C-A3C0-B745384CFC01}" type="pres">
      <dgm:prSet presAssocID="{A5790BFB-F453-46C5-A264-87DAE2BC9709}" presName="spacer" presStyleCnt="0"/>
      <dgm:spPr/>
    </dgm:pt>
    <dgm:pt modelId="{17C5B3EA-AE0E-44A7-8E80-68C238E894BD}" type="pres">
      <dgm:prSet presAssocID="{0E8F7763-5FD9-4457-AE43-FCC19941CA37}" presName="comp" presStyleCnt="0"/>
      <dgm:spPr/>
    </dgm:pt>
    <dgm:pt modelId="{8333E08E-CBB0-4039-918B-882A9B3A4379}" type="pres">
      <dgm:prSet presAssocID="{0E8F7763-5FD9-4457-AE43-FCC19941CA37}" presName="box" presStyleLbl="node1" presStyleIdx="3" presStyleCnt="9"/>
      <dgm:spPr/>
      <dgm:t>
        <a:bodyPr/>
        <a:lstStyle/>
        <a:p>
          <a:endParaRPr lang="es-ES"/>
        </a:p>
      </dgm:t>
    </dgm:pt>
    <dgm:pt modelId="{B7815E0F-800A-465C-9AA8-3D537E7E21D9}" type="pres">
      <dgm:prSet presAssocID="{0E8F7763-5FD9-4457-AE43-FCC19941CA37}" presName="img" presStyleLbl="fgImgPlace1" presStyleIdx="3" presStyleCnt="9"/>
      <dgm:spPr/>
    </dgm:pt>
    <dgm:pt modelId="{CCFC12C5-EE24-46B1-A20A-AB8EBE00C801}" type="pres">
      <dgm:prSet presAssocID="{0E8F7763-5FD9-4457-AE43-FCC19941CA37}" presName="text" presStyleLbl="node1" presStyleIdx="3" presStyleCnt="9">
        <dgm:presLayoutVars>
          <dgm:bulletEnabled val="1"/>
        </dgm:presLayoutVars>
      </dgm:prSet>
      <dgm:spPr/>
      <dgm:t>
        <a:bodyPr/>
        <a:lstStyle/>
        <a:p>
          <a:endParaRPr lang="es-ES"/>
        </a:p>
      </dgm:t>
    </dgm:pt>
    <dgm:pt modelId="{5F217471-CA1E-47E9-94B1-8FC79653F96A}" type="pres">
      <dgm:prSet presAssocID="{81BBA6DB-1B85-4B29-A60A-2EB60364A596}" presName="spacer" presStyleCnt="0"/>
      <dgm:spPr/>
    </dgm:pt>
    <dgm:pt modelId="{6EAF8691-752F-4B38-86BB-4C8EE36CDE0A}" type="pres">
      <dgm:prSet presAssocID="{F1FC7CFD-EA9E-41CC-870E-D741C956C80A}" presName="comp" presStyleCnt="0"/>
      <dgm:spPr/>
    </dgm:pt>
    <dgm:pt modelId="{78466583-5C57-4E97-BCAE-A2B73D1D0785}" type="pres">
      <dgm:prSet presAssocID="{F1FC7CFD-EA9E-41CC-870E-D741C956C80A}" presName="box" presStyleLbl="node1" presStyleIdx="4" presStyleCnt="9"/>
      <dgm:spPr/>
      <dgm:t>
        <a:bodyPr/>
        <a:lstStyle/>
        <a:p>
          <a:endParaRPr lang="es-ES"/>
        </a:p>
      </dgm:t>
    </dgm:pt>
    <dgm:pt modelId="{A6C892C9-271F-4202-8862-3C6CC22EF30F}" type="pres">
      <dgm:prSet presAssocID="{F1FC7CFD-EA9E-41CC-870E-D741C956C80A}" presName="img" presStyleLbl="fgImgPlace1" presStyleIdx="4" presStyleCnt="9"/>
      <dgm:spPr/>
    </dgm:pt>
    <dgm:pt modelId="{107470AF-8B64-419F-BC4A-36FB06A53AE8}" type="pres">
      <dgm:prSet presAssocID="{F1FC7CFD-EA9E-41CC-870E-D741C956C80A}" presName="text" presStyleLbl="node1" presStyleIdx="4" presStyleCnt="9">
        <dgm:presLayoutVars>
          <dgm:bulletEnabled val="1"/>
        </dgm:presLayoutVars>
      </dgm:prSet>
      <dgm:spPr/>
      <dgm:t>
        <a:bodyPr/>
        <a:lstStyle/>
        <a:p>
          <a:endParaRPr lang="es-ES"/>
        </a:p>
      </dgm:t>
    </dgm:pt>
    <dgm:pt modelId="{304A03D8-0BA0-460F-977F-B3E324537A00}" type="pres">
      <dgm:prSet presAssocID="{407A9368-10DB-4C23-AB94-D8297D1071D2}" presName="spacer" presStyleCnt="0"/>
      <dgm:spPr/>
    </dgm:pt>
    <dgm:pt modelId="{A6CF3E7B-EC99-4F13-B8EC-95F0422CF7CE}" type="pres">
      <dgm:prSet presAssocID="{BE1C0686-67BE-4353-B9A4-13697EAD21B3}" presName="comp" presStyleCnt="0"/>
      <dgm:spPr/>
    </dgm:pt>
    <dgm:pt modelId="{0D6019B7-A8B8-4155-BBB5-BA707A1B8198}" type="pres">
      <dgm:prSet presAssocID="{BE1C0686-67BE-4353-B9A4-13697EAD21B3}" presName="box" presStyleLbl="node1" presStyleIdx="5" presStyleCnt="9"/>
      <dgm:spPr/>
      <dgm:t>
        <a:bodyPr/>
        <a:lstStyle/>
        <a:p>
          <a:endParaRPr lang="es-ES"/>
        </a:p>
      </dgm:t>
    </dgm:pt>
    <dgm:pt modelId="{CA4F3953-0751-4739-9E81-441B4D74BD0E}" type="pres">
      <dgm:prSet presAssocID="{BE1C0686-67BE-4353-B9A4-13697EAD21B3}" presName="img" presStyleLbl="fgImgPlace1" presStyleIdx="5" presStyleCnt="9"/>
      <dgm:spPr/>
    </dgm:pt>
    <dgm:pt modelId="{3F2EB7BA-219D-4EA1-84DA-0AE17AE49DED}" type="pres">
      <dgm:prSet presAssocID="{BE1C0686-67BE-4353-B9A4-13697EAD21B3}" presName="text" presStyleLbl="node1" presStyleIdx="5" presStyleCnt="9">
        <dgm:presLayoutVars>
          <dgm:bulletEnabled val="1"/>
        </dgm:presLayoutVars>
      </dgm:prSet>
      <dgm:spPr/>
      <dgm:t>
        <a:bodyPr/>
        <a:lstStyle/>
        <a:p>
          <a:endParaRPr lang="es-ES"/>
        </a:p>
      </dgm:t>
    </dgm:pt>
    <dgm:pt modelId="{173A9FA3-1285-4737-A8D9-08CA56FFC04E}" type="pres">
      <dgm:prSet presAssocID="{410DD890-ED9E-4717-862A-F8CDDE34A341}" presName="spacer" presStyleCnt="0"/>
      <dgm:spPr/>
    </dgm:pt>
    <dgm:pt modelId="{71C95313-915B-4295-8F38-12FD767D3B07}" type="pres">
      <dgm:prSet presAssocID="{93B324DA-9453-455F-AA28-9D722DA82802}" presName="comp" presStyleCnt="0"/>
      <dgm:spPr/>
    </dgm:pt>
    <dgm:pt modelId="{0FF2C765-9963-4200-93A7-7A57F550F18A}" type="pres">
      <dgm:prSet presAssocID="{93B324DA-9453-455F-AA28-9D722DA82802}" presName="box" presStyleLbl="node1" presStyleIdx="6" presStyleCnt="9"/>
      <dgm:spPr/>
      <dgm:t>
        <a:bodyPr/>
        <a:lstStyle/>
        <a:p>
          <a:endParaRPr lang="es-ES"/>
        </a:p>
      </dgm:t>
    </dgm:pt>
    <dgm:pt modelId="{D76CDEB5-2AC7-4587-AE2D-34B80F9375D0}" type="pres">
      <dgm:prSet presAssocID="{93B324DA-9453-455F-AA28-9D722DA82802}" presName="img" presStyleLbl="fgImgPlace1" presStyleIdx="6" presStyleCnt="9"/>
      <dgm:spPr/>
    </dgm:pt>
    <dgm:pt modelId="{81C302BD-2226-4082-86BD-58EF0DBEB692}" type="pres">
      <dgm:prSet presAssocID="{93B324DA-9453-455F-AA28-9D722DA82802}" presName="text" presStyleLbl="node1" presStyleIdx="6" presStyleCnt="9">
        <dgm:presLayoutVars>
          <dgm:bulletEnabled val="1"/>
        </dgm:presLayoutVars>
      </dgm:prSet>
      <dgm:spPr/>
      <dgm:t>
        <a:bodyPr/>
        <a:lstStyle/>
        <a:p>
          <a:endParaRPr lang="es-ES"/>
        </a:p>
      </dgm:t>
    </dgm:pt>
    <dgm:pt modelId="{DC473460-8207-40D1-B542-183B63E363EB}" type="pres">
      <dgm:prSet presAssocID="{0C2AABAC-A55C-4C9F-9DCA-AAC44BA18627}" presName="spacer" presStyleCnt="0"/>
      <dgm:spPr/>
    </dgm:pt>
    <dgm:pt modelId="{6C26FC28-A756-4A69-BF15-7785378E832D}" type="pres">
      <dgm:prSet presAssocID="{456A4E9C-A15F-4958-B8BF-026D53CBA483}" presName="comp" presStyleCnt="0"/>
      <dgm:spPr/>
    </dgm:pt>
    <dgm:pt modelId="{F3C2E022-591F-459B-8853-436338487C14}" type="pres">
      <dgm:prSet presAssocID="{456A4E9C-A15F-4958-B8BF-026D53CBA483}" presName="box" presStyleLbl="node1" presStyleIdx="7" presStyleCnt="9"/>
      <dgm:spPr/>
      <dgm:t>
        <a:bodyPr/>
        <a:lstStyle/>
        <a:p>
          <a:endParaRPr lang="es-ES"/>
        </a:p>
      </dgm:t>
    </dgm:pt>
    <dgm:pt modelId="{3B0F06E3-AE6D-40AB-9BAB-A9D30D370D83}" type="pres">
      <dgm:prSet presAssocID="{456A4E9C-A15F-4958-B8BF-026D53CBA483}" presName="img" presStyleLbl="fgImgPlace1" presStyleIdx="7" presStyleCnt="9"/>
      <dgm:spPr/>
    </dgm:pt>
    <dgm:pt modelId="{D58D78EE-C855-4662-9519-06C7EC3913D0}" type="pres">
      <dgm:prSet presAssocID="{456A4E9C-A15F-4958-B8BF-026D53CBA483}" presName="text" presStyleLbl="node1" presStyleIdx="7" presStyleCnt="9">
        <dgm:presLayoutVars>
          <dgm:bulletEnabled val="1"/>
        </dgm:presLayoutVars>
      </dgm:prSet>
      <dgm:spPr/>
      <dgm:t>
        <a:bodyPr/>
        <a:lstStyle/>
        <a:p>
          <a:endParaRPr lang="es-ES"/>
        </a:p>
      </dgm:t>
    </dgm:pt>
    <dgm:pt modelId="{440649A9-2012-4F56-877C-4C90E054274C}" type="pres">
      <dgm:prSet presAssocID="{3CD09663-243A-42DD-852D-3A6288AF0257}" presName="spacer" presStyleCnt="0"/>
      <dgm:spPr/>
    </dgm:pt>
    <dgm:pt modelId="{9E28164D-E517-44FB-9F8E-0889BE1F3549}" type="pres">
      <dgm:prSet presAssocID="{9343614C-F8A0-4850-B054-8AB52E4AE0BD}" presName="comp" presStyleCnt="0"/>
      <dgm:spPr/>
    </dgm:pt>
    <dgm:pt modelId="{684E1A90-DF87-4967-BB04-ABB89D8EF075}" type="pres">
      <dgm:prSet presAssocID="{9343614C-F8A0-4850-B054-8AB52E4AE0BD}" presName="box" presStyleLbl="node1" presStyleIdx="8" presStyleCnt="9"/>
      <dgm:spPr/>
      <dgm:t>
        <a:bodyPr/>
        <a:lstStyle/>
        <a:p>
          <a:endParaRPr lang="es-ES"/>
        </a:p>
      </dgm:t>
    </dgm:pt>
    <dgm:pt modelId="{7EA3CFA7-16FB-4D19-AF9F-3B1E9296D133}" type="pres">
      <dgm:prSet presAssocID="{9343614C-F8A0-4850-B054-8AB52E4AE0BD}" presName="img" presStyleLbl="fgImgPlace1" presStyleIdx="8" presStyleCnt="9"/>
      <dgm:spPr/>
    </dgm:pt>
    <dgm:pt modelId="{3187E777-B44C-4933-BD91-F124E5246EB5}" type="pres">
      <dgm:prSet presAssocID="{9343614C-F8A0-4850-B054-8AB52E4AE0BD}" presName="text" presStyleLbl="node1" presStyleIdx="8" presStyleCnt="9">
        <dgm:presLayoutVars>
          <dgm:bulletEnabled val="1"/>
        </dgm:presLayoutVars>
      </dgm:prSet>
      <dgm:spPr/>
      <dgm:t>
        <a:bodyPr/>
        <a:lstStyle/>
        <a:p>
          <a:endParaRPr lang="es-ES"/>
        </a:p>
      </dgm:t>
    </dgm:pt>
  </dgm:ptLst>
  <dgm:cxnLst>
    <dgm:cxn modelId="{CAD20F6A-F18F-423B-9704-7D090B1BEC1C}" type="presOf" srcId="{859923DE-F1F4-44BD-B425-CC0AD9BE754D}" destId="{BFAB221F-A725-46A7-9ECD-5DFC3D1DA718}" srcOrd="0" destOrd="0" presId="urn:microsoft.com/office/officeart/2005/8/layout/vList4"/>
    <dgm:cxn modelId="{DF348F62-B462-48C6-B306-E6D01B840A32}" srcId="{859923DE-F1F4-44BD-B425-CC0AD9BE754D}" destId="{19B29D6A-AD69-4B71-86B8-3209B6D47068}" srcOrd="0" destOrd="0" parTransId="{609292A0-7818-4004-A4EE-6B39A9A66FBB}" sibTransId="{8BA3E64A-41BA-4C04-A775-88C628D2DB36}"/>
    <dgm:cxn modelId="{D81A4105-F09E-4AAA-8D60-E53A2489AD26}" type="presOf" srcId="{456A4E9C-A15F-4958-B8BF-026D53CBA483}" destId="{D58D78EE-C855-4662-9519-06C7EC3913D0}" srcOrd="1" destOrd="0" presId="urn:microsoft.com/office/officeart/2005/8/layout/vList4"/>
    <dgm:cxn modelId="{745D0512-B3BF-44EB-9C13-4CEDE3BB5507}" srcId="{859923DE-F1F4-44BD-B425-CC0AD9BE754D}" destId="{2BC66D9F-E1A3-4FD7-B3C9-A7BDCC5C42F1}" srcOrd="1" destOrd="0" parTransId="{09201623-67BA-4D9A-A63A-24CA40441BEE}" sibTransId="{C767C156-01D9-4D24-8E4E-518821F03C0F}"/>
    <dgm:cxn modelId="{408A5CAD-8449-4CD2-9270-29DEF740F52A}" type="presOf" srcId="{B32DCC78-A0E3-4216-9B9D-DAF4129485D0}" destId="{A9ADCE27-7F02-452A-92B3-2110EECB7E11}" srcOrd="1" destOrd="0" presId="urn:microsoft.com/office/officeart/2005/8/layout/vList4"/>
    <dgm:cxn modelId="{058F38AE-85F9-4842-B9CF-0F06E164F6A4}" type="presOf" srcId="{19B29D6A-AD69-4B71-86B8-3209B6D47068}" destId="{74F82A24-663A-4257-B960-E328A474F1E4}" srcOrd="0" destOrd="0" presId="urn:microsoft.com/office/officeart/2005/8/layout/vList4"/>
    <dgm:cxn modelId="{2BAA7C1E-3681-4091-99F3-64149477DE54}" type="presOf" srcId="{F1FC7CFD-EA9E-41CC-870E-D741C956C80A}" destId="{78466583-5C57-4E97-BCAE-A2B73D1D0785}" srcOrd="0" destOrd="0" presId="urn:microsoft.com/office/officeart/2005/8/layout/vList4"/>
    <dgm:cxn modelId="{B516148C-252B-4BEE-9C1B-4C0C79E6BEF7}" type="presOf" srcId="{2BC66D9F-E1A3-4FD7-B3C9-A7BDCC5C42F1}" destId="{45A60668-728B-4E1F-BADA-5DE83B4AB24C}" srcOrd="0" destOrd="0" presId="urn:microsoft.com/office/officeart/2005/8/layout/vList4"/>
    <dgm:cxn modelId="{A98014BE-BF15-428B-A033-4F4313A79BED}" type="presOf" srcId="{B32DCC78-A0E3-4216-9B9D-DAF4129485D0}" destId="{0F791866-E82C-43CB-84C3-D613CBEBE336}" srcOrd="0" destOrd="0" presId="urn:microsoft.com/office/officeart/2005/8/layout/vList4"/>
    <dgm:cxn modelId="{42A13792-F480-48FC-8F10-BB7E0864BDDC}" srcId="{859923DE-F1F4-44BD-B425-CC0AD9BE754D}" destId="{9343614C-F8A0-4850-B054-8AB52E4AE0BD}" srcOrd="8" destOrd="0" parTransId="{22E823E5-DB40-403A-AB5B-13DF8C706FC3}" sibTransId="{4A30F674-2CFB-4D0E-8C19-A38FEA700B70}"/>
    <dgm:cxn modelId="{8E5F0C07-B207-4F8C-A3D5-3EC639F7BCFB}" type="presOf" srcId="{E640DC88-E88E-4052-BA4E-CBB1C25B6B5C}" destId="{684E1A90-DF87-4967-BB04-ABB89D8EF075}" srcOrd="0" destOrd="1" presId="urn:microsoft.com/office/officeart/2005/8/layout/vList4"/>
    <dgm:cxn modelId="{C83CDB69-DC84-43CF-B00E-D090A22AD2D5}" type="presOf" srcId="{9343614C-F8A0-4850-B054-8AB52E4AE0BD}" destId="{684E1A90-DF87-4967-BB04-ABB89D8EF075}" srcOrd="0" destOrd="0" presId="urn:microsoft.com/office/officeart/2005/8/layout/vList4"/>
    <dgm:cxn modelId="{4F1C9F5B-91DF-4081-8F6D-2985690CC300}" type="presOf" srcId="{BE1C0686-67BE-4353-B9A4-13697EAD21B3}" destId="{0D6019B7-A8B8-4155-BBB5-BA707A1B8198}" srcOrd="0" destOrd="0" presId="urn:microsoft.com/office/officeart/2005/8/layout/vList4"/>
    <dgm:cxn modelId="{0E79273A-A11A-41F2-BEC5-DE8AF36AF0FE}" type="presOf" srcId="{9343614C-F8A0-4850-B054-8AB52E4AE0BD}" destId="{3187E777-B44C-4933-BD91-F124E5246EB5}" srcOrd="1" destOrd="0" presId="urn:microsoft.com/office/officeart/2005/8/layout/vList4"/>
    <dgm:cxn modelId="{7F00CC10-27DF-483C-910F-7F571F67420F}" type="presOf" srcId="{BE1C0686-67BE-4353-B9A4-13697EAD21B3}" destId="{3F2EB7BA-219D-4EA1-84DA-0AE17AE49DED}" srcOrd="1" destOrd="0" presId="urn:microsoft.com/office/officeart/2005/8/layout/vList4"/>
    <dgm:cxn modelId="{F7FCA9E1-B018-47FC-A600-EC3B6FC98601}" type="presOf" srcId="{456A4E9C-A15F-4958-B8BF-026D53CBA483}" destId="{F3C2E022-591F-459B-8853-436338487C14}" srcOrd="0" destOrd="0" presId="urn:microsoft.com/office/officeart/2005/8/layout/vList4"/>
    <dgm:cxn modelId="{FAA61EF0-D49F-464D-95EF-F888EF9EC28A}" type="presOf" srcId="{0E8F7763-5FD9-4457-AE43-FCC19941CA37}" destId="{CCFC12C5-EE24-46B1-A20A-AB8EBE00C801}" srcOrd="1" destOrd="0" presId="urn:microsoft.com/office/officeart/2005/8/layout/vList4"/>
    <dgm:cxn modelId="{37DC5B1C-E94A-4895-AB97-FBB9EFF92EEA}" srcId="{859923DE-F1F4-44BD-B425-CC0AD9BE754D}" destId="{93B324DA-9453-455F-AA28-9D722DA82802}" srcOrd="6" destOrd="0" parTransId="{6CFF5BB7-771C-4C5B-9F0C-1D7D7E20E9E8}" sibTransId="{0C2AABAC-A55C-4C9F-9DCA-AAC44BA18627}"/>
    <dgm:cxn modelId="{ED6620D4-6EF7-4817-915F-FFC5CD3153F8}" type="presOf" srcId="{0E8F7763-5FD9-4457-AE43-FCC19941CA37}" destId="{8333E08E-CBB0-4039-918B-882A9B3A4379}" srcOrd="0" destOrd="0" presId="urn:microsoft.com/office/officeart/2005/8/layout/vList4"/>
    <dgm:cxn modelId="{6376FDF3-4574-4753-9E99-16E4B3D95D09}" type="presOf" srcId="{F1FC7CFD-EA9E-41CC-870E-D741C956C80A}" destId="{107470AF-8B64-419F-BC4A-36FB06A53AE8}" srcOrd="1" destOrd="0" presId="urn:microsoft.com/office/officeart/2005/8/layout/vList4"/>
    <dgm:cxn modelId="{187F6106-8541-47FE-BC20-17D760892A6C}" srcId="{859923DE-F1F4-44BD-B425-CC0AD9BE754D}" destId="{456A4E9C-A15F-4958-B8BF-026D53CBA483}" srcOrd="7" destOrd="0" parTransId="{BBB7B047-A87F-4CE5-B082-3B17DA77F2FE}" sibTransId="{3CD09663-243A-42DD-852D-3A6288AF0257}"/>
    <dgm:cxn modelId="{25C4BE4A-88C1-4C0C-A7BA-F7B9FB04493A}" type="presOf" srcId="{93B324DA-9453-455F-AA28-9D722DA82802}" destId="{0FF2C765-9963-4200-93A7-7A57F550F18A}" srcOrd="0" destOrd="0" presId="urn:microsoft.com/office/officeart/2005/8/layout/vList4"/>
    <dgm:cxn modelId="{8F863C1E-D61E-42FA-AD34-3A932C508548}" srcId="{9343614C-F8A0-4850-B054-8AB52E4AE0BD}" destId="{E640DC88-E88E-4052-BA4E-CBB1C25B6B5C}" srcOrd="0" destOrd="0" parTransId="{B073BBD3-D5B2-42F6-8B7F-06DFEB6489E8}" sibTransId="{527CB334-5ACB-476D-AEF6-5B44499BBE1C}"/>
    <dgm:cxn modelId="{4D4D0A53-9048-4812-AF4B-4CAF3A6E3EF1}" srcId="{859923DE-F1F4-44BD-B425-CC0AD9BE754D}" destId="{F1FC7CFD-EA9E-41CC-870E-D741C956C80A}" srcOrd="4" destOrd="0" parTransId="{81A71FAF-2A15-4CD3-B5E1-EAAC7743C1B5}" sibTransId="{407A9368-10DB-4C23-AB94-D8297D1071D2}"/>
    <dgm:cxn modelId="{9079DC37-6679-4DCD-8DCE-AAEF3EB4AB98}" srcId="{859923DE-F1F4-44BD-B425-CC0AD9BE754D}" destId="{0E8F7763-5FD9-4457-AE43-FCC19941CA37}" srcOrd="3" destOrd="0" parTransId="{6B1A1155-61A4-4A47-AB55-B066D449EA22}" sibTransId="{81BBA6DB-1B85-4B29-A60A-2EB60364A596}"/>
    <dgm:cxn modelId="{35204099-3B77-4B06-8B4A-B006B46FF75D}" type="presOf" srcId="{2BC66D9F-E1A3-4FD7-B3C9-A7BDCC5C42F1}" destId="{513E8B56-DCEA-4402-88FC-4A46DDBCF997}" srcOrd="1" destOrd="0" presId="urn:microsoft.com/office/officeart/2005/8/layout/vList4"/>
    <dgm:cxn modelId="{272B1EED-97C5-4AC7-82ED-80FD5F4A22C8}" type="presOf" srcId="{19B29D6A-AD69-4B71-86B8-3209B6D47068}" destId="{DE40D093-7FEB-4757-87DA-FF4753E60CC5}" srcOrd="1" destOrd="0" presId="urn:microsoft.com/office/officeart/2005/8/layout/vList4"/>
    <dgm:cxn modelId="{DFEC3CD4-8715-4F9D-BEBB-53AEB548970B}" type="presOf" srcId="{93B324DA-9453-455F-AA28-9D722DA82802}" destId="{81C302BD-2226-4082-86BD-58EF0DBEB692}" srcOrd="1" destOrd="0" presId="urn:microsoft.com/office/officeart/2005/8/layout/vList4"/>
    <dgm:cxn modelId="{341A49F4-040C-4F96-BA5F-31365094052D}" srcId="{859923DE-F1F4-44BD-B425-CC0AD9BE754D}" destId="{B32DCC78-A0E3-4216-9B9D-DAF4129485D0}" srcOrd="2" destOrd="0" parTransId="{B2BF33E4-2662-46C9-8DC7-508DCF824199}" sibTransId="{A5790BFB-F453-46C5-A264-87DAE2BC9709}"/>
    <dgm:cxn modelId="{F7EF8141-BE7D-4CCE-ADD5-6DB5614E0F3D}" type="presOf" srcId="{E640DC88-E88E-4052-BA4E-CBB1C25B6B5C}" destId="{3187E777-B44C-4933-BD91-F124E5246EB5}" srcOrd="1" destOrd="1" presId="urn:microsoft.com/office/officeart/2005/8/layout/vList4"/>
    <dgm:cxn modelId="{C4072889-9FA9-41D7-953E-65693D1EBADB}" srcId="{859923DE-F1F4-44BD-B425-CC0AD9BE754D}" destId="{BE1C0686-67BE-4353-B9A4-13697EAD21B3}" srcOrd="5" destOrd="0" parTransId="{EA4B69A4-0892-44B2-BD1B-3F7050C98D8C}" sibTransId="{410DD890-ED9E-4717-862A-F8CDDE34A341}"/>
    <dgm:cxn modelId="{55F9E4A7-85DD-48CB-9F4F-08411BB85491}" type="presParOf" srcId="{BFAB221F-A725-46A7-9ECD-5DFC3D1DA718}" destId="{2C47A1C8-15B2-4B1D-8593-8555C69AF33E}" srcOrd="0" destOrd="0" presId="urn:microsoft.com/office/officeart/2005/8/layout/vList4"/>
    <dgm:cxn modelId="{F824F740-5721-4D09-9DCC-3D752121772D}" type="presParOf" srcId="{2C47A1C8-15B2-4B1D-8593-8555C69AF33E}" destId="{74F82A24-663A-4257-B960-E328A474F1E4}" srcOrd="0" destOrd="0" presId="urn:microsoft.com/office/officeart/2005/8/layout/vList4"/>
    <dgm:cxn modelId="{B4CBE130-54B8-495B-BE68-FD3B3FA0C470}" type="presParOf" srcId="{2C47A1C8-15B2-4B1D-8593-8555C69AF33E}" destId="{B038B878-60D2-454D-BC2E-27F6565BD83F}" srcOrd="1" destOrd="0" presId="urn:microsoft.com/office/officeart/2005/8/layout/vList4"/>
    <dgm:cxn modelId="{637550C9-AB53-407E-A75D-905A54EF84F0}" type="presParOf" srcId="{2C47A1C8-15B2-4B1D-8593-8555C69AF33E}" destId="{DE40D093-7FEB-4757-87DA-FF4753E60CC5}" srcOrd="2" destOrd="0" presId="urn:microsoft.com/office/officeart/2005/8/layout/vList4"/>
    <dgm:cxn modelId="{FDC6FCB5-BC75-4565-BBDB-C4782D5C22EF}" type="presParOf" srcId="{BFAB221F-A725-46A7-9ECD-5DFC3D1DA718}" destId="{9CC93CB5-E8FA-40F6-9448-48211450D34D}" srcOrd="1" destOrd="0" presId="urn:microsoft.com/office/officeart/2005/8/layout/vList4"/>
    <dgm:cxn modelId="{4E4B8907-F162-4328-B3D0-AB4A5A471F19}" type="presParOf" srcId="{BFAB221F-A725-46A7-9ECD-5DFC3D1DA718}" destId="{CC213E89-2892-4488-8E87-D0F1849E9200}" srcOrd="2" destOrd="0" presId="urn:microsoft.com/office/officeart/2005/8/layout/vList4"/>
    <dgm:cxn modelId="{4E1D6C08-EDC6-4FA0-BC37-3445057ADFC9}" type="presParOf" srcId="{CC213E89-2892-4488-8E87-D0F1849E9200}" destId="{45A60668-728B-4E1F-BADA-5DE83B4AB24C}" srcOrd="0" destOrd="0" presId="urn:microsoft.com/office/officeart/2005/8/layout/vList4"/>
    <dgm:cxn modelId="{9ED6B377-597A-4FA0-AA56-5DB97D8C9061}" type="presParOf" srcId="{CC213E89-2892-4488-8E87-D0F1849E9200}" destId="{25321F71-943B-484D-960F-5BC4FA385EB7}" srcOrd="1" destOrd="0" presId="urn:microsoft.com/office/officeart/2005/8/layout/vList4"/>
    <dgm:cxn modelId="{5C7EB87B-019F-4A95-B33E-748CAA99BFB6}" type="presParOf" srcId="{CC213E89-2892-4488-8E87-D0F1849E9200}" destId="{513E8B56-DCEA-4402-88FC-4A46DDBCF997}" srcOrd="2" destOrd="0" presId="urn:microsoft.com/office/officeart/2005/8/layout/vList4"/>
    <dgm:cxn modelId="{6CF23C08-2542-4873-B3BA-8FE8EC45A49A}" type="presParOf" srcId="{BFAB221F-A725-46A7-9ECD-5DFC3D1DA718}" destId="{271A3BAF-61F0-435F-9042-FEE68B349EFA}" srcOrd="3" destOrd="0" presId="urn:microsoft.com/office/officeart/2005/8/layout/vList4"/>
    <dgm:cxn modelId="{F51A3C5C-2FB2-4A92-8D31-EEE79D7EF12F}" type="presParOf" srcId="{BFAB221F-A725-46A7-9ECD-5DFC3D1DA718}" destId="{44690BE0-6DB3-4A0E-9454-7422C117134E}" srcOrd="4" destOrd="0" presId="urn:microsoft.com/office/officeart/2005/8/layout/vList4"/>
    <dgm:cxn modelId="{ED711000-00DF-4A4C-BB06-A1803B64A823}" type="presParOf" srcId="{44690BE0-6DB3-4A0E-9454-7422C117134E}" destId="{0F791866-E82C-43CB-84C3-D613CBEBE336}" srcOrd="0" destOrd="0" presId="urn:microsoft.com/office/officeart/2005/8/layout/vList4"/>
    <dgm:cxn modelId="{A4D4F830-74E3-480E-BCBF-128101524669}" type="presParOf" srcId="{44690BE0-6DB3-4A0E-9454-7422C117134E}" destId="{C6E2D11D-AC38-4D23-8283-81B3E5E1C1F8}" srcOrd="1" destOrd="0" presId="urn:microsoft.com/office/officeart/2005/8/layout/vList4"/>
    <dgm:cxn modelId="{C7726059-A80C-4188-A80A-ED3BEFB44E2C}" type="presParOf" srcId="{44690BE0-6DB3-4A0E-9454-7422C117134E}" destId="{A9ADCE27-7F02-452A-92B3-2110EECB7E11}" srcOrd="2" destOrd="0" presId="urn:microsoft.com/office/officeart/2005/8/layout/vList4"/>
    <dgm:cxn modelId="{FA48B91B-6AEA-4C47-A821-094F45DC9917}" type="presParOf" srcId="{BFAB221F-A725-46A7-9ECD-5DFC3D1DA718}" destId="{8F927BB9-68DD-436C-A3C0-B745384CFC01}" srcOrd="5" destOrd="0" presId="urn:microsoft.com/office/officeart/2005/8/layout/vList4"/>
    <dgm:cxn modelId="{A4122E77-8447-43C1-A8B6-1066A82517BB}" type="presParOf" srcId="{BFAB221F-A725-46A7-9ECD-5DFC3D1DA718}" destId="{17C5B3EA-AE0E-44A7-8E80-68C238E894BD}" srcOrd="6" destOrd="0" presId="urn:microsoft.com/office/officeart/2005/8/layout/vList4"/>
    <dgm:cxn modelId="{DB4C7268-A543-4A9B-9C2B-F71D3F5E516C}" type="presParOf" srcId="{17C5B3EA-AE0E-44A7-8E80-68C238E894BD}" destId="{8333E08E-CBB0-4039-918B-882A9B3A4379}" srcOrd="0" destOrd="0" presId="urn:microsoft.com/office/officeart/2005/8/layout/vList4"/>
    <dgm:cxn modelId="{B4F01CE6-B29D-4720-8A69-652AB8E0F9B7}" type="presParOf" srcId="{17C5B3EA-AE0E-44A7-8E80-68C238E894BD}" destId="{B7815E0F-800A-465C-9AA8-3D537E7E21D9}" srcOrd="1" destOrd="0" presId="urn:microsoft.com/office/officeart/2005/8/layout/vList4"/>
    <dgm:cxn modelId="{B331B3DC-B4DB-47FB-9CA1-43717692AD49}" type="presParOf" srcId="{17C5B3EA-AE0E-44A7-8E80-68C238E894BD}" destId="{CCFC12C5-EE24-46B1-A20A-AB8EBE00C801}" srcOrd="2" destOrd="0" presId="urn:microsoft.com/office/officeart/2005/8/layout/vList4"/>
    <dgm:cxn modelId="{EC3C4BD9-EF71-4D41-8E83-ADE0E2AB1CE1}" type="presParOf" srcId="{BFAB221F-A725-46A7-9ECD-5DFC3D1DA718}" destId="{5F217471-CA1E-47E9-94B1-8FC79653F96A}" srcOrd="7" destOrd="0" presId="urn:microsoft.com/office/officeart/2005/8/layout/vList4"/>
    <dgm:cxn modelId="{63574275-1656-4179-8DDE-947DEED24013}" type="presParOf" srcId="{BFAB221F-A725-46A7-9ECD-5DFC3D1DA718}" destId="{6EAF8691-752F-4B38-86BB-4C8EE36CDE0A}" srcOrd="8" destOrd="0" presId="urn:microsoft.com/office/officeart/2005/8/layout/vList4"/>
    <dgm:cxn modelId="{930A27B9-DC4F-4CA6-B08D-2C9F1F3F3F4E}" type="presParOf" srcId="{6EAF8691-752F-4B38-86BB-4C8EE36CDE0A}" destId="{78466583-5C57-4E97-BCAE-A2B73D1D0785}" srcOrd="0" destOrd="0" presId="urn:microsoft.com/office/officeart/2005/8/layout/vList4"/>
    <dgm:cxn modelId="{3646F2AC-F46D-41A3-8061-49CAF707FCB3}" type="presParOf" srcId="{6EAF8691-752F-4B38-86BB-4C8EE36CDE0A}" destId="{A6C892C9-271F-4202-8862-3C6CC22EF30F}" srcOrd="1" destOrd="0" presId="urn:microsoft.com/office/officeart/2005/8/layout/vList4"/>
    <dgm:cxn modelId="{6D99D166-A91B-4B86-841E-95889FBA2526}" type="presParOf" srcId="{6EAF8691-752F-4B38-86BB-4C8EE36CDE0A}" destId="{107470AF-8B64-419F-BC4A-36FB06A53AE8}" srcOrd="2" destOrd="0" presId="urn:microsoft.com/office/officeart/2005/8/layout/vList4"/>
    <dgm:cxn modelId="{A1726233-192E-41D0-81EE-C76204A91A57}" type="presParOf" srcId="{BFAB221F-A725-46A7-9ECD-5DFC3D1DA718}" destId="{304A03D8-0BA0-460F-977F-B3E324537A00}" srcOrd="9" destOrd="0" presId="urn:microsoft.com/office/officeart/2005/8/layout/vList4"/>
    <dgm:cxn modelId="{9953F98A-4EC2-400C-A1AA-15A05B172670}" type="presParOf" srcId="{BFAB221F-A725-46A7-9ECD-5DFC3D1DA718}" destId="{A6CF3E7B-EC99-4F13-B8EC-95F0422CF7CE}" srcOrd="10" destOrd="0" presId="urn:microsoft.com/office/officeart/2005/8/layout/vList4"/>
    <dgm:cxn modelId="{8D5DD96A-C873-438B-8CAE-755239B2F55F}" type="presParOf" srcId="{A6CF3E7B-EC99-4F13-B8EC-95F0422CF7CE}" destId="{0D6019B7-A8B8-4155-BBB5-BA707A1B8198}" srcOrd="0" destOrd="0" presId="urn:microsoft.com/office/officeart/2005/8/layout/vList4"/>
    <dgm:cxn modelId="{B898AB29-63A6-4042-B9A3-F5047F46C900}" type="presParOf" srcId="{A6CF3E7B-EC99-4F13-B8EC-95F0422CF7CE}" destId="{CA4F3953-0751-4739-9E81-441B4D74BD0E}" srcOrd="1" destOrd="0" presId="urn:microsoft.com/office/officeart/2005/8/layout/vList4"/>
    <dgm:cxn modelId="{C9FABAD1-50DF-4FF3-927F-22EE84DF1636}" type="presParOf" srcId="{A6CF3E7B-EC99-4F13-B8EC-95F0422CF7CE}" destId="{3F2EB7BA-219D-4EA1-84DA-0AE17AE49DED}" srcOrd="2" destOrd="0" presId="urn:microsoft.com/office/officeart/2005/8/layout/vList4"/>
    <dgm:cxn modelId="{D96C31B6-F4EC-4193-96CD-DEA7D01EEEEC}" type="presParOf" srcId="{BFAB221F-A725-46A7-9ECD-5DFC3D1DA718}" destId="{173A9FA3-1285-4737-A8D9-08CA56FFC04E}" srcOrd="11" destOrd="0" presId="urn:microsoft.com/office/officeart/2005/8/layout/vList4"/>
    <dgm:cxn modelId="{0CE37FA3-B76D-412D-B2BE-414A46EDF681}" type="presParOf" srcId="{BFAB221F-A725-46A7-9ECD-5DFC3D1DA718}" destId="{71C95313-915B-4295-8F38-12FD767D3B07}" srcOrd="12" destOrd="0" presId="urn:microsoft.com/office/officeart/2005/8/layout/vList4"/>
    <dgm:cxn modelId="{81DD3DE6-06A0-4C0B-AC40-FF0A19974A82}" type="presParOf" srcId="{71C95313-915B-4295-8F38-12FD767D3B07}" destId="{0FF2C765-9963-4200-93A7-7A57F550F18A}" srcOrd="0" destOrd="0" presId="urn:microsoft.com/office/officeart/2005/8/layout/vList4"/>
    <dgm:cxn modelId="{6D84ABCC-5B2E-4253-A61C-9C42379C9ADD}" type="presParOf" srcId="{71C95313-915B-4295-8F38-12FD767D3B07}" destId="{D76CDEB5-2AC7-4587-AE2D-34B80F9375D0}" srcOrd="1" destOrd="0" presId="urn:microsoft.com/office/officeart/2005/8/layout/vList4"/>
    <dgm:cxn modelId="{AA6AB0C6-F05C-4B86-877F-F8A203BA2934}" type="presParOf" srcId="{71C95313-915B-4295-8F38-12FD767D3B07}" destId="{81C302BD-2226-4082-86BD-58EF0DBEB692}" srcOrd="2" destOrd="0" presId="urn:microsoft.com/office/officeart/2005/8/layout/vList4"/>
    <dgm:cxn modelId="{03826D34-375A-4B4B-91B0-F017D975CF2F}" type="presParOf" srcId="{BFAB221F-A725-46A7-9ECD-5DFC3D1DA718}" destId="{DC473460-8207-40D1-B542-183B63E363EB}" srcOrd="13" destOrd="0" presId="urn:microsoft.com/office/officeart/2005/8/layout/vList4"/>
    <dgm:cxn modelId="{4128F40C-C842-4B7A-AFAA-9D23F6747989}" type="presParOf" srcId="{BFAB221F-A725-46A7-9ECD-5DFC3D1DA718}" destId="{6C26FC28-A756-4A69-BF15-7785378E832D}" srcOrd="14" destOrd="0" presId="urn:microsoft.com/office/officeart/2005/8/layout/vList4"/>
    <dgm:cxn modelId="{6DAED55F-B28D-4970-88A7-49B16DCCAACA}" type="presParOf" srcId="{6C26FC28-A756-4A69-BF15-7785378E832D}" destId="{F3C2E022-591F-459B-8853-436338487C14}" srcOrd="0" destOrd="0" presId="urn:microsoft.com/office/officeart/2005/8/layout/vList4"/>
    <dgm:cxn modelId="{6D074FB4-1DC2-48E8-8344-1A79E1BC5755}" type="presParOf" srcId="{6C26FC28-A756-4A69-BF15-7785378E832D}" destId="{3B0F06E3-AE6D-40AB-9BAB-A9D30D370D83}" srcOrd="1" destOrd="0" presId="urn:microsoft.com/office/officeart/2005/8/layout/vList4"/>
    <dgm:cxn modelId="{A93D9D3C-1BC5-43FB-A1DA-F6A231FDDF83}" type="presParOf" srcId="{6C26FC28-A756-4A69-BF15-7785378E832D}" destId="{D58D78EE-C855-4662-9519-06C7EC3913D0}" srcOrd="2" destOrd="0" presId="urn:microsoft.com/office/officeart/2005/8/layout/vList4"/>
    <dgm:cxn modelId="{E0CAA812-ADD1-408F-B28C-C4A934939066}" type="presParOf" srcId="{BFAB221F-A725-46A7-9ECD-5DFC3D1DA718}" destId="{440649A9-2012-4F56-877C-4C90E054274C}" srcOrd="15" destOrd="0" presId="urn:microsoft.com/office/officeart/2005/8/layout/vList4"/>
    <dgm:cxn modelId="{4F0152A1-CFD3-4E4B-9F9B-51DAA3770A5A}" type="presParOf" srcId="{BFAB221F-A725-46A7-9ECD-5DFC3D1DA718}" destId="{9E28164D-E517-44FB-9F8E-0889BE1F3549}" srcOrd="16" destOrd="0" presId="urn:microsoft.com/office/officeart/2005/8/layout/vList4"/>
    <dgm:cxn modelId="{D6C58E41-2C34-49AA-BC68-CB3649811B0C}" type="presParOf" srcId="{9E28164D-E517-44FB-9F8E-0889BE1F3549}" destId="{684E1A90-DF87-4967-BB04-ABB89D8EF075}" srcOrd="0" destOrd="0" presId="urn:microsoft.com/office/officeart/2005/8/layout/vList4"/>
    <dgm:cxn modelId="{DA03683F-ABDD-4C92-B2E6-FFB473E660CC}" type="presParOf" srcId="{9E28164D-E517-44FB-9F8E-0889BE1F3549}" destId="{7EA3CFA7-16FB-4D19-AF9F-3B1E9296D133}" srcOrd="1" destOrd="0" presId="urn:microsoft.com/office/officeart/2005/8/layout/vList4"/>
    <dgm:cxn modelId="{B5E78A99-D42F-4384-A1C8-9132B78FBD20}" type="presParOf" srcId="{9E28164D-E517-44FB-9F8E-0889BE1F3549}" destId="{3187E777-B44C-4933-BD91-F124E5246EB5}"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C44D51E-BE12-491A-BE2F-BC9F1E5EB25D}" type="doc">
      <dgm:prSet loTypeId="urn:microsoft.com/office/officeart/2005/8/layout/lProcess2" loCatId="relationship" qsTypeId="urn:microsoft.com/office/officeart/2005/8/quickstyle/simple1" qsCatId="simple" csTypeId="urn:microsoft.com/office/officeart/2005/8/colors/colorful5" csCatId="colorful" phldr="1"/>
      <dgm:spPr/>
      <dgm:t>
        <a:bodyPr/>
        <a:lstStyle/>
        <a:p>
          <a:endParaRPr lang="es-ES"/>
        </a:p>
      </dgm:t>
    </dgm:pt>
    <dgm:pt modelId="{FC42897E-9DA7-4C84-AA63-4E3A205257DD}">
      <dgm:prSet phldrT="[Texto]"/>
      <dgm:spPr/>
      <dgm:t>
        <a:bodyPr/>
        <a:lstStyle/>
        <a:p>
          <a:r>
            <a:rPr lang="es-ES" dirty="0" smtClean="0"/>
            <a:t>Confianza</a:t>
          </a:r>
          <a:endParaRPr lang="es-ES" dirty="0"/>
        </a:p>
      </dgm:t>
    </dgm:pt>
    <dgm:pt modelId="{0EE467AF-BED9-46D9-96A8-E858779AA643}" type="parTrans" cxnId="{95EB17B6-EDE7-44AD-9F08-0FE68BEAA15F}">
      <dgm:prSet/>
      <dgm:spPr/>
      <dgm:t>
        <a:bodyPr/>
        <a:lstStyle/>
        <a:p>
          <a:endParaRPr lang="es-ES"/>
        </a:p>
      </dgm:t>
    </dgm:pt>
    <dgm:pt modelId="{6BAD1DC7-2A88-4C4F-A1CE-68E09BC7A42E}" type="sibTrans" cxnId="{95EB17B6-EDE7-44AD-9F08-0FE68BEAA15F}">
      <dgm:prSet/>
      <dgm:spPr/>
      <dgm:t>
        <a:bodyPr/>
        <a:lstStyle/>
        <a:p>
          <a:endParaRPr lang="es-ES"/>
        </a:p>
      </dgm:t>
    </dgm:pt>
    <dgm:pt modelId="{8F0B9D33-C5F9-4F39-9D48-BF03CB3059A2}">
      <dgm:prSet phldrT="[Texto]"/>
      <dgm:spPr/>
      <dgm:t>
        <a:bodyPr/>
        <a:lstStyle/>
        <a:p>
          <a:r>
            <a:rPr lang="es-ES" dirty="0" smtClean="0"/>
            <a:t>Autoestima</a:t>
          </a:r>
          <a:endParaRPr lang="es-ES" dirty="0"/>
        </a:p>
      </dgm:t>
    </dgm:pt>
    <dgm:pt modelId="{1FB6D08D-11BB-44A6-A903-76F2EFF27442}" type="parTrans" cxnId="{E16CB674-AD7D-43BD-8FEE-1EFFAB36E14A}">
      <dgm:prSet/>
      <dgm:spPr/>
      <dgm:t>
        <a:bodyPr/>
        <a:lstStyle/>
        <a:p>
          <a:endParaRPr lang="es-ES"/>
        </a:p>
      </dgm:t>
    </dgm:pt>
    <dgm:pt modelId="{7DEF3648-A8C2-46D5-B7B1-C55973D32E54}" type="sibTrans" cxnId="{E16CB674-AD7D-43BD-8FEE-1EFFAB36E14A}">
      <dgm:prSet/>
      <dgm:spPr/>
      <dgm:t>
        <a:bodyPr/>
        <a:lstStyle/>
        <a:p>
          <a:endParaRPr lang="es-ES"/>
        </a:p>
      </dgm:t>
    </dgm:pt>
    <dgm:pt modelId="{00F547F3-3137-4F58-9777-FF0E07D47A2E}">
      <dgm:prSet phldrT="[Texto]"/>
      <dgm:spPr/>
      <dgm:t>
        <a:bodyPr/>
        <a:lstStyle/>
        <a:p>
          <a:r>
            <a:rPr lang="es-ES" dirty="0" smtClean="0"/>
            <a:t>Autocontrol</a:t>
          </a:r>
          <a:endParaRPr lang="es-ES" dirty="0"/>
        </a:p>
      </dgm:t>
    </dgm:pt>
    <dgm:pt modelId="{57ACC75C-EE4B-4744-A00E-76B5DCD00606}" type="parTrans" cxnId="{F9DA466A-4865-49B6-991D-9D8E87A4C6E4}">
      <dgm:prSet/>
      <dgm:spPr/>
      <dgm:t>
        <a:bodyPr/>
        <a:lstStyle/>
        <a:p>
          <a:endParaRPr lang="es-ES"/>
        </a:p>
      </dgm:t>
    </dgm:pt>
    <dgm:pt modelId="{AE099BD4-7E22-41BF-9DEF-A2A7D2A2330E}" type="sibTrans" cxnId="{F9DA466A-4865-49B6-991D-9D8E87A4C6E4}">
      <dgm:prSet/>
      <dgm:spPr/>
      <dgm:t>
        <a:bodyPr/>
        <a:lstStyle/>
        <a:p>
          <a:endParaRPr lang="es-ES"/>
        </a:p>
      </dgm:t>
    </dgm:pt>
    <dgm:pt modelId="{68101893-CA41-4B6C-9BDE-F816B7EA5615}">
      <dgm:prSet phldrT="[Texto]"/>
      <dgm:spPr/>
      <dgm:t>
        <a:bodyPr/>
        <a:lstStyle/>
        <a:p>
          <a:r>
            <a:rPr lang="es-ES" dirty="0" smtClean="0"/>
            <a:t>Comunicación</a:t>
          </a:r>
          <a:endParaRPr lang="es-ES" dirty="0"/>
        </a:p>
      </dgm:t>
    </dgm:pt>
    <dgm:pt modelId="{CEA2D334-A45F-4E6F-B14E-BF610A7FE770}" type="parTrans" cxnId="{07A2096E-AE2C-4EC0-AFE8-EFE925680708}">
      <dgm:prSet/>
      <dgm:spPr/>
      <dgm:t>
        <a:bodyPr/>
        <a:lstStyle/>
        <a:p>
          <a:endParaRPr lang="es-ES"/>
        </a:p>
      </dgm:t>
    </dgm:pt>
    <dgm:pt modelId="{B519DD39-F734-42AC-B427-C90323A512B6}" type="sibTrans" cxnId="{07A2096E-AE2C-4EC0-AFE8-EFE925680708}">
      <dgm:prSet/>
      <dgm:spPr/>
      <dgm:t>
        <a:bodyPr/>
        <a:lstStyle/>
        <a:p>
          <a:endParaRPr lang="es-ES"/>
        </a:p>
      </dgm:t>
    </dgm:pt>
    <dgm:pt modelId="{3F8B6674-9A97-4ABF-B9C1-53A8E2D6349A}">
      <dgm:prSet phldrT="[Texto]"/>
      <dgm:spPr/>
      <dgm:t>
        <a:bodyPr/>
        <a:lstStyle/>
        <a:p>
          <a:r>
            <a:rPr lang="es-ES" dirty="0" smtClean="0"/>
            <a:t>Asertividad</a:t>
          </a:r>
          <a:endParaRPr lang="es-ES" dirty="0"/>
        </a:p>
      </dgm:t>
    </dgm:pt>
    <dgm:pt modelId="{B314527E-D1D4-4ABF-AA31-75F785B874AA}" type="parTrans" cxnId="{5D346D8C-1E2A-44CC-B354-5E79B97A6943}">
      <dgm:prSet/>
      <dgm:spPr/>
      <dgm:t>
        <a:bodyPr/>
        <a:lstStyle/>
        <a:p>
          <a:endParaRPr lang="es-ES"/>
        </a:p>
      </dgm:t>
    </dgm:pt>
    <dgm:pt modelId="{2F752DB7-289D-4AB2-B51D-E0A9ED408966}" type="sibTrans" cxnId="{5D346D8C-1E2A-44CC-B354-5E79B97A6943}">
      <dgm:prSet/>
      <dgm:spPr/>
      <dgm:t>
        <a:bodyPr/>
        <a:lstStyle/>
        <a:p>
          <a:endParaRPr lang="es-ES"/>
        </a:p>
      </dgm:t>
    </dgm:pt>
    <dgm:pt modelId="{54F23ABB-E72B-4610-AF79-2535BBC1B378}">
      <dgm:prSet phldrT="[Texto]"/>
      <dgm:spPr/>
      <dgm:t>
        <a:bodyPr/>
        <a:lstStyle/>
        <a:p>
          <a:r>
            <a:rPr lang="es-ES" dirty="0" smtClean="0"/>
            <a:t>Conversación</a:t>
          </a:r>
          <a:endParaRPr lang="es-ES" dirty="0"/>
        </a:p>
      </dgm:t>
    </dgm:pt>
    <dgm:pt modelId="{B633F3E7-D9C8-4739-8048-60108E41CE54}" type="parTrans" cxnId="{2E98F2BD-57F8-44FE-8384-262641927AB1}">
      <dgm:prSet/>
      <dgm:spPr/>
      <dgm:t>
        <a:bodyPr/>
        <a:lstStyle/>
        <a:p>
          <a:endParaRPr lang="es-ES"/>
        </a:p>
      </dgm:t>
    </dgm:pt>
    <dgm:pt modelId="{2FE305D0-586E-4D92-BA91-46A243B1423F}" type="sibTrans" cxnId="{2E98F2BD-57F8-44FE-8384-262641927AB1}">
      <dgm:prSet/>
      <dgm:spPr/>
      <dgm:t>
        <a:bodyPr/>
        <a:lstStyle/>
        <a:p>
          <a:endParaRPr lang="es-ES"/>
        </a:p>
      </dgm:t>
    </dgm:pt>
    <dgm:pt modelId="{3DAAACA3-256F-49A0-B3CE-3850DD238D6F}">
      <dgm:prSet phldrT="[Texto]"/>
      <dgm:spPr/>
      <dgm:t>
        <a:bodyPr/>
        <a:lstStyle/>
        <a:p>
          <a:r>
            <a:rPr lang="es-ES" dirty="0" smtClean="0"/>
            <a:t>Conexión</a:t>
          </a:r>
          <a:endParaRPr lang="es-ES" dirty="0"/>
        </a:p>
      </dgm:t>
    </dgm:pt>
    <dgm:pt modelId="{9846C8AC-DF5A-4D65-9E9A-76CA925F9017}" type="parTrans" cxnId="{7B2725C3-68CF-4121-BB13-51C251715C83}">
      <dgm:prSet/>
      <dgm:spPr/>
      <dgm:t>
        <a:bodyPr/>
        <a:lstStyle/>
        <a:p>
          <a:endParaRPr lang="es-ES"/>
        </a:p>
      </dgm:t>
    </dgm:pt>
    <dgm:pt modelId="{AF08A657-5665-4197-B34B-7CD90451453A}" type="sibTrans" cxnId="{7B2725C3-68CF-4121-BB13-51C251715C83}">
      <dgm:prSet/>
      <dgm:spPr/>
      <dgm:t>
        <a:bodyPr/>
        <a:lstStyle/>
        <a:p>
          <a:endParaRPr lang="es-ES"/>
        </a:p>
      </dgm:t>
    </dgm:pt>
    <dgm:pt modelId="{582A9AB8-DED8-4FE0-A1A6-12DB00D73B7D}">
      <dgm:prSet phldrT="[Texto]"/>
      <dgm:spPr/>
      <dgm:t>
        <a:bodyPr/>
        <a:lstStyle/>
        <a:p>
          <a:r>
            <a:rPr lang="es-ES" dirty="0" smtClean="0"/>
            <a:t>Empatía</a:t>
          </a:r>
          <a:endParaRPr lang="es-ES" dirty="0"/>
        </a:p>
      </dgm:t>
    </dgm:pt>
    <dgm:pt modelId="{BC9DCB48-DD63-4B31-9E78-F68910ABC84E}" type="parTrans" cxnId="{46BDC135-3EAB-4FE0-AAC4-60BA108130FE}">
      <dgm:prSet/>
      <dgm:spPr/>
      <dgm:t>
        <a:bodyPr/>
        <a:lstStyle/>
        <a:p>
          <a:endParaRPr lang="es-ES"/>
        </a:p>
      </dgm:t>
    </dgm:pt>
    <dgm:pt modelId="{95CFCF3F-732B-4D69-A64E-F5683E0EBC8F}" type="sibTrans" cxnId="{46BDC135-3EAB-4FE0-AAC4-60BA108130FE}">
      <dgm:prSet/>
      <dgm:spPr/>
      <dgm:t>
        <a:bodyPr/>
        <a:lstStyle/>
        <a:p>
          <a:endParaRPr lang="es-ES"/>
        </a:p>
      </dgm:t>
    </dgm:pt>
    <dgm:pt modelId="{E5A2B40E-77FB-420C-988D-4B4943390CFE}">
      <dgm:prSet phldrT="[Texto]"/>
      <dgm:spPr/>
      <dgm:t>
        <a:bodyPr/>
        <a:lstStyle/>
        <a:p>
          <a:r>
            <a:rPr lang="es-ES" dirty="0" smtClean="0"/>
            <a:t>Presencia</a:t>
          </a:r>
          <a:endParaRPr lang="es-ES" dirty="0"/>
        </a:p>
      </dgm:t>
    </dgm:pt>
    <dgm:pt modelId="{50D0B12B-DDC7-45BF-A290-FAE9725B967F}" type="parTrans" cxnId="{C6A5A2BC-E84B-48E5-8C06-9EB573449D68}">
      <dgm:prSet/>
      <dgm:spPr/>
      <dgm:t>
        <a:bodyPr/>
        <a:lstStyle/>
        <a:p>
          <a:endParaRPr lang="es-ES"/>
        </a:p>
      </dgm:t>
    </dgm:pt>
    <dgm:pt modelId="{A34C9D65-BCF4-4328-B822-89842F233FBB}" type="sibTrans" cxnId="{C6A5A2BC-E84B-48E5-8C06-9EB573449D68}">
      <dgm:prSet/>
      <dgm:spPr/>
      <dgm:t>
        <a:bodyPr/>
        <a:lstStyle/>
        <a:p>
          <a:endParaRPr lang="es-ES"/>
        </a:p>
      </dgm:t>
    </dgm:pt>
    <dgm:pt modelId="{88E2BD42-124C-4003-86E7-6CAC1689096E}">
      <dgm:prSet/>
      <dgm:spPr/>
      <dgm:t>
        <a:bodyPr/>
        <a:lstStyle/>
        <a:p>
          <a:r>
            <a:rPr lang="es-ES" dirty="0" smtClean="0"/>
            <a:t>Persuasión</a:t>
          </a:r>
          <a:endParaRPr lang="es-ES" dirty="0"/>
        </a:p>
      </dgm:t>
    </dgm:pt>
    <dgm:pt modelId="{099793A5-B28E-4E07-831D-5D7A3D4B2B5D}" type="parTrans" cxnId="{11E622D2-0CA0-439E-A850-79336343CF9D}">
      <dgm:prSet/>
      <dgm:spPr/>
      <dgm:t>
        <a:bodyPr/>
        <a:lstStyle/>
        <a:p>
          <a:endParaRPr lang="es-ES"/>
        </a:p>
      </dgm:t>
    </dgm:pt>
    <dgm:pt modelId="{F076E5EC-4F65-4F3D-B71B-04DC2FBE8C35}" type="sibTrans" cxnId="{11E622D2-0CA0-439E-A850-79336343CF9D}">
      <dgm:prSet/>
      <dgm:spPr/>
      <dgm:t>
        <a:bodyPr/>
        <a:lstStyle/>
        <a:p>
          <a:endParaRPr lang="es-ES"/>
        </a:p>
      </dgm:t>
    </dgm:pt>
    <dgm:pt modelId="{54B07A8C-DA64-4362-A633-2AF3DDFEA002}" type="pres">
      <dgm:prSet presAssocID="{6C44D51E-BE12-491A-BE2F-BC9F1E5EB25D}" presName="theList" presStyleCnt="0">
        <dgm:presLayoutVars>
          <dgm:dir/>
          <dgm:animLvl val="lvl"/>
          <dgm:resizeHandles val="exact"/>
        </dgm:presLayoutVars>
      </dgm:prSet>
      <dgm:spPr/>
      <dgm:t>
        <a:bodyPr/>
        <a:lstStyle/>
        <a:p>
          <a:endParaRPr lang="es-ES"/>
        </a:p>
      </dgm:t>
    </dgm:pt>
    <dgm:pt modelId="{09D432C2-B837-4C6A-841F-4124C8A5F2D9}" type="pres">
      <dgm:prSet presAssocID="{FC42897E-9DA7-4C84-AA63-4E3A205257DD}" presName="compNode" presStyleCnt="0"/>
      <dgm:spPr/>
    </dgm:pt>
    <dgm:pt modelId="{C880027C-42C4-4043-9661-77F07E3FDFC6}" type="pres">
      <dgm:prSet presAssocID="{FC42897E-9DA7-4C84-AA63-4E3A205257DD}" presName="aNode" presStyleLbl="bgShp" presStyleIdx="0" presStyleCnt="3"/>
      <dgm:spPr/>
      <dgm:t>
        <a:bodyPr/>
        <a:lstStyle/>
        <a:p>
          <a:endParaRPr lang="es-ES"/>
        </a:p>
      </dgm:t>
    </dgm:pt>
    <dgm:pt modelId="{014D58F3-1656-4A5C-8E87-651A67AA8B84}" type="pres">
      <dgm:prSet presAssocID="{FC42897E-9DA7-4C84-AA63-4E3A205257DD}" presName="textNode" presStyleLbl="bgShp" presStyleIdx="0" presStyleCnt="3"/>
      <dgm:spPr/>
      <dgm:t>
        <a:bodyPr/>
        <a:lstStyle/>
        <a:p>
          <a:endParaRPr lang="es-ES"/>
        </a:p>
      </dgm:t>
    </dgm:pt>
    <dgm:pt modelId="{4903A465-EDEA-4118-9182-CE3F5E1ED666}" type="pres">
      <dgm:prSet presAssocID="{FC42897E-9DA7-4C84-AA63-4E3A205257DD}" presName="compChildNode" presStyleCnt="0"/>
      <dgm:spPr/>
    </dgm:pt>
    <dgm:pt modelId="{88561292-A9CC-413E-A0BB-FA9D173570FC}" type="pres">
      <dgm:prSet presAssocID="{FC42897E-9DA7-4C84-AA63-4E3A205257DD}" presName="theInnerList" presStyleCnt="0"/>
      <dgm:spPr/>
    </dgm:pt>
    <dgm:pt modelId="{E08EB2BD-8868-40AE-837E-77B69FBE0D43}" type="pres">
      <dgm:prSet presAssocID="{8F0B9D33-C5F9-4F39-9D48-BF03CB3059A2}" presName="childNode" presStyleLbl="node1" presStyleIdx="0" presStyleCnt="7">
        <dgm:presLayoutVars>
          <dgm:bulletEnabled val="1"/>
        </dgm:presLayoutVars>
      </dgm:prSet>
      <dgm:spPr/>
      <dgm:t>
        <a:bodyPr/>
        <a:lstStyle/>
        <a:p>
          <a:endParaRPr lang="es-ES"/>
        </a:p>
      </dgm:t>
    </dgm:pt>
    <dgm:pt modelId="{55793277-AB86-47DC-B5BC-AEA678FDCC53}" type="pres">
      <dgm:prSet presAssocID="{8F0B9D33-C5F9-4F39-9D48-BF03CB3059A2}" presName="aSpace2" presStyleCnt="0"/>
      <dgm:spPr/>
    </dgm:pt>
    <dgm:pt modelId="{CF3A2F7F-D6C7-468E-9942-29673E0810E6}" type="pres">
      <dgm:prSet presAssocID="{00F547F3-3137-4F58-9777-FF0E07D47A2E}" presName="childNode" presStyleLbl="node1" presStyleIdx="1" presStyleCnt="7">
        <dgm:presLayoutVars>
          <dgm:bulletEnabled val="1"/>
        </dgm:presLayoutVars>
      </dgm:prSet>
      <dgm:spPr/>
      <dgm:t>
        <a:bodyPr/>
        <a:lstStyle/>
        <a:p>
          <a:endParaRPr lang="es-ES"/>
        </a:p>
      </dgm:t>
    </dgm:pt>
    <dgm:pt modelId="{BEF980A5-D76D-4EFA-B31C-975AAE568F7C}" type="pres">
      <dgm:prSet presAssocID="{FC42897E-9DA7-4C84-AA63-4E3A205257DD}" presName="aSpace" presStyleCnt="0"/>
      <dgm:spPr/>
    </dgm:pt>
    <dgm:pt modelId="{FCDB583A-F42D-4E67-8576-F4D6ED2C50B4}" type="pres">
      <dgm:prSet presAssocID="{68101893-CA41-4B6C-9BDE-F816B7EA5615}" presName="compNode" presStyleCnt="0"/>
      <dgm:spPr/>
    </dgm:pt>
    <dgm:pt modelId="{918CEB50-AF98-4EFA-9E6E-F353B75AE37E}" type="pres">
      <dgm:prSet presAssocID="{68101893-CA41-4B6C-9BDE-F816B7EA5615}" presName="aNode" presStyleLbl="bgShp" presStyleIdx="1" presStyleCnt="3"/>
      <dgm:spPr/>
      <dgm:t>
        <a:bodyPr/>
        <a:lstStyle/>
        <a:p>
          <a:endParaRPr lang="es-ES"/>
        </a:p>
      </dgm:t>
    </dgm:pt>
    <dgm:pt modelId="{486515FE-E8A2-4666-88BE-1703F485DA02}" type="pres">
      <dgm:prSet presAssocID="{68101893-CA41-4B6C-9BDE-F816B7EA5615}" presName="textNode" presStyleLbl="bgShp" presStyleIdx="1" presStyleCnt="3"/>
      <dgm:spPr/>
      <dgm:t>
        <a:bodyPr/>
        <a:lstStyle/>
        <a:p>
          <a:endParaRPr lang="es-ES"/>
        </a:p>
      </dgm:t>
    </dgm:pt>
    <dgm:pt modelId="{BC3A8362-BD65-4DD8-939B-DE796E5173DB}" type="pres">
      <dgm:prSet presAssocID="{68101893-CA41-4B6C-9BDE-F816B7EA5615}" presName="compChildNode" presStyleCnt="0"/>
      <dgm:spPr/>
    </dgm:pt>
    <dgm:pt modelId="{1B16FC10-DC01-4CC4-9A59-4E4D5E7E4974}" type="pres">
      <dgm:prSet presAssocID="{68101893-CA41-4B6C-9BDE-F816B7EA5615}" presName="theInnerList" presStyleCnt="0"/>
      <dgm:spPr/>
    </dgm:pt>
    <dgm:pt modelId="{EAC2ED85-A10E-4614-9C97-879BF16472A6}" type="pres">
      <dgm:prSet presAssocID="{3F8B6674-9A97-4ABF-B9C1-53A8E2D6349A}" presName="childNode" presStyleLbl="node1" presStyleIdx="2" presStyleCnt="7">
        <dgm:presLayoutVars>
          <dgm:bulletEnabled val="1"/>
        </dgm:presLayoutVars>
      </dgm:prSet>
      <dgm:spPr/>
      <dgm:t>
        <a:bodyPr/>
        <a:lstStyle/>
        <a:p>
          <a:endParaRPr lang="es-ES"/>
        </a:p>
      </dgm:t>
    </dgm:pt>
    <dgm:pt modelId="{38302F64-9BEB-4194-BEDD-637D3FE6EAF8}" type="pres">
      <dgm:prSet presAssocID="{3F8B6674-9A97-4ABF-B9C1-53A8E2D6349A}" presName="aSpace2" presStyleCnt="0"/>
      <dgm:spPr/>
    </dgm:pt>
    <dgm:pt modelId="{D187F6E6-1D8F-4733-A3FB-B925B0D5438E}" type="pres">
      <dgm:prSet presAssocID="{54F23ABB-E72B-4610-AF79-2535BBC1B378}" presName="childNode" presStyleLbl="node1" presStyleIdx="3" presStyleCnt="7">
        <dgm:presLayoutVars>
          <dgm:bulletEnabled val="1"/>
        </dgm:presLayoutVars>
      </dgm:prSet>
      <dgm:spPr/>
      <dgm:t>
        <a:bodyPr/>
        <a:lstStyle/>
        <a:p>
          <a:endParaRPr lang="es-ES"/>
        </a:p>
      </dgm:t>
    </dgm:pt>
    <dgm:pt modelId="{B7233BD5-1B05-458C-8A9E-77738462CB4C}" type="pres">
      <dgm:prSet presAssocID="{54F23ABB-E72B-4610-AF79-2535BBC1B378}" presName="aSpace2" presStyleCnt="0"/>
      <dgm:spPr/>
    </dgm:pt>
    <dgm:pt modelId="{B6560914-370D-45D7-8724-40563E8DCCF1}" type="pres">
      <dgm:prSet presAssocID="{88E2BD42-124C-4003-86E7-6CAC1689096E}" presName="childNode" presStyleLbl="node1" presStyleIdx="4" presStyleCnt="7">
        <dgm:presLayoutVars>
          <dgm:bulletEnabled val="1"/>
        </dgm:presLayoutVars>
      </dgm:prSet>
      <dgm:spPr/>
      <dgm:t>
        <a:bodyPr/>
        <a:lstStyle/>
        <a:p>
          <a:endParaRPr lang="es-ES"/>
        </a:p>
      </dgm:t>
    </dgm:pt>
    <dgm:pt modelId="{06007464-C0DB-46B3-A536-3810EED7D956}" type="pres">
      <dgm:prSet presAssocID="{68101893-CA41-4B6C-9BDE-F816B7EA5615}" presName="aSpace" presStyleCnt="0"/>
      <dgm:spPr/>
    </dgm:pt>
    <dgm:pt modelId="{1E198C9C-ACBF-439E-A614-24BA3EEFB506}" type="pres">
      <dgm:prSet presAssocID="{3DAAACA3-256F-49A0-B3CE-3850DD238D6F}" presName="compNode" presStyleCnt="0"/>
      <dgm:spPr/>
    </dgm:pt>
    <dgm:pt modelId="{95BC80FC-80EB-4D69-8E9A-0500E200F0DB}" type="pres">
      <dgm:prSet presAssocID="{3DAAACA3-256F-49A0-B3CE-3850DD238D6F}" presName="aNode" presStyleLbl="bgShp" presStyleIdx="2" presStyleCnt="3"/>
      <dgm:spPr/>
      <dgm:t>
        <a:bodyPr/>
        <a:lstStyle/>
        <a:p>
          <a:endParaRPr lang="es-ES"/>
        </a:p>
      </dgm:t>
    </dgm:pt>
    <dgm:pt modelId="{AF7E5650-98F9-4149-B1FE-D79BDBAC4AA6}" type="pres">
      <dgm:prSet presAssocID="{3DAAACA3-256F-49A0-B3CE-3850DD238D6F}" presName="textNode" presStyleLbl="bgShp" presStyleIdx="2" presStyleCnt="3"/>
      <dgm:spPr/>
      <dgm:t>
        <a:bodyPr/>
        <a:lstStyle/>
        <a:p>
          <a:endParaRPr lang="es-ES"/>
        </a:p>
      </dgm:t>
    </dgm:pt>
    <dgm:pt modelId="{8A63F1A4-376D-4614-99C4-95ADF069D2A5}" type="pres">
      <dgm:prSet presAssocID="{3DAAACA3-256F-49A0-B3CE-3850DD238D6F}" presName="compChildNode" presStyleCnt="0"/>
      <dgm:spPr/>
    </dgm:pt>
    <dgm:pt modelId="{4A0C5F64-448F-42DF-BB87-1075558BA6A4}" type="pres">
      <dgm:prSet presAssocID="{3DAAACA3-256F-49A0-B3CE-3850DD238D6F}" presName="theInnerList" presStyleCnt="0"/>
      <dgm:spPr/>
    </dgm:pt>
    <dgm:pt modelId="{9596563C-E457-4AAE-BD3A-028603BA9C6C}" type="pres">
      <dgm:prSet presAssocID="{582A9AB8-DED8-4FE0-A1A6-12DB00D73B7D}" presName="childNode" presStyleLbl="node1" presStyleIdx="5" presStyleCnt="7">
        <dgm:presLayoutVars>
          <dgm:bulletEnabled val="1"/>
        </dgm:presLayoutVars>
      </dgm:prSet>
      <dgm:spPr/>
      <dgm:t>
        <a:bodyPr/>
        <a:lstStyle/>
        <a:p>
          <a:endParaRPr lang="es-ES"/>
        </a:p>
      </dgm:t>
    </dgm:pt>
    <dgm:pt modelId="{511D3B2D-9749-47F5-A8E4-2A894966656A}" type="pres">
      <dgm:prSet presAssocID="{582A9AB8-DED8-4FE0-A1A6-12DB00D73B7D}" presName="aSpace2" presStyleCnt="0"/>
      <dgm:spPr/>
    </dgm:pt>
    <dgm:pt modelId="{A1D6E5A6-1B25-448D-B21D-FED634501CC2}" type="pres">
      <dgm:prSet presAssocID="{E5A2B40E-77FB-420C-988D-4B4943390CFE}" presName="childNode" presStyleLbl="node1" presStyleIdx="6" presStyleCnt="7">
        <dgm:presLayoutVars>
          <dgm:bulletEnabled val="1"/>
        </dgm:presLayoutVars>
      </dgm:prSet>
      <dgm:spPr/>
      <dgm:t>
        <a:bodyPr/>
        <a:lstStyle/>
        <a:p>
          <a:endParaRPr lang="es-ES"/>
        </a:p>
      </dgm:t>
    </dgm:pt>
  </dgm:ptLst>
  <dgm:cxnLst>
    <dgm:cxn modelId="{95EB17B6-EDE7-44AD-9F08-0FE68BEAA15F}" srcId="{6C44D51E-BE12-491A-BE2F-BC9F1E5EB25D}" destId="{FC42897E-9DA7-4C84-AA63-4E3A205257DD}" srcOrd="0" destOrd="0" parTransId="{0EE467AF-BED9-46D9-96A8-E858779AA643}" sibTransId="{6BAD1DC7-2A88-4C4F-A1CE-68E09BC7A42E}"/>
    <dgm:cxn modelId="{304C94DB-1F29-4E52-A7D0-1FD6339E54A7}" type="presOf" srcId="{582A9AB8-DED8-4FE0-A1A6-12DB00D73B7D}" destId="{9596563C-E457-4AAE-BD3A-028603BA9C6C}" srcOrd="0" destOrd="0" presId="urn:microsoft.com/office/officeart/2005/8/layout/lProcess2"/>
    <dgm:cxn modelId="{5D346D8C-1E2A-44CC-B354-5E79B97A6943}" srcId="{68101893-CA41-4B6C-9BDE-F816B7EA5615}" destId="{3F8B6674-9A97-4ABF-B9C1-53A8E2D6349A}" srcOrd="0" destOrd="0" parTransId="{B314527E-D1D4-4ABF-AA31-75F785B874AA}" sibTransId="{2F752DB7-289D-4AB2-B51D-E0A9ED408966}"/>
    <dgm:cxn modelId="{11E622D2-0CA0-439E-A850-79336343CF9D}" srcId="{68101893-CA41-4B6C-9BDE-F816B7EA5615}" destId="{88E2BD42-124C-4003-86E7-6CAC1689096E}" srcOrd="2" destOrd="0" parTransId="{099793A5-B28E-4E07-831D-5D7A3D4B2B5D}" sibTransId="{F076E5EC-4F65-4F3D-B71B-04DC2FBE8C35}"/>
    <dgm:cxn modelId="{E16CB674-AD7D-43BD-8FEE-1EFFAB36E14A}" srcId="{FC42897E-9DA7-4C84-AA63-4E3A205257DD}" destId="{8F0B9D33-C5F9-4F39-9D48-BF03CB3059A2}" srcOrd="0" destOrd="0" parTransId="{1FB6D08D-11BB-44A6-A903-76F2EFF27442}" sibTransId="{7DEF3648-A8C2-46D5-B7B1-C55973D32E54}"/>
    <dgm:cxn modelId="{2E98F2BD-57F8-44FE-8384-262641927AB1}" srcId="{68101893-CA41-4B6C-9BDE-F816B7EA5615}" destId="{54F23ABB-E72B-4610-AF79-2535BBC1B378}" srcOrd="1" destOrd="0" parTransId="{B633F3E7-D9C8-4739-8048-60108E41CE54}" sibTransId="{2FE305D0-586E-4D92-BA91-46A243B1423F}"/>
    <dgm:cxn modelId="{E9830DB3-DC05-4111-91AB-A7CDBAD9820F}" type="presOf" srcId="{54F23ABB-E72B-4610-AF79-2535BBC1B378}" destId="{D187F6E6-1D8F-4733-A3FB-B925B0D5438E}" srcOrd="0" destOrd="0" presId="urn:microsoft.com/office/officeart/2005/8/layout/lProcess2"/>
    <dgm:cxn modelId="{7B2725C3-68CF-4121-BB13-51C251715C83}" srcId="{6C44D51E-BE12-491A-BE2F-BC9F1E5EB25D}" destId="{3DAAACA3-256F-49A0-B3CE-3850DD238D6F}" srcOrd="2" destOrd="0" parTransId="{9846C8AC-DF5A-4D65-9E9A-76CA925F9017}" sibTransId="{AF08A657-5665-4197-B34B-7CD90451453A}"/>
    <dgm:cxn modelId="{B28C8CE1-5A33-464A-85AA-A684BF62A45C}" type="presOf" srcId="{88E2BD42-124C-4003-86E7-6CAC1689096E}" destId="{B6560914-370D-45D7-8724-40563E8DCCF1}" srcOrd="0" destOrd="0" presId="urn:microsoft.com/office/officeart/2005/8/layout/lProcess2"/>
    <dgm:cxn modelId="{52FD9CA3-569D-41D6-A9ED-5C9A4A46FF92}" type="presOf" srcId="{3F8B6674-9A97-4ABF-B9C1-53A8E2D6349A}" destId="{EAC2ED85-A10E-4614-9C97-879BF16472A6}" srcOrd="0" destOrd="0" presId="urn:microsoft.com/office/officeart/2005/8/layout/lProcess2"/>
    <dgm:cxn modelId="{6226AA3C-752D-4428-A280-30FDCE6D21E9}" type="presOf" srcId="{68101893-CA41-4B6C-9BDE-F816B7EA5615}" destId="{918CEB50-AF98-4EFA-9E6E-F353B75AE37E}" srcOrd="0" destOrd="0" presId="urn:microsoft.com/office/officeart/2005/8/layout/lProcess2"/>
    <dgm:cxn modelId="{C6A5A2BC-E84B-48E5-8C06-9EB573449D68}" srcId="{3DAAACA3-256F-49A0-B3CE-3850DD238D6F}" destId="{E5A2B40E-77FB-420C-988D-4B4943390CFE}" srcOrd="1" destOrd="0" parTransId="{50D0B12B-DDC7-45BF-A290-FAE9725B967F}" sibTransId="{A34C9D65-BCF4-4328-B822-89842F233FBB}"/>
    <dgm:cxn modelId="{F9DA466A-4865-49B6-991D-9D8E87A4C6E4}" srcId="{FC42897E-9DA7-4C84-AA63-4E3A205257DD}" destId="{00F547F3-3137-4F58-9777-FF0E07D47A2E}" srcOrd="1" destOrd="0" parTransId="{57ACC75C-EE4B-4744-A00E-76B5DCD00606}" sibTransId="{AE099BD4-7E22-41BF-9DEF-A2A7D2A2330E}"/>
    <dgm:cxn modelId="{07A2096E-AE2C-4EC0-AFE8-EFE925680708}" srcId="{6C44D51E-BE12-491A-BE2F-BC9F1E5EB25D}" destId="{68101893-CA41-4B6C-9BDE-F816B7EA5615}" srcOrd="1" destOrd="0" parTransId="{CEA2D334-A45F-4E6F-B14E-BF610A7FE770}" sibTransId="{B519DD39-F734-42AC-B427-C90323A512B6}"/>
    <dgm:cxn modelId="{9EAFEE92-D4C7-496C-8311-906045635E9D}" type="presOf" srcId="{00F547F3-3137-4F58-9777-FF0E07D47A2E}" destId="{CF3A2F7F-D6C7-468E-9942-29673E0810E6}" srcOrd="0" destOrd="0" presId="urn:microsoft.com/office/officeart/2005/8/layout/lProcess2"/>
    <dgm:cxn modelId="{ECD379C1-DA16-4B04-80E6-4B8837E1F97B}" type="presOf" srcId="{FC42897E-9DA7-4C84-AA63-4E3A205257DD}" destId="{014D58F3-1656-4A5C-8E87-651A67AA8B84}" srcOrd="1" destOrd="0" presId="urn:microsoft.com/office/officeart/2005/8/layout/lProcess2"/>
    <dgm:cxn modelId="{DBBD360B-7CE5-429F-B5BA-98E157F20CDD}" type="presOf" srcId="{3DAAACA3-256F-49A0-B3CE-3850DD238D6F}" destId="{AF7E5650-98F9-4149-B1FE-D79BDBAC4AA6}" srcOrd="1" destOrd="0" presId="urn:microsoft.com/office/officeart/2005/8/layout/lProcess2"/>
    <dgm:cxn modelId="{CE02DE8A-36B7-436F-A4DC-2A5018399736}" type="presOf" srcId="{3DAAACA3-256F-49A0-B3CE-3850DD238D6F}" destId="{95BC80FC-80EB-4D69-8E9A-0500E200F0DB}" srcOrd="0" destOrd="0" presId="urn:microsoft.com/office/officeart/2005/8/layout/lProcess2"/>
    <dgm:cxn modelId="{46BDC135-3EAB-4FE0-AAC4-60BA108130FE}" srcId="{3DAAACA3-256F-49A0-B3CE-3850DD238D6F}" destId="{582A9AB8-DED8-4FE0-A1A6-12DB00D73B7D}" srcOrd="0" destOrd="0" parTransId="{BC9DCB48-DD63-4B31-9E78-F68910ABC84E}" sibTransId="{95CFCF3F-732B-4D69-A64E-F5683E0EBC8F}"/>
    <dgm:cxn modelId="{A669EBF5-6372-4FFD-9C35-E41D6675E73B}" type="presOf" srcId="{E5A2B40E-77FB-420C-988D-4B4943390CFE}" destId="{A1D6E5A6-1B25-448D-B21D-FED634501CC2}" srcOrd="0" destOrd="0" presId="urn:microsoft.com/office/officeart/2005/8/layout/lProcess2"/>
    <dgm:cxn modelId="{5BDC479C-2F66-4C06-812A-1A4F456772CD}" type="presOf" srcId="{8F0B9D33-C5F9-4F39-9D48-BF03CB3059A2}" destId="{E08EB2BD-8868-40AE-837E-77B69FBE0D43}" srcOrd="0" destOrd="0" presId="urn:microsoft.com/office/officeart/2005/8/layout/lProcess2"/>
    <dgm:cxn modelId="{58A3C038-5BC4-4ACB-9BCF-99FB9B2F7336}" type="presOf" srcId="{68101893-CA41-4B6C-9BDE-F816B7EA5615}" destId="{486515FE-E8A2-4666-88BE-1703F485DA02}" srcOrd="1" destOrd="0" presId="urn:microsoft.com/office/officeart/2005/8/layout/lProcess2"/>
    <dgm:cxn modelId="{FCF9D37D-624A-4F84-96AA-0ADFD47B9152}" type="presOf" srcId="{6C44D51E-BE12-491A-BE2F-BC9F1E5EB25D}" destId="{54B07A8C-DA64-4362-A633-2AF3DDFEA002}" srcOrd="0" destOrd="0" presId="urn:microsoft.com/office/officeart/2005/8/layout/lProcess2"/>
    <dgm:cxn modelId="{D52AA3AE-FCF5-4E58-8575-7DE481AF4826}" type="presOf" srcId="{FC42897E-9DA7-4C84-AA63-4E3A205257DD}" destId="{C880027C-42C4-4043-9661-77F07E3FDFC6}" srcOrd="0" destOrd="0" presId="urn:microsoft.com/office/officeart/2005/8/layout/lProcess2"/>
    <dgm:cxn modelId="{C80EAE63-8A55-4882-80AC-23474B14784B}" type="presParOf" srcId="{54B07A8C-DA64-4362-A633-2AF3DDFEA002}" destId="{09D432C2-B837-4C6A-841F-4124C8A5F2D9}" srcOrd="0" destOrd="0" presId="urn:microsoft.com/office/officeart/2005/8/layout/lProcess2"/>
    <dgm:cxn modelId="{97741A12-D0D9-44B2-AE57-CD0750DEA71A}" type="presParOf" srcId="{09D432C2-B837-4C6A-841F-4124C8A5F2D9}" destId="{C880027C-42C4-4043-9661-77F07E3FDFC6}" srcOrd="0" destOrd="0" presId="urn:microsoft.com/office/officeart/2005/8/layout/lProcess2"/>
    <dgm:cxn modelId="{051074DF-97BA-4480-B8F6-AC77D6BE375D}" type="presParOf" srcId="{09D432C2-B837-4C6A-841F-4124C8A5F2D9}" destId="{014D58F3-1656-4A5C-8E87-651A67AA8B84}" srcOrd="1" destOrd="0" presId="urn:microsoft.com/office/officeart/2005/8/layout/lProcess2"/>
    <dgm:cxn modelId="{DE481B05-3378-426B-84BB-12CBE44DFA62}" type="presParOf" srcId="{09D432C2-B837-4C6A-841F-4124C8A5F2D9}" destId="{4903A465-EDEA-4118-9182-CE3F5E1ED666}" srcOrd="2" destOrd="0" presId="urn:microsoft.com/office/officeart/2005/8/layout/lProcess2"/>
    <dgm:cxn modelId="{03B89019-2C4F-4D4D-89FC-D47B0CBA1F5F}" type="presParOf" srcId="{4903A465-EDEA-4118-9182-CE3F5E1ED666}" destId="{88561292-A9CC-413E-A0BB-FA9D173570FC}" srcOrd="0" destOrd="0" presId="urn:microsoft.com/office/officeart/2005/8/layout/lProcess2"/>
    <dgm:cxn modelId="{22824ECB-FC09-4445-8EE1-B4DFC3D2CD8F}" type="presParOf" srcId="{88561292-A9CC-413E-A0BB-FA9D173570FC}" destId="{E08EB2BD-8868-40AE-837E-77B69FBE0D43}" srcOrd="0" destOrd="0" presId="urn:microsoft.com/office/officeart/2005/8/layout/lProcess2"/>
    <dgm:cxn modelId="{B1094EA3-AF26-452B-B136-FD832E4BD8EE}" type="presParOf" srcId="{88561292-A9CC-413E-A0BB-FA9D173570FC}" destId="{55793277-AB86-47DC-B5BC-AEA678FDCC53}" srcOrd="1" destOrd="0" presId="urn:microsoft.com/office/officeart/2005/8/layout/lProcess2"/>
    <dgm:cxn modelId="{E58FCE75-72F3-4115-8C58-A89B83724547}" type="presParOf" srcId="{88561292-A9CC-413E-A0BB-FA9D173570FC}" destId="{CF3A2F7F-D6C7-468E-9942-29673E0810E6}" srcOrd="2" destOrd="0" presId="urn:microsoft.com/office/officeart/2005/8/layout/lProcess2"/>
    <dgm:cxn modelId="{C2DBC4A2-B6F6-4B27-8D01-65501BEFECF7}" type="presParOf" srcId="{54B07A8C-DA64-4362-A633-2AF3DDFEA002}" destId="{BEF980A5-D76D-4EFA-B31C-975AAE568F7C}" srcOrd="1" destOrd="0" presId="urn:microsoft.com/office/officeart/2005/8/layout/lProcess2"/>
    <dgm:cxn modelId="{11682559-F90A-47CD-B00E-FEEE89CA470C}" type="presParOf" srcId="{54B07A8C-DA64-4362-A633-2AF3DDFEA002}" destId="{FCDB583A-F42D-4E67-8576-F4D6ED2C50B4}" srcOrd="2" destOrd="0" presId="urn:microsoft.com/office/officeart/2005/8/layout/lProcess2"/>
    <dgm:cxn modelId="{E565BCC7-C5AD-4C76-BEE4-C4650AC175DF}" type="presParOf" srcId="{FCDB583A-F42D-4E67-8576-F4D6ED2C50B4}" destId="{918CEB50-AF98-4EFA-9E6E-F353B75AE37E}" srcOrd="0" destOrd="0" presId="urn:microsoft.com/office/officeart/2005/8/layout/lProcess2"/>
    <dgm:cxn modelId="{AF525387-0ED6-4BC6-ADB6-372485C04774}" type="presParOf" srcId="{FCDB583A-F42D-4E67-8576-F4D6ED2C50B4}" destId="{486515FE-E8A2-4666-88BE-1703F485DA02}" srcOrd="1" destOrd="0" presId="urn:microsoft.com/office/officeart/2005/8/layout/lProcess2"/>
    <dgm:cxn modelId="{D5056EDF-086E-4518-8FC7-5D227B46EA7E}" type="presParOf" srcId="{FCDB583A-F42D-4E67-8576-F4D6ED2C50B4}" destId="{BC3A8362-BD65-4DD8-939B-DE796E5173DB}" srcOrd="2" destOrd="0" presId="urn:microsoft.com/office/officeart/2005/8/layout/lProcess2"/>
    <dgm:cxn modelId="{0BDBA259-D5A9-4288-A264-B374A1D5ECBF}" type="presParOf" srcId="{BC3A8362-BD65-4DD8-939B-DE796E5173DB}" destId="{1B16FC10-DC01-4CC4-9A59-4E4D5E7E4974}" srcOrd="0" destOrd="0" presId="urn:microsoft.com/office/officeart/2005/8/layout/lProcess2"/>
    <dgm:cxn modelId="{932F6CFC-133F-4B76-B017-D4348D3F49CE}" type="presParOf" srcId="{1B16FC10-DC01-4CC4-9A59-4E4D5E7E4974}" destId="{EAC2ED85-A10E-4614-9C97-879BF16472A6}" srcOrd="0" destOrd="0" presId="urn:microsoft.com/office/officeart/2005/8/layout/lProcess2"/>
    <dgm:cxn modelId="{7F95474B-40B2-41E5-9F8B-33D80227CED2}" type="presParOf" srcId="{1B16FC10-DC01-4CC4-9A59-4E4D5E7E4974}" destId="{38302F64-9BEB-4194-BEDD-637D3FE6EAF8}" srcOrd="1" destOrd="0" presId="urn:microsoft.com/office/officeart/2005/8/layout/lProcess2"/>
    <dgm:cxn modelId="{4563E8E6-1281-4559-8959-270575B8702E}" type="presParOf" srcId="{1B16FC10-DC01-4CC4-9A59-4E4D5E7E4974}" destId="{D187F6E6-1D8F-4733-A3FB-B925B0D5438E}" srcOrd="2" destOrd="0" presId="urn:microsoft.com/office/officeart/2005/8/layout/lProcess2"/>
    <dgm:cxn modelId="{92ADA9AD-A82B-48B2-BB32-4D23B57BCCC9}" type="presParOf" srcId="{1B16FC10-DC01-4CC4-9A59-4E4D5E7E4974}" destId="{B7233BD5-1B05-458C-8A9E-77738462CB4C}" srcOrd="3" destOrd="0" presId="urn:microsoft.com/office/officeart/2005/8/layout/lProcess2"/>
    <dgm:cxn modelId="{3AF22976-4B66-4BAA-B11E-9E0F795DD697}" type="presParOf" srcId="{1B16FC10-DC01-4CC4-9A59-4E4D5E7E4974}" destId="{B6560914-370D-45D7-8724-40563E8DCCF1}" srcOrd="4" destOrd="0" presId="urn:microsoft.com/office/officeart/2005/8/layout/lProcess2"/>
    <dgm:cxn modelId="{600C430B-C857-4580-A46F-0D3A16C61B6C}" type="presParOf" srcId="{54B07A8C-DA64-4362-A633-2AF3DDFEA002}" destId="{06007464-C0DB-46B3-A536-3810EED7D956}" srcOrd="3" destOrd="0" presId="urn:microsoft.com/office/officeart/2005/8/layout/lProcess2"/>
    <dgm:cxn modelId="{88B0272D-AB77-401E-BF61-D368A325B81A}" type="presParOf" srcId="{54B07A8C-DA64-4362-A633-2AF3DDFEA002}" destId="{1E198C9C-ACBF-439E-A614-24BA3EEFB506}" srcOrd="4" destOrd="0" presId="urn:microsoft.com/office/officeart/2005/8/layout/lProcess2"/>
    <dgm:cxn modelId="{28BD8CCD-5A23-4ACF-8767-75DF685B7B4C}" type="presParOf" srcId="{1E198C9C-ACBF-439E-A614-24BA3EEFB506}" destId="{95BC80FC-80EB-4D69-8E9A-0500E200F0DB}" srcOrd="0" destOrd="0" presId="urn:microsoft.com/office/officeart/2005/8/layout/lProcess2"/>
    <dgm:cxn modelId="{570BE43C-D076-492D-A222-B9E115DE6BD1}" type="presParOf" srcId="{1E198C9C-ACBF-439E-A614-24BA3EEFB506}" destId="{AF7E5650-98F9-4149-B1FE-D79BDBAC4AA6}" srcOrd="1" destOrd="0" presId="urn:microsoft.com/office/officeart/2005/8/layout/lProcess2"/>
    <dgm:cxn modelId="{B44D157E-417E-4CD4-B7CB-80995E18F8A0}" type="presParOf" srcId="{1E198C9C-ACBF-439E-A614-24BA3EEFB506}" destId="{8A63F1A4-376D-4614-99C4-95ADF069D2A5}" srcOrd="2" destOrd="0" presId="urn:microsoft.com/office/officeart/2005/8/layout/lProcess2"/>
    <dgm:cxn modelId="{F8158877-E164-48B6-B265-4BE6A58D7BFD}" type="presParOf" srcId="{8A63F1A4-376D-4614-99C4-95ADF069D2A5}" destId="{4A0C5F64-448F-42DF-BB87-1075558BA6A4}" srcOrd="0" destOrd="0" presId="urn:microsoft.com/office/officeart/2005/8/layout/lProcess2"/>
    <dgm:cxn modelId="{A622628B-0967-492A-A4D2-C52C4BB043A9}" type="presParOf" srcId="{4A0C5F64-448F-42DF-BB87-1075558BA6A4}" destId="{9596563C-E457-4AAE-BD3A-028603BA9C6C}" srcOrd="0" destOrd="0" presId="urn:microsoft.com/office/officeart/2005/8/layout/lProcess2"/>
    <dgm:cxn modelId="{B988B9AF-0EF6-4840-B6D8-79DBB7789FC5}" type="presParOf" srcId="{4A0C5F64-448F-42DF-BB87-1075558BA6A4}" destId="{511D3B2D-9749-47F5-A8E4-2A894966656A}" srcOrd="1" destOrd="0" presId="urn:microsoft.com/office/officeart/2005/8/layout/lProcess2"/>
    <dgm:cxn modelId="{AE58B9B1-6031-46AF-8768-3B92612F175B}" type="presParOf" srcId="{4A0C5F64-448F-42DF-BB87-1075558BA6A4}" destId="{A1D6E5A6-1B25-448D-B21D-FED634501CC2}"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861B0D-D1AD-4053-B497-53FC5D11451F}" type="doc">
      <dgm:prSet loTypeId="urn:microsoft.com/office/officeart/2005/8/layout/equation2" loCatId="relationship" qsTypeId="urn:microsoft.com/office/officeart/2005/8/quickstyle/simple5" qsCatId="simple" csTypeId="urn:microsoft.com/office/officeart/2005/8/colors/accent1_2" csCatId="accent1" phldr="1"/>
      <dgm:spPr/>
    </dgm:pt>
    <dgm:pt modelId="{0DBA519E-5B6B-4E92-A54A-ED0499A015E9}">
      <dgm:prSet phldrT="[Texto]" custT="1"/>
      <dgm:spPr>
        <a:solidFill>
          <a:schemeClr val="accent4">
            <a:lumMod val="20000"/>
            <a:lumOff val="80000"/>
          </a:schemeClr>
        </a:solidFill>
        <a:ln w="38100">
          <a:solidFill>
            <a:schemeClr val="accent1"/>
          </a:solidFill>
        </a:ln>
      </dgm:spPr>
      <dgm:t>
        <a:bodyPr/>
        <a:lstStyle/>
        <a:p>
          <a:pPr algn="just"/>
          <a:r>
            <a:rPr lang="es-MX" sz="1400" dirty="0" smtClean="0">
              <a:solidFill>
                <a:schemeClr val="tx1"/>
              </a:solidFill>
              <a:latin typeface="Arial" panose="020B0604020202020204" pitchFamily="34" charset="0"/>
              <a:cs typeface="Arial" panose="020B0604020202020204" pitchFamily="34" charset="0"/>
            </a:rPr>
            <a:t> -Persona: Del g</a:t>
          </a:r>
          <a:r>
            <a:rPr lang="es-ES" sz="1400" b="0" i="0" dirty="0" smtClean="0">
              <a:solidFill>
                <a:schemeClr val="tx1"/>
              </a:solidFill>
            </a:rPr>
            <a:t>riego </a:t>
          </a:r>
          <a:r>
            <a:rPr lang="es-ES" sz="1400" b="0" i="0" u="none" dirty="0" smtClean="0">
              <a:solidFill>
                <a:schemeClr val="tx1"/>
              </a:solidFill>
            </a:rPr>
            <a:t> </a:t>
          </a:r>
          <a:r>
            <a:rPr lang="es-ES" sz="1400" b="1" i="1" u="none" dirty="0" err="1" smtClean="0">
              <a:solidFill>
                <a:schemeClr val="tx1"/>
              </a:solidFill>
            </a:rPr>
            <a:t>prósopon</a:t>
          </a:r>
          <a:r>
            <a:rPr lang="es-ES" sz="1400" b="0" i="1" u="none" dirty="0" smtClean="0">
              <a:solidFill>
                <a:schemeClr val="tx1"/>
              </a:solidFill>
            </a:rPr>
            <a:t>, </a:t>
          </a:r>
          <a:r>
            <a:rPr lang="es-ES" sz="1400" b="0" i="0" u="none" dirty="0" smtClean="0">
              <a:solidFill>
                <a:schemeClr val="tx1"/>
              </a:solidFill>
            </a:rPr>
            <a:t>que hace referencia a las máscaras que utilizaban los actores en el </a:t>
          </a:r>
          <a:r>
            <a:rPr lang="es-ES" sz="1400" b="0" i="0" u="sng" dirty="0" smtClean="0">
              <a:solidFill>
                <a:schemeClr val="tx1"/>
              </a:solidFill>
            </a:rPr>
            <a:t>teatro</a:t>
          </a:r>
          <a:r>
            <a:rPr lang="es-ES" sz="1400" b="0" i="0" u="none" dirty="0" smtClean="0">
              <a:solidFill>
                <a:schemeClr val="tx1"/>
              </a:solidFill>
            </a:rPr>
            <a:t> clásico. De este modo, de acuerdo a la etimología podríamos decir que persona </a:t>
          </a:r>
          <a:r>
            <a:rPr lang="es-ES" sz="1400" b="0" i="1" u="none" dirty="0" err="1" smtClean="0">
              <a:solidFill>
                <a:schemeClr val="tx1"/>
              </a:solidFill>
            </a:rPr>
            <a:t>prósopon</a:t>
          </a:r>
          <a:r>
            <a:rPr lang="es-ES" sz="1400" b="0" i="0" u="none" dirty="0" smtClean="0">
              <a:solidFill>
                <a:schemeClr val="tx1"/>
              </a:solidFill>
            </a:rPr>
            <a:t> significa personaje.</a:t>
          </a:r>
          <a:endParaRPr lang="es-MX" sz="1400" b="0" u="none" dirty="0">
            <a:solidFill>
              <a:schemeClr val="tx1"/>
            </a:solidFill>
            <a:latin typeface="Arial" panose="020B0604020202020204" pitchFamily="34" charset="0"/>
            <a:cs typeface="Arial" panose="020B0604020202020204" pitchFamily="34" charset="0"/>
          </a:endParaRPr>
        </a:p>
      </dgm:t>
    </dgm:pt>
    <dgm:pt modelId="{63C037F2-3E59-45AD-9157-307AF1858316}" type="parTrans" cxnId="{EA2FD22A-9ADE-41C8-AC17-8CF0CF83F720}">
      <dgm:prSet/>
      <dgm:spPr/>
      <dgm:t>
        <a:bodyPr/>
        <a:lstStyle/>
        <a:p>
          <a:endParaRPr lang="es-MX"/>
        </a:p>
      </dgm:t>
    </dgm:pt>
    <dgm:pt modelId="{A30B870B-BEDC-4CF0-B99C-FF773013FA3D}" type="sibTrans" cxnId="{EA2FD22A-9ADE-41C8-AC17-8CF0CF83F720}">
      <dgm:prSet/>
      <dgm:spPr/>
      <dgm:t>
        <a:bodyPr/>
        <a:lstStyle/>
        <a:p>
          <a:endParaRPr lang="es-MX"/>
        </a:p>
      </dgm:t>
    </dgm:pt>
    <dgm:pt modelId="{1A286CCA-A3B2-4DA4-B25D-F816B409084A}">
      <dgm:prSet phldrT="[Texto]" custT="1"/>
      <dgm:spPr>
        <a:solidFill>
          <a:schemeClr val="accent1">
            <a:lumMod val="60000"/>
            <a:lumOff val="40000"/>
          </a:schemeClr>
        </a:solidFill>
        <a:ln w="38100">
          <a:solidFill>
            <a:schemeClr val="accent4">
              <a:lumMod val="40000"/>
              <a:lumOff val="60000"/>
            </a:schemeClr>
          </a:solidFill>
        </a:ln>
      </dgm:spPr>
      <dgm:t>
        <a:bodyPr/>
        <a:lstStyle/>
        <a:p>
          <a:pPr algn="just"/>
          <a:endParaRPr lang="es-MX" sz="1400" dirty="0">
            <a:latin typeface="Arial" panose="020B0604020202020204" pitchFamily="34" charset="0"/>
            <a:cs typeface="Arial" panose="020B0604020202020204" pitchFamily="34" charset="0"/>
          </a:endParaRPr>
        </a:p>
      </dgm:t>
    </dgm:pt>
    <dgm:pt modelId="{976B62BD-4491-41F9-A293-38E9C10594E3}" type="parTrans" cxnId="{8073FD6A-7ADF-4885-8CC2-F1D2F922E124}">
      <dgm:prSet/>
      <dgm:spPr/>
      <dgm:t>
        <a:bodyPr/>
        <a:lstStyle/>
        <a:p>
          <a:endParaRPr lang="es-MX"/>
        </a:p>
      </dgm:t>
    </dgm:pt>
    <dgm:pt modelId="{A6A2D5F5-1F5A-4552-885B-33D45AC50B44}" type="sibTrans" cxnId="{8073FD6A-7ADF-4885-8CC2-F1D2F922E124}">
      <dgm:prSet/>
      <dgm:spPr/>
      <dgm:t>
        <a:bodyPr/>
        <a:lstStyle/>
        <a:p>
          <a:endParaRPr lang="es-MX"/>
        </a:p>
      </dgm:t>
    </dgm:pt>
    <dgm:pt modelId="{40A8C526-954F-4FD2-99EA-8D8ACA37A32E}">
      <dgm:prSet phldrT="[Texto]" custT="1"/>
      <dgm:spPr>
        <a:ln w="57150">
          <a:solidFill>
            <a:schemeClr val="accent4">
              <a:lumMod val="40000"/>
              <a:lumOff val="60000"/>
            </a:schemeClr>
          </a:solidFill>
        </a:ln>
      </dgm:spPr>
      <dgm:t>
        <a:bodyPr/>
        <a:lstStyle/>
        <a:p>
          <a:endParaRPr lang="es-MX" sz="1600" dirty="0">
            <a:latin typeface="Arial" panose="020B0604020202020204" pitchFamily="34" charset="0"/>
            <a:cs typeface="Arial" panose="020B0604020202020204" pitchFamily="34" charset="0"/>
          </a:endParaRPr>
        </a:p>
      </dgm:t>
    </dgm:pt>
    <dgm:pt modelId="{B338D774-FD6A-425C-8842-ED1747B23DDE}" type="parTrans" cxnId="{F53A8D8B-F7A2-48E9-A040-616231767E59}">
      <dgm:prSet/>
      <dgm:spPr/>
      <dgm:t>
        <a:bodyPr/>
        <a:lstStyle/>
        <a:p>
          <a:endParaRPr lang="es-MX"/>
        </a:p>
      </dgm:t>
    </dgm:pt>
    <dgm:pt modelId="{857C6667-57FD-486E-9DA4-B578103A073A}" type="sibTrans" cxnId="{F53A8D8B-F7A2-48E9-A040-616231767E59}">
      <dgm:prSet/>
      <dgm:spPr/>
      <dgm:t>
        <a:bodyPr/>
        <a:lstStyle/>
        <a:p>
          <a:endParaRPr lang="es-MX"/>
        </a:p>
      </dgm:t>
    </dgm:pt>
    <dgm:pt modelId="{58AD8F19-277E-43B2-8D9B-0E63718655CA}">
      <dgm:prSet custT="1"/>
      <dgm:spPr>
        <a:solidFill>
          <a:schemeClr val="accent1">
            <a:lumMod val="60000"/>
            <a:lumOff val="40000"/>
          </a:schemeClr>
        </a:solidFill>
        <a:ln w="38100">
          <a:solidFill>
            <a:schemeClr val="accent4">
              <a:lumMod val="40000"/>
              <a:lumOff val="60000"/>
            </a:schemeClr>
          </a:solidFill>
        </a:ln>
      </dgm:spPr>
      <dgm:t>
        <a:bodyPr/>
        <a:lstStyle/>
        <a:p>
          <a:endParaRPr lang="es-MX" sz="1200">
            <a:latin typeface="Arial" panose="020B0604020202020204" pitchFamily="34" charset="0"/>
            <a:cs typeface="Arial" panose="020B0604020202020204" pitchFamily="34" charset="0"/>
          </a:endParaRPr>
        </a:p>
      </dgm:t>
    </dgm:pt>
    <dgm:pt modelId="{83F02672-B610-41E2-8B69-A7167CEA4C3E}" type="parTrans" cxnId="{86461066-FAD5-4EC2-AE0E-CAE2041D8F17}">
      <dgm:prSet/>
      <dgm:spPr/>
      <dgm:t>
        <a:bodyPr/>
        <a:lstStyle/>
        <a:p>
          <a:endParaRPr lang="es-MX"/>
        </a:p>
      </dgm:t>
    </dgm:pt>
    <dgm:pt modelId="{A7E9DB2B-07EF-4D3F-921F-8A92C08BA9E4}" type="sibTrans" cxnId="{86461066-FAD5-4EC2-AE0E-CAE2041D8F17}">
      <dgm:prSet/>
      <dgm:spPr/>
      <dgm:t>
        <a:bodyPr/>
        <a:lstStyle/>
        <a:p>
          <a:endParaRPr lang="es-MX"/>
        </a:p>
      </dgm:t>
    </dgm:pt>
    <dgm:pt modelId="{A1C71A7D-97D9-49D5-B3EC-816190BC624D}">
      <dgm:prSet custT="1"/>
      <dgm:spPr>
        <a:solidFill>
          <a:schemeClr val="accent4">
            <a:lumMod val="20000"/>
            <a:lumOff val="80000"/>
          </a:schemeClr>
        </a:solidFill>
        <a:ln w="38100">
          <a:solidFill>
            <a:schemeClr val="accent1"/>
          </a:solidFill>
        </a:ln>
      </dgm:spPr>
      <dgm:t>
        <a:bodyPr/>
        <a:lstStyle/>
        <a:p>
          <a:endParaRPr lang="es-MX" sz="1200">
            <a:latin typeface="Arial" panose="020B0604020202020204" pitchFamily="34" charset="0"/>
            <a:cs typeface="Arial" panose="020B0604020202020204" pitchFamily="34" charset="0"/>
          </a:endParaRPr>
        </a:p>
      </dgm:t>
    </dgm:pt>
    <dgm:pt modelId="{A78B03C7-630C-44DF-8060-54D84D6F606F}" type="parTrans" cxnId="{620D53E4-BFA8-4446-8A9C-916E3AADFBBA}">
      <dgm:prSet/>
      <dgm:spPr/>
      <dgm:t>
        <a:bodyPr/>
        <a:lstStyle/>
        <a:p>
          <a:endParaRPr lang="es-MX"/>
        </a:p>
      </dgm:t>
    </dgm:pt>
    <dgm:pt modelId="{E3DF65F3-EA46-4EF8-A355-4D899D88EB5A}" type="sibTrans" cxnId="{620D53E4-BFA8-4446-8A9C-916E3AADFBBA}">
      <dgm:prSet/>
      <dgm:spPr/>
      <dgm:t>
        <a:bodyPr/>
        <a:lstStyle/>
        <a:p>
          <a:endParaRPr lang="es-MX"/>
        </a:p>
      </dgm:t>
    </dgm:pt>
    <dgm:pt modelId="{E7575D58-EC00-41B7-92A8-218A475A50F7}" type="pres">
      <dgm:prSet presAssocID="{90861B0D-D1AD-4053-B497-53FC5D11451F}" presName="Name0" presStyleCnt="0">
        <dgm:presLayoutVars>
          <dgm:dir/>
          <dgm:resizeHandles val="exact"/>
        </dgm:presLayoutVars>
      </dgm:prSet>
      <dgm:spPr/>
    </dgm:pt>
    <dgm:pt modelId="{5B60D2A9-FFB2-48D7-B81C-DE769CD75EC2}" type="pres">
      <dgm:prSet presAssocID="{90861B0D-D1AD-4053-B497-53FC5D11451F}" presName="vNodes" presStyleCnt="0"/>
      <dgm:spPr/>
    </dgm:pt>
    <dgm:pt modelId="{D1F94E51-F2DE-493F-94B2-650081050D95}" type="pres">
      <dgm:prSet presAssocID="{0DBA519E-5B6B-4E92-A54A-ED0499A015E9}" presName="node" presStyleLbl="node1" presStyleIdx="0" presStyleCnt="5" custScaleX="928950" custLinFactNeighborX="-32639" custLinFactNeighborY="38596">
        <dgm:presLayoutVars>
          <dgm:bulletEnabled val="1"/>
        </dgm:presLayoutVars>
      </dgm:prSet>
      <dgm:spPr>
        <a:prstGeom prst="flowChartProcess">
          <a:avLst/>
        </a:prstGeom>
      </dgm:spPr>
      <dgm:t>
        <a:bodyPr/>
        <a:lstStyle/>
        <a:p>
          <a:endParaRPr lang="es-ES"/>
        </a:p>
      </dgm:t>
    </dgm:pt>
    <dgm:pt modelId="{77110B38-D048-4A91-A7CE-A70278E5B8F1}" type="pres">
      <dgm:prSet presAssocID="{A30B870B-BEDC-4CF0-B99C-FF773013FA3D}" presName="spacerT" presStyleCnt="0"/>
      <dgm:spPr/>
    </dgm:pt>
    <dgm:pt modelId="{F63443CE-9355-447B-B1D8-5DCB4AD3687C}" type="pres">
      <dgm:prSet presAssocID="{A30B870B-BEDC-4CF0-B99C-FF773013FA3D}" presName="sibTrans" presStyleLbl="sibTrans2D1" presStyleIdx="0" presStyleCnt="4" custScaleX="30679" custScaleY="59787" custLinFactNeighborX="-5980" custLinFactNeighborY="-84136"/>
      <dgm:spPr>
        <a:prstGeom prst="flowChartOffpageConnector">
          <a:avLst/>
        </a:prstGeom>
      </dgm:spPr>
      <dgm:t>
        <a:bodyPr/>
        <a:lstStyle/>
        <a:p>
          <a:endParaRPr lang="es-ES"/>
        </a:p>
      </dgm:t>
    </dgm:pt>
    <dgm:pt modelId="{14F7FCBA-73F9-4950-ACF5-2C46D9534818}" type="pres">
      <dgm:prSet presAssocID="{A30B870B-BEDC-4CF0-B99C-FF773013FA3D}" presName="spacerB" presStyleCnt="0"/>
      <dgm:spPr/>
    </dgm:pt>
    <dgm:pt modelId="{A32CB4AF-A2EA-4388-A573-73F77D6DB343}" type="pres">
      <dgm:prSet presAssocID="{58AD8F19-277E-43B2-8D9B-0E63718655CA}" presName="node" presStyleLbl="node1" presStyleIdx="1" presStyleCnt="5" custScaleX="1007146" custLinFactY="-183" custLinFactNeighborX="-1392" custLinFactNeighborY="-100000">
        <dgm:presLayoutVars>
          <dgm:bulletEnabled val="1"/>
        </dgm:presLayoutVars>
      </dgm:prSet>
      <dgm:spPr>
        <a:prstGeom prst="flowChartProcess">
          <a:avLst/>
        </a:prstGeom>
      </dgm:spPr>
      <dgm:t>
        <a:bodyPr/>
        <a:lstStyle/>
        <a:p>
          <a:endParaRPr lang="es-ES"/>
        </a:p>
      </dgm:t>
    </dgm:pt>
    <dgm:pt modelId="{D3AEC2E7-23B5-47FA-926B-57D4C6A46D79}" type="pres">
      <dgm:prSet presAssocID="{A7E9DB2B-07EF-4D3F-921F-8A92C08BA9E4}" presName="spacerT" presStyleCnt="0"/>
      <dgm:spPr/>
    </dgm:pt>
    <dgm:pt modelId="{F5E1E102-AFA0-46BC-B4EC-C12B487BB4AA}" type="pres">
      <dgm:prSet presAssocID="{A7E9DB2B-07EF-4D3F-921F-8A92C08BA9E4}" presName="sibTrans" presStyleLbl="sibTrans2D1" presStyleIdx="1" presStyleCnt="4" custScaleX="30679" custScaleY="59787" custLinFactNeighborX="6033" custLinFactNeighborY="-79202"/>
      <dgm:spPr>
        <a:prstGeom prst="flowChartOffpageConnector">
          <a:avLst/>
        </a:prstGeom>
      </dgm:spPr>
      <dgm:t>
        <a:bodyPr/>
        <a:lstStyle/>
        <a:p>
          <a:endParaRPr lang="es-ES"/>
        </a:p>
      </dgm:t>
    </dgm:pt>
    <dgm:pt modelId="{D4F3457E-2E13-42C0-978E-CA95F6FDC41B}" type="pres">
      <dgm:prSet presAssocID="{A7E9DB2B-07EF-4D3F-921F-8A92C08BA9E4}" presName="spacerB" presStyleCnt="0"/>
      <dgm:spPr/>
    </dgm:pt>
    <dgm:pt modelId="{624831C2-5B1B-45A0-9886-AEA2EA6D327D}" type="pres">
      <dgm:prSet presAssocID="{A1C71A7D-97D9-49D5-B3EC-816190BC624D}" presName="node" presStyleLbl="node1" presStyleIdx="2" presStyleCnt="5" custScaleX="950153" custScaleY="182345" custLinFactY="-9759" custLinFactNeighborX="-24512" custLinFactNeighborY="-100000">
        <dgm:presLayoutVars>
          <dgm:bulletEnabled val="1"/>
        </dgm:presLayoutVars>
      </dgm:prSet>
      <dgm:spPr>
        <a:prstGeom prst="flowChartProcess">
          <a:avLst/>
        </a:prstGeom>
      </dgm:spPr>
      <dgm:t>
        <a:bodyPr/>
        <a:lstStyle/>
        <a:p>
          <a:endParaRPr lang="es-ES"/>
        </a:p>
      </dgm:t>
    </dgm:pt>
    <dgm:pt modelId="{A252B27A-1880-4DEF-B651-F56201BA88B1}" type="pres">
      <dgm:prSet presAssocID="{E3DF65F3-EA46-4EF8-A355-4D899D88EB5A}" presName="spacerT" presStyleCnt="0"/>
      <dgm:spPr/>
    </dgm:pt>
    <dgm:pt modelId="{1F0D0B03-0445-4379-87F5-E2E3AD7ADA5A}" type="pres">
      <dgm:prSet presAssocID="{E3DF65F3-EA46-4EF8-A355-4D899D88EB5A}" presName="sibTrans" presStyleLbl="sibTrans2D1" presStyleIdx="2" presStyleCnt="4" custScaleX="30679" custScaleY="59787" custLinFactNeighborX="4806" custLinFactNeighborY="-49120"/>
      <dgm:spPr>
        <a:prstGeom prst="flowChartOffpageConnector">
          <a:avLst/>
        </a:prstGeom>
      </dgm:spPr>
      <dgm:t>
        <a:bodyPr/>
        <a:lstStyle/>
        <a:p>
          <a:endParaRPr lang="es-ES"/>
        </a:p>
      </dgm:t>
    </dgm:pt>
    <dgm:pt modelId="{F2C8ED46-A932-4967-BA29-3356A7585113}" type="pres">
      <dgm:prSet presAssocID="{E3DF65F3-EA46-4EF8-A355-4D899D88EB5A}" presName="spacerB" presStyleCnt="0"/>
      <dgm:spPr/>
    </dgm:pt>
    <dgm:pt modelId="{3BF0C310-0227-4D19-B4EC-766890BEF486}" type="pres">
      <dgm:prSet presAssocID="{1A286CCA-A3B2-4DA4-B25D-F816B409084A}" presName="node" presStyleLbl="node1" presStyleIdx="3" presStyleCnt="5" custScaleX="1014160" custScaleY="141077" custLinFactNeighborX="22018" custLinFactNeighborY="-1276">
        <dgm:presLayoutVars>
          <dgm:bulletEnabled val="1"/>
        </dgm:presLayoutVars>
      </dgm:prSet>
      <dgm:spPr>
        <a:prstGeom prst="flowChartProcess">
          <a:avLst/>
        </a:prstGeom>
      </dgm:spPr>
      <dgm:t>
        <a:bodyPr/>
        <a:lstStyle/>
        <a:p>
          <a:endParaRPr lang="es-ES"/>
        </a:p>
      </dgm:t>
    </dgm:pt>
    <dgm:pt modelId="{2B97A830-F04C-4A59-9785-64845B6158B7}" type="pres">
      <dgm:prSet presAssocID="{90861B0D-D1AD-4053-B497-53FC5D11451F}" presName="sibTransLast" presStyleLbl="sibTrans2D1" presStyleIdx="3" presStyleCnt="4" custFlipVert="1" custFlipHor="1" custScaleX="461641" custScaleY="118446" custLinFactX="-100000" custLinFactNeighborX="-123202" custLinFactNeighborY="-276"/>
      <dgm:spPr/>
      <dgm:t>
        <a:bodyPr/>
        <a:lstStyle/>
        <a:p>
          <a:endParaRPr lang="es-ES"/>
        </a:p>
      </dgm:t>
    </dgm:pt>
    <dgm:pt modelId="{9C6AB0B6-5F39-4C9E-B6CC-8AC6B10E951D}" type="pres">
      <dgm:prSet presAssocID="{90861B0D-D1AD-4053-B497-53FC5D11451F}" presName="connectorText" presStyleLbl="sibTrans2D1" presStyleIdx="3" presStyleCnt="4"/>
      <dgm:spPr/>
      <dgm:t>
        <a:bodyPr/>
        <a:lstStyle/>
        <a:p>
          <a:endParaRPr lang="es-ES"/>
        </a:p>
      </dgm:t>
    </dgm:pt>
    <dgm:pt modelId="{9F09325B-0D4F-46A7-A252-F1A46BBA9AAB}" type="pres">
      <dgm:prSet presAssocID="{90861B0D-D1AD-4053-B497-53FC5D11451F}" presName="lastNode" presStyleLbl="node1" presStyleIdx="4" presStyleCnt="5" custScaleX="198182" custScaleY="175340" custLinFactNeighborX="-5522" custLinFactNeighborY="15029">
        <dgm:presLayoutVars>
          <dgm:bulletEnabled val="1"/>
        </dgm:presLayoutVars>
      </dgm:prSet>
      <dgm:spPr/>
      <dgm:t>
        <a:bodyPr/>
        <a:lstStyle/>
        <a:p>
          <a:endParaRPr lang="es-ES"/>
        </a:p>
      </dgm:t>
    </dgm:pt>
  </dgm:ptLst>
  <dgm:cxnLst>
    <dgm:cxn modelId="{EA2FD22A-9ADE-41C8-AC17-8CF0CF83F720}" srcId="{90861B0D-D1AD-4053-B497-53FC5D11451F}" destId="{0DBA519E-5B6B-4E92-A54A-ED0499A015E9}" srcOrd="0" destOrd="0" parTransId="{63C037F2-3E59-45AD-9157-307AF1858316}" sibTransId="{A30B870B-BEDC-4CF0-B99C-FF773013FA3D}"/>
    <dgm:cxn modelId="{86461066-FAD5-4EC2-AE0E-CAE2041D8F17}" srcId="{90861B0D-D1AD-4053-B497-53FC5D11451F}" destId="{58AD8F19-277E-43B2-8D9B-0E63718655CA}" srcOrd="1" destOrd="0" parTransId="{83F02672-B610-41E2-8B69-A7167CEA4C3E}" sibTransId="{A7E9DB2B-07EF-4D3F-921F-8A92C08BA9E4}"/>
    <dgm:cxn modelId="{2C8301E9-F02F-425C-894D-2FE3659873B2}" type="presOf" srcId="{A1C71A7D-97D9-49D5-B3EC-816190BC624D}" destId="{624831C2-5B1B-45A0-9886-AEA2EA6D327D}" srcOrd="0" destOrd="0" presId="urn:microsoft.com/office/officeart/2005/8/layout/equation2"/>
    <dgm:cxn modelId="{CBBEBC34-74B5-4D8C-8E88-6352918A5C4F}" type="presOf" srcId="{58AD8F19-277E-43B2-8D9B-0E63718655CA}" destId="{A32CB4AF-A2EA-4388-A573-73F77D6DB343}" srcOrd="0" destOrd="0" presId="urn:microsoft.com/office/officeart/2005/8/layout/equation2"/>
    <dgm:cxn modelId="{059F7EBD-0B45-469D-B96A-1551DDE57EE3}" type="presOf" srcId="{40A8C526-954F-4FD2-99EA-8D8ACA37A32E}" destId="{9F09325B-0D4F-46A7-A252-F1A46BBA9AAB}" srcOrd="0" destOrd="0" presId="urn:microsoft.com/office/officeart/2005/8/layout/equation2"/>
    <dgm:cxn modelId="{AC79CB9B-F57A-4497-A38A-4D03073AEE1E}" type="presOf" srcId="{A30B870B-BEDC-4CF0-B99C-FF773013FA3D}" destId="{F63443CE-9355-447B-B1D8-5DCB4AD3687C}" srcOrd="0" destOrd="0" presId="urn:microsoft.com/office/officeart/2005/8/layout/equation2"/>
    <dgm:cxn modelId="{620D53E4-BFA8-4446-8A9C-916E3AADFBBA}" srcId="{90861B0D-D1AD-4053-B497-53FC5D11451F}" destId="{A1C71A7D-97D9-49D5-B3EC-816190BC624D}" srcOrd="2" destOrd="0" parTransId="{A78B03C7-630C-44DF-8060-54D84D6F606F}" sibTransId="{E3DF65F3-EA46-4EF8-A355-4D899D88EB5A}"/>
    <dgm:cxn modelId="{F53A8D8B-F7A2-48E9-A040-616231767E59}" srcId="{90861B0D-D1AD-4053-B497-53FC5D11451F}" destId="{40A8C526-954F-4FD2-99EA-8D8ACA37A32E}" srcOrd="4" destOrd="0" parTransId="{B338D774-FD6A-425C-8842-ED1747B23DDE}" sibTransId="{857C6667-57FD-486E-9DA4-B578103A073A}"/>
    <dgm:cxn modelId="{8073FD6A-7ADF-4885-8CC2-F1D2F922E124}" srcId="{90861B0D-D1AD-4053-B497-53FC5D11451F}" destId="{1A286CCA-A3B2-4DA4-B25D-F816B409084A}" srcOrd="3" destOrd="0" parTransId="{976B62BD-4491-41F9-A293-38E9C10594E3}" sibTransId="{A6A2D5F5-1F5A-4552-885B-33D45AC50B44}"/>
    <dgm:cxn modelId="{29329642-B76A-4FFD-944C-2510D3452A84}" type="presOf" srcId="{1A286CCA-A3B2-4DA4-B25D-F816B409084A}" destId="{3BF0C310-0227-4D19-B4EC-766890BEF486}" srcOrd="0" destOrd="0" presId="urn:microsoft.com/office/officeart/2005/8/layout/equation2"/>
    <dgm:cxn modelId="{3FB4A02E-A20D-44EB-B0BA-6975140DD3E4}" type="presOf" srcId="{E3DF65F3-EA46-4EF8-A355-4D899D88EB5A}" destId="{1F0D0B03-0445-4379-87F5-E2E3AD7ADA5A}" srcOrd="0" destOrd="0" presId="urn:microsoft.com/office/officeart/2005/8/layout/equation2"/>
    <dgm:cxn modelId="{92528BF5-04A5-435C-ADA3-0C1B9245F280}" type="presOf" srcId="{A6A2D5F5-1F5A-4552-885B-33D45AC50B44}" destId="{2B97A830-F04C-4A59-9785-64845B6158B7}" srcOrd="0" destOrd="0" presId="urn:microsoft.com/office/officeart/2005/8/layout/equation2"/>
    <dgm:cxn modelId="{D1836937-60B6-4930-93B1-8DA89C3D7000}" type="presOf" srcId="{A6A2D5F5-1F5A-4552-885B-33D45AC50B44}" destId="{9C6AB0B6-5F39-4C9E-B6CC-8AC6B10E951D}" srcOrd="1" destOrd="0" presId="urn:microsoft.com/office/officeart/2005/8/layout/equation2"/>
    <dgm:cxn modelId="{C78A9780-9432-49D8-BD9E-F33F54048442}" type="presOf" srcId="{90861B0D-D1AD-4053-B497-53FC5D11451F}" destId="{E7575D58-EC00-41B7-92A8-218A475A50F7}" srcOrd="0" destOrd="0" presId="urn:microsoft.com/office/officeart/2005/8/layout/equation2"/>
    <dgm:cxn modelId="{65460CC9-3425-4A0E-B444-9A38C9C282F9}" type="presOf" srcId="{0DBA519E-5B6B-4E92-A54A-ED0499A015E9}" destId="{D1F94E51-F2DE-493F-94B2-650081050D95}" srcOrd="0" destOrd="0" presId="urn:microsoft.com/office/officeart/2005/8/layout/equation2"/>
    <dgm:cxn modelId="{50FADD26-5F52-4974-9E37-3A94EFE4C2BA}" type="presOf" srcId="{A7E9DB2B-07EF-4D3F-921F-8A92C08BA9E4}" destId="{F5E1E102-AFA0-46BC-B4EC-C12B487BB4AA}" srcOrd="0" destOrd="0" presId="urn:microsoft.com/office/officeart/2005/8/layout/equation2"/>
    <dgm:cxn modelId="{98F10CB0-F6A2-4AA2-8981-A50DE451D0C3}" type="presParOf" srcId="{E7575D58-EC00-41B7-92A8-218A475A50F7}" destId="{5B60D2A9-FFB2-48D7-B81C-DE769CD75EC2}" srcOrd="0" destOrd="0" presId="urn:microsoft.com/office/officeart/2005/8/layout/equation2"/>
    <dgm:cxn modelId="{676E4DA0-83DF-46C5-A445-7C680BD15982}" type="presParOf" srcId="{5B60D2A9-FFB2-48D7-B81C-DE769CD75EC2}" destId="{D1F94E51-F2DE-493F-94B2-650081050D95}" srcOrd="0" destOrd="0" presId="urn:microsoft.com/office/officeart/2005/8/layout/equation2"/>
    <dgm:cxn modelId="{9C1F279C-F90F-4AF1-8C61-9BC740E28E09}" type="presParOf" srcId="{5B60D2A9-FFB2-48D7-B81C-DE769CD75EC2}" destId="{77110B38-D048-4A91-A7CE-A70278E5B8F1}" srcOrd="1" destOrd="0" presId="urn:microsoft.com/office/officeart/2005/8/layout/equation2"/>
    <dgm:cxn modelId="{A7510145-551F-4288-9F5E-6FAC1F7049D3}" type="presParOf" srcId="{5B60D2A9-FFB2-48D7-B81C-DE769CD75EC2}" destId="{F63443CE-9355-447B-B1D8-5DCB4AD3687C}" srcOrd="2" destOrd="0" presId="urn:microsoft.com/office/officeart/2005/8/layout/equation2"/>
    <dgm:cxn modelId="{B66235B8-7D72-40C6-BD5F-A047BD6F1237}" type="presParOf" srcId="{5B60D2A9-FFB2-48D7-B81C-DE769CD75EC2}" destId="{14F7FCBA-73F9-4950-ACF5-2C46D9534818}" srcOrd="3" destOrd="0" presId="urn:microsoft.com/office/officeart/2005/8/layout/equation2"/>
    <dgm:cxn modelId="{3E07DD5F-262E-4808-9FEE-E8B22F810E7E}" type="presParOf" srcId="{5B60D2A9-FFB2-48D7-B81C-DE769CD75EC2}" destId="{A32CB4AF-A2EA-4388-A573-73F77D6DB343}" srcOrd="4" destOrd="0" presId="urn:microsoft.com/office/officeart/2005/8/layout/equation2"/>
    <dgm:cxn modelId="{3EF95166-B926-484A-96EA-BEDE086C40B9}" type="presParOf" srcId="{5B60D2A9-FFB2-48D7-B81C-DE769CD75EC2}" destId="{D3AEC2E7-23B5-47FA-926B-57D4C6A46D79}" srcOrd="5" destOrd="0" presId="urn:microsoft.com/office/officeart/2005/8/layout/equation2"/>
    <dgm:cxn modelId="{7D367A83-6854-44C0-86AC-48C16C2FC6BD}" type="presParOf" srcId="{5B60D2A9-FFB2-48D7-B81C-DE769CD75EC2}" destId="{F5E1E102-AFA0-46BC-B4EC-C12B487BB4AA}" srcOrd="6" destOrd="0" presId="urn:microsoft.com/office/officeart/2005/8/layout/equation2"/>
    <dgm:cxn modelId="{AC689C14-F376-47DD-948F-B4B3F7A1F87B}" type="presParOf" srcId="{5B60D2A9-FFB2-48D7-B81C-DE769CD75EC2}" destId="{D4F3457E-2E13-42C0-978E-CA95F6FDC41B}" srcOrd="7" destOrd="0" presId="urn:microsoft.com/office/officeart/2005/8/layout/equation2"/>
    <dgm:cxn modelId="{D2FA5922-6F34-4817-9A4D-88A909CDBB86}" type="presParOf" srcId="{5B60D2A9-FFB2-48D7-B81C-DE769CD75EC2}" destId="{624831C2-5B1B-45A0-9886-AEA2EA6D327D}" srcOrd="8" destOrd="0" presId="urn:microsoft.com/office/officeart/2005/8/layout/equation2"/>
    <dgm:cxn modelId="{7CC31C03-DF94-4F39-BB79-4BF92A4E9DEF}" type="presParOf" srcId="{5B60D2A9-FFB2-48D7-B81C-DE769CD75EC2}" destId="{A252B27A-1880-4DEF-B651-F56201BA88B1}" srcOrd="9" destOrd="0" presId="urn:microsoft.com/office/officeart/2005/8/layout/equation2"/>
    <dgm:cxn modelId="{FC799885-6487-43DF-BC22-1C90F472870B}" type="presParOf" srcId="{5B60D2A9-FFB2-48D7-B81C-DE769CD75EC2}" destId="{1F0D0B03-0445-4379-87F5-E2E3AD7ADA5A}" srcOrd="10" destOrd="0" presId="urn:microsoft.com/office/officeart/2005/8/layout/equation2"/>
    <dgm:cxn modelId="{32B4FCC1-9B58-4C65-B49C-830D26904B6C}" type="presParOf" srcId="{5B60D2A9-FFB2-48D7-B81C-DE769CD75EC2}" destId="{F2C8ED46-A932-4967-BA29-3356A7585113}" srcOrd="11" destOrd="0" presId="urn:microsoft.com/office/officeart/2005/8/layout/equation2"/>
    <dgm:cxn modelId="{D0DE4EFE-C30B-47DE-BD3B-8DD8A61E6FDA}" type="presParOf" srcId="{5B60D2A9-FFB2-48D7-B81C-DE769CD75EC2}" destId="{3BF0C310-0227-4D19-B4EC-766890BEF486}" srcOrd="12" destOrd="0" presId="urn:microsoft.com/office/officeart/2005/8/layout/equation2"/>
    <dgm:cxn modelId="{FA940495-4CD2-42A8-B0E7-FE69394A9137}" type="presParOf" srcId="{E7575D58-EC00-41B7-92A8-218A475A50F7}" destId="{2B97A830-F04C-4A59-9785-64845B6158B7}" srcOrd="1" destOrd="0" presId="urn:microsoft.com/office/officeart/2005/8/layout/equation2"/>
    <dgm:cxn modelId="{FCB50D62-C390-48EE-822E-493C06D60E73}" type="presParOf" srcId="{2B97A830-F04C-4A59-9785-64845B6158B7}" destId="{9C6AB0B6-5F39-4C9E-B6CC-8AC6B10E951D}" srcOrd="0" destOrd="0" presId="urn:microsoft.com/office/officeart/2005/8/layout/equation2"/>
    <dgm:cxn modelId="{87A0512E-CDB3-488A-9EA0-DDA21EFD5B73}" type="presParOf" srcId="{E7575D58-EC00-41B7-92A8-218A475A50F7}" destId="{9F09325B-0D4F-46A7-A252-F1A46BBA9AAB}"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67EBF4D-401F-40C9-96F4-35ECC40BE04B}"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EC79976C-6126-49E7-AFA9-03366E8197F9}">
      <dgm:prSet phldrT="[Texto]" custT="1"/>
      <dgm:spPr>
        <a:gradFill flip="none" rotWithShape="0">
          <a:gsLst>
            <a:gs pos="0">
              <a:schemeClr val="accent1">
                <a:lumMod val="50000"/>
                <a:shade val="30000"/>
                <a:satMod val="115000"/>
              </a:schemeClr>
            </a:gs>
            <a:gs pos="50000">
              <a:schemeClr val="accent1">
                <a:lumMod val="50000"/>
                <a:shade val="67500"/>
                <a:satMod val="115000"/>
              </a:schemeClr>
            </a:gs>
            <a:gs pos="100000">
              <a:schemeClr val="accent1">
                <a:lumMod val="50000"/>
                <a:shade val="100000"/>
                <a:satMod val="115000"/>
              </a:schemeClr>
            </a:gs>
          </a:gsLst>
          <a:lin ang="18900000" scaled="1"/>
          <a:tileRect/>
        </a:gradFill>
      </dgm:spPr>
      <dgm:t>
        <a:bodyPr/>
        <a:lstStyle/>
        <a:p>
          <a:pPr algn="l"/>
          <a:r>
            <a:rPr lang="es-MX" sz="1600" b="1" dirty="0" smtClean="0">
              <a:latin typeface="Arial" panose="020B0604020202020204" pitchFamily="34" charset="0"/>
              <a:cs typeface="Arial" panose="020B0604020202020204" pitchFamily="34" charset="0"/>
            </a:rPr>
            <a:t>El yo físico</a:t>
          </a:r>
          <a:r>
            <a:rPr lang="es-MX" sz="1600" dirty="0" smtClean="0">
              <a:latin typeface="Arial" panose="020B0604020202020204" pitchFamily="34" charset="0"/>
              <a:cs typeface="Arial" panose="020B0604020202020204" pitchFamily="34" charset="0"/>
            </a:rPr>
            <a:t>: Es nuestro cuerpo, proyecta nuestra imagen y necesita de cuidado para desarrollar sus capacidades y convertirlas en habilidades.</a:t>
          </a:r>
          <a:endParaRPr lang="es-MX" sz="1600" dirty="0">
            <a:latin typeface="Arial" panose="020B0604020202020204" pitchFamily="34" charset="0"/>
            <a:cs typeface="Arial" panose="020B0604020202020204" pitchFamily="34" charset="0"/>
          </a:endParaRPr>
        </a:p>
      </dgm:t>
    </dgm:pt>
    <dgm:pt modelId="{96244977-7B1C-4DD4-8B6E-64DAAF9C1246}" type="parTrans" cxnId="{7E3F8A8D-0769-41ED-B2AF-41AB45FDFF07}">
      <dgm:prSet/>
      <dgm:spPr/>
      <dgm:t>
        <a:bodyPr/>
        <a:lstStyle/>
        <a:p>
          <a:endParaRPr lang="es-MX"/>
        </a:p>
      </dgm:t>
    </dgm:pt>
    <dgm:pt modelId="{55704EFF-36AA-407D-815C-11EE8EAF088E}" type="sibTrans" cxnId="{7E3F8A8D-0769-41ED-B2AF-41AB45FDFF07}">
      <dgm:prSet/>
      <dgm:spPr/>
      <dgm:t>
        <a:bodyPr/>
        <a:lstStyle/>
        <a:p>
          <a:endParaRPr lang="es-MX"/>
        </a:p>
      </dgm:t>
    </dgm:pt>
    <dgm:pt modelId="{1DC1222C-EC39-45F2-8777-CD972DA86990}">
      <dgm:prSet phldrT="[Texto]" custT="1"/>
      <dgm:spPr>
        <a:gradFill flip="none" rotWithShape="0">
          <a:gsLst>
            <a:gs pos="0">
              <a:schemeClr val="accent1">
                <a:lumMod val="50000"/>
                <a:shade val="30000"/>
                <a:satMod val="115000"/>
              </a:schemeClr>
            </a:gs>
            <a:gs pos="50000">
              <a:schemeClr val="accent1">
                <a:lumMod val="50000"/>
                <a:shade val="67500"/>
                <a:satMod val="115000"/>
              </a:schemeClr>
            </a:gs>
            <a:gs pos="100000">
              <a:schemeClr val="accent1">
                <a:lumMod val="50000"/>
                <a:shade val="100000"/>
                <a:satMod val="115000"/>
              </a:schemeClr>
            </a:gs>
          </a:gsLst>
          <a:lin ang="18900000" scaled="1"/>
          <a:tileRect/>
        </a:gradFill>
      </dgm:spPr>
      <dgm:t>
        <a:bodyPr/>
        <a:lstStyle/>
        <a:p>
          <a:pPr algn="just"/>
          <a:r>
            <a:rPr lang="es-MX" sz="1600" b="1" dirty="0" smtClean="0">
              <a:latin typeface="Arial" panose="020B0604020202020204" pitchFamily="34" charset="0"/>
              <a:cs typeface="Arial" panose="020B0604020202020204" pitchFamily="34" charset="0"/>
            </a:rPr>
            <a:t>El yo psíquico: </a:t>
          </a:r>
          <a:r>
            <a:rPr lang="es-MX" sz="1600" dirty="0" smtClean="0">
              <a:latin typeface="Arial" panose="020B0604020202020204" pitchFamily="34" charset="0"/>
              <a:cs typeface="Arial" panose="020B0604020202020204" pitchFamily="34" charset="0"/>
            </a:rPr>
            <a:t>Es la parte interna, se divide en tres: lo emotivo, la mente y el espíritu.</a:t>
          </a:r>
          <a:endParaRPr lang="es-MX" sz="1600" dirty="0">
            <a:latin typeface="Arial" panose="020B0604020202020204" pitchFamily="34" charset="0"/>
            <a:cs typeface="Arial" panose="020B0604020202020204" pitchFamily="34" charset="0"/>
          </a:endParaRPr>
        </a:p>
      </dgm:t>
    </dgm:pt>
    <dgm:pt modelId="{D3E4A21A-680A-41F4-8832-890D712EB231}" type="parTrans" cxnId="{70ECE9E9-3358-448A-8467-332B9340CC87}">
      <dgm:prSet/>
      <dgm:spPr/>
      <dgm:t>
        <a:bodyPr/>
        <a:lstStyle/>
        <a:p>
          <a:endParaRPr lang="es-MX"/>
        </a:p>
      </dgm:t>
    </dgm:pt>
    <dgm:pt modelId="{544EA5FB-170A-470F-BF1F-EEFC06DE2676}" type="sibTrans" cxnId="{70ECE9E9-3358-448A-8467-332B9340CC87}">
      <dgm:prSet/>
      <dgm:spPr/>
      <dgm:t>
        <a:bodyPr/>
        <a:lstStyle/>
        <a:p>
          <a:endParaRPr lang="es-MX"/>
        </a:p>
      </dgm:t>
    </dgm:pt>
    <dgm:pt modelId="{0ED98FEF-AC53-4838-A605-48775F855E81}">
      <dgm:prSet phldrT="[Texto]" custT="1"/>
      <dgm:spPr>
        <a:gradFill flip="none" rotWithShape="0">
          <a:gsLst>
            <a:gs pos="0">
              <a:schemeClr val="accent1">
                <a:lumMod val="50000"/>
                <a:shade val="30000"/>
                <a:satMod val="115000"/>
              </a:schemeClr>
            </a:gs>
            <a:gs pos="50000">
              <a:schemeClr val="accent1">
                <a:lumMod val="50000"/>
                <a:shade val="67500"/>
                <a:satMod val="115000"/>
              </a:schemeClr>
            </a:gs>
            <a:gs pos="100000">
              <a:schemeClr val="accent1">
                <a:lumMod val="50000"/>
                <a:shade val="100000"/>
                <a:satMod val="115000"/>
              </a:schemeClr>
            </a:gs>
          </a:gsLst>
          <a:lin ang="18900000" scaled="1"/>
          <a:tileRect/>
        </a:gradFill>
      </dgm:spPr>
      <dgm:t>
        <a:bodyPr/>
        <a:lstStyle/>
        <a:p>
          <a:pPr algn="just"/>
          <a:r>
            <a:rPr lang="es-MX" sz="1200" b="1" dirty="0" smtClean="0">
              <a:latin typeface="Arial" panose="020B0604020202020204" pitchFamily="34" charset="0"/>
              <a:cs typeface="Arial" panose="020B0604020202020204" pitchFamily="34" charset="0"/>
            </a:rPr>
            <a:t>El yo social: </a:t>
          </a:r>
          <a:r>
            <a:rPr lang="es-MX" sz="1200" dirty="0" smtClean="0">
              <a:latin typeface="Arial" panose="020B0604020202020204" pitchFamily="34" charset="0"/>
              <a:cs typeface="Arial" panose="020B0604020202020204" pitchFamily="34" charset="0"/>
            </a:rPr>
            <a:t>Puede expresarse a través de los papeles que vive el individuo como hermano, amigo, padre, madre, vecino, alumno, maestro, etc. Al relacionarse el hombre trasciende a través del yo social, pero no de la que él cree, sino de lo que en realidad es </a:t>
          </a:r>
          <a:endParaRPr lang="es-MX" sz="1200" dirty="0">
            <a:latin typeface="Arial" panose="020B0604020202020204" pitchFamily="34" charset="0"/>
            <a:cs typeface="Arial" panose="020B0604020202020204" pitchFamily="34" charset="0"/>
          </a:endParaRPr>
        </a:p>
      </dgm:t>
    </dgm:pt>
    <dgm:pt modelId="{C93EBA07-18BB-4A1C-B38F-9289DE1587BB}" type="parTrans" cxnId="{DB13EB40-0AC4-41AF-B2F6-B482BDE79E2B}">
      <dgm:prSet/>
      <dgm:spPr/>
      <dgm:t>
        <a:bodyPr/>
        <a:lstStyle/>
        <a:p>
          <a:endParaRPr lang="es-MX"/>
        </a:p>
      </dgm:t>
    </dgm:pt>
    <dgm:pt modelId="{AA12551E-EB88-4252-A805-570D7AC3BA57}" type="sibTrans" cxnId="{DB13EB40-0AC4-41AF-B2F6-B482BDE79E2B}">
      <dgm:prSet/>
      <dgm:spPr/>
      <dgm:t>
        <a:bodyPr/>
        <a:lstStyle/>
        <a:p>
          <a:endParaRPr lang="es-MX"/>
        </a:p>
      </dgm:t>
    </dgm:pt>
    <dgm:pt modelId="{26B06761-03C0-4D97-AFFF-78F1C82D2E87}" type="pres">
      <dgm:prSet presAssocID="{E67EBF4D-401F-40C9-96F4-35ECC40BE04B}" presName="linear" presStyleCnt="0">
        <dgm:presLayoutVars>
          <dgm:dir/>
          <dgm:animLvl val="lvl"/>
          <dgm:resizeHandles val="exact"/>
        </dgm:presLayoutVars>
      </dgm:prSet>
      <dgm:spPr/>
      <dgm:t>
        <a:bodyPr/>
        <a:lstStyle/>
        <a:p>
          <a:endParaRPr lang="es-ES"/>
        </a:p>
      </dgm:t>
    </dgm:pt>
    <dgm:pt modelId="{6123CCAE-F576-41E9-926C-3289889D2BBB}" type="pres">
      <dgm:prSet presAssocID="{EC79976C-6126-49E7-AFA9-03366E8197F9}" presName="parentLin" presStyleCnt="0"/>
      <dgm:spPr/>
    </dgm:pt>
    <dgm:pt modelId="{CE809FD7-3AEE-403A-8E7B-AD1661A53864}" type="pres">
      <dgm:prSet presAssocID="{EC79976C-6126-49E7-AFA9-03366E8197F9}" presName="parentLeftMargin" presStyleLbl="node1" presStyleIdx="0" presStyleCnt="3"/>
      <dgm:spPr/>
      <dgm:t>
        <a:bodyPr/>
        <a:lstStyle/>
        <a:p>
          <a:endParaRPr lang="es-ES"/>
        </a:p>
      </dgm:t>
    </dgm:pt>
    <dgm:pt modelId="{90A9D38F-B578-466E-A4BB-B69B87E6E4C5}" type="pres">
      <dgm:prSet presAssocID="{EC79976C-6126-49E7-AFA9-03366E8197F9}" presName="parentText" presStyleLbl="node1" presStyleIdx="0" presStyleCnt="3" custScaleX="101357" custScaleY="98649" custLinFactNeighborX="13886" custLinFactNeighborY="4509">
        <dgm:presLayoutVars>
          <dgm:chMax val="0"/>
          <dgm:bulletEnabled val="1"/>
        </dgm:presLayoutVars>
      </dgm:prSet>
      <dgm:spPr/>
      <dgm:t>
        <a:bodyPr/>
        <a:lstStyle/>
        <a:p>
          <a:endParaRPr lang="es-ES"/>
        </a:p>
      </dgm:t>
    </dgm:pt>
    <dgm:pt modelId="{837548D0-AE72-4151-8C44-BFA633C398BD}" type="pres">
      <dgm:prSet presAssocID="{EC79976C-6126-49E7-AFA9-03366E8197F9}" presName="negativeSpace" presStyleCnt="0"/>
      <dgm:spPr/>
    </dgm:pt>
    <dgm:pt modelId="{00F6DE7A-BE16-4EC1-93AB-F19C7D781BD1}" type="pres">
      <dgm:prSet presAssocID="{EC79976C-6126-49E7-AFA9-03366E8197F9}" presName="childText" presStyleLbl="conFgAcc1" presStyleIdx="0" presStyleCnt="3" custLinFactNeighborX="548" custLinFactNeighborY="-25554">
        <dgm:presLayoutVars>
          <dgm:bulletEnabled val="1"/>
        </dgm:presLayoutVars>
      </dgm:prSet>
      <dgm:spPr>
        <a:noFill/>
        <a:ln w="28575">
          <a:solidFill>
            <a:srgbClr val="00B0F0"/>
          </a:solidFill>
        </a:ln>
      </dgm:spPr>
    </dgm:pt>
    <dgm:pt modelId="{BAC323A8-33F4-4C1C-9E84-0DE1E60DA0CC}" type="pres">
      <dgm:prSet presAssocID="{55704EFF-36AA-407D-815C-11EE8EAF088E}" presName="spaceBetweenRectangles" presStyleCnt="0"/>
      <dgm:spPr/>
    </dgm:pt>
    <dgm:pt modelId="{9039A250-18B1-4C7C-91DE-4060788843B8}" type="pres">
      <dgm:prSet presAssocID="{1DC1222C-EC39-45F2-8777-CD972DA86990}" presName="parentLin" presStyleCnt="0"/>
      <dgm:spPr/>
    </dgm:pt>
    <dgm:pt modelId="{786A90F2-FB5B-429D-82A2-5971B6AB91D5}" type="pres">
      <dgm:prSet presAssocID="{1DC1222C-EC39-45F2-8777-CD972DA86990}" presName="parentLeftMargin" presStyleLbl="node1" presStyleIdx="0" presStyleCnt="3"/>
      <dgm:spPr/>
      <dgm:t>
        <a:bodyPr/>
        <a:lstStyle/>
        <a:p>
          <a:endParaRPr lang="es-ES"/>
        </a:p>
      </dgm:t>
    </dgm:pt>
    <dgm:pt modelId="{CE4DD5AA-2136-41A7-AF4D-4172A34DDD62}" type="pres">
      <dgm:prSet presAssocID="{1DC1222C-EC39-45F2-8777-CD972DA86990}" presName="parentText" presStyleLbl="node1" presStyleIdx="1" presStyleCnt="3" custLinFactNeighborX="10969" custLinFactNeighborY="3266">
        <dgm:presLayoutVars>
          <dgm:chMax val="0"/>
          <dgm:bulletEnabled val="1"/>
        </dgm:presLayoutVars>
      </dgm:prSet>
      <dgm:spPr/>
      <dgm:t>
        <a:bodyPr/>
        <a:lstStyle/>
        <a:p>
          <a:endParaRPr lang="es-ES"/>
        </a:p>
      </dgm:t>
    </dgm:pt>
    <dgm:pt modelId="{CB19C9A7-A372-43E8-A61B-667B131B6973}" type="pres">
      <dgm:prSet presAssocID="{1DC1222C-EC39-45F2-8777-CD972DA86990}" presName="negativeSpace" presStyleCnt="0"/>
      <dgm:spPr/>
    </dgm:pt>
    <dgm:pt modelId="{16CFE418-5491-4F6D-AB98-767A5BA18D7F}" type="pres">
      <dgm:prSet presAssocID="{1DC1222C-EC39-45F2-8777-CD972DA86990}" presName="childText" presStyleLbl="conFgAcc1" presStyleIdx="1" presStyleCnt="3" custLinFactNeighborX="548">
        <dgm:presLayoutVars>
          <dgm:bulletEnabled val="1"/>
        </dgm:presLayoutVars>
      </dgm:prSet>
      <dgm:spPr>
        <a:noFill/>
        <a:ln w="28575">
          <a:solidFill>
            <a:srgbClr val="00B0F0"/>
          </a:solidFill>
        </a:ln>
      </dgm:spPr>
    </dgm:pt>
    <dgm:pt modelId="{12C3FA28-11A3-480E-8039-11A0E3E73865}" type="pres">
      <dgm:prSet presAssocID="{544EA5FB-170A-470F-BF1F-EEFC06DE2676}" presName="spaceBetweenRectangles" presStyleCnt="0"/>
      <dgm:spPr/>
    </dgm:pt>
    <dgm:pt modelId="{B2B721BC-81DE-453A-8892-559827E98AD2}" type="pres">
      <dgm:prSet presAssocID="{0ED98FEF-AC53-4838-A605-48775F855E81}" presName="parentLin" presStyleCnt="0"/>
      <dgm:spPr/>
    </dgm:pt>
    <dgm:pt modelId="{ADBEC15F-976B-4B48-B37B-02E638392C95}" type="pres">
      <dgm:prSet presAssocID="{0ED98FEF-AC53-4838-A605-48775F855E81}" presName="parentLeftMargin" presStyleLbl="node1" presStyleIdx="1" presStyleCnt="3"/>
      <dgm:spPr/>
      <dgm:t>
        <a:bodyPr/>
        <a:lstStyle/>
        <a:p>
          <a:endParaRPr lang="es-ES"/>
        </a:p>
      </dgm:t>
    </dgm:pt>
    <dgm:pt modelId="{604FB5B5-B6AD-43F8-A780-8C0571E33CBE}" type="pres">
      <dgm:prSet presAssocID="{0ED98FEF-AC53-4838-A605-48775F855E81}" presName="parentText" presStyleLbl="node1" presStyleIdx="2" presStyleCnt="3" custLinFactNeighborX="10969" custLinFactNeighborY="3266">
        <dgm:presLayoutVars>
          <dgm:chMax val="0"/>
          <dgm:bulletEnabled val="1"/>
        </dgm:presLayoutVars>
      </dgm:prSet>
      <dgm:spPr/>
      <dgm:t>
        <a:bodyPr/>
        <a:lstStyle/>
        <a:p>
          <a:endParaRPr lang="es-ES"/>
        </a:p>
      </dgm:t>
    </dgm:pt>
    <dgm:pt modelId="{B877EA2D-27BC-4D83-B4C9-BA49A6E0A402}" type="pres">
      <dgm:prSet presAssocID="{0ED98FEF-AC53-4838-A605-48775F855E81}" presName="negativeSpace" presStyleCnt="0"/>
      <dgm:spPr/>
    </dgm:pt>
    <dgm:pt modelId="{863F18D3-B3D9-4E1C-B1B0-8E9739C3B9CB}" type="pres">
      <dgm:prSet presAssocID="{0ED98FEF-AC53-4838-A605-48775F855E81}" presName="childText" presStyleLbl="conFgAcc1" presStyleIdx="2" presStyleCnt="3">
        <dgm:presLayoutVars>
          <dgm:bulletEnabled val="1"/>
        </dgm:presLayoutVars>
      </dgm:prSet>
      <dgm:spPr>
        <a:noFill/>
        <a:ln w="28575">
          <a:solidFill>
            <a:srgbClr val="00B0F0"/>
          </a:solidFill>
        </a:ln>
      </dgm:spPr>
    </dgm:pt>
  </dgm:ptLst>
  <dgm:cxnLst>
    <dgm:cxn modelId="{E6E49778-3316-4170-9CF7-55A7D7F8670A}" type="presOf" srcId="{1DC1222C-EC39-45F2-8777-CD972DA86990}" destId="{CE4DD5AA-2136-41A7-AF4D-4172A34DDD62}" srcOrd="1" destOrd="0" presId="urn:microsoft.com/office/officeart/2005/8/layout/list1"/>
    <dgm:cxn modelId="{7E3F8A8D-0769-41ED-B2AF-41AB45FDFF07}" srcId="{E67EBF4D-401F-40C9-96F4-35ECC40BE04B}" destId="{EC79976C-6126-49E7-AFA9-03366E8197F9}" srcOrd="0" destOrd="0" parTransId="{96244977-7B1C-4DD4-8B6E-64DAAF9C1246}" sibTransId="{55704EFF-36AA-407D-815C-11EE8EAF088E}"/>
    <dgm:cxn modelId="{8B611F18-44F0-479F-96B3-2761FB021A5D}" type="presOf" srcId="{E67EBF4D-401F-40C9-96F4-35ECC40BE04B}" destId="{26B06761-03C0-4D97-AFFF-78F1C82D2E87}" srcOrd="0" destOrd="0" presId="urn:microsoft.com/office/officeart/2005/8/layout/list1"/>
    <dgm:cxn modelId="{3AF0427D-7F5D-428C-9F87-CF7AE503D33D}" type="presOf" srcId="{EC79976C-6126-49E7-AFA9-03366E8197F9}" destId="{CE809FD7-3AEE-403A-8E7B-AD1661A53864}" srcOrd="0" destOrd="0" presId="urn:microsoft.com/office/officeart/2005/8/layout/list1"/>
    <dgm:cxn modelId="{26175207-D1B1-4B2B-A074-17D298C1741B}" type="presOf" srcId="{EC79976C-6126-49E7-AFA9-03366E8197F9}" destId="{90A9D38F-B578-466E-A4BB-B69B87E6E4C5}" srcOrd="1" destOrd="0" presId="urn:microsoft.com/office/officeart/2005/8/layout/list1"/>
    <dgm:cxn modelId="{DB13EB40-0AC4-41AF-B2F6-B482BDE79E2B}" srcId="{E67EBF4D-401F-40C9-96F4-35ECC40BE04B}" destId="{0ED98FEF-AC53-4838-A605-48775F855E81}" srcOrd="2" destOrd="0" parTransId="{C93EBA07-18BB-4A1C-B38F-9289DE1587BB}" sibTransId="{AA12551E-EB88-4252-A805-570D7AC3BA57}"/>
    <dgm:cxn modelId="{70ECE9E9-3358-448A-8467-332B9340CC87}" srcId="{E67EBF4D-401F-40C9-96F4-35ECC40BE04B}" destId="{1DC1222C-EC39-45F2-8777-CD972DA86990}" srcOrd="1" destOrd="0" parTransId="{D3E4A21A-680A-41F4-8832-890D712EB231}" sibTransId="{544EA5FB-170A-470F-BF1F-EEFC06DE2676}"/>
    <dgm:cxn modelId="{6EFD0350-5EBF-4B1F-A50E-1F254879A020}" type="presOf" srcId="{0ED98FEF-AC53-4838-A605-48775F855E81}" destId="{604FB5B5-B6AD-43F8-A780-8C0571E33CBE}" srcOrd="1" destOrd="0" presId="urn:microsoft.com/office/officeart/2005/8/layout/list1"/>
    <dgm:cxn modelId="{9511E59E-5628-46D0-9D82-AA4E19CF2557}" type="presOf" srcId="{0ED98FEF-AC53-4838-A605-48775F855E81}" destId="{ADBEC15F-976B-4B48-B37B-02E638392C95}" srcOrd="0" destOrd="0" presId="urn:microsoft.com/office/officeart/2005/8/layout/list1"/>
    <dgm:cxn modelId="{C5F16551-AE6B-46F8-B4FE-4376D67D3DB2}" type="presOf" srcId="{1DC1222C-EC39-45F2-8777-CD972DA86990}" destId="{786A90F2-FB5B-429D-82A2-5971B6AB91D5}" srcOrd="0" destOrd="0" presId="urn:microsoft.com/office/officeart/2005/8/layout/list1"/>
    <dgm:cxn modelId="{21D7F67B-7DEE-4359-BBEC-0225572C87C6}" type="presParOf" srcId="{26B06761-03C0-4D97-AFFF-78F1C82D2E87}" destId="{6123CCAE-F576-41E9-926C-3289889D2BBB}" srcOrd="0" destOrd="0" presId="urn:microsoft.com/office/officeart/2005/8/layout/list1"/>
    <dgm:cxn modelId="{9F1FDC3E-BD89-484D-A4A1-028A14E4E42F}" type="presParOf" srcId="{6123CCAE-F576-41E9-926C-3289889D2BBB}" destId="{CE809FD7-3AEE-403A-8E7B-AD1661A53864}" srcOrd="0" destOrd="0" presId="urn:microsoft.com/office/officeart/2005/8/layout/list1"/>
    <dgm:cxn modelId="{C7C8212B-D079-44E7-B502-6B8256357894}" type="presParOf" srcId="{6123CCAE-F576-41E9-926C-3289889D2BBB}" destId="{90A9D38F-B578-466E-A4BB-B69B87E6E4C5}" srcOrd="1" destOrd="0" presId="urn:microsoft.com/office/officeart/2005/8/layout/list1"/>
    <dgm:cxn modelId="{CA982F82-E0CB-4E76-BD11-C22F605BABFD}" type="presParOf" srcId="{26B06761-03C0-4D97-AFFF-78F1C82D2E87}" destId="{837548D0-AE72-4151-8C44-BFA633C398BD}" srcOrd="1" destOrd="0" presId="urn:microsoft.com/office/officeart/2005/8/layout/list1"/>
    <dgm:cxn modelId="{B85E1846-FD8C-41F4-AEE2-0506C4FB6A95}" type="presParOf" srcId="{26B06761-03C0-4D97-AFFF-78F1C82D2E87}" destId="{00F6DE7A-BE16-4EC1-93AB-F19C7D781BD1}" srcOrd="2" destOrd="0" presId="urn:microsoft.com/office/officeart/2005/8/layout/list1"/>
    <dgm:cxn modelId="{3920F4D1-7026-4223-8403-1D6D55524F6A}" type="presParOf" srcId="{26B06761-03C0-4D97-AFFF-78F1C82D2E87}" destId="{BAC323A8-33F4-4C1C-9E84-0DE1E60DA0CC}" srcOrd="3" destOrd="0" presId="urn:microsoft.com/office/officeart/2005/8/layout/list1"/>
    <dgm:cxn modelId="{2A427112-31C3-40A9-9158-EA475B4775F9}" type="presParOf" srcId="{26B06761-03C0-4D97-AFFF-78F1C82D2E87}" destId="{9039A250-18B1-4C7C-91DE-4060788843B8}" srcOrd="4" destOrd="0" presId="urn:microsoft.com/office/officeart/2005/8/layout/list1"/>
    <dgm:cxn modelId="{7484AED9-5AD5-4F31-A6EF-0BFF07B9BAEF}" type="presParOf" srcId="{9039A250-18B1-4C7C-91DE-4060788843B8}" destId="{786A90F2-FB5B-429D-82A2-5971B6AB91D5}" srcOrd="0" destOrd="0" presId="urn:microsoft.com/office/officeart/2005/8/layout/list1"/>
    <dgm:cxn modelId="{5B9DBB18-1137-46A1-B783-860F33827F71}" type="presParOf" srcId="{9039A250-18B1-4C7C-91DE-4060788843B8}" destId="{CE4DD5AA-2136-41A7-AF4D-4172A34DDD62}" srcOrd="1" destOrd="0" presId="urn:microsoft.com/office/officeart/2005/8/layout/list1"/>
    <dgm:cxn modelId="{8F650E86-EE99-462A-AD01-719949BEE6E9}" type="presParOf" srcId="{26B06761-03C0-4D97-AFFF-78F1C82D2E87}" destId="{CB19C9A7-A372-43E8-A61B-667B131B6973}" srcOrd="5" destOrd="0" presId="urn:microsoft.com/office/officeart/2005/8/layout/list1"/>
    <dgm:cxn modelId="{99291E13-B527-405D-85A4-0BD1C787B74F}" type="presParOf" srcId="{26B06761-03C0-4D97-AFFF-78F1C82D2E87}" destId="{16CFE418-5491-4F6D-AB98-767A5BA18D7F}" srcOrd="6" destOrd="0" presId="urn:microsoft.com/office/officeart/2005/8/layout/list1"/>
    <dgm:cxn modelId="{5419CFD1-72EB-442C-8116-0FA2720B8E71}" type="presParOf" srcId="{26B06761-03C0-4D97-AFFF-78F1C82D2E87}" destId="{12C3FA28-11A3-480E-8039-11A0E3E73865}" srcOrd="7" destOrd="0" presId="urn:microsoft.com/office/officeart/2005/8/layout/list1"/>
    <dgm:cxn modelId="{D109A800-2F7D-4C75-B495-EE2C5B78E0C1}" type="presParOf" srcId="{26B06761-03C0-4D97-AFFF-78F1C82D2E87}" destId="{B2B721BC-81DE-453A-8892-559827E98AD2}" srcOrd="8" destOrd="0" presId="urn:microsoft.com/office/officeart/2005/8/layout/list1"/>
    <dgm:cxn modelId="{61734CAF-9EFD-45F0-AADF-7951E301E663}" type="presParOf" srcId="{B2B721BC-81DE-453A-8892-559827E98AD2}" destId="{ADBEC15F-976B-4B48-B37B-02E638392C95}" srcOrd="0" destOrd="0" presId="urn:microsoft.com/office/officeart/2005/8/layout/list1"/>
    <dgm:cxn modelId="{08812239-699A-45DB-BDA0-F51CB2D69BD2}" type="presParOf" srcId="{B2B721BC-81DE-453A-8892-559827E98AD2}" destId="{604FB5B5-B6AD-43F8-A780-8C0571E33CBE}" srcOrd="1" destOrd="0" presId="urn:microsoft.com/office/officeart/2005/8/layout/list1"/>
    <dgm:cxn modelId="{B73FFE33-BC39-4C51-A025-3E755C3D44A7}" type="presParOf" srcId="{26B06761-03C0-4D97-AFFF-78F1C82D2E87}" destId="{B877EA2D-27BC-4D83-B4C9-BA49A6E0A402}" srcOrd="9" destOrd="0" presId="urn:microsoft.com/office/officeart/2005/8/layout/list1"/>
    <dgm:cxn modelId="{8FCB5D1A-8946-4FE1-8EB2-BF1EF5C314C8}" type="presParOf" srcId="{26B06761-03C0-4D97-AFFF-78F1C82D2E87}" destId="{863F18D3-B3D9-4E1C-B1B0-8E9739C3B9CB}"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FD812AB-E531-4C76-8707-4E92297F0AA3}" type="doc">
      <dgm:prSet loTypeId="urn:microsoft.com/office/officeart/2009/layout/CircleArrowProcess" loCatId="process" qsTypeId="urn:microsoft.com/office/officeart/2005/8/quickstyle/3d4" qsCatId="3D" csTypeId="urn:microsoft.com/office/officeart/2005/8/colors/accent1_2" csCatId="accent1" phldr="1"/>
      <dgm:spPr/>
      <dgm:t>
        <a:bodyPr/>
        <a:lstStyle/>
        <a:p>
          <a:endParaRPr lang="es-MX"/>
        </a:p>
      </dgm:t>
    </dgm:pt>
    <dgm:pt modelId="{57250A0D-61D0-495D-AA44-104160305F90}">
      <dgm:prSet phldrT="[Texto]" custT="1"/>
      <dgm:spPr/>
      <dgm:t>
        <a:bodyPr/>
        <a:lstStyle/>
        <a:p>
          <a:pPr algn="just"/>
          <a:r>
            <a:rPr lang="es-MX" sz="1400" dirty="0" smtClean="0">
              <a:latin typeface="Arial" panose="020B0604020202020204" pitchFamily="34" charset="0"/>
              <a:cs typeface="Arial" panose="020B0604020202020204" pitchFamily="34" charset="0"/>
            </a:rPr>
            <a:t> </a:t>
          </a:r>
          <a:endParaRPr lang="es-MX" sz="1400" dirty="0">
            <a:latin typeface="Arial" panose="020B0604020202020204" pitchFamily="34" charset="0"/>
            <a:cs typeface="Arial" panose="020B0604020202020204" pitchFamily="34" charset="0"/>
          </a:endParaRPr>
        </a:p>
      </dgm:t>
    </dgm:pt>
    <dgm:pt modelId="{A04CC8B1-85E0-4A7F-A802-E8D22ED9A3A8}" type="parTrans" cxnId="{7C6FB3A8-1CEE-4DE2-BBE5-AC74E152D3E6}">
      <dgm:prSet/>
      <dgm:spPr/>
      <dgm:t>
        <a:bodyPr/>
        <a:lstStyle/>
        <a:p>
          <a:endParaRPr lang="es-MX"/>
        </a:p>
      </dgm:t>
    </dgm:pt>
    <dgm:pt modelId="{2B0B1309-544E-46C8-BF66-AAE5131B847B}" type="sibTrans" cxnId="{7C6FB3A8-1CEE-4DE2-BBE5-AC74E152D3E6}">
      <dgm:prSet/>
      <dgm:spPr/>
      <dgm:t>
        <a:bodyPr/>
        <a:lstStyle/>
        <a:p>
          <a:endParaRPr lang="es-MX"/>
        </a:p>
      </dgm:t>
    </dgm:pt>
    <dgm:pt modelId="{693835F7-61A2-4A7D-B47C-B0EA9883D570}">
      <dgm:prSet phldrT="[Texto]" custT="1"/>
      <dgm:spPr/>
      <dgm:t>
        <a:bodyPr/>
        <a:lstStyle/>
        <a:p>
          <a:pPr algn="just"/>
          <a:r>
            <a:rPr lang="es-MX" sz="1400" b="1" dirty="0" smtClean="0">
              <a:latin typeface="Arial" panose="020B0604020202020204" pitchFamily="34" charset="0"/>
              <a:cs typeface="Arial" panose="020B0604020202020204" pitchFamily="34" charset="0"/>
            </a:rPr>
            <a:t>La energía</a:t>
          </a:r>
        </a:p>
        <a:p>
          <a:pPr algn="l"/>
          <a:r>
            <a:rPr lang="es-ES" sz="1200" b="0" dirty="0" smtClean="0">
              <a:latin typeface="Arial" panose="020B0604020202020204" pitchFamily="34" charset="0"/>
              <a:cs typeface="Arial" panose="020B0604020202020204" pitchFamily="34" charset="0"/>
            </a:rPr>
            <a:t>Es el elemento que busca el significado de la vida, es el "YO profundo", el núcleo de identidad, la parte más interna y dinámica. Se manifiesta a través de lo que se quiere lograr y como quiere lograrse.</a:t>
          </a:r>
          <a:endParaRPr lang="es-MX" sz="1200" b="0" dirty="0">
            <a:latin typeface="Arial" panose="020B0604020202020204" pitchFamily="34" charset="0"/>
            <a:cs typeface="Arial" panose="020B0604020202020204" pitchFamily="34" charset="0"/>
          </a:endParaRPr>
        </a:p>
      </dgm:t>
    </dgm:pt>
    <dgm:pt modelId="{918CA39F-304E-4F28-B4DD-9F5E4D8AFA25}" type="parTrans" cxnId="{37C2A5B4-7196-45C1-866F-923B63400F85}">
      <dgm:prSet/>
      <dgm:spPr/>
      <dgm:t>
        <a:bodyPr/>
        <a:lstStyle/>
        <a:p>
          <a:endParaRPr lang="es-MX"/>
        </a:p>
      </dgm:t>
    </dgm:pt>
    <dgm:pt modelId="{844F44C8-B4DC-4B91-9F7D-64B79CE6131B}" type="sibTrans" cxnId="{37C2A5B4-7196-45C1-866F-923B63400F85}">
      <dgm:prSet/>
      <dgm:spPr/>
      <dgm:t>
        <a:bodyPr/>
        <a:lstStyle/>
        <a:p>
          <a:endParaRPr lang="es-MX"/>
        </a:p>
      </dgm:t>
    </dgm:pt>
    <dgm:pt modelId="{2E71F814-2C8D-4279-9EA4-AAE628657A71}">
      <dgm:prSet phldrT="[Texto]" custT="1"/>
      <dgm:spPr/>
      <dgm:t>
        <a:bodyPr/>
        <a:lstStyle/>
        <a:p>
          <a:pPr algn="just"/>
          <a:r>
            <a:rPr lang="es-MX" sz="1400" b="1" dirty="0" smtClean="0">
              <a:latin typeface="Arial" panose="020B0604020202020204" pitchFamily="34" charset="0"/>
              <a:cs typeface="Arial" panose="020B0604020202020204" pitchFamily="34" charset="0"/>
            </a:rPr>
            <a:t>La mente</a:t>
          </a:r>
        </a:p>
        <a:p>
          <a:pPr algn="l"/>
          <a:r>
            <a:rPr lang="es-ES" sz="1200" b="0" dirty="0" smtClean="0">
              <a:latin typeface="Arial" panose="020B0604020202020204" pitchFamily="34" charset="0"/>
              <a:cs typeface="Arial" panose="020B0604020202020204" pitchFamily="34" charset="0"/>
            </a:rPr>
            <a:t>Tiene todos los talentos; es necesario desarrollarlos y, más aún, estar consciente de ellos para poder manejarlo positivamente.</a:t>
          </a:r>
          <a:endParaRPr lang="es-MX" sz="1200" b="0" dirty="0">
            <a:latin typeface="Arial" panose="020B0604020202020204" pitchFamily="34" charset="0"/>
            <a:cs typeface="Arial" panose="020B0604020202020204" pitchFamily="34" charset="0"/>
          </a:endParaRPr>
        </a:p>
      </dgm:t>
    </dgm:pt>
    <dgm:pt modelId="{90EA574A-9ED7-4040-B562-2AC517E61233}" type="parTrans" cxnId="{B036157B-B41E-4D1F-8E84-1C2407734A8D}">
      <dgm:prSet/>
      <dgm:spPr/>
      <dgm:t>
        <a:bodyPr/>
        <a:lstStyle/>
        <a:p>
          <a:endParaRPr lang="es-MX"/>
        </a:p>
      </dgm:t>
    </dgm:pt>
    <dgm:pt modelId="{F56B7EDA-62AC-4C13-B783-F9E2888B926F}" type="sibTrans" cxnId="{B036157B-B41E-4D1F-8E84-1C2407734A8D}">
      <dgm:prSet/>
      <dgm:spPr/>
      <dgm:t>
        <a:bodyPr/>
        <a:lstStyle/>
        <a:p>
          <a:endParaRPr lang="es-MX"/>
        </a:p>
      </dgm:t>
    </dgm:pt>
    <dgm:pt modelId="{E709C290-34D0-4A14-87B7-B3C6C0C666D1}">
      <dgm:prSet phldrT="[Texto]" custT="1"/>
      <dgm:spPr/>
      <dgm:t>
        <a:bodyPr/>
        <a:lstStyle/>
        <a:p>
          <a:pPr algn="just"/>
          <a:endParaRPr lang="es-MX" sz="1400" b="1" dirty="0">
            <a:latin typeface="Arial" panose="020B0604020202020204" pitchFamily="34" charset="0"/>
            <a:cs typeface="Arial" panose="020B0604020202020204" pitchFamily="34" charset="0"/>
          </a:endParaRPr>
        </a:p>
      </dgm:t>
    </dgm:pt>
    <dgm:pt modelId="{8431AC7E-EAF9-436E-97EA-9C0B792A8163}" type="parTrans" cxnId="{0DAA77AF-AD32-4F84-B592-CC802568D817}">
      <dgm:prSet/>
      <dgm:spPr/>
      <dgm:t>
        <a:bodyPr/>
        <a:lstStyle/>
        <a:p>
          <a:endParaRPr lang="es-MX"/>
        </a:p>
      </dgm:t>
    </dgm:pt>
    <dgm:pt modelId="{B99886BC-8DE6-42A5-BDC7-8CDF5B51787F}" type="sibTrans" cxnId="{0DAA77AF-AD32-4F84-B592-CC802568D817}">
      <dgm:prSet/>
      <dgm:spPr/>
      <dgm:t>
        <a:bodyPr/>
        <a:lstStyle/>
        <a:p>
          <a:endParaRPr lang="es-MX"/>
        </a:p>
      </dgm:t>
    </dgm:pt>
    <dgm:pt modelId="{DE22A0EE-66BF-4632-B0AE-0714434BE4A0}" type="pres">
      <dgm:prSet presAssocID="{EFD812AB-E531-4C76-8707-4E92297F0AA3}" presName="Name0" presStyleCnt="0">
        <dgm:presLayoutVars>
          <dgm:chMax val="7"/>
          <dgm:chPref val="7"/>
          <dgm:dir val="rev"/>
          <dgm:animLvl val="lvl"/>
        </dgm:presLayoutVars>
      </dgm:prSet>
      <dgm:spPr/>
      <dgm:t>
        <a:bodyPr/>
        <a:lstStyle/>
        <a:p>
          <a:endParaRPr lang="es-ES"/>
        </a:p>
      </dgm:t>
    </dgm:pt>
    <dgm:pt modelId="{A81A1DBE-7EDF-41EC-B0D0-00A00BFBF352}" type="pres">
      <dgm:prSet presAssocID="{57250A0D-61D0-495D-AA44-104160305F90}" presName="Accent1" presStyleCnt="0"/>
      <dgm:spPr/>
    </dgm:pt>
    <dgm:pt modelId="{9DD6BC28-0E61-4F8E-A1DB-7261443A740C}" type="pres">
      <dgm:prSet presAssocID="{57250A0D-61D0-495D-AA44-104160305F90}" presName="Accent" presStyleLbl="node1" presStyleIdx="0" presStyleCnt="4" custAng="13685475" custFlipVert="0" custScaleX="171534" custScaleY="173203" custLinFactNeighborX="-93409" custLinFactNeighborY="68441"/>
      <dgm:spPr>
        <a:solidFill>
          <a:schemeClr val="accent6">
            <a:lumMod val="60000"/>
            <a:lumOff val="40000"/>
          </a:schemeClr>
        </a:solidFill>
        <a:ln w="57150">
          <a:gradFill>
            <a:gsLst>
              <a:gs pos="0">
                <a:srgbClr val="CCCCFF"/>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dgm:spPr>
      <dgm:t>
        <a:bodyPr/>
        <a:lstStyle/>
        <a:p>
          <a:endParaRPr lang="es-ES"/>
        </a:p>
      </dgm:t>
    </dgm:pt>
    <dgm:pt modelId="{3EE746B5-9640-45D1-9B03-988F235C8090}" type="pres">
      <dgm:prSet presAssocID="{57250A0D-61D0-495D-AA44-104160305F90}" presName="Parent1" presStyleLbl="revTx" presStyleIdx="0" presStyleCnt="4" custScaleX="143786" custScaleY="210406" custLinFactX="-72790" custLinFactY="100000" custLinFactNeighborX="-100000" custLinFactNeighborY="177829">
        <dgm:presLayoutVars>
          <dgm:chMax val="1"/>
          <dgm:chPref val="1"/>
          <dgm:bulletEnabled val="1"/>
        </dgm:presLayoutVars>
      </dgm:prSet>
      <dgm:spPr/>
      <dgm:t>
        <a:bodyPr/>
        <a:lstStyle/>
        <a:p>
          <a:endParaRPr lang="es-ES"/>
        </a:p>
      </dgm:t>
    </dgm:pt>
    <dgm:pt modelId="{F43E1B99-718A-4B5C-A228-63E4F6359AB3}" type="pres">
      <dgm:prSet presAssocID="{693835F7-61A2-4A7D-B47C-B0EA9883D570}" presName="Accent2" presStyleCnt="0"/>
      <dgm:spPr/>
    </dgm:pt>
    <dgm:pt modelId="{85CEF3F6-BB1D-49DC-B243-97BC331D0A1A}" type="pres">
      <dgm:prSet presAssocID="{693835F7-61A2-4A7D-B47C-B0EA9883D570}" presName="Accent" presStyleLbl="node1" presStyleIdx="1" presStyleCnt="4" custAng="8611512" custFlipVert="1" custFlipHor="1" custScaleX="173567" custScaleY="177456" custLinFactNeighborX="23869" custLinFactNeighborY="-26163"/>
      <dgm:spPr>
        <a:solidFill>
          <a:schemeClr val="accent4">
            <a:lumMod val="60000"/>
            <a:lumOff val="40000"/>
          </a:schemeClr>
        </a:solidFill>
        <a:ln w="57150">
          <a:solidFill>
            <a:schemeClr val="accent1">
              <a:lumMod val="60000"/>
              <a:lumOff val="40000"/>
            </a:schemeClr>
          </a:solidFill>
        </a:ln>
      </dgm:spPr>
      <dgm:t>
        <a:bodyPr/>
        <a:lstStyle/>
        <a:p>
          <a:endParaRPr lang="es-ES"/>
        </a:p>
      </dgm:t>
    </dgm:pt>
    <dgm:pt modelId="{CBDC8375-75C8-44A6-966F-64DAFF2582B9}" type="pres">
      <dgm:prSet presAssocID="{693835F7-61A2-4A7D-B47C-B0EA9883D570}" presName="Parent2" presStyleLbl="revTx" presStyleIdx="1" presStyleCnt="4" custScaleX="185625" custScaleY="344133" custLinFactNeighborX="45504" custLinFactNeighborY="-62407">
        <dgm:presLayoutVars>
          <dgm:chMax val="1"/>
          <dgm:chPref val="1"/>
          <dgm:bulletEnabled val="1"/>
        </dgm:presLayoutVars>
      </dgm:prSet>
      <dgm:spPr/>
      <dgm:t>
        <a:bodyPr/>
        <a:lstStyle/>
        <a:p>
          <a:endParaRPr lang="es-ES"/>
        </a:p>
      </dgm:t>
    </dgm:pt>
    <dgm:pt modelId="{AC28C5A6-BEFC-4F20-A13D-D608C167C7C5}" type="pres">
      <dgm:prSet presAssocID="{2E71F814-2C8D-4279-9EA4-AAE628657A71}" presName="Accent3" presStyleCnt="0"/>
      <dgm:spPr/>
    </dgm:pt>
    <dgm:pt modelId="{61271958-483A-488E-B5AC-166A517AB811}" type="pres">
      <dgm:prSet presAssocID="{2E71F814-2C8D-4279-9EA4-AAE628657A71}" presName="Accent" presStyleLbl="node1" presStyleIdx="2" presStyleCnt="4" custAng="13990019" custScaleX="195859" custScaleY="196797" custLinFactX="60846" custLinFactNeighborX="100000" custLinFactNeighborY="-14340"/>
      <dgm:spPr>
        <a:solidFill>
          <a:srgbClr val="FF99FF"/>
        </a:solidFill>
        <a:ln w="57150">
          <a:solidFill>
            <a:schemeClr val="accent1">
              <a:lumMod val="60000"/>
              <a:lumOff val="40000"/>
            </a:schemeClr>
          </a:solidFill>
        </a:ln>
      </dgm:spPr>
      <dgm:t>
        <a:bodyPr/>
        <a:lstStyle/>
        <a:p>
          <a:endParaRPr lang="es-ES"/>
        </a:p>
      </dgm:t>
    </dgm:pt>
    <dgm:pt modelId="{E9F1B26A-62EC-4118-AB63-A3616FBD101F}" type="pres">
      <dgm:prSet presAssocID="{2E71F814-2C8D-4279-9EA4-AAE628657A71}" presName="Parent3" presStyleLbl="revTx" presStyleIdx="2" presStyleCnt="4" custScaleX="178399" custScaleY="232731" custLinFactX="100000" custLinFactNeighborX="197488" custLinFactNeighborY="6948">
        <dgm:presLayoutVars>
          <dgm:chMax val="1"/>
          <dgm:chPref val="1"/>
          <dgm:bulletEnabled val="1"/>
        </dgm:presLayoutVars>
      </dgm:prSet>
      <dgm:spPr/>
      <dgm:t>
        <a:bodyPr/>
        <a:lstStyle/>
        <a:p>
          <a:endParaRPr lang="es-ES"/>
        </a:p>
      </dgm:t>
    </dgm:pt>
    <dgm:pt modelId="{D7460668-7F8F-4F60-93A6-4E3851B07008}" type="pres">
      <dgm:prSet presAssocID="{E709C290-34D0-4A14-87B7-B3C6C0C666D1}" presName="Accent4" presStyleCnt="0"/>
      <dgm:spPr/>
    </dgm:pt>
    <dgm:pt modelId="{BC0ABAEF-B7DA-4635-BF23-0264F769738C}" type="pres">
      <dgm:prSet presAssocID="{E709C290-34D0-4A14-87B7-B3C6C0C666D1}" presName="Accent" presStyleLbl="node1" presStyleIdx="3" presStyleCnt="4" custAng="17724821" custScaleX="178039" custScaleY="184457" custLinFactX="100000" custLinFactY="-49143" custLinFactNeighborX="181688" custLinFactNeighborY="-100000"/>
      <dgm:spPr/>
    </dgm:pt>
    <dgm:pt modelId="{D10B1B88-B404-421A-B8B1-895A0B9B0835}" type="pres">
      <dgm:prSet presAssocID="{E709C290-34D0-4A14-87B7-B3C6C0C666D1}" presName="Parent4" presStyleLbl="revTx" presStyleIdx="3" presStyleCnt="4" custScaleX="152003" custScaleY="211136" custLinFactX="200000" custLinFactY="-200000" custLinFactNeighborX="236221" custLinFactNeighborY="-287949">
        <dgm:presLayoutVars>
          <dgm:chMax val="1"/>
          <dgm:chPref val="1"/>
          <dgm:bulletEnabled val="1"/>
        </dgm:presLayoutVars>
      </dgm:prSet>
      <dgm:spPr/>
      <dgm:t>
        <a:bodyPr/>
        <a:lstStyle/>
        <a:p>
          <a:endParaRPr lang="es-ES"/>
        </a:p>
      </dgm:t>
    </dgm:pt>
  </dgm:ptLst>
  <dgm:cxnLst>
    <dgm:cxn modelId="{2466D281-CD4B-484A-BAE9-C51B9CF13A03}" type="presOf" srcId="{693835F7-61A2-4A7D-B47C-B0EA9883D570}" destId="{CBDC8375-75C8-44A6-966F-64DAFF2582B9}" srcOrd="0" destOrd="0" presId="urn:microsoft.com/office/officeart/2009/layout/CircleArrowProcess"/>
    <dgm:cxn modelId="{0B683377-ED34-4D09-A51D-62509D27DF84}" type="presOf" srcId="{EFD812AB-E531-4C76-8707-4E92297F0AA3}" destId="{DE22A0EE-66BF-4632-B0AE-0714434BE4A0}" srcOrd="0" destOrd="0" presId="urn:microsoft.com/office/officeart/2009/layout/CircleArrowProcess"/>
    <dgm:cxn modelId="{3BE4F563-5497-450B-996B-48AB9399AB2C}" type="presOf" srcId="{57250A0D-61D0-495D-AA44-104160305F90}" destId="{3EE746B5-9640-45D1-9B03-988F235C8090}" srcOrd="0" destOrd="0" presId="urn:microsoft.com/office/officeart/2009/layout/CircleArrowProcess"/>
    <dgm:cxn modelId="{B036157B-B41E-4D1F-8E84-1C2407734A8D}" srcId="{EFD812AB-E531-4C76-8707-4E92297F0AA3}" destId="{2E71F814-2C8D-4279-9EA4-AAE628657A71}" srcOrd="2" destOrd="0" parTransId="{90EA574A-9ED7-4040-B562-2AC517E61233}" sibTransId="{F56B7EDA-62AC-4C13-B783-F9E2888B926F}"/>
    <dgm:cxn modelId="{37C2A5B4-7196-45C1-866F-923B63400F85}" srcId="{EFD812AB-E531-4C76-8707-4E92297F0AA3}" destId="{693835F7-61A2-4A7D-B47C-B0EA9883D570}" srcOrd="1" destOrd="0" parTransId="{918CA39F-304E-4F28-B4DD-9F5E4D8AFA25}" sibTransId="{844F44C8-B4DC-4B91-9F7D-64B79CE6131B}"/>
    <dgm:cxn modelId="{DB13E834-606F-4550-AA6D-DC36FA50B30A}" type="presOf" srcId="{2E71F814-2C8D-4279-9EA4-AAE628657A71}" destId="{E9F1B26A-62EC-4118-AB63-A3616FBD101F}" srcOrd="0" destOrd="0" presId="urn:microsoft.com/office/officeart/2009/layout/CircleArrowProcess"/>
    <dgm:cxn modelId="{9AC64FE8-541B-48E9-B93F-EC8133DE426A}" type="presOf" srcId="{E709C290-34D0-4A14-87B7-B3C6C0C666D1}" destId="{D10B1B88-B404-421A-B8B1-895A0B9B0835}" srcOrd="0" destOrd="0" presId="urn:microsoft.com/office/officeart/2009/layout/CircleArrowProcess"/>
    <dgm:cxn modelId="{7C6FB3A8-1CEE-4DE2-BBE5-AC74E152D3E6}" srcId="{EFD812AB-E531-4C76-8707-4E92297F0AA3}" destId="{57250A0D-61D0-495D-AA44-104160305F90}" srcOrd="0" destOrd="0" parTransId="{A04CC8B1-85E0-4A7F-A802-E8D22ED9A3A8}" sibTransId="{2B0B1309-544E-46C8-BF66-AAE5131B847B}"/>
    <dgm:cxn modelId="{0DAA77AF-AD32-4F84-B592-CC802568D817}" srcId="{EFD812AB-E531-4C76-8707-4E92297F0AA3}" destId="{E709C290-34D0-4A14-87B7-B3C6C0C666D1}" srcOrd="3" destOrd="0" parTransId="{8431AC7E-EAF9-436E-97EA-9C0B792A8163}" sibTransId="{B99886BC-8DE6-42A5-BDC7-8CDF5B51787F}"/>
    <dgm:cxn modelId="{B3CE8E9D-8060-423B-8E53-A1BB908FDCA5}" type="presParOf" srcId="{DE22A0EE-66BF-4632-B0AE-0714434BE4A0}" destId="{A81A1DBE-7EDF-41EC-B0D0-00A00BFBF352}" srcOrd="0" destOrd="0" presId="urn:microsoft.com/office/officeart/2009/layout/CircleArrowProcess"/>
    <dgm:cxn modelId="{DBF9A494-3C87-4918-A029-9301F13B50B3}" type="presParOf" srcId="{A81A1DBE-7EDF-41EC-B0D0-00A00BFBF352}" destId="{9DD6BC28-0E61-4F8E-A1DB-7261443A740C}" srcOrd="0" destOrd="0" presId="urn:microsoft.com/office/officeart/2009/layout/CircleArrowProcess"/>
    <dgm:cxn modelId="{E62EB419-192B-49FB-A48C-58B38C8430CD}" type="presParOf" srcId="{DE22A0EE-66BF-4632-B0AE-0714434BE4A0}" destId="{3EE746B5-9640-45D1-9B03-988F235C8090}" srcOrd="1" destOrd="0" presId="urn:microsoft.com/office/officeart/2009/layout/CircleArrowProcess"/>
    <dgm:cxn modelId="{6B9DACA5-E40A-459B-B413-B6B5CE78415B}" type="presParOf" srcId="{DE22A0EE-66BF-4632-B0AE-0714434BE4A0}" destId="{F43E1B99-718A-4B5C-A228-63E4F6359AB3}" srcOrd="2" destOrd="0" presId="urn:microsoft.com/office/officeart/2009/layout/CircleArrowProcess"/>
    <dgm:cxn modelId="{7F41E62A-916F-4438-A410-938C1E4FC8DF}" type="presParOf" srcId="{F43E1B99-718A-4B5C-A228-63E4F6359AB3}" destId="{85CEF3F6-BB1D-49DC-B243-97BC331D0A1A}" srcOrd="0" destOrd="0" presId="urn:microsoft.com/office/officeart/2009/layout/CircleArrowProcess"/>
    <dgm:cxn modelId="{954EC457-8646-4B8F-84B7-6F6F4D17CD10}" type="presParOf" srcId="{DE22A0EE-66BF-4632-B0AE-0714434BE4A0}" destId="{CBDC8375-75C8-44A6-966F-64DAFF2582B9}" srcOrd="3" destOrd="0" presId="urn:microsoft.com/office/officeart/2009/layout/CircleArrowProcess"/>
    <dgm:cxn modelId="{52D54CCA-A9F1-41EB-94CC-183E48399094}" type="presParOf" srcId="{DE22A0EE-66BF-4632-B0AE-0714434BE4A0}" destId="{AC28C5A6-BEFC-4F20-A13D-D608C167C7C5}" srcOrd="4" destOrd="0" presId="urn:microsoft.com/office/officeart/2009/layout/CircleArrowProcess"/>
    <dgm:cxn modelId="{3811C316-41CD-4B80-B219-42235870C608}" type="presParOf" srcId="{AC28C5A6-BEFC-4F20-A13D-D608C167C7C5}" destId="{61271958-483A-488E-B5AC-166A517AB811}" srcOrd="0" destOrd="0" presId="urn:microsoft.com/office/officeart/2009/layout/CircleArrowProcess"/>
    <dgm:cxn modelId="{0FC97E90-79E1-4871-AE8A-AC6BEDE3C1F1}" type="presParOf" srcId="{DE22A0EE-66BF-4632-B0AE-0714434BE4A0}" destId="{E9F1B26A-62EC-4118-AB63-A3616FBD101F}" srcOrd="5" destOrd="0" presId="urn:microsoft.com/office/officeart/2009/layout/CircleArrowProcess"/>
    <dgm:cxn modelId="{2C969033-B596-4443-B390-1EF62C708F2B}" type="presParOf" srcId="{DE22A0EE-66BF-4632-B0AE-0714434BE4A0}" destId="{D7460668-7F8F-4F60-93A6-4E3851B07008}" srcOrd="6" destOrd="0" presId="urn:microsoft.com/office/officeart/2009/layout/CircleArrowProcess"/>
    <dgm:cxn modelId="{08071536-EBA6-447A-9518-37159FC43923}" type="presParOf" srcId="{D7460668-7F8F-4F60-93A6-4E3851B07008}" destId="{BC0ABAEF-B7DA-4635-BF23-0264F769738C}" srcOrd="0" destOrd="0" presId="urn:microsoft.com/office/officeart/2009/layout/CircleArrowProcess"/>
    <dgm:cxn modelId="{0D1A6DBE-3F0A-4624-B8E3-B9C7587A773A}" type="presParOf" srcId="{DE22A0EE-66BF-4632-B0AE-0714434BE4A0}" destId="{D10B1B88-B404-421A-B8B1-895A0B9B0835}" srcOrd="7"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4C0BBC8-CECA-4224-B65B-712764CBA3AA}" type="doc">
      <dgm:prSet loTypeId="urn:microsoft.com/office/officeart/2005/8/layout/hList7" loCatId="process" qsTypeId="urn:microsoft.com/office/officeart/2005/8/quickstyle/simple1" qsCatId="simple" csTypeId="urn:microsoft.com/office/officeart/2005/8/colors/accent1_2" csCatId="accent1" phldr="1"/>
      <dgm:spPr/>
    </dgm:pt>
    <dgm:pt modelId="{DA716C5C-85F2-4EBF-B929-19AF50381863}">
      <dgm:prSet phldrT="[Texto]" custT="1"/>
      <dgm:spPr>
        <a:solidFill>
          <a:schemeClr val="accent1">
            <a:lumMod val="50000"/>
          </a:schemeClr>
        </a:solidFill>
        <a:ln w="57150">
          <a:solidFill>
            <a:schemeClr val="accent4">
              <a:lumMod val="40000"/>
              <a:lumOff val="60000"/>
            </a:schemeClr>
          </a:solidFill>
        </a:ln>
      </dgm:spPr>
      <dgm:t>
        <a:bodyPr/>
        <a:lstStyle/>
        <a:p>
          <a:pPr algn="just"/>
          <a:endParaRPr lang="es-MX" sz="1800" dirty="0">
            <a:latin typeface="Arial" panose="020B0604020202020204" pitchFamily="34" charset="0"/>
            <a:cs typeface="Arial" panose="020B0604020202020204" pitchFamily="34" charset="0"/>
          </a:endParaRPr>
        </a:p>
      </dgm:t>
    </dgm:pt>
    <dgm:pt modelId="{431C23BD-F55C-48D4-B88C-52677ABE831C}" type="parTrans" cxnId="{C73DB3B7-686E-4AE3-ADBA-629882F2998E}">
      <dgm:prSet/>
      <dgm:spPr/>
      <dgm:t>
        <a:bodyPr/>
        <a:lstStyle/>
        <a:p>
          <a:endParaRPr lang="es-MX"/>
        </a:p>
      </dgm:t>
    </dgm:pt>
    <dgm:pt modelId="{5850F41E-4A7D-406B-BFCC-159D064CFE1D}" type="sibTrans" cxnId="{C73DB3B7-686E-4AE3-ADBA-629882F2998E}">
      <dgm:prSet/>
      <dgm:spPr/>
      <dgm:t>
        <a:bodyPr/>
        <a:lstStyle/>
        <a:p>
          <a:endParaRPr lang="es-MX"/>
        </a:p>
      </dgm:t>
    </dgm:pt>
    <dgm:pt modelId="{BAFE6536-C38B-4F99-8C34-E79E3B5F5A97}">
      <dgm:prSet phldrT="[Texto]" custT="1"/>
      <dgm:spPr>
        <a:solidFill>
          <a:schemeClr val="accent1">
            <a:lumMod val="50000"/>
          </a:schemeClr>
        </a:solidFill>
        <a:ln w="57150">
          <a:solidFill>
            <a:schemeClr val="accent4">
              <a:lumMod val="40000"/>
              <a:lumOff val="60000"/>
            </a:schemeClr>
          </a:solidFill>
        </a:ln>
      </dgm:spPr>
      <dgm:t>
        <a:bodyPr/>
        <a:lstStyle/>
        <a:p>
          <a:endParaRPr lang="es-MX" sz="1400" dirty="0">
            <a:latin typeface="Arial" panose="020B0604020202020204" pitchFamily="34" charset="0"/>
            <a:cs typeface="Arial" panose="020B0604020202020204" pitchFamily="34" charset="0"/>
          </a:endParaRPr>
        </a:p>
      </dgm:t>
    </dgm:pt>
    <dgm:pt modelId="{E145BED3-E283-4E44-BB8E-96B02121FB22}" type="sibTrans" cxnId="{C4D27A72-8C55-4AFB-B1A2-B28CE25A8B8A}">
      <dgm:prSet/>
      <dgm:spPr/>
      <dgm:t>
        <a:bodyPr/>
        <a:lstStyle/>
        <a:p>
          <a:endParaRPr lang="es-MX"/>
        </a:p>
      </dgm:t>
    </dgm:pt>
    <dgm:pt modelId="{DAC5EE33-5EC5-4102-B0DA-2DB71E667B3B}" type="parTrans" cxnId="{C4D27A72-8C55-4AFB-B1A2-B28CE25A8B8A}">
      <dgm:prSet/>
      <dgm:spPr/>
      <dgm:t>
        <a:bodyPr/>
        <a:lstStyle/>
        <a:p>
          <a:endParaRPr lang="es-MX"/>
        </a:p>
      </dgm:t>
    </dgm:pt>
    <dgm:pt modelId="{61C3AF56-9290-4DB6-A837-D8EABBF121FB}" type="pres">
      <dgm:prSet presAssocID="{A4C0BBC8-CECA-4224-B65B-712764CBA3AA}" presName="Name0" presStyleCnt="0">
        <dgm:presLayoutVars>
          <dgm:dir/>
          <dgm:resizeHandles val="exact"/>
        </dgm:presLayoutVars>
      </dgm:prSet>
      <dgm:spPr/>
    </dgm:pt>
    <dgm:pt modelId="{ED199B08-D39A-48B6-B831-D1A22DCB7CF1}" type="pres">
      <dgm:prSet presAssocID="{A4C0BBC8-CECA-4224-B65B-712764CBA3AA}" presName="fgShape" presStyleLbl="fgShp" presStyleIdx="0" presStyleCnt="1" custFlipHor="1" custScaleX="7887" custScaleY="69508" custLinFactY="-200000" custLinFactNeighborX="-2822" custLinFactNeighborY="-225513"/>
      <dgm:spPr>
        <a:gradFill flip="none" rotWithShape="0">
          <a:gsLst>
            <a:gs pos="0">
              <a:schemeClr val="accent4">
                <a:lumMod val="40000"/>
                <a:lumOff val="60000"/>
                <a:shade val="30000"/>
                <a:satMod val="115000"/>
              </a:schemeClr>
            </a:gs>
            <a:gs pos="50000">
              <a:schemeClr val="accent4">
                <a:lumMod val="40000"/>
                <a:lumOff val="60000"/>
                <a:shade val="67500"/>
                <a:satMod val="115000"/>
              </a:schemeClr>
            </a:gs>
            <a:gs pos="100000">
              <a:schemeClr val="accent4">
                <a:lumMod val="40000"/>
                <a:lumOff val="60000"/>
                <a:shade val="100000"/>
                <a:satMod val="115000"/>
              </a:schemeClr>
            </a:gs>
          </a:gsLst>
          <a:lin ang="16200000" scaled="1"/>
          <a:tileRect/>
        </a:gradFill>
      </dgm:spPr>
    </dgm:pt>
    <dgm:pt modelId="{F338F2C3-F447-4FD4-817D-2F3A23CC8410}" type="pres">
      <dgm:prSet presAssocID="{A4C0BBC8-CECA-4224-B65B-712764CBA3AA}" presName="linComp" presStyleCnt="0"/>
      <dgm:spPr/>
    </dgm:pt>
    <dgm:pt modelId="{E8FF80D6-5C98-49B6-A0A3-3F30965FF90F}" type="pres">
      <dgm:prSet presAssocID="{DA716C5C-85F2-4EBF-B929-19AF50381863}" presName="compNode" presStyleCnt="0"/>
      <dgm:spPr/>
    </dgm:pt>
    <dgm:pt modelId="{15632C6A-E470-45CF-A758-B6093BA68F71}" type="pres">
      <dgm:prSet presAssocID="{DA716C5C-85F2-4EBF-B929-19AF50381863}" presName="bkgdShape" presStyleLbl="node1" presStyleIdx="0" presStyleCnt="2" custScaleX="88354" custScaleY="65423" custLinFactNeighborX="-949" custLinFactNeighborY="-6368"/>
      <dgm:spPr/>
      <dgm:t>
        <a:bodyPr/>
        <a:lstStyle/>
        <a:p>
          <a:endParaRPr lang="es-ES"/>
        </a:p>
      </dgm:t>
    </dgm:pt>
    <dgm:pt modelId="{7C7147AF-B91B-48C0-9054-57A544036B59}" type="pres">
      <dgm:prSet presAssocID="{DA716C5C-85F2-4EBF-B929-19AF50381863}" presName="nodeTx" presStyleLbl="node1" presStyleIdx="0" presStyleCnt="2">
        <dgm:presLayoutVars>
          <dgm:bulletEnabled val="1"/>
        </dgm:presLayoutVars>
      </dgm:prSet>
      <dgm:spPr/>
      <dgm:t>
        <a:bodyPr/>
        <a:lstStyle/>
        <a:p>
          <a:endParaRPr lang="es-ES"/>
        </a:p>
      </dgm:t>
    </dgm:pt>
    <dgm:pt modelId="{95727956-964B-4462-ABA4-6F1619D0BD4A}" type="pres">
      <dgm:prSet presAssocID="{DA716C5C-85F2-4EBF-B929-19AF50381863}" presName="invisiNode" presStyleLbl="node1" presStyleIdx="0" presStyleCnt="2"/>
      <dgm:spPr/>
    </dgm:pt>
    <dgm:pt modelId="{A3FECD85-C455-494D-A340-465F63911093}" type="pres">
      <dgm:prSet presAssocID="{DA716C5C-85F2-4EBF-B929-19AF50381863}" presName="imagNode" presStyleLbl="fgImgPlace1" presStyleIdx="0" presStyleCnt="2" custLinFactNeighborX="989" custLinFactNeighborY="-43248"/>
      <dgm:spPr/>
    </dgm:pt>
    <dgm:pt modelId="{A7F0B3B5-B88A-46EB-9811-D07375DDA51A}" type="pres">
      <dgm:prSet presAssocID="{5850F41E-4A7D-406B-BFCC-159D064CFE1D}" presName="sibTrans" presStyleLbl="sibTrans2D1" presStyleIdx="0" presStyleCnt="0"/>
      <dgm:spPr/>
      <dgm:t>
        <a:bodyPr/>
        <a:lstStyle/>
        <a:p>
          <a:endParaRPr lang="es-ES"/>
        </a:p>
      </dgm:t>
    </dgm:pt>
    <dgm:pt modelId="{C03F4C3D-3035-4847-9C50-62D1160233AA}" type="pres">
      <dgm:prSet presAssocID="{BAFE6536-C38B-4F99-8C34-E79E3B5F5A97}" presName="compNode" presStyleCnt="0"/>
      <dgm:spPr/>
    </dgm:pt>
    <dgm:pt modelId="{85EC4D10-AD72-4276-B383-574E0AAFF779}" type="pres">
      <dgm:prSet presAssocID="{BAFE6536-C38B-4F99-8C34-E79E3B5F5A97}" presName="bkgdShape" presStyleLbl="node1" presStyleIdx="1" presStyleCnt="2" custScaleY="95140" custLinFactNeighborX="3452" custLinFactNeighborY="4545"/>
      <dgm:spPr/>
      <dgm:t>
        <a:bodyPr/>
        <a:lstStyle/>
        <a:p>
          <a:endParaRPr lang="es-ES"/>
        </a:p>
      </dgm:t>
    </dgm:pt>
    <dgm:pt modelId="{8C4B9AEC-7AF1-4CB5-830F-E47FB2BCE000}" type="pres">
      <dgm:prSet presAssocID="{BAFE6536-C38B-4F99-8C34-E79E3B5F5A97}" presName="nodeTx" presStyleLbl="node1" presStyleIdx="1" presStyleCnt="2">
        <dgm:presLayoutVars>
          <dgm:bulletEnabled val="1"/>
        </dgm:presLayoutVars>
      </dgm:prSet>
      <dgm:spPr/>
      <dgm:t>
        <a:bodyPr/>
        <a:lstStyle/>
        <a:p>
          <a:endParaRPr lang="es-ES"/>
        </a:p>
      </dgm:t>
    </dgm:pt>
    <dgm:pt modelId="{09FDB5B5-F9E3-438F-B739-37AA2B328760}" type="pres">
      <dgm:prSet presAssocID="{BAFE6536-C38B-4F99-8C34-E79E3B5F5A97}" presName="invisiNode" presStyleLbl="node1" presStyleIdx="1" presStyleCnt="2"/>
      <dgm:spPr/>
    </dgm:pt>
    <dgm:pt modelId="{28DA076E-8AAF-4F88-A055-99FE4E1C31DC}" type="pres">
      <dgm:prSet presAssocID="{BAFE6536-C38B-4F99-8C34-E79E3B5F5A97}" presName="imagNode" presStyleLbl="fgImgPlace1" presStyleIdx="1" presStyleCnt="2" custScaleX="86661" custScaleY="77644" custLinFactNeighborX="-8819" custLinFactNeighborY="-36309"/>
      <dgm:spPr/>
    </dgm:pt>
  </dgm:ptLst>
  <dgm:cxnLst>
    <dgm:cxn modelId="{C4D27A72-8C55-4AFB-B1A2-B28CE25A8B8A}" srcId="{A4C0BBC8-CECA-4224-B65B-712764CBA3AA}" destId="{BAFE6536-C38B-4F99-8C34-E79E3B5F5A97}" srcOrd="1" destOrd="0" parTransId="{DAC5EE33-5EC5-4102-B0DA-2DB71E667B3B}" sibTransId="{E145BED3-E283-4E44-BB8E-96B02121FB22}"/>
    <dgm:cxn modelId="{8F0DCF06-D7DF-4CD0-A90A-99C484788D8B}" type="presOf" srcId="{BAFE6536-C38B-4F99-8C34-E79E3B5F5A97}" destId="{85EC4D10-AD72-4276-B383-574E0AAFF779}" srcOrd="0" destOrd="0" presId="urn:microsoft.com/office/officeart/2005/8/layout/hList7"/>
    <dgm:cxn modelId="{2E43C8DA-EF13-492E-A8B4-CB63932121EE}" type="presOf" srcId="{DA716C5C-85F2-4EBF-B929-19AF50381863}" destId="{7C7147AF-B91B-48C0-9054-57A544036B59}" srcOrd="1" destOrd="0" presId="urn:microsoft.com/office/officeart/2005/8/layout/hList7"/>
    <dgm:cxn modelId="{F2FF08B4-24D5-4913-A094-56C5AAE017E5}" type="presOf" srcId="{A4C0BBC8-CECA-4224-B65B-712764CBA3AA}" destId="{61C3AF56-9290-4DB6-A837-D8EABBF121FB}" srcOrd="0" destOrd="0" presId="urn:microsoft.com/office/officeart/2005/8/layout/hList7"/>
    <dgm:cxn modelId="{C73DB3B7-686E-4AE3-ADBA-629882F2998E}" srcId="{A4C0BBC8-CECA-4224-B65B-712764CBA3AA}" destId="{DA716C5C-85F2-4EBF-B929-19AF50381863}" srcOrd="0" destOrd="0" parTransId="{431C23BD-F55C-48D4-B88C-52677ABE831C}" sibTransId="{5850F41E-4A7D-406B-BFCC-159D064CFE1D}"/>
    <dgm:cxn modelId="{0B3792BD-B6EA-459D-A284-48718ABB3B53}" type="presOf" srcId="{5850F41E-4A7D-406B-BFCC-159D064CFE1D}" destId="{A7F0B3B5-B88A-46EB-9811-D07375DDA51A}" srcOrd="0" destOrd="0" presId="urn:microsoft.com/office/officeart/2005/8/layout/hList7"/>
    <dgm:cxn modelId="{BBD77680-085F-4F19-B14D-AF12956BB721}" type="presOf" srcId="{DA716C5C-85F2-4EBF-B929-19AF50381863}" destId="{15632C6A-E470-45CF-A758-B6093BA68F71}" srcOrd="0" destOrd="0" presId="urn:microsoft.com/office/officeart/2005/8/layout/hList7"/>
    <dgm:cxn modelId="{CE432751-1A47-4BC0-91CD-53A99304F700}" type="presOf" srcId="{BAFE6536-C38B-4F99-8C34-E79E3B5F5A97}" destId="{8C4B9AEC-7AF1-4CB5-830F-E47FB2BCE000}" srcOrd="1" destOrd="0" presId="urn:microsoft.com/office/officeart/2005/8/layout/hList7"/>
    <dgm:cxn modelId="{100160E9-ED0D-45B4-8343-E90BD294E888}" type="presParOf" srcId="{61C3AF56-9290-4DB6-A837-D8EABBF121FB}" destId="{ED199B08-D39A-48B6-B831-D1A22DCB7CF1}" srcOrd="0" destOrd="0" presId="urn:microsoft.com/office/officeart/2005/8/layout/hList7"/>
    <dgm:cxn modelId="{A785D577-5403-4244-B3DC-CD3ED88947C9}" type="presParOf" srcId="{61C3AF56-9290-4DB6-A837-D8EABBF121FB}" destId="{F338F2C3-F447-4FD4-817D-2F3A23CC8410}" srcOrd="1" destOrd="0" presId="urn:microsoft.com/office/officeart/2005/8/layout/hList7"/>
    <dgm:cxn modelId="{3C68823C-90B9-41C2-A9C7-2229379DE13D}" type="presParOf" srcId="{F338F2C3-F447-4FD4-817D-2F3A23CC8410}" destId="{E8FF80D6-5C98-49B6-A0A3-3F30965FF90F}" srcOrd="0" destOrd="0" presId="urn:microsoft.com/office/officeart/2005/8/layout/hList7"/>
    <dgm:cxn modelId="{3CEE792B-F394-4AB9-ACC9-D247B5099C29}" type="presParOf" srcId="{E8FF80D6-5C98-49B6-A0A3-3F30965FF90F}" destId="{15632C6A-E470-45CF-A758-B6093BA68F71}" srcOrd="0" destOrd="0" presId="urn:microsoft.com/office/officeart/2005/8/layout/hList7"/>
    <dgm:cxn modelId="{F01E9F53-1B5D-4291-BF9E-E3DCC45026F4}" type="presParOf" srcId="{E8FF80D6-5C98-49B6-A0A3-3F30965FF90F}" destId="{7C7147AF-B91B-48C0-9054-57A544036B59}" srcOrd="1" destOrd="0" presId="urn:microsoft.com/office/officeart/2005/8/layout/hList7"/>
    <dgm:cxn modelId="{0F36DEC8-78A8-4EAF-9F8A-101B86DE4212}" type="presParOf" srcId="{E8FF80D6-5C98-49B6-A0A3-3F30965FF90F}" destId="{95727956-964B-4462-ABA4-6F1619D0BD4A}" srcOrd="2" destOrd="0" presId="urn:microsoft.com/office/officeart/2005/8/layout/hList7"/>
    <dgm:cxn modelId="{168C990E-7F83-4EF7-BE1E-CC951CD65359}" type="presParOf" srcId="{E8FF80D6-5C98-49B6-A0A3-3F30965FF90F}" destId="{A3FECD85-C455-494D-A340-465F63911093}" srcOrd="3" destOrd="0" presId="urn:microsoft.com/office/officeart/2005/8/layout/hList7"/>
    <dgm:cxn modelId="{29F0F57A-2601-411F-85A1-2AE8EE1E34DD}" type="presParOf" srcId="{F338F2C3-F447-4FD4-817D-2F3A23CC8410}" destId="{A7F0B3B5-B88A-46EB-9811-D07375DDA51A}" srcOrd="1" destOrd="0" presId="urn:microsoft.com/office/officeart/2005/8/layout/hList7"/>
    <dgm:cxn modelId="{2A43CCEB-011D-4CCE-A02C-EF482E4C89BE}" type="presParOf" srcId="{F338F2C3-F447-4FD4-817D-2F3A23CC8410}" destId="{C03F4C3D-3035-4847-9C50-62D1160233AA}" srcOrd="2" destOrd="0" presId="urn:microsoft.com/office/officeart/2005/8/layout/hList7"/>
    <dgm:cxn modelId="{5567FD3C-BF06-47F6-8B05-C4653C4FED98}" type="presParOf" srcId="{C03F4C3D-3035-4847-9C50-62D1160233AA}" destId="{85EC4D10-AD72-4276-B383-574E0AAFF779}" srcOrd="0" destOrd="0" presId="urn:microsoft.com/office/officeart/2005/8/layout/hList7"/>
    <dgm:cxn modelId="{FC78B534-8E0D-4A30-977B-E2B858C85621}" type="presParOf" srcId="{C03F4C3D-3035-4847-9C50-62D1160233AA}" destId="{8C4B9AEC-7AF1-4CB5-830F-E47FB2BCE000}" srcOrd="1" destOrd="0" presId="urn:microsoft.com/office/officeart/2005/8/layout/hList7"/>
    <dgm:cxn modelId="{186AA250-504E-4340-939B-F1F45A922C4B}" type="presParOf" srcId="{C03F4C3D-3035-4847-9C50-62D1160233AA}" destId="{09FDB5B5-F9E3-438F-B739-37AA2B328760}" srcOrd="2" destOrd="0" presId="urn:microsoft.com/office/officeart/2005/8/layout/hList7"/>
    <dgm:cxn modelId="{01BB4C4D-3EE0-42EA-9818-3011E30A8224}" type="presParOf" srcId="{C03F4C3D-3035-4847-9C50-62D1160233AA}" destId="{28DA076E-8AAF-4F88-A055-99FE4E1C31DC}"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4B701D9-A154-4E28-B258-D07D0B486179}" type="doc">
      <dgm:prSet loTypeId="urn:microsoft.com/office/officeart/2008/layout/HorizontalMultiLevelHierarchy" loCatId="hierarchy" qsTypeId="urn:microsoft.com/office/officeart/2005/8/quickstyle/3d7" qsCatId="3D" csTypeId="urn:microsoft.com/office/officeart/2005/8/colors/accent1_5" csCatId="accent1" phldr="1"/>
      <dgm:spPr/>
      <dgm:t>
        <a:bodyPr/>
        <a:lstStyle/>
        <a:p>
          <a:endParaRPr lang="es-ES"/>
        </a:p>
      </dgm:t>
    </dgm:pt>
    <dgm:pt modelId="{FF15CC74-E65A-4FC1-AD0B-C1D141BE6970}">
      <dgm:prSet phldrT="[Texto]"/>
      <dgm:spPr/>
      <dgm:t>
        <a:bodyPr/>
        <a:lstStyle/>
        <a:p>
          <a:r>
            <a:rPr lang="es-ES" dirty="0" smtClean="0"/>
            <a:t>1.2. explorando mi identidad</a:t>
          </a:r>
          <a:endParaRPr lang="es-ES" dirty="0"/>
        </a:p>
      </dgm:t>
    </dgm:pt>
    <dgm:pt modelId="{A0C5F6A9-B6A8-4611-9B6F-51136AE53CE2}" type="parTrans" cxnId="{BA61492A-E221-4FDB-9BC9-09359093143F}">
      <dgm:prSet/>
      <dgm:spPr/>
      <dgm:t>
        <a:bodyPr/>
        <a:lstStyle/>
        <a:p>
          <a:endParaRPr lang="es-ES"/>
        </a:p>
      </dgm:t>
    </dgm:pt>
    <dgm:pt modelId="{2135E244-5BFE-4887-B4B7-8F269F16BE8D}" type="sibTrans" cxnId="{BA61492A-E221-4FDB-9BC9-09359093143F}">
      <dgm:prSet/>
      <dgm:spPr/>
      <dgm:t>
        <a:bodyPr/>
        <a:lstStyle/>
        <a:p>
          <a:endParaRPr lang="es-ES"/>
        </a:p>
      </dgm:t>
    </dgm:pt>
    <dgm:pt modelId="{8E9EBF00-EDC5-498A-876B-19693914ECE6}">
      <dgm:prSet phldrT="[Texto]"/>
      <dgm:spPr/>
      <dgm:t>
        <a:bodyPr/>
        <a:lstStyle/>
        <a:p>
          <a:r>
            <a:rPr lang="es-ES" dirty="0" smtClean="0"/>
            <a:t>1.2.1. Factores que me ayudan para construir mi identidad</a:t>
          </a:r>
          <a:endParaRPr lang="es-ES" dirty="0"/>
        </a:p>
      </dgm:t>
    </dgm:pt>
    <dgm:pt modelId="{1A464AD1-94F0-4F89-B7B3-39900E4FF081}" type="parTrans" cxnId="{01CC080C-B6F1-4A0F-A39C-D74CD7F8F39C}">
      <dgm:prSet/>
      <dgm:spPr/>
      <dgm:t>
        <a:bodyPr/>
        <a:lstStyle/>
        <a:p>
          <a:endParaRPr lang="es-ES"/>
        </a:p>
      </dgm:t>
    </dgm:pt>
    <dgm:pt modelId="{A1412F0A-D8A8-4206-B14E-7AA5BF39D2B2}" type="sibTrans" cxnId="{01CC080C-B6F1-4A0F-A39C-D74CD7F8F39C}">
      <dgm:prSet/>
      <dgm:spPr/>
      <dgm:t>
        <a:bodyPr/>
        <a:lstStyle/>
        <a:p>
          <a:endParaRPr lang="es-ES"/>
        </a:p>
      </dgm:t>
    </dgm:pt>
    <dgm:pt modelId="{63659786-A72D-45F4-9BA6-A9BC9C52AB67}">
      <dgm:prSet phldrT="[Texto]"/>
      <dgm:spPr/>
      <dgm:t>
        <a:bodyPr/>
        <a:lstStyle/>
        <a:p>
          <a:endParaRPr lang="es-ES" dirty="0" smtClean="0"/>
        </a:p>
        <a:p>
          <a:r>
            <a:rPr lang="es-ES" dirty="0" smtClean="0"/>
            <a:t>1.2.2. Tipos de identidad</a:t>
          </a:r>
        </a:p>
        <a:p>
          <a:endParaRPr lang="es-ES" dirty="0"/>
        </a:p>
      </dgm:t>
    </dgm:pt>
    <dgm:pt modelId="{21D064E0-B8B7-4FED-BCF4-C015374D61E5}" type="parTrans" cxnId="{45E7A0CA-6A7F-4CB9-B593-D477D49C13E2}">
      <dgm:prSet/>
      <dgm:spPr/>
      <dgm:t>
        <a:bodyPr/>
        <a:lstStyle/>
        <a:p>
          <a:endParaRPr lang="es-ES"/>
        </a:p>
      </dgm:t>
    </dgm:pt>
    <dgm:pt modelId="{810D89A6-F1E6-4B58-8CBA-21D596387A25}" type="sibTrans" cxnId="{45E7A0CA-6A7F-4CB9-B593-D477D49C13E2}">
      <dgm:prSet/>
      <dgm:spPr/>
      <dgm:t>
        <a:bodyPr/>
        <a:lstStyle/>
        <a:p>
          <a:endParaRPr lang="es-ES"/>
        </a:p>
      </dgm:t>
    </dgm:pt>
    <dgm:pt modelId="{547D7C4D-EF08-4058-AB4E-FAF50D76EAAC}" type="pres">
      <dgm:prSet presAssocID="{24B701D9-A154-4E28-B258-D07D0B486179}" presName="Name0" presStyleCnt="0">
        <dgm:presLayoutVars>
          <dgm:chPref val="1"/>
          <dgm:dir/>
          <dgm:animOne val="branch"/>
          <dgm:animLvl val="lvl"/>
          <dgm:resizeHandles val="exact"/>
        </dgm:presLayoutVars>
      </dgm:prSet>
      <dgm:spPr/>
      <dgm:t>
        <a:bodyPr/>
        <a:lstStyle/>
        <a:p>
          <a:endParaRPr lang="es-ES"/>
        </a:p>
      </dgm:t>
    </dgm:pt>
    <dgm:pt modelId="{A317B8C8-D041-4085-8235-5FF9A66A3D98}" type="pres">
      <dgm:prSet presAssocID="{FF15CC74-E65A-4FC1-AD0B-C1D141BE6970}" presName="root1" presStyleCnt="0"/>
      <dgm:spPr/>
    </dgm:pt>
    <dgm:pt modelId="{681988C8-CF69-4260-9FB8-E480DDD99D92}" type="pres">
      <dgm:prSet presAssocID="{FF15CC74-E65A-4FC1-AD0B-C1D141BE6970}" presName="LevelOneTextNode" presStyleLbl="node0" presStyleIdx="0" presStyleCnt="1">
        <dgm:presLayoutVars>
          <dgm:chPref val="3"/>
        </dgm:presLayoutVars>
      </dgm:prSet>
      <dgm:spPr/>
      <dgm:t>
        <a:bodyPr/>
        <a:lstStyle/>
        <a:p>
          <a:endParaRPr lang="es-ES"/>
        </a:p>
      </dgm:t>
    </dgm:pt>
    <dgm:pt modelId="{9731D456-2D0F-49AA-9794-61B8660457F6}" type="pres">
      <dgm:prSet presAssocID="{FF15CC74-E65A-4FC1-AD0B-C1D141BE6970}" presName="level2hierChild" presStyleCnt="0"/>
      <dgm:spPr/>
    </dgm:pt>
    <dgm:pt modelId="{5BB778BE-B9DF-4F89-8225-3850F422661C}" type="pres">
      <dgm:prSet presAssocID="{1A464AD1-94F0-4F89-B7B3-39900E4FF081}" presName="conn2-1" presStyleLbl="parChTrans1D2" presStyleIdx="0" presStyleCnt="2"/>
      <dgm:spPr/>
      <dgm:t>
        <a:bodyPr/>
        <a:lstStyle/>
        <a:p>
          <a:endParaRPr lang="es-ES"/>
        </a:p>
      </dgm:t>
    </dgm:pt>
    <dgm:pt modelId="{9F99D6AF-5FB8-4130-8E48-484DBE598929}" type="pres">
      <dgm:prSet presAssocID="{1A464AD1-94F0-4F89-B7B3-39900E4FF081}" presName="connTx" presStyleLbl="parChTrans1D2" presStyleIdx="0" presStyleCnt="2"/>
      <dgm:spPr/>
      <dgm:t>
        <a:bodyPr/>
        <a:lstStyle/>
        <a:p>
          <a:endParaRPr lang="es-ES"/>
        </a:p>
      </dgm:t>
    </dgm:pt>
    <dgm:pt modelId="{9F20D0F3-115C-495B-93B5-1BE7EE357839}" type="pres">
      <dgm:prSet presAssocID="{8E9EBF00-EDC5-498A-876B-19693914ECE6}" presName="root2" presStyleCnt="0"/>
      <dgm:spPr/>
    </dgm:pt>
    <dgm:pt modelId="{F8641200-4B40-4CB1-8D33-39983F266C90}" type="pres">
      <dgm:prSet presAssocID="{8E9EBF00-EDC5-498A-876B-19693914ECE6}" presName="LevelTwoTextNode" presStyleLbl="node2" presStyleIdx="0" presStyleCnt="2">
        <dgm:presLayoutVars>
          <dgm:chPref val="3"/>
        </dgm:presLayoutVars>
      </dgm:prSet>
      <dgm:spPr/>
      <dgm:t>
        <a:bodyPr/>
        <a:lstStyle/>
        <a:p>
          <a:endParaRPr lang="es-ES"/>
        </a:p>
      </dgm:t>
    </dgm:pt>
    <dgm:pt modelId="{DAF2ABBA-110D-4D36-8F03-C335D212EA37}" type="pres">
      <dgm:prSet presAssocID="{8E9EBF00-EDC5-498A-876B-19693914ECE6}" presName="level3hierChild" presStyleCnt="0"/>
      <dgm:spPr/>
    </dgm:pt>
    <dgm:pt modelId="{3D42B2F8-C001-473A-831A-265EA989139D}" type="pres">
      <dgm:prSet presAssocID="{21D064E0-B8B7-4FED-BCF4-C015374D61E5}" presName="conn2-1" presStyleLbl="parChTrans1D2" presStyleIdx="1" presStyleCnt="2"/>
      <dgm:spPr/>
      <dgm:t>
        <a:bodyPr/>
        <a:lstStyle/>
        <a:p>
          <a:endParaRPr lang="es-ES"/>
        </a:p>
      </dgm:t>
    </dgm:pt>
    <dgm:pt modelId="{8A0ADE97-F533-4492-AF0D-E3ED2B8E7011}" type="pres">
      <dgm:prSet presAssocID="{21D064E0-B8B7-4FED-BCF4-C015374D61E5}" presName="connTx" presStyleLbl="parChTrans1D2" presStyleIdx="1" presStyleCnt="2"/>
      <dgm:spPr/>
      <dgm:t>
        <a:bodyPr/>
        <a:lstStyle/>
        <a:p>
          <a:endParaRPr lang="es-ES"/>
        </a:p>
      </dgm:t>
    </dgm:pt>
    <dgm:pt modelId="{21BB5C95-733E-4E4A-9453-E74CA6A071E7}" type="pres">
      <dgm:prSet presAssocID="{63659786-A72D-45F4-9BA6-A9BC9C52AB67}" presName="root2" presStyleCnt="0"/>
      <dgm:spPr/>
    </dgm:pt>
    <dgm:pt modelId="{801B9478-C8DC-40A4-9AC4-E46CF2C7DB25}" type="pres">
      <dgm:prSet presAssocID="{63659786-A72D-45F4-9BA6-A9BC9C52AB67}" presName="LevelTwoTextNode" presStyleLbl="node2" presStyleIdx="1" presStyleCnt="2">
        <dgm:presLayoutVars>
          <dgm:chPref val="3"/>
        </dgm:presLayoutVars>
      </dgm:prSet>
      <dgm:spPr/>
      <dgm:t>
        <a:bodyPr/>
        <a:lstStyle/>
        <a:p>
          <a:endParaRPr lang="es-ES"/>
        </a:p>
      </dgm:t>
    </dgm:pt>
    <dgm:pt modelId="{C3C39FCE-9A5B-4657-993C-44C06F7E65F2}" type="pres">
      <dgm:prSet presAssocID="{63659786-A72D-45F4-9BA6-A9BC9C52AB67}" presName="level3hierChild" presStyleCnt="0"/>
      <dgm:spPr/>
    </dgm:pt>
  </dgm:ptLst>
  <dgm:cxnLst>
    <dgm:cxn modelId="{48898032-DBED-499F-8013-F10F75A5DE65}" type="presOf" srcId="{63659786-A72D-45F4-9BA6-A9BC9C52AB67}" destId="{801B9478-C8DC-40A4-9AC4-E46CF2C7DB25}" srcOrd="0" destOrd="0" presId="urn:microsoft.com/office/officeart/2008/layout/HorizontalMultiLevelHierarchy"/>
    <dgm:cxn modelId="{BA61492A-E221-4FDB-9BC9-09359093143F}" srcId="{24B701D9-A154-4E28-B258-D07D0B486179}" destId="{FF15CC74-E65A-4FC1-AD0B-C1D141BE6970}" srcOrd="0" destOrd="0" parTransId="{A0C5F6A9-B6A8-4611-9B6F-51136AE53CE2}" sibTransId="{2135E244-5BFE-4887-B4B7-8F269F16BE8D}"/>
    <dgm:cxn modelId="{D1EFA673-1850-4321-9CCA-9AC73349C631}" type="presOf" srcId="{FF15CC74-E65A-4FC1-AD0B-C1D141BE6970}" destId="{681988C8-CF69-4260-9FB8-E480DDD99D92}" srcOrd="0" destOrd="0" presId="urn:microsoft.com/office/officeart/2008/layout/HorizontalMultiLevelHierarchy"/>
    <dgm:cxn modelId="{27E7EA8D-D627-427F-A0BD-910CBEDB4C1C}" type="presOf" srcId="{1A464AD1-94F0-4F89-B7B3-39900E4FF081}" destId="{5BB778BE-B9DF-4F89-8225-3850F422661C}" srcOrd="0" destOrd="0" presId="urn:microsoft.com/office/officeart/2008/layout/HorizontalMultiLevelHierarchy"/>
    <dgm:cxn modelId="{45E7A0CA-6A7F-4CB9-B593-D477D49C13E2}" srcId="{FF15CC74-E65A-4FC1-AD0B-C1D141BE6970}" destId="{63659786-A72D-45F4-9BA6-A9BC9C52AB67}" srcOrd="1" destOrd="0" parTransId="{21D064E0-B8B7-4FED-BCF4-C015374D61E5}" sibTransId="{810D89A6-F1E6-4B58-8CBA-21D596387A25}"/>
    <dgm:cxn modelId="{F74807AB-FB21-4D12-A081-70146B0D604F}" type="presOf" srcId="{21D064E0-B8B7-4FED-BCF4-C015374D61E5}" destId="{3D42B2F8-C001-473A-831A-265EA989139D}" srcOrd="0" destOrd="0" presId="urn:microsoft.com/office/officeart/2008/layout/HorizontalMultiLevelHierarchy"/>
    <dgm:cxn modelId="{2D853BEA-CD0D-43A6-8855-6C67E81CE4F6}" type="presOf" srcId="{21D064E0-B8B7-4FED-BCF4-C015374D61E5}" destId="{8A0ADE97-F533-4492-AF0D-E3ED2B8E7011}" srcOrd="1" destOrd="0" presId="urn:microsoft.com/office/officeart/2008/layout/HorizontalMultiLevelHierarchy"/>
    <dgm:cxn modelId="{9B8DFB98-D0E5-4C9E-9B39-6709C74DBD0D}" type="presOf" srcId="{24B701D9-A154-4E28-B258-D07D0B486179}" destId="{547D7C4D-EF08-4058-AB4E-FAF50D76EAAC}" srcOrd="0" destOrd="0" presId="urn:microsoft.com/office/officeart/2008/layout/HorizontalMultiLevelHierarchy"/>
    <dgm:cxn modelId="{FF2F156B-F24D-4AEB-A6C2-5C0D2FD1A4F9}" type="presOf" srcId="{1A464AD1-94F0-4F89-B7B3-39900E4FF081}" destId="{9F99D6AF-5FB8-4130-8E48-484DBE598929}" srcOrd="1" destOrd="0" presId="urn:microsoft.com/office/officeart/2008/layout/HorizontalMultiLevelHierarchy"/>
    <dgm:cxn modelId="{E99004B0-8975-4BA7-AD3D-B5C702316B9A}" type="presOf" srcId="{8E9EBF00-EDC5-498A-876B-19693914ECE6}" destId="{F8641200-4B40-4CB1-8D33-39983F266C90}" srcOrd="0" destOrd="0" presId="urn:microsoft.com/office/officeart/2008/layout/HorizontalMultiLevelHierarchy"/>
    <dgm:cxn modelId="{01CC080C-B6F1-4A0F-A39C-D74CD7F8F39C}" srcId="{FF15CC74-E65A-4FC1-AD0B-C1D141BE6970}" destId="{8E9EBF00-EDC5-498A-876B-19693914ECE6}" srcOrd="0" destOrd="0" parTransId="{1A464AD1-94F0-4F89-B7B3-39900E4FF081}" sibTransId="{A1412F0A-D8A8-4206-B14E-7AA5BF39D2B2}"/>
    <dgm:cxn modelId="{BC92FBFF-B636-412E-B25D-924D37544DD0}" type="presParOf" srcId="{547D7C4D-EF08-4058-AB4E-FAF50D76EAAC}" destId="{A317B8C8-D041-4085-8235-5FF9A66A3D98}" srcOrd="0" destOrd="0" presId="urn:microsoft.com/office/officeart/2008/layout/HorizontalMultiLevelHierarchy"/>
    <dgm:cxn modelId="{3B9FF0CE-10A6-49E9-90DD-3A5B7AF19297}" type="presParOf" srcId="{A317B8C8-D041-4085-8235-5FF9A66A3D98}" destId="{681988C8-CF69-4260-9FB8-E480DDD99D92}" srcOrd="0" destOrd="0" presId="urn:microsoft.com/office/officeart/2008/layout/HorizontalMultiLevelHierarchy"/>
    <dgm:cxn modelId="{5267B88A-D1C5-4B1B-82A1-81A1BD84D208}" type="presParOf" srcId="{A317B8C8-D041-4085-8235-5FF9A66A3D98}" destId="{9731D456-2D0F-49AA-9794-61B8660457F6}" srcOrd="1" destOrd="0" presId="urn:microsoft.com/office/officeart/2008/layout/HorizontalMultiLevelHierarchy"/>
    <dgm:cxn modelId="{2A128F35-6C04-4A82-843D-973B2B186C29}" type="presParOf" srcId="{9731D456-2D0F-49AA-9794-61B8660457F6}" destId="{5BB778BE-B9DF-4F89-8225-3850F422661C}" srcOrd="0" destOrd="0" presId="urn:microsoft.com/office/officeart/2008/layout/HorizontalMultiLevelHierarchy"/>
    <dgm:cxn modelId="{A1FD61EE-AA8C-47A3-B6F8-0D8CFCF3B145}" type="presParOf" srcId="{5BB778BE-B9DF-4F89-8225-3850F422661C}" destId="{9F99D6AF-5FB8-4130-8E48-484DBE598929}" srcOrd="0" destOrd="0" presId="urn:microsoft.com/office/officeart/2008/layout/HorizontalMultiLevelHierarchy"/>
    <dgm:cxn modelId="{AB96D48A-C59B-450F-99E5-8BAAB429426F}" type="presParOf" srcId="{9731D456-2D0F-49AA-9794-61B8660457F6}" destId="{9F20D0F3-115C-495B-93B5-1BE7EE357839}" srcOrd="1" destOrd="0" presId="urn:microsoft.com/office/officeart/2008/layout/HorizontalMultiLevelHierarchy"/>
    <dgm:cxn modelId="{6BF94ECF-12D7-41CE-AAA5-20F4FC096517}" type="presParOf" srcId="{9F20D0F3-115C-495B-93B5-1BE7EE357839}" destId="{F8641200-4B40-4CB1-8D33-39983F266C90}" srcOrd="0" destOrd="0" presId="urn:microsoft.com/office/officeart/2008/layout/HorizontalMultiLevelHierarchy"/>
    <dgm:cxn modelId="{11E3253C-741D-4054-ACD6-045A69DA477C}" type="presParOf" srcId="{9F20D0F3-115C-495B-93B5-1BE7EE357839}" destId="{DAF2ABBA-110D-4D36-8F03-C335D212EA37}" srcOrd="1" destOrd="0" presId="urn:microsoft.com/office/officeart/2008/layout/HorizontalMultiLevelHierarchy"/>
    <dgm:cxn modelId="{3EA4C586-7B13-403B-9E01-8F6C309476E4}" type="presParOf" srcId="{9731D456-2D0F-49AA-9794-61B8660457F6}" destId="{3D42B2F8-C001-473A-831A-265EA989139D}" srcOrd="2" destOrd="0" presId="urn:microsoft.com/office/officeart/2008/layout/HorizontalMultiLevelHierarchy"/>
    <dgm:cxn modelId="{6FD0B5B4-CD88-4298-B53C-1D24677E19EF}" type="presParOf" srcId="{3D42B2F8-C001-473A-831A-265EA989139D}" destId="{8A0ADE97-F533-4492-AF0D-E3ED2B8E7011}" srcOrd="0" destOrd="0" presId="urn:microsoft.com/office/officeart/2008/layout/HorizontalMultiLevelHierarchy"/>
    <dgm:cxn modelId="{F94BB244-2F17-4308-8E7B-12663ADD9BBF}" type="presParOf" srcId="{9731D456-2D0F-49AA-9794-61B8660457F6}" destId="{21BB5C95-733E-4E4A-9453-E74CA6A071E7}" srcOrd="3" destOrd="0" presId="urn:microsoft.com/office/officeart/2008/layout/HorizontalMultiLevelHierarchy"/>
    <dgm:cxn modelId="{85AF4783-5F9C-4DE6-98D0-590C93CC536F}" type="presParOf" srcId="{21BB5C95-733E-4E4A-9453-E74CA6A071E7}" destId="{801B9478-C8DC-40A4-9AC4-E46CF2C7DB25}" srcOrd="0" destOrd="0" presId="urn:microsoft.com/office/officeart/2008/layout/HorizontalMultiLevelHierarchy"/>
    <dgm:cxn modelId="{3D8F4ED1-DD58-45BB-A6D2-BD995434A40A}" type="presParOf" srcId="{21BB5C95-733E-4E4A-9453-E74CA6A071E7}" destId="{C3C39FCE-9A5B-4657-993C-44C06F7E65F2}"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5C1F1D0-7997-4BD8-AB2B-9825BC0C5DD5}" type="doc">
      <dgm:prSet loTypeId="urn:microsoft.com/office/officeart/2005/8/layout/chevron2" loCatId="process" qsTypeId="urn:microsoft.com/office/officeart/2005/8/quickstyle/3d2" qsCatId="3D" csTypeId="urn:microsoft.com/office/officeart/2005/8/colors/colorful4" csCatId="colorful" phldr="1"/>
      <dgm:spPr/>
      <dgm:t>
        <a:bodyPr/>
        <a:lstStyle/>
        <a:p>
          <a:endParaRPr lang="es-ES"/>
        </a:p>
      </dgm:t>
    </dgm:pt>
    <dgm:pt modelId="{CFB23FAB-B4E7-4594-9011-CCE73F987B61}">
      <dgm:prSet phldrT="[Texto]" custT="1"/>
      <dgm:spPr/>
      <dgm:t>
        <a:bodyPr/>
        <a:lstStyle/>
        <a:p>
          <a:pPr algn="ctr"/>
          <a:endParaRPr lang="es-ES" sz="500" dirty="0" smtClean="0"/>
        </a:p>
        <a:p>
          <a:pPr algn="ctr"/>
          <a:r>
            <a:rPr lang="es-ES" sz="1050" dirty="0" smtClean="0"/>
            <a:t> </a:t>
          </a:r>
          <a:r>
            <a:rPr lang="es-ES" sz="1050" b="1" dirty="0" smtClean="0">
              <a:solidFill>
                <a:schemeClr val="tx1"/>
              </a:solidFill>
            </a:rPr>
            <a:t>sexual o de género</a:t>
          </a:r>
          <a:endParaRPr lang="es-ES" sz="1050" b="1" dirty="0">
            <a:solidFill>
              <a:schemeClr val="tx1"/>
            </a:solidFill>
          </a:endParaRPr>
        </a:p>
      </dgm:t>
    </dgm:pt>
    <dgm:pt modelId="{2267543E-086F-4BB3-B882-CBB6999583F8}" type="parTrans" cxnId="{5B5BCB3C-58C2-415D-BF08-62C7C8D9E161}">
      <dgm:prSet/>
      <dgm:spPr/>
      <dgm:t>
        <a:bodyPr/>
        <a:lstStyle/>
        <a:p>
          <a:pPr algn="ctr"/>
          <a:endParaRPr lang="es-ES"/>
        </a:p>
      </dgm:t>
    </dgm:pt>
    <dgm:pt modelId="{FA924D05-CDB3-46CF-B8D7-34A5C210041E}" type="sibTrans" cxnId="{5B5BCB3C-58C2-415D-BF08-62C7C8D9E161}">
      <dgm:prSet/>
      <dgm:spPr/>
      <dgm:t>
        <a:bodyPr/>
        <a:lstStyle/>
        <a:p>
          <a:pPr algn="ctr"/>
          <a:endParaRPr lang="es-ES"/>
        </a:p>
      </dgm:t>
    </dgm:pt>
    <dgm:pt modelId="{A41152CA-F6A6-4CD4-AF83-89FF666FAC10}">
      <dgm:prSet phldrT="[Texto]"/>
      <dgm:spPr/>
      <dgm:t>
        <a:bodyPr/>
        <a:lstStyle/>
        <a:p>
          <a:pPr algn="just"/>
          <a:r>
            <a:rPr lang="es-ES" dirty="0" smtClean="0"/>
            <a:t>Implica asumir las cuestiones inherentes al sexo biológico, la feminidad, la masculinidad, el rol como hombre, como mujer, y como tales, en relación al otro.</a:t>
          </a:r>
          <a:endParaRPr lang="es-ES" dirty="0"/>
        </a:p>
      </dgm:t>
    </dgm:pt>
    <dgm:pt modelId="{2C758723-CF17-4BFF-976D-49ABA7485861}" type="parTrans" cxnId="{0C4E9CD5-BF56-45BE-BA69-AE561DA39735}">
      <dgm:prSet/>
      <dgm:spPr/>
      <dgm:t>
        <a:bodyPr/>
        <a:lstStyle/>
        <a:p>
          <a:pPr algn="ctr"/>
          <a:endParaRPr lang="es-ES"/>
        </a:p>
      </dgm:t>
    </dgm:pt>
    <dgm:pt modelId="{709153BD-70CF-439B-A6E7-67889DD744F2}" type="sibTrans" cxnId="{0C4E9CD5-BF56-45BE-BA69-AE561DA39735}">
      <dgm:prSet/>
      <dgm:spPr/>
      <dgm:t>
        <a:bodyPr/>
        <a:lstStyle/>
        <a:p>
          <a:pPr algn="ctr"/>
          <a:endParaRPr lang="es-ES"/>
        </a:p>
      </dgm:t>
    </dgm:pt>
    <dgm:pt modelId="{FDD18C19-090E-40FC-9DAB-ACCB70FD3791}">
      <dgm:prSet phldrT="[Texto]"/>
      <dgm:spPr/>
      <dgm:t>
        <a:bodyPr/>
        <a:lstStyle/>
        <a:p>
          <a:pPr algn="ctr"/>
          <a:r>
            <a:rPr lang="es-ES" dirty="0" smtClean="0">
              <a:solidFill>
                <a:schemeClr val="tx1"/>
              </a:solidFill>
            </a:rPr>
            <a:t>Física</a:t>
          </a:r>
          <a:endParaRPr lang="es-ES" dirty="0">
            <a:solidFill>
              <a:schemeClr val="tx1"/>
            </a:solidFill>
          </a:endParaRPr>
        </a:p>
      </dgm:t>
    </dgm:pt>
    <dgm:pt modelId="{87B88638-8EFB-4B0A-99FA-E527154C6257}" type="parTrans" cxnId="{024CA622-AF06-4050-9265-76B1D159E8EA}">
      <dgm:prSet/>
      <dgm:spPr/>
      <dgm:t>
        <a:bodyPr/>
        <a:lstStyle/>
        <a:p>
          <a:pPr algn="ctr"/>
          <a:endParaRPr lang="es-ES"/>
        </a:p>
      </dgm:t>
    </dgm:pt>
    <dgm:pt modelId="{7ABF629E-5DF1-4B5F-A162-E89123393CB2}" type="sibTrans" cxnId="{024CA622-AF06-4050-9265-76B1D159E8EA}">
      <dgm:prSet/>
      <dgm:spPr/>
      <dgm:t>
        <a:bodyPr/>
        <a:lstStyle/>
        <a:p>
          <a:pPr algn="ctr"/>
          <a:endParaRPr lang="es-ES"/>
        </a:p>
      </dgm:t>
    </dgm:pt>
    <dgm:pt modelId="{24C7643D-DC20-4AF1-A06D-91CBDA8B266E}">
      <dgm:prSet phldrT="[Texto]"/>
      <dgm:spPr/>
      <dgm:t>
        <a:bodyPr/>
        <a:lstStyle/>
        <a:p>
          <a:pPr algn="just"/>
          <a:r>
            <a:rPr lang="es-ES" dirty="0" smtClean="0"/>
            <a:t>Implica aceptación del propio cuerpo en relación al otro.</a:t>
          </a:r>
          <a:endParaRPr lang="es-ES" dirty="0"/>
        </a:p>
      </dgm:t>
    </dgm:pt>
    <dgm:pt modelId="{7F709661-AC8B-45FF-8651-5715C475F551}" type="parTrans" cxnId="{E643B7FF-4984-4767-B6DE-60D0AC5ADE0A}">
      <dgm:prSet/>
      <dgm:spPr/>
      <dgm:t>
        <a:bodyPr/>
        <a:lstStyle/>
        <a:p>
          <a:pPr algn="ctr"/>
          <a:endParaRPr lang="es-ES"/>
        </a:p>
      </dgm:t>
    </dgm:pt>
    <dgm:pt modelId="{D8906BE9-3953-47C3-8DE5-A6C289E04649}" type="sibTrans" cxnId="{E643B7FF-4984-4767-B6DE-60D0AC5ADE0A}">
      <dgm:prSet/>
      <dgm:spPr/>
      <dgm:t>
        <a:bodyPr/>
        <a:lstStyle/>
        <a:p>
          <a:pPr algn="ctr"/>
          <a:endParaRPr lang="es-ES"/>
        </a:p>
      </dgm:t>
    </dgm:pt>
    <dgm:pt modelId="{336B7E69-6BA0-4B88-B49B-2C5617462C19}">
      <dgm:prSet phldrT="[Texto]" custT="1"/>
      <dgm:spPr/>
      <dgm:t>
        <a:bodyPr/>
        <a:lstStyle/>
        <a:p>
          <a:pPr algn="ctr"/>
          <a:r>
            <a:rPr lang="es-ES" sz="1000" b="1" dirty="0" smtClean="0">
              <a:solidFill>
                <a:schemeClr val="tx1"/>
              </a:solidFill>
            </a:rPr>
            <a:t>Psicológica</a:t>
          </a:r>
          <a:endParaRPr lang="es-ES" sz="1000" b="1" dirty="0">
            <a:solidFill>
              <a:schemeClr val="tx1"/>
            </a:solidFill>
          </a:endParaRPr>
        </a:p>
      </dgm:t>
    </dgm:pt>
    <dgm:pt modelId="{D2882F51-605D-44F0-BAF4-63685C10C044}" type="parTrans" cxnId="{A9F1CA43-26BB-4FA4-A5A2-C471854DC6D9}">
      <dgm:prSet/>
      <dgm:spPr/>
      <dgm:t>
        <a:bodyPr/>
        <a:lstStyle/>
        <a:p>
          <a:pPr algn="ctr"/>
          <a:endParaRPr lang="es-ES"/>
        </a:p>
      </dgm:t>
    </dgm:pt>
    <dgm:pt modelId="{BFA407C6-DA01-460A-80EB-37DDC9E8C495}" type="sibTrans" cxnId="{A9F1CA43-26BB-4FA4-A5A2-C471854DC6D9}">
      <dgm:prSet/>
      <dgm:spPr/>
      <dgm:t>
        <a:bodyPr/>
        <a:lstStyle/>
        <a:p>
          <a:pPr algn="ctr"/>
          <a:endParaRPr lang="es-ES"/>
        </a:p>
      </dgm:t>
    </dgm:pt>
    <dgm:pt modelId="{76A22EEF-2223-404A-9F3D-F1BDB8CB378E}">
      <dgm:prSet phldrT="[Texto]"/>
      <dgm:spPr/>
      <dgm:t>
        <a:bodyPr/>
        <a:lstStyle/>
        <a:p>
          <a:pPr algn="just"/>
          <a:r>
            <a:rPr lang="es-ES" dirty="0" smtClean="0"/>
            <a:t>Sentimientos  auto estimativos, resolución de conflictos familiares, tipos de actitud, control y manejo de los impulsos: agresivos emocionales. Autoconocimiento: quién soy, quién quiero ser y cómo serlo.</a:t>
          </a:r>
          <a:endParaRPr lang="es-ES" dirty="0"/>
        </a:p>
      </dgm:t>
    </dgm:pt>
    <dgm:pt modelId="{E7874420-462B-4D47-9A3C-AB45E029CA51}" type="parTrans" cxnId="{53CAE7DF-390E-482F-B73E-A377437C06FC}">
      <dgm:prSet/>
      <dgm:spPr/>
      <dgm:t>
        <a:bodyPr/>
        <a:lstStyle/>
        <a:p>
          <a:pPr algn="ctr"/>
          <a:endParaRPr lang="es-ES"/>
        </a:p>
      </dgm:t>
    </dgm:pt>
    <dgm:pt modelId="{45E7ABA9-374D-436F-AFCA-530C4FCB8B7D}" type="sibTrans" cxnId="{53CAE7DF-390E-482F-B73E-A377437C06FC}">
      <dgm:prSet/>
      <dgm:spPr/>
      <dgm:t>
        <a:bodyPr/>
        <a:lstStyle/>
        <a:p>
          <a:pPr algn="ctr"/>
          <a:endParaRPr lang="es-ES"/>
        </a:p>
      </dgm:t>
    </dgm:pt>
    <dgm:pt modelId="{C6A1256A-CCC4-4761-9165-60E9E1C4EF81}">
      <dgm:prSet phldrT="[Texto]"/>
      <dgm:spPr/>
      <dgm:t>
        <a:bodyPr/>
        <a:lstStyle/>
        <a:p>
          <a:pPr algn="ctr"/>
          <a:r>
            <a:rPr lang="es-ES" dirty="0" smtClean="0">
              <a:solidFill>
                <a:schemeClr val="tx1"/>
              </a:solidFill>
            </a:rPr>
            <a:t>Social </a:t>
          </a:r>
          <a:endParaRPr lang="es-ES" dirty="0">
            <a:solidFill>
              <a:schemeClr val="tx1"/>
            </a:solidFill>
          </a:endParaRPr>
        </a:p>
      </dgm:t>
    </dgm:pt>
    <dgm:pt modelId="{0A341452-5B4C-44E2-BF84-F0FABA453DAC}" type="parTrans" cxnId="{09C83CBB-ACF9-4F9B-B4B7-DADC18EAF138}">
      <dgm:prSet/>
      <dgm:spPr/>
      <dgm:t>
        <a:bodyPr/>
        <a:lstStyle/>
        <a:p>
          <a:pPr algn="ctr"/>
          <a:endParaRPr lang="es-ES"/>
        </a:p>
      </dgm:t>
    </dgm:pt>
    <dgm:pt modelId="{D9F08135-2865-4136-AD6A-7BF13E113029}" type="sibTrans" cxnId="{09C83CBB-ACF9-4F9B-B4B7-DADC18EAF138}">
      <dgm:prSet/>
      <dgm:spPr/>
      <dgm:t>
        <a:bodyPr/>
        <a:lstStyle/>
        <a:p>
          <a:pPr algn="ctr"/>
          <a:endParaRPr lang="es-ES"/>
        </a:p>
      </dgm:t>
    </dgm:pt>
    <dgm:pt modelId="{0A56D6A7-906F-418D-BC81-729E36CD8B32}">
      <dgm:prSet phldrT="[Texto]"/>
      <dgm:spPr/>
      <dgm:t>
        <a:bodyPr/>
        <a:lstStyle/>
        <a:p>
          <a:pPr algn="ctr"/>
          <a:r>
            <a:rPr lang="es-ES" b="1" dirty="0" smtClean="0">
              <a:solidFill>
                <a:schemeClr val="tx1"/>
              </a:solidFill>
            </a:rPr>
            <a:t>Moral</a:t>
          </a:r>
          <a:endParaRPr lang="es-ES" b="1" dirty="0">
            <a:solidFill>
              <a:schemeClr val="tx1"/>
            </a:solidFill>
          </a:endParaRPr>
        </a:p>
      </dgm:t>
    </dgm:pt>
    <dgm:pt modelId="{B3875C8D-4D3A-4EA3-9E02-04D314B362C7}" type="parTrans" cxnId="{775A238F-926E-4B95-B7D9-E6CC02F7F9CA}">
      <dgm:prSet/>
      <dgm:spPr/>
      <dgm:t>
        <a:bodyPr/>
        <a:lstStyle/>
        <a:p>
          <a:pPr algn="ctr"/>
          <a:endParaRPr lang="es-ES"/>
        </a:p>
      </dgm:t>
    </dgm:pt>
    <dgm:pt modelId="{A14502A4-EE52-4858-951D-D1C6681D7A41}" type="sibTrans" cxnId="{775A238F-926E-4B95-B7D9-E6CC02F7F9CA}">
      <dgm:prSet/>
      <dgm:spPr/>
      <dgm:t>
        <a:bodyPr/>
        <a:lstStyle/>
        <a:p>
          <a:pPr algn="ctr"/>
          <a:endParaRPr lang="es-ES"/>
        </a:p>
      </dgm:t>
    </dgm:pt>
    <dgm:pt modelId="{3F054897-67F6-438F-86C6-BCEBF9D86951}">
      <dgm:prSet phldrT="[Texto]"/>
      <dgm:spPr/>
      <dgm:t>
        <a:bodyPr/>
        <a:lstStyle/>
        <a:p>
          <a:pPr algn="ctr"/>
          <a:r>
            <a:rPr lang="es-ES" b="1" dirty="0" smtClean="0">
              <a:solidFill>
                <a:schemeClr val="tx1"/>
              </a:solidFill>
            </a:rPr>
            <a:t>Ideológica</a:t>
          </a:r>
          <a:endParaRPr lang="es-ES" b="1" dirty="0">
            <a:solidFill>
              <a:schemeClr val="tx1"/>
            </a:solidFill>
          </a:endParaRPr>
        </a:p>
      </dgm:t>
    </dgm:pt>
    <dgm:pt modelId="{73FD16C7-DACF-4DE3-A61C-E089705DD1CD}" type="parTrans" cxnId="{6495F6E3-097A-4213-BE4A-B9EF5AFEA777}">
      <dgm:prSet/>
      <dgm:spPr/>
      <dgm:t>
        <a:bodyPr/>
        <a:lstStyle/>
        <a:p>
          <a:pPr algn="ctr"/>
          <a:endParaRPr lang="es-ES"/>
        </a:p>
      </dgm:t>
    </dgm:pt>
    <dgm:pt modelId="{C4F8EEE4-E71D-4545-8479-359510C88651}" type="sibTrans" cxnId="{6495F6E3-097A-4213-BE4A-B9EF5AFEA777}">
      <dgm:prSet/>
      <dgm:spPr/>
      <dgm:t>
        <a:bodyPr/>
        <a:lstStyle/>
        <a:p>
          <a:pPr algn="ctr"/>
          <a:endParaRPr lang="es-ES"/>
        </a:p>
      </dgm:t>
    </dgm:pt>
    <dgm:pt modelId="{4850DDAA-8D79-4D6A-92B5-278B9F0D08B0}">
      <dgm:prSet phldrT="[Texto]"/>
      <dgm:spPr/>
      <dgm:t>
        <a:bodyPr/>
        <a:lstStyle/>
        <a:p>
          <a:pPr algn="ctr"/>
          <a:r>
            <a:rPr lang="es-ES" b="1" dirty="0" smtClean="0">
              <a:solidFill>
                <a:schemeClr val="tx1"/>
              </a:solidFill>
            </a:rPr>
            <a:t>Vocacional</a:t>
          </a:r>
          <a:endParaRPr lang="es-ES" b="1" dirty="0">
            <a:solidFill>
              <a:schemeClr val="tx1"/>
            </a:solidFill>
          </a:endParaRPr>
        </a:p>
      </dgm:t>
    </dgm:pt>
    <dgm:pt modelId="{93B98F18-0B63-43A1-BBCB-9E1E41A233DF}" type="parTrans" cxnId="{3CED0048-3A6B-4AF1-81D9-F2C3B49BA615}">
      <dgm:prSet/>
      <dgm:spPr/>
      <dgm:t>
        <a:bodyPr/>
        <a:lstStyle/>
        <a:p>
          <a:pPr algn="ctr"/>
          <a:endParaRPr lang="es-ES"/>
        </a:p>
      </dgm:t>
    </dgm:pt>
    <dgm:pt modelId="{0BBFD5A3-BDE8-4D0F-999A-47CDE89E036B}" type="sibTrans" cxnId="{3CED0048-3A6B-4AF1-81D9-F2C3B49BA615}">
      <dgm:prSet/>
      <dgm:spPr/>
      <dgm:t>
        <a:bodyPr/>
        <a:lstStyle/>
        <a:p>
          <a:pPr algn="ctr"/>
          <a:endParaRPr lang="es-ES"/>
        </a:p>
      </dgm:t>
    </dgm:pt>
    <dgm:pt modelId="{C46905A0-0052-4D61-B58D-51FA8237822C}">
      <dgm:prSet/>
      <dgm:spPr/>
      <dgm:t>
        <a:bodyPr/>
        <a:lstStyle/>
        <a:p>
          <a:r>
            <a:rPr lang="es-ES" dirty="0" smtClean="0"/>
            <a:t>Grupo social de pertenencia (clase social), religioso, grupos secundarios de interacción (amigos, compañeros de estudio, de trabajo). Los grupos sociales actúan como redes de apoyo y de sostenimiento o marco de referencia.</a:t>
          </a:r>
          <a:endParaRPr lang="es-ES" dirty="0"/>
        </a:p>
      </dgm:t>
    </dgm:pt>
    <dgm:pt modelId="{DC7F5003-6933-4D13-898F-E0684EBE5265}" type="parTrans" cxnId="{F8F0D5F9-7A93-4935-AD69-7CCA235DAE0A}">
      <dgm:prSet/>
      <dgm:spPr/>
    </dgm:pt>
    <dgm:pt modelId="{F7A33ACC-2456-45F4-9B7B-31A3FB12BC98}" type="sibTrans" cxnId="{F8F0D5F9-7A93-4935-AD69-7CCA235DAE0A}">
      <dgm:prSet/>
      <dgm:spPr/>
    </dgm:pt>
    <dgm:pt modelId="{6693D0F1-D4E8-41A2-865F-1D20AA3AC452}">
      <dgm:prSet/>
      <dgm:spPr/>
      <dgm:t>
        <a:bodyPr/>
        <a:lstStyle/>
        <a:p>
          <a:pPr algn="just"/>
          <a:r>
            <a:rPr lang="es-ES" dirty="0" smtClean="0"/>
            <a:t>Valores códigos de ética profesional (a veces la religión actúa como proveedor de códigos de moral, lo que esta bien y lo que no se debe hacer) y pautas sociales y culturales.</a:t>
          </a:r>
          <a:endParaRPr lang="es-ES" dirty="0"/>
        </a:p>
      </dgm:t>
    </dgm:pt>
    <dgm:pt modelId="{9B3B3DDA-8DB7-464D-B935-34F68AB1B6E8}" type="parTrans" cxnId="{ECCE4622-196B-47D5-BDCF-6A87DF335D39}">
      <dgm:prSet/>
      <dgm:spPr/>
    </dgm:pt>
    <dgm:pt modelId="{204B006F-794B-4E03-BA94-62FC0BAD0045}" type="sibTrans" cxnId="{ECCE4622-196B-47D5-BDCF-6A87DF335D39}">
      <dgm:prSet/>
      <dgm:spPr/>
    </dgm:pt>
    <dgm:pt modelId="{37ECC6C7-4769-4E45-A7A8-7779FEA03018}">
      <dgm:prSet/>
      <dgm:spPr/>
      <dgm:t>
        <a:bodyPr/>
        <a:lstStyle/>
        <a:p>
          <a:r>
            <a:rPr lang="es-ES" dirty="0" smtClean="0"/>
            <a:t>Filosofía de vida. Creencias.</a:t>
          </a:r>
          <a:endParaRPr lang="es-ES" dirty="0"/>
        </a:p>
      </dgm:t>
    </dgm:pt>
    <dgm:pt modelId="{D289CCE9-AB6C-4202-9554-360D9CC0EA0E}" type="parTrans" cxnId="{143D2F4B-3305-46DF-9AA1-DBFB6534BEA6}">
      <dgm:prSet/>
      <dgm:spPr/>
    </dgm:pt>
    <dgm:pt modelId="{43B68791-75E4-4CF7-89E7-CDC61DA314EF}" type="sibTrans" cxnId="{143D2F4B-3305-46DF-9AA1-DBFB6534BEA6}">
      <dgm:prSet/>
      <dgm:spPr/>
    </dgm:pt>
    <dgm:pt modelId="{BBA7A3C6-E4CE-4CA8-90B0-63FA807B38AE}">
      <dgm:prSet/>
      <dgm:spPr/>
      <dgm:t>
        <a:bodyPr/>
        <a:lstStyle/>
        <a:p>
          <a:r>
            <a:rPr lang="es-ES" dirty="0" smtClean="0"/>
            <a:t>Proyecto de vida, realización de una vocación o descubrimiento de lo que quiero hacer y ser en canto a profesión y ocupación.</a:t>
          </a:r>
          <a:endParaRPr lang="es-ES" dirty="0"/>
        </a:p>
      </dgm:t>
    </dgm:pt>
    <dgm:pt modelId="{AE7733E2-44EE-4B76-8A30-EA4A5171B9CB}" type="parTrans" cxnId="{41A02F11-7A45-40B4-92B3-22DCF9E8F1CE}">
      <dgm:prSet/>
      <dgm:spPr/>
    </dgm:pt>
    <dgm:pt modelId="{1AFC04D8-4D6C-49D3-8C16-BB0E6F36AC6D}" type="sibTrans" cxnId="{41A02F11-7A45-40B4-92B3-22DCF9E8F1CE}">
      <dgm:prSet/>
      <dgm:spPr/>
    </dgm:pt>
    <dgm:pt modelId="{09606A75-FF84-4D33-AB50-E0169CB0ABDA}" type="pres">
      <dgm:prSet presAssocID="{65C1F1D0-7997-4BD8-AB2B-9825BC0C5DD5}" presName="linearFlow" presStyleCnt="0">
        <dgm:presLayoutVars>
          <dgm:dir/>
          <dgm:animLvl val="lvl"/>
          <dgm:resizeHandles val="exact"/>
        </dgm:presLayoutVars>
      </dgm:prSet>
      <dgm:spPr/>
      <dgm:t>
        <a:bodyPr/>
        <a:lstStyle/>
        <a:p>
          <a:endParaRPr lang="es-ES"/>
        </a:p>
      </dgm:t>
    </dgm:pt>
    <dgm:pt modelId="{0FB87076-90E7-47CD-85C6-CDE4C31B44DD}" type="pres">
      <dgm:prSet presAssocID="{CFB23FAB-B4E7-4594-9011-CCE73F987B61}" presName="composite" presStyleCnt="0"/>
      <dgm:spPr/>
    </dgm:pt>
    <dgm:pt modelId="{EC701545-A0F6-4E41-B737-5F0E54BA5206}" type="pres">
      <dgm:prSet presAssocID="{CFB23FAB-B4E7-4594-9011-CCE73F987B61}" presName="parentText" presStyleLbl="alignNode1" presStyleIdx="0" presStyleCnt="7">
        <dgm:presLayoutVars>
          <dgm:chMax val="1"/>
          <dgm:bulletEnabled val="1"/>
        </dgm:presLayoutVars>
      </dgm:prSet>
      <dgm:spPr/>
      <dgm:t>
        <a:bodyPr/>
        <a:lstStyle/>
        <a:p>
          <a:endParaRPr lang="es-ES"/>
        </a:p>
      </dgm:t>
    </dgm:pt>
    <dgm:pt modelId="{CF3F1E12-E10A-4501-96CE-00E5BBB485E3}" type="pres">
      <dgm:prSet presAssocID="{CFB23FAB-B4E7-4594-9011-CCE73F987B61}" presName="descendantText" presStyleLbl="alignAcc1" presStyleIdx="0" presStyleCnt="7">
        <dgm:presLayoutVars>
          <dgm:bulletEnabled val="1"/>
        </dgm:presLayoutVars>
      </dgm:prSet>
      <dgm:spPr/>
      <dgm:t>
        <a:bodyPr/>
        <a:lstStyle/>
        <a:p>
          <a:endParaRPr lang="es-ES"/>
        </a:p>
      </dgm:t>
    </dgm:pt>
    <dgm:pt modelId="{784B4935-4EE2-4605-B706-106B52E1CD66}" type="pres">
      <dgm:prSet presAssocID="{FA924D05-CDB3-46CF-B8D7-34A5C210041E}" presName="sp" presStyleCnt="0"/>
      <dgm:spPr/>
    </dgm:pt>
    <dgm:pt modelId="{8FBBC267-649D-4546-8B4D-DEBC83C9BBB7}" type="pres">
      <dgm:prSet presAssocID="{FDD18C19-090E-40FC-9DAB-ACCB70FD3791}" presName="composite" presStyleCnt="0"/>
      <dgm:spPr/>
    </dgm:pt>
    <dgm:pt modelId="{E5F67CB9-6712-43EB-BA9B-ECDDEBBBDBBD}" type="pres">
      <dgm:prSet presAssocID="{FDD18C19-090E-40FC-9DAB-ACCB70FD3791}" presName="parentText" presStyleLbl="alignNode1" presStyleIdx="1" presStyleCnt="7">
        <dgm:presLayoutVars>
          <dgm:chMax val="1"/>
          <dgm:bulletEnabled val="1"/>
        </dgm:presLayoutVars>
      </dgm:prSet>
      <dgm:spPr/>
      <dgm:t>
        <a:bodyPr/>
        <a:lstStyle/>
        <a:p>
          <a:endParaRPr lang="es-ES"/>
        </a:p>
      </dgm:t>
    </dgm:pt>
    <dgm:pt modelId="{4E91ADDD-F087-4AF0-9E62-8033DF406FDB}" type="pres">
      <dgm:prSet presAssocID="{FDD18C19-090E-40FC-9DAB-ACCB70FD3791}" presName="descendantText" presStyleLbl="alignAcc1" presStyleIdx="1" presStyleCnt="7">
        <dgm:presLayoutVars>
          <dgm:bulletEnabled val="1"/>
        </dgm:presLayoutVars>
      </dgm:prSet>
      <dgm:spPr/>
      <dgm:t>
        <a:bodyPr/>
        <a:lstStyle/>
        <a:p>
          <a:endParaRPr lang="es-ES"/>
        </a:p>
      </dgm:t>
    </dgm:pt>
    <dgm:pt modelId="{CAD7B9B5-7556-4C07-B2F1-3D733018BF98}" type="pres">
      <dgm:prSet presAssocID="{7ABF629E-5DF1-4B5F-A162-E89123393CB2}" presName="sp" presStyleCnt="0"/>
      <dgm:spPr/>
    </dgm:pt>
    <dgm:pt modelId="{D5A1E591-2CB5-434C-B0E6-37BF53BD1F14}" type="pres">
      <dgm:prSet presAssocID="{336B7E69-6BA0-4B88-B49B-2C5617462C19}" presName="composite" presStyleCnt="0"/>
      <dgm:spPr/>
    </dgm:pt>
    <dgm:pt modelId="{76C3DBDE-FEC4-4FE3-89D5-1449F6444E0D}" type="pres">
      <dgm:prSet presAssocID="{336B7E69-6BA0-4B88-B49B-2C5617462C19}" presName="parentText" presStyleLbl="alignNode1" presStyleIdx="2" presStyleCnt="7">
        <dgm:presLayoutVars>
          <dgm:chMax val="1"/>
          <dgm:bulletEnabled val="1"/>
        </dgm:presLayoutVars>
      </dgm:prSet>
      <dgm:spPr/>
      <dgm:t>
        <a:bodyPr/>
        <a:lstStyle/>
        <a:p>
          <a:endParaRPr lang="es-ES"/>
        </a:p>
      </dgm:t>
    </dgm:pt>
    <dgm:pt modelId="{E327E92E-83F2-4AC7-BA28-8FC2F95B4B7C}" type="pres">
      <dgm:prSet presAssocID="{336B7E69-6BA0-4B88-B49B-2C5617462C19}" presName="descendantText" presStyleLbl="alignAcc1" presStyleIdx="2" presStyleCnt="7">
        <dgm:presLayoutVars>
          <dgm:bulletEnabled val="1"/>
        </dgm:presLayoutVars>
      </dgm:prSet>
      <dgm:spPr/>
      <dgm:t>
        <a:bodyPr/>
        <a:lstStyle/>
        <a:p>
          <a:endParaRPr lang="es-ES"/>
        </a:p>
      </dgm:t>
    </dgm:pt>
    <dgm:pt modelId="{6DBEAB56-5233-465C-B4C1-EEC88A09BD77}" type="pres">
      <dgm:prSet presAssocID="{BFA407C6-DA01-460A-80EB-37DDC9E8C495}" presName="sp" presStyleCnt="0"/>
      <dgm:spPr/>
    </dgm:pt>
    <dgm:pt modelId="{DF1D4485-FDD3-4892-BD43-69909D5255F0}" type="pres">
      <dgm:prSet presAssocID="{C6A1256A-CCC4-4761-9165-60E9E1C4EF81}" presName="composite" presStyleCnt="0"/>
      <dgm:spPr/>
    </dgm:pt>
    <dgm:pt modelId="{41143AA6-821C-4892-87DB-62FAADBBE850}" type="pres">
      <dgm:prSet presAssocID="{C6A1256A-CCC4-4761-9165-60E9E1C4EF81}" presName="parentText" presStyleLbl="alignNode1" presStyleIdx="3" presStyleCnt="7">
        <dgm:presLayoutVars>
          <dgm:chMax val="1"/>
          <dgm:bulletEnabled val="1"/>
        </dgm:presLayoutVars>
      </dgm:prSet>
      <dgm:spPr/>
      <dgm:t>
        <a:bodyPr/>
        <a:lstStyle/>
        <a:p>
          <a:endParaRPr lang="es-ES"/>
        </a:p>
      </dgm:t>
    </dgm:pt>
    <dgm:pt modelId="{C2824116-5575-4208-B25D-81D160691FE5}" type="pres">
      <dgm:prSet presAssocID="{C6A1256A-CCC4-4761-9165-60E9E1C4EF81}" presName="descendantText" presStyleLbl="alignAcc1" presStyleIdx="3" presStyleCnt="7" custLinFactNeighborX="4522">
        <dgm:presLayoutVars>
          <dgm:bulletEnabled val="1"/>
        </dgm:presLayoutVars>
      </dgm:prSet>
      <dgm:spPr/>
      <dgm:t>
        <a:bodyPr/>
        <a:lstStyle/>
        <a:p>
          <a:endParaRPr lang="es-ES"/>
        </a:p>
      </dgm:t>
    </dgm:pt>
    <dgm:pt modelId="{0C514EAD-3519-4D93-A810-830E06912CD9}" type="pres">
      <dgm:prSet presAssocID="{D9F08135-2865-4136-AD6A-7BF13E113029}" presName="sp" presStyleCnt="0"/>
      <dgm:spPr/>
    </dgm:pt>
    <dgm:pt modelId="{F0F802E3-6332-4AA0-81EC-D6D558EEFB54}" type="pres">
      <dgm:prSet presAssocID="{0A56D6A7-906F-418D-BC81-729E36CD8B32}" presName="composite" presStyleCnt="0"/>
      <dgm:spPr/>
    </dgm:pt>
    <dgm:pt modelId="{F7FEEB47-B070-4441-B6EE-96B44BCE3681}" type="pres">
      <dgm:prSet presAssocID="{0A56D6A7-906F-418D-BC81-729E36CD8B32}" presName="parentText" presStyleLbl="alignNode1" presStyleIdx="4" presStyleCnt="7">
        <dgm:presLayoutVars>
          <dgm:chMax val="1"/>
          <dgm:bulletEnabled val="1"/>
        </dgm:presLayoutVars>
      </dgm:prSet>
      <dgm:spPr/>
      <dgm:t>
        <a:bodyPr/>
        <a:lstStyle/>
        <a:p>
          <a:endParaRPr lang="es-ES"/>
        </a:p>
      </dgm:t>
    </dgm:pt>
    <dgm:pt modelId="{88B7610F-B1D4-48BE-8941-60F9387CDA9B}" type="pres">
      <dgm:prSet presAssocID="{0A56D6A7-906F-418D-BC81-729E36CD8B32}" presName="descendantText" presStyleLbl="alignAcc1" presStyleIdx="4" presStyleCnt="7">
        <dgm:presLayoutVars>
          <dgm:bulletEnabled val="1"/>
        </dgm:presLayoutVars>
      </dgm:prSet>
      <dgm:spPr/>
      <dgm:t>
        <a:bodyPr/>
        <a:lstStyle/>
        <a:p>
          <a:endParaRPr lang="es-ES"/>
        </a:p>
      </dgm:t>
    </dgm:pt>
    <dgm:pt modelId="{9A9D8BF9-2993-4EA0-AB8F-42210DA6FB82}" type="pres">
      <dgm:prSet presAssocID="{A14502A4-EE52-4858-951D-D1C6681D7A41}" presName="sp" presStyleCnt="0"/>
      <dgm:spPr/>
    </dgm:pt>
    <dgm:pt modelId="{368C8131-F09C-420E-99C6-BC605616E32A}" type="pres">
      <dgm:prSet presAssocID="{3F054897-67F6-438F-86C6-BCEBF9D86951}" presName="composite" presStyleCnt="0"/>
      <dgm:spPr/>
    </dgm:pt>
    <dgm:pt modelId="{E1971AB9-BE46-4A5F-ABA4-A8A006C8DADD}" type="pres">
      <dgm:prSet presAssocID="{3F054897-67F6-438F-86C6-BCEBF9D86951}" presName="parentText" presStyleLbl="alignNode1" presStyleIdx="5" presStyleCnt="7">
        <dgm:presLayoutVars>
          <dgm:chMax val="1"/>
          <dgm:bulletEnabled val="1"/>
        </dgm:presLayoutVars>
      </dgm:prSet>
      <dgm:spPr/>
      <dgm:t>
        <a:bodyPr/>
        <a:lstStyle/>
        <a:p>
          <a:endParaRPr lang="es-ES"/>
        </a:p>
      </dgm:t>
    </dgm:pt>
    <dgm:pt modelId="{95415645-5279-4C9A-94E3-71DF25174CBC}" type="pres">
      <dgm:prSet presAssocID="{3F054897-67F6-438F-86C6-BCEBF9D86951}" presName="descendantText" presStyleLbl="alignAcc1" presStyleIdx="5" presStyleCnt="7">
        <dgm:presLayoutVars>
          <dgm:bulletEnabled val="1"/>
        </dgm:presLayoutVars>
      </dgm:prSet>
      <dgm:spPr/>
      <dgm:t>
        <a:bodyPr/>
        <a:lstStyle/>
        <a:p>
          <a:endParaRPr lang="es-ES"/>
        </a:p>
      </dgm:t>
    </dgm:pt>
    <dgm:pt modelId="{004EF397-8132-4E3F-ADEA-9352448BD0BD}" type="pres">
      <dgm:prSet presAssocID="{C4F8EEE4-E71D-4545-8479-359510C88651}" presName="sp" presStyleCnt="0"/>
      <dgm:spPr/>
    </dgm:pt>
    <dgm:pt modelId="{9E644FB5-E050-43CB-B7D8-77137A70707B}" type="pres">
      <dgm:prSet presAssocID="{4850DDAA-8D79-4D6A-92B5-278B9F0D08B0}" presName="composite" presStyleCnt="0"/>
      <dgm:spPr/>
    </dgm:pt>
    <dgm:pt modelId="{F75C1EF8-183C-4C03-955E-2C4A29807841}" type="pres">
      <dgm:prSet presAssocID="{4850DDAA-8D79-4D6A-92B5-278B9F0D08B0}" presName="parentText" presStyleLbl="alignNode1" presStyleIdx="6" presStyleCnt="7">
        <dgm:presLayoutVars>
          <dgm:chMax val="1"/>
          <dgm:bulletEnabled val="1"/>
        </dgm:presLayoutVars>
      </dgm:prSet>
      <dgm:spPr/>
      <dgm:t>
        <a:bodyPr/>
        <a:lstStyle/>
        <a:p>
          <a:endParaRPr lang="es-ES"/>
        </a:p>
      </dgm:t>
    </dgm:pt>
    <dgm:pt modelId="{19D70940-720E-4513-9412-2B0A77123C78}" type="pres">
      <dgm:prSet presAssocID="{4850DDAA-8D79-4D6A-92B5-278B9F0D08B0}" presName="descendantText" presStyleLbl="alignAcc1" presStyleIdx="6" presStyleCnt="7">
        <dgm:presLayoutVars>
          <dgm:bulletEnabled val="1"/>
        </dgm:presLayoutVars>
      </dgm:prSet>
      <dgm:spPr/>
      <dgm:t>
        <a:bodyPr/>
        <a:lstStyle/>
        <a:p>
          <a:endParaRPr lang="es-ES"/>
        </a:p>
      </dgm:t>
    </dgm:pt>
  </dgm:ptLst>
  <dgm:cxnLst>
    <dgm:cxn modelId="{3CED0048-3A6B-4AF1-81D9-F2C3B49BA615}" srcId="{65C1F1D0-7997-4BD8-AB2B-9825BC0C5DD5}" destId="{4850DDAA-8D79-4D6A-92B5-278B9F0D08B0}" srcOrd="6" destOrd="0" parTransId="{93B98F18-0B63-43A1-BBCB-9E1E41A233DF}" sibTransId="{0BBFD5A3-BDE8-4D0F-999A-47CDE89E036B}"/>
    <dgm:cxn modelId="{2F578900-5959-4B5B-B871-12946090EA6B}" type="presOf" srcId="{336B7E69-6BA0-4B88-B49B-2C5617462C19}" destId="{76C3DBDE-FEC4-4FE3-89D5-1449F6444E0D}" srcOrd="0" destOrd="0" presId="urn:microsoft.com/office/officeart/2005/8/layout/chevron2"/>
    <dgm:cxn modelId="{E643B7FF-4984-4767-B6DE-60D0AC5ADE0A}" srcId="{FDD18C19-090E-40FC-9DAB-ACCB70FD3791}" destId="{24C7643D-DC20-4AF1-A06D-91CBDA8B266E}" srcOrd="0" destOrd="0" parTransId="{7F709661-AC8B-45FF-8651-5715C475F551}" sibTransId="{D8906BE9-3953-47C3-8DE5-A6C289E04649}"/>
    <dgm:cxn modelId="{6495F6E3-097A-4213-BE4A-B9EF5AFEA777}" srcId="{65C1F1D0-7997-4BD8-AB2B-9825BC0C5DD5}" destId="{3F054897-67F6-438F-86C6-BCEBF9D86951}" srcOrd="5" destOrd="0" parTransId="{73FD16C7-DACF-4DE3-A61C-E089705DD1CD}" sibTransId="{C4F8EEE4-E71D-4545-8479-359510C88651}"/>
    <dgm:cxn modelId="{775A238F-926E-4B95-B7D9-E6CC02F7F9CA}" srcId="{65C1F1D0-7997-4BD8-AB2B-9825BC0C5DD5}" destId="{0A56D6A7-906F-418D-BC81-729E36CD8B32}" srcOrd="4" destOrd="0" parTransId="{B3875C8D-4D3A-4EA3-9E02-04D314B362C7}" sibTransId="{A14502A4-EE52-4858-951D-D1C6681D7A41}"/>
    <dgm:cxn modelId="{F8F0D5F9-7A93-4935-AD69-7CCA235DAE0A}" srcId="{C6A1256A-CCC4-4761-9165-60E9E1C4EF81}" destId="{C46905A0-0052-4D61-B58D-51FA8237822C}" srcOrd="0" destOrd="0" parTransId="{DC7F5003-6933-4D13-898F-E0684EBE5265}" sibTransId="{F7A33ACC-2456-45F4-9B7B-31A3FB12BC98}"/>
    <dgm:cxn modelId="{F6C30357-42F1-40EA-8282-7FCAD1CEF5E5}" type="presOf" srcId="{6693D0F1-D4E8-41A2-865F-1D20AA3AC452}" destId="{88B7610F-B1D4-48BE-8941-60F9387CDA9B}" srcOrd="0" destOrd="0" presId="urn:microsoft.com/office/officeart/2005/8/layout/chevron2"/>
    <dgm:cxn modelId="{5D455397-9C0D-43C5-ACB2-8B8A2F871569}" type="presOf" srcId="{37ECC6C7-4769-4E45-A7A8-7779FEA03018}" destId="{95415645-5279-4C9A-94E3-71DF25174CBC}" srcOrd="0" destOrd="0" presId="urn:microsoft.com/office/officeart/2005/8/layout/chevron2"/>
    <dgm:cxn modelId="{219D66D0-F4A2-4D76-9C62-4FF51E2EE497}" type="presOf" srcId="{3F054897-67F6-438F-86C6-BCEBF9D86951}" destId="{E1971AB9-BE46-4A5F-ABA4-A8A006C8DADD}" srcOrd="0" destOrd="0" presId="urn:microsoft.com/office/officeart/2005/8/layout/chevron2"/>
    <dgm:cxn modelId="{ECCE4622-196B-47D5-BDCF-6A87DF335D39}" srcId="{0A56D6A7-906F-418D-BC81-729E36CD8B32}" destId="{6693D0F1-D4E8-41A2-865F-1D20AA3AC452}" srcOrd="0" destOrd="0" parTransId="{9B3B3DDA-8DB7-464D-B935-34F68AB1B6E8}" sibTransId="{204B006F-794B-4E03-BA94-62FC0BAD0045}"/>
    <dgm:cxn modelId="{53CAE7DF-390E-482F-B73E-A377437C06FC}" srcId="{336B7E69-6BA0-4B88-B49B-2C5617462C19}" destId="{76A22EEF-2223-404A-9F3D-F1BDB8CB378E}" srcOrd="0" destOrd="0" parTransId="{E7874420-462B-4D47-9A3C-AB45E029CA51}" sibTransId="{45E7ABA9-374D-436F-AFCA-530C4FCB8B7D}"/>
    <dgm:cxn modelId="{D4477DFC-86B5-4909-B195-11AACF49B84A}" type="presOf" srcId="{4850DDAA-8D79-4D6A-92B5-278B9F0D08B0}" destId="{F75C1EF8-183C-4C03-955E-2C4A29807841}" srcOrd="0" destOrd="0" presId="urn:microsoft.com/office/officeart/2005/8/layout/chevron2"/>
    <dgm:cxn modelId="{143D2F4B-3305-46DF-9AA1-DBFB6534BEA6}" srcId="{3F054897-67F6-438F-86C6-BCEBF9D86951}" destId="{37ECC6C7-4769-4E45-A7A8-7779FEA03018}" srcOrd="0" destOrd="0" parTransId="{D289CCE9-AB6C-4202-9554-360D9CC0EA0E}" sibTransId="{43B68791-75E4-4CF7-89E7-CDC61DA314EF}"/>
    <dgm:cxn modelId="{71BD3667-8C20-45AC-9A3C-C49B7D11DBD9}" type="presOf" srcId="{C46905A0-0052-4D61-B58D-51FA8237822C}" destId="{C2824116-5575-4208-B25D-81D160691FE5}" srcOrd="0" destOrd="0" presId="urn:microsoft.com/office/officeart/2005/8/layout/chevron2"/>
    <dgm:cxn modelId="{D426D109-7972-4F83-B81A-F9B4E9C32CAE}" type="presOf" srcId="{65C1F1D0-7997-4BD8-AB2B-9825BC0C5DD5}" destId="{09606A75-FF84-4D33-AB50-E0169CB0ABDA}" srcOrd="0" destOrd="0" presId="urn:microsoft.com/office/officeart/2005/8/layout/chevron2"/>
    <dgm:cxn modelId="{A9F1CA43-26BB-4FA4-A5A2-C471854DC6D9}" srcId="{65C1F1D0-7997-4BD8-AB2B-9825BC0C5DD5}" destId="{336B7E69-6BA0-4B88-B49B-2C5617462C19}" srcOrd="2" destOrd="0" parTransId="{D2882F51-605D-44F0-BAF4-63685C10C044}" sibTransId="{BFA407C6-DA01-460A-80EB-37DDC9E8C495}"/>
    <dgm:cxn modelId="{444CC3BD-C397-4781-99A2-1CA017B687B4}" type="presOf" srcId="{BBA7A3C6-E4CE-4CA8-90B0-63FA807B38AE}" destId="{19D70940-720E-4513-9412-2B0A77123C78}" srcOrd="0" destOrd="0" presId="urn:microsoft.com/office/officeart/2005/8/layout/chevron2"/>
    <dgm:cxn modelId="{41A02F11-7A45-40B4-92B3-22DCF9E8F1CE}" srcId="{4850DDAA-8D79-4D6A-92B5-278B9F0D08B0}" destId="{BBA7A3C6-E4CE-4CA8-90B0-63FA807B38AE}" srcOrd="0" destOrd="0" parTransId="{AE7733E2-44EE-4B76-8A30-EA4A5171B9CB}" sibTransId="{1AFC04D8-4D6C-49D3-8C16-BB0E6F36AC6D}"/>
    <dgm:cxn modelId="{0C4E9CD5-BF56-45BE-BA69-AE561DA39735}" srcId="{CFB23FAB-B4E7-4594-9011-CCE73F987B61}" destId="{A41152CA-F6A6-4CD4-AF83-89FF666FAC10}" srcOrd="0" destOrd="0" parTransId="{2C758723-CF17-4BFF-976D-49ABA7485861}" sibTransId="{709153BD-70CF-439B-A6E7-67889DD744F2}"/>
    <dgm:cxn modelId="{226A9A05-D916-4D91-8890-802086ED695B}" type="presOf" srcId="{76A22EEF-2223-404A-9F3D-F1BDB8CB378E}" destId="{E327E92E-83F2-4AC7-BA28-8FC2F95B4B7C}" srcOrd="0" destOrd="0" presId="urn:microsoft.com/office/officeart/2005/8/layout/chevron2"/>
    <dgm:cxn modelId="{C767ED53-79FD-44EA-B621-A219F39F9B67}" type="presOf" srcId="{A41152CA-F6A6-4CD4-AF83-89FF666FAC10}" destId="{CF3F1E12-E10A-4501-96CE-00E5BBB485E3}" srcOrd="0" destOrd="0" presId="urn:microsoft.com/office/officeart/2005/8/layout/chevron2"/>
    <dgm:cxn modelId="{3DA6FE46-2C80-4BF5-86B8-2D949DCFAB95}" type="presOf" srcId="{0A56D6A7-906F-418D-BC81-729E36CD8B32}" destId="{F7FEEB47-B070-4441-B6EE-96B44BCE3681}" srcOrd="0" destOrd="0" presId="urn:microsoft.com/office/officeart/2005/8/layout/chevron2"/>
    <dgm:cxn modelId="{3F52B28E-64B2-4BC3-97F7-1E75A0178BED}" type="presOf" srcId="{CFB23FAB-B4E7-4594-9011-CCE73F987B61}" destId="{EC701545-A0F6-4E41-B737-5F0E54BA5206}" srcOrd="0" destOrd="0" presId="urn:microsoft.com/office/officeart/2005/8/layout/chevron2"/>
    <dgm:cxn modelId="{09C83CBB-ACF9-4F9B-B4B7-DADC18EAF138}" srcId="{65C1F1D0-7997-4BD8-AB2B-9825BC0C5DD5}" destId="{C6A1256A-CCC4-4761-9165-60E9E1C4EF81}" srcOrd="3" destOrd="0" parTransId="{0A341452-5B4C-44E2-BF84-F0FABA453DAC}" sibTransId="{D9F08135-2865-4136-AD6A-7BF13E113029}"/>
    <dgm:cxn modelId="{6EEEBF10-B67A-4CB6-B2CA-484E19B8A678}" type="presOf" srcId="{FDD18C19-090E-40FC-9DAB-ACCB70FD3791}" destId="{E5F67CB9-6712-43EB-BA9B-ECDDEBBBDBBD}" srcOrd="0" destOrd="0" presId="urn:microsoft.com/office/officeart/2005/8/layout/chevron2"/>
    <dgm:cxn modelId="{024CA622-AF06-4050-9265-76B1D159E8EA}" srcId="{65C1F1D0-7997-4BD8-AB2B-9825BC0C5DD5}" destId="{FDD18C19-090E-40FC-9DAB-ACCB70FD3791}" srcOrd="1" destOrd="0" parTransId="{87B88638-8EFB-4B0A-99FA-E527154C6257}" sibTransId="{7ABF629E-5DF1-4B5F-A162-E89123393CB2}"/>
    <dgm:cxn modelId="{0B85F6A3-C56E-4D0C-B6F0-2B413C62D31C}" type="presOf" srcId="{C6A1256A-CCC4-4761-9165-60E9E1C4EF81}" destId="{41143AA6-821C-4892-87DB-62FAADBBE850}" srcOrd="0" destOrd="0" presId="urn:microsoft.com/office/officeart/2005/8/layout/chevron2"/>
    <dgm:cxn modelId="{290C2B3E-DA16-4998-8B3D-99E78AEA0DEF}" type="presOf" srcId="{24C7643D-DC20-4AF1-A06D-91CBDA8B266E}" destId="{4E91ADDD-F087-4AF0-9E62-8033DF406FDB}" srcOrd="0" destOrd="0" presId="urn:microsoft.com/office/officeart/2005/8/layout/chevron2"/>
    <dgm:cxn modelId="{5B5BCB3C-58C2-415D-BF08-62C7C8D9E161}" srcId="{65C1F1D0-7997-4BD8-AB2B-9825BC0C5DD5}" destId="{CFB23FAB-B4E7-4594-9011-CCE73F987B61}" srcOrd="0" destOrd="0" parTransId="{2267543E-086F-4BB3-B882-CBB6999583F8}" sibTransId="{FA924D05-CDB3-46CF-B8D7-34A5C210041E}"/>
    <dgm:cxn modelId="{3A4C6162-959F-4BC7-A68A-05A68A636C36}" type="presParOf" srcId="{09606A75-FF84-4D33-AB50-E0169CB0ABDA}" destId="{0FB87076-90E7-47CD-85C6-CDE4C31B44DD}" srcOrd="0" destOrd="0" presId="urn:microsoft.com/office/officeart/2005/8/layout/chevron2"/>
    <dgm:cxn modelId="{F8593699-2A6D-4B88-BC1D-6C727FEFE54E}" type="presParOf" srcId="{0FB87076-90E7-47CD-85C6-CDE4C31B44DD}" destId="{EC701545-A0F6-4E41-B737-5F0E54BA5206}" srcOrd="0" destOrd="0" presId="urn:microsoft.com/office/officeart/2005/8/layout/chevron2"/>
    <dgm:cxn modelId="{4CDDDCF3-5242-4845-8B64-BE5417D6068F}" type="presParOf" srcId="{0FB87076-90E7-47CD-85C6-CDE4C31B44DD}" destId="{CF3F1E12-E10A-4501-96CE-00E5BBB485E3}" srcOrd="1" destOrd="0" presId="urn:microsoft.com/office/officeart/2005/8/layout/chevron2"/>
    <dgm:cxn modelId="{04B49C2C-044B-470E-80A0-719220ADCDC9}" type="presParOf" srcId="{09606A75-FF84-4D33-AB50-E0169CB0ABDA}" destId="{784B4935-4EE2-4605-B706-106B52E1CD66}" srcOrd="1" destOrd="0" presId="urn:microsoft.com/office/officeart/2005/8/layout/chevron2"/>
    <dgm:cxn modelId="{C7950A62-09F3-49DD-9D28-FD04DA037ECA}" type="presParOf" srcId="{09606A75-FF84-4D33-AB50-E0169CB0ABDA}" destId="{8FBBC267-649D-4546-8B4D-DEBC83C9BBB7}" srcOrd="2" destOrd="0" presId="urn:microsoft.com/office/officeart/2005/8/layout/chevron2"/>
    <dgm:cxn modelId="{32A8BDBD-6CC6-41AF-9764-025577BDE3CE}" type="presParOf" srcId="{8FBBC267-649D-4546-8B4D-DEBC83C9BBB7}" destId="{E5F67CB9-6712-43EB-BA9B-ECDDEBBBDBBD}" srcOrd="0" destOrd="0" presId="urn:microsoft.com/office/officeart/2005/8/layout/chevron2"/>
    <dgm:cxn modelId="{9CB90191-15F6-4510-A494-CD25B90A7AA4}" type="presParOf" srcId="{8FBBC267-649D-4546-8B4D-DEBC83C9BBB7}" destId="{4E91ADDD-F087-4AF0-9E62-8033DF406FDB}" srcOrd="1" destOrd="0" presId="urn:microsoft.com/office/officeart/2005/8/layout/chevron2"/>
    <dgm:cxn modelId="{40C3EF43-4CBE-44E2-A865-9B7F1549E0E2}" type="presParOf" srcId="{09606A75-FF84-4D33-AB50-E0169CB0ABDA}" destId="{CAD7B9B5-7556-4C07-B2F1-3D733018BF98}" srcOrd="3" destOrd="0" presId="urn:microsoft.com/office/officeart/2005/8/layout/chevron2"/>
    <dgm:cxn modelId="{75F91B72-6630-4A1C-B8F6-212B998C4727}" type="presParOf" srcId="{09606A75-FF84-4D33-AB50-E0169CB0ABDA}" destId="{D5A1E591-2CB5-434C-B0E6-37BF53BD1F14}" srcOrd="4" destOrd="0" presId="urn:microsoft.com/office/officeart/2005/8/layout/chevron2"/>
    <dgm:cxn modelId="{25A4C307-E31F-4F20-803E-B7607C440063}" type="presParOf" srcId="{D5A1E591-2CB5-434C-B0E6-37BF53BD1F14}" destId="{76C3DBDE-FEC4-4FE3-89D5-1449F6444E0D}" srcOrd="0" destOrd="0" presId="urn:microsoft.com/office/officeart/2005/8/layout/chevron2"/>
    <dgm:cxn modelId="{4AC0AB71-2BA0-42CF-B4CD-841806A38330}" type="presParOf" srcId="{D5A1E591-2CB5-434C-B0E6-37BF53BD1F14}" destId="{E327E92E-83F2-4AC7-BA28-8FC2F95B4B7C}" srcOrd="1" destOrd="0" presId="urn:microsoft.com/office/officeart/2005/8/layout/chevron2"/>
    <dgm:cxn modelId="{C194778B-5878-4A93-BF44-D18D1F2C8416}" type="presParOf" srcId="{09606A75-FF84-4D33-AB50-E0169CB0ABDA}" destId="{6DBEAB56-5233-465C-B4C1-EEC88A09BD77}" srcOrd="5" destOrd="0" presId="urn:microsoft.com/office/officeart/2005/8/layout/chevron2"/>
    <dgm:cxn modelId="{07087B57-2B65-4FFC-8011-A98F3523774E}" type="presParOf" srcId="{09606A75-FF84-4D33-AB50-E0169CB0ABDA}" destId="{DF1D4485-FDD3-4892-BD43-69909D5255F0}" srcOrd="6" destOrd="0" presId="urn:microsoft.com/office/officeart/2005/8/layout/chevron2"/>
    <dgm:cxn modelId="{C25829C5-BF12-494B-A353-5355FF27679D}" type="presParOf" srcId="{DF1D4485-FDD3-4892-BD43-69909D5255F0}" destId="{41143AA6-821C-4892-87DB-62FAADBBE850}" srcOrd="0" destOrd="0" presId="urn:microsoft.com/office/officeart/2005/8/layout/chevron2"/>
    <dgm:cxn modelId="{099E36A5-076F-4FA8-A25D-2A07C1D9225D}" type="presParOf" srcId="{DF1D4485-FDD3-4892-BD43-69909D5255F0}" destId="{C2824116-5575-4208-B25D-81D160691FE5}" srcOrd="1" destOrd="0" presId="urn:microsoft.com/office/officeart/2005/8/layout/chevron2"/>
    <dgm:cxn modelId="{76BA2C02-8280-4DB6-82E1-BB69CB98EB1F}" type="presParOf" srcId="{09606A75-FF84-4D33-AB50-E0169CB0ABDA}" destId="{0C514EAD-3519-4D93-A810-830E06912CD9}" srcOrd="7" destOrd="0" presId="urn:microsoft.com/office/officeart/2005/8/layout/chevron2"/>
    <dgm:cxn modelId="{3FA06BCE-0EC1-46C2-B69E-77A1ABF19BD3}" type="presParOf" srcId="{09606A75-FF84-4D33-AB50-E0169CB0ABDA}" destId="{F0F802E3-6332-4AA0-81EC-D6D558EEFB54}" srcOrd="8" destOrd="0" presId="urn:microsoft.com/office/officeart/2005/8/layout/chevron2"/>
    <dgm:cxn modelId="{B00572DC-D4A5-4688-8805-7914824E0420}" type="presParOf" srcId="{F0F802E3-6332-4AA0-81EC-D6D558EEFB54}" destId="{F7FEEB47-B070-4441-B6EE-96B44BCE3681}" srcOrd="0" destOrd="0" presId="urn:microsoft.com/office/officeart/2005/8/layout/chevron2"/>
    <dgm:cxn modelId="{31E57265-5D83-4A5C-8F7D-2EE709B194E3}" type="presParOf" srcId="{F0F802E3-6332-4AA0-81EC-D6D558EEFB54}" destId="{88B7610F-B1D4-48BE-8941-60F9387CDA9B}" srcOrd="1" destOrd="0" presId="urn:microsoft.com/office/officeart/2005/8/layout/chevron2"/>
    <dgm:cxn modelId="{BE60EFE5-AB66-41FF-A481-C88E22CD0D76}" type="presParOf" srcId="{09606A75-FF84-4D33-AB50-E0169CB0ABDA}" destId="{9A9D8BF9-2993-4EA0-AB8F-42210DA6FB82}" srcOrd="9" destOrd="0" presId="urn:microsoft.com/office/officeart/2005/8/layout/chevron2"/>
    <dgm:cxn modelId="{5418580D-C106-4F64-AB72-ADD65CAEF2AD}" type="presParOf" srcId="{09606A75-FF84-4D33-AB50-E0169CB0ABDA}" destId="{368C8131-F09C-420E-99C6-BC605616E32A}" srcOrd="10" destOrd="0" presId="urn:microsoft.com/office/officeart/2005/8/layout/chevron2"/>
    <dgm:cxn modelId="{B6B5A6F1-EB83-451E-96BA-00F115E27676}" type="presParOf" srcId="{368C8131-F09C-420E-99C6-BC605616E32A}" destId="{E1971AB9-BE46-4A5F-ABA4-A8A006C8DADD}" srcOrd="0" destOrd="0" presId="urn:microsoft.com/office/officeart/2005/8/layout/chevron2"/>
    <dgm:cxn modelId="{E00C93B7-08E6-4181-A29D-8D6036680271}" type="presParOf" srcId="{368C8131-F09C-420E-99C6-BC605616E32A}" destId="{95415645-5279-4C9A-94E3-71DF25174CBC}" srcOrd="1" destOrd="0" presId="urn:microsoft.com/office/officeart/2005/8/layout/chevron2"/>
    <dgm:cxn modelId="{A93F1E60-A32F-48DC-9ECC-F088DBAA64C2}" type="presParOf" srcId="{09606A75-FF84-4D33-AB50-E0169CB0ABDA}" destId="{004EF397-8132-4E3F-ADEA-9352448BD0BD}" srcOrd="11" destOrd="0" presId="urn:microsoft.com/office/officeart/2005/8/layout/chevron2"/>
    <dgm:cxn modelId="{8CA13669-30F6-447E-B622-A8B294540483}" type="presParOf" srcId="{09606A75-FF84-4D33-AB50-E0169CB0ABDA}" destId="{9E644FB5-E050-43CB-B7D8-77137A70707B}" srcOrd="12" destOrd="0" presId="urn:microsoft.com/office/officeart/2005/8/layout/chevron2"/>
    <dgm:cxn modelId="{1FE4F38A-1259-4BDE-B4F0-4451E85F7AF8}" type="presParOf" srcId="{9E644FB5-E050-43CB-B7D8-77137A70707B}" destId="{F75C1EF8-183C-4C03-955E-2C4A29807841}" srcOrd="0" destOrd="0" presId="urn:microsoft.com/office/officeart/2005/8/layout/chevron2"/>
    <dgm:cxn modelId="{1010336E-AE28-4FCE-AF4A-EE29C47A02E0}" type="presParOf" srcId="{9E644FB5-E050-43CB-B7D8-77137A70707B}" destId="{19D70940-720E-4513-9412-2B0A77123C78}"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5C1F1D0-7997-4BD8-AB2B-9825BC0C5DD5}" type="doc">
      <dgm:prSet loTypeId="urn:microsoft.com/office/officeart/2005/8/layout/chevron2" loCatId="process" qsTypeId="urn:microsoft.com/office/officeart/2005/8/quickstyle/3d1" qsCatId="3D" csTypeId="urn:microsoft.com/office/officeart/2005/8/colors/colorful5" csCatId="colorful" phldr="1"/>
      <dgm:spPr/>
      <dgm:t>
        <a:bodyPr/>
        <a:lstStyle/>
        <a:p>
          <a:endParaRPr lang="es-ES"/>
        </a:p>
      </dgm:t>
    </dgm:pt>
    <dgm:pt modelId="{CFB23FAB-B4E7-4594-9011-CCE73F987B61}">
      <dgm:prSet phldrT="[Texto]" custT="1"/>
      <dgm:spPr/>
      <dgm:t>
        <a:bodyPr/>
        <a:lstStyle/>
        <a:p>
          <a:pPr algn="ctr"/>
          <a:endParaRPr lang="es-ES" sz="500" smtClean="0"/>
        </a:p>
        <a:p>
          <a:pPr algn="ctr"/>
          <a:r>
            <a:rPr lang="es-ES" sz="1050" smtClean="0"/>
            <a:t> </a:t>
          </a:r>
          <a:r>
            <a:rPr lang="es-ES" sz="1050" b="1" smtClean="0"/>
            <a:t>sexual o de género</a:t>
          </a:r>
          <a:endParaRPr lang="es-ES" sz="1050" b="1" dirty="0"/>
        </a:p>
      </dgm:t>
    </dgm:pt>
    <dgm:pt modelId="{2267543E-086F-4BB3-B882-CBB6999583F8}" type="parTrans" cxnId="{5B5BCB3C-58C2-415D-BF08-62C7C8D9E161}">
      <dgm:prSet/>
      <dgm:spPr/>
      <dgm:t>
        <a:bodyPr/>
        <a:lstStyle/>
        <a:p>
          <a:pPr algn="ctr"/>
          <a:endParaRPr lang="es-ES"/>
        </a:p>
      </dgm:t>
    </dgm:pt>
    <dgm:pt modelId="{FA924D05-CDB3-46CF-B8D7-34A5C210041E}" type="sibTrans" cxnId="{5B5BCB3C-58C2-415D-BF08-62C7C8D9E161}">
      <dgm:prSet/>
      <dgm:spPr/>
      <dgm:t>
        <a:bodyPr/>
        <a:lstStyle/>
        <a:p>
          <a:pPr algn="ctr"/>
          <a:endParaRPr lang="es-ES"/>
        </a:p>
      </dgm:t>
    </dgm:pt>
    <dgm:pt modelId="{A41152CA-F6A6-4CD4-AF83-89FF666FAC10}">
      <dgm:prSet phldrT="[Texto]" custT="1"/>
      <dgm:spPr/>
      <dgm:t>
        <a:bodyPr/>
        <a:lstStyle/>
        <a:p>
          <a:pPr algn="just"/>
          <a:r>
            <a:rPr lang="es-ES" sz="1200" dirty="0" smtClean="0"/>
            <a:t>1.</a:t>
          </a:r>
          <a:endParaRPr lang="es-ES" sz="1200" dirty="0"/>
        </a:p>
      </dgm:t>
    </dgm:pt>
    <dgm:pt modelId="{2C758723-CF17-4BFF-976D-49ABA7485861}" type="parTrans" cxnId="{0C4E9CD5-BF56-45BE-BA69-AE561DA39735}">
      <dgm:prSet/>
      <dgm:spPr/>
      <dgm:t>
        <a:bodyPr/>
        <a:lstStyle/>
        <a:p>
          <a:pPr algn="ctr"/>
          <a:endParaRPr lang="es-ES"/>
        </a:p>
      </dgm:t>
    </dgm:pt>
    <dgm:pt modelId="{709153BD-70CF-439B-A6E7-67889DD744F2}" type="sibTrans" cxnId="{0C4E9CD5-BF56-45BE-BA69-AE561DA39735}">
      <dgm:prSet/>
      <dgm:spPr/>
      <dgm:t>
        <a:bodyPr/>
        <a:lstStyle/>
        <a:p>
          <a:pPr algn="ctr"/>
          <a:endParaRPr lang="es-ES"/>
        </a:p>
      </dgm:t>
    </dgm:pt>
    <dgm:pt modelId="{FDD18C19-090E-40FC-9DAB-ACCB70FD3791}">
      <dgm:prSet phldrT="[Texto]"/>
      <dgm:spPr/>
      <dgm:t>
        <a:bodyPr/>
        <a:lstStyle/>
        <a:p>
          <a:pPr algn="ctr"/>
          <a:r>
            <a:rPr lang="es-ES" smtClean="0"/>
            <a:t>Física</a:t>
          </a:r>
          <a:endParaRPr lang="es-ES" dirty="0"/>
        </a:p>
      </dgm:t>
    </dgm:pt>
    <dgm:pt modelId="{87B88638-8EFB-4B0A-99FA-E527154C6257}" type="parTrans" cxnId="{024CA622-AF06-4050-9265-76B1D159E8EA}">
      <dgm:prSet/>
      <dgm:spPr/>
      <dgm:t>
        <a:bodyPr/>
        <a:lstStyle/>
        <a:p>
          <a:pPr algn="ctr"/>
          <a:endParaRPr lang="es-ES"/>
        </a:p>
      </dgm:t>
    </dgm:pt>
    <dgm:pt modelId="{7ABF629E-5DF1-4B5F-A162-E89123393CB2}" type="sibTrans" cxnId="{024CA622-AF06-4050-9265-76B1D159E8EA}">
      <dgm:prSet/>
      <dgm:spPr/>
      <dgm:t>
        <a:bodyPr/>
        <a:lstStyle/>
        <a:p>
          <a:pPr algn="ctr"/>
          <a:endParaRPr lang="es-ES"/>
        </a:p>
      </dgm:t>
    </dgm:pt>
    <dgm:pt modelId="{24C7643D-DC20-4AF1-A06D-91CBDA8B266E}">
      <dgm:prSet phldrT="[Texto]" custT="1"/>
      <dgm:spPr/>
      <dgm:t>
        <a:bodyPr/>
        <a:lstStyle/>
        <a:p>
          <a:pPr algn="just"/>
          <a:r>
            <a:rPr lang="es-ES" sz="1200" dirty="0" smtClean="0"/>
            <a:t>2.</a:t>
          </a:r>
          <a:endParaRPr lang="es-ES" sz="1200" dirty="0"/>
        </a:p>
      </dgm:t>
    </dgm:pt>
    <dgm:pt modelId="{7F709661-AC8B-45FF-8651-5715C475F551}" type="parTrans" cxnId="{E643B7FF-4984-4767-B6DE-60D0AC5ADE0A}">
      <dgm:prSet/>
      <dgm:spPr/>
      <dgm:t>
        <a:bodyPr/>
        <a:lstStyle/>
        <a:p>
          <a:pPr algn="ctr"/>
          <a:endParaRPr lang="es-ES"/>
        </a:p>
      </dgm:t>
    </dgm:pt>
    <dgm:pt modelId="{D8906BE9-3953-47C3-8DE5-A6C289E04649}" type="sibTrans" cxnId="{E643B7FF-4984-4767-B6DE-60D0AC5ADE0A}">
      <dgm:prSet/>
      <dgm:spPr/>
      <dgm:t>
        <a:bodyPr/>
        <a:lstStyle/>
        <a:p>
          <a:pPr algn="ctr"/>
          <a:endParaRPr lang="es-ES"/>
        </a:p>
      </dgm:t>
    </dgm:pt>
    <dgm:pt modelId="{336B7E69-6BA0-4B88-B49B-2C5617462C19}">
      <dgm:prSet phldrT="[Texto]" custT="1"/>
      <dgm:spPr/>
      <dgm:t>
        <a:bodyPr/>
        <a:lstStyle/>
        <a:p>
          <a:pPr algn="ctr"/>
          <a:r>
            <a:rPr lang="es-ES" sz="1000" b="1" smtClean="0"/>
            <a:t>Psicológica</a:t>
          </a:r>
          <a:endParaRPr lang="es-ES" sz="1000" b="1" dirty="0"/>
        </a:p>
      </dgm:t>
    </dgm:pt>
    <dgm:pt modelId="{D2882F51-605D-44F0-BAF4-63685C10C044}" type="parTrans" cxnId="{A9F1CA43-26BB-4FA4-A5A2-C471854DC6D9}">
      <dgm:prSet/>
      <dgm:spPr/>
      <dgm:t>
        <a:bodyPr/>
        <a:lstStyle/>
        <a:p>
          <a:pPr algn="ctr"/>
          <a:endParaRPr lang="es-ES"/>
        </a:p>
      </dgm:t>
    </dgm:pt>
    <dgm:pt modelId="{BFA407C6-DA01-460A-80EB-37DDC9E8C495}" type="sibTrans" cxnId="{A9F1CA43-26BB-4FA4-A5A2-C471854DC6D9}">
      <dgm:prSet/>
      <dgm:spPr/>
      <dgm:t>
        <a:bodyPr/>
        <a:lstStyle/>
        <a:p>
          <a:pPr algn="ctr"/>
          <a:endParaRPr lang="es-ES"/>
        </a:p>
      </dgm:t>
    </dgm:pt>
    <dgm:pt modelId="{76A22EEF-2223-404A-9F3D-F1BDB8CB378E}">
      <dgm:prSet phldrT="[Texto]" custT="1"/>
      <dgm:spPr/>
      <dgm:t>
        <a:bodyPr/>
        <a:lstStyle/>
        <a:p>
          <a:pPr algn="just"/>
          <a:r>
            <a:rPr lang="es-ES" sz="1200" dirty="0" smtClean="0"/>
            <a:t>3.</a:t>
          </a:r>
          <a:endParaRPr lang="es-ES" sz="1200" dirty="0"/>
        </a:p>
      </dgm:t>
    </dgm:pt>
    <dgm:pt modelId="{E7874420-462B-4D47-9A3C-AB45E029CA51}" type="parTrans" cxnId="{53CAE7DF-390E-482F-B73E-A377437C06FC}">
      <dgm:prSet/>
      <dgm:spPr/>
      <dgm:t>
        <a:bodyPr/>
        <a:lstStyle/>
        <a:p>
          <a:pPr algn="ctr"/>
          <a:endParaRPr lang="es-ES"/>
        </a:p>
      </dgm:t>
    </dgm:pt>
    <dgm:pt modelId="{45E7ABA9-374D-436F-AFCA-530C4FCB8B7D}" type="sibTrans" cxnId="{53CAE7DF-390E-482F-B73E-A377437C06FC}">
      <dgm:prSet/>
      <dgm:spPr/>
      <dgm:t>
        <a:bodyPr/>
        <a:lstStyle/>
        <a:p>
          <a:pPr algn="ctr"/>
          <a:endParaRPr lang="es-ES"/>
        </a:p>
      </dgm:t>
    </dgm:pt>
    <dgm:pt modelId="{C6A1256A-CCC4-4761-9165-60E9E1C4EF81}">
      <dgm:prSet phldrT="[Texto]"/>
      <dgm:spPr/>
      <dgm:t>
        <a:bodyPr/>
        <a:lstStyle/>
        <a:p>
          <a:pPr algn="ctr"/>
          <a:r>
            <a:rPr lang="es-ES" smtClean="0"/>
            <a:t>Social </a:t>
          </a:r>
          <a:endParaRPr lang="es-ES" dirty="0"/>
        </a:p>
      </dgm:t>
    </dgm:pt>
    <dgm:pt modelId="{0A341452-5B4C-44E2-BF84-F0FABA453DAC}" type="parTrans" cxnId="{09C83CBB-ACF9-4F9B-B4B7-DADC18EAF138}">
      <dgm:prSet/>
      <dgm:spPr/>
      <dgm:t>
        <a:bodyPr/>
        <a:lstStyle/>
        <a:p>
          <a:pPr algn="ctr"/>
          <a:endParaRPr lang="es-ES"/>
        </a:p>
      </dgm:t>
    </dgm:pt>
    <dgm:pt modelId="{D9F08135-2865-4136-AD6A-7BF13E113029}" type="sibTrans" cxnId="{09C83CBB-ACF9-4F9B-B4B7-DADC18EAF138}">
      <dgm:prSet/>
      <dgm:spPr/>
      <dgm:t>
        <a:bodyPr/>
        <a:lstStyle/>
        <a:p>
          <a:pPr algn="ctr"/>
          <a:endParaRPr lang="es-ES"/>
        </a:p>
      </dgm:t>
    </dgm:pt>
    <dgm:pt modelId="{0A56D6A7-906F-418D-BC81-729E36CD8B32}">
      <dgm:prSet phldrT="[Texto]"/>
      <dgm:spPr/>
      <dgm:t>
        <a:bodyPr/>
        <a:lstStyle/>
        <a:p>
          <a:pPr algn="ctr"/>
          <a:r>
            <a:rPr lang="es-ES" b="1" smtClean="0"/>
            <a:t>Moral</a:t>
          </a:r>
          <a:endParaRPr lang="es-ES" b="1" dirty="0"/>
        </a:p>
      </dgm:t>
    </dgm:pt>
    <dgm:pt modelId="{B3875C8D-4D3A-4EA3-9E02-04D314B362C7}" type="parTrans" cxnId="{775A238F-926E-4B95-B7D9-E6CC02F7F9CA}">
      <dgm:prSet/>
      <dgm:spPr/>
      <dgm:t>
        <a:bodyPr/>
        <a:lstStyle/>
        <a:p>
          <a:pPr algn="ctr"/>
          <a:endParaRPr lang="es-ES"/>
        </a:p>
      </dgm:t>
    </dgm:pt>
    <dgm:pt modelId="{A14502A4-EE52-4858-951D-D1C6681D7A41}" type="sibTrans" cxnId="{775A238F-926E-4B95-B7D9-E6CC02F7F9CA}">
      <dgm:prSet/>
      <dgm:spPr/>
      <dgm:t>
        <a:bodyPr/>
        <a:lstStyle/>
        <a:p>
          <a:pPr algn="ctr"/>
          <a:endParaRPr lang="es-ES"/>
        </a:p>
      </dgm:t>
    </dgm:pt>
    <dgm:pt modelId="{3F054897-67F6-438F-86C6-BCEBF9D86951}">
      <dgm:prSet phldrT="[Texto]"/>
      <dgm:spPr/>
      <dgm:t>
        <a:bodyPr/>
        <a:lstStyle/>
        <a:p>
          <a:pPr algn="ctr"/>
          <a:r>
            <a:rPr lang="es-ES" b="1" smtClean="0"/>
            <a:t>Ideológica</a:t>
          </a:r>
          <a:endParaRPr lang="es-ES" b="1" dirty="0"/>
        </a:p>
      </dgm:t>
    </dgm:pt>
    <dgm:pt modelId="{73FD16C7-DACF-4DE3-A61C-E089705DD1CD}" type="parTrans" cxnId="{6495F6E3-097A-4213-BE4A-B9EF5AFEA777}">
      <dgm:prSet/>
      <dgm:spPr/>
      <dgm:t>
        <a:bodyPr/>
        <a:lstStyle/>
        <a:p>
          <a:pPr algn="ctr"/>
          <a:endParaRPr lang="es-ES"/>
        </a:p>
      </dgm:t>
    </dgm:pt>
    <dgm:pt modelId="{C4F8EEE4-E71D-4545-8479-359510C88651}" type="sibTrans" cxnId="{6495F6E3-097A-4213-BE4A-B9EF5AFEA777}">
      <dgm:prSet/>
      <dgm:spPr/>
      <dgm:t>
        <a:bodyPr/>
        <a:lstStyle/>
        <a:p>
          <a:pPr algn="ctr"/>
          <a:endParaRPr lang="es-ES"/>
        </a:p>
      </dgm:t>
    </dgm:pt>
    <dgm:pt modelId="{4850DDAA-8D79-4D6A-92B5-278B9F0D08B0}">
      <dgm:prSet phldrT="[Texto]"/>
      <dgm:spPr/>
      <dgm:t>
        <a:bodyPr/>
        <a:lstStyle/>
        <a:p>
          <a:pPr algn="ctr"/>
          <a:r>
            <a:rPr lang="es-ES" b="1" smtClean="0"/>
            <a:t>Vocacional</a:t>
          </a:r>
          <a:endParaRPr lang="es-ES" b="1" dirty="0"/>
        </a:p>
      </dgm:t>
    </dgm:pt>
    <dgm:pt modelId="{93B98F18-0B63-43A1-BBCB-9E1E41A233DF}" type="parTrans" cxnId="{3CED0048-3A6B-4AF1-81D9-F2C3B49BA615}">
      <dgm:prSet/>
      <dgm:spPr/>
      <dgm:t>
        <a:bodyPr/>
        <a:lstStyle/>
        <a:p>
          <a:pPr algn="ctr"/>
          <a:endParaRPr lang="es-ES"/>
        </a:p>
      </dgm:t>
    </dgm:pt>
    <dgm:pt modelId="{0BBFD5A3-BDE8-4D0F-999A-47CDE89E036B}" type="sibTrans" cxnId="{3CED0048-3A6B-4AF1-81D9-F2C3B49BA615}">
      <dgm:prSet/>
      <dgm:spPr/>
      <dgm:t>
        <a:bodyPr/>
        <a:lstStyle/>
        <a:p>
          <a:pPr algn="ctr"/>
          <a:endParaRPr lang="es-ES"/>
        </a:p>
      </dgm:t>
    </dgm:pt>
    <dgm:pt modelId="{C46905A0-0052-4D61-B58D-51FA8237822C}">
      <dgm:prSet custT="1"/>
      <dgm:spPr/>
      <dgm:t>
        <a:bodyPr/>
        <a:lstStyle/>
        <a:p>
          <a:r>
            <a:rPr lang="es-ES" sz="1200" dirty="0" smtClean="0"/>
            <a:t>4.</a:t>
          </a:r>
          <a:endParaRPr lang="es-ES" sz="1200" dirty="0"/>
        </a:p>
      </dgm:t>
    </dgm:pt>
    <dgm:pt modelId="{DC7F5003-6933-4D13-898F-E0684EBE5265}" type="parTrans" cxnId="{F8F0D5F9-7A93-4935-AD69-7CCA235DAE0A}">
      <dgm:prSet/>
      <dgm:spPr/>
      <dgm:t>
        <a:bodyPr/>
        <a:lstStyle/>
        <a:p>
          <a:endParaRPr lang="es-ES"/>
        </a:p>
      </dgm:t>
    </dgm:pt>
    <dgm:pt modelId="{F7A33ACC-2456-45F4-9B7B-31A3FB12BC98}" type="sibTrans" cxnId="{F8F0D5F9-7A93-4935-AD69-7CCA235DAE0A}">
      <dgm:prSet/>
      <dgm:spPr/>
      <dgm:t>
        <a:bodyPr/>
        <a:lstStyle/>
        <a:p>
          <a:endParaRPr lang="es-ES"/>
        </a:p>
      </dgm:t>
    </dgm:pt>
    <dgm:pt modelId="{6693D0F1-D4E8-41A2-865F-1D20AA3AC452}">
      <dgm:prSet custT="1"/>
      <dgm:spPr/>
      <dgm:t>
        <a:bodyPr/>
        <a:lstStyle/>
        <a:p>
          <a:pPr algn="just"/>
          <a:r>
            <a:rPr lang="es-ES" sz="1200" dirty="0" smtClean="0"/>
            <a:t>5.</a:t>
          </a:r>
          <a:endParaRPr lang="es-ES" sz="1200" dirty="0"/>
        </a:p>
      </dgm:t>
    </dgm:pt>
    <dgm:pt modelId="{9B3B3DDA-8DB7-464D-B935-34F68AB1B6E8}" type="parTrans" cxnId="{ECCE4622-196B-47D5-BDCF-6A87DF335D39}">
      <dgm:prSet/>
      <dgm:spPr/>
      <dgm:t>
        <a:bodyPr/>
        <a:lstStyle/>
        <a:p>
          <a:endParaRPr lang="es-ES"/>
        </a:p>
      </dgm:t>
    </dgm:pt>
    <dgm:pt modelId="{204B006F-794B-4E03-BA94-62FC0BAD0045}" type="sibTrans" cxnId="{ECCE4622-196B-47D5-BDCF-6A87DF335D39}">
      <dgm:prSet/>
      <dgm:spPr/>
      <dgm:t>
        <a:bodyPr/>
        <a:lstStyle/>
        <a:p>
          <a:endParaRPr lang="es-ES"/>
        </a:p>
      </dgm:t>
    </dgm:pt>
    <dgm:pt modelId="{37ECC6C7-4769-4E45-A7A8-7779FEA03018}">
      <dgm:prSet custT="1"/>
      <dgm:spPr/>
      <dgm:t>
        <a:bodyPr/>
        <a:lstStyle/>
        <a:p>
          <a:r>
            <a:rPr lang="es-ES" sz="1200" dirty="0" smtClean="0"/>
            <a:t>6.</a:t>
          </a:r>
          <a:endParaRPr lang="es-ES" sz="1200" dirty="0"/>
        </a:p>
      </dgm:t>
    </dgm:pt>
    <dgm:pt modelId="{D289CCE9-AB6C-4202-9554-360D9CC0EA0E}" type="parTrans" cxnId="{143D2F4B-3305-46DF-9AA1-DBFB6534BEA6}">
      <dgm:prSet/>
      <dgm:spPr/>
      <dgm:t>
        <a:bodyPr/>
        <a:lstStyle/>
        <a:p>
          <a:endParaRPr lang="es-ES"/>
        </a:p>
      </dgm:t>
    </dgm:pt>
    <dgm:pt modelId="{43B68791-75E4-4CF7-89E7-CDC61DA314EF}" type="sibTrans" cxnId="{143D2F4B-3305-46DF-9AA1-DBFB6534BEA6}">
      <dgm:prSet/>
      <dgm:spPr/>
      <dgm:t>
        <a:bodyPr/>
        <a:lstStyle/>
        <a:p>
          <a:endParaRPr lang="es-ES"/>
        </a:p>
      </dgm:t>
    </dgm:pt>
    <dgm:pt modelId="{BBA7A3C6-E4CE-4CA8-90B0-63FA807B38AE}">
      <dgm:prSet custT="1"/>
      <dgm:spPr/>
      <dgm:t>
        <a:bodyPr/>
        <a:lstStyle/>
        <a:p>
          <a:r>
            <a:rPr lang="es-ES" sz="1200" dirty="0" smtClean="0"/>
            <a:t>7.</a:t>
          </a:r>
          <a:endParaRPr lang="es-ES" sz="1200" dirty="0"/>
        </a:p>
      </dgm:t>
    </dgm:pt>
    <dgm:pt modelId="{AE7733E2-44EE-4B76-8A30-EA4A5171B9CB}" type="parTrans" cxnId="{41A02F11-7A45-40B4-92B3-22DCF9E8F1CE}">
      <dgm:prSet/>
      <dgm:spPr/>
      <dgm:t>
        <a:bodyPr/>
        <a:lstStyle/>
        <a:p>
          <a:endParaRPr lang="es-ES"/>
        </a:p>
      </dgm:t>
    </dgm:pt>
    <dgm:pt modelId="{1AFC04D8-4D6C-49D3-8C16-BB0E6F36AC6D}" type="sibTrans" cxnId="{41A02F11-7A45-40B4-92B3-22DCF9E8F1CE}">
      <dgm:prSet/>
      <dgm:spPr/>
      <dgm:t>
        <a:bodyPr/>
        <a:lstStyle/>
        <a:p>
          <a:endParaRPr lang="es-ES"/>
        </a:p>
      </dgm:t>
    </dgm:pt>
    <dgm:pt modelId="{09606A75-FF84-4D33-AB50-E0169CB0ABDA}" type="pres">
      <dgm:prSet presAssocID="{65C1F1D0-7997-4BD8-AB2B-9825BC0C5DD5}" presName="linearFlow" presStyleCnt="0">
        <dgm:presLayoutVars>
          <dgm:dir/>
          <dgm:animLvl val="lvl"/>
          <dgm:resizeHandles val="exact"/>
        </dgm:presLayoutVars>
      </dgm:prSet>
      <dgm:spPr/>
      <dgm:t>
        <a:bodyPr/>
        <a:lstStyle/>
        <a:p>
          <a:endParaRPr lang="es-ES"/>
        </a:p>
      </dgm:t>
    </dgm:pt>
    <dgm:pt modelId="{0FB87076-90E7-47CD-85C6-CDE4C31B44DD}" type="pres">
      <dgm:prSet presAssocID="{CFB23FAB-B4E7-4594-9011-CCE73F987B61}" presName="composite" presStyleCnt="0"/>
      <dgm:spPr/>
      <dgm:t>
        <a:bodyPr/>
        <a:lstStyle/>
        <a:p>
          <a:endParaRPr lang="es-ES"/>
        </a:p>
      </dgm:t>
    </dgm:pt>
    <dgm:pt modelId="{EC701545-A0F6-4E41-B737-5F0E54BA5206}" type="pres">
      <dgm:prSet presAssocID="{CFB23FAB-B4E7-4594-9011-CCE73F987B61}" presName="parentText" presStyleLbl="alignNode1" presStyleIdx="0" presStyleCnt="7">
        <dgm:presLayoutVars>
          <dgm:chMax val="1"/>
          <dgm:bulletEnabled val="1"/>
        </dgm:presLayoutVars>
      </dgm:prSet>
      <dgm:spPr/>
      <dgm:t>
        <a:bodyPr/>
        <a:lstStyle/>
        <a:p>
          <a:endParaRPr lang="es-ES"/>
        </a:p>
      </dgm:t>
    </dgm:pt>
    <dgm:pt modelId="{CF3F1E12-E10A-4501-96CE-00E5BBB485E3}" type="pres">
      <dgm:prSet presAssocID="{CFB23FAB-B4E7-4594-9011-CCE73F987B61}" presName="descendantText" presStyleLbl="alignAcc1" presStyleIdx="0" presStyleCnt="7">
        <dgm:presLayoutVars>
          <dgm:bulletEnabled val="1"/>
        </dgm:presLayoutVars>
      </dgm:prSet>
      <dgm:spPr/>
      <dgm:t>
        <a:bodyPr/>
        <a:lstStyle/>
        <a:p>
          <a:endParaRPr lang="es-ES"/>
        </a:p>
      </dgm:t>
    </dgm:pt>
    <dgm:pt modelId="{784B4935-4EE2-4605-B706-106B52E1CD66}" type="pres">
      <dgm:prSet presAssocID="{FA924D05-CDB3-46CF-B8D7-34A5C210041E}" presName="sp" presStyleCnt="0"/>
      <dgm:spPr/>
      <dgm:t>
        <a:bodyPr/>
        <a:lstStyle/>
        <a:p>
          <a:endParaRPr lang="es-ES"/>
        </a:p>
      </dgm:t>
    </dgm:pt>
    <dgm:pt modelId="{8FBBC267-649D-4546-8B4D-DEBC83C9BBB7}" type="pres">
      <dgm:prSet presAssocID="{FDD18C19-090E-40FC-9DAB-ACCB70FD3791}" presName="composite" presStyleCnt="0"/>
      <dgm:spPr/>
      <dgm:t>
        <a:bodyPr/>
        <a:lstStyle/>
        <a:p>
          <a:endParaRPr lang="es-ES"/>
        </a:p>
      </dgm:t>
    </dgm:pt>
    <dgm:pt modelId="{E5F67CB9-6712-43EB-BA9B-ECDDEBBBDBBD}" type="pres">
      <dgm:prSet presAssocID="{FDD18C19-090E-40FC-9DAB-ACCB70FD3791}" presName="parentText" presStyleLbl="alignNode1" presStyleIdx="1" presStyleCnt="7">
        <dgm:presLayoutVars>
          <dgm:chMax val="1"/>
          <dgm:bulletEnabled val="1"/>
        </dgm:presLayoutVars>
      </dgm:prSet>
      <dgm:spPr/>
      <dgm:t>
        <a:bodyPr/>
        <a:lstStyle/>
        <a:p>
          <a:endParaRPr lang="es-ES"/>
        </a:p>
      </dgm:t>
    </dgm:pt>
    <dgm:pt modelId="{4E91ADDD-F087-4AF0-9E62-8033DF406FDB}" type="pres">
      <dgm:prSet presAssocID="{FDD18C19-090E-40FC-9DAB-ACCB70FD3791}" presName="descendantText" presStyleLbl="alignAcc1" presStyleIdx="1" presStyleCnt="7">
        <dgm:presLayoutVars>
          <dgm:bulletEnabled val="1"/>
        </dgm:presLayoutVars>
      </dgm:prSet>
      <dgm:spPr/>
      <dgm:t>
        <a:bodyPr/>
        <a:lstStyle/>
        <a:p>
          <a:endParaRPr lang="es-ES"/>
        </a:p>
      </dgm:t>
    </dgm:pt>
    <dgm:pt modelId="{CAD7B9B5-7556-4C07-B2F1-3D733018BF98}" type="pres">
      <dgm:prSet presAssocID="{7ABF629E-5DF1-4B5F-A162-E89123393CB2}" presName="sp" presStyleCnt="0"/>
      <dgm:spPr/>
      <dgm:t>
        <a:bodyPr/>
        <a:lstStyle/>
        <a:p>
          <a:endParaRPr lang="es-ES"/>
        </a:p>
      </dgm:t>
    </dgm:pt>
    <dgm:pt modelId="{D5A1E591-2CB5-434C-B0E6-37BF53BD1F14}" type="pres">
      <dgm:prSet presAssocID="{336B7E69-6BA0-4B88-B49B-2C5617462C19}" presName="composite" presStyleCnt="0"/>
      <dgm:spPr/>
      <dgm:t>
        <a:bodyPr/>
        <a:lstStyle/>
        <a:p>
          <a:endParaRPr lang="es-ES"/>
        </a:p>
      </dgm:t>
    </dgm:pt>
    <dgm:pt modelId="{76C3DBDE-FEC4-4FE3-89D5-1449F6444E0D}" type="pres">
      <dgm:prSet presAssocID="{336B7E69-6BA0-4B88-B49B-2C5617462C19}" presName="parentText" presStyleLbl="alignNode1" presStyleIdx="2" presStyleCnt="7">
        <dgm:presLayoutVars>
          <dgm:chMax val="1"/>
          <dgm:bulletEnabled val="1"/>
        </dgm:presLayoutVars>
      </dgm:prSet>
      <dgm:spPr/>
      <dgm:t>
        <a:bodyPr/>
        <a:lstStyle/>
        <a:p>
          <a:endParaRPr lang="es-ES"/>
        </a:p>
      </dgm:t>
    </dgm:pt>
    <dgm:pt modelId="{E327E92E-83F2-4AC7-BA28-8FC2F95B4B7C}" type="pres">
      <dgm:prSet presAssocID="{336B7E69-6BA0-4B88-B49B-2C5617462C19}" presName="descendantText" presStyleLbl="alignAcc1" presStyleIdx="2" presStyleCnt="7">
        <dgm:presLayoutVars>
          <dgm:bulletEnabled val="1"/>
        </dgm:presLayoutVars>
      </dgm:prSet>
      <dgm:spPr/>
      <dgm:t>
        <a:bodyPr/>
        <a:lstStyle/>
        <a:p>
          <a:endParaRPr lang="es-ES"/>
        </a:p>
      </dgm:t>
    </dgm:pt>
    <dgm:pt modelId="{6DBEAB56-5233-465C-B4C1-EEC88A09BD77}" type="pres">
      <dgm:prSet presAssocID="{BFA407C6-DA01-460A-80EB-37DDC9E8C495}" presName="sp" presStyleCnt="0"/>
      <dgm:spPr/>
      <dgm:t>
        <a:bodyPr/>
        <a:lstStyle/>
        <a:p>
          <a:endParaRPr lang="es-ES"/>
        </a:p>
      </dgm:t>
    </dgm:pt>
    <dgm:pt modelId="{DF1D4485-FDD3-4892-BD43-69909D5255F0}" type="pres">
      <dgm:prSet presAssocID="{C6A1256A-CCC4-4761-9165-60E9E1C4EF81}" presName="composite" presStyleCnt="0"/>
      <dgm:spPr/>
      <dgm:t>
        <a:bodyPr/>
        <a:lstStyle/>
        <a:p>
          <a:endParaRPr lang="es-ES"/>
        </a:p>
      </dgm:t>
    </dgm:pt>
    <dgm:pt modelId="{41143AA6-821C-4892-87DB-62FAADBBE850}" type="pres">
      <dgm:prSet presAssocID="{C6A1256A-CCC4-4761-9165-60E9E1C4EF81}" presName="parentText" presStyleLbl="alignNode1" presStyleIdx="3" presStyleCnt="7">
        <dgm:presLayoutVars>
          <dgm:chMax val="1"/>
          <dgm:bulletEnabled val="1"/>
        </dgm:presLayoutVars>
      </dgm:prSet>
      <dgm:spPr/>
      <dgm:t>
        <a:bodyPr/>
        <a:lstStyle/>
        <a:p>
          <a:endParaRPr lang="es-ES"/>
        </a:p>
      </dgm:t>
    </dgm:pt>
    <dgm:pt modelId="{C2824116-5575-4208-B25D-81D160691FE5}" type="pres">
      <dgm:prSet presAssocID="{C6A1256A-CCC4-4761-9165-60E9E1C4EF81}" presName="descendantText" presStyleLbl="alignAcc1" presStyleIdx="3" presStyleCnt="7" custLinFactNeighborX="4522">
        <dgm:presLayoutVars>
          <dgm:bulletEnabled val="1"/>
        </dgm:presLayoutVars>
      </dgm:prSet>
      <dgm:spPr/>
      <dgm:t>
        <a:bodyPr/>
        <a:lstStyle/>
        <a:p>
          <a:endParaRPr lang="es-ES"/>
        </a:p>
      </dgm:t>
    </dgm:pt>
    <dgm:pt modelId="{0C514EAD-3519-4D93-A810-830E06912CD9}" type="pres">
      <dgm:prSet presAssocID="{D9F08135-2865-4136-AD6A-7BF13E113029}" presName="sp" presStyleCnt="0"/>
      <dgm:spPr/>
      <dgm:t>
        <a:bodyPr/>
        <a:lstStyle/>
        <a:p>
          <a:endParaRPr lang="es-ES"/>
        </a:p>
      </dgm:t>
    </dgm:pt>
    <dgm:pt modelId="{F0F802E3-6332-4AA0-81EC-D6D558EEFB54}" type="pres">
      <dgm:prSet presAssocID="{0A56D6A7-906F-418D-BC81-729E36CD8B32}" presName="composite" presStyleCnt="0"/>
      <dgm:spPr/>
      <dgm:t>
        <a:bodyPr/>
        <a:lstStyle/>
        <a:p>
          <a:endParaRPr lang="es-ES"/>
        </a:p>
      </dgm:t>
    </dgm:pt>
    <dgm:pt modelId="{F7FEEB47-B070-4441-B6EE-96B44BCE3681}" type="pres">
      <dgm:prSet presAssocID="{0A56D6A7-906F-418D-BC81-729E36CD8B32}" presName="parentText" presStyleLbl="alignNode1" presStyleIdx="4" presStyleCnt="7">
        <dgm:presLayoutVars>
          <dgm:chMax val="1"/>
          <dgm:bulletEnabled val="1"/>
        </dgm:presLayoutVars>
      </dgm:prSet>
      <dgm:spPr/>
      <dgm:t>
        <a:bodyPr/>
        <a:lstStyle/>
        <a:p>
          <a:endParaRPr lang="es-ES"/>
        </a:p>
      </dgm:t>
    </dgm:pt>
    <dgm:pt modelId="{88B7610F-B1D4-48BE-8941-60F9387CDA9B}" type="pres">
      <dgm:prSet presAssocID="{0A56D6A7-906F-418D-BC81-729E36CD8B32}" presName="descendantText" presStyleLbl="alignAcc1" presStyleIdx="4" presStyleCnt="7">
        <dgm:presLayoutVars>
          <dgm:bulletEnabled val="1"/>
        </dgm:presLayoutVars>
      </dgm:prSet>
      <dgm:spPr/>
      <dgm:t>
        <a:bodyPr/>
        <a:lstStyle/>
        <a:p>
          <a:endParaRPr lang="es-ES"/>
        </a:p>
      </dgm:t>
    </dgm:pt>
    <dgm:pt modelId="{9A9D8BF9-2993-4EA0-AB8F-42210DA6FB82}" type="pres">
      <dgm:prSet presAssocID="{A14502A4-EE52-4858-951D-D1C6681D7A41}" presName="sp" presStyleCnt="0"/>
      <dgm:spPr/>
      <dgm:t>
        <a:bodyPr/>
        <a:lstStyle/>
        <a:p>
          <a:endParaRPr lang="es-ES"/>
        </a:p>
      </dgm:t>
    </dgm:pt>
    <dgm:pt modelId="{368C8131-F09C-420E-99C6-BC605616E32A}" type="pres">
      <dgm:prSet presAssocID="{3F054897-67F6-438F-86C6-BCEBF9D86951}" presName="composite" presStyleCnt="0"/>
      <dgm:spPr/>
      <dgm:t>
        <a:bodyPr/>
        <a:lstStyle/>
        <a:p>
          <a:endParaRPr lang="es-ES"/>
        </a:p>
      </dgm:t>
    </dgm:pt>
    <dgm:pt modelId="{E1971AB9-BE46-4A5F-ABA4-A8A006C8DADD}" type="pres">
      <dgm:prSet presAssocID="{3F054897-67F6-438F-86C6-BCEBF9D86951}" presName="parentText" presStyleLbl="alignNode1" presStyleIdx="5" presStyleCnt="7">
        <dgm:presLayoutVars>
          <dgm:chMax val="1"/>
          <dgm:bulletEnabled val="1"/>
        </dgm:presLayoutVars>
      </dgm:prSet>
      <dgm:spPr/>
      <dgm:t>
        <a:bodyPr/>
        <a:lstStyle/>
        <a:p>
          <a:endParaRPr lang="es-ES"/>
        </a:p>
      </dgm:t>
    </dgm:pt>
    <dgm:pt modelId="{95415645-5279-4C9A-94E3-71DF25174CBC}" type="pres">
      <dgm:prSet presAssocID="{3F054897-67F6-438F-86C6-BCEBF9D86951}" presName="descendantText" presStyleLbl="alignAcc1" presStyleIdx="5" presStyleCnt="7">
        <dgm:presLayoutVars>
          <dgm:bulletEnabled val="1"/>
        </dgm:presLayoutVars>
      </dgm:prSet>
      <dgm:spPr/>
      <dgm:t>
        <a:bodyPr/>
        <a:lstStyle/>
        <a:p>
          <a:endParaRPr lang="es-ES"/>
        </a:p>
      </dgm:t>
    </dgm:pt>
    <dgm:pt modelId="{004EF397-8132-4E3F-ADEA-9352448BD0BD}" type="pres">
      <dgm:prSet presAssocID="{C4F8EEE4-E71D-4545-8479-359510C88651}" presName="sp" presStyleCnt="0"/>
      <dgm:spPr/>
      <dgm:t>
        <a:bodyPr/>
        <a:lstStyle/>
        <a:p>
          <a:endParaRPr lang="es-ES"/>
        </a:p>
      </dgm:t>
    </dgm:pt>
    <dgm:pt modelId="{9E644FB5-E050-43CB-B7D8-77137A70707B}" type="pres">
      <dgm:prSet presAssocID="{4850DDAA-8D79-4D6A-92B5-278B9F0D08B0}" presName="composite" presStyleCnt="0"/>
      <dgm:spPr/>
      <dgm:t>
        <a:bodyPr/>
        <a:lstStyle/>
        <a:p>
          <a:endParaRPr lang="es-ES"/>
        </a:p>
      </dgm:t>
    </dgm:pt>
    <dgm:pt modelId="{F75C1EF8-183C-4C03-955E-2C4A29807841}" type="pres">
      <dgm:prSet presAssocID="{4850DDAA-8D79-4D6A-92B5-278B9F0D08B0}" presName="parentText" presStyleLbl="alignNode1" presStyleIdx="6" presStyleCnt="7">
        <dgm:presLayoutVars>
          <dgm:chMax val="1"/>
          <dgm:bulletEnabled val="1"/>
        </dgm:presLayoutVars>
      </dgm:prSet>
      <dgm:spPr/>
      <dgm:t>
        <a:bodyPr/>
        <a:lstStyle/>
        <a:p>
          <a:endParaRPr lang="es-ES"/>
        </a:p>
      </dgm:t>
    </dgm:pt>
    <dgm:pt modelId="{19D70940-720E-4513-9412-2B0A77123C78}" type="pres">
      <dgm:prSet presAssocID="{4850DDAA-8D79-4D6A-92B5-278B9F0D08B0}" presName="descendantText" presStyleLbl="alignAcc1" presStyleIdx="6" presStyleCnt="7">
        <dgm:presLayoutVars>
          <dgm:bulletEnabled val="1"/>
        </dgm:presLayoutVars>
      </dgm:prSet>
      <dgm:spPr/>
      <dgm:t>
        <a:bodyPr/>
        <a:lstStyle/>
        <a:p>
          <a:endParaRPr lang="es-ES"/>
        </a:p>
      </dgm:t>
    </dgm:pt>
  </dgm:ptLst>
  <dgm:cxnLst>
    <dgm:cxn modelId="{3CED0048-3A6B-4AF1-81D9-F2C3B49BA615}" srcId="{65C1F1D0-7997-4BD8-AB2B-9825BC0C5DD5}" destId="{4850DDAA-8D79-4D6A-92B5-278B9F0D08B0}" srcOrd="6" destOrd="0" parTransId="{93B98F18-0B63-43A1-BBCB-9E1E41A233DF}" sibTransId="{0BBFD5A3-BDE8-4D0F-999A-47CDE89E036B}"/>
    <dgm:cxn modelId="{2F578900-5959-4B5B-B871-12946090EA6B}" type="presOf" srcId="{336B7E69-6BA0-4B88-B49B-2C5617462C19}" destId="{76C3DBDE-FEC4-4FE3-89D5-1449F6444E0D}" srcOrd="0" destOrd="0" presId="urn:microsoft.com/office/officeart/2005/8/layout/chevron2"/>
    <dgm:cxn modelId="{E643B7FF-4984-4767-B6DE-60D0AC5ADE0A}" srcId="{FDD18C19-090E-40FC-9DAB-ACCB70FD3791}" destId="{24C7643D-DC20-4AF1-A06D-91CBDA8B266E}" srcOrd="0" destOrd="0" parTransId="{7F709661-AC8B-45FF-8651-5715C475F551}" sibTransId="{D8906BE9-3953-47C3-8DE5-A6C289E04649}"/>
    <dgm:cxn modelId="{6495F6E3-097A-4213-BE4A-B9EF5AFEA777}" srcId="{65C1F1D0-7997-4BD8-AB2B-9825BC0C5DD5}" destId="{3F054897-67F6-438F-86C6-BCEBF9D86951}" srcOrd="5" destOrd="0" parTransId="{73FD16C7-DACF-4DE3-A61C-E089705DD1CD}" sibTransId="{C4F8EEE4-E71D-4545-8479-359510C88651}"/>
    <dgm:cxn modelId="{775A238F-926E-4B95-B7D9-E6CC02F7F9CA}" srcId="{65C1F1D0-7997-4BD8-AB2B-9825BC0C5DD5}" destId="{0A56D6A7-906F-418D-BC81-729E36CD8B32}" srcOrd="4" destOrd="0" parTransId="{B3875C8D-4D3A-4EA3-9E02-04D314B362C7}" sibTransId="{A14502A4-EE52-4858-951D-D1C6681D7A41}"/>
    <dgm:cxn modelId="{F8F0D5F9-7A93-4935-AD69-7CCA235DAE0A}" srcId="{C6A1256A-CCC4-4761-9165-60E9E1C4EF81}" destId="{C46905A0-0052-4D61-B58D-51FA8237822C}" srcOrd="0" destOrd="0" parTransId="{DC7F5003-6933-4D13-898F-E0684EBE5265}" sibTransId="{F7A33ACC-2456-45F4-9B7B-31A3FB12BC98}"/>
    <dgm:cxn modelId="{F6C30357-42F1-40EA-8282-7FCAD1CEF5E5}" type="presOf" srcId="{6693D0F1-D4E8-41A2-865F-1D20AA3AC452}" destId="{88B7610F-B1D4-48BE-8941-60F9387CDA9B}" srcOrd="0" destOrd="0" presId="urn:microsoft.com/office/officeart/2005/8/layout/chevron2"/>
    <dgm:cxn modelId="{5D455397-9C0D-43C5-ACB2-8B8A2F871569}" type="presOf" srcId="{37ECC6C7-4769-4E45-A7A8-7779FEA03018}" destId="{95415645-5279-4C9A-94E3-71DF25174CBC}" srcOrd="0" destOrd="0" presId="urn:microsoft.com/office/officeart/2005/8/layout/chevron2"/>
    <dgm:cxn modelId="{219D66D0-F4A2-4D76-9C62-4FF51E2EE497}" type="presOf" srcId="{3F054897-67F6-438F-86C6-BCEBF9D86951}" destId="{E1971AB9-BE46-4A5F-ABA4-A8A006C8DADD}" srcOrd="0" destOrd="0" presId="urn:microsoft.com/office/officeart/2005/8/layout/chevron2"/>
    <dgm:cxn modelId="{ECCE4622-196B-47D5-BDCF-6A87DF335D39}" srcId="{0A56D6A7-906F-418D-BC81-729E36CD8B32}" destId="{6693D0F1-D4E8-41A2-865F-1D20AA3AC452}" srcOrd="0" destOrd="0" parTransId="{9B3B3DDA-8DB7-464D-B935-34F68AB1B6E8}" sibTransId="{204B006F-794B-4E03-BA94-62FC0BAD0045}"/>
    <dgm:cxn modelId="{53CAE7DF-390E-482F-B73E-A377437C06FC}" srcId="{336B7E69-6BA0-4B88-B49B-2C5617462C19}" destId="{76A22EEF-2223-404A-9F3D-F1BDB8CB378E}" srcOrd="0" destOrd="0" parTransId="{E7874420-462B-4D47-9A3C-AB45E029CA51}" sibTransId="{45E7ABA9-374D-436F-AFCA-530C4FCB8B7D}"/>
    <dgm:cxn modelId="{D4477DFC-86B5-4909-B195-11AACF49B84A}" type="presOf" srcId="{4850DDAA-8D79-4D6A-92B5-278B9F0D08B0}" destId="{F75C1EF8-183C-4C03-955E-2C4A29807841}" srcOrd="0" destOrd="0" presId="urn:microsoft.com/office/officeart/2005/8/layout/chevron2"/>
    <dgm:cxn modelId="{143D2F4B-3305-46DF-9AA1-DBFB6534BEA6}" srcId="{3F054897-67F6-438F-86C6-BCEBF9D86951}" destId="{37ECC6C7-4769-4E45-A7A8-7779FEA03018}" srcOrd="0" destOrd="0" parTransId="{D289CCE9-AB6C-4202-9554-360D9CC0EA0E}" sibTransId="{43B68791-75E4-4CF7-89E7-CDC61DA314EF}"/>
    <dgm:cxn modelId="{71BD3667-8C20-45AC-9A3C-C49B7D11DBD9}" type="presOf" srcId="{C46905A0-0052-4D61-B58D-51FA8237822C}" destId="{C2824116-5575-4208-B25D-81D160691FE5}" srcOrd="0" destOrd="0" presId="urn:microsoft.com/office/officeart/2005/8/layout/chevron2"/>
    <dgm:cxn modelId="{D426D109-7972-4F83-B81A-F9B4E9C32CAE}" type="presOf" srcId="{65C1F1D0-7997-4BD8-AB2B-9825BC0C5DD5}" destId="{09606A75-FF84-4D33-AB50-E0169CB0ABDA}" srcOrd="0" destOrd="0" presId="urn:microsoft.com/office/officeart/2005/8/layout/chevron2"/>
    <dgm:cxn modelId="{A9F1CA43-26BB-4FA4-A5A2-C471854DC6D9}" srcId="{65C1F1D0-7997-4BD8-AB2B-9825BC0C5DD5}" destId="{336B7E69-6BA0-4B88-B49B-2C5617462C19}" srcOrd="2" destOrd="0" parTransId="{D2882F51-605D-44F0-BAF4-63685C10C044}" sibTransId="{BFA407C6-DA01-460A-80EB-37DDC9E8C495}"/>
    <dgm:cxn modelId="{444CC3BD-C397-4781-99A2-1CA017B687B4}" type="presOf" srcId="{BBA7A3C6-E4CE-4CA8-90B0-63FA807B38AE}" destId="{19D70940-720E-4513-9412-2B0A77123C78}" srcOrd="0" destOrd="0" presId="urn:microsoft.com/office/officeart/2005/8/layout/chevron2"/>
    <dgm:cxn modelId="{41A02F11-7A45-40B4-92B3-22DCF9E8F1CE}" srcId="{4850DDAA-8D79-4D6A-92B5-278B9F0D08B0}" destId="{BBA7A3C6-E4CE-4CA8-90B0-63FA807B38AE}" srcOrd="0" destOrd="0" parTransId="{AE7733E2-44EE-4B76-8A30-EA4A5171B9CB}" sibTransId="{1AFC04D8-4D6C-49D3-8C16-BB0E6F36AC6D}"/>
    <dgm:cxn modelId="{0C4E9CD5-BF56-45BE-BA69-AE561DA39735}" srcId="{CFB23FAB-B4E7-4594-9011-CCE73F987B61}" destId="{A41152CA-F6A6-4CD4-AF83-89FF666FAC10}" srcOrd="0" destOrd="0" parTransId="{2C758723-CF17-4BFF-976D-49ABA7485861}" sibTransId="{709153BD-70CF-439B-A6E7-67889DD744F2}"/>
    <dgm:cxn modelId="{226A9A05-D916-4D91-8890-802086ED695B}" type="presOf" srcId="{76A22EEF-2223-404A-9F3D-F1BDB8CB378E}" destId="{E327E92E-83F2-4AC7-BA28-8FC2F95B4B7C}" srcOrd="0" destOrd="0" presId="urn:microsoft.com/office/officeart/2005/8/layout/chevron2"/>
    <dgm:cxn modelId="{C767ED53-79FD-44EA-B621-A219F39F9B67}" type="presOf" srcId="{A41152CA-F6A6-4CD4-AF83-89FF666FAC10}" destId="{CF3F1E12-E10A-4501-96CE-00E5BBB485E3}" srcOrd="0" destOrd="0" presId="urn:microsoft.com/office/officeart/2005/8/layout/chevron2"/>
    <dgm:cxn modelId="{3DA6FE46-2C80-4BF5-86B8-2D949DCFAB95}" type="presOf" srcId="{0A56D6A7-906F-418D-BC81-729E36CD8B32}" destId="{F7FEEB47-B070-4441-B6EE-96B44BCE3681}" srcOrd="0" destOrd="0" presId="urn:microsoft.com/office/officeart/2005/8/layout/chevron2"/>
    <dgm:cxn modelId="{3F52B28E-64B2-4BC3-97F7-1E75A0178BED}" type="presOf" srcId="{CFB23FAB-B4E7-4594-9011-CCE73F987B61}" destId="{EC701545-A0F6-4E41-B737-5F0E54BA5206}" srcOrd="0" destOrd="0" presId="urn:microsoft.com/office/officeart/2005/8/layout/chevron2"/>
    <dgm:cxn modelId="{09C83CBB-ACF9-4F9B-B4B7-DADC18EAF138}" srcId="{65C1F1D0-7997-4BD8-AB2B-9825BC0C5DD5}" destId="{C6A1256A-CCC4-4761-9165-60E9E1C4EF81}" srcOrd="3" destOrd="0" parTransId="{0A341452-5B4C-44E2-BF84-F0FABA453DAC}" sibTransId="{D9F08135-2865-4136-AD6A-7BF13E113029}"/>
    <dgm:cxn modelId="{6EEEBF10-B67A-4CB6-B2CA-484E19B8A678}" type="presOf" srcId="{FDD18C19-090E-40FC-9DAB-ACCB70FD3791}" destId="{E5F67CB9-6712-43EB-BA9B-ECDDEBBBDBBD}" srcOrd="0" destOrd="0" presId="urn:microsoft.com/office/officeart/2005/8/layout/chevron2"/>
    <dgm:cxn modelId="{024CA622-AF06-4050-9265-76B1D159E8EA}" srcId="{65C1F1D0-7997-4BD8-AB2B-9825BC0C5DD5}" destId="{FDD18C19-090E-40FC-9DAB-ACCB70FD3791}" srcOrd="1" destOrd="0" parTransId="{87B88638-8EFB-4B0A-99FA-E527154C6257}" sibTransId="{7ABF629E-5DF1-4B5F-A162-E89123393CB2}"/>
    <dgm:cxn modelId="{0B85F6A3-C56E-4D0C-B6F0-2B413C62D31C}" type="presOf" srcId="{C6A1256A-CCC4-4761-9165-60E9E1C4EF81}" destId="{41143AA6-821C-4892-87DB-62FAADBBE850}" srcOrd="0" destOrd="0" presId="urn:microsoft.com/office/officeart/2005/8/layout/chevron2"/>
    <dgm:cxn modelId="{290C2B3E-DA16-4998-8B3D-99E78AEA0DEF}" type="presOf" srcId="{24C7643D-DC20-4AF1-A06D-91CBDA8B266E}" destId="{4E91ADDD-F087-4AF0-9E62-8033DF406FDB}" srcOrd="0" destOrd="0" presId="urn:microsoft.com/office/officeart/2005/8/layout/chevron2"/>
    <dgm:cxn modelId="{5B5BCB3C-58C2-415D-BF08-62C7C8D9E161}" srcId="{65C1F1D0-7997-4BD8-AB2B-9825BC0C5DD5}" destId="{CFB23FAB-B4E7-4594-9011-CCE73F987B61}" srcOrd="0" destOrd="0" parTransId="{2267543E-086F-4BB3-B882-CBB6999583F8}" sibTransId="{FA924D05-CDB3-46CF-B8D7-34A5C210041E}"/>
    <dgm:cxn modelId="{3A4C6162-959F-4BC7-A68A-05A68A636C36}" type="presParOf" srcId="{09606A75-FF84-4D33-AB50-E0169CB0ABDA}" destId="{0FB87076-90E7-47CD-85C6-CDE4C31B44DD}" srcOrd="0" destOrd="0" presId="urn:microsoft.com/office/officeart/2005/8/layout/chevron2"/>
    <dgm:cxn modelId="{F8593699-2A6D-4B88-BC1D-6C727FEFE54E}" type="presParOf" srcId="{0FB87076-90E7-47CD-85C6-CDE4C31B44DD}" destId="{EC701545-A0F6-4E41-B737-5F0E54BA5206}" srcOrd="0" destOrd="0" presId="urn:microsoft.com/office/officeart/2005/8/layout/chevron2"/>
    <dgm:cxn modelId="{4CDDDCF3-5242-4845-8B64-BE5417D6068F}" type="presParOf" srcId="{0FB87076-90E7-47CD-85C6-CDE4C31B44DD}" destId="{CF3F1E12-E10A-4501-96CE-00E5BBB485E3}" srcOrd="1" destOrd="0" presId="urn:microsoft.com/office/officeart/2005/8/layout/chevron2"/>
    <dgm:cxn modelId="{04B49C2C-044B-470E-80A0-719220ADCDC9}" type="presParOf" srcId="{09606A75-FF84-4D33-AB50-E0169CB0ABDA}" destId="{784B4935-4EE2-4605-B706-106B52E1CD66}" srcOrd="1" destOrd="0" presId="urn:microsoft.com/office/officeart/2005/8/layout/chevron2"/>
    <dgm:cxn modelId="{C7950A62-09F3-49DD-9D28-FD04DA037ECA}" type="presParOf" srcId="{09606A75-FF84-4D33-AB50-E0169CB0ABDA}" destId="{8FBBC267-649D-4546-8B4D-DEBC83C9BBB7}" srcOrd="2" destOrd="0" presId="urn:microsoft.com/office/officeart/2005/8/layout/chevron2"/>
    <dgm:cxn modelId="{32A8BDBD-6CC6-41AF-9764-025577BDE3CE}" type="presParOf" srcId="{8FBBC267-649D-4546-8B4D-DEBC83C9BBB7}" destId="{E5F67CB9-6712-43EB-BA9B-ECDDEBBBDBBD}" srcOrd="0" destOrd="0" presId="urn:microsoft.com/office/officeart/2005/8/layout/chevron2"/>
    <dgm:cxn modelId="{9CB90191-15F6-4510-A494-CD25B90A7AA4}" type="presParOf" srcId="{8FBBC267-649D-4546-8B4D-DEBC83C9BBB7}" destId="{4E91ADDD-F087-4AF0-9E62-8033DF406FDB}" srcOrd="1" destOrd="0" presId="urn:microsoft.com/office/officeart/2005/8/layout/chevron2"/>
    <dgm:cxn modelId="{40C3EF43-4CBE-44E2-A865-9B7F1549E0E2}" type="presParOf" srcId="{09606A75-FF84-4D33-AB50-E0169CB0ABDA}" destId="{CAD7B9B5-7556-4C07-B2F1-3D733018BF98}" srcOrd="3" destOrd="0" presId="urn:microsoft.com/office/officeart/2005/8/layout/chevron2"/>
    <dgm:cxn modelId="{75F91B72-6630-4A1C-B8F6-212B998C4727}" type="presParOf" srcId="{09606A75-FF84-4D33-AB50-E0169CB0ABDA}" destId="{D5A1E591-2CB5-434C-B0E6-37BF53BD1F14}" srcOrd="4" destOrd="0" presId="urn:microsoft.com/office/officeart/2005/8/layout/chevron2"/>
    <dgm:cxn modelId="{25A4C307-E31F-4F20-803E-B7607C440063}" type="presParOf" srcId="{D5A1E591-2CB5-434C-B0E6-37BF53BD1F14}" destId="{76C3DBDE-FEC4-4FE3-89D5-1449F6444E0D}" srcOrd="0" destOrd="0" presId="urn:microsoft.com/office/officeart/2005/8/layout/chevron2"/>
    <dgm:cxn modelId="{4AC0AB71-2BA0-42CF-B4CD-841806A38330}" type="presParOf" srcId="{D5A1E591-2CB5-434C-B0E6-37BF53BD1F14}" destId="{E327E92E-83F2-4AC7-BA28-8FC2F95B4B7C}" srcOrd="1" destOrd="0" presId="urn:microsoft.com/office/officeart/2005/8/layout/chevron2"/>
    <dgm:cxn modelId="{C194778B-5878-4A93-BF44-D18D1F2C8416}" type="presParOf" srcId="{09606A75-FF84-4D33-AB50-E0169CB0ABDA}" destId="{6DBEAB56-5233-465C-B4C1-EEC88A09BD77}" srcOrd="5" destOrd="0" presId="urn:microsoft.com/office/officeart/2005/8/layout/chevron2"/>
    <dgm:cxn modelId="{07087B57-2B65-4FFC-8011-A98F3523774E}" type="presParOf" srcId="{09606A75-FF84-4D33-AB50-E0169CB0ABDA}" destId="{DF1D4485-FDD3-4892-BD43-69909D5255F0}" srcOrd="6" destOrd="0" presId="urn:microsoft.com/office/officeart/2005/8/layout/chevron2"/>
    <dgm:cxn modelId="{C25829C5-BF12-494B-A353-5355FF27679D}" type="presParOf" srcId="{DF1D4485-FDD3-4892-BD43-69909D5255F0}" destId="{41143AA6-821C-4892-87DB-62FAADBBE850}" srcOrd="0" destOrd="0" presId="urn:microsoft.com/office/officeart/2005/8/layout/chevron2"/>
    <dgm:cxn modelId="{099E36A5-076F-4FA8-A25D-2A07C1D9225D}" type="presParOf" srcId="{DF1D4485-FDD3-4892-BD43-69909D5255F0}" destId="{C2824116-5575-4208-B25D-81D160691FE5}" srcOrd="1" destOrd="0" presId="urn:microsoft.com/office/officeart/2005/8/layout/chevron2"/>
    <dgm:cxn modelId="{76BA2C02-8280-4DB6-82E1-BB69CB98EB1F}" type="presParOf" srcId="{09606A75-FF84-4D33-AB50-E0169CB0ABDA}" destId="{0C514EAD-3519-4D93-A810-830E06912CD9}" srcOrd="7" destOrd="0" presId="urn:microsoft.com/office/officeart/2005/8/layout/chevron2"/>
    <dgm:cxn modelId="{3FA06BCE-0EC1-46C2-B69E-77A1ABF19BD3}" type="presParOf" srcId="{09606A75-FF84-4D33-AB50-E0169CB0ABDA}" destId="{F0F802E3-6332-4AA0-81EC-D6D558EEFB54}" srcOrd="8" destOrd="0" presId="urn:microsoft.com/office/officeart/2005/8/layout/chevron2"/>
    <dgm:cxn modelId="{B00572DC-D4A5-4688-8805-7914824E0420}" type="presParOf" srcId="{F0F802E3-6332-4AA0-81EC-D6D558EEFB54}" destId="{F7FEEB47-B070-4441-B6EE-96B44BCE3681}" srcOrd="0" destOrd="0" presId="urn:microsoft.com/office/officeart/2005/8/layout/chevron2"/>
    <dgm:cxn modelId="{31E57265-5D83-4A5C-8F7D-2EE709B194E3}" type="presParOf" srcId="{F0F802E3-6332-4AA0-81EC-D6D558EEFB54}" destId="{88B7610F-B1D4-48BE-8941-60F9387CDA9B}" srcOrd="1" destOrd="0" presId="urn:microsoft.com/office/officeart/2005/8/layout/chevron2"/>
    <dgm:cxn modelId="{BE60EFE5-AB66-41FF-A481-C88E22CD0D76}" type="presParOf" srcId="{09606A75-FF84-4D33-AB50-E0169CB0ABDA}" destId="{9A9D8BF9-2993-4EA0-AB8F-42210DA6FB82}" srcOrd="9" destOrd="0" presId="urn:microsoft.com/office/officeart/2005/8/layout/chevron2"/>
    <dgm:cxn modelId="{5418580D-C106-4F64-AB72-ADD65CAEF2AD}" type="presParOf" srcId="{09606A75-FF84-4D33-AB50-E0169CB0ABDA}" destId="{368C8131-F09C-420E-99C6-BC605616E32A}" srcOrd="10" destOrd="0" presId="urn:microsoft.com/office/officeart/2005/8/layout/chevron2"/>
    <dgm:cxn modelId="{B6B5A6F1-EB83-451E-96BA-00F115E27676}" type="presParOf" srcId="{368C8131-F09C-420E-99C6-BC605616E32A}" destId="{E1971AB9-BE46-4A5F-ABA4-A8A006C8DADD}" srcOrd="0" destOrd="0" presId="urn:microsoft.com/office/officeart/2005/8/layout/chevron2"/>
    <dgm:cxn modelId="{E00C93B7-08E6-4181-A29D-8D6036680271}" type="presParOf" srcId="{368C8131-F09C-420E-99C6-BC605616E32A}" destId="{95415645-5279-4C9A-94E3-71DF25174CBC}" srcOrd="1" destOrd="0" presId="urn:microsoft.com/office/officeart/2005/8/layout/chevron2"/>
    <dgm:cxn modelId="{A93F1E60-A32F-48DC-9ECC-F088DBAA64C2}" type="presParOf" srcId="{09606A75-FF84-4D33-AB50-E0169CB0ABDA}" destId="{004EF397-8132-4E3F-ADEA-9352448BD0BD}" srcOrd="11" destOrd="0" presId="urn:microsoft.com/office/officeart/2005/8/layout/chevron2"/>
    <dgm:cxn modelId="{8CA13669-30F6-447E-B622-A8B294540483}" type="presParOf" srcId="{09606A75-FF84-4D33-AB50-E0169CB0ABDA}" destId="{9E644FB5-E050-43CB-B7D8-77137A70707B}" srcOrd="12" destOrd="0" presId="urn:microsoft.com/office/officeart/2005/8/layout/chevron2"/>
    <dgm:cxn modelId="{1FE4F38A-1259-4BDE-B4F0-4451E85F7AF8}" type="presParOf" srcId="{9E644FB5-E050-43CB-B7D8-77137A70707B}" destId="{F75C1EF8-183C-4C03-955E-2C4A29807841}" srcOrd="0" destOrd="0" presId="urn:microsoft.com/office/officeart/2005/8/layout/chevron2"/>
    <dgm:cxn modelId="{1010336E-AE28-4FCE-AF4A-EE29C47A02E0}" type="presParOf" srcId="{9E644FB5-E050-43CB-B7D8-77137A70707B}" destId="{19D70940-720E-4513-9412-2B0A77123C78}"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0861B0D-D1AD-4053-B497-53FC5D11451F}" type="doc">
      <dgm:prSet loTypeId="urn:microsoft.com/office/officeart/2005/8/layout/equation2" loCatId="relationship" qsTypeId="urn:microsoft.com/office/officeart/2005/8/quickstyle/simple5" qsCatId="simple" csTypeId="urn:microsoft.com/office/officeart/2005/8/colors/accent1_2" csCatId="accent1" phldr="1"/>
      <dgm:spPr/>
    </dgm:pt>
    <dgm:pt modelId="{E7575D58-EC00-41B7-92A8-218A475A50F7}" type="pres">
      <dgm:prSet presAssocID="{90861B0D-D1AD-4053-B497-53FC5D11451F}" presName="Name0" presStyleCnt="0">
        <dgm:presLayoutVars>
          <dgm:dir/>
          <dgm:resizeHandles val="exact"/>
        </dgm:presLayoutVars>
      </dgm:prSet>
      <dgm:spPr/>
    </dgm:pt>
  </dgm:ptLst>
  <dgm:cxnLst>
    <dgm:cxn modelId="{C78A9780-9432-49D8-BD9E-F33F54048442}" type="presOf" srcId="{90861B0D-D1AD-4053-B497-53FC5D11451F}" destId="{E7575D58-EC00-41B7-92A8-218A475A50F7}" srcOrd="0"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4EF6D7-1B12-4ABA-82EF-774314474010}">
      <dsp:nvSpPr>
        <dsp:cNvPr id="0" name=""/>
        <dsp:cNvSpPr/>
      </dsp:nvSpPr>
      <dsp:spPr>
        <a:xfrm>
          <a:off x="-7455531" y="-1139565"/>
          <a:ext cx="8873113" cy="8873113"/>
        </a:xfrm>
        <a:prstGeom prst="blockArc">
          <a:avLst>
            <a:gd name="adj1" fmla="val 18900000"/>
            <a:gd name="adj2" fmla="val 2700000"/>
            <a:gd name="adj3" fmla="val 243"/>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4A12D69-35C8-47D4-B20E-B5F49BFCBB6B}">
      <dsp:nvSpPr>
        <dsp:cNvPr id="0" name=""/>
        <dsp:cNvSpPr/>
      </dsp:nvSpPr>
      <dsp:spPr>
        <a:xfrm>
          <a:off x="609233" y="324628"/>
          <a:ext cx="7955517" cy="694214"/>
        </a:xfrm>
        <a:prstGeom prst="rect">
          <a:avLst/>
        </a:prstGeom>
        <a:solidFill>
          <a:srgbClr val="99CCFF"/>
        </a:solidFill>
        <a:ln w="12700" cap="flat" cmpd="sng" algn="ctr">
          <a:solidFill>
            <a:schemeClr val="accent2">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1033" tIns="55880" rIns="55880" bIns="55880" numCol="1" spcCol="1270" anchor="ctr" anchorCtr="0">
          <a:noAutofit/>
        </a:bodyPr>
        <a:lstStyle/>
        <a:p>
          <a:pPr lvl="0" algn="l" defTabSz="977900">
            <a:lnSpc>
              <a:spcPct val="90000"/>
            </a:lnSpc>
            <a:spcBef>
              <a:spcPct val="0"/>
            </a:spcBef>
            <a:spcAft>
              <a:spcPct val="35000"/>
            </a:spcAft>
          </a:pPr>
          <a:r>
            <a:rPr lang="es-MX" sz="2200" b="1" kern="1200" dirty="0" smtClean="0">
              <a:solidFill>
                <a:schemeClr val="tx1"/>
              </a:solidFill>
              <a:latin typeface="Arial" panose="020B0604020202020204" pitchFamily="34" charset="0"/>
              <a:cs typeface="Arial" panose="020B0604020202020204" pitchFamily="34" charset="0"/>
            </a:rPr>
            <a:t>YO PERSONA</a:t>
          </a:r>
          <a:endParaRPr lang="es-MX" sz="2200" b="1" kern="1200" dirty="0">
            <a:solidFill>
              <a:schemeClr val="tx1"/>
            </a:solidFill>
            <a:latin typeface="Arial" panose="020B0604020202020204" pitchFamily="34" charset="0"/>
            <a:cs typeface="Arial" panose="020B0604020202020204" pitchFamily="34" charset="0"/>
          </a:endParaRPr>
        </a:p>
      </dsp:txBody>
      <dsp:txXfrm>
        <a:off x="609233" y="324628"/>
        <a:ext cx="7955517" cy="694214"/>
      </dsp:txXfrm>
    </dsp:sp>
    <dsp:sp modelId="{B50AF7F0-8554-4BB0-8540-E81EA9D5FE6E}">
      <dsp:nvSpPr>
        <dsp:cNvPr id="0" name=""/>
        <dsp:cNvSpPr/>
      </dsp:nvSpPr>
      <dsp:spPr>
        <a:xfrm>
          <a:off x="2570" y="208847"/>
          <a:ext cx="867768" cy="86776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D909DFC-38DE-48AD-B9DD-E5881ADCA807}">
      <dsp:nvSpPr>
        <dsp:cNvPr id="0" name=""/>
        <dsp:cNvSpPr/>
      </dsp:nvSpPr>
      <dsp:spPr>
        <a:xfrm>
          <a:off x="1098887" y="1388429"/>
          <a:ext cx="7384478" cy="694214"/>
        </a:xfrm>
        <a:prstGeom prst="rect">
          <a:avLst/>
        </a:prstGeom>
        <a:solidFill>
          <a:srgbClr val="99CCFF"/>
        </a:solidFill>
        <a:ln w="12700" cap="flat" cmpd="sng" algn="ctr">
          <a:solidFill>
            <a:schemeClr val="accent2">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1033" tIns="55880" rIns="55880" bIns="55880" numCol="1" spcCol="1270" anchor="ctr" anchorCtr="0">
          <a:noAutofit/>
        </a:bodyPr>
        <a:lstStyle/>
        <a:p>
          <a:pPr lvl="0" algn="l" defTabSz="977900">
            <a:lnSpc>
              <a:spcPct val="90000"/>
            </a:lnSpc>
            <a:spcBef>
              <a:spcPct val="0"/>
            </a:spcBef>
            <a:spcAft>
              <a:spcPct val="35000"/>
            </a:spcAft>
          </a:pPr>
          <a:r>
            <a:rPr lang="es-MX" sz="2200" b="1" kern="1200" dirty="0" smtClean="0">
              <a:solidFill>
                <a:schemeClr val="tx1"/>
              </a:solidFill>
              <a:latin typeface="Arial" panose="020B0604020202020204" pitchFamily="34" charset="0"/>
              <a:cs typeface="Arial" panose="020B0604020202020204" pitchFamily="34" charset="0"/>
            </a:rPr>
            <a:t>Explorando mi identidad</a:t>
          </a:r>
          <a:endParaRPr lang="es-MX" sz="2200" b="1" kern="1200" dirty="0">
            <a:solidFill>
              <a:schemeClr val="tx1"/>
            </a:solidFill>
            <a:latin typeface="Arial" panose="020B0604020202020204" pitchFamily="34" charset="0"/>
            <a:cs typeface="Arial" panose="020B0604020202020204" pitchFamily="34" charset="0"/>
          </a:endParaRPr>
        </a:p>
      </dsp:txBody>
      <dsp:txXfrm>
        <a:off x="1098887" y="1388429"/>
        <a:ext cx="7384478" cy="694214"/>
      </dsp:txXfrm>
    </dsp:sp>
    <dsp:sp modelId="{888C5B71-DE98-4816-87F9-2EB1EDEE00D1}">
      <dsp:nvSpPr>
        <dsp:cNvPr id="0" name=""/>
        <dsp:cNvSpPr/>
      </dsp:nvSpPr>
      <dsp:spPr>
        <a:xfrm>
          <a:off x="665003" y="1301652"/>
          <a:ext cx="867768" cy="86776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B7B9034-758D-41C6-AB63-E48F7334CD84}">
      <dsp:nvSpPr>
        <dsp:cNvPr id="0" name=""/>
        <dsp:cNvSpPr/>
      </dsp:nvSpPr>
      <dsp:spPr>
        <a:xfrm>
          <a:off x="1360008" y="2429618"/>
          <a:ext cx="7123356" cy="694214"/>
        </a:xfrm>
        <a:prstGeom prst="rect">
          <a:avLst/>
        </a:prstGeom>
        <a:solidFill>
          <a:schemeClr val="accent4">
            <a:lumMod val="20000"/>
            <a:lumOff val="80000"/>
          </a:schemeClr>
        </a:solidFill>
        <a:ln w="12700" cap="flat" cmpd="sng" algn="ctr">
          <a:solidFill>
            <a:srgbClr val="00B0F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1033" tIns="55880" rIns="55880" bIns="55880" numCol="1" spcCol="1270" anchor="ctr" anchorCtr="0">
          <a:noAutofit/>
        </a:bodyPr>
        <a:lstStyle/>
        <a:p>
          <a:pPr lvl="0" algn="l" defTabSz="977900">
            <a:lnSpc>
              <a:spcPct val="90000"/>
            </a:lnSpc>
            <a:spcBef>
              <a:spcPct val="0"/>
            </a:spcBef>
            <a:spcAft>
              <a:spcPct val="35000"/>
            </a:spcAft>
          </a:pPr>
          <a:r>
            <a:rPr lang="es-MX" sz="2200" b="1" kern="1200" dirty="0" smtClean="0">
              <a:solidFill>
                <a:schemeClr val="tx1"/>
              </a:solidFill>
              <a:latin typeface="Arial" panose="020B0604020202020204" pitchFamily="34" charset="0"/>
              <a:cs typeface="Arial" panose="020B0604020202020204" pitchFamily="34" charset="0"/>
            </a:rPr>
            <a:t>Reconociendo mi autoestima</a:t>
          </a:r>
          <a:endParaRPr lang="es-MX" sz="2200" b="1" kern="1200" dirty="0">
            <a:solidFill>
              <a:schemeClr val="tx1"/>
            </a:solidFill>
            <a:latin typeface="Arial" panose="020B0604020202020204" pitchFamily="34" charset="0"/>
            <a:cs typeface="Arial" panose="020B0604020202020204" pitchFamily="34" charset="0"/>
          </a:endParaRPr>
        </a:p>
      </dsp:txBody>
      <dsp:txXfrm>
        <a:off x="1360008" y="2429618"/>
        <a:ext cx="7123356" cy="694214"/>
      </dsp:txXfrm>
    </dsp:sp>
    <dsp:sp modelId="{F1172E66-DF5E-4439-A974-6BD061213E23}">
      <dsp:nvSpPr>
        <dsp:cNvPr id="0" name=""/>
        <dsp:cNvSpPr/>
      </dsp:nvSpPr>
      <dsp:spPr>
        <a:xfrm>
          <a:off x="926124" y="2342842"/>
          <a:ext cx="867768" cy="86776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8C0A128-8661-4868-A7EF-F73326AE8D9C}">
      <dsp:nvSpPr>
        <dsp:cNvPr id="0" name=""/>
        <dsp:cNvSpPr/>
      </dsp:nvSpPr>
      <dsp:spPr>
        <a:xfrm>
          <a:off x="1360008" y="3470149"/>
          <a:ext cx="7123356" cy="694214"/>
        </a:xfrm>
        <a:prstGeom prst="rect">
          <a:avLst/>
        </a:prstGeom>
        <a:solidFill>
          <a:schemeClr val="accent4">
            <a:lumMod val="20000"/>
            <a:lumOff val="80000"/>
          </a:schemeClr>
        </a:solidFill>
        <a:ln w="12700" cap="flat" cmpd="sng" algn="ctr">
          <a:solidFill>
            <a:srgbClr val="00B0F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1033" tIns="55880" rIns="55880" bIns="55880" numCol="1" spcCol="1270" anchor="ctr" anchorCtr="0">
          <a:noAutofit/>
        </a:bodyPr>
        <a:lstStyle/>
        <a:p>
          <a:pPr lvl="0" algn="l" defTabSz="977900">
            <a:lnSpc>
              <a:spcPct val="90000"/>
            </a:lnSpc>
            <a:spcBef>
              <a:spcPct val="0"/>
            </a:spcBef>
            <a:spcAft>
              <a:spcPct val="35000"/>
            </a:spcAft>
          </a:pPr>
          <a:r>
            <a:rPr lang="es-MX" sz="2200" b="1" kern="1200" dirty="0" smtClean="0">
              <a:solidFill>
                <a:schemeClr val="tx1"/>
              </a:solidFill>
              <a:latin typeface="Arial" panose="020B0604020202020204" pitchFamily="34" charset="0"/>
              <a:cs typeface="Arial" panose="020B0604020202020204" pitchFamily="34" charset="0"/>
            </a:rPr>
            <a:t>Autoaceptación, autoconcepto y pensamientos erróneos en la autoestima</a:t>
          </a:r>
          <a:endParaRPr lang="es-MX" sz="2200" b="1" kern="1200" dirty="0">
            <a:solidFill>
              <a:schemeClr val="tx1"/>
            </a:solidFill>
            <a:latin typeface="Arial" panose="020B0604020202020204" pitchFamily="34" charset="0"/>
            <a:cs typeface="Arial" panose="020B0604020202020204" pitchFamily="34" charset="0"/>
          </a:endParaRPr>
        </a:p>
      </dsp:txBody>
      <dsp:txXfrm>
        <a:off x="1360008" y="3470149"/>
        <a:ext cx="7123356" cy="694214"/>
      </dsp:txXfrm>
    </dsp:sp>
    <dsp:sp modelId="{12BCA7F8-A410-4D22-85AE-075AF8432E74}">
      <dsp:nvSpPr>
        <dsp:cNvPr id="0" name=""/>
        <dsp:cNvSpPr/>
      </dsp:nvSpPr>
      <dsp:spPr>
        <a:xfrm>
          <a:off x="926124" y="3383372"/>
          <a:ext cx="867768" cy="86776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1302F87-C9A5-4BC8-8C88-8F4589642EE8}">
      <dsp:nvSpPr>
        <dsp:cNvPr id="0" name=""/>
        <dsp:cNvSpPr/>
      </dsp:nvSpPr>
      <dsp:spPr>
        <a:xfrm>
          <a:off x="1098887" y="4511339"/>
          <a:ext cx="7384478" cy="694214"/>
        </a:xfrm>
        <a:prstGeom prst="rect">
          <a:avLst/>
        </a:prstGeom>
        <a:solidFill>
          <a:srgbClr val="99CCFF"/>
        </a:solidFill>
        <a:ln w="12700" cap="flat" cmpd="sng" algn="ctr">
          <a:solidFill>
            <a:schemeClr val="accent2">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1033" tIns="55880" rIns="55880" bIns="55880" numCol="1" spcCol="1270" anchor="ctr" anchorCtr="0">
          <a:noAutofit/>
        </a:bodyPr>
        <a:lstStyle/>
        <a:p>
          <a:pPr lvl="0" algn="l" defTabSz="977900">
            <a:lnSpc>
              <a:spcPct val="90000"/>
            </a:lnSpc>
            <a:spcBef>
              <a:spcPct val="0"/>
            </a:spcBef>
            <a:spcAft>
              <a:spcPct val="35000"/>
            </a:spcAft>
          </a:pPr>
          <a:r>
            <a:rPr lang="es-MX" sz="2200" b="1" kern="1200" dirty="0" smtClean="0">
              <a:solidFill>
                <a:schemeClr val="tx1"/>
              </a:solidFill>
              <a:latin typeface="Arial" panose="020B0604020202020204" pitchFamily="34" charset="0"/>
              <a:cs typeface="Arial" panose="020B0604020202020204" pitchFamily="34" charset="0"/>
            </a:rPr>
            <a:t>Habilidades y autoestima</a:t>
          </a:r>
          <a:endParaRPr lang="es-MX" sz="2200" b="1" kern="1200" dirty="0">
            <a:solidFill>
              <a:schemeClr val="tx1"/>
            </a:solidFill>
            <a:latin typeface="Arial" panose="020B0604020202020204" pitchFamily="34" charset="0"/>
            <a:cs typeface="Arial" panose="020B0604020202020204" pitchFamily="34" charset="0"/>
          </a:endParaRPr>
        </a:p>
      </dsp:txBody>
      <dsp:txXfrm>
        <a:off x="1098887" y="4511339"/>
        <a:ext cx="7384478" cy="694214"/>
      </dsp:txXfrm>
    </dsp:sp>
    <dsp:sp modelId="{205C4076-6A82-493C-8E97-D5F201A59816}">
      <dsp:nvSpPr>
        <dsp:cNvPr id="0" name=""/>
        <dsp:cNvSpPr/>
      </dsp:nvSpPr>
      <dsp:spPr>
        <a:xfrm>
          <a:off x="665003" y="4424562"/>
          <a:ext cx="867768" cy="86776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B74ADC5-910B-4CE1-A52B-31088AF97F3B}">
      <dsp:nvSpPr>
        <dsp:cNvPr id="0" name=""/>
        <dsp:cNvSpPr/>
      </dsp:nvSpPr>
      <dsp:spPr>
        <a:xfrm>
          <a:off x="527848" y="5552529"/>
          <a:ext cx="7955517" cy="694214"/>
        </a:xfrm>
        <a:prstGeom prst="rect">
          <a:avLst/>
        </a:prstGeom>
        <a:solidFill>
          <a:srgbClr val="99CCFF"/>
        </a:solidFill>
        <a:ln w="12700" cap="flat" cmpd="sng" algn="ctr">
          <a:solidFill>
            <a:schemeClr val="accent2">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1033" tIns="55880" rIns="55880" bIns="55880" numCol="1" spcCol="1270" anchor="ctr" anchorCtr="0">
          <a:noAutofit/>
        </a:bodyPr>
        <a:lstStyle/>
        <a:p>
          <a:pPr lvl="0" algn="l" defTabSz="977900">
            <a:lnSpc>
              <a:spcPct val="90000"/>
            </a:lnSpc>
            <a:spcBef>
              <a:spcPct val="0"/>
            </a:spcBef>
            <a:spcAft>
              <a:spcPct val="35000"/>
            </a:spcAft>
          </a:pPr>
          <a:r>
            <a:rPr lang="es-MX" sz="2200" b="1" kern="1200" dirty="0" smtClean="0">
              <a:solidFill>
                <a:schemeClr val="tx1"/>
              </a:solidFill>
            </a:rPr>
            <a:t>Actividades</a:t>
          </a:r>
          <a:endParaRPr lang="es-MX" sz="2200" b="1" kern="1200" dirty="0">
            <a:solidFill>
              <a:schemeClr val="tx1"/>
            </a:solidFill>
          </a:endParaRPr>
        </a:p>
      </dsp:txBody>
      <dsp:txXfrm>
        <a:off x="527848" y="5552529"/>
        <a:ext cx="7955517" cy="694214"/>
      </dsp:txXfrm>
    </dsp:sp>
    <dsp:sp modelId="{10AE1560-4BBE-465A-BDD3-EBE12E2B9BEB}">
      <dsp:nvSpPr>
        <dsp:cNvPr id="0" name=""/>
        <dsp:cNvSpPr/>
      </dsp:nvSpPr>
      <dsp:spPr>
        <a:xfrm>
          <a:off x="93964" y="5465752"/>
          <a:ext cx="867768" cy="86776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489441-7FFB-41EB-86FE-56872514F409}">
      <dsp:nvSpPr>
        <dsp:cNvPr id="0" name=""/>
        <dsp:cNvSpPr/>
      </dsp:nvSpPr>
      <dsp:spPr>
        <a:xfrm>
          <a:off x="137281" y="0"/>
          <a:ext cx="3547080" cy="5526345"/>
        </a:xfrm>
        <a:prstGeom prst="roundRect">
          <a:avLst>
            <a:gd name="adj" fmla="val 1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ES" sz="2800" kern="1200" dirty="0" smtClean="0"/>
            <a:t>Difusa</a:t>
          </a:r>
        </a:p>
        <a:p>
          <a:pPr lvl="0" algn="just" defTabSz="1244600">
            <a:lnSpc>
              <a:spcPct val="90000"/>
            </a:lnSpc>
            <a:spcBef>
              <a:spcPct val="0"/>
            </a:spcBef>
            <a:spcAft>
              <a:spcPct val="35000"/>
            </a:spcAft>
          </a:pPr>
          <a:r>
            <a:rPr lang="es-ES" sz="1500" kern="1200" dirty="0" smtClean="0"/>
            <a:t>Según Rice (1997), el adolescente situado en este estatus no ha hecho un proceso de exploración significativa para encontrar una identidad ni se ha comprometido a nivel vocacional ni ideológico.</a:t>
          </a:r>
          <a:endParaRPr lang="es-ES" sz="1500" kern="1200" dirty="0"/>
        </a:p>
      </dsp:txBody>
      <dsp:txXfrm>
        <a:off x="137281" y="2210538"/>
        <a:ext cx="3547080" cy="2210538"/>
      </dsp:txXfrm>
    </dsp:sp>
    <dsp:sp modelId="{4B154FE3-FB87-417B-9C99-B65504EEC217}">
      <dsp:nvSpPr>
        <dsp:cNvPr id="0" name=""/>
        <dsp:cNvSpPr/>
      </dsp:nvSpPr>
      <dsp:spPr>
        <a:xfrm>
          <a:off x="855683" y="331580"/>
          <a:ext cx="1840273" cy="1840273"/>
        </a:xfrm>
        <a:prstGeom prst="ellipse">
          <a:avLst/>
        </a:prstGeom>
        <a:solidFill>
          <a:schemeClr val="accent5">
            <a:tint val="5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4296149D-1396-4BAB-91EB-D0550B8CFC05}">
      <dsp:nvSpPr>
        <dsp:cNvPr id="0" name=""/>
        <dsp:cNvSpPr/>
      </dsp:nvSpPr>
      <dsp:spPr>
        <a:xfrm>
          <a:off x="3655772" y="0"/>
          <a:ext cx="3547080" cy="5526345"/>
        </a:xfrm>
        <a:prstGeom prst="roundRect">
          <a:avLst>
            <a:gd name="adj" fmla="val 10000"/>
          </a:avLst>
        </a:prstGeom>
        <a:solidFill>
          <a:schemeClr val="accent5">
            <a:hueOff val="-3676672"/>
            <a:satOff val="-5114"/>
            <a:lumOff val="-1961"/>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endParaRPr lang="es-ES" sz="2400" kern="1200" dirty="0" smtClean="0"/>
        </a:p>
        <a:p>
          <a:pPr lvl="0" algn="ctr" defTabSz="1066800">
            <a:lnSpc>
              <a:spcPct val="90000"/>
            </a:lnSpc>
            <a:spcBef>
              <a:spcPct val="0"/>
            </a:spcBef>
            <a:spcAft>
              <a:spcPct val="35000"/>
            </a:spcAft>
          </a:pPr>
          <a:r>
            <a:rPr lang="es-ES" sz="2400" kern="1200" dirty="0" smtClean="0"/>
            <a:t>Hipotecada</a:t>
          </a:r>
        </a:p>
        <a:p>
          <a:pPr lvl="0" algn="just" defTabSz="1066800">
            <a:lnSpc>
              <a:spcPct val="90000"/>
            </a:lnSpc>
            <a:spcBef>
              <a:spcPct val="0"/>
            </a:spcBef>
            <a:spcAft>
              <a:spcPct val="35000"/>
            </a:spcAft>
          </a:pPr>
          <a:r>
            <a:rPr lang="es-ES" sz="1400" kern="1200" dirty="0" smtClean="0"/>
            <a:t>El adolescente con este tipo de identidad ha asumido un compromiso sin exploración, "mediante la adopción de los roles y valores de figuras de identificación precoz como por ejemplo los padres"</a:t>
          </a:r>
        </a:p>
        <a:p>
          <a:pPr lvl="0" algn="just" defTabSz="1066800">
            <a:lnSpc>
              <a:spcPct val="90000"/>
            </a:lnSpc>
            <a:spcBef>
              <a:spcPct val="0"/>
            </a:spcBef>
            <a:spcAft>
              <a:spcPct val="35000"/>
            </a:spcAft>
          </a:pPr>
          <a:r>
            <a:rPr lang="es-ES" sz="1400" kern="1200" dirty="0" smtClean="0"/>
            <a:t>(</a:t>
          </a:r>
          <a:r>
            <a:rPr lang="es-ES" sz="1400" kern="1200" dirty="0" err="1" smtClean="0"/>
            <a:t>Zacarés</a:t>
          </a:r>
          <a:r>
            <a:rPr lang="es-ES" sz="1400" kern="1200" dirty="0" smtClean="0"/>
            <a:t> y otros, 2009:316). Es decir, no ha experimentado una crisis de identidad ni ha hecho una exploración significativa y permanece arraigado y comprometido a los valores aprendidos durante su infancia</a:t>
          </a:r>
          <a:r>
            <a:rPr lang="es-ES" sz="1100" kern="1200" dirty="0" smtClean="0"/>
            <a:t>.</a:t>
          </a:r>
          <a:endParaRPr lang="es-ES" sz="1100" kern="1200" dirty="0"/>
        </a:p>
      </dsp:txBody>
      <dsp:txXfrm>
        <a:off x="3655772" y="2210538"/>
        <a:ext cx="3547080" cy="2210538"/>
      </dsp:txXfrm>
    </dsp:sp>
    <dsp:sp modelId="{0B3DECBB-655D-45FF-8EB8-2BE54B1A8826}">
      <dsp:nvSpPr>
        <dsp:cNvPr id="0" name=""/>
        <dsp:cNvSpPr/>
      </dsp:nvSpPr>
      <dsp:spPr>
        <a:xfrm>
          <a:off x="4509176" y="331580"/>
          <a:ext cx="1840273" cy="1840273"/>
        </a:xfrm>
        <a:prstGeom prst="ellipse">
          <a:avLst/>
        </a:prstGeom>
        <a:solidFill>
          <a:schemeClr val="accent5">
            <a:tint val="50000"/>
            <a:hueOff val="-3694485"/>
            <a:satOff val="-6499"/>
            <a:lumOff val="-836"/>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CD4ABDF9-FC61-4AAC-B536-9EB27405FCC0}">
      <dsp:nvSpPr>
        <dsp:cNvPr id="0" name=""/>
        <dsp:cNvSpPr/>
      </dsp:nvSpPr>
      <dsp:spPr>
        <a:xfrm>
          <a:off x="7272376" y="0"/>
          <a:ext cx="3547080" cy="5526345"/>
        </a:xfrm>
        <a:prstGeom prst="roundRect">
          <a:avLst>
            <a:gd name="adj" fmla="val 10000"/>
          </a:avLst>
        </a:prstGeom>
        <a:solidFill>
          <a:schemeClr val="accent5">
            <a:hueOff val="-7353344"/>
            <a:satOff val="-10228"/>
            <a:lumOff val="-392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ES" sz="2800" kern="1200" dirty="0" smtClean="0"/>
            <a:t>Lograda/ alcanzada</a:t>
          </a:r>
        </a:p>
        <a:p>
          <a:pPr lvl="0" algn="just" defTabSz="1244600">
            <a:lnSpc>
              <a:spcPct val="90000"/>
            </a:lnSpc>
            <a:spcBef>
              <a:spcPct val="0"/>
            </a:spcBef>
            <a:spcAft>
              <a:spcPct val="35000"/>
            </a:spcAft>
          </a:pPr>
          <a:r>
            <a:rPr lang="es-ES" sz="1400" kern="1200" dirty="0" smtClean="0"/>
            <a:t>El adolescente con esta identidad ha finalizado el período de exploración, superando una fase de moratoria, y adopta una serie de compromisos relativamente estables y firmes.</a:t>
          </a:r>
          <a:endParaRPr lang="es-ES" sz="1400" kern="1200" dirty="0"/>
        </a:p>
      </dsp:txBody>
      <dsp:txXfrm>
        <a:off x="7272376" y="2210538"/>
        <a:ext cx="3547080" cy="2210538"/>
      </dsp:txXfrm>
    </dsp:sp>
    <dsp:sp modelId="{EE88CD33-5A36-4EB7-89B7-48C5B7C4B80F}">
      <dsp:nvSpPr>
        <dsp:cNvPr id="0" name=""/>
        <dsp:cNvSpPr/>
      </dsp:nvSpPr>
      <dsp:spPr>
        <a:xfrm>
          <a:off x="8162669" y="331580"/>
          <a:ext cx="1840273" cy="1840273"/>
        </a:xfrm>
        <a:prstGeom prst="ellipse">
          <a:avLst/>
        </a:prstGeom>
        <a:solidFill>
          <a:schemeClr val="accent5">
            <a:tint val="50000"/>
            <a:hueOff val="-7388970"/>
            <a:satOff val="-12997"/>
            <a:lumOff val="-1672"/>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61A4B1C2-44BB-450F-93D0-4D00588C5B85}">
      <dsp:nvSpPr>
        <dsp:cNvPr id="0" name=""/>
        <dsp:cNvSpPr/>
      </dsp:nvSpPr>
      <dsp:spPr>
        <a:xfrm flipV="1">
          <a:off x="434345" y="4915715"/>
          <a:ext cx="9989935" cy="610630"/>
        </a:xfrm>
        <a:prstGeom prst="leftRightArrow">
          <a:avLst/>
        </a:prstGeom>
        <a:solidFill>
          <a:schemeClr val="accent5">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0C9C87-93FD-4D05-AC71-3A06A9BA5B8A}">
      <dsp:nvSpPr>
        <dsp:cNvPr id="0" name=""/>
        <dsp:cNvSpPr/>
      </dsp:nvSpPr>
      <dsp:spPr>
        <a:xfrm>
          <a:off x="1788177" y="509593"/>
          <a:ext cx="4551680" cy="4551680"/>
        </a:xfrm>
        <a:prstGeom prst="pie">
          <a:avLst>
            <a:gd name="adj1" fmla="val 16200000"/>
            <a:gd name="adj2" fmla="val 1800000"/>
          </a:avLst>
        </a:prstGeom>
        <a:solidFill>
          <a:srgbClr val="FF99FF"/>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s-ES" sz="2100" kern="1200" dirty="0" smtClean="0"/>
            <a:t>El </a:t>
          </a:r>
          <a:r>
            <a:rPr lang="es-ES" sz="2100" kern="1200" dirty="0" err="1" smtClean="0"/>
            <a:t>autorrespeto</a:t>
          </a:r>
          <a:endParaRPr lang="es-ES" sz="2100" kern="1200" dirty="0" smtClean="0"/>
        </a:p>
        <a:p>
          <a:pPr lvl="0" algn="ctr" defTabSz="933450">
            <a:lnSpc>
              <a:spcPct val="90000"/>
            </a:lnSpc>
            <a:spcBef>
              <a:spcPct val="0"/>
            </a:spcBef>
            <a:spcAft>
              <a:spcPct val="35000"/>
            </a:spcAft>
          </a:pPr>
          <a:r>
            <a:rPr lang="es-ES" sz="2100" kern="1200" dirty="0" smtClean="0"/>
            <a:t>(conductual)</a:t>
          </a:r>
          <a:endParaRPr lang="es-ES" sz="2100" kern="1200" dirty="0"/>
        </a:p>
      </dsp:txBody>
      <dsp:txXfrm>
        <a:off x="4262882" y="1349486"/>
        <a:ext cx="1544320" cy="1517226"/>
      </dsp:txXfrm>
    </dsp:sp>
    <dsp:sp modelId="{31DBF340-788F-4508-978D-3E704BCB0BFD}">
      <dsp:nvSpPr>
        <dsp:cNvPr id="0" name=""/>
        <dsp:cNvSpPr/>
      </dsp:nvSpPr>
      <dsp:spPr>
        <a:xfrm>
          <a:off x="1681132" y="747791"/>
          <a:ext cx="4551680" cy="4551680"/>
        </a:xfrm>
        <a:prstGeom prst="pie">
          <a:avLst>
            <a:gd name="adj1" fmla="val 1800000"/>
            <a:gd name="adj2" fmla="val 9000000"/>
          </a:avLst>
        </a:prstGeom>
        <a:solidFill>
          <a:schemeClr val="accent4">
            <a:hueOff val="5197846"/>
            <a:satOff val="-23984"/>
            <a:lumOff val="883"/>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s-ES" sz="2100" kern="1200" dirty="0" smtClean="0"/>
            <a:t>El autoconcepto</a:t>
          </a:r>
        </a:p>
        <a:p>
          <a:pPr lvl="0" algn="ctr" defTabSz="933450">
            <a:lnSpc>
              <a:spcPct val="90000"/>
            </a:lnSpc>
            <a:spcBef>
              <a:spcPct val="0"/>
            </a:spcBef>
            <a:spcAft>
              <a:spcPct val="35000"/>
            </a:spcAft>
          </a:pPr>
          <a:r>
            <a:rPr lang="es-ES" sz="2100" kern="1200" dirty="0" smtClean="0"/>
            <a:t>(afectivo)</a:t>
          </a:r>
          <a:endParaRPr lang="es-ES" sz="2100" kern="1200" dirty="0"/>
        </a:p>
      </dsp:txBody>
      <dsp:txXfrm>
        <a:off x="2927425" y="3619684"/>
        <a:ext cx="2059093" cy="1408853"/>
      </dsp:txXfrm>
    </dsp:sp>
    <dsp:sp modelId="{7C123B62-241F-491B-BF76-10019CFC0495}">
      <dsp:nvSpPr>
        <dsp:cNvPr id="0" name=""/>
        <dsp:cNvSpPr/>
      </dsp:nvSpPr>
      <dsp:spPr>
        <a:xfrm>
          <a:off x="1670845" y="501226"/>
          <a:ext cx="4551680" cy="4551680"/>
        </a:xfrm>
        <a:prstGeom prst="pie">
          <a:avLst>
            <a:gd name="adj1" fmla="val 9000000"/>
            <a:gd name="adj2" fmla="val 16200000"/>
          </a:avLst>
        </a:prstGeom>
        <a:solidFill>
          <a:schemeClr val="accent4">
            <a:hueOff val="10395692"/>
            <a:satOff val="-47968"/>
            <a:lumOff val="1765"/>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s-ES" sz="2100" kern="1200" dirty="0" smtClean="0"/>
            <a:t>El conocimiento de sí mismo</a:t>
          </a:r>
        </a:p>
        <a:p>
          <a:pPr lvl="0" algn="ctr" defTabSz="933450">
            <a:lnSpc>
              <a:spcPct val="90000"/>
            </a:lnSpc>
            <a:spcBef>
              <a:spcPct val="0"/>
            </a:spcBef>
            <a:spcAft>
              <a:spcPct val="35000"/>
            </a:spcAft>
          </a:pPr>
          <a:r>
            <a:rPr lang="es-ES" sz="2100" kern="1200" dirty="0" smtClean="0"/>
            <a:t>(cognitivo)</a:t>
          </a:r>
          <a:endParaRPr lang="es-ES" sz="2100" kern="1200" dirty="0"/>
        </a:p>
      </dsp:txBody>
      <dsp:txXfrm>
        <a:off x="2158525" y="1395306"/>
        <a:ext cx="1544320" cy="151722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DA980E-DE9C-4115-B7B4-EF7DCDC34D53}">
      <dsp:nvSpPr>
        <dsp:cNvPr id="0" name=""/>
        <dsp:cNvSpPr/>
      </dsp:nvSpPr>
      <dsp:spPr>
        <a:xfrm>
          <a:off x="0" y="139476"/>
          <a:ext cx="10253609" cy="2438400"/>
        </a:xfrm>
        <a:prstGeom prst="roundRect">
          <a:avLst>
            <a:gd name="adj" fmla="val 10000"/>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91DFA34-CB20-47DF-AE80-62F2BD101244}">
      <dsp:nvSpPr>
        <dsp:cNvPr id="0" name=""/>
        <dsp:cNvSpPr/>
      </dsp:nvSpPr>
      <dsp:spPr>
        <a:xfrm>
          <a:off x="307961" y="325120"/>
          <a:ext cx="2993172" cy="1788160"/>
        </a:xfrm>
        <a:prstGeom prst="roundRect">
          <a:avLst>
            <a:gd name="adj" fmla="val 10000"/>
          </a:avLst>
        </a:prstGeom>
        <a:solidFill>
          <a:schemeClr val="accent5">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05E9F6B-7E84-48B8-87AE-395A090AEAE2}">
      <dsp:nvSpPr>
        <dsp:cNvPr id="0" name=""/>
        <dsp:cNvSpPr/>
      </dsp:nvSpPr>
      <dsp:spPr>
        <a:xfrm rot="10800000">
          <a:off x="282878" y="2417836"/>
          <a:ext cx="2993172" cy="2980266"/>
        </a:xfrm>
        <a:prstGeom prst="round2SameRect">
          <a:avLst>
            <a:gd name="adj1" fmla="val 10500"/>
            <a:gd name="adj2" fmla="val 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t" anchorCtr="0">
          <a:noAutofit/>
        </a:bodyPr>
        <a:lstStyle/>
        <a:p>
          <a:pPr lvl="0" algn="ctr" defTabSz="711200">
            <a:lnSpc>
              <a:spcPct val="90000"/>
            </a:lnSpc>
            <a:spcBef>
              <a:spcPct val="0"/>
            </a:spcBef>
            <a:spcAft>
              <a:spcPct val="35000"/>
            </a:spcAft>
          </a:pPr>
          <a:r>
            <a:rPr lang="es-ES" sz="1600" b="1" kern="1200" dirty="0" smtClean="0"/>
            <a:t>Autoaceptación</a:t>
          </a:r>
        </a:p>
        <a:p>
          <a:pPr lvl="0" algn="just" defTabSz="711200">
            <a:lnSpc>
              <a:spcPct val="90000"/>
            </a:lnSpc>
            <a:spcBef>
              <a:spcPct val="0"/>
            </a:spcBef>
            <a:spcAft>
              <a:spcPct val="35000"/>
            </a:spcAft>
          </a:pPr>
          <a:r>
            <a:rPr lang="es-ES" sz="1600" kern="1200" dirty="0" smtClean="0"/>
            <a:t>Consiste en aceptar y aprobarse a uno mismo y cada una de las partes que nos forman o nos integran, teniendo en cuenta tanto nuestras virtudes y nuestros defectos, ya que todos forman parte de nuestro ser.</a:t>
          </a:r>
          <a:endParaRPr lang="es-ES" sz="1600" kern="1200" dirty="0"/>
        </a:p>
      </dsp:txBody>
      <dsp:txXfrm rot="10800000">
        <a:off x="374531" y="2417836"/>
        <a:ext cx="2809866" cy="2888613"/>
      </dsp:txXfrm>
    </dsp:sp>
    <dsp:sp modelId="{CFEAE04F-898C-4EC9-846B-0D192D1E26A6}">
      <dsp:nvSpPr>
        <dsp:cNvPr id="0" name=""/>
        <dsp:cNvSpPr/>
      </dsp:nvSpPr>
      <dsp:spPr>
        <a:xfrm>
          <a:off x="3600451" y="325120"/>
          <a:ext cx="2993172" cy="1788160"/>
        </a:xfrm>
        <a:prstGeom prst="roundRect">
          <a:avLst>
            <a:gd name="adj" fmla="val 10000"/>
          </a:avLst>
        </a:prstGeom>
        <a:solidFill>
          <a:schemeClr val="accent5">
            <a:tint val="50000"/>
            <a:hueOff val="-3694485"/>
            <a:satOff val="-6499"/>
            <a:lumOff val="-83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FB09F6B-9F8B-4FC8-BF75-EFCCD79F2CFB}">
      <dsp:nvSpPr>
        <dsp:cNvPr id="0" name=""/>
        <dsp:cNvSpPr/>
      </dsp:nvSpPr>
      <dsp:spPr>
        <a:xfrm rot="10800000">
          <a:off x="3558935" y="2415750"/>
          <a:ext cx="2993172" cy="2980266"/>
        </a:xfrm>
        <a:prstGeom prst="round2SameRect">
          <a:avLst>
            <a:gd name="adj1" fmla="val 10500"/>
            <a:gd name="adj2" fmla="val 0"/>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t" anchorCtr="0">
          <a:noAutofit/>
        </a:bodyPr>
        <a:lstStyle/>
        <a:p>
          <a:pPr lvl="0" algn="ctr" defTabSz="711200">
            <a:lnSpc>
              <a:spcPct val="90000"/>
            </a:lnSpc>
            <a:spcBef>
              <a:spcPct val="0"/>
            </a:spcBef>
            <a:spcAft>
              <a:spcPct val="35000"/>
            </a:spcAft>
          </a:pPr>
          <a:r>
            <a:rPr lang="es-ES" sz="1600" b="1" kern="1200" dirty="0" smtClean="0"/>
            <a:t>Autoconcepto</a:t>
          </a:r>
        </a:p>
        <a:p>
          <a:pPr lvl="0" algn="just" defTabSz="711200">
            <a:lnSpc>
              <a:spcPct val="90000"/>
            </a:lnSpc>
            <a:spcBef>
              <a:spcPct val="0"/>
            </a:spcBef>
            <a:spcAft>
              <a:spcPct val="35000"/>
            </a:spcAft>
          </a:pPr>
          <a:r>
            <a:rPr lang="es-ES" sz="2000" kern="1200" dirty="0" smtClean="0"/>
            <a:t>El autoconcepto es la opinión que una persona tiene sobre sí misma, que lleva asociado un juicio de valor.</a:t>
          </a:r>
          <a:endParaRPr lang="es-ES" sz="2000" kern="1200" dirty="0"/>
        </a:p>
      </dsp:txBody>
      <dsp:txXfrm rot="10800000">
        <a:off x="3650588" y="2415750"/>
        <a:ext cx="2809866" cy="2888613"/>
      </dsp:txXfrm>
    </dsp:sp>
    <dsp:sp modelId="{2FA56BDE-6D67-4761-8891-CBE464F7D5BA}">
      <dsp:nvSpPr>
        <dsp:cNvPr id="0" name=""/>
        <dsp:cNvSpPr/>
      </dsp:nvSpPr>
      <dsp:spPr>
        <a:xfrm>
          <a:off x="6922708" y="325120"/>
          <a:ext cx="2993172" cy="1788160"/>
        </a:xfrm>
        <a:prstGeom prst="roundRect">
          <a:avLst>
            <a:gd name="adj" fmla="val 10000"/>
          </a:avLst>
        </a:prstGeom>
        <a:solidFill>
          <a:schemeClr val="accent5">
            <a:tint val="50000"/>
            <a:hueOff val="-7388970"/>
            <a:satOff val="-12997"/>
            <a:lumOff val="-167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C78BEF3-8E1A-465F-8C09-F1CA5D195CC1}">
      <dsp:nvSpPr>
        <dsp:cNvPr id="0" name=""/>
        <dsp:cNvSpPr/>
      </dsp:nvSpPr>
      <dsp:spPr>
        <a:xfrm rot="10800000">
          <a:off x="7007609" y="2438400"/>
          <a:ext cx="3052706" cy="2980266"/>
        </a:xfrm>
        <a:prstGeom prst="round2SameRect">
          <a:avLst>
            <a:gd name="adj1" fmla="val 10500"/>
            <a:gd name="adj2" fmla="val 0"/>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es-ES" sz="1400" b="1" kern="1200" dirty="0" smtClean="0"/>
            <a:t>Pensamientos erróneos en la autoestima</a:t>
          </a:r>
        </a:p>
        <a:p>
          <a:pPr lvl="0" algn="just" defTabSz="622300">
            <a:lnSpc>
              <a:spcPct val="90000"/>
            </a:lnSpc>
            <a:spcBef>
              <a:spcPct val="0"/>
            </a:spcBef>
            <a:spcAft>
              <a:spcPct val="35000"/>
            </a:spcAft>
          </a:pPr>
          <a:r>
            <a:rPr lang="es-ES" sz="1400" kern="1200" dirty="0" smtClean="0"/>
            <a:t>Autoacusación</a:t>
          </a:r>
        </a:p>
        <a:p>
          <a:pPr lvl="0" algn="just" defTabSz="622300">
            <a:lnSpc>
              <a:spcPct val="90000"/>
            </a:lnSpc>
            <a:spcBef>
              <a:spcPct val="0"/>
            </a:spcBef>
            <a:spcAft>
              <a:spcPct val="35000"/>
            </a:spcAft>
          </a:pPr>
          <a:r>
            <a:rPr lang="es-ES" sz="1400" kern="1200" dirty="0" err="1" smtClean="0"/>
            <a:t>Autoatribución</a:t>
          </a:r>
          <a:endParaRPr lang="es-ES" sz="1400" kern="1200" dirty="0" smtClean="0"/>
        </a:p>
        <a:p>
          <a:pPr lvl="0" algn="just" defTabSz="622300">
            <a:lnSpc>
              <a:spcPct val="90000"/>
            </a:lnSpc>
            <a:spcBef>
              <a:spcPct val="0"/>
            </a:spcBef>
            <a:spcAft>
              <a:spcPct val="35000"/>
            </a:spcAft>
          </a:pPr>
          <a:r>
            <a:rPr lang="es-ES" sz="1400" kern="1200" dirty="0" err="1" smtClean="0"/>
            <a:t>Autodesignación</a:t>
          </a:r>
          <a:r>
            <a:rPr lang="es-ES" sz="1400" kern="1200" dirty="0" smtClean="0"/>
            <a:t> simplificadora</a:t>
          </a:r>
        </a:p>
        <a:p>
          <a:pPr lvl="0" algn="just" defTabSz="622300">
            <a:lnSpc>
              <a:spcPct val="90000"/>
            </a:lnSpc>
            <a:spcBef>
              <a:spcPct val="0"/>
            </a:spcBef>
            <a:spcAft>
              <a:spcPct val="35000"/>
            </a:spcAft>
          </a:pPr>
          <a:r>
            <a:rPr lang="es-ES" sz="1400" kern="1200" dirty="0" smtClean="0"/>
            <a:t>Filtrado negativo</a:t>
          </a:r>
        </a:p>
        <a:p>
          <a:pPr lvl="0" algn="just" defTabSz="622300">
            <a:lnSpc>
              <a:spcPct val="90000"/>
            </a:lnSpc>
            <a:spcBef>
              <a:spcPct val="0"/>
            </a:spcBef>
            <a:spcAft>
              <a:spcPct val="35000"/>
            </a:spcAft>
          </a:pPr>
          <a:r>
            <a:rPr lang="es-ES" sz="1400" kern="1200" dirty="0" err="1" smtClean="0"/>
            <a:t>Hipercontrol</a:t>
          </a:r>
          <a:endParaRPr lang="es-ES" sz="1400" kern="1200" dirty="0" smtClean="0"/>
        </a:p>
        <a:p>
          <a:pPr lvl="0" algn="just" defTabSz="622300">
            <a:lnSpc>
              <a:spcPct val="90000"/>
            </a:lnSpc>
            <a:spcBef>
              <a:spcPct val="0"/>
            </a:spcBef>
            <a:spcAft>
              <a:spcPct val="35000"/>
            </a:spcAft>
          </a:pPr>
          <a:r>
            <a:rPr lang="es-ES" sz="1400" kern="1200" dirty="0" err="1" smtClean="0"/>
            <a:t>Hipocontrol</a:t>
          </a:r>
          <a:endParaRPr lang="es-ES" sz="1400" kern="1200" dirty="0" smtClean="0"/>
        </a:p>
        <a:p>
          <a:pPr lvl="0" algn="just" defTabSz="622300">
            <a:lnSpc>
              <a:spcPct val="90000"/>
            </a:lnSpc>
            <a:spcBef>
              <a:spcPct val="0"/>
            </a:spcBef>
            <a:spcAft>
              <a:spcPct val="35000"/>
            </a:spcAft>
          </a:pPr>
          <a:r>
            <a:rPr lang="es-ES" sz="1400" kern="1200" dirty="0" err="1" smtClean="0"/>
            <a:t>Hipergeneralización</a:t>
          </a:r>
          <a:endParaRPr lang="es-ES" sz="1400" kern="1200" dirty="0" smtClean="0"/>
        </a:p>
        <a:p>
          <a:pPr lvl="0" algn="just" defTabSz="622300">
            <a:lnSpc>
              <a:spcPct val="90000"/>
            </a:lnSpc>
            <a:spcBef>
              <a:spcPct val="0"/>
            </a:spcBef>
            <a:spcAft>
              <a:spcPct val="35000"/>
            </a:spcAft>
          </a:pPr>
          <a:r>
            <a:rPr lang="en-US" sz="1400" kern="1200" dirty="0" err="1" smtClean="0"/>
            <a:t>Pensamiento</a:t>
          </a:r>
          <a:r>
            <a:rPr lang="en-US" sz="1400" kern="1200" dirty="0" smtClean="0"/>
            <a:t> </a:t>
          </a:r>
          <a:r>
            <a:rPr lang="en-US" sz="1400" kern="1200" dirty="0" err="1" smtClean="0"/>
            <a:t>polarizado</a:t>
          </a:r>
          <a:endParaRPr lang="en-US" sz="1400" kern="1200" dirty="0" smtClean="0"/>
        </a:p>
        <a:p>
          <a:pPr lvl="0" algn="just" defTabSz="622300">
            <a:lnSpc>
              <a:spcPct val="90000"/>
            </a:lnSpc>
            <a:spcBef>
              <a:spcPct val="0"/>
            </a:spcBef>
            <a:spcAft>
              <a:spcPct val="35000"/>
            </a:spcAft>
          </a:pPr>
          <a:r>
            <a:rPr lang="en-US" sz="1400" kern="1200" dirty="0" err="1" smtClean="0"/>
            <a:t>Razonamiento</a:t>
          </a:r>
          <a:r>
            <a:rPr lang="en-US" sz="1400" kern="1200" dirty="0" smtClean="0"/>
            <a:t> </a:t>
          </a:r>
          <a:r>
            <a:rPr lang="en-US" sz="1400" kern="1200" dirty="0" err="1" smtClean="0"/>
            <a:t>emocional</a:t>
          </a:r>
          <a:endParaRPr lang="es-ES" sz="1400" b="1" kern="1200" dirty="0"/>
        </a:p>
      </dsp:txBody>
      <dsp:txXfrm rot="10800000">
        <a:off x="7099262" y="2438400"/>
        <a:ext cx="2869400" cy="288861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F82A24-663A-4257-B960-E328A474F1E4}">
      <dsp:nvSpPr>
        <dsp:cNvPr id="0" name=""/>
        <dsp:cNvSpPr/>
      </dsp:nvSpPr>
      <dsp:spPr>
        <a:xfrm>
          <a:off x="0" y="0"/>
          <a:ext cx="9142858" cy="552317"/>
        </a:xfrm>
        <a:prstGeom prst="roundRect">
          <a:avLst>
            <a:gd name="adj" fmla="val 1000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S" sz="1600" kern="1200" dirty="0" smtClean="0"/>
            <a:t>Autoacusación: se atribuye culpa o responsabilidad de lo que ocurre o deja de ocurrir</a:t>
          </a:r>
          <a:endParaRPr lang="es-ES" sz="1600" kern="1200" dirty="0"/>
        </a:p>
      </dsp:txBody>
      <dsp:txXfrm>
        <a:off x="1883803" y="0"/>
        <a:ext cx="7259054" cy="552317"/>
      </dsp:txXfrm>
    </dsp:sp>
    <dsp:sp modelId="{B038B878-60D2-454D-BC2E-27F6565BD83F}">
      <dsp:nvSpPr>
        <dsp:cNvPr id="0" name=""/>
        <dsp:cNvSpPr/>
      </dsp:nvSpPr>
      <dsp:spPr>
        <a:xfrm>
          <a:off x="55231" y="55231"/>
          <a:ext cx="1828571" cy="441854"/>
        </a:xfrm>
        <a:prstGeom prst="roundRect">
          <a:avLst>
            <a:gd name="adj" fmla="val 10000"/>
          </a:avLst>
        </a:prstGeom>
        <a:solidFill>
          <a:schemeClr val="accent1">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45A60668-728B-4E1F-BADA-5DE83B4AB24C}">
      <dsp:nvSpPr>
        <dsp:cNvPr id="0" name=""/>
        <dsp:cNvSpPr/>
      </dsp:nvSpPr>
      <dsp:spPr>
        <a:xfrm>
          <a:off x="0" y="607549"/>
          <a:ext cx="9142858" cy="552317"/>
        </a:xfrm>
        <a:prstGeom prst="roundRect">
          <a:avLst>
            <a:gd name="adj" fmla="val 1000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S" sz="1600" kern="1200" dirty="0" err="1" smtClean="0"/>
            <a:t>Autoatribución</a:t>
          </a:r>
          <a:r>
            <a:rPr lang="es-ES" sz="1600" kern="1200" dirty="0" smtClean="0"/>
            <a:t>: siente que todo cuanto sucede está en relación con ella misma</a:t>
          </a:r>
          <a:endParaRPr lang="es-ES" sz="1600" kern="1200" dirty="0"/>
        </a:p>
      </dsp:txBody>
      <dsp:txXfrm>
        <a:off x="1883803" y="607549"/>
        <a:ext cx="7259054" cy="552317"/>
      </dsp:txXfrm>
    </dsp:sp>
    <dsp:sp modelId="{25321F71-943B-484D-960F-5BC4FA385EB7}">
      <dsp:nvSpPr>
        <dsp:cNvPr id="0" name=""/>
        <dsp:cNvSpPr/>
      </dsp:nvSpPr>
      <dsp:spPr>
        <a:xfrm>
          <a:off x="55231" y="662781"/>
          <a:ext cx="1828571" cy="441854"/>
        </a:xfrm>
        <a:prstGeom prst="roundRect">
          <a:avLst>
            <a:gd name="adj" fmla="val 10000"/>
          </a:avLst>
        </a:prstGeom>
        <a:solidFill>
          <a:schemeClr val="accent1">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0F791866-E82C-43CB-84C3-D613CBEBE336}">
      <dsp:nvSpPr>
        <dsp:cNvPr id="0" name=""/>
        <dsp:cNvSpPr/>
      </dsp:nvSpPr>
      <dsp:spPr>
        <a:xfrm>
          <a:off x="0" y="1238782"/>
          <a:ext cx="9142858" cy="552317"/>
        </a:xfrm>
        <a:prstGeom prst="roundRect">
          <a:avLst>
            <a:gd name="adj" fmla="val 1000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S" sz="1600" kern="1200" dirty="0" err="1" smtClean="0"/>
            <a:t>Autodesignación</a:t>
          </a:r>
          <a:r>
            <a:rPr lang="es-ES" sz="1600" kern="1200" dirty="0" smtClean="0"/>
            <a:t> simplificadora: hace afirmaciones sobre si misma que confirman una visión distorsionada y negativa de ella</a:t>
          </a:r>
        </a:p>
      </dsp:txBody>
      <dsp:txXfrm>
        <a:off x="1883803" y="1238782"/>
        <a:ext cx="7259054" cy="552317"/>
      </dsp:txXfrm>
    </dsp:sp>
    <dsp:sp modelId="{C6E2D11D-AC38-4D23-8283-81B3E5E1C1F8}">
      <dsp:nvSpPr>
        <dsp:cNvPr id="0" name=""/>
        <dsp:cNvSpPr/>
      </dsp:nvSpPr>
      <dsp:spPr>
        <a:xfrm>
          <a:off x="55231" y="1270330"/>
          <a:ext cx="1828571" cy="441854"/>
        </a:xfrm>
        <a:prstGeom prst="roundRect">
          <a:avLst>
            <a:gd name="adj" fmla="val 10000"/>
          </a:avLst>
        </a:prstGeom>
        <a:solidFill>
          <a:schemeClr val="accent1">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8333E08E-CBB0-4039-918B-882A9B3A4379}">
      <dsp:nvSpPr>
        <dsp:cNvPr id="0" name=""/>
        <dsp:cNvSpPr/>
      </dsp:nvSpPr>
      <dsp:spPr>
        <a:xfrm>
          <a:off x="0" y="1822648"/>
          <a:ext cx="9142858" cy="552317"/>
        </a:xfrm>
        <a:prstGeom prst="roundRect">
          <a:avLst>
            <a:gd name="adj" fmla="val 1000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S" sz="1600" kern="1200" dirty="0" smtClean="0"/>
            <a:t>Filtrado negativo: ve los hechos desde un punto adverso</a:t>
          </a:r>
        </a:p>
      </dsp:txBody>
      <dsp:txXfrm>
        <a:off x="1883803" y="1822648"/>
        <a:ext cx="7259054" cy="552317"/>
      </dsp:txXfrm>
    </dsp:sp>
    <dsp:sp modelId="{B7815E0F-800A-465C-9AA8-3D537E7E21D9}">
      <dsp:nvSpPr>
        <dsp:cNvPr id="0" name=""/>
        <dsp:cNvSpPr/>
      </dsp:nvSpPr>
      <dsp:spPr>
        <a:xfrm>
          <a:off x="55231" y="1877880"/>
          <a:ext cx="1828571" cy="441854"/>
        </a:xfrm>
        <a:prstGeom prst="roundRect">
          <a:avLst>
            <a:gd name="adj" fmla="val 10000"/>
          </a:avLst>
        </a:prstGeom>
        <a:solidFill>
          <a:schemeClr val="accent1">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78466583-5C57-4E97-BCAE-A2B73D1D0785}">
      <dsp:nvSpPr>
        <dsp:cNvPr id="0" name=""/>
        <dsp:cNvSpPr/>
      </dsp:nvSpPr>
      <dsp:spPr>
        <a:xfrm>
          <a:off x="0" y="2430198"/>
          <a:ext cx="9142858" cy="552317"/>
        </a:xfrm>
        <a:prstGeom prst="roundRect">
          <a:avLst>
            <a:gd name="adj" fmla="val 1000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S" sz="1600" kern="1200" dirty="0" err="1" smtClean="0"/>
            <a:t>Hipercontrol</a:t>
          </a:r>
          <a:r>
            <a:rPr lang="es-ES" sz="1600" kern="1200" dirty="0" smtClean="0"/>
            <a:t>: piensa que las circunstancias están bajo su control y que puede lidiar con todo</a:t>
          </a:r>
        </a:p>
      </dsp:txBody>
      <dsp:txXfrm>
        <a:off x="1883803" y="2430198"/>
        <a:ext cx="7259054" cy="552317"/>
      </dsp:txXfrm>
    </dsp:sp>
    <dsp:sp modelId="{A6C892C9-271F-4202-8862-3C6CC22EF30F}">
      <dsp:nvSpPr>
        <dsp:cNvPr id="0" name=""/>
        <dsp:cNvSpPr/>
      </dsp:nvSpPr>
      <dsp:spPr>
        <a:xfrm>
          <a:off x="55231" y="2485429"/>
          <a:ext cx="1828571" cy="441854"/>
        </a:xfrm>
        <a:prstGeom prst="roundRect">
          <a:avLst>
            <a:gd name="adj" fmla="val 10000"/>
          </a:avLst>
        </a:prstGeom>
        <a:solidFill>
          <a:schemeClr val="accent1">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0D6019B7-A8B8-4155-BBB5-BA707A1B8198}">
      <dsp:nvSpPr>
        <dsp:cNvPr id="0" name=""/>
        <dsp:cNvSpPr/>
      </dsp:nvSpPr>
      <dsp:spPr>
        <a:xfrm>
          <a:off x="0" y="3037747"/>
          <a:ext cx="9142858" cy="552317"/>
        </a:xfrm>
        <a:prstGeom prst="roundRect">
          <a:avLst>
            <a:gd name="adj" fmla="val 1000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S" sz="1600" kern="1200" dirty="0" err="1" smtClean="0"/>
            <a:t>Hipocontrol</a:t>
          </a:r>
          <a:r>
            <a:rPr lang="es-ES" sz="1600" kern="1200" dirty="0" smtClean="0"/>
            <a:t>: piensa que nada está bajo su control y que nada se puede hacer</a:t>
          </a:r>
          <a:endParaRPr lang="es-ES" sz="1600" kern="1200" dirty="0"/>
        </a:p>
      </dsp:txBody>
      <dsp:txXfrm>
        <a:off x="1883803" y="3037747"/>
        <a:ext cx="7259054" cy="552317"/>
      </dsp:txXfrm>
    </dsp:sp>
    <dsp:sp modelId="{CA4F3953-0751-4739-9E81-441B4D74BD0E}">
      <dsp:nvSpPr>
        <dsp:cNvPr id="0" name=""/>
        <dsp:cNvSpPr/>
      </dsp:nvSpPr>
      <dsp:spPr>
        <a:xfrm>
          <a:off x="55231" y="3092979"/>
          <a:ext cx="1828571" cy="441854"/>
        </a:xfrm>
        <a:prstGeom prst="roundRect">
          <a:avLst>
            <a:gd name="adj" fmla="val 10000"/>
          </a:avLst>
        </a:prstGeom>
        <a:solidFill>
          <a:schemeClr val="accent1">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0FF2C765-9963-4200-93A7-7A57F550F18A}">
      <dsp:nvSpPr>
        <dsp:cNvPr id="0" name=""/>
        <dsp:cNvSpPr/>
      </dsp:nvSpPr>
      <dsp:spPr>
        <a:xfrm>
          <a:off x="0" y="3645297"/>
          <a:ext cx="9142858" cy="552317"/>
        </a:xfrm>
        <a:prstGeom prst="roundRect">
          <a:avLst>
            <a:gd name="adj" fmla="val 1000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S" sz="1600" kern="1200" dirty="0" err="1" smtClean="0"/>
            <a:t>Hipergeneralización</a:t>
          </a:r>
          <a:r>
            <a:rPr lang="es-ES" sz="1600" kern="1200" dirty="0" smtClean="0"/>
            <a:t>: traduce cualquier hecho o detalle concreto como una conclusión general</a:t>
          </a:r>
          <a:endParaRPr lang="es-ES" sz="1600" kern="1200" dirty="0"/>
        </a:p>
      </dsp:txBody>
      <dsp:txXfrm>
        <a:off x="1883803" y="3645297"/>
        <a:ext cx="7259054" cy="552317"/>
      </dsp:txXfrm>
    </dsp:sp>
    <dsp:sp modelId="{D76CDEB5-2AC7-4587-AE2D-34B80F9375D0}">
      <dsp:nvSpPr>
        <dsp:cNvPr id="0" name=""/>
        <dsp:cNvSpPr/>
      </dsp:nvSpPr>
      <dsp:spPr>
        <a:xfrm>
          <a:off x="55231" y="3700528"/>
          <a:ext cx="1828571" cy="441854"/>
        </a:xfrm>
        <a:prstGeom prst="roundRect">
          <a:avLst>
            <a:gd name="adj" fmla="val 10000"/>
          </a:avLst>
        </a:prstGeom>
        <a:solidFill>
          <a:schemeClr val="accent1">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F3C2E022-591F-459B-8853-436338487C14}">
      <dsp:nvSpPr>
        <dsp:cNvPr id="0" name=""/>
        <dsp:cNvSpPr/>
      </dsp:nvSpPr>
      <dsp:spPr>
        <a:xfrm>
          <a:off x="0" y="4252846"/>
          <a:ext cx="9142858" cy="552317"/>
        </a:xfrm>
        <a:prstGeom prst="roundRect">
          <a:avLst>
            <a:gd name="adj" fmla="val 1000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err="1" smtClean="0"/>
            <a:t>Pensamiento</a:t>
          </a:r>
          <a:r>
            <a:rPr lang="en-US" sz="1600" kern="1200" dirty="0" smtClean="0"/>
            <a:t> </a:t>
          </a:r>
          <a:r>
            <a:rPr lang="en-US" sz="1600" kern="1200" dirty="0" err="1" smtClean="0"/>
            <a:t>polarizado</a:t>
          </a:r>
          <a:r>
            <a:rPr lang="en-US" sz="1600" kern="1200" dirty="0" smtClean="0"/>
            <a:t>: </a:t>
          </a:r>
          <a:r>
            <a:rPr lang="en-US" sz="1600" kern="1200" dirty="0" err="1" smtClean="0"/>
            <a:t>ve</a:t>
          </a:r>
          <a:r>
            <a:rPr lang="en-US" sz="1600" kern="1200" dirty="0" smtClean="0"/>
            <a:t> las </a:t>
          </a:r>
          <a:r>
            <a:rPr lang="en-US" sz="1600" kern="1200" dirty="0" err="1" smtClean="0"/>
            <a:t>circunstancias</a:t>
          </a:r>
          <a:r>
            <a:rPr lang="en-US" sz="1600" kern="1200" dirty="0" smtClean="0"/>
            <a:t> </a:t>
          </a:r>
          <a:r>
            <a:rPr lang="en-US" sz="1600" kern="1200" dirty="0" err="1" smtClean="0"/>
            <a:t>buenas</a:t>
          </a:r>
          <a:r>
            <a:rPr lang="en-US" sz="1600" kern="1200" dirty="0" smtClean="0"/>
            <a:t> o </a:t>
          </a:r>
          <a:r>
            <a:rPr lang="en-US" sz="1600" kern="1200" dirty="0" err="1" smtClean="0"/>
            <a:t>malas</a:t>
          </a:r>
          <a:r>
            <a:rPr lang="en-US" sz="1600" kern="1200" dirty="0" smtClean="0"/>
            <a:t> de </a:t>
          </a:r>
          <a:r>
            <a:rPr lang="en-US" sz="1600" kern="1200" dirty="0" err="1" smtClean="0"/>
            <a:t>manera</a:t>
          </a:r>
          <a:r>
            <a:rPr lang="en-US" sz="1600" kern="1200" dirty="0" smtClean="0"/>
            <a:t> </a:t>
          </a:r>
          <a:r>
            <a:rPr lang="en-US" sz="1600" kern="1200" dirty="0" err="1" smtClean="0"/>
            <a:t>maniquea</a:t>
          </a:r>
          <a:endParaRPr lang="es-ES" sz="1600" kern="1200" dirty="0"/>
        </a:p>
      </dsp:txBody>
      <dsp:txXfrm>
        <a:off x="1883803" y="4252846"/>
        <a:ext cx="7259054" cy="552317"/>
      </dsp:txXfrm>
    </dsp:sp>
    <dsp:sp modelId="{3B0F06E3-AE6D-40AB-9BAB-A9D30D370D83}">
      <dsp:nvSpPr>
        <dsp:cNvPr id="0" name=""/>
        <dsp:cNvSpPr/>
      </dsp:nvSpPr>
      <dsp:spPr>
        <a:xfrm>
          <a:off x="55231" y="4308078"/>
          <a:ext cx="1828571" cy="441854"/>
        </a:xfrm>
        <a:prstGeom prst="roundRect">
          <a:avLst>
            <a:gd name="adj" fmla="val 10000"/>
          </a:avLst>
        </a:prstGeom>
        <a:solidFill>
          <a:schemeClr val="accent1">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684E1A90-DF87-4967-BB04-ABB89D8EF075}">
      <dsp:nvSpPr>
        <dsp:cNvPr id="0" name=""/>
        <dsp:cNvSpPr/>
      </dsp:nvSpPr>
      <dsp:spPr>
        <a:xfrm>
          <a:off x="0" y="4860396"/>
          <a:ext cx="9142858" cy="552317"/>
        </a:xfrm>
        <a:prstGeom prst="roundRect">
          <a:avLst>
            <a:gd name="adj" fmla="val 1000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dirty="0" err="1" smtClean="0"/>
            <a:t>Razonamiento</a:t>
          </a:r>
          <a:r>
            <a:rPr lang="en-US" sz="1600" kern="1200" dirty="0" smtClean="0"/>
            <a:t> </a:t>
          </a:r>
          <a:r>
            <a:rPr lang="en-US" sz="1600" kern="1200" dirty="0" err="1" smtClean="0"/>
            <a:t>emocional</a:t>
          </a:r>
          <a:r>
            <a:rPr lang="en-US" sz="1600" kern="1200" dirty="0" smtClean="0"/>
            <a:t>: </a:t>
          </a:r>
          <a:r>
            <a:rPr lang="en-US" sz="1600" kern="1200" dirty="0" err="1" smtClean="0"/>
            <a:t>utiliza</a:t>
          </a:r>
          <a:r>
            <a:rPr lang="en-US" sz="1600" kern="1200" dirty="0" smtClean="0"/>
            <a:t> </a:t>
          </a:r>
          <a:r>
            <a:rPr lang="en-US" sz="1600" kern="1200" dirty="0" err="1" smtClean="0"/>
            <a:t>antipatías</a:t>
          </a:r>
          <a:r>
            <a:rPr lang="en-US" sz="1600" kern="1200" dirty="0" smtClean="0"/>
            <a:t> o </a:t>
          </a:r>
          <a:r>
            <a:rPr lang="en-US" sz="1600" kern="1200" dirty="0" err="1" smtClean="0"/>
            <a:t>simpatías</a:t>
          </a:r>
          <a:r>
            <a:rPr lang="en-US" sz="1600" kern="1200" dirty="0" smtClean="0"/>
            <a:t>, </a:t>
          </a:r>
          <a:r>
            <a:rPr lang="en-US" sz="1600" kern="1200" dirty="0" err="1" smtClean="0"/>
            <a:t>prejuicios</a:t>
          </a:r>
          <a:r>
            <a:rPr lang="en-US" sz="1600" kern="1200" dirty="0" smtClean="0"/>
            <a:t> o </a:t>
          </a:r>
          <a:r>
            <a:rPr lang="en-US" sz="1600" kern="1200" dirty="0" err="1" smtClean="0"/>
            <a:t>sentimientos</a:t>
          </a:r>
          <a:r>
            <a:rPr lang="en-US" sz="1600" kern="1200" dirty="0" smtClean="0"/>
            <a:t> para </a:t>
          </a:r>
          <a:r>
            <a:rPr lang="en-US" sz="1600" kern="1200" dirty="0" err="1" smtClean="0"/>
            <a:t>evaluar</a:t>
          </a:r>
          <a:r>
            <a:rPr lang="en-US" sz="1600" kern="1200" dirty="0" smtClean="0"/>
            <a:t> la </a:t>
          </a:r>
          <a:r>
            <a:rPr lang="en-US" sz="1600" kern="1200" dirty="0" err="1" smtClean="0"/>
            <a:t>realidad</a:t>
          </a:r>
          <a:endParaRPr lang="es-ES" sz="1600" kern="1200" dirty="0"/>
        </a:p>
        <a:p>
          <a:pPr marL="57150" lvl="1" indent="-57150" algn="l" defTabSz="444500">
            <a:lnSpc>
              <a:spcPct val="90000"/>
            </a:lnSpc>
            <a:spcBef>
              <a:spcPct val="0"/>
            </a:spcBef>
            <a:spcAft>
              <a:spcPct val="15000"/>
            </a:spcAft>
            <a:buChar char="••"/>
          </a:pPr>
          <a:endParaRPr lang="es-ES" sz="1000" kern="1200" dirty="0"/>
        </a:p>
      </dsp:txBody>
      <dsp:txXfrm>
        <a:off x="1883803" y="4860396"/>
        <a:ext cx="7259054" cy="552317"/>
      </dsp:txXfrm>
    </dsp:sp>
    <dsp:sp modelId="{7EA3CFA7-16FB-4D19-AF9F-3B1E9296D133}">
      <dsp:nvSpPr>
        <dsp:cNvPr id="0" name=""/>
        <dsp:cNvSpPr/>
      </dsp:nvSpPr>
      <dsp:spPr>
        <a:xfrm>
          <a:off x="55231" y="4915627"/>
          <a:ext cx="1828571" cy="441854"/>
        </a:xfrm>
        <a:prstGeom prst="roundRect">
          <a:avLst>
            <a:gd name="adj" fmla="val 10000"/>
          </a:avLst>
        </a:prstGeom>
        <a:solidFill>
          <a:schemeClr val="accent1">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80027C-42C4-4043-9661-77F07E3FDFC6}">
      <dsp:nvSpPr>
        <dsp:cNvPr id="0" name=""/>
        <dsp:cNvSpPr/>
      </dsp:nvSpPr>
      <dsp:spPr>
        <a:xfrm>
          <a:off x="992" y="0"/>
          <a:ext cx="2579687" cy="5418667"/>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kern="1200" dirty="0" smtClean="0"/>
            <a:t>Confianza</a:t>
          </a:r>
          <a:endParaRPr lang="es-ES" sz="3200" kern="1200" dirty="0"/>
        </a:p>
      </dsp:txBody>
      <dsp:txXfrm>
        <a:off x="992" y="0"/>
        <a:ext cx="2579687" cy="1625600"/>
      </dsp:txXfrm>
    </dsp:sp>
    <dsp:sp modelId="{E08EB2BD-8868-40AE-837E-77B69FBE0D43}">
      <dsp:nvSpPr>
        <dsp:cNvPr id="0" name=""/>
        <dsp:cNvSpPr/>
      </dsp:nvSpPr>
      <dsp:spPr>
        <a:xfrm>
          <a:off x="258960" y="1627187"/>
          <a:ext cx="2063749" cy="1633802"/>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51435" rIns="68580" bIns="51435" numCol="1" spcCol="1270" anchor="ctr" anchorCtr="0">
          <a:noAutofit/>
        </a:bodyPr>
        <a:lstStyle/>
        <a:p>
          <a:pPr lvl="0" algn="ctr" defTabSz="1200150">
            <a:lnSpc>
              <a:spcPct val="90000"/>
            </a:lnSpc>
            <a:spcBef>
              <a:spcPct val="0"/>
            </a:spcBef>
            <a:spcAft>
              <a:spcPct val="35000"/>
            </a:spcAft>
          </a:pPr>
          <a:r>
            <a:rPr lang="es-ES" sz="2700" kern="1200" dirty="0" smtClean="0"/>
            <a:t>Autoestima</a:t>
          </a:r>
          <a:endParaRPr lang="es-ES" sz="2700" kern="1200" dirty="0"/>
        </a:p>
      </dsp:txBody>
      <dsp:txXfrm>
        <a:off x="306812" y="1675039"/>
        <a:ext cx="1968045" cy="1538098"/>
      </dsp:txXfrm>
    </dsp:sp>
    <dsp:sp modelId="{CF3A2F7F-D6C7-468E-9942-29673E0810E6}">
      <dsp:nvSpPr>
        <dsp:cNvPr id="0" name=""/>
        <dsp:cNvSpPr/>
      </dsp:nvSpPr>
      <dsp:spPr>
        <a:xfrm>
          <a:off x="258960" y="3512343"/>
          <a:ext cx="2063749" cy="1633802"/>
        </a:xfrm>
        <a:prstGeom prst="roundRect">
          <a:avLst>
            <a:gd name="adj" fmla="val 10000"/>
          </a:avLst>
        </a:prstGeom>
        <a:solidFill>
          <a:schemeClr val="accent5">
            <a:hueOff val="-1225557"/>
            <a:satOff val="-1705"/>
            <a:lumOff val="-6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51435" rIns="68580" bIns="51435" numCol="1" spcCol="1270" anchor="ctr" anchorCtr="0">
          <a:noAutofit/>
        </a:bodyPr>
        <a:lstStyle/>
        <a:p>
          <a:pPr lvl="0" algn="ctr" defTabSz="1200150">
            <a:lnSpc>
              <a:spcPct val="90000"/>
            </a:lnSpc>
            <a:spcBef>
              <a:spcPct val="0"/>
            </a:spcBef>
            <a:spcAft>
              <a:spcPct val="35000"/>
            </a:spcAft>
          </a:pPr>
          <a:r>
            <a:rPr lang="es-ES" sz="2700" kern="1200" dirty="0" smtClean="0"/>
            <a:t>Autocontrol</a:t>
          </a:r>
          <a:endParaRPr lang="es-ES" sz="2700" kern="1200" dirty="0"/>
        </a:p>
      </dsp:txBody>
      <dsp:txXfrm>
        <a:off x="306812" y="3560195"/>
        <a:ext cx="1968045" cy="1538098"/>
      </dsp:txXfrm>
    </dsp:sp>
    <dsp:sp modelId="{918CEB50-AF98-4EFA-9E6E-F353B75AE37E}">
      <dsp:nvSpPr>
        <dsp:cNvPr id="0" name=""/>
        <dsp:cNvSpPr/>
      </dsp:nvSpPr>
      <dsp:spPr>
        <a:xfrm>
          <a:off x="2774156" y="0"/>
          <a:ext cx="2579687" cy="5418667"/>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kern="1200" dirty="0" smtClean="0"/>
            <a:t>Comunicación</a:t>
          </a:r>
          <a:endParaRPr lang="es-ES" sz="3200" kern="1200" dirty="0"/>
        </a:p>
      </dsp:txBody>
      <dsp:txXfrm>
        <a:off x="2774156" y="0"/>
        <a:ext cx="2579687" cy="1625600"/>
      </dsp:txXfrm>
    </dsp:sp>
    <dsp:sp modelId="{EAC2ED85-A10E-4614-9C97-879BF16472A6}">
      <dsp:nvSpPr>
        <dsp:cNvPr id="0" name=""/>
        <dsp:cNvSpPr/>
      </dsp:nvSpPr>
      <dsp:spPr>
        <a:xfrm>
          <a:off x="3032125" y="1626063"/>
          <a:ext cx="2063749" cy="1064551"/>
        </a:xfrm>
        <a:prstGeom prst="roundRect">
          <a:avLst>
            <a:gd name="adj" fmla="val 10000"/>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51435" rIns="68580" bIns="51435" numCol="1" spcCol="1270" anchor="ctr" anchorCtr="0">
          <a:noAutofit/>
        </a:bodyPr>
        <a:lstStyle/>
        <a:p>
          <a:pPr lvl="0" algn="ctr" defTabSz="1200150">
            <a:lnSpc>
              <a:spcPct val="90000"/>
            </a:lnSpc>
            <a:spcBef>
              <a:spcPct val="0"/>
            </a:spcBef>
            <a:spcAft>
              <a:spcPct val="35000"/>
            </a:spcAft>
          </a:pPr>
          <a:r>
            <a:rPr lang="es-ES" sz="2700" kern="1200" dirty="0" smtClean="0"/>
            <a:t>Asertividad</a:t>
          </a:r>
          <a:endParaRPr lang="es-ES" sz="2700" kern="1200" dirty="0"/>
        </a:p>
      </dsp:txBody>
      <dsp:txXfrm>
        <a:off x="3063305" y="1657243"/>
        <a:ext cx="2001389" cy="1002191"/>
      </dsp:txXfrm>
    </dsp:sp>
    <dsp:sp modelId="{D187F6E6-1D8F-4733-A3FB-B925B0D5438E}">
      <dsp:nvSpPr>
        <dsp:cNvPr id="0" name=""/>
        <dsp:cNvSpPr/>
      </dsp:nvSpPr>
      <dsp:spPr>
        <a:xfrm>
          <a:off x="3032125" y="2854391"/>
          <a:ext cx="2063749" cy="1064551"/>
        </a:xfrm>
        <a:prstGeom prst="roundRect">
          <a:avLst>
            <a:gd name="adj" fmla="val 10000"/>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51435" rIns="68580" bIns="51435" numCol="1" spcCol="1270" anchor="ctr" anchorCtr="0">
          <a:noAutofit/>
        </a:bodyPr>
        <a:lstStyle/>
        <a:p>
          <a:pPr lvl="0" algn="ctr" defTabSz="1200150">
            <a:lnSpc>
              <a:spcPct val="90000"/>
            </a:lnSpc>
            <a:spcBef>
              <a:spcPct val="0"/>
            </a:spcBef>
            <a:spcAft>
              <a:spcPct val="35000"/>
            </a:spcAft>
          </a:pPr>
          <a:r>
            <a:rPr lang="es-ES" sz="2700" kern="1200" dirty="0" smtClean="0"/>
            <a:t>Conversación</a:t>
          </a:r>
          <a:endParaRPr lang="es-ES" sz="2700" kern="1200" dirty="0"/>
        </a:p>
      </dsp:txBody>
      <dsp:txXfrm>
        <a:off x="3063305" y="2885571"/>
        <a:ext cx="2001389" cy="1002191"/>
      </dsp:txXfrm>
    </dsp:sp>
    <dsp:sp modelId="{B6560914-370D-45D7-8724-40563E8DCCF1}">
      <dsp:nvSpPr>
        <dsp:cNvPr id="0" name=""/>
        <dsp:cNvSpPr/>
      </dsp:nvSpPr>
      <dsp:spPr>
        <a:xfrm>
          <a:off x="3032125" y="4082719"/>
          <a:ext cx="2063749" cy="1064551"/>
        </a:xfrm>
        <a:prstGeom prst="roundRect">
          <a:avLst>
            <a:gd name="adj" fmla="val 10000"/>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51435" rIns="68580" bIns="51435" numCol="1" spcCol="1270" anchor="ctr" anchorCtr="0">
          <a:noAutofit/>
        </a:bodyPr>
        <a:lstStyle/>
        <a:p>
          <a:pPr lvl="0" algn="ctr" defTabSz="1200150">
            <a:lnSpc>
              <a:spcPct val="90000"/>
            </a:lnSpc>
            <a:spcBef>
              <a:spcPct val="0"/>
            </a:spcBef>
            <a:spcAft>
              <a:spcPct val="35000"/>
            </a:spcAft>
          </a:pPr>
          <a:r>
            <a:rPr lang="es-ES" sz="2700" kern="1200" dirty="0" smtClean="0"/>
            <a:t>Persuasión</a:t>
          </a:r>
          <a:endParaRPr lang="es-ES" sz="2700" kern="1200" dirty="0"/>
        </a:p>
      </dsp:txBody>
      <dsp:txXfrm>
        <a:off x="3063305" y="4113899"/>
        <a:ext cx="2001389" cy="1002191"/>
      </dsp:txXfrm>
    </dsp:sp>
    <dsp:sp modelId="{95BC80FC-80EB-4D69-8E9A-0500E200F0DB}">
      <dsp:nvSpPr>
        <dsp:cNvPr id="0" name=""/>
        <dsp:cNvSpPr/>
      </dsp:nvSpPr>
      <dsp:spPr>
        <a:xfrm>
          <a:off x="5547320" y="0"/>
          <a:ext cx="2579687" cy="5418667"/>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kern="1200" dirty="0" smtClean="0"/>
            <a:t>Conexión</a:t>
          </a:r>
          <a:endParaRPr lang="es-ES" sz="3200" kern="1200" dirty="0"/>
        </a:p>
      </dsp:txBody>
      <dsp:txXfrm>
        <a:off x="5547320" y="0"/>
        <a:ext cx="2579687" cy="1625600"/>
      </dsp:txXfrm>
    </dsp:sp>
    <dsp:sp modelId="{9596563C-E457-4AAE-BD3A-028603BA9C6C}">
      <dsp:nvSpPr>
        <dsp:cNvPr id="0" name=""/>
        <dsp:cNvSpPr/>
      </dsp:nvSpPr>
      <dsp:spPr>
        <a:xfrm>
          <a:off x="5805289" y="1627187"/>
          <a:ext cx="2063749" cy="1633802"/>
        </a:xfrm>
        <a:prstGeom prst="roundRect">
          <a:avLst>
            <a:gd name="adj" fmla="val 10000"/>
          </a:avLst>
        </a:prstGeom>
        <a:solidFill>
          <a:schemeClr val="accent5">
            <a:hueOff val="-6127787"/>
            <a:satOff val="-8523"/>
            <a:lumOff val="-32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51435" rIns="68580" bIns="51435" numCol="1" spcCol="1270" anchor="ctr" anchorCtr="0">
          <a:noAutofit/>
        </a:bodyPr>
        <a:lstStyle/>
        <a:p>
          <a:pPr lvl="0" algn="ctr" defTabSz="1200150">
            <a:lnSpc>
              <a:spcPct val="90000"/>
            </a:lnSpc>
            <a:spcBef>
              <a:spcPct val="0"/>
            </a:spcBef>
            <a:spcAft>
              <a:spcPct val="35000"/>
            </a:spcAft>
          </a:pPr>
          <a:r>
            <a:rPr lang="es-ES" sz="2700" kern="1200" dirty="0" smtClean="0"/>
            <a:t>Empatía</a:t>
          </a:r>
          <a:endParaRPr lang="es-ES" sz="2700" kern="1200" dirty="0"/>
        </a:p>
      </dsp:txBody>
      <dsp:txXfrm>
        <a:off x="5853141" y="1675039"/>
        <a:ext cx="1968045" cy="1538098"/>
      </dsp:txXfrm>
    </dsp:sp>
    <dsp:sp modelId="{A1D6E5A6-1B25-448D-B21D-FED634501CC2}">
      <dsp:nvSpPr>
        <dsp:cNvPr id="0" name=""/>
        <dsp:cNvSpPr/>
      </dsp:nvSpPr>
      <dsp:spPr>
        <a:xfrm>
          <a:off x="5805289" y="3512343"/>
          <a:ext cx="2063749" cy="1633802"/>
        </a:xfrm>
        <a:prstGeom prst="roundRect">
          <a:avLst>
            <a:gd name="adj" fmla="val 10000"/>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51435" rIns="68580" bIns="51435" numCol="1" spcCol="1270" anchor="ctr" anchorCtr="0">
          <a:noAutofit/>
        </a:bodyPr>
        <a:lstStyle/>
        <a:p>
          <a:pPr lvl="0" algn="ctr" defTabSz="1200150">
            <a:lnSpc>
              <a:spcPct val="90000"/>
            </a:lnSpc>
            <a:spcBef>
              <a:spcPct val="0"/>
            </a:spcBef>
            <a:spcAft>
              <a:spcPct val="35000"/>
            </a:spcAft>
          </a:pPr>
          <a:r>
            <a:rPr lang="es-ES" sz="2700" kern="1200" dirty="0" smtClean="0"/>
            <a:t>Presencia</a:t>
          </a:r>
          <a:endParaRPr lang="es-ES" sz="2700" kern="1200" dirty="0"/>
        </a:p>
      </dsp:txBody>
      <dsp:txXfrm>
        <a:off x="5853141" y="3560195"/>
        <a:ext cx="1968045" cy="15380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F94E51-F2DE-493F-94B2-650081050D95}">
      <dsp:nvSpPr>
        <dsp:cNvPr id="0" name=""/>
        <dsp:cNvSpPr/>
      </dsp:nvSpPr>
      <dsp:spPr>
        <a:xfrm>
          <a:off x="76850" y="430940"/>
          <a:ext cx="7087977" cy="763009"/>
        </a:xfrm>
        <a:prstGeom prst="flowChartProcess">
          <a:avLst/>
        </a:prstGeom>
        <a:solidFill>
          <a:schemeClr val="accent4">
            <a:lumMod val="20000"/>
            <a:lumOff val="80000"/>
          </a:schemeClr>
        </a:solidFill>
        <a:ln w="38100">
          <a:solidFill>
            <a:schemeClr val="accent1"/>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just" defTabSz="622300">
            <a:lnSpc>
              <a:spcPct val="90000"/>
            </a:lnSpc>
            <a:spcBef>
              <a:spcPct val="0"/>
            </a:spcBef>
            <a:spcAft>
              <a:spcPct val="35000"/>
            </a:spcAft>
          </a:pPr>
          <a:r>
            <a:rPr lang="es-MX" sz="1400" kern="1200" dirty="0" smtClean="0">
              <a:solidFill>
                <a:schemeClr val="tx1"/>
              </a:solidFill>
              <a:latin typeface="Arial" panose="020B0604020202020204" pitchFamily="34" charset="0"/>
              <a:cs typeface="Arial" panose="020B0604020202020204" pitchFamily="34" charset="0"/>
            </a:rPr>
            <a:t> -Persona: Del g</a:t>
          </a:r>
          <a:r>
            <a:rPr lang="es-ES" sz="1400" b="0" i="0" kern="1200" dirty="0" smtClean="0">
              <a:solidFill>
                <a:schemeClr val="tx1"/>
              </a:solidFill>
            </a:rPr>
            <a:t>riego </a:t>
          </a:r>
          <a:r>
            <a:rPr lang="es-ES" sz="1400" b="0" i="0" u="none" kern="1200" dirty="0" smtClean="0">
              <a:solidFill>
                <a:schemeClr val="tx1"/>
              </a:solidFill>
            </a:rPr>
            <a:t> </a:t>
          </a:r>
          <a:r>
            <a:rPr lang="es-ES" sz="1400" b="1" i="1" u="none" kern="1200" dirty="0" err="1" smtClean="0">
              <a:solidFill>
                <a:schemeClr val="tx1"/>
              </a:solidFill>
            </a:rPr>
            <a:t>prósopon</a:t>
          </a:r>
          <a:r>
            <a:rPr lang="es-ES" sz="1400" b="0" i="1" u="none" kern="1200" dirty="0" smtClean="0">
              <a:solidFill>
                <a:schemeClr val="tx1"/>
              </a:solidFill>
            </a:rPr>
            <a:t>, </a:t>
          </a:r>
          <a:r>
            <a:rPr lang="es-ES" sz="1400" b="0" i="0" u="none" kern="1200" dirty="0" smtClean="0">
              <a:solidFill>
                <a:schemeClr val="tx1"/>
              </a:solidFill>
            </a:rPr>
            <a:t>que hace referencia a las máscaras que utilizaban los actores en el </a:t>
          </a:r>
          <a:r>
            <a:rPr lang="es-ES" sz="1400" b="0" i="0" u="sng" kern="1200" dirty="0" smtClean="0">
              <a:solidFill>
                <a:schemeClr val="tx1"/>
              </a:solidFill>
            </a:rPr>
            <a:t>teatro</a:t>
          </a:r>
          <a:r>
            <a:rPr lang="es-ES" sz="1400" b="0" i="0" u="none" kern="1200" dirty="0" smtClean="0">
              <a:solidFill>
                <a:schemeClr val="tx1"/>
              </a:solidFill>
            </a:rPr>
            <a:t> clásico. De este modo, de acuerdo a la etimología podríamos decir que persona </a:t>
          </a:r>
          <a:r>
            <a:rPr lang="es-ES" sz="1400" b="0" i="1" u="none" kern="1200" dirty="0" err="1" smtClean="0">
              <a:solidFill>
                <a:schemeClr val="tx1"/>
              </a:solidFill>
            </a:rPr>
            <a:t>prósopon</a:t>
          </a:r>
          <a:r>
            <a:rPr lang="es-ES" sz="1400" b="0" i="0" u="none" kern="1200" dirty="0" smtClean="0">
              <a:solidFill>
                <a:schemeClr val="tx1"/>
              </a:solidFill>
            </a:rPr>
            <a:t> significa personaje.</a:t>
          </a:r>
          <a:endParaRPr lang="es-MX" sz="1400" b="0" u="none" kern="1200" dirty="0">
            <a:solidFill>
              <a:schemeClr val="tx1"/>
            </a:solidFill>
            <a:latin typeface="Arial" panose="020B0604020202020204" pitchFamily="34" charset="0"/>
            <a:cs typeface="Arial" panose="020B0604020202020204" pitchFamily="34" charset="0"/>
          </a:endParaRPr>
        </a:p>
      </dsp:txBody>
      <dsp:txXfrm>
        <a:off x="76850" y="430940"/>
        <a:ext cx="7087977" cy="763009"/>
      </dsp:txXfrm>
    </dsp:sp>
    <dsp:sp modelId="{F63443CE-9355-447B-B1D8-5DCB4AD3687C}">
      <dsp:nvSpPr>
        <dsp:cNvPr id="0" name=""/>
        <dsp:cNvSpPr/>
      </dsp:nvSpPr>
      <dsp:spPr>
        <a:xfrm>
          <a:off x="3775529" y="1179866"/>
          <a:ext cx="135768" cy="264584"/>
        </a:xfrm>
        <a:prstGeom prst="flowChartOffpageConnector">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a:p>
      </dsp:txBody>
      <dsp:txXfrm>
        <a:off x="3775529" y="1179866"/>
        <a:ext cx="135768" cy="211667"/>
      </dsp:txXfrm>
    </dsp:sp>
    <dsp:sp modelId="{A32CB4AF-A2EA-4388-A573-73F77D6DB343}">
      <dsp:nvSpPr>
        <dsp:cNvPr id="0" name=""/>
        <dsp:cNvSpPr/>
      </dsp:nvSpPr>
      <dsp:spPr>
        <a:xfrm>
          <a:off x="16946" y="1495182"/>
          <a:ext cx="7684620" cy="763009"/>
        </a:xfrm>
        <a:prstGeom prst="flowChartProcess">
          <a:avLst/>
        </a:prstGeom>
        <a:solidFill>
          <a:schemeClr val="accent1">
            <a:lumMod val="60000"/>
            <a:lumOff val="40000"/>
          </a:schemeClr>
        </a:solidFill>
        <a:ln w="38100">
          <a:solidFill>
            <a:schemeClr val="accent4">
              <a:lumMod val="40000"/>
              <a:lumOff val="60000"/>
            </a:schemeClr>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endParaRPr lang="es-MX" sz="1200" kern="1200">
            <a:latin typeface="Arial" panose="020B0604020202020204" pitchFamily="34" charset="0"/>
            <a:cs typeface="Arial" panose="020B0604020202020204" pitchFamily="34" charset="0"/>
          </a:endParaRPr>
        </a:p>
      </dsp:txBody>
      <dsp:txXfrm>
        <a:off x="16946" y="1495182"/>
        <a:ext cx="7684620" cy="763009"/>
      </dsp:txXfrm>
    </dsp:sp>
    <dsp:sp modelId="{F5E1E102-AFA0-46BC-B4EC-C12B487BB4AA}">
      <dsp:nvSpPr>
        <dsp:cNvPr id="0" name=""/>
        <dsp:cNvSpPr/>
      </dsp:nvSpPr>
      <dsp:spPr>
        <a:xfrm>
          <a:off x="3828692" y="2334430"/>
          <a:ext cx="135768" cy="264584"/>
        </a:xfrm>
        <a:prstGeom prst="flowChartOffpageConnector">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a:p>
      </dsp:txBody>
      <dsp:txXfrm>
        <a:off x="3828692" y="2334430"/>
        <a:ext cx="135768" cy="211667"/>
      </dsp:txXfrm>
    </dsp:sp>
    <dsp:sp modelId="{624831C2-5B1B-45A0-9886-AEA2EA6D327D}">
      <dsp:nvSpPr>
        <dsp:cNvPr id="0" name=""/>
        <dsp:cNvSpPr/>
      </dsp:nvSpPr>
      <dsp:spPr>
        <a:xfrm>
          <a:off x="57969" y="2573623"/>
          <a:ext cx="7249758" cy="1391309"/>
        </a:xfrm>
        <a:prstGeom prst="flowChartProcess">
          <a:avLst/>
        </a:prstGeom>
        <a:solidFill>
          <a:schemeClr val="accent4">
            <a:lumMod val="20000"/>
            <a:lumOff val="80000"/>
          </a:schemeClr>
        </a:solidFill>
        <a:ln w="38100">
          <a:solidFill>
            <a:schemeClr val="accent1"/>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endParaRPr lang="es-MX" sz="1200" kern="1200">
            <a:latin typeface="Arial" panose="020B0604020202020204" pitchFamily="34" charset="0"/>
            <a:cs typeface="Arial" panose="020B0604020202020204" pitchFamily="34" charset="0"/>
          </a:endParaRPr>
        </a:p>
      </dsp:txBody>
      <dsp:txXfrm>
        <a:off x="57969" y="2573623"/>
        <a:ext cx="7249758" cy="1391309"/>
      </dsp:txXfrm>
    </dsp:sp>
    <dsp:sp modelId="{1F0D0B03-0445-4379-87F5-E2E3AD7ADA5A}">
      <dsp:nvSpPr>
        <dsp:cNvPr id="0" name=""/>
        <dsp:cNvSpPr/>
      </dsp:nvSpPr>
      <dsp:spPr>
        <a:xfrm>
          <a:off x="3823262" y="4132875"/>
          <a:ext cx="135768" cy="264584"/>
        </a:xfrm>
        <a:prstGeom prst="flowChartOffpageConnector">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a:p>
      </dsp:txBody>
      <dsp:txXfrm>
        <a:off x="3823262" y="4132875"/>
        <a:ext cx="135768" cy="211667"/>
      </dsp:txXfrm>
    </dsp:sp>
    <dsp:sp modelId="{3BF0C310-0227-4D19-B4EC-766890BEF486}">
      <dsp:nvSpPr>
        <dsp:cNvPr id="0" name=""/>
        <dsp:cNvSpPr/>
      </dsp:nvSpPr>
      <dsp:spPr>
        <a:xfrm>
          <a:off x="168808" y="4489059"/>
          <a:ext cx="7738138" cy="1076431"/>
        </a:xfrm>
        <a:prstGeom prst="flowChartProcess">
          <a:avLst/>
        </a:prstGeom>
        <a:solidFill>
          <a:schemeClr val="accent1">
            <a:lumMod val="60000"/>
            <a:lumOff val="40000"/>
          </a:schemeClr>
        </a:solidFill>
        <a:ln w="38100">
          <a:solidFill>
            <a:schemeClr val="accent4">
              <a:lumMod val="40000"/>
              <a:lumOff val="60000"/>
            </a:schemeClr>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just" defTabSz="622300">
            <a:lnSpc>
              <a:spcPct val="90000"/>
            </a:lnSpc>
            <a:spcBef>
              <a:spcPct val="0"/>
            </a:spcBef>
            <a:spcAft>
              <a:spcPct val="35000"/>
            </a:spcAft>
          </a:pPr>
          <a:endParaRPr lang="es-MX" sz="1400" kern="1200" dirty="0">
            <a:latin typeface="Arial" panose="020B0604020202020204" pitchFamily="34" charset="0"/>
            <a:cs typeface="Arial" panose="020B0604020202020204" pitchFamily="34" charset="0"/>
          </a:endParaRPr>
        </a:p>
      </dsp:txBody>
      <dsp:txXfrm>
        <a:off x="168808" y="4489059"/>
        <a:ext cx="7738138" cy="1076431"/>
      </dsp:txXfrm>
    </dsp:sp>
    <dsp:sp modelId="{2B97A830-F04C-4A59-9785-64845B6158B7}">
      <dsp:nvSpPr>
        <dsp:cNvPr id="0" name=""/>
        <dsp:cNvSpPr/>
      </dsp:nvSpPr>
      <dsp:spPr>
        <a:xfrm rot="130337" flipH="1" flipV="1">
          <a:off x="7366068" y="2984556"/>
          <a:ext cx="699568" cy="336196"/>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rot="10800000">
        <a:off x="7466891" y="3053707"/>
        <a:ext cx="598709" cy="201718"/>
      </dsp:txXfrm>
    </dsp:sp>
    <dsp:sp modelId="{9F09325B-0D4F-46A7-A252-F1A46BBA9AAB}">
      <dsp:nvSpPr>
        <dsp:cNvPr id="0" name=""/>
        <dsp:cNvSpPr/>
      </dsp:nvSpPr>
      <dsp:spPr>
        <a:xfrm>
          <a:off x="8191277" y="1878138"/>
          <a:ext cx="3024295" cy="267572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57150">
          <a:solidFill>
            <a:schemeClr val="accent4">
              <a:lumMod val="40000"/>
              <a:lumOff val="60000"/>
            </a:schemeClr>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s-MX" sz="1600" kern="1200" dirty="0">
            <a:latin typeface="Arial" panose="020B0604020202020204" pitchFamily="34" charset="0"/>
            <a:cs typeface="Arial" panose="020B0604020202020204" pitchFamily="34" charset="0"/>
          </a:endParaRPr>
        </a:p>
      </dsp:txBody>
      <dsp:txXfrm>
        <a:off x="8634175" y="2269988"/>
        <a:ext cx="2138499" cy="189202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F6DE7A-BE16-4EC1-93AB-F19C7D781BD1}">
      <dsp:nvSpPr>
        <dsp:cNvPr id="0" name=""/>
        <dsp:cNvSpPr/>
      </dsp:nvSpPr>
      <dsp:spPr>
        <a:xfrm>
          <a:off x="0" y="458991"/>
          <a:ext cx="8640566" cy="806400"/>
        </a:xfrm>
        <a:prstGeom prst="rect">
          <a:avLst/>
        </a:prstGeom>
        <a:noFill/>
        <a:ln w="28575" cap="flat" cmpd="sng" algn="ctr">
          <a:solidFill>
            <a:srgbClr val="00B0F0"/>
          </a:solidFill>
          <a:prstDash val="solid"/>
          <a:miter lim="800000"/>
        </a:ln>
        <a:effectLst/>
      </dsp:spPr>
      <dsp:style>
        <a:lnRef idx="2">
          <a:scrgbClr r="0" g="0" b="0"/>
        </a:lnRef>
        <a:fillRef idx="1">
          <a:scrgbClr r="0" g="0" b="0"/>
        </a:fillRef>
        <a:effectRef idx="0">
          <a:scrgbClr r="0" g="0" b="0"/>
        </a:effectRef>
        <a:fontRef idx="minor"/>
      </dsp:style>
    </dsp:sp>
    <dsp:sp modelId="{90A9D38F-B578-466E-A4BB-B69B87E6E4C5}">
      <dsp:nvSpPr>
        <dsp:cNvPr id="0" name=""/>
        <dsp:cNvSpPr/>
      </dsp:nvSpPr>
      <dsp:spPr>
        <a:xfrm>
          <a:off x="492019" y="86184"/>
          <a:ext cx="6130472" cy="931877"/>
        </a:xfrm>
        <a:prstGeom prst="roundRect">
          <a:avLst/>
        </a:prstGeom>
        <a:gradFill flip="none" rotWithShape="0">
          <a:gsLst>
            <a:gs pos="0">
              <a:schemeClr val="accent1">
                <a:lumMod val="50000"/>
                <a:shade val="30000"/>
                <a:satMod val="115000"/>
              </a:schemeClr>
            </a:gs>
            <a:gs pos="50000">
              <a:schemeClr val="accent1">
                <a:lumMod val="50000"/>
                <a:shade val="67500"/>
                <a:satMod val="115000"/>
              </a:schemeClr>
            </a:gs>
            <a:gs pos="100000">
              <a:schemeClr val="accent1">
                <a:lumMod val="50000"/>
                <a:shade val="100000"/>
                <a:satMod val="115000"/>
              </a:schemeClr>
            </a:gs>
          </a:gsLst>
          <a:lin ang="189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15" tIns="0" rIns="228615" bIns="0" numCol="1" spcCol="1270" anchor="ctr" anchorCtr="0">
          <a:noAutofit/>
        </a:bodyPr>
        <a:lstStyle/>
        <a:p>
          <a:pPr lvl="0" algn="l" defTabSz="711200">
            <a:lnSpc>
              <a:spcPct val="90000"/>
            </a:lnSpc>
            <a:spcBef>
              <a:spcPct val="0"/>
            </a:spcBef>
            <a:spcAft>
              <a:spcPct val="35000"/>
            </a:spcAft>
          </a:pPr>
          <a:r>
            <a:rPr lang="es-MX" sz="1600" b="1" kern="1200" dirty="0" smtClean="0">
              <a:latin typeface="Arial" panose="020B0604020202020204" pitchFamily="34" charset="0"/>
              <a:cs typeface="Arial" panose="020B0604020202020204" pitchFamily="34" charset="0"/>
            </a:rPr>
            <a:t>El yo físico</a:t>
          </a:r>
          <a:r>
            <a:rPr lang="es-MX" sz="1600" kern="1200" dirty="0" smtClean="0">
              <a:latin typeface="Arial" panose="020B0604020202020204" pitchFamily="34" charset="0"/>
              <a:cs typeface="Arial" panose="020B0604020202020204" pitchFamily="34" charset="0"/>
            </a:rPr>
            <a:t>: Es nuestro cuerpo, proyecta nuestra imagen y necesita de cuidado para desarrollar sus capacidades y convertirlas en habilidades.</a:t>
          </a:r>
          <a:endParaRPr lang="es-MX" sz="1600" kern="1200" dirty="0">
            <a:latin typeface="Arial" panose="020B0604020202020204" pitchFamily="34" charset="0"/>
            <a:cs typeface="Arial" panose="020B0604020202020204" pitchFamily="34" charset="0"/>
          </a:endParaRPr>
        </a:p>
      </dsp:txBody>
      <dsp:txXfrm>
        <a:off x="537509" y="131674"/>
        <a:ext cx="6039492" cy="840897"/>
      </dsp:txXfrm>
    </dsp:sp>
    <dsp:sp modelId="{16CFE418-5491-4F6D-AB98-767A5BA18D7F}">
      <dsp:nvSpPr>
        <dsp:cNvPr id="0" name=""/>
        <dsp:cNvSpPr/>
      </dsp:nvSpPr>
      <dsp:spPr>
        <a:xfrm>
          <a:off x="0" y="1954668"/>
          <a:ext cx="8640566" cy="806400"/>
        </a:xfrm>
        <a:prstGeom prst="rect">
          <a:avLst/>
        </a:prstGeom>
        <a:noFill/>
        <a:ln w="28575" cap="flat" cmpd="sng" algn="ctr">
          <a:solidFill>
            <a:srgbClr val="00B0F0"/>
          </a:solidFill>
          <a:prstDash val="solid"/>
          <a:miter lim="800000"/>
        </a:ln>
        <a:effectLst/>
      </dsp:spPr>
      <dsp:style>
        <a:lnRef idx="2">
          <a:scrgbClr r="0" g="0" b="0"/>
        </a:lnRef>
        <a:fillRef idx="1">
          <a:scrgbClr r="0" g="0" b="0"/>
        </a:fillRef>
        <a:effectRef idx="0">
          <a:scrgbClr r="0" g="0" b="0"/>
        </a:effectRef>
        <a:fontRef idx="minor"/>
      </dsp:style>
    </dsp:sp>
    <dsp:sp modelId="{CE4DD5AA-2136-41A7-AF4D-4172A34DDD62}">
      <dsp:nvSpPr>
        <dsp:cNvPr id="0" name=""/>
        <dsp:cNvSpPr/>
      </dsp:nvSpPr>
      <dsp:spPr>
        <a:xfrm>
          <a:off x="479417" y="1513200"/>
          <a:ext cx="6048396" cy="944640"/>
        </a:xfrm>
        <a:prstGeom prst="roundRect">
          <a:avLst/>
        </a:prstGeom>
        <a:gradFill flip="none" rotWithShape="0">
          <a:gsLst>
            <a:gs pos="0">
              <a:schemeClr val="accent1">
                <a:lumMod val="50000"/>
                <a:shade val="30000"/>
                <a:satMod val="115000"/>
              </a:schemeClr>
            </a:gs>
            <a:gs pos="50000">
              <a:schemeClr val="accent1">
                <a:lumMod val="50000"/>
                <a:shade val="67500"/>
                <a:satMod val="115000"/>
              </a:schemeClr>
            </a:gs>
            <a:gs pos="100000">
              <a:schemeClr val="accent1">
                <a:lumMod val="50000"/>
                <a:shade val="100000"/>
                <a:satMod val="115000"/>
              </a:schemeClr>
            </a:gs>
          </a:gsLst>
          <a:lin ang="189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15" tIns="0" rIns="228615" bIns="0" numCol="1" spcCol="1270" anchor="ctr" anchorCtr="0">
          <a:noAutofit/>
        </a:bodyPr>
        <a:lstStyle/>
        <a:p>
          <a:pPr lvl="0" algn="just" defTabSz="711200">
            <a:lnSpc>
              <a:spcPct val="90000"/>
            </a:lnSpc>
            <a:spcBef>
              <a:spcPct val="0"/>
            </a:spcBef>
            <a:spcAft>
              <a:spcPct val="35000"/>
            </a:spcAft>
          </a:pPr>
          <a:r>
            <a:rPr lang="es-MX" sz="1600" b="1" kern="1200" dirty="0" smtClean="0">
              <a:latin typeface="Arial" panose="020B0604020202020204" pitchFamily="34" charset="0"/>
              <a:cs typeface="Arial" panose="020B0604020202020204" pitchFamily="34" charset="0"/>
            </a:rPr>
            <a:t>El yo psíquico: </a:t>
          </a:r>
          <a:r>
            <a:rPr lang="es-MX" sz="1600" kern="1200" dirty="0" smtClean="0">
              <a:latin typeface="Arial" panose="020B0604020202020204" pitchFamily="34" charset="0"/>
              <a:cs typeface="Arial" panose="020B0604020202020204" pitchFamily="34" charset="0"/>
            </a:rPr>
            <a:t>Es la parte interna, se divide en tres: lo emotivo, la mente y el espíritu.</a:t>
          </a:r>
          <a:endParaRPr lang="es-MX" sz="1600" kern="1200" dirty="0">
            <a:latin typeface="Arial" panose="020B0604020202020204" pitchFamily="34" charset="0"/>
            <a:cs typeface="Arial" panose="020B0604020202020204" pitchFamily="34" charset="0"/>
          </a:endParaRPr>
        </a:p>
      </dsp:txBody>
      <dsp:txXfrm>
        <a:off x="525531" y="1559314"/>
        <a:ext cx="5956168" cy="852412"/>
      </dsp:txXfrm>
    </dsp:sp>
    <dsp:sp modelId="{863F18D3-B3D9-4E1C-B1B0-8E9739C3B9CB}">
      <dsp:nvSpPr>
        <dsp:cNvPr id="0" name=""/>
        <dsp:cNvSpPr/>
      </dsp:nvSpPr>
      <dsp:spPr>
        <a:xfrm>
          <a:off x="0" y="3406188"/>
          <a:ext cx="8640566" cy="806400"/>
        </a:xfrm>
        <a:prstGeom prst="rect">
          <a:avLst/>
        </a:prstGeom>
        <a:noFill/>
        <a:ln w="28575" cap="flat" cmpd="sng" algn="ctr">
          <a:solidFill>
            <a:srgbClr val="00B0F0"/>
          </a:solidFill>
          <a:prstDash val="solid"/>
          <a:miter lim="800000"/>
        </a:ln>
        <a:effectLst/>
      </dsp:spPr>
      <dsp:style>
        <a:lnRef idx="2">
          <a:scrgbClr r="0" g="0" b="0"/>
        </a:lnRef>
        <a:fillRef idx="1">
          <a:scrgbClr r="0" g="0" b="0"/>
        </a:fillRef>
        <a:effectRef idx="0">
          <a:scrgbClr r="0" g="0" b="0"/>
        </a:effectRef>
        <a:fontRef idx="minor"/>
      </dsp:style>
    </dsp:sp>
    <dsp:sp modelId="{604FB5B5-B6AD-43F8-A780-8C0571E33CBE}">
      <dsp:nvSpPr>
        <dsp:cNvPr id="0" name=""/>
        <dsp:cNvSpPr/>
      </dsp:nvSpPr>
      <dsp:spPr>
        <a:xfrm>
          <a:off x="479417" y="2964720"/>
          <a:ext cx="6048396" cy="944640"/>
        </a:xfrm>
        <a:prstGeom prst="roundRect">
          <a:avLst/>
        </a:prstGeom>
        <a:gradFill flip="none" rotWithShape="0">
          <a:gsLst>
            <a:gs pos="0">
              <a:schemeClr val="accent1">
                <a:lumMod val="50000"/>
                <a:shade val="30000"/>
                <a:satMod val="115000"/>
              </a:schemeClr>
            </a:gs>
            <a:gs pos="50000">
              <a:schemeClr val="accent1">
                <a:lumMod val="50000"/>
                <a:shade val="67500"/>
                <a:satMod val="115000"/>
              </a:schemeClr>
            </a:gs>
            <a:gs pos="100000">
              <a:schemeClr val="accent1">
                <a:lumMod val="50000"/>
                <a:shade val="100000"/>
                <a:satMod val="115000"/>
              </a:schemeClr>
            </a:gs>
          </a:gsLst>
          <a:lin ang="189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15" tIns="0" rIns="228615" bIns="0" numCol="1" spcCol="1270" anchor="ctr" anchorCtr="0">
          <a:noAutofit/>
        </a:bodyPr>
        <a:lstStyle/>
        <a:p>
          <a:pPr lvl="0" algn="just" defTabSz="533400">
            <a:lnSpc>
              <a:spcPct val="90000"/>
            </a:lnSpc>
            <a:spcBef>
              <a:spcPct val="0"/>
            </a:spcBef>
            <a:spcAft>
              <a:spcPct val="35000"/>
            </a:spcAft>
          </a:pPr>
          <a:r>
            <a:rPr lang="es-MX" sz="1200" b="1" kern="1200" dirty="0" smtClean="0">
              <a:latin typeface="Arial" panose="020B0604020202020204" pitchFamily="34" charset="0"/>
              <a:cs typeface="Arial" panose="020B0604020202020204" pitchFamily="34" charset="0"/>
            </a:rPr>
            <a:t>El yo social: </a:t>
          </a:r>
          <a:r>
            <a:rPr lang="es-MX" sz="1200" kern="1200" dirty="0" smtClean="0">
              <a:latin typeface="Arial" panose="020B0604020202020204" pitchFamily="34" charset="0"/>
              <a:cs typeface="Arial" panose="020B0604020202020204" pitchFamily="34" charset="0"/>
            </a:rPr>
            <a:t>Puede expresarse a través de los papeles que vive el individuo como hermano, amigo, padre, madre, vecino, alumno, maestro, etc. Al relacionarse el hombre trasciende a través del yo social, pero no de la que él cree, sino de lo que en realidad es </a:t>
          </a:r>
          <a:endParaRPr lang="es-MX" sz="1200" kern="1200" dirty="0">
            <a:latin typeface="Arial" panose="020B0604020202020204" pitchFamily="34" charset="0"/>
            <a:cs typeface="Arial" panose="020B0604020202020204" pitchFamily="34" charset="0"/>
          </a:endParaRPr>
        </a:p>
      </dsp:txBody>
      <dsp:txXfrm>
        <a:off x="525531" y="3010834"/>
        <a:ext cx="5956168" cy="85241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D6BC28-0E61-4F8E-A1DB-7261443A740C}">
      <dsp:nvSpPr>
        <dsp:cNvPr id="0" name=""/>
        <dsp:cNvSpPr/>
      </dsp:nvSpPr>
      <dsp:spPr>
        <a:xfrm rot="13685475">
          <a:off x="2249578" y="621522"/>
          <a:ext cx="3331964" cy="3364726"/>
        </a:xfrm>
        <a:prstGeom prst="leftCircularArrow">
          <a:avLst>
            <a:gd name="adj1" fmla="val 10980"/>
            <a:gd name="adj2" fmla="val 1142322"/>
            <a:gd name="adj3" fmla="val 6300000"/>
            <a:gd name="adj4" fmla="val 0"/>
            <a:gd name="adj5" fmla="val 12500"/>
          </a:avLst>
        </a:prstGeom>
        <a:solidFill>
          <a:schemeClr val="accent6">
            <a:lumMod val="60000"/>
            <a:lumOff val="40000"/>
          </a:schemeClr>
        </a:solidFill>
        <a:ln w="57150">
          <a:gradFill>
            <a:gsLst>
              <a:gs pos="0">
                <a:srgbClr val="CCCCFF"/>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3EE746B5-9640-45D1-9B03-988F235C8090}">
      <dsp:nvSpPr>
        <dsp:cNvPr id="0" name=""/>
        <dsp:cNvSpPr/>
      </dsp:nvSpPr>
      <dsp:spPr>
        <a:xfrm>
          <a:off x="3075076" y="1912684"/>
          <a:ext cx="1558637" cy="1140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just"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 </a:t>
          </a:r>
          <a:endParaRPr lang="es-MX" sz="1400" kern="1200" dirty="0">
            <a:latin typeface="Arial" panose="020B0604020202020204" pitchFamily="34" charset="0"/>
            <a:cs typeface="Arial" panose="020B0604020202020204" pitchFamily="34" charset="0"/>
          </a:endParaRPr>
        </a:p>
      </dsp:txBody>
      <dsp:txXfrm>
        <a:off x="3075076" y="1912684"/>
        <a:ext cx="1558637" cy="1140280"/>
      </dsp:txXfrm>
    </dsp:sp>
    <dsp:sp modelId="{85CEF3F6-BB1D-49DC-B243-97BC331D0A1A}">
      <dsp:nvSpPr>
        <dsp:cNvPr id="0" name=""/>
        <dsp:cNvSpPr/>
      </dsp:nvSpPr>
      <dsp:spPr>
        <a:xfrm rot="8611512" flipH="1" flipV="1">
          <a:off x="5047532" y="-141271"/>
          <a:ext cx="3371454" cy="3447347"/>
        </a:xfrm>
        <a:prstGeom prst="circularArrow">
          <a:avLst>
            <a:gd name="adj1" fmla="val 10980"/>
            <a:gd name="adj2" fmla="val 1142322"/>
            <a:gd name="adj3" fmla="val 4500000"/>
            <a:gd name="adj4" fmla="val 13500000"/>
            <a:gd name="adj5" fmla="val 12500"/>
          </a:avLst>
        </a:prstGeom>
        <a:solidFill>
          <a:schemeClr val="accent4">
            <a:lumMod val="60000"/>
            <a:lumOff val="40000"/>
          </a:schemeClr>
        </a:solidFill>
        <a:ln w="57150">
          <a:solidFill>
            <a:schemeClr val="accent1">
              <a:lumMod val="60000"/>
              <a:lumOff val="40000"/>
            </a:schemeClr>
          </a:solid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CBDC8375-75C8-44A6-966F-64DAFF2582B9}">
      <dsp:nvSpPr>
        <dsp:cNvPr id="0" name=""/>
        <dsp:cNvSpPr/>
      </dsp:nvSpPr>
      <dsp:spPr>
        <a:xfrm>
          <a:off x="5756428" y="824838"/>
          <a:ext cx="2012171" cy="18650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just" defTabSz="622300">
            <a:lnSpc>
              <a:spcPct val="90000"/>
            </a:lnSpc>
            <a:spcBef>
              <a:spcPct val="0"/>
            </a:spcBef>
            <a:spcAft>
              <a:spcPct val="35000"/>
            </a:spcAft>
          </a:pPr>
          <a:r>
            <a:rPr lang="es-MX" sz="1400" b="1" kern="1200" dirty="0" smtClean="0">
              <a:latin typeface="Arial" panose="020B0604020202020204" pitchFamily="34" charset="0"/>
              <a:cs typeface="Arial" panose="020B0604020202020204" pitchFamily="34" charset="0"/>
            </a:rPr>
            <a:t>La energía</a:t>
          </a:r>
        </a:p>
        <a:p>
          <a:pPr lvl="0" algn="l" defTabSz="622300">
            <a:lnSpc>
              <a:spcPct val="90000"/>
            </a:lnSpc>
            <a:spcBef>
              <a:spcPct val="0"/>
            </a:spcBef>
            <a:spcAft>
              <a:spcPct val="35000"/>
            </a:spcAft>
          </a:pPr>
          <a:r>
            <a:rPr lang="es-ES" sz="1200" b="0" kern="1200" dirty="0" smtClean="0">
              <a:latin typeface="Arial" panose="020B0604020202020204" pitchFamily="34" charset="0"/>
              <a:cs typeface="Arial" panose="020B0604020202020204" pitchFamily="34" charset="0"/>
            </a:rPr>
            <a:t>Es el elemento que busca el significado de la vida, es el "YO profundo", el núcleo de identidad, la parte más interna y dinámica. Se manifiesta a través de lo que se quiere lograr y como quiere lograrse.</a:t>
          </a:r>
          <a:endParaRPr lang="es-MX" sz="1200" b="0" kern="1200" dirty="0">
            <a:latin typeface="Arial" panose="020B0604020202020204" pitchFamily="34" charset="0"/>
            <a:cs typeface="Arial" panose="020B0604020202020204" pitchFamily="34" charset="0"/>
          </a:endParaRPr>
        </a:p>
      </dsp:txBody>
      <dsp:txXfrm>
        <a:off x="5756428" y="824838"/>
        <a:ext cx="2012171" cy="1865004"/>
      </dsp:txXfrm>
    </dsp:sp>
    <dsp:sp modelId="{61271958-483A-488E-B5AC-166A517AB811}">
      <dsp:nvSpPr>
        <dsp:cNvPr id="0" name=""/>
        <dsp:cNvSpPr/>
      </dsp:nvSpPr>
      <dsp:spPr>
        <a:xfrm rot="13990019">
          <a:off x="6952108" y="1021005"/>
          <a:ext cx="3804466" cy="3823075"/>
        </a:xfrm>
        <a:prstGeom prst="leftCircularArrow">
          <a:avLst>
            <a:gd name="adj1" fmla="val 10980"/>
            <a:gd name="adj2" fmla="val 1142322"/>
            <a:gd name="adj3" fmla="val 6300000"/>
            <a:gd name="adj4" fmla="val 18900000"/>
            <a:gd name="adj5" fmla="val 12500"/>
          </a:avLst>
        </a:prstGeom>
        <a:solidFill>
          <a:srgbClr val="FF99FF"/>
        </a:solidFill>
        <a:ln w="57150">
          <a:solidFill>
            <a:schemeClr val="accent1">
              <a:lumMod val="60000"/>
              <a:lumOff val="40000"/>
            </a:schemeClr>
          </a:solid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E9F1B26A-62EC-4118-AB63-A3616FBD101F}">
      <dsp:nvSpPr>
        <dsp:cNvPr id="0" name=""/>
        <dsp:cNvSpPr/>
      </dsp:nvSpPr>
      <dsp:spPr>
        <a:xfrm>
          <a:off x="7985278" y="2620972"/>
          <a:ext cx="1933841" cy="1261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just" defTabSz="622300">
            <a:lnSpc>
              <a:spcPct val="90000"/>
            </a:lnSpc>
            <a:spcBef>
              <a:spcPct val="0"/>
            </a:spcBef>
            <a:spcAft>
              <a:spcPct val="35000"/>
            </a:spcAft>
          </a:pPr>
          <a:r>
            <a:rPr lang="es-MX" sz="1400" b="1" kern="1200" dirty="0" smtClean="0">
              <a:latin typeface="Arial" panose="020B0604020202020204" pitchFamily="34" charset="0"/>
              <a:cs typeface="Arial" panose="020B0604020202020204" pitchFamily="34" charset="0"/>
            </a:rPr>
            <a:t>La mente</a:t>
          </a:r>
        </a:p>
        <a:p>
          <a:pPr lvl="0" algn="l" defTabSz="622300">
            <a:lnSpc>
              <a:spcPct val="90000"/>
            </a:lnSpc>
            <a:spcBef>
              <a:spcPct val="0"/>
            </a:spcBef>
            <a:spcAft>
              <a:spcPct val="35000"/>
            </a:spcAft>
          </a:pPr>
          <a:r>
            <a:rPr lang="es-ES" sz="1200" b="0" kern="1200" dirty="0" smtClean="0">
              <a:latin typeface="Arial" panose="020B0604020202020204" pitchFamily="34" charset="0"/>
              <a:cs typeface="Arial" panose="020B0604020202020204" pitchFamily="34" charset="0"/>
            </a:rPr>
            <a:t>Tiene todos los talentos; es necesario desarrollarlos y, más aún, estar consciente de ellos para poder manejarlo positivamente.</a:t>
          </a:r>
          <a:endParaRPr lang="es-MX" sz="1200" b="0" kern="1200" dirty="0">
            <a:latin typeface="Arial" panose="020B0604020202020204" pitchFamily="34" charset="0"/>
            <a:cs typeface="Arial" panose="020B0604020202020204" pitchFamily="34" charset="0"/>
          </a:endParaRPr>
        </a:p>
      </dsp:txBody>
      <dsp:txXfrm>
        <a:off x="7985278" y="2620972"/>
        <a:ext cx="1933841" cy="1261269"/>
      </dsp:txXfrm>
    </dsp:sp>
    <dsp:sp modelId="{BC0ABAEF-B7DA-4635-BF23-0264F769738C}">
      <dsp:nvSpPr>
        <dsp:cNvPr id="0" name=""/>
        <dsp:cNvSpPr/>
      </dsp:nvSpPr>
      <dsp:spPr>
        <a:xfrm rot="17724821">
          <a:off x="9486163" y="289753"/>
          <a:ext cx="2971133" cy="3079725"/>
        </a:xfrm>
        <a:prstGeom prst="blockArc">
          <a:avLst>
            <a:gd name="adj1" fmla="val 13500000"/>
            <a:gd name="adj2" fmla="val 10800000"/>
            <a:gd name="adj3" fmla="val 1274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D10B1B88-B404-421A-B8B1-895A0B9B0835}">
      <dsp:nvSpPr>
        <dsp:cNvPr id="0" name=""/>
        <dsp:cNvSpPr/>
      </dsp:nvSpPr>
      <dsp:spPr>
        <a:xfrm>
          <a:off x="10135386" y="1115830"/>
          <a:ext cx="1647709" cy="11442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just" defTabSz="622300">
            <a:lnSpc>
              <a:spcPct val="90000"/>
            </a:lnSpc>
            <a:spcBef>
              <a:spcPct val="0"/>
            </a:spcBef>
            <a:spcAft>
              <a:spcPct val="35000"/>
            </a:spcAft>
          </a:pPr>
          <a:endParaRPr lang="es-MX" sz="1400" b="1" kern="1200" dirty="0">
            <a:latin typeface="Arial" panose="020B0604020202020204" pitchFamily="34" charset="0"/>
            <a:cs typeface="Arial" panose="020B0604020202020204" pitchFamily="34" charset="0"/>
          </a:endParaRPr>
        </a:p>
      </dsp:txBody>
      <dsp:txXfrm>
        <a:off x="10135386" y="1115830"/>
        <a:ext cx="1647709" cy="114423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632C6A-E470-45CF-A758-B6093BA68F71}">
      <dsp:nvSpPr>
        <dsp:cNvPr id="0" name=""/>
        <dsp:cNvSpPr/>
      </dsp:nvSpPr>
      <dsp:spPr>
        <a:xfrm>
          <a:off x="116180" y="964094"/>
          <a:ext cx="5228444" cy="3223857"/>
        </a:xfrm>
        <a:prstGeom prst="roundRect">
          <a:avLst>
            <a:gd name="adj" fmla="val 10000"/>
          </a:avLst>
        </a:prstGeom>
        <a:solidFill>
          <a:schemeClr val="accent1">
            <a:lumMod val="50000"/>
          </a:schemeClr>
        </a:solidFill>
        <a:ln w="57150" cap="flat" cmpd="sng" algn="ctr">
          <a:solidFill>
            <a:schemeClr val="accent4">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just" defTabSz="800100">
            <a:lnSpc>
              <a:spcPct val="90000"/>
            </a:lnSpc>
            <a:spcBef>
              <a:spcPct val="0"/>
            </a:spcBef>
            <a:spcAft>
              <a:spcPct val="35000"/>
            </a:spcAft>
          </a:pPr>
          <a:endParaRPr lang="es-MX" sz="1800" kern="1200" dirty="0">
            <a:latin typeface="Arial" panose="020B0604020202020204" pitchFamily="34" charset="0"/>
            <a:cs typeface="Arial" panose="020B0604020202020204" pitchFamily="34" charset="0"/>
          </a:endParaRPr>
        </a:p>
      </dsp:txBody>
      <dsp:txXfrm>
        <a:off x="116180" y="2253637"/>
        <a:ext cx="5228444" cy="1289543"/>
      </dsp:txXfrm>
    </dsp:sp>
    <dsp:sp modelId="{A3FECD85-C455-494D-A340-465F63911093}">
      <dsp:nvSpPr>
        <dsp:cNvPr id="0" name=""/>
        <dsp:cNvSpPr/>
      </dsp:nvSpPr>
      <dsp:spPr>
        <a:xfrm>
          <a:off x="1982325" y="11957"/>
          <a:ext cx="1640928" cy="1640928"/>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5EC4D10-AD72-4276-B383-574E0AAFF779}">
      <dsp:nvSpPr>
        <dsp:cNvPr id="0" name=""/>
        <dsp:cNvSpPr/>
      </dsp:nvSpPr>
      <dsp:spPr>
        <a:xfrm>
          <a:off x="5750649" y="239486"/>
          <a:ext cx="5917609" cy="4688226"/>
        </a:xfrm>
        <a:prstGeom prst="roundRect">
          <a:avLst>
            <a:gd name="adj" fmla="val 10000"/>
          </a:avLst>
        </a:prstGeom>
        <a:solidFill>
          <a:schemeClr val="accent1">
            <a:lumMod val="50000"/>
          </a:schemeClr>
        </a:solidFill>
        <a:ln w="57150" cap="flat" cmpd="sng" algn="ctr">
          <a:solidFill>
            <a:schemeClr val="accent4">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endParaRPr lang="es-MX" sz="1400" kern="1200" dirty="0">
            <a:latin typeface="Arial" panose="020B0604020202020204" pitchFamily="34" charset="0"/>
            <a:cs typeface="Arial" panose="020B0604020202020204" pitchFamily="34" charset="0"/>
          </a:endParaRPr>
        </a:p>
      </dsp:txBody>
      <dsp:txXfrm>
        <a:off x="5750649" y="2114777"/>
        <a:ext cx="5917609" cy="1875290"/>
      </dsp:txXfrm>
    </dsp:sp>
    <dsp:sp modelId="{28DA076E-8AAF-4F88-A055-99FE4E1C31DC}">
      <dsp:nvSpPr>
        <dsp:cNvPr id="0" name=""/>
        <dsp:cNvSpPr/>
      </dsp:nvSpPr>
      <dsp:spPr>
        <a:xfrm>
          <a:off x="7681380" y="0"/>
          <a:ext cx="1422044" cy="1274082"/>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D199B08-D39A-48B6-B831-D1A22DCB7CF1}">
      <dsp:nvSpPr>
        <dsp:cNvPr id="0" name=""/>
        <dsp:cNvSpPr/>
      </dsp:nvSpPr>
      <dsp:spPr>
        <a:xfrm flipH="1">
          <a:off x="5129138" y="909653"/>
          <a:ext cx="821855" cy="513773"/>
        </a:xfrm>
        <a:prstGeom prst="leftRightArrow">
          <a:avLst/>
        </a:prstGeom>
        <a:gradFill flip="none" rotWithShape="0">
          <a:gsLst>
            <a:gs pos="0">
              <a:schemeClr val="accent4">
                <a:lumMod val="40000"/>
                <a:lumOff val="60000"/>
                <a:shade val="30000"/>
                <a:satMod val="115000"/>
              </a:schemeClr>
            </a:gs>
            <a:gs pos="50000">
              <a:schemeClr val="accent4">
                <a:lumMod val="40000"/>
                <a:lumOff val="60000"/>
                <a:shade val="67500"/>
                <a:satMod val="115000"/>
              </a:schemeClr>
            </a:gs>
            <a:gs pos="100000">
              <a:schemeClr val="accent4">
                <a:lumMod val="40000"/>
                <a:lumOff val="60000"/>
                <a:shade val="100000"/>
                <a:satMod val="115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42B2F8-C001-473A-831A-265EA989139D}">
      <dsp:nvSpPr>
        <dsp:cNvPr id="0" name=""/>
        <dsp:cNvSpPr/>
      </dsp:nvSpPr>
      <dsp:spPr>
        <a:xfrm>
          <a:off x="2754280" y="2973916"/>
          <a:ext cx="741337" cy="706305"/>
        </a:xfrm>
        <a:custGeom>
          <a:avLst/>
          <a:gdLst/>
          <a:ahLst/>
          <a:cxnLst/>
          <a:rect l="0" t="0" r="0" b="0"/>
          <a:pathLst>
            <a:path>
              <a:moveTo>
                <a:pt x="0" y="0"/>
              </a:moveTo>
              <a:lnTo>
                <a:pt x="370668" y="0"/>
              </a:lnTo>
              <a:lnTo>
                <a:pt x="370668" y="706305"/>
              </a:lnTo>
              <a:lnTo>
                <a:pt x="741337" y="706305"/>
              </a:lnTo>
            </a:path>
          </a:pathLst>
        </a:custGeom>
        <a:noFill/>
        <a:ln w="12700" cap="flat" cmpd="sng" algn="ctr">
          <a:solidFill>
            <a:schemeClr val="accent1">
              <a:tint val="90000"/>
              <a:hueOff val="0"/>
              <a:satOff val="0"/>
              <a:lumOff val="0"/>
              <a:alphaOff val="0"/>
            </a:schemeClr>
          </a:solidFill>
          <a:prstDash val="solid"/>
          <a:miter lim="800000"/>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3099350" y="3301470"/>
        <a:ext cx="51196" cy="51196"/>
      </dsp:txXfrm>
    </dsp:sp>
    <dsp:sp modelId="{5BB778BE-B9DF-4F89-8225-3850F422661C}">
      <dsp:nvSpPr>
        <dsp:cNvPr id="0" name=""/>
        <dsp:cNvSpPr/>
      </dsp:nvSpPr>
      <dsp:spPr>
        <a:xfrm>
          <a:off x="2754280" y="2267611"/>
          <a:ext cx="741337" cy="706305"/>
        </a:xfrm>
        <a:custGeom>
          <a:avLst/>
          <a:gdLst/>
          <a:ahLst/>
          <a:cxnLst/>
          <a:rect l="0" t="0" r="0" b="0"/>
          <a:pathLst>
            <a:path>
              <a:moveTo>
                <a:pt x="0" y="706305"/>
              </a:moveTo>
              <a:lnTo>
                <a:pt x="370668" y="706305"/>
              </a:lnTo>
              <a:lnTo>
                <a:pt x="370668" y="0"/>
              </a:lnTo>
              <a:lnTo>
                <a:pt x="741337" y="0"/>
              </a:lnTo>
            </a:path>
          </a:pathLst>
        </a:custGeom>
        <a:noFill/>
        <a:ln w="12700" cap="flat" cmpd="sng" algn="ctr">
          <a:solidFill>
            <a:schemeClr val="accent1">
              <a:tint val="90000"/>
              <a:hueOff val="0"/>
              <a:satOff val="0"/>
              <a:lumOff val="0"/>
              <a:alphaOff val="0"/>
            </a:schemeClr>
          </a:solidFill>
          <a:prstDash val="solid"/>
          <a:miter lim="800000"/>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3099350" y="2595165"/>
        <a:ext cx="51196" cy="51196"/>
      </dsp:txXfrm>
    </dsp:sp>
    <dsp:sp modelId="{681988C8-CF69-4260-9FB8-E480DDD99D92}">
      <dsp:nvSpPr>
        <dsp:cNvPr id="0" name=""/>
        <dsp:cNvSpPr/>
      </dsp:nvSpPr>
      <dsp:spPr>
        <a:xfrm rot="16200000">
          <a:off x="-784680" y="2408872"/>
          <a:ext cx="5947833" cy="1130088"/>
        </a:xfrm>
        <a:prstGeom prst="rect">
          <a:avLst/>
        </a:prstGeom>
        <a:solidFill>
          <a:schemeClr val="accent1">
            <a:alpha val="80000"/>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4765" tIns="24765" rIns="24765" bIns="24765" numCol="1" spcCol="1270" anchor="ctr" anchorCtr="0">
          <a:noAutofit/>
        </a:bodyPr>
        <a:lstStyle/>
        <a:p>
          <a:pPr lvl="0" algn="ctr" defTabSz="1733550">
            <a:lnSpc>
              <a:spcPct val="90000"/>
            </a:lnSpc>
            <a:spcBef>
              <a:spcPct val="0"/>
            </a:spcBef>
            <a:spcAft>
              <a:spcPct val="35000"/>
            </a:spcAft>
          </a:pPr>
          <a:r>
            <a:rPr lang="es-ES" sz="3900" kern="1200" dirty="0" smtClean="0"/>
            <a:t>1.2. explorando mi identidad</a:t>
          </a:r>
          <a:endParaRPr lang="es-ES" sz="3900" kern="1200" dirty="0"/>
        </a:p>
      </dsp:txBody>
      <dsp:txXfrm>
        <a:off x="-784680" y="2408872"/>
        <a:ext cx="5947833" cy="1130088"/>
      </dsp:txXfrm>
    </dsp:sp>
    <dsp:sp modelId="{F8641200-4B40-4CB1-8D33-39983F266C90}">
      <dsp:nvSpPr>
        <dsp:cNvPr id="0" name=""/>
        <dsp:cNvSpPr/>
      </dsp:nvSpPr>
      <dsp:spPr>
        <a:xfrm>
          <a:off x="3495618" y="1702567"/>
          <a:ext cx="3706689" cy="1130088"/>
        </a:xfrm>
        <a:prstGeom prst="rect">
          <a:avLst/>
        </a:prstGeom>
        <a:solidFill>
          <a:schemeClr val="accent1">
            <a:alpha val="70000"/>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smtClean="0"/>
            <a:t>1.2.1. Factores que me ayudan para construir mi identidad</a:t>
          </a:r>
          <a:endParaRPr lang="es-ES" sz="2000" kern="1200" dirty="0"/>
        </a:p>
      </dsp:txBody>
      <dsp:txXfrm>
        <a:off x="3495618" y="1702567"/>
        <a:ext cx="3706689" cy="1130088"/>
      </dsp:txXfrm>
    </dsp:sp>
    <dsp:sp modelId="{801B9478-C8DC-40A4-9AC4-E46CF2C7DB25}">
      <dsp:nvSpPr>
        <dsp:cNvPr id="0" name=""/>
        <dsp:cNvSpPr/>
      </dsp:nvSpPr>
      <dsp:spPr>
        <a:xfrm>
          <a:off x="3495618" y="3115177"/>
          <a:ext cx="3706689" cy="1130088"/>
        </a:xfrm>
        <a:prstGeom prst="rect">
          <a:avLst/>
        </a:prstGeom>
        <a:solidFill>
          <a:schemeClr val="accent1">
            <a:alpha val="70000"/>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endParaRPr lang="es-ES" sz="2000" kern="1200" dirty="0" smtClean="0"/>
        </a:p>
        <a:p>
          <a:pPr lvl="0" algn="ctr" defTabSz="889000">
            <a:lnSpc>
              <a:spcPct val="90000"/>
            </a:lnSpc>
            <a:spcBef>
              <a:spcPct val="0"/>
            </a:spcBef>
            <a:spcAft>
              <a:spcPct val="35000"/>
            </a:spcAft>
          </a:pPr>
          <a:r>
            <a:rPr lang="es-ES" sz="2000" kern="1200" dirty="0" smtClean="0"/>
            <a:t>1.2.2. Tipos de identidad</a:t>
          </a:r>
        </a:p>
        <a:p>
          <a:pPr lvl="0" algn="ctr" defTabSz="889000">
            <a:lnSpc>
              <a:spcPct val="90000"/>
            </a:lnSpc>
            <a:spcBef>
              <a:spcPct val="0"/>
            </a:spcBef>
            <a:spcAft>
              <a:spcPct val="35000"/>
            </a:spcAft>
          </a:pPr>
          <a:endParaRPr lang="es-ES" sz="2000" kern="1200" dirty="0"/>
        </a:p>
      </dsp:txBody>
      <dsp:txXfrm>
        <a:off x="3495618" y="3115177"/>
        <a:ext cx="3706689" cy="113008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701545-A0F6-4E41-B737-5F0E54BA5206}">
      <dsp:nvSpPr>
        <dsp:cNvPr id="0" name=""/>
        <dsp:cNvSpPr/>
      </dsp:nvSpPr>
      <dsp:spPr>
        <a:xfrm rot="5400000">
          <a:off x="-126677" y="130660"/>
          <a:ext cx="844518" cy="591162"/>
        </a:xfrm>
        <a:prstGeom prst="chevron">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endParaRPr lang="es-ES" sz="500" kern="1200" dirty="0" smtClean="0"/>
        </a:p>
        <a:p>
          <a:pPr lvl="0" algn="ctr" defTabSz="222250">
            <a:lnSpc>
              <a:spcPct val="90000"/>
            </a:lnSpc>
            <a:spcBef>
              <a:spcPct val="0"/>
            </a:spcBef>
            <a:spcAft>
              <a:spcPct val="35000"/>
            </a:spcAft>
          </a:pPr>
          <a:r>
            <a:rPr lang="es-ES" sz="1050" kern="1200" dirty="0" smtClean="0"/>
            <a:t> </a:t>
          </a:r>
          <a:r>
            <a:rPr lang="es-ES" sz="1050" b="1" kern="1200" dirty="0" smtClean="0">
              <a:solidFill>
                <a:schemeClr val="tx1"/>
              </a:solidFill>
            </a:rPr>
            <a:t>sexual o de género</a:t>
          </a:r>
          <a:endParaRPr lang="es-ES" sz="1050" b="1" kern="1200" dirty="0">
            <a:solidFill>
              <a:schemeClr val="tx1"/>
            </a:solidFill>
          </a:endParaRPr>
        </a:p>
      </dsp:txBody>
      <dsp:txXfrm rot="-5400000">
        <a:off x="1" y="299563"/>
        <a:ext cx="591162" cy="253356"/>
      </dsp:txXfrm>
    </dsp:sp>
    <dsp:sp modelId="{CF3F1E12-E10A-4501-96CE-00E5BBB485E3}">
      <dsp:nvSpPr>
        <dsp:cNvPr id="0" name=""/>
        <dsp:cNvSpPr/>
      </dsp:nvSpPr>
      <dsp:spPr>
        <a:xfrm rot="5400000">
          <a:off x="3724802" y="-3129656"/>
          <a:ext cx="549225" cy="6816504"/>
        </a:xfrm>
        <a:prstGeom prst="round2SameRect">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8232" tIns="6985" rIns="6985" bIns="6985" numCol="1" spcCol="1270" anchor="ctr" anchorCtr="0">
          <a:noAutofit/>
        </a:bodyPr>
        <a:lstStyle/>
        <a:p>
          <a:pPr marL="57150" lvl="1" indent="-57150" algn="just" defTabSz="488950">
            <a:lnSpc>
              <a:spcPct val="90000"/>
            </a:lnSpc>
            <a:spcBef>
              <a:spcPct val="0"/>
            </a:spcBef>
            <a:spcAft>
              <a:spcPct val="15000"/>
            </a:spcAft>
            <a:buChar char="••"/>
          </a:pPr>
          <a:r>
            <a:rPr lang="es-ES" sz="1100" kern="1200" dirty="0" smtClean="0"/>
            <a:t>Implica asumir las cuestiones inherentes al sexo biológico, la feminidad, la masculinidad, el rol como hombre, como mujer, y como tales, en relación al otro.</a:t>
          </a:r>
          <a:endParaRPr lang="es-ES" sz="1100" kern="1200" dirty="0"/>
        </a:p>
      </dsp:txBody>
      <dsp:txXfrm rot="-5400000">
        <a:off x="591163" y="30794"/>
        <a:ext cx="6789693" cy="495603"/>
      </dsp:txXfrm>
    </dsp:sp>
    <dsp:sp modelId="{E5F67CB9-6712-43EB-BA9B-ECDDEBBBDBBD}">
      <dsp:nvSpPr>
        <dsp:cNvPr id="0" name=""/>
        <dsp:cNvSpPr/>
      </dsp:nvSpPr>
      <dsp:spPr>
        <a:xfrm rot="5400000">
          <a:off x="-126677" y="891690"/>
          <a:ext cx="844518" cy="591162"/>
        </a:xfrm>
        <a:prstGeom prst="chevron">
          <a:avLst/>
        </a:prstGeom>
        <a:gradFill rotWithShape="0">
          <a:gsLst>
            <a:gs pos="0">
              <a:schemeClr val="accent4">
                <a:hueOff val="1732615"/>
                <a:satOff val="-7995"/>
                <a:lumOff val="294"/>
                <a:alphaOff val="0"/>
                <a:satMod val="103000"/>
                <a:lumMod val="102000"/>
                <a:tint val="94000"/>
              </a:schemeClr>
            </a:gs>
            <a:gs pos="50000">
              <a:schemeClr val="accent4">
                <a:hueOff val="1732615"/>
                <a:satOff val="-7995"/>
                <a:lumOff val="294"/>
                <a:alphaOff val="0"/>
                <a:satMod val="110000"/>
                <a:lumMod val="100000"/>
                <a:shade val="100000"/>
              </a:schemeClr>
            </a:gs>
            <a:gs pos="100000">
              <a:schemeClr val="accent4">
                <a:hueOff val="1732615"/>
                <a:satOff val="-7995"/>
                <a:lumOff val="294"/>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solidFill>
                <a:schemeClr val="tx1"/>
              </a:solidFill>
            </a:rPr>
            <a:t>Física</a:t>
          </a:r>
          <a:endParaRPr lang="es-ES" sz="1000" kern="1200" dirty="0">
            <a:solidFill>
              <a:schemeClr val="tx1"/>
            </a:solidFill>
          </a:endParaRPr>
        </a:p>
      </dsp:txBody>
      <dsp:txXfrm rot="-5400000">
        <a:off x="1" y="1060593"/>
        <a:ext cx="591162" cy="253356"/>
      </dsp:txXfrm>
    </dsp:sp>
    <dsp:sp modelId="{4E91ADDD-F087-4AF0-9E62-8033DF406FDB}">
      <dsp:nvSpPr>
        <dsp:cNvPr id="0" name=""/>
        <dsp:cNvSpPr/>
      </dsp:nvSpPr>
      <dsp:spPr>
        <a:xfrm rot="5400000">
          <a:off x="3724946" y="-2368770"/>
          <a:ext cx="548936" cy="6816504"/>
        </a:xfrm>
        <a:prstGeom prst="round2SameRect">
          <a:avLst/>
        </a:prstGeom>
        <a:solidFill>
          <a:schemeClr val="lt1">
            <a:alpha val="90000"/>
            <a:hueOff val="0"/>
            <a:satOff val="0"/>
            <a:lumOff val="0"/>
            <a:alphaOff val="0"/>
          </a:schemeClr>
        </a:solidFill>
        <a:ln w="6350" cap="flat" cmpd="sng" algn="ctr">
          <a:solidFill>
            <a:schemeClr val="accent4">
              <a:hueOff val="1732615"/>
              <a:satOff val="-7995"/>
              <a:lumOff val="294"/>
              <a:alphaOff val="0"/>
            </a:schemeClr>
          </a:solidFill>
          <a:prstDash val="solid"/>
          <a:miter lim="800000"/>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8232" tIns="6985" rIns="6985" bIns="6985" numCol="1" spcCol="1270" anchor="ctr" anchorCtr="0">
          <a:noAutofit/>
        </a:bodyPr>
        <a:lstStyle/>
        <a:p>
          <a:pPr marL="57150" lvl="1" indent="-57150" algn="just" defTabSz="488950">
            <a:lnSpc>
              <a:spcPct val="90000"/>
            </a:lnSpc>
            <a:spcBef>
              <a:spcPct val="0"/>
            </a:spcBef>
            <a:spcAft>
              <a:spcPct val="15000"/>
            </a:spcAft>
            <a:buChar char="••"/>
          </a:pPr>
          <a:r>
            <a:rPr lang="es-ES" sz="1100" kern="1200" dirty="0" smtClean="0"/>
            <a:t>Implica aceptación del propio cuerpo en relación al otro.</a:t>
          </a:r>
          <a:endParaRPr lang="es-ES" sz="1100" kern="1200" dirty="0"/>
        </a:p>
      </dsp:txBody>
      <dsp:txXfrm rot="-5400000">
        <a:off x="591163" y="791810"/>
        <a:ext cx="6789707" cy="495342"/>
      </dsp:txXfrm>
    </dsp:sp>
    <dsp:sp modelId="{76C3DBDE-FEC4-4FE3-89D5-1449F6444E0D}">
      <dsp:nvSpPr>
        <dsp:cNvPr id="0" name=""/>
        <dsp:cNvSpPr/>
      </dsp:nvSpPr>
      <dsp:spPr>
        <a:xfrm rot="5400000">
          <a:off x="-126677" y="1652721"/>
          <a:ext cx="844518" cy="591162"/>
        </a:xfrm>
        <a:prstGeom prst="chevron">
          <a:avLst/>
        </a:prstGeom>
        <a:gradFill rotWithShape="0">
          <a:gsLst>
            <a:gs pos="0">
              <a:schemeClr val="accent4">
                <a:hueOff val="3465231"/>
                <a:satOff val="-15989"/>
                <a:lumOff val="588"/>
                <a:alphaOff val="0"/>
                <a:satMod val="103000"/>
                <a:lumMod val="102000"/>
                <a:tint val="94000"/>
              </a:schemeClr>
            </a:gs>
            <a:gs pos="50000">
              <a:schemeClr val="accent4">
                <a:hueOff val="3465231"/>
                <a:satOff val="-15989"/>
                <a:lumOff val="588"/>
                <a:alphaOff val="0"/>
                <a:satMod val="110000"/>
                <a:lumMod val="100000"/>
                <a:shade val="100000"/>
              </a:schemeClr>
            </a:gs>
            <a:gs pos="100000">
              <a:schemeClr val="accent4">
                <a:hueOff val="3465231"/>
                <a:satOff val="-15989"/>
                <a:lumOff val="588"/>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b="1" kern="1200" dirty="0" smtClean="0">
              <a:solidFill>
                <a:schemeClr val="tx1"/>
              </a:solidFill>
            </a:rPr>
            <a:t>Psicológica</a:t>
          </a:r>
          <a:endParaRPr lang="es-ES" sz="1000" b="1" kern="1200" dirty="0">
            <a:solidFill>
              <a:schemeClr val="tx1"/>
            </a:solidFill>
          </a:endParaRPr>
        </a:p>
      </dsp:txBody>
      <dsp:txXfrm rot="-5400000">
        <a:off x="1" y="1821624"/>
        <a:ext cx="591162" cy="253356"/>
      </dsp:txXfrm>
    </dsp:sp>
    <dsp:sp modelId="{E327E92E-83F2-4AC7-BA28-8FC2F95B4B7C}">
      <dsp:nvSpPr>
        <dsp:cNvPr id="0" name=""/>
        <dsp:cNvSpPr/>
      </dsp:nvSpPr>
      <dsp:spPr>
        <a:xfrm rot="5400000">
          <a:off x="3724946" y="-1607739"/>
          <a:ext cx="548936" cy="6816504"/>
        </a:xfrm>
        <a:prstGeom prst="round2SameRect">
          <a:avLst/>
        </a:prstGeom>
        <a:solidFill>
          <a:schemeClr val="lt1">
            <a:alpha val="90000"/>
            <a:hueOff val="0"/>
            <a:satOff val="0"/>
            <a:lumOff val="0"/>
            <a:alphaOff val="0"/>
          </a:schemeClr>
        </a:solidFill>
        <a:ln w="6350" cap="flat" cmpd="sng" algn="ctr">
          <a:solidFill>
            <a:schemeClr val="accent4">
              <a:hueOff val="3465231"/>
              <a:satOff val="-15989"/>
              <a:lumOff val="588"/>
              <a:alphaOff val="0"/>
            </a:schemeClr>
          </a:solidFill>
          <a:prstDash val="solid"/>
          <a:miter lim="800000"/>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8232" tIns="6985" rIns="6985" bIns="6985" numCol="1" spcCol="1270" anchor="ctr" anchorCtr="0">
          <a:noAutofit/>
        </a:bodyPr>
        <a:lstStyle/>
        <a:p>
          <a:pPr marL="57150" lvl="1" indent="-57150" algn="just" defTabSz="488950">
            <a:lnSpc>
              <a:spcPct val="90000"/>
            </a:lnSpc>
            <a:spcBef>
              <a:spcPct val="0"/>
            </a:spcBef>
            <a:spcAft>
              <a:spcPct val="15000"/>
            </a:spcAft>
            <a:buChar char="••"/>
          </a:pPr>
          <a:r>
            <a:rPr lang="es-ES" sz="1100" kern="1200" dirty="0" smtClean="0"/>
            <a:t>Sentimientos  auto estimativos, resolución de conflictos familiares, tipos de actitud, control y manejo de los impulsos: agresivos emocionales. Autoconocimiento: quién soy, quién quiero ser y cómo serlo.</a:t>
          </a:r>
          <a:endParaRPr lang="es-ES" sz="1100" kern="1200" dirty="0"/>
        </a:p>
      </dsp:txBody>
      <dsp:txXfrm rot="-5400000">
        <a:off x="591163" y="1552841"/>
        <a:ext cx="6789707" cy="495342"/>
      </dsp:txXfrm>
    </dsp:sp>
    <dsp:sp modelId="{41143AA6-821C-4892-87DB-62FAADBBE850}">
      <dsp:nvSpPr>
        <dsp:cNvPr id="0" name=""/>
        <dsp:cNvSpPr/>
      </dsp:nvSpPr>
      <dsp:spPr>
        <a:xfrm rot="5400000">
          <a:off x="-126677" y="2413752"/>
          <a:ext cx="844518" cy="591162"/>
        </a:xfrm>
        <a:prstGeom prst="chevron">
          <a:avLst/>
        </a:prstGeom>
        <a:gradFill rotWithShape="0">
          <a:gsLst>
            <a:gs pos="0">
              <a:schemeClr val="accent4">
                <a:hueOff val="5197846"/>
                <a:satOff val="-23984"/>
                <a:lumOff val="883"/>
                <a:alphaOff val="0"/>
                <a:satMod val="103000"/>
                <a:lumMod val="102000"/>
                <a:tint val="94000"/>
              </a:schemeClr>
            </a:gs>
            <a:gs pos="50000">
              <a:schemeClr val="accent4">
                <a:hueOff val="5197846"/>
                <a:satOff val="-23984"/>
                <a:lumOff val="883"/>
                <a:alphaOff val="0"/>
                <a:satMod val="110000"/>
                <a:lumMod val="100000"/>
                <a:shade val="100000"/>
              </a:schemeClr>
            </a:gs>
            <a:gs pos="100000">
              <a:schemeClr val="accent4">
                <a:hueOff val="5197846"/>
                <a:satOff val="-23984"/>
                <a:lumOff val="883"/>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solidFill>
                <a:schemeClr val="tx1"/>
              </a:solidFill>
            </a:rPr>
            <a:t>Social </a:t>
          </a:r>
          <a:endParaRPr lang="es-ES" sz="1000" kern="1200" dirty="0">
            <a:solidFill>
              <a:schemeClr val="tx1"/>
            </a:solidFill>
          </a:endParaRPr>
        </a:p>
      </dsp:txBody>
      <dsp:txXfrm rot="-5400000">
        <a:off x="1" y="2582655"/>
        <a:ext cx="591162" cy="253356"/>
      </dsp:txXfrm>
    </dsp:sp>
    <dsp:sp modelId="{C2824116-5575-4208-B25D-81D160691FE5}">
      <dsp:nvSpPr>
        <dsp:cNvPr id="0" name=""/>
        <dsp:cNvSpPr/>
      </dsp:nvSpPr>
      <dsp:spPr>
        <a:xfrm rot="5400000">
          <a:off x="3724946" y="-846709"/>
          <a:ext cx="548936" cy="6816504"/>
        </a:xfrm>
        <a:prstGeom prst="round2SameRect">
          <a:avLst/>
        </a:prstGeom>
        <a:solidFill>
          <a:schemeClr val="lt1">
            <a:alpha val="90000"/>
            <a:hueOff val="0"/>
            <a:satOff val="0"/>
            <a:lumOff val="0"/>
            <a:alphaOff val="0"/>
          </a:schemeClr>
        </a:solidFill>
        <a:ln w="6350" cap="flat" cmpd="sng" algn="ctr">
          <a:solidFill>
            <a:schemeClr val="accent4">
              <a:hueOff val="5197846"/>
              <a:satOff val="-23984"/>
              <a:lumOff val="883"/>
              <a:alphaOff val="0"/>
            </a:schemeClr>
          </a:solidFill>
          <a:prstDash val="solid"/>
          <a:miter lim="800000"/>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s-ES" sz="1100" kern="1200" dirty="0" smtClean="0"/>
            <a:t>Grupo social de pertenencia (clase social), religioso, grupos secundarios de interacción (amigos, compañeros de estudio, de trabajo). Los grupos sociales actúan como redes de apoyo y de sostenimiento o marco de referencia.</a:t>
          </a:r>
          <a:endParaRPr lang="es-ES" sz="1100" kern="1200" dirty="0"/>
        </a:p>
      </dsp:txBody>
      <dsp:txXfrm rot="-5400000">
        <a:off x="591163" y="2313871"/>
        <a:ext cx="6789707" cy="495342"/>
      </dsp:txXfrm>
    </dsp:sp>
    <dsp:sp modelId="{F7FEEB47-B070-4441-B6EE-96B44BCE3681}">
      <dsp:nvSpPr>
        <dsp:cNvPr id="0" name=""/>
        <dsp:cNvSpPr/>
      </dsp:nvSpPr>
      <dsp:spPr>
        <a:xfrm rot="5400000">
          <a:off x="-126677" y="3174782"/>
          <a:ext cx="844518" cy="591162"/>
        </a:xfrm>
        <a:prstGeom prst="chevron">
          <a:avLst/>
        </a:prstGeom>
        <a:gradFill rotWithShape="0">
          <a:gsLst>
            <a:gs pos="0">
              <a:schemeClr val="accent4">
                <a:hueOff val="6930461"/>
                <a:satOff val="-31979"/>
                <a:lumOff val="1177"/>
                <a:alphaOff val="0"/>
                <a:satMod val="103000"/>
                <a:lumMod val="102000"/>
                <a:tint val="94000"/>
              </a:schemeClr>
            </a:gs>
            <a:gs pos="50000">
              <a:schemeClr val="accent4">
                <a:hueOff val="6930461"/>
                <a:satOff val="-31979"/>
                <a:lumOff val="1177"/>
                <a:alphaOff val="0"/>
                <a:satMod val="110000"/>
                <a:lumMod val="100000"/>
                <a:shade val="100000"/>
              </a:schemeClr>
            </a:gs>
            <a:gs pos="100000">
              <a:schemeClr val="accent4">
                <a:hueOff val="6930461"/>
                <a:satOff val="-31979"/>
                <a:lumOff val="1177"/>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b="1" kern="1200" dirty="0" smtClean="0">
              <a:solidFill>
                <a:schemeClr val="tx1"/>
              </a:solidFill>
            </a:rPr>
            <a:t>Moral</a:t>
          </a:r>
          <a:endParaRPr lang="es-ES" sz="1000" b="1" kern="1200" dirty="0">
            <a:solidFill>
              <a:schemeClr val="tx1"/>
            </a:solidFill>
          </a:endParaRPr>
        </a:p>
      </dsp:txBody>
      <dsp:txXfrm rot="-5400000">
        <a:off x="1" y="3343685"/>
        <a:ext cx="591162" cy="253356"/>
      </dsp:txXfrm>
    </dsp:sp>
    <dsp:sp modelId="{88B7610F-B1D4-48BE-8941-60F9387CDA9B}">
      <dsp:nvSpPr>
        <dsp:cNvPr id="0" name=""/>
        <dsp:cNvSpPr/>
      </dsp:nvSpPr>
      <dsp:spPr>
        <a:xfrm rot="5400000">
          <a:off x="3724946" y="-85678"/>
          <a:ext cx="548936" cy="6816504"/>
        </a:xfrm>
        <a:prstGeom prst="round2SameRect">
          <a:avLst/>
        </a:prstGeom>
        <a:solidFill>
          <a:schemeClr val="lt1">
            <a:alpha val="90000"/>
            <a:hueOff val="0"/>
            <a:satOff val="0"/>
            <a:lumOff val="0"/>
            <a:alphaOff val="0"/>
          </a:schemeClr>
        </a:solidFill>
        <a:ln w="6350" cap="flat" cmpd="sng" algn="ctr">
          <a:solidFill>
            <a:schemeClr val="accent4">
              <a:hueOff val="6930461"/>
              <a:satOff val="-31979"/>
              <a:lumOff val="1177"/>
              <a:alphaOff val="0"/>
            </a:schemeClr>
          </a:solidFill>
          <a:prstDash val="solid"/>
          <a:miter lim="800000"/>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8232" tIns="6985" rIns="6985" bIns="6985" numCol="1" spcCol="1270" anchor="ctr" anchorCtr="0">
          <a:noAutofit/>
        </a:bodyPr>
        <a:lstStyle/>
        <a:p>
          <a:pPr marL="57150" lvl="1" indent="-57150" algn="just" defTabSz="488950">
            <a:lnSpc>
              <a:spcPct val="90000"/>
            </a:lnSpc>
            <a:spcBef>
              <a:spcPct val="0"/>
            </a:spcBef>
            <a:spcAft>
              <a:spcPct val="15000"/>
            </a:spcAft>
            <a:buChar char="••"/>
          </a:pPr>
          <a:r>
            <a:rPr lang="es-ES" sz="1100" kern="1200" dirty="0" smtClean="0"/>
            <a:t>Valores códigos de ética profesional (a veces la religión actúa como proveedor de códigos de moral, lo que esta bien y lo que no se debe hacer) y pautas sociales y culturales.</a:t>
          </a:r>
          <a:endParaRPr lang="es-ES" sz="1100" kern="1200" dirty="0"/>
        </a:p>
      </dsp:txBody>
      <dsp:txXfrm rot="-5400000">
        <a:off x="591163" y="3074902"/>
        <a:ext cx="6789707" cy="495342"/>
      </dsp:txXfrm>
    </dsp:sp>
    <dsp:sp modelId="{E1971AB9-BE46-4A5F-ABA4-A8A006C8DADD}">
      <dsp:nvSpPr>
        <dsp:cNvPr id="0" name=""/>
        <dsp:cNvSpPr/>
      </dsp:nvSpPr>
      <dsp:spPr>
        <a:xfrm rot="5400000">
          <a:off x="-126677" y="3935813"/>
          <a:ext cx="844518" cy="591162"/>
        </a:xfrm>
        <a:prstGeom prst="chevron">
          <a:avLst/>
        </a:prstGeom>
        <a:gradFill rotWithShape="0">
          <a:gsLst>
            <a:gs pos="0">
              <a:schemeClr val="accent4">
                <a:hueOff val="8663077"/>
                <a:satOff val="-39973"/>
                <a:lumOff val="1471"/>
                <a:alphaOff val="0"/>
                <a:satMod val="103000"/>
                <a:lumMod val="102000"/>
                <a:tint val="94000"/>
              </a:schemeClr>
            </a:gs>
            <a:gs pos="50000">
              <a:schemeClr val="accent4">
                <a:hueOff val="8663077"/>
                <a:satOff val="-39973"/>
                <a:lumOff val="1471"/>
                <a:alphaOff val="0"/>
                <a:satMod val="110000"/>
                <a:lumMod val="100000"/>
                <a:shade val="100000"/>
              </a:schemeClr>
            </a:gs>
            <a:gs pos="100000">
              <a:schemeClr val="accent4">
                <a:hueOff val="8663077"/>
                <a:satOff val="-39973"/>
                <a:lumOff val="147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b="1" kern="1200" dirty="0" smtClean="0">
              <a:solidFill>
                <a:schemeClr val="tx1"/>
              </a:solidFill>
            </a:rPr>
            <a:t>Ideológica</a:t>
          </a:r>
          <a:endParaRPr lang="es-ES" sz="1000" b="1" kern="1200" dirty="0">
            <a:solidFill>
              <a:schemeClr val="tx1"/>
            </a:solidFill>
          </a:endParaRPr>
        </a:p>
      </dsp:txBody>
      <dsp:txXfrm rot="-5400000">
        <a:off x="1" y="4104716"/>
        <a:ext cx="591162" cy="253356"/>
      </dsp:txXfrm>
    </dsp:sp>
    <dsp:sp modelId="{95415645-5279-4C9A-94E3-71DF25174CBC}">
      <dsp:nvSpPr>
        <dsp:cNvPr id="0" name=""/>
        <dsp:cNvSpPr/>
      </dsp:nvSpPr>
      <dsp:spPr>
        <a:xfrm rot="5400000">
          <a:off x="3724946" y="675352"/>
          <a:ext cx="548936" cy="6816504"/>
        </a:xfrm>
        <a:prstGeom prst="round2SameRect">
          <a:avLst/>
        </a:prstGeom>
        <a:solidFill>
          <a:schemeClr val="lt1">
            <a:alpha val="90000"/>
            <a:hueOff val="0"/>
            <a:satOff val="0"/>
            <a:lumOff val="0"/>
            <a:alphaOff val="0"/>
          </a:schemeClr>
        </a:solidFill>
        <a:ln w="6350" cap="flat" cmpd="sng" algn="ctr">
          <a:solidFill>
            <a:schemeClr val="accent4">
              <a:hueOff val="8663077"/>
              <a:satOff val="-39973"/>
              <a:lumOff val="1471"/>
              <a:alphaOff val="0"/>
            </a:schemeClr>
          </a:solidFill>
          <a:prstDash val="solid"/>
          <a:miter lim="800000"/>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s-ES" sz="1100" kern="1200" dirty="0" smtClean="0"/>
            <a:t>Filosofía de vida. Creencias.</a:t>
          </a:r>
          <a:endParaRPr lang="es-ES" sz="1100" kern="1200" dirty="0"/>
        </a:p>
      </dsp:txBody>
      <dsp:txXfrm rot="-5400000">
        <a:off x="591163" y="3835933"/>
        <a:ext cx="6789707" cy="495342"/>
      </dsp:txXfrm>
    </dsp:sp>
    <dsp:sp modelId="{F75C1EF8-183C-4C03-955E-2C4A29807841}">
      <dsp:nvSpPr>
        <dsp:cNvPr id="0" name=""/>
        <dsp:cNvSpPr/>
      </dsp:nvSpPr>
      <dsp:spPr>
        <a:xfrm rot="5400000">
          <a:off x="-126677" y="4696844"/>
          <a:ext cx="844518" cy="591162"/>
        </a:xfrm>
        <a:prstGeom prst="chevron">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b="1" kern="1200" dirty="0" smtClean="0">
              <a:solidFill>
                <a:schemeClr val="tx1"/>
              </a:solidFill>
            </a:rPr>
            <a:t>Vocacional</a:t>
          </a:r>
          <a:endParaRPr lang="es-ES" sz="1000" b="1" kern="1200" dirty="0">
            <a:solidFill>
              <a:schemeClr val="tx1"/>
            </a:solidFill>
          </a:endParaRPr>
        </a:p>
      </dsp:txBody>
      <dsp:txXfrm rot="-5400000">
        <a:off x="1" y="4865747"/>
        <a:ext cx="591162" cy="253356"/>
      </dsp:txXfrm>
    </dsp:sp>
    <dsp:sp modelId="{19D70940-720E-4513-9412-2B0A77123C78}">
      <dsp:nvSpPr>
        <dsp:cNvPr id="0" name=""/>
        <dsp:cNvSpPr/>
      </dsp:nvSpPr>
      <dsp:spPr>
        <a:xfrm rot="5400000">
          <a:off x="3724946" y="1436382"/>
          <a:ext cx="548936" cy="6816504"/>
        </a:xfrm>
        <a:prstGeom prst="round2SameRect">
          <a:avLst/>
        </a:prstGeom>
        <a:solidFill>
          <a:schemeClr val="lt1">
            <a:alpha val="90000"/>
            <a:hueOff val="0"/>
            <a:satOff val="0"/>
            <a:lumOff val="0"/>
            <a:alphaOff val="0"/>
          </a:schemeClr>
        </a:solidFill>
        <a:ln w="6350" cap="flat" cmpd="sng" algn="ctr">
          <a:solidFill>
            <a:schemeClr val="accent4">
              <a:hueOff val="10395692"/>
              <a:satOff val="-47968"/>
              <a:lumOff val="1765"/>
              <a:alphaOff val="0"/>
            </a:schemeClr>
          </a:solidFill>
          <a:prstDash val="solid"/>
          <a:miter lim="800000"/>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s-ES" sz="1100" kern="1200" dirty="0" smtClean="0"/>
            <a:t>Proyecto de vida, realización de una vocación o descubrimiento de lo que quiero hacer y ser en canto a profesión y ocupación.</a:t>
          </a:r>
          <a:endParaRPr lang="es-ES" sz="1100" kern="1200" dirty="0"/>
        </a:p>
      </dsp:txBody>
      <dsp:txXfrm rot="-5400000">
        <a:off x="591163" y="4596963"/>
        <a:ext cx="6789707" cy="49534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701545-A0F6-4E41-B737-5F0E54BA5206}">
      <dsp:nvSpPr>
        <dsp:cNvPr id="0" name=""/>
        <dsp:cNvSpPr/>
      </dsp:nvSpPr>
      <dsp:spPr>
        <a:xfrm rot="5400000">
          <a:off x="-126677" y="130660"/>
          <a:ext cx="844518" cy="591162"/>
        </a:xfrm>
        <a:prstGeom prst="chevron">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endParaRPr lang="es-ES" sz="500" kern="1200" smtClean="0"/>
        </a:p>
        <a:p>
          <a:pPr lvl="0" algn="ctr" defTabSz="222250">
            <a:lnSpc>
              <a:spcPct val="90000"/>
            </a:lnSpc>
            <a:spcBef>
              <a:spcPct val="0"/>
            </a:spcBef>
            <a:spcAft>
              <a:spcPct val="35000"/>
            </a:spcAft>
          </a:pPr>
          <a:r>
            <a:rPr lang="es-ES" sz="1050" kern="1200" smtClean="0"/>
            <a:t> </a:t>
          </a:r>
          <a:r>
            <a:rPr lang="es-ES" sz="1050" b="1" kern="1200" smtClean="0"/>
            <a:t>sexual o de género</a:t>
          </a:r>
          <a:endParaRPr lang="es-ES" sz="1050" b="1" kern="1200" dirty="0"/>
        </a:p>
      </dsp:txBody>
      <dsp:txXfrm rot="-5400000">
        <a:off x="1" y="299563"/>
        <a:ext cx="591162" cy="253356"/>
      </dsp:txXfrm>
    </dsp:sp>
    <dsp:sp modelId="{CF3F1E12-E10A-4501-96CE-00E5BBB485E3}">
      <dsp:nvSpPr>
        <dsp:cNvPr id="0" name=""/>
        <dsp:cNvSpPr/>
      </dsp:nvSpPr>
      <dsp:spPr>
        <a:xfrm rot="5400000">
          <a:off x="3724802" y="-3129656"/>
          <a:ext cx="549225" cy="6816504"/>
        </a:xfrm>
        <a:prstGeom prst="round2SameRect">
          <a:avLst/>
        </a:prstGeom>
        <a:solidFill>
          <a:schemeClr val="lt1">
            <a:alpha val="90000"/>
            <a:hueOff val="0"/>
            <a:satOff val="0"/>
            <a:lumOff val="0"/>
            <a:alphaOff val="0"/>
          </a:schemeClr>
        </a:solidFill>
        <a:ln w="6350" cap="flat" cmpd="sng" algn="ctr">
          <a:solidFill>
            <a:schemeClr val="accent5">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5344" tIns="7620" rIns="7620" bIns="7620" numCol="1" spcCol="1270" anchor="ctr" anchorCtr="0">
          <a:noAutofit/>
        </a:bodyPr>
        <a:lstStyle/>
        <a:p>
          <a:pPr marL="114300" lvl="1" indent="-114300" algn="just" defTabSz="533400">
            <a:lnSpc>
              <a:spcPct val="90000"/>
            </a:lnSpc>
            <a:spcBef>
              <a:spcPct val="0"/>
            </a:spcBef>
            <a:spcAft>
              <a:spcPct val="15000"/>
            </a:spcAft>
            <a:buChar char="••"/>
          </a:pPr>
          <a:r>
            <a:rPr lang="es-ES" sz="1200" kern="1200" dirty="0" smtClean="0"/>
            <a:t>1.</a:t>
          </a:r>
          <a:endParaRPr lang="es-ES" sz="1200" kern="1200" dirty="0"/>
        </a:p>
      </dsp:txBody>
      <dsp:txXfrm rot="-5400000">
        <a:off x="591163" y="30794"/>
        <a:ext cx="6789693" cy="495603"/>
      </dsp:txXfrm>
    </dsp:sp>
    <dsp:sp modelId="{E5F67CB9-6712-43EB-BA9B-ECDDEBBBDBBD}">
      <dsp:nvSpPr>
        <dsp:cNvPr id="0" name=""/>
        <dsp:cNvSpPr/>
      </dsp:nvSpPr>
      <dsp:spPr>
        <a:xfrm rot="5400000">
          <a:off x="-126677" y="891690"/>
          <a:ext cx="844518" cy="591162"/>
        </a:xfrm>
        <a:prstGeom prst="chevron">
          <a:avLst/>
        </a:prstGeom>
        <a:gradFill rotWithShape="0">
          <a:gsLst>
            <a:gs pos="0">
              <a:schemeClr val="accent5">
                <a:hueOff val="-1225557"/>
                <a:satOff val="-1705"/>
                <a:lumOff val="-654"/>
                <a:alphaOff val="0"/>
                <a:satMod val="103000"/>
                <a:lumMod val="102000"/>
                <a:tint val="94000"/>
              </a:schemeClr>
            </a:gs>
            <a:gs pos="50000">
              <a:schemeClr val="accent5">
                <a:hueOff val="-1225557"/>
                <a:satOff val="-1705"/>
                <a:lumOff val="-654"/>
                <a:alphaOff val="0"/>
                <a:satMod val="110000"/>
                <a:lumMod val="100000"/>
                <a:shade val="100000"/>
              </a:schemeClr>
            </a:gs>
            <a:gs pos="100000">
              <a:schemeClr val="accent5">
                <a:hueOff val="-1225557"/>
                <a:satOff val="-1705"/>
                <a:lumOff val="-654"/>
                <a:alphaOff val="0"/>
                <a:lumMod val="99000"/>
                <a:satMod val="120000"/>
                <a:shade val="78000"/>
              </a:schemeClr>
            </a:gs>
          </a:gsLst>
          <a:lin ang="5400000" scaled="0"/>
        </a:gradFill>
        <a:ln w="6350" cap="flat" cmpd="sng" algn="ctr">
          <a:solidFill>
            <a:schemeClr val="accent5">
              <a:hueOff val="-1225557"/>
              <a:satOff val="-1705"/>
              <a:lumOff val="-654"/>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smtClean="0"/>
            <a:t>Física</a:t>
          </a:r>
          <a:endParaRPr lang="es-ES" sz="1000" kern="1200" dirty="0"/>
        </a:p>
      </dsp:txBody>
      <dsp:txXfrm rot="-5400000">
        <a:off x="1" y="1060593"/>
        <a:ext cx="591162" cy="253356"/>
      </dsp:txXfrm>
    </dsp:sp>
    <dsp:sp modelId="{4E91ADDD-F087-4AF0-9E62-8033DF406FDB}">
      <dsp:nvSpPr>
        <dsp:cNvPr id="0" name=""/>
        <dsp:cNvSpPr/>
      </dsp:nvSpPr>
      <dsp:spPr>
        <a:xfrm rot="5400000">
          <a:off x="3724946" y="-2368770"/>
          <a:ext cx="548936" cy="6816504"/>
        </a:xfrm>
        <a:prstGeom prst="round2SameRect">
          <a:avLst/>
        </a:prstGeom>
        <a:solidFill>
          <a:schemeClr val="lt1">
            <a:alpha val="90000"/>
            <a:hueOff val="0"/>
            <a:satOff val="0"/>
            <a:lumOff val="0"/>
            <a:alphaOff val="0"/>
          </a:schemeClr>
        </a:solidFill>
        <a:ln w="6350" cap="flat" cmpd="sng" algn="ctr">
          <a:solidFill>
            <a:schemeClr val="accent5">
              <a:hueOff val="-1225557"/>
              <a:satOff val="-1705"/>
              <a:lumOff val="-654"/>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5344" tIns="7620" rIns="7620" bIns="7620" numCol="1" spcCol="1270" anchor="ctr" anchorCtr="0">
          <a:noAutofit/>
        </a:bodyPr>
        <a:lstStyle/>
        <a:p>
          <a:pPr marL="114300" lvl="1" indent="-114300" algn="just" defTabSz="533400">
            <a:lnSpc>
              <a:spcPct val="90000"/>
            </a:lnSpc>
            <a:spcBef>
              <a:spcPct val="0"/>
            </a:spcBef>
            <a:spcAft>
              <a:spcPct val="15000"/>
            </a:spcAft>
            <a:buChar char="••"/>
          </a:pPr>
          <a:r>
            <a:rPr lang="es-ES" sz="1200" kern="1200" dirty="0" smtClean="0"/>
            <a:t>2.</a:t>
          </a:r>
          <a:endParaRPr lang="es-ES" sz="1200" kern="1200" dirty="0"/>
        </a:p>
      </dsp:txBody>
      <dsp:txXfrm rot="-5400000">
        <a:off x="591163" y="791810"/>
        <a:ext cx="6789707" cy="495342"/>
      </dsp:txXfrm>
    </dsp:sp>
    <dsp:sp modelId="{76C3DBDE-FEC4-4FE3-89D5-1449F6444E0D}">
      <dsp:nvSpPr>
        <dsp:cNvPr id="0" name=""/>
        <dsp:cNvSpPr/>
      </dsp:nvSpPr>
      <dsp:spPr>
        <a:xfrm rot="5400000">
          <a:off x="-126677" y="1652721"/>
          <a:ext cx="844518" cy="591162"/>
        </a:xfrm>
        <a:prstGeom prst="chevron">
          <a:avLst/>
        </a:prstGeom>
        <a:gradFill rotWithShape="0">
          <a:gsLst>
            <a:gs pos="0">
              <a:schemeClr val="accent5">
                <a:hueOff val="-2451115"/>
                <a:satOff val="-3409"/>
                <a:lumOff val="-1307"/>
                <a:alphaOff val="0"/>
                <a:satMod val="103000"/>
                <a:lumMod val="102000"/>
                <a:tint val="94000"/>
              </a:schemeClr>
            </a:gs>
            <a:gs pos="50000">
              <a:schemeClr val="accent5">
                <a:hueOff val="-2451115"/>
                <a:satOff val="-3409"/>
                <a:lumOff val="-1307"/>
                <a:alphaOff val="0"/>
                <a:satMod val="110000"/>
                <a:lumMod val="100000"/>
                <a:shade val="100000"/>
              </a:schemeClr>
            </a:gs>
            <a:gs pos="100000">
              <a:schemeClr val="accent5">
                <a:hueOff val="-2451115"/>
                <a:satOff val="-3409"/>
                <a:lumOff val="-1307"/>
                <a:alphaOff val="0"/>
                <a:lumMod val="99000"/>
                <a:satMod val="120000"/>
                <a:shade val="78000"/>
              </a:schemeClr>
            </a:gs>
          </a:gsLst>
          <a:lin ang="5400000" scaled="0"/>
        </a:gradFill>
        <a:ln w="6350" cap="flat" cmpd="sng" algn="ctr">
          <a:solidFill>
            <a:schemeClr val="accent5">
              <a:hueOff val="-2451115"/>
              <a:satOff val="-3409"/>
              <a:lumOff val="-1307"/>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b="1" kern="1200" smtClean="0"/>
            <a:t>Psicológica</a:t>
          </a:r>
          <a:endParaRPr lang="es-ES" sz="1000" b="1" kern="1200" dirty="0"/>
        </a:p>
      </dsp:txBody>
      <dsp:txXfrm rot="-5400000">
        <a:off x="1" y="1821624"/>
        <a:ext cx="591162" cy="253356"/>
      </dsp:txXfrm>
    </dsp:sp>
    <dsp:sp modelId="{E327E92E-83F2-4AC7-BA28-8FC2F95B4B7C}">
      <dsp:nvSpPr>
        <dsp:cNvPr id="0" name=""/>
        <dsp:cNvSpPr/>
      </dsp:nvSpPr>
      <dsp:spPr>
        <a:xfrm rot="5400000">
          <a:off x="3724946" y="-1607739"/>
          <a:ext cx="548936" cy="6816504"/>
        </a:xfrm>
        <a:prstGeom prst="round2SameRect">
          <a:avLst/>
        </a:prstGeom>
        <a:solidFill>
          <a:schemeClr val="lt1">
            <a:alpha val="90000"/>
            <a:hueOff val="0"/>
            <a:satOff val="0"/>
            <a:lumOff val="0"/>
            <a:alphaOff val="0"/>
          </a:schemeClr>
        </a:solidFill>
        <a:ln w="6350" cap="flat" cmpd="sng" algn="ctr">
          <a:solidFill>
            <a:schemeClr val="accent5">
              <a:hueOff val="-2451115"/>
              <a:satOff val="-3409"/>
              <a:lumOff val="-1307"/>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5344" tIns="7620" rIns="7620" bIns="7620" numCol="1" spcCol="1270" anchor="ctr" anchorCtr="0">
          <a:noAutofit/>
        </a:bodyPr>
        <a:lstStyle/>
        <a:p>
          <a:pPr marL="114300" lvl="1" indent="-114300" algn="just" defTabSz="533400">
            <a:lnSpc>
              <a:spcPct val="90000"/>
            </a:lnSpc>
            <a:spcBef>
              <a:spcPct val="0"/>
            </a:spcBef>
            <a:spcAft>
              <a:spcPct val="15000"/>
            </a:spcAft>
            <a:buChar char="••"/>
          </a:pPr>
          <a:r>
            <a:rPr lang="es-ES" sz="1200" kern="1200" dirty="0" smtClean="0"/>
            <a:t>3.</a:t>
          </a:r>
          <a:endParaRPr lang="es-ES" sz="1200" kern="1200" dirty="0"/>
        </a:p>
      </dsp:txBody>
      <dsp:txXfrm rot="-5400000">
        <a:off x="591163" y="1552841"/>
        <a:ext cx="6789707" cy="495342"/>
      </dsp:txXfrm>
    </dsp:sp>
    <dsp:sp modelId="{41143AA6-821C-4892-87DB-62FAADBBE850}">
      <dsp:nvSpPr>
        <dsp:cNvPr id="0" name=""/>
        <dsp:cNvSpPr/>
      </dsp:nvSpPr>
      <dsp:spPr>
        <a:xfrm rot="5400000">
          <a:off x="-126677" y="2413752"/>
          <a:ext cx="844518" cy="591162"/>
        </a:xfrm>
        <a:prstGeom prst="chevron">
          <a:avLst/>
        </a:prstGeom>
        <a:gradFill rotWithShape="0">
          <a:gsLst>
            <a:gs pos="0">
              <a:schemeClr val="accent5">
                <a:hueOff val="-3676672"/>
                <a:satOff val="-5114"/>
                <a:lumOff val="-1961"/>
                <a:alphaOff val="0"/>
                <a:satMod val="103000"/>
                <a:lumMod val="102000"/>
                <a:tint val="94000"/>
              </a:schemeClr>
            </a:gs>
            <a:gs pos="50000">
              <a:schemeClr val="accent5">
                <a:hueOff val="-3676672"/>
                <a:satOff val="-5114"/>
                <a:lumOff val="-1961"/>
                <a:alphaOff val="0"/>
                <a:satMod val="110000"/>
                <a:lumMod val="100000"/>
                <a:shade val="100000"/>
              </a:schemeClr>
            </a:gs>
            <a:gs pos="100000">
              <a:schemeClr val="accent5">
                <a:hueOff val="-3676672"/>
                <a:satOff val="-5114"/>
                <a:lumOff val="-1961"/>
                <a:alphaOff val="0"/>
                <a:lumMod val="99000"/>
                <a:satMod val="120000"/>
                <a:shade val="78000"/>
              </a:schemeClr>
            </a:gs>
          </a:gsLst>
          <a:lin ang="5400000" scaled="0"/>
        </a:gradFill>
        <a:ln w="6350" cap="flat" cmpd="sng" algn="ctr">
          <a:solidFill>
            <a:schemeClr val="accent5">
              <a:hueOff val="-3676672"/>
              <a:satOff val="-5114"/>
              <a:lumOff val="-1961"/>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smtClean="0"/>
            <a:t>Social </a:t>
          </a:r>
          <a:endParaRPr lang="es-ES" sz="1000" kern="1200" dirty="0"/>
        </a:p>
      </dsp:txBody>
      <dsp:txXfrm rot="-5400000">
        <a:off x="1" y="2582655"/>
        <a:ext cx="591162" cy="253356"/>
      </dsp:txXfrm>
    </dsp:sp>
    <dsp:sp modelId="{C2824116-5575-4208-B25D-81D160691FE5}">
      <dsp:nvSpPr>
        <dsp:cNvPr id="0" name=""/>
        <dsp:cNvSpPr/>
      </dsp:nvSpPr>
      <dsp:spPr>
        <a:xfrm rot="5400000">
          <a:off x="3724946" y="-846709"/>
          <a:ext cx="548936" cy="6816504"/>
        </a:xfrm>
        <a:prstGeom prst="round2SameRect">
          <a:avLst/>
        </a:prstGeom>
        <a:solidFill>
          <a:schemeClr val="lt1">
            <a:alpha val="90000"/>
            <a:hueOff val="0"/>
            <a:satOff val="0"/>
            <a:lumOff val="0"/>
            <a:alphaOff val="0"/>
          </a:schemeClr>
        </a:solidFill>
        <a:ln w="6350" cap="flat" cmpd="sng" algn="ctr">
          <a:solidFill>
            <a:schemeClr val="accent5">
              <a:hueOff val="-3676672"/>
              <a:satOff val="-5114"/>
              <a:lumOff val="-1961"/>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ES" sz="1200" kern="1200" dirty="0" smtClean="0"/>
            <a:t>4.</a:t>
          </a:r>
          <a:endParaRPr lang="es-ES" sz="1200" kern="1200" dirty="0"/>
        </a:p>
      </dsp:txBody>
      <dsp:txXfrm rot="-5400000">
        <a:off x="591163" y="2313871"/>
        <a:ext cx="6789707" cy="495342"/>
      </dsp:txXfrm>
    </dsp:sp>
    <dsp:sp modelId="{F7FEEB47-B070-4441-B6EE-96B44BCE3681}">
      <dsp:nvSpPr>
        <dsp:cNvPr id="0" name=""/>
        <dsp:cNvSpPr/>
      </dsp:nvSpPr>
      <dsp:spPr>
        <a:xfrm rot="5400000">
          <a:off x="-126677" y="3174782"/>
          <a:ext cx="844518" cy="591162"/>
        </a:xfrm>
        <a:prstGeom prst="chevron">
          <a:avLst/>
        </a:prstGeom>
        <a:gradFill rotWithShape="0">
          <a:gsLst>
            <a:gs pos="0">
              <a:schemeClr val="accent5">
                <a:hueOff val="-4902230"/>
                <a:satOff val="-6819"/>
                <a:lumOff val="-2615"/>
                <a:alphaOff val="0"/>
                <a:satMod val="103000"/>
                <a:lumMod val="102000"/>
                <a:tint val="94000"/>
              </a:schemeClr>
            </a:gs>
            <a:gs pos="50000">
              <a:schemeClr val="accent5">
                <a:hueOff val="-4902230"/>
                <a:satOff val="-6819"/>
                <a:lumOff val="-2615"/>
                <a:alphaOff val="0"/>
                <a:satMod val="110000"/>
                <a:lumMod val="100000"/>
                <a:shade val="100000"/>
              </a:schemeClr>
            </a:gs>
            <a:gs pos="100000">
              <a:schemeClr val="accent5">
                <a:hueOff val="-4902230"/>
                <a:satOff val="-6819"/>
                <a:lumOff val="-2615"/>
                <a:alphaOff val="0"/>
                <a:lumMod val="99000"/>
                <a:satMod val="120000"/>
                <a:shade val="78000"/>
              </a:schemeClr>
            </a:gs>
          </a:gsLst>
          <a:lin ang="5400000" scaled="0"/>
        </a:gradFill>
        <a:ln w="6350" cap="flat" cmpd="sng" algn="ctr">
          <a:solidFill>
            <a:schemeClr val="accent5">
              <a:hueOff val="-4902230"/>
              <a:satOff val="-6819"/>
              <a:lumOff val="-2615"/>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b="1" kern="1200" smtClean="0"/>
            <a:t>Moral</a:t>
          </a:r>
          <a:endParaRPr lang="es-ES" sz="1000" b="1" kern="1200" dirty="0"/>
        </a:p>
      </dsp:txBody>
      <dsp:txXfrm rot="-5400000">
        <a:off x="1" y="3343685"/>
        <a:ext cx="591162" cy="253356"/>
      </dsp:txXfrm>
    </dsp:sp>
    <dsp:sp modelId="{88B7610F-B1D4-48BE-8941-60F9387CDA9B}">
      <dsp:nvSpPr>
        <dsp:cNvPr id="0" name=""/>
        <dsp:cNvSpPr/>
      </dsp:nvSpPr>
      <dsp:spPr>
        <a:xfrm rot="5400000">
          <a:off x="3724946" y="-85678"/>
          <a:ext cx="548936" cy="6816504"/>
        </a:xfrm>
        <a:prstGeom prst="round2SameRect">
          <a:avLst/>
        </a:prstGeom>
        <a:solidFill>
          <a:schemeClr val="lt1">
            <a:alpha val="90000"/>
            <a:hueOff val="0"/>
            <a:satOff val="0"/>
            <a:lumOff val="0"/>
            <a:alphaOff val="0"/>
          </a:schemeClr>
        </a:solidFill>
        <a:ln w="6350" cap="flat" cmpd="sng" algn="ctr">
          <a:solidFill>
            <a:schemeClr val="accent5">
              <a:hueOff val="-4902230"/>
              <a:satOff val="-6819"/>
              <a:lumOff val="-2615"/>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5344" tIns="7620" rIns="7620" bIns="7620" numCol="1" spcCol="1270" anchor="ctr" anchorCtr="0">
          <a:noAutofit/>
        </a:bodyPr>
        <a:lstStyle/>
        <a:p>
          <a:pPr marL="114300" lvl="1" indent="-114300" algn="just" defTabSz="533400">
            <a:lnSpc>
              <a:spcPct val="90000"/>
            </a:lnSpc>
            <a:spcBef>
              <a:spcPct val="0"/>
            </a:spcBef>
            <a:spcAft>
              <a:spcPct val="15000"/>
            </a:spcAft>
            <a:buChar char="••"/>
          </a:pPr>
          <a:r>
            <a:rPr lang="es-ES" sz="1200" kern="1200" dirty="0" smtClean="0"/>
            <a:t>5.</a:t>
          </a:r>
          <a:endParaRPr lang="es-ES" sz="1200" kern="1200" dirty="0"/>
        </a:p>
      </dsp:txBody>
      <dsp:txXfrm rot="-5400000">
        <a:off x="591163" y="3074902"/>
        <a:ext cx="6789707" cy="495342"/>
      </dsp:txXfrm>
    </dsp:sp>
    <dsp:sp modelId="{E1971AB9-BE46-4A5F-ABA4-A8A006C8DADD}">
      <dsp:nvSpPr>
        <dsp:cNvPr id="0" name=""/>
        <dsp:cNvSpPr/>
      </dsp:nvSpPr>
      <dsp:spPr>
        <a:xfrm rot="5400000">
          <a:off x="-126677" y="3935813"/>
          <a:ext cx="844518" cy="591162"/>
        </a:xfrm>
        <a:prstGeom prst="chevron">
          <a:avLst/>
        </a:prstGeom>
        <a:gradFill rotWithShape="0">
          <a:gsLst>
            <a:gs pos="0">
              <a:schemeClr val="accent5">
                <a:hueOff val="-6127787"/>
                <a:satOff val="-8523"/>
                <a:lumOff val="-3268"/>
                <a:alphaOff val="0"/>
                <a:satMod val="103000"/>
                <a:lumMod val="102000"/>
                <a:tint val="94000"/>
              </a:schemeClr>
            </a:gs>
            <a:gs pos="50000">
              <a:schemeClr val="accent5">
                <a:hueOff val="-6127787"/>
                <a:satOff val="-8523"/>
                <a:lumOff val="-3268"/>
                <a:alphaOff val="0"/>
                <a:satMod val="110000"/>
                <a:lumMod val="100000"/>
                <a:shade val="100000"/>
              </a:schemeClr>
            </a:gs>
            <a:gs pos="100000">
              <a:schemeClr val="accent5">
                <a:hueOff val="-6127787"/>
                <a:satOff val="-8523"/>
                <a:lumOff val="-3268"/>
                <a:alphaOff val="0"/>
                <a:lumMod val="99000"/>
                <a:satMod val="120000"/>
                <a:shade val="78000"/>
              </a:schemeClr>
            </a:gs>
          </a:gsLst>
          <a:lin ang="5400000" scaled="0"/>
        </a:gradFill>
        <a:ln w="6350" cap="flat" cmpd="sng" algn="ctr">
          <a:solidFill>
            <a:schemeClr val="accent5">
              <a:hueOff val="-6127787"/>
              <a:satOff val="-8523"/>
              <a:lumOff val="-3268"/>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b="1" kern="1200" smtClean="0"/>
            <a:t>Ideológica</a:t>
          </a:r>
          <a:endParaRPr lang="es-ES" sz="1000" b="1" kern="1200" dirty="0"/>
        </a:p>
      </dsp:txBody>
      <dsp:txXfrm rot="-5400000">
        <a:off x="1" y="4104716"/>
        <a:ext cx="591162" cy="253356"/>
      </dsp:txXfrm>
    </dsp:sp>
    <dsp:sp modelId="{95415645-5279-4C9A-94E3-71DF25174CBC}">
      <dsp:nvSpPr>
        <dsp:cNvPr id="0" name=""/>
        <dsp:cNvSpPr/>
      </dsp:nvSpPr>
      <dsp:spPr>
        <a:xfrm rot="5400000">
          <a:off x="3724946" y="675352"/>
          <a:ext cx="548936" cy="6816504"/>
        </a:xfrm>
        <a:prstGeom prst="round2SameRect">
          <a:avLst/>
        </a:prstGeom>
        <a:solidFill>
          <a:schemeClr val="lt1">
            <a:alpha val="90000"/>
            <a:hueOff val="0"/>
            <a:satOff val="0"/>
            <a:lumOff val="0"/>
            <a:alphaOff val="0"/>
          </a:schemeClr>
        </a:solidFill>
        <a:ln w="6350" cap="flat" cmpd="sng" algn="ctr">
          <a:solidFill>
            <a:schemeClr val="accent5">
              <a:hueOff val="-6127787"/>
              <a:satOff val="-8523"/>
              <a:lumOff val="-3268"/>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ES" sz="1200" kern="1200" dirty="0" smtClean="0"/>
            <a:t>6.</a:t>
          </a:r>
          <a:endParaRPr lang="es-ES" sz="1200" kern="1200" dirty="0"/>
        </a:p>
      </dsp:txBody>
      <dsp:txXfrm rot="-5400000">
        <a:off x="591163" y="3835933"/>
        <a:ext cx="6789707" cy="495342"/>
      </dsp:txXfrm>
    </dsp:sp>
    <dsp:sp modelId="{F75C1EF8-183C-4C03-955E-2C4A29807841}">
      <dsp:nvSpPr>
        <dsp:cNvPr id="0" name=""/>
        <dsp:cNvSpPr/>
      </dsp:nvSpPr>
      <dsp:spPr>
        <a:xfrm rot="5400000">
          <a:off x="-126677" y="4696844"/>
          <a:ext cx="844518" cy="591162"/>
        </a:xfrm>
        <a:prstGeom prst="chevron">
          <a:avLst/>
        </a:prstGeom>
        <a:gradFill rotWithShape="0">
          <a:gsLst>
            <a:gs pos="0">
              <a:schemeClr val="accent5">
                <a:hueOff val="-7353344"/>
                <a:satOff val="-10228"/>
                <a:lumOff val="-3922"/>
                <a:alphaOff val="0"/>
                <a:satMod val="103000"/>
                <a:lumMod val="102000"/>
                <a:tint val="94000"/>
              </a:schemeClr>
            </a:gs>
            <a:gs pos="50000">
              <a:schemeClr val="accent5">
                <a:hueOff val="-7353344"/>
                <a:satOff val="-10228"/>
                <a:lumOff val="-3922"/>
                <a:alphaOff val="0"/>
                <a:satMod val="110000"/>
                <a:lumMod val="100000"/>
                <a:shade val="100000"/>
              </a:schemeClr>
            </a:gs>
            <a:gs pos="100000">
              <a:schemeClr val="accent5">
                <a:hueOff val="-7353344"/>
                <a:satOff val="-10228"/>
                <a:lumOff val="-3922"/>
                <a:alphaOff val="0"/>
                <a:lumMod val="99000"/>
                <a:satMod val="120000"/>
                <a:shade val="78000"/>
              </a:schemeClr>
            </a:gs>
          </a:gsLst>
          <a:lin ang="5400000" scaled="0"/>
        </a:gradFill>
        <a:ln w="6350" cap="flat" cmpd="sng" algn="ctr">
          <a:solidFill>
            <a:schemeClr val="accent5">
              <a:hueOff val="-7353344"/>
              <a:satOff val="-10228"/>
              <a:lumOff val="-3922"/>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b="1" kern="1200" smtClean="0"/>
            <a:t>Vocacional</a:t>
          </a:r>
          <a:endParaRPr lang="es-ES" sz="1000" b="1" kern="1200" dirty="0"/>
        </a:p>
      </dsp:txBody>
      <dsp:txXfrm rot="-5400000">
        <a:off x="1" y="4865747"/>
        <a:ext cx="591162" cy="253356"/>
      </dsp:txXfrm>
    </dsp:sp>
    <dsp:sp modelId="{19D70940-720E-4513-9412-2B0A77123C78}">
      <dsp:nvSpPr>
        <dsp:cNvPr id="0" name=""/>
        <dsp:cNvSpPr/>
      </dsp:nvSpPr>
      <dsp:spPr>
        <a:xfrm rot="5400000">
          <a:off x="3724946" y="1436382"/>
          <a:ext cx="548936" cy="6816504"/>
        </a:xfrm>
        <a:prstGeom prst="round2SameRect">
          <a:avLst/>
        </a:prstGeom>
        <a:solidFill>
          <a:schemeClr val="lt1">
            <a:alpha val="90000"/>
            <a:hueOff val="0"/>
            <a:satOff val="0"/>
            <a:lumOff val="0"/>
            <a:alphaOff val="0"/>
          </a:schemeClr>
        </a:solidFill>
        <a:ln w="6350" cap="flat" cmpd="sng" algn="ctr">
          <a:solidFill>
            <a:schemeClr val="accent5">
              <a:hueOff val="-7353344"/>
              <a:satOff val="-10228"/>
              <a:lumOff val="-3922"/>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ES" sz="1200" kern="1200" dirty="0" smtClean="0"/>
            <a:t>7.</a:t>
          </a:r>
          <a:endParaRPr lang="es-ES" sz="1200" kern="1200" dirty="0"/>
        </a:p>
      </dsp:txBody>
      <dsp:txXfrm rot="-5400000">
        <a:off x="591163" y="4596963"/>
        <a:ext cx="6789707" cy="49534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2.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1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p>
            <a:fld id="{A87FDFAD-60AE-43CE-98A4-F97DC2CA5952}" type="datetimeFigureOut">
              <a:rPr lang="es-MX" smtClean="0"/>
              <a:t>29/9/19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D278C7DA-2A38-4DCC-B7BB-B99B70C31FA8}" type="slidenum">
              <a:rPr lang="es-MX" smtClean="0"/>
              <a:t>‹Nº›</a:t>
            </a:fld>
            <a:endParaRPr lang="es-MX"/>
          </a:p>
        </p:txBody>
      </p:sp>
    </p:spTree>
    <p:extLst>
      <p:ext uri="{BB962C8B-B14F-4D97-AF65-F5344CB8AC3E}">
        <p14:creationId xmlns:p14="http://schemas.microsoft.com/office/powerpoint/2010/main" val="3703108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A87FDFAD-60AE-43CE-98A4-F97DC2CA5952}" type="datetimeFigureOut">
              <a:rPr lang="es-MX" smtClean="0"/>
              <a:t>29/9/19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D278C7DA-2A38-4DCC-B7BB-B99B70C31FA8}" type="slidenum">
              <a:rPr lang="es-MX" smtClean="0"/>
              <a:t>‹Nº›</a:t>
            </a:fld>
            <a:endParaRPr lang="es-MX"/>
          </a:p>
        </p:txBody>
      </p:sp>
    </p:spTree>
    <p:extLst>
      <p:ext uri="{BB962C8B-B14F-4D97-AF65-F5344CB8AC3E}">
        <p14:creationId xmlns:p14="http://schemas.microsoft.com/office/powerpoint/2010/main" val="20617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A87FDFAD-60AE-43CE-98A4-F97DC2CA5952}" type="datetimeFigureOut">
              <a:rPr lang="es-MX" smtClean="0"/>
              <a:t>29/9/19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D278C7DA-2A38-4DCC-B7BB-B99B70C31FA8}" type="slidenum">
              <a:rPr lang="es-MX" smtClean="0"/>
              <a:t>‹Nº›</a:t>
            </a:fld>
            <a:endParaRPr lang="es-MX"/>
          </a:p>
        </p:txBody>
      </p:sp>
    </p:spTree>
    <p:extLst>
      <p:ext uri="{BB962C8B-B14F-4D97-AF65-F5344CB8AC3E}">
        <p14:creationId xmlns:p14="http://schemas.microsoft.com/office/powerpoint/2010/main" val="27995084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A87FDFAD-60AE-43CE-98A4-F97DC2CA5952}" type="datetimeFigureOut">
              <a:rPr lang="es-MX" smtClean="0"/>
              <a:t>29/9/19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D278C7DA-2A38-4DCC-B7BB-B99B70C31FA8}" type="slidenum">
              <a:rPr lang="es-MX" smtClean="0"/>
              <a:t>‹Nº›</a:t>
            </a:fld>
            <a:endParaRPr lang="es-MX"/>
          </a:p>
        </p:txBody>
      </p:sp>
    </p:spTree>
    <p:extLst>
      <p:ext uri="{BB962C8B-B14F-4D97-AF65-F5344CB8AC3E}">
        <p14:creationId xmlns:p14="http://schemas.microsoft.com/office/powerpoint/2010/main" val="4061530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A87FDFAD-60AE-43CE-98A4-F97DC2CA5952}" type="datetimeFigureOut">
              <a:rPr lang="es-MX" smtClean="0"/>
              <a:t>29/9/19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D278C7DA-2A38-4DCC-B7BB-B99B70C31FA8}" type="slidenum">
              <a:rPr lang="es-MX" smtClean="0"/>
              <a:t>‹Nº›</a:t>
            </a:fld>
            <a:endParaRPr lang="es-MX"/>
          </a:p>
        </p:txBody>
      </p:sp>
    </p:spTree>
    <p:extLst>
      <p:ext uri="{BB962C8B-B14F-4D97-AF65-F5344CB8AC3E}">
        <p14:creationId xmlns:p14="http://schemas.microsoft.com/office/powerpoint/2010/main" val="1674680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A87FDFAD-60AE-43CE-98A4-F97DC2CA5952}" type="datetimeFigureOut">
              <a:rPr lang="es-MX" smtClean="0"/>
              <a:t>29/9/19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D278C7DA-2A38-4DCC-B7BB-B99B70C31FA8}" type="slidenum">
              <a:rPr lang="es-MX" smtClean="0"/>
              <a:t>‹Nº›</a:t>
            </a:fld>
            <a:endParaRPr lang="es-MX"/>
          </a:p>
        </p:txBody>
      </p:sp>
    </p:spTree>
    <p:extLst>
      <p:ext uri="{BB962C8B-B14F-4D97-AF65-F5344CB8AC3E}">
        <p14:creationId xmlns:p14="http://schemas.microsoft.com/office/powerpoint/2010/main" val="1634863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A87FDFAD-60AE-43CE-98A4-F97DC2CA5952}" type="datetimeFigureOut">
              <a:rPr lang="es-MX" smtClean="0"/>
              <a:t>29/9/19</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D278C7DA-2A38-4DCC-B7BB-B99B70C31FA8}" type="slidenum">
              <a:rPr lang="es-MX" smtClean="0"/>
              <a:t>‹Nº›</a:t>
            </a:fld>
            <a:endParaRPr lang="es-MX"/>
          </a:p>
        </p:txBody>
      </p:sp>
    </p:spTree>
    <p:extLst>
      <p:ext uri="{BB962C8B-B14F-4D97-AF65-F5344CB8AC3E}">
        <p14:creationId xmlns:p14="http://schemas.microsoft.com/office/powerpoint/2010/main" val="43912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A87FDFAD-60AE-43CE-98A4-F97DC2CA5952}" type="datetimeFigureOut">
              <a:rPr lang="es-MX" smtClean="0"/>
              <a:t>29/9/19</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D278C7DA-2A38-4DCC-B7BB-B99B70C31FA8}" type="slidenum">
              <a:rPr lang="es-MX" smtClean="0"/>
              <a:t>‹Nº›</a:t>
            </a:fld>
            <a:endParaRPr lang="es-MX"/>
          </a:p>
        </p:txBody>
      </p:sp>
    </p:spTree>
    <p:extLst>
      <p:ext uri="{BB962C8B-B14F-4D97-AF65-F5344CB8AC3E}">
        <p14:creationId xmlns:p14="http://schemas.microsoft.com/office/powerpoint/2010/main" val="4250197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A87FDFAD-60AE-43CE-98A4-F97DC2CA5952}" type="datetimeFigureOut">
              <a:rPr lang="es-MX" smtClean="0"/>
              <a:t>29/9/19</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D278C7DA-2A38-4DCC-B7BB-B99B70C31FA8}" type="slidenum">
              <a:rPr lang="es-MX" smtClean="0"/>
              <a:t>‹Nº›</a:t>
            </a:fld>
            <a:endParaRPr lang="es-MX"/>
          </a:p>
        </p:txBody>
      </p:sp>
    </p:spTree>
    <p:extLst>
      <p:ext uri="{BB962C8B-B14F-4D97-AF65-F5344CB8AC3E}">
        <p14:creationId xmlns:p14="http://schemas.microsoft.com/office/powerpoint/2010/main" val="4234233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A87FDFAD-60AE-43CE-98A4-F97DC2CA5952}" type="datetimeFigureOut">
              <a:rPr lang="es-MX" smtClean="0"/>
              <a:t>29/9/19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D278C7DA-2A38-4DCC-B7BB-B99B70C31FA8}" type="slidenum">
              <a:rPr lang="es-MX" smtClean="0"/>
              <a:t>‹Nº›</a:t>
            </a:fld>
            <a:endParaRPr lang="es-MX"/>
          </a:p>
        </p:txBody>
      </p:sp>
    </p:spTree>
    <p:extLst>
      <p:ext uri="{BB962C8B-B14F-4D97-AF65-F5344CB8AC3E}">
        <p14:creationId xmlns:p14="http://schemas.microsoft.com/office/powerpoint/2010/main" val="3059345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A87FDFAD-60AE-43CE-98A4-F97DC2CA5952}" type="datetimeFigureOut">
              <a:rPr lang="es-MX" smtClean="0"/>
              <a:t>29/9/19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D278C7DA-2A38-4DCC-B7BB-B99B70C31FA8}" type="slidenum">
              <a:rPr lang="es-MX" smtClean="0"/>
              <a:t>‹Nº›</a:t>
            </a:fld>
            <a:endParaRPr lang="es-MX"/>
          </a:p>
        </p:txBody>
      </p:sp>
    </p:spTree>
    <p:extLst>
      <p:ext uri="{BB962C8B-B14F-4D97-AF65-F5344CB8AC3E}">
        <p14:creationId xmlns:p14="http://schemas.microsoft.com/office/powerpoint/2010/main" val="2101696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7FDFAD-60AE-43CE-98A4-F97DC2CA5952}" type="datetimeFigureOut">
              <a:rPr lang="es-MX" smtClean="0"/>
              <a:t>29/9/19</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78C7DA-2A38-4DCC-B7BB-B99B70C31FA8}" type="slidenum">
              <a:rPr lang="es-MX" smtClean="0"/>
              <a:t>‹Nº›</a:t>
            </a:fld>
            <a:endParaRPr lang="es-MX"/>
          </a:p>
        </p:txBody>
      </p:sp>
    </p:spTree>
    <p:extLst>
      <p:ext uri="{BB962C8B-B14F-4D97-AF65-F5344CB8AC3E}">
        <p14:creationId xmlns:p14="http://schemas.microsoft.com/office/powerpoint/2010/main" val="426031627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diagramLayout" Target="../diagrams/layout5.xml"/><Relationship Id="rId7" Type="http://schemas.openxmlformats.org/officeDocument/2006/relationships/image" Target="../media/image18.jp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mailto:imartinezf@uaemex.mx"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21.jpg"/><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9.xml.rels><?xml version="1.0" encoding="UTF-8" standalone="yes"?>
<Relationships xmlns="http://schemas.openxmlformats.org/package/2006/relationships"><Relationship Id="rId8" Type="http://schemas.openxmlformats.org/officeDocument/2006/relationships/diagramLayout" Target="../diagrams/layout10.xml"/><Relationship Id="rId13" Type="http://schemas.openxmlformats.org/officeDocument/2006/relationships/image" Target="../media/image23.jpg"/><Relationship Id="rId3" Type="http://schemas.openxmlformats.org/officeDocument/2006/relationships/diagramLayout" Target="../diagrams/layout9.xml"/><Relationship Id="rId7" Type="http://schemas.openxmlformats.org/officeDocument/2006/relationships/diagramData" Target="../diagrams/data10.xml"/><Relationship Id="rId12" Type="http://schemas.openxmlformats.org/officeDocument/2006/relationships/image" Target="../media/image22.jp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 Id="rId14" Type="http://schemas.openxmlformats.org/officeDocument/2006/relationships/image" Target="../media/image24.jpg"/></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mailto:imartinezf@uaemex.mx" TargetMode="External"/><Relationship Id="rId1" Type="http://schemas.openxmlformats.org/officeDocument/2006/relationships/slideLayout" Target="../slideLayouts/slideLayout6.xml"/><Relationship Id="rId6" Type="http://schemas.openxmlformats.org/officeDocument/2006/relationships/image" Target="../media/image24.jpg"/><Relationship Id="rId5" Type="http://schemas.openxmlformats.org/officeDocument/2006/relationships/image" Target="../media/image22.jpg"/><Relationship Id="rId4" Type="http://schemas.openxmlformats.org/officeDocument/2006/relationships/image" Target="../media/image23.jpg"/></Relationships>
</file>

<file path=ppt/slides/_rels/slide2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6.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6.xml.rels><?xml version="1.0" encoding="UTF-8" standalone="yes"?>
<Relationships xmlns="http://schemas.openxmlformats.org/package/2006/relationships"><Relationship Id="rId8" Type="http://schemas.openxmlformats.org/officeDocument/2006/relationships/image" Target="../media/image31.jpg"/><Relationship Id="rId3" Type="http://schemas.openxmlformats.org/officeDocument/2006/relationships/diagramLayout" Target="../diagrams/layout12.xml"/><Relationship Id="rId7" Type="http://schemas.openxmlformats.org/officeDocument/2006/relationships/image" Target="../media/image30.jpg"/><Relationship Id="rId2" Type="http://schemas.openxmlformats.org/officeDocument/2006/relationships/diagramData" Target="../diagrams/data12.xml"/><Relationship Id="rId1" Type="http://schemas.openxmlformats.org/officeDocument/2006/relationships/slideLayout" Target="../slideLayouts/slideLayout6.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 Id="rId9" Type="http://schemas.openxmlformats.org/officeDocument/2006/relationships/image" Target="../media/image32.png"/></Relationships>
</file>

<file path=ppt/slides/_rels/slide27.xml.rels><?xml version="1.0" encoding="UTF-8" standalone="yes"?>
<Relationships xmlns="http://schemas.openxmlformats.org/package/2006/relationships"><Relationship Id="rId8" Type="http://schemas.openxmlformats.org/officeDocument/2006/relationships/image" Target="../media/image34.jpg"/><Relationship Id="rId13" Type="http://schemas.openxmlformats.org/officeDocument/2006/relationships/image" Target="../media/image39.jpeg"/><Relationship Id="rId3" Type="http://schemas.openxmlformats.org/officeDocument/2006/relationships/diagramLayout" Target="../diagrams/layout13.xml"/><Relationship Id="rId7" Type="http://schemas.openxmlformats.org/officeDocument/2006/relationships/image" Target="../media/image33.jpg"/><Relationship Id="rId12" Type="http://schemas.openxmlformats.org/officeDocument/2006/relationships/image" Target="../media/image38.jpg"/><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11" Type="http://schemas.openxmlformats.org/officeDocument/2006/relationships/image" Target="../media/image37.jpg"/><Relationship Id="rId5" Type="http://schemas.openxmlformats.org/officeDocument/2006/relationships/diagramColors" Target="../diagrams/colors13.xml"/><Relationship Id="rId15" Type="http://schemas.openxmlformats.org/officeDocument/2006/relationships/image" Target="../media/image41.jpg"/><Relationship Id="rId10" Type="http://schemas.openxmlformats.org/officeDocument/2006/relationships/image" Target="../media/image36.jpg"/><Relationship Id="rId4" Type="http://schemas.openxmlformats.org/officeDocument/2006/relationships/diagramQuickStyle" Target="../diagrams/quickStyle13.xml"/><Relationship Id="rId9" Type="http://schemas.openxmlformats.org/officeDocument/2006/relationships/image" Target="../media/image35.jpg"/><Relationship Id="rId14" Type="http://schemas.openxmlformats.org/officeDocument/2006/relationships/image" Target="../media/image40.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mailto:imartinezf@uaemex.mx"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6.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1.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hyperlink" Target="https://cutt.ly/fer1zNj" TargetMode="External"/><Relationship Id="rId2" Type="http://schemas.openxmlformats.org/officeDocument/2006/relationships/hyperlink" Target="https://cutt.ly/mer1KAP"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diagramLayout" Target="../diagrams/layout1.xml"/><Relationship Id="rId7" Type="http://schemas.openxmlformats.org/officeDocument/2006/relationships/image" Target="../media/image6.jpg"/><Relationship Id="rId12" Type="http://schemas.openxmlformats.org/officeDocument/2006/relationships/image" Target="../media/image11.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image" Target="../media/image10.jpeg"/><Relationship Id="rId5" Type="http://schemas.openxmlformats.org/officeDocument/2006/relationships/diagramColors" Target="../diagrams/colors1.xml"/><Relationship Id="rId10" Type="http://schemas.openxmlformats.org/officeDocument/2006/relationships/image" Target="../media/image9.jpeg"/><Relationship Id="rId4" Type="http://schemas.openxmlformats.org/officeDocument/2006/relationships/diagramQuickStyle" Target="../diagrams/quickStyle1.xml"/><Relationship Id="rId9"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6.jp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jpg"/></Relationships>
</file>

<file path=ppt/slides/_rels/slide9.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diagramLayout" Target="../diagrams/layout4.xml"/><Relationship Id="rId7" Type="http://schemas.openxmlformats.org/officeDocument/2006/relationships/image" Target="../media/image15.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 Id="rId9"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459865" y="360034"/>
            <a:ext cx="9144000" cy="2387600"/>
          </a:xfrm>
        </p:spPr>
        <p:txBody>
          <a:bodyPr>
            <a:normAutofit/>
          </a:bodyPr>
          <a:lstStyle/>
          <a:p>
            <a:r>
              <a:rPr lang="es-MX" sz="3200" b="1" dirty="0">
                <a:latin typeface="Algerian" panose="04020705040A02060702" pitchFamily="82" charset="0"/>
              </a:rPr>
              <a:t>UNIVERSIDAD AUTÓNOMA DEL ESTADO DE </a:t>
            </a:r>
            <a:r>
              <a:rPr lang="es-MX" sz="3200" b="1" dirty="0" smtClean="0">
                <a:latin typeface="Algerian" panose="04020705040A02060702" pitchFamily="82" charset="0"/>
              </a:rPr>
              <a:t>MÉXICO</a:t>
            </a:r>
            <a:br>
              <a:rPr lang="es-MX" sz="3200" b="1" dirty="0" smtClean="0">
                <a:latin typeface="Algerian" panose="04020705040A02060702" pitchFamily="82" charset="0"/>
              </a:rPr>
            </a:br>
            <a:r>
              <a:rPr lang="es-MX" sz="4000" dirty="0"/>
              <a:t/>
            </a:r>
            <a:br>
              <a:rPr lang="es-MX" sz="4000" dirty="0"/>
            </a:br>
            <a:r>
              <a:rPr lang="es-MX" sz="2800" dirty="0">
                <a:latin typeface="Arial Narrow" panose="020B0606020202030204" pitchFamily="34" charset="0"/>
              </a:rPr>
              <a:t>PLANTEL “LIC. ADOLFO LÓPEZ MATEOS” DE LA ESCUELA PREPARATORIA</a:t>
            </a:r>
          </a:p>
        </p:txBody>
      </p:sp>
      <p:sp>
        <p:nvSpPr>
          <p:cNvPr id="3" name="Subtítulo 2"/>
          <p:cNvSpPr>
            <a:spLocks noGrp="1"/>
          </p:cNvSpPr>
          <p:nvPr>
            <p:ph type="subTitle" idx="1"/>
          </p:nvPr>
        </p:nvSpPr>
        <p:spPr>
          <a:xfrm>
            <a:off x="1524000" y="3472665"/>
            <a:ext cx="10386060" cy="3493083"/>
          </a:xfrm>
        </p:spPr>
        <p:txBody>
          <a:bodyPr>
            <a:normAutofit fontScale="55000" lnSpcReduction="20000"/>
          </a:bodyPr>
          <a:lstStyle/>
          <a:p>
            <a:endParaRPr lang="es-MX" altLang="en-US" dirty="0" smtClean="0"/>
          </a:p>
          <a:p>
            <a:r>
              <a:rPr lang="es-MX" altLang="en-US" sz="4300" dirty="0" smtClean="0"/>
              <a:t>SOLO VISIÓN  PROYECTABLE</a:t>
            </a:r>
          </a:p>
          <a:p>
            <a:endParaRPr lang="es-MX" altLang="en-US" sz="3100" dirty="0"/>
          </a:p>
          <a:p>
            <a:r>
              <a:rPr lang="es-MX" altLang="en-US" sz="4300" dirty="0"/>
              <a:t>PRIMER </a:t>
            </a:r>
            <a:r>
              <a:rPr lang="es-MX" altLang="en-US" sz="4300" dirty="0" smtClean="0"/>
              <a:t>SEMESTRE</a:t>
            </a:r>
          </a:p>
          <a:p>
            <a:endParaRPr lang="es-MX" altLang="en-US" sz="4300" dirty="0"/>
          </a:p>
          <a:p>
            <a:r>
              <a:rPr lang="es-MX" altLang="en-US" sz="4300" dirty="0"/>
              <a:t>MÓDULO </a:t>
            </a:r>
            <a:r>
              <a:rPr lang="es-MX" altLang="en-US" sz="4300" dirty="0" smtClean="0"/>
              <a:t>I: MI CRECIMIENTO PERSONAL</a:t>
            </a:r>
            <a:endParaRPr lang="es-MX" altLang="en-US" sz="4300" dirty="0"/>
          </a:p>
          <a:p>
            <a:endParaRPr lang="es-MX" altLang="en-US" sz="3100" dirty="0" smtClean="0"/>
          </a:p>
          <a:p>
            <a:pPr algn="r"/>
            <a:r>
              <a:rPr lang="es-MX" altLang="en-US" sz="4300" dirty="0" smtClean="0"/>
              <a:t>AUTORA: M. en. A.T.I</a:t>
            </a:r>
            <a:r>
              <a:rPr lang="es-MX" altLang="en-US" sz="4300" dirty="0"/>
              <a:t>. IMELDA MARTÍNEZ </a:t>
            </a:r>
            <a:r>
              <a:rPr lang="es-MX" altLang="en-US" sz="4300" dirty="0" smtClean="0"/>
              <a:t>FLORES</a:t>
            </a:r>
          </a:p>
          <a:p>
            <a:endParaRPr lang="es-MX" altLang="en-US" dirty="0"/>
          </a:p>
          <a:p>
            <a:pPr algn="r"/>
            <a:r>
              <a:rPr lang="es-MX" altLang="en-US" sz="2900" dirty="0" smtClean="0"/>
              <a:t>2019</a:t>
            </a:r>
            <a:endParaRPr lang="es-MX" altLang="en-US" sz="2900" dirty="0"/>
          </a:p>
          <a:p>
            <a:endParaRPr lang="es-MX" dirty="0"/>
          </a:p>
        </p:txBody>
      </p:sp>
      <p:sp>
        <p:nvSpPr>
          <p:cNvPr id="5" name="AutoShape 2" descr="Resultado de imagen para FONDOS BLANCOS PARA PORTAD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Rectángulo 8"/>
          <p:cNvSpPr/>
          <p:nvPr/>
        </p:nvSpPr>
        <p:spPr>
          <a:xfrm>
            <a:off x="59752" y="1590721"/>
            <a:ext cx="1792309" cy="338554"/>
          </a:xfrm>
          <a:prstGeom prst="rect">
            <a:avLst/>
          </a:prstGeom>
        </p:spPr>
        <p:txBody>
          <a:bodyPr wrap="square">
            <a:spAutoFit/>
          </a:bodyPr>
          <a:lstStyle/>
          <a:p>
            <a:pPr algn="ctr"/>
            <a:endParaRPr lang="es-MX" sz="1600" b="1" dirty="0">
              <a:latin typeface="Arial" panose="020B0604020202020204" pitchFamily="34" charset="0"/>
              <a:cs typeface="Arial" panose="020B0604020202020204" pitchFamily="34" charset="0"/>
            </a:endParaRPr>
          </a:p>
        </p:txBody>
      </p:sp>
      <p:sp>
        <p:nvSpPr>
          <p:cNvPr id="10" name="CuadroTexto 9"/>
          <p:cNvSpPr txBox="1"/>
          <p:nvPr/>
        </p:nvSpPr>
        <p:spPr>
          <a:xfrm>
            <a:off x="2260965" y="412963"/>
            <a:ext cx="9342900" cy="677108"/>
          </a:xfrm>
          <a:prstGeom prst="rect">
            <a:avLst/>
          </a:prstGeom>
          <a:noFill/>
        </p:spPr>
        <p:txBody>
          <a:bodyPr wrap="square" rtlCol="0">
            <a:spAutoFit/>
          </a:bodyPr>
          <a:lstStyle/>
          <a:p>
            <a:pPr algn="ctr"/>
            <a:endParaRPr lang="es-MX" sz="2000" b="1" dirty="0">
              <a:latin typeface="Arial" panose="020B0604020202020204" pitchFamily="34" charset="0"/>
              <a:ea typeface="Calibri" panose="020F0502020204030204" pitchFamily="34" charset="0"/>
              <a:cs typeface="Arial" panose="020B0604020202020204" pitchFamily="34" charset="0"/>
            </a:endParaRPr>
          </a:p>
          <a:p>
            <a:pPr algn="ctr"/>
            <a:endParaRPr lang="es-MX" dirty="0"/>
          </a:p>
        </p:txBody>
      </p:sp>
      <p:sp>
        <p:nvSpPr>
          <p:cNvPr id="16" name="Rectángulo 15"/>
          <p:cNvSpPr/>
          <p:nvPr/>
        </p:nvSpPr>
        <p:spPr>
          <a:xfrm>
            <a:off x="76067" y="135864"/>
            <a:ext cx="1684153" cy="6549557"/>
          </a:xfrm>
          <a:prstGeom prst="rect">
            <a:avLst/>
          </a:prstGeom>
          <a:solidFill>
            <a:schemeClr val="accent6">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3" name="Picture 3" descr="D:\LOGOS B\Escud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610" y="4524892"/>
            <a:ext cx="1211581"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 descr="D:\LOGOS B\Escudo UAEMe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366" y="584862"/>
            <a:ext cx="1266825"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ángulo 5"/>
          <p:cNvSpPr/>
          <p:nvPr/>
        </p:nvSpPr>
        <p:spPr>
          <a:xfrm>
            <a:off x="4483520" y="3002399"/>
            <a:ext cx="4240393" cy="584775"/>
          </a:xfrm>
          <a:prstGeom prst="rect">
            <a:avLst/>
          </a:prstGeom>
        </p:spPr>
        <p:txBody>
          <a:bodyPr wrap="none">
            <a:spAutoFit/>
          </a:bodyPr>
          <a:lstStyle/>
          <a:p>
            <a:pPr algn="ctr"/>
            <a:r>
              <a:rPr lang="es-MX" altLang="en-US" sz="3200" dirty="0"/>
              <a:t>DESARROLLO </a:t>
            </a:r>
            <a:r>
              <a:rPr lang="es-MX" altLang="en-US" sz="3200" dirty="0" smtClean="0"/>
              <a:t>PERSONAL</a:t>
            </a:r>
            <a:endParaRPr lang="es-MX" altLang="en-US" sz="3200" dirty="0"/>
          </a:p>
        </p:txBody>
      </p:sp>
    </p:spTree>
    <p:extLst>
      <p:ext uri="{BB962C8B-B14F-4D97-AF65-F5344CB8AC3E}">
        <p14:creationId xmlns:p14="http://schemas.microsoft.com/office/powerpoint/2010/main" val="342786573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2000" fill="hold"/>
                                        <p:tgtEl>
                                          <p:spTgt spid="13"/>
                                        </p:tgtEl>
                                        <p:attrNameLst>
                                          <p:attrName>ppt_x</p:attrName>
                                        </p:attrNameLst>
                                      </p:cBhvr>
                                      <p:tavLst>
                                        <p:tav tm="0">
                                          <p:val>
                                            <p:strVal val="0-#ppt_w/2"/>
                                          </p:val>
                                        </p:tav>
                                        <p:tav tm="100000">
                                          <p:val>
                                            <p:strVal val="#ppt_x"/>
                                          </p:val>
                                        </p:tav>
                                      </p:tavLst>
                                    </p:anim>
                                    <p:anim calcmode="lin" valueType="num">
                                      <p:cBhvr additive="base">
                                        <p:cTn id="8" dur="20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2000" fill="hold"/>
                                        <p:tgtEl>
                                          <p:spTgt spid="14"/>
                                        </p:tgtEl>
                                        <p:attrNameLst>
                                          <p:attrName>ppt_x</p:attrName>
                                        </p:attrNameLst>
                                      </p:cBhvr>
                                      <p:tavLst>
                                        <p:tav tm="0">
                                          <p:val>
                                            <p:strVal val="1+#ppt_w/2"/>
                                          </p:val>
                                        </p:tav>
                                        <p:tav tm="100000">
                                          <p:val>
                                            <p:strVal val="#ppt_x"/>
                                          </p:val>
                                        </p:tav>
                                      </p:tavLst>
                                    </p:anim>
                                    <p:anim calcmode="lin" valueType="num">
                                      <p:cBhvr additive="base">
                                        <p:cTn id="12" dur="2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600" b="1" dirty="0" smtClean="0">
                <a:latin typeface="Arial" panose="020B0604020202020204" pitchFamily="34" charset="0"/>
                <a:cs typeface="Arial" panose="020B0604020202020204" pitchFamily="34" charset="0"/>
              </a:rPr>
              <a:t>El yo social</a:t>
            </a:r>
            <a:endParaRPr lang="es-MX" sz="3600" b="1" dirty="0">
              <a:latin typeface="Arial" panose="020B0604020202020204" pitchFamily="34" charset="0"/>
              <a:cs typeface="Arial" panose="020B0604020202020204" pitchFamily="34" charset="0"/>
            </a:endParaRP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1725401763"/>
              </p:ext>
            </p:extLst>
          </p:nvPr>
        </p:nvGraphicFramePr>
        <p:xfrm>
          <a:off x="261870" y="1306071"/>
          <a:ext cx="11668259" cy="49277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uadroTexto 7"/>
          <p:cNvSpPr txBox="1"/>
          <p:nvPr/>
        </p:nvSpPr>
        <p:spPr>
          <a:xfrm>
            <a:off x="6181135" y="2523298"/>
            <a:ext cx="5584065" cy="3416320"/>
          </a:xfrm>
          <a:prstGeom prst="rect">
            <a:avLst/>
          </a:prstGeom>
          <a:noFill/>
        </p:spPr>
        <p:txBody>
          <a:bodyPr wrap="square" rtlCol="0">
            <a:spAutoFit/>
          </a:bodyPr>
          <a:lstStyle/>
          <a:p>
            <a:pPr algn="just"/>
            <a:r>
              <a:rPr lang="es-ES" dirty="0">
                <a:solidFill>
                  <a:schemeClr val="bg1"/>
                </a:solidFill>
              </a:rPr>
              <a:t>La mayoría de los estudios que se realizan están enfocados en las conductas subsecuentes al forjamiento del yo, sin embargo es de suma importancia estudiar y conocer cuáles fueron las bases y los elementos que dieron origen al autoconcepto que tenemos en la actualidad, esto es que tanto influyeron nuestros padres, la sociedad, cultura, costumbres, etc. </a:t>
            </a:r>
            <a:endParaRPr lang="es-ES" dirty="0" smtClean="0">
              <a:solidFill>
                <a:schemeClr val="bg1"/>
              </a:solidFill>
            </a:endParaRPr>
          </a:p>
          <a:p>
            <a:pPr algn="just"/>
            <a:r>
              <a:rPr lang="es-ES" dirty="0">
                <a:solidFill>
                  <a:schemeClr val="bg1"/>
                </a:solidFill>
              </a:rPr>
              <a:t>Otro elemento importante en la formación del yo, es el autoconocimiento, muchas de las veces pensamos que nos conocemos a sí mismos bastante bien, formamos creencias siempre positivas de nosotros mismos cuando tenemos éxito en cualquier situación que se nos </a:t>
            </a:r>
            <a:r>
              <a:rPr lang="es-ES" dirty="0" smtClean="0">
                <a:solidFill>
                  <a:schemeClr val="bg1"/>
                </a:solidFill>
              </a:rPr>
              <a:t>presente. </a:t>
            </a:r>
            <a:endParaRPr lang="es-MX" dirty="0">
              <a:solidFill>
                <a:schemeClr val="bg1"/>
              </a:solidFill>
            </a:endParaRPr>
          </a:p>
        </p:txBody>
      </p:sp>
      <p:sp>
        <p:nvSpPr>
          <p:cNvPr id="3" name="CuadroTexto 2"/>
          <p:cNvSpPr txBox="1"/>
          <p:nvPr/>
        </p:nvSpPr>
        <p:spPr>
          <a:xfrm>
            <a:off x="750013" y="2995909"/>
            <a:ext cx="4613097" cy="2308324"/>
          </a:xfrm>
          <a:prstGeom prst="rect">
            <a:avLst/>
          </a:prstGeom>
          <a:noFill/>
        </p:spPr>
        <p:txBody>
          <a:bodyPr wrap="square" rtlCol="0">
            <a:spAutoFit/>
          </a:bodyPr>
          <a:lstStyle/>
          <a:p>
            <a:pPr algn="just"/>
            <a:r>
              <a:rPr lang="es-ES" dirty="0" smtClean="0">
                <a:solidFill>
                  <a:schemeClr val="bg1"/>
                </a:solidFill>
              </a:rPr>
              <a:t>El </a:t>
            </a:r>
            <a:r>
              <a:rPr lang="es-ES" dirty="0">
                <a:solidFill>
                  <a:schemeClr val="bg1"/>
                </a:solidFill>
              </a:rPr>
              <a:t>conocerse así mismo es muy importante para nosotros porque de aquí dependerá la relación que podamos tener con los demás individuos y el desempeño que podamos tener en cualquier situación de la vida, sin embargo esto es muy difícil, ya que encontrar el equilibrio para un desenvolvimiento </a:t>
            </a:r>
            <a:r>
              <a:rPr lang="es-ES" dirty="0" smtClean="0">
                <a:solidFill>
                  <a:schemeClr val="bg1"/>
                </a:solidFill>
              </a:rPr>
              <a:t>óptimo </a:t>
            </a:r>
            <a:r>
              <a:rPr lang="es-ES" dirty="0">
                <a:solidFill>
                  <a:schemeClr val="bg1"/>
                </a:solidFill>
              </a:rPr>
              <a:t>no cualquier individuo lo obtiene.</a:t>
            </a:r>
            <a:endParaRPr lang="es-MX" dirty="0">
              <a:solidFill>
                <a:schemeClr val="bg1"/>
              </a:solidFill>
            </a:endParaRPr>
          </a:p>
        </p:txBody>
      </p:sp>
      <p:pic>
        <p:nvPicPr>
          <p:cNvPr id="4" name="Imagen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55556" y="1306071"/>
            <a:ext cx="1707649" cy="1282075"/>
          </a:xfrm>
          <a:prstGeom prst="ellipse">
            <a:avLst/>
          </a:prstGeom>
          <a:ln w="254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Imagen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82627" y="1306071"/>
            <a:ext cx="1896513" cy="1689838"/>
          </a:xfrm>
          <a:prstGeom prst="ellipse">
            <a:avLst/>
          </a:prstGeom>
          <a:ln w="254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850024010"/>
      </p:ext>
    </p:extLst>
  </p:cSld>
  <p:clrMapOvr>
    <a:masterClrMapping/>
  </p:clrMapOvr>
  <p:transition spd="slow">
    <p:wheel spokes="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534630"/>
            <a:ext cx="10515600" cy="1081065"/>
          </a:xfrm>
        </p:spPr>
        <p:txBody>
          <a:bodyPr>
            <a:normAutofit fontScale="90000"/>
          </a:bodyPr>
          <a:lstStyle/>
          <a:p>
            <a:pPr algn="ctr"/>
            <a:r>
              <a:rPr lang="es-MX" sz="3600" b="1" dirty="0" smtClean="0">
                <a:latin typeface="Arial" panose="020B0604020202020204" pitchFamily="34" charset="0"/>
                <a:cs typeface="Arial" panose="020B0604020202020204" pitchFamily="34" charset="0"/>
              </a:rPr>
              <a:t>ACTIVIDAD. </a:t>
            </a:r>
            <a:br>
              <a:rPr lang="es-MX" sz="3600" b="1" dirty="0" smtClean="0">
                <a:latin typeface="Arial" panose="020B0604020202020204" pitchFamily="34" charset="0"/>
                <a:cs typeface="Arial" panose="020B0604020202020204" pitchFamily="34" charset="0"/>
              </a:rPr>
            </a:br>
            <a:r>
              <a:rPr lang="es-MX" sz="1600" dirty="0" smtClean="0">
                <a:latin typeface="Arial" panose="020B0604020202020204" pitchFamily="34" charset="0"/>
                <a:cs typeface="Arial" panose="020B0604020202020204" pitchFamily="34" charset="0"/>
              </a:rPr>
              <a:t>Lee el siguiente cuento e identifica lo que se te solicita, de acuerdo a lo que crees. En una cuartilla, </a:t>
            </a:r>
            <a:r>
              <a:rPr lang="es-MX" sz="1600" dirty="0" err="1" smtClean="0">
                <a:latin typeface="Arial" panose="020B0604020202020204" pitchFamily="34" charset="0"/>
                <a:cs typeface="Arial" panose="020B0604020202020204" pitchFamily="34" charset="0"/>
              </a:rPr>
              <a:t>arial</a:t>
            </a:r>
            <a:r>
              <a:rPr lang="es-MX" sz="1600" dirty="0" smtClean="0">
                <a:latin typeface="Arial" panose="020B0604020202020204" pitchFamily="34" charset="0"/>
                <a:cs typeface="Arial" panose="020B0604020202020204" pitchFamily="34" charset="0"/>
              </a:rPr>
              <a:t> 12, justificado, interlineado sencillo y lo envías al correo: </a:t>
            </a:r>
            <a:r>
              <a:rPr lang="es-MX" sz="1600" dirty="0" smtClean="0">
                <a:latin typeface="Arial" panose="020B0604020202020204" pitchFamily="34" charset="0"/>
                <a:cs typeface="Arial" panose="020B0604020202020204" pitchFamily="34" charset="0"/>
                <a:hlinkClick r:id="rId2"/>
              </a:rPr>
              <a:t>imartinezf@uaemex.mx</a:t>
            </a:r>
            <a:r>
              <a:rPr lang="es-MX" sz="1600" dirty="0" smtClean="0">
                <a:latin typeface="Arial" panose="020B0604020202020204" pitchFamily="34" charset="0"/>
                <a:cs typeface="Arial" panose="020B0604020202020204" pitchFamily="34" charset="0"/>
              </a:rPr>
              <a:t/>
            </a:r>
            <a:br>
              <a:rPr lang="es-MX" sz="1600" dirty="0" smtClean="0">
                <a:latin typeface="Arial" panose="020B0604020202020204" pitchFamily="34" charset="0"/>
                <a:cs typeface="Arial" panose="020B0604020202020204" pitchFamily="34" charset="0"/>
              </a:rPr>
            </a:br>
            <a:endParaRPr lang="es-MX" sz="3600" dirty="0">
              <a:latin typeface="Arial" panose="020B0604020202020204" pitchFamily="34" charset="0"/>
              <a:cs typeface="Arial" panose="020B0604020202020204" pitchFamily="34" charset="0"/>
            </a:endParaRPr>
          </a:p>
        </p:txBody>
      </p:sp>
      <p:sp>
        <p:nvSpPr>
          <p:cNvPr id="8" name="CuadroTexto 7"/>
          <p:cNvSpPr txBox="1"/>
          <p:nvPr/>
        </p:nvSpPr>
        <p:spPr>
          <a:xfrm>
            <a:off x="4559122" y="2215165"/>
            <a:ext cx="4726546" cy="307777"/>
          </a:xfrm>
          <a:prstGeom prst="rect">
            <a:avLst/>
          </a:prstGeom>
          <a:noFill/>
        </p:spPr>
        <p:txBody>
          <a:bodyPr wrap="square" rtlCol="0">
            <a:spAutoFit/>
          </a:bodyPr>
          <a:lstStyle/>
          <a:p>
            <a:r>
              <a:rPr lang="es-MX" sz="1400" b="1" dirty="0">
                <a:solidFill>
                  <a:schemeClr val="bg1"/>
                </a:solidFill>
                <a:latin typeface="Arial" panose="020B0604020202020204" pitchFamily="34" charset="0"/>
                <a:cs typeface="Arial" panose="020B0604020202020204" pitchFamily="34" charset="0"/>
              </a:rPr>
              <a:t>TESISTA: P.L.T.O: MARIANA BAUTISTA CORTES.</a:t>
            </a:r>
          </a:p>
        </p:txBody>
      </p:sp>
      <p:pic>
        <p:nvPicPr>
          <p:cNvPr id="8194" name="Picture 2" descr="Resultado de imagen para DISEÃO DE CUADROS"/>
          <p:cNvPicPr>
            <a:picLocks noChangeAspect="1" noChangeArrowheads="1"/>
          </p:cNvPicPr>
          <p:nvPr/>
        </p:nvPicPr>
        <p:blipFill rotWithShape="1">
          <a:blip r:embed="rId3">
            <a:extLst>
              <a:ext uri="{28A0092B-C50C-407E-A947-70E740481C1C}">
                <a14:useLocalDpi xmlns:a14="http://schemas.microsoft.com/office/drawing/2010/main" val="0"/>
              </a:ext>
            </a:extLst>
          </a:blip>
          <a:srcRect l="1932" t="35559" r="2899" b="5290"/>
          <a:stretch/>
        </p:blipFill>
        <p:spPr bwMode="auto">
          <a:xfrm>
            <a:off x="917391" y="1819854"/>
            <a:ext cx="9612496" cy="422071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0" name="CuadroTexto 9"/>
          <p:cNvSpPr txBox="1"/>
          <p:nvPr/>
        </p:nvSpPr>
        <p:spPr>
          <a:xfrm>
            <a:off x="1524251" y="2582975"/>
            <a:ext cx="1012857" cy="369332"/>
          </a:xfrm>
          <a:prstGeom prst="rect">
            <a:avLst/>
          </a:prstGeom>
          <a:noFill/>
        </p:spPr>
        <p:txBody>
          <a:bodyPr wrap="square" rtlCol="0">
            <a:spAutoFit/>
          </a:bodyPr>
          <a:lstStyle/>
          <a:p>
            <a:r>
              <a:rPr lang="es-MX" b="1" dirty="0" smtClean="0"/>
              <a:t>Yo físico</a:t>
            </a:r>
            <a:endParaRPr lang="es-MX" b="1" dirty="0"/>
          </a:p>
        </p:txBody>
      </p:sp>
      <p:sp>
        <p:nvSpPr>
          <p:cNvPr id="12" name="CuadroTexto 11"/>
          <p:cNvSpPr txBox="1"/>
          <p:nvPr/>
        </p:nvSpPr>
        <p:spPr>
          <a:xfrm>
            <a:off x="2628274" y="2286280"/>
            <a:ext cx="1953401" cy="1169551"/>
          </a:xfrm>
          <a:prstGeom prst="rect">
            <a:avLst/>
          </a:prstGeom>
          <a:noFill/>
        </p:spPr>
        <p:txBody>
          <a:bodyPr wrap="square" rtlCol="0">
            <a:spAutoFit/>
          </a:bodyPr>
          <a:lstStyle/>
          <a:p>
            <a:pPr algn="just"/>
            <a:r>
              <a:rPr lang="es-MX" sz="1400" b="1" dirty="0" smtClean="0">
                <a:solidFill>
                  <a:schemeClr val="bg1"/>
                </a:solidFill>
                <a:latin typeface="Arial" panose="020B0604020202020204" pitchFamily="34" charset="0"/>
                <a:cs typeface="Arial" panose="020B0604020202020204" pitchFamily="34" charset="0"/>
              </a:rPr>
              <a:t>Del rey</a:t>
            </a:r>
          </a:p>
          <a:p>
            <a:pPr algn="just"/>
            <a:endParaRPr lang="es-MX" sz="1400" b="1" dirty="0">
              <a:solidFill>
                <a:schemeClr val="bg1"/>
              </a:solidFill>
              <a:latin typeface="Arial" panose="020B0604020202020204" pitchFamily="34" charset="0"/>
              <a:cs typeface="Arial" panose="020B0604020202020204" pitchFamily="34" charset="0"/>
            </a:endParaRPr>
          </a:p>
          <a:p>
            <a:pPr algn="just"/>
            <a:endParaRPr lang="es-MX" sz="1400" b="1" dirty="0" smtClean="0">
              <a:solidFill>
                <a:schemeClr val="bg1"/>
              </a:solidFill>
              <a:latin typeface="Arial" panose="020B0604020202020204" pitchFamily="34" charset="0"/>
              <a:cs typeface="Arial" panose="020B0604020202020204" pitchFamily="34" charset="0"/>
            </a:endParaRPr>
          </a:p>
          <a:p>
            <a:pPr algn="just"/>
            <a:endParaRPr lang="es-MX" sz="1400" b="1" dirty="0" smtClean="0">
              <a:solidFill>
                <a:schemeClr val="bg1"/>
              </a:solidFill>
              <a:latin typeface="Arial" panose="020B0604020202020204" pitchFamily="34" charset="0"/>
              <a:cs typeface="Arial" panose="020B0604020202020204" pitchFamily="34" charset="0"/>
            </a:endParaRPr>
          </a:p>
          <a:p>
            <a:pPr algn="just"/>
            <a:r>
              <a:rPr lang="es-MX" sz="1400" b="1" dirty="0" smtClean="0">
                <a:solidFill>
                  <a:schemeClr val="bg1"/>
                </a:solidFill>
                <a:latin typeface="Arial" panose="020B0604020202020204" pitchFamily="34" charset="0"/>
                <a:cs typeface="Arial" panose="020B0604020202020204" pitchFamily="34" charset="0"/>
              </a:rPr>
              <a:t>Del mago</a:t>
            </a:r>
            <a:endParaRPr lang="es-MX" sz="1400" b="1" dirty="0">
              <a:solidFill>
                <a:schemeClr val="bg1"/>
              </a:solidFill>
              <a:latin typeface="Arial" panose="020B0604020202020204" pitchFamily="34" charset="0"/>
              <a:cs typeface="Arial" panose="020B0604020202020204" pitchFamily="34" charset="0"/>
            </a:endParaRPr>
          </a:p>
        </p:txBody>
      </p:sp>
      <p:sp>
        <p:nvSpPr>
          <p:cNvPr id="14" name="CuadroTexto 13"/>
          <p:cNvSpPr txBox="1"/>
          <p:nvPr/>
        </p:nvSpPr>
        <p:spPr>
          <a:xfrm>
            <a:off x="6557629" y="2501725"/>
            <a:ext cx="1337257" cy="369332"/>
          </a:xfrm>
          <a:prstGeom prst="rect">
            <a:avLst/>
          </a:prstGeom>
          <a:noFill/>
        </p:spPr>
        <p:txBody>
          <a:bodyPr wrap="square" rtlCol="0">
            <a:spAutoFit/>
          </a:bodyPr>
          <a:lstStyle/>
          <a:p>
            <a:r>
              <a:rPr lang="es-MX" b="1" dirty="0" smtClean="0"/>
              <a:t>Yo social</a:t>
            </a:r>
            <a:endParaRPr lang="es-MX" b="1" dirty="0"/>
          </a:p>
        </p:txBody>
      </p:sp>
      <p:sp>
        <p:nvSpPr>
          <p:cNvPr id="15" name="CuadroTexto 14"/>
          <p:cNvSpPr txBox="1"/>
          <p:nvPr/>
        </p:nvSpPr>
        <p:spPr>
          <a:xfrm>
            <a:off x="1332927" y="4703956"/>
            <a:ext cx="1246963" cy="369332"/>
          </a:xfrm>
          <a:prstGeom prst="rect">
            <a:avLst/>
          </a:prstGeom>
          <a:noFill/>
        </p:spPr>
        <p:txBody>
          <a:bodyPr wrap="square" rtlCol="0">
            <a:spAutoFit/>
          </a:bodyPr>
          <a:lstStyle/>
          <a:p>
            <a:r>
              <a:rPr lang="es-MX" b="1" dirty="0" smtClean="0"/>
              <a:t>Yo psíquico</a:t>
            </a:r>
            <a:endParaRPr lang="es-MX" b="1" dirty="0"/>
          </a:p>
        </p:txBody>
      </p:sp>
      <p:sp>
        <p:nvSpPr>
          <p:cNvPr id="19" name="CuadroTexto 18"/>
          <p:cNvSpPr txBox="1"/>
          <p:nvPr/>
        </p:nvSpPr>
        <p:spPr>
          <a:xfrm>
            <a:off x="6557629" y="4722761"/>
            <a:ext cx="1337257" cy="369332"/>
          </a:xfrm>
          <a:prstGeom prst="rect">
            <a:avLst/>
          </a:prstGeom>
          <a:noFill/>
        </p:spPr>
        <p:txBody>
          <a:bodyPr wrap="square" rtlCol="0">
            <a:spAutoFit/>
          </a:bodyPr>
          <a:lstStyle/>
          <a:p>
            <a:r>
              <a:rPr lang="es-MX" b="1" dirty="0" smtClean="0"/>
              <a:t>Yo </a:t>
            </a:r>
            <a:r>
              <a:rPr lang="es-MX" b="1" dirty="0"/>
              <a:t>i</a:t>
            </a:r>
            <a:r>
              <a:rPr lang="es-MX" b="1" dirty="0" smtClean="0"/>
              <a:t>ntegral</a:t>
            </a:r>
            <a:endParaRPr lang="es-MX" b="1" dirty="0"/>
          </a:p>
        </p:txBody>
      </p:sp>
      <p:sp>
        <p:nvSpPr>
          <p:cNvPr id="17" name="CuadroTexto 16"/>
          <p:cNvSpPr txBox="1"/>
          <p:nvPr/>
        </p:nvSpPr>
        <p:spPr>
          <a:xfrm>
            <a:off x="2773747" y="4460299"/>
            <a:ext cx="1953401" cy="1169551"/>
          </a:xfrm>
          <a:prstGeom prst="rect">
            <a:avLst/>
          </a:prstGeom>
          <a:noFill/>
        </p:spPr>
        <p:txBody>
          <a:bodyPr wrap="square" rtlCol="0">
            <a:spAutoFit/>
          </a:bodyPr>
          <a:lstStyle/>
          <a:p>
            <a:pPr algn="just"/>
            <a:r>
              <a:rPr lang="es-MX" sz="1400" b="1" dirty="0" smtClean="0">
                <a:solidFill>
                  <a:schemeClr val="bg1"/>
                </a:solidFill>
                <a:latin typeface="Arial" panose="020B0604020202020204" pitchFamily="34" charset="0"/>
                <a:cs typeface="Arial" panose="020B0604020202020204" pitchFamily="34" charset="0"/>
              </a:rPr>
              <a:t>Del rey</a:t>
            </a:r>
          </a:p>
          <a:p>
            <a:pPr algn="just"/>
            <a:endParaRPr lang="es-MX" sz="1400" b="1" dirty="0">
              <a:solidFill>
                <a:schemeClr val="bg1"/>
              </a:solidFill>
              <a:latin typeface="Arial" panose="020B0604020202020204" pitchFamily="34" charset="0"/>
              <a:cs typeface="Arial" panose="020B0604020202020204" pitchFamily="34" charset="0"/>
            </a:endParaRPr>
          </a:p>
          <a:p>
            <a:pPr algn="just"/>
            <a:endParaRPr lang="es-MX" sz="1400" b="1" dirty="0" smtClean="0">
              <a:solidFill>
                <a:schemeClr val="bg1"/>
              </a:solidFill>
              <a:latin typeface="Arial" panose="020B0604020202020204" pitchFamily="34" charset="0"/>
              <a:cs typeface="Arial" panose="020B0604020202020204" pitchFamily="34" charset="0"/>
            </a:endParaRPr>
          </a:p>
          <a:p>
            <a:pPr algn="just"/>
            <a:endParaRPr lang="es-MX" sz="1400" b="1" dirty="0" smtClean="0">
              <a:solidFill>
                <a:schemeClr val="bg1"/>
              </a:solidFill>
              <a:latin typeface="Arial" panose="020B0604020202020204" pitchFamily="34" charset="0"/>
              <a:cs typeface="Arial" panose="020B0604020202020204" pitchFamily="34" charset="0"/>
            </a:endParaRPr>
          </a:p>
          <a:p>
            <a:pPr algn="just"/>
            <a:r>
              <a:rPr lang="es-MX" sz="1400" b="1" dirty="0" smtClean="0">
                <a:solidFill>
                  <a:schemeClr val="bg1"/>
                </a:solidFill>
                <a:latin typeface="Arial" panose="020B0604020202020204" pitchFamily="34" charset="0"/>
                <a:cs typeface="Arial" panose="020B0604020202020204" pitchFamily="34" charset="0"/>
              </a:rPr>
              <a:t>Del mago</a:t>
            </a:r>
            <a:endParaRPr lang="es-MX" sz="1400" b="1" dirty="0">
              <a:solidFill>
                <a:schemeClr val="bg1"/>
              </a:solidFill>
              <a:latin typeface="Arial" panose="020B0604020202020204" pitchFamily="34" charset="0"/>
              <a:cs typeface="Arial" panose="020B0604020202020204" pitchFamily="34" charset="0"/>
            </a:endParaRPr>
          </a:p>
        </p:txBody>
      </p:sp>
      <p:sp>
        <p:nvSpPr>
          <p:cNvPr id="18" name="CuadroTexto 17"/>
          <p:cNvSpPr txBox="1"/>
          <p:nvPr/>
        </p:nvSpPr>
        <p:spPr>
          <a:xfrm>
            <a:off x="8027658" y="2215165"/>
            <a:ext cx="1953401" cy="1169551"/>
          </a:xfrm>
          <a:prstGeom prst="rect">
            <a:avLst/>
          </a:prstGeom>
          <a:noFill/>
        </p:spPr>
        <p:txBody>
          <a:bodyPr wrap="square" rtlCol="0">
            <a:spAutoFit/>
          </a:bodyPr>
          <a:lstStyle/>
          <a:p>
            <a:pPr algn="just"/>
            <a:r>
              <a:rPr lang="es-MX" sz="1400" b="1" dirty="0" smtClean="0">
                <a:solidFill>
                  <a:schemeClr val="bg1"/>
                </a:solidFill>
                <a:latin typeface="Arial" panose="020B0604020202020204" pitchFamily="34" charset="0"/>
                <a:cs typeface="Arial" panose="020B0604020202020204" pitchFamily="34" charset="0"/>
              </a:rPr>
              <a:t>Del rey</a:t>
            </a:r>
          </a:p>
          <a:p>
            <a:pPr algn="just"/>
            <a:endParaRPr lang="es-MX" sz="1400" b="1" dirty="0">
              <a:solidFill>
                <a:schemeClr val="bg1"/>
              </a:solidFill>
              <a:latin typeface="Arial" panose="020B0604020202020204" pitchFamily="34" charset="0"/>
              <a:cs typeface="Arial" panose="020B0604020202020204" pitchFamily="34" charset="0"/>
            </a:endParaRPr>
          </a:p>
          <a:p>
            <a:pPr algn="just"/>
            <a:endParaRPr lang="es-MX" sz="1400" b="1" dirty="0" smtClean="0">
              <a:solidFill>
                <a:schemeClr val="bg1"/>
              </a:solidFill>
              <a:latin typeface="Arial" panose="020B0604020202020204" pitchFamily="34" charset="0"/>
              <a:cs typeface="Arial" panose="020B0604020202020204" pitchFamily="34" charset="0"/>
            </a:endParaRPr>
          </a:p>
          <a:p>
            <a:pPr algn="just"/>
            <a:endParaRPr lang="es-MX" sz="1400" b="1" dirty="0" smtClean="0">
              <a:solidFill>
                <a:schemeClr val="bg1"/>
              </a:solidFill>
              <a:latin typeface="Arial" panose="020B0604020202020204" pitchFamily="34" charset="0"/>
              <a:cs typeface="Arial" panose="020B0604020202020204" pitchFamily="34" charset="0"/>
            </a:endParaRPr>
          </a:p>
          <a:p>
            <a:pPr algn="just"/>
            <a:r>
              <a:rPr lang="es-MX" sz="1400" b="1" dirty="0" smtClean="0">
                <a:solidFill>
                  <a:schemeClr val="bg1"/>
                </a:solidFill>
                <a:latin typeface="Arial" panose="020B0604020202020204" pitchFamily="34" charset="0"/>
                <a:cs typeface="Arial" panose="020B0604020202020204" pitchFamily="34" charset="0"/>
              </a:rPr>
              <a:t>Del mago</a:t>
            </a:r>
            <a:endParaRPr lang="es-MX" sz="1400" b="1" dirty="0">
              <a:solidFill>
                <a:schemeClr val="bg1"/>
              </a:solidFill>
              <a:latin typeface="Arial" panose="020B0604020202020204" pitchFamily="34" charset="0"/>
              <a:cs typeface="Arial" panose="020B0604020202020204" pitchFamily="34" charset="0"/>
            </a:endParaRPr>
          </a:p>
        </p:txBody>
      </p:sp>
      <p:sp>
        <p:nvSpPr>
          <p:cNvPr id="21" name="CuadroTexto 20"/>
          <p:cNvSpPr txBox="1"/>
          <p:nvPr/>
        </p:nvSpPr>
        <p:spPr>
          <a:xfrm>
            <a:off x="8133510" y="4455451"/>
            <a:ext cx="1953401" cy="1169551"/>
          </a:xfrm>
          <a:prstGeom prst="rect">
            <a:avLst/>
          </a:prstGeom>
          <a:noFill/>
        </p:spPr>
        <p:txBody>
          <a:bodyPr wrap="square" rtlCol="0">
            <a:spAutoFit/>
          </a:bodyPr>
          <a:lstStyle/>
          <a:p>
            <a:pPr algn="just"/>
            <a:r>
              <a:rPr lang="es-MX" sz="1400" b="1" dirty="0" smtClean="0">
                <a:solidFill>
                  <a:schemeClr val="bg1"/>
                </a:solidFill>
                <a:latin typeface="Arial" panose="020B0604020202020204" pitchFamily="34" charset="0"/>
                <a:cs typeface="Arial" panose="020B0604020202020204" pitchFamily="34" charset="0"/>
              </a:rPr>
              <a:t>Del rey</a:t>
            </a:r>
          </a:p>
          <a:p>
            <a:pPr algn="just"/>
            <a:endParaRPr lang="es-MX" sz="1400" b="1" dirty="0">
              <a:solidFill>
                <a:schemeClr val="bg1"/>
              </a:solidFill>
              <a:latin typeface="Arial" panose="020B0604020202020204" pitchFamily="34" charset="0"/>
              <a:cs typeface="Arial" panose="020B0604020202020204" pitchFamily="34" charset="0"/>
            </a:endParaRPr>
          </a:p>
          <a:p>
            <a:pPr algn="just"/>
            <a:endParaRPr lang="es-MX" sz="1400" b="1" dirty="0" smtClean="0">
              <a:solidFill>
                <a:schemeClr val="bg1"/>
              </a:solidFill>
              <a:latin typeface="Arial" panose="020B0604020202020204" pitchFamily="34" charset="0"/>
              <a:cs typeface="Arial" panose="020B0604020202020204" pitchFamily="34" charset="0"/>
            </a:endParaRPr>
          </a:p>
          <a:p>
            <a:pPr algn="just"/>
            <a:endParaRPr lang="es-MX" sz="1400" b="1" dirty="0" smtClean="0">
              <a:solidFill>
                <a:schemeClr val="bg1"/>
              </a:solidFill>
              <a:latin typeface="Arial" panose="020B0604020202020204" pitchFamily="34" charset="0"/>
              <a:cs typeface="Arial" panose="020B0604020202020204" pitchFamily="34" charset="0"/>
            </a:endParaRPr>
          </a:p>
          <a:p>
            <a:pPr algn="just"/>
            <a:r>
              <a:rPr lang="es-MX" sz="1400" b="1" dirty="0" smtClean="0">
                <a:solidFill>
                  <a:schemeClr val="bg1"/>
                </a:solidFill>
                <a:latin typeface="Arial" panose="020B0604020202020204" pitchFamily="34" charset="0"/>
                <a:cs typeface="Arial" panose="020B0604020202020204" pitchFamily="34" charset="0"/>
              </a:rPr>
              <a:t>Del mago</a:t>
            </a:r>
            <a:endParaRPr lang="es-MX" sz="1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01566518"/>
      </p:ext>
    </p:extLst>
  </p:cSld>
  <p:clrMapOvr>
    <a:masterClrMapping/>
  </p:clrMapOvr>
  <p:transition spd="slow">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641742"/>
          </a:xfrm>
        </p:spPr>
        <p:txBody>
          <a:bodyPr>
            <a:normAutofit fontScale="90000"/>
          </a:bodyPr>
          <a:lstStyle/>
          <a:p>
            <a:r>
              <a:rPr lang="es-MX" sz="3600" dirty="0" smtClean="0"/>
              <a:t>El temido enemigo</a:t>
            </a:r>
            <a:r>
              <a:rPr lang="es-MX" dirty="0" smtClean="0"/>
              <a:t>                                                  </a:t>
            </a:r>
            <a:r>
              <a:rPr lang="es-MX" sz="2400" dirty="0" smtClean="0"/>
              <a:t>Jorge </a:t>
            </a:r>
            <a:r>
              <a:rPr lang="es-MX" sz="2400" dirty="0" err="1" smtClean="0"/>
              <a:t>Bucay</a:t>
            </a:r>
            <a:endParaRPr lang="es-MX" sz="2400" dirty="0"/>
          </a:p>
        </p:txBody>
      </p:sp>
      <p:sp>
        <p:nvSpPr>
          <p:cNvPr id="3" name="Rectángulo 2"/>
          <p:cNvSpPr/>
          <p:nvPr/>
        </p:nvSpPr>
        <p:spPr>
          <a:xfrm>
            <a:off x="705492" y="1094787"/>
            <a:ext cx="10648308" cy="5016758"/>
          </a:xfrm>
          <a:prstGeom prst="rect">
            <a:avLst/>
          </a:prstGeom>
        </p:spPr>
        <p:txBody>
          <a:bodyPr wrap="square">
            <a:spAutoFit/>
          </a:bodyPr>
          <a:lstStyle/>
          <a:p>
            <a:pPr algn="just"/>
            <a:r>
              <a:rPr lang="es-ES" sz="1600" dirty="0">
                <a:latin typeface="Arial" panose="020B0604020202020204" pitchFamily="34" charset="0"/>
                <a:cs typeface="Arial" panose="020B0604020202020204" pitchFamily="34" charset="0"/>
              </a:rPr>
              <a:t>Había una vez, en un reino muy lejano y perdido, un rey al que le gustaba mucho sentirse poderoso. Su deseo de poder no se satisfacía sólo con tenerlo, él necesitaba, además, que todos lo admiraran por ser poderoso. Así como a la madrastra de Blanca Nieves no le alcanzaba con verse bella, también él necesitaba mirarse en un espejo que le dijera lo poderoso que era. Él no tenía espejos mágicos, pero contaba con un montón de cortesanos y sirvientes a su alrededor a quienes preguntarle si él era el más poderoso del reino. Invariablemente todos le decían lo mismo: – Alteza, eres muy poderoso, pero tú sabes que el mago tiene un poder que nadie posee: Él conoce el futuro. El rey estaba muy celoso del mago pues aquel no sólo tenía fama de ser un hombre muy bueno y generoso, sino que además, el pueblo entero lo amaba, lo admiraba y festejaba que él existiera y viviera allí. No decían lo mismo del rey, quizás porque necesitaba demostrar que era él quien mandaba y el rey no era justo, ni ecuánime y mucho menos bondadoso. Un día, cansado de que la gente le contara lo poderoso y querido que era el mago, o motivado por esa mezcla de celos y temores que genera la envidia, el rey urdió un plan: Organizaría una gran fiesta a la cual invitaría al mago. Después de la cena, pediría la atención de todos. Llamaría al mago al centro del salón y delante de los cortesanos, le preguntaría al mago si era cierto que sabía leer el futuro. El invitado tendría dos posibilidades: decir que no, defraudando así la admiración de los demás, o decir que sí, confirmando el motivo de su fama. El rey estaba seguro de que escogería la segunda posibilidad. Entonces, le pediría que le dijera la fecha en la que el mago del reino iba a morir. Éste daría una respuesta un día cualquiera, no importaba cuál. En ese mismo momento, planeaba el rey, sacar su espada y matarlo. Conseguiría con esto dos cosas de un solo golpe: la primera, deshacerse de su enemigo para siempre; la segunda, demostrar que el mago no había podido adelantarse al futuro, ya que se había equivocado en su predicción. Se acabarían, en una sola noche, el mago y el mito de sus poderes… Los preparativos se iniciaron  enseguida, y muy pronto llegó el día del festejo….</a:t>
            </a:r>
            <a:endParaRPr lang="es-MX" sz="1600" dirty="0"/>
          </a:p>
        </p:txBody>
      </p:sp>
    </p:spTree>
    <p:extLst>
      <p:ext uri="{BB962C8B-B14F-4D97-AF65-F5344CB8AC3E}">
        <p14:creationId xmlns:p14="http://schemas.microsoft.com/office/powerpoint/2010/main" val="36740627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143838" y="376969"/>
            <a:ext cx="11391741" cy="6208766"/>
          </a:xfrm>
        </p:spPr>
        <p:txBody>
          <a:bodyPr>
            <a:noAutofit/>
          </a:bodyPr>
          <a:lstStyle/>
          <a:p>
            <a:pPr marL="0" indent="0" algn="just">
              <a:buNone/>
            </a:pPr>
            <a:r>
              <a:rPr lang="es-ES" sz="1600" dirty="0" smtClean="0">
                <a:latin typeface="Arial" panose="020B0604020202020204" pitchFamily="34" charset="0"/>
                <a:cs typeface="Arial" panose="020B0604020202020204" pitchFamily="34" charset="0"/>
              </a:rPr>
              <a:t>…</a:t>
            </a:r>
            <a:r>
              <a:rPr lang="es-ES" sz="1600" dirty="0">
                <a:latin typeface="Arial" panose="020B0604020202020204" pitchFamily="34" charset="0"/>
                <a:cs typeface="Arial" panose="020B0604020202020204" pitchFamily="34" charset="0"/>
              </a:rPr>
              <a:t>Después de la gran cena, el rey hizo pasar al mago al centro y le preguntó</a:t>
            </a:r>
            <a:r>
              <a:rPr lang="es-ES" sz="1600" dirty="0" smtClean="0">
                <a:latin typeface="Arial" panose="020B0604020202020204" pitchFamily="34" charset="0"/>
                <a:cs typeface="Arial" panose="020B0604020202020204" pitchFamily="34" charset="0"/>
              </a:rPr>
              <a:t>: – </a:t>
            </a:r>
            <a:r>
              <a:rPr lang="es-ES" sz="1600" dirty="0">
                <a:latin typeface="Arial" panose="020B0604020202020204" pitchFamily="34" charset="0"/>
                <a:cs typeface="Arial" panose="020B0604020202020204" pitchFamily="34" charset="0"/>
              </a:rPr>
              <a:t>¿Es cierto que puedes leer el futuro</a:t>
            </a:r>
            <a:r>
              <a:rPr lang="es-ES" sz="1600" dirty="0" smtClean="0">
                <a:latin typeface="Arial" panose="020B0604020202020204" pitchFamily="34" charset="0"/>
                <a:cs typeface="Arial" panose="020B0604020202020204" pitchFamily="34" charset="0"/>
              </a:rPr>
              <a:t>? – </a:t>
            </a:r>
            <a:r>
              <a:rPr lang="es-ES" sz="1600" dirty="0">
                <a:latin typeface="Arial" panose="020B0604020202020204" pitchFamily="34" charset="0"/>
                <a:cs typeface="Arial" panose="020B0604020202020204" pitchFamily="34" charset="0"/>
              </a:rPr>
              <a:t>Un poco – dijo el mago</a:t>
            </a:r>
            <a:r>
              <a:rPr lang="es-ES" sz="1600" dirty="0" smtClean="0">
                <a:latin typeface="Arial" panose="020B0604020202020204" pitchFamily="34" charset="0"/>
                <a:cs typeface="Arial" panose="020B0604020202020204" pitchFamily="34" charset="0"/>
              </a:rPr>
              <a:t>. – </a:t>
            </a:r>
            <a:r>
              <a:rPr lang="es-ES" sz="1600" dirty="0">
                <a:latin typeface="Arial" panose="020B0604020202020204" pitchFamily="34" charset="0"/>
                <a:cs typeface="Arial" panose="020B0604020202020204" pitchFamily="34" charset="0"/>
              </a:rPr>
              <a:t>¿Y puedes leer tu propio futuro</a:t>
            </a:r>
            <a:r>
              <a:rPr lang="es-ES" sz="1600" dirty="0" smtClean="0">
                <a:latin typeface="Arial" panose="020B0604020202020204" pitchFamily="34" charset="0"/>
                <a:cs typeface="Arial" panose="020B0604020202020204" pitchFamily="34" charset="0"/>
              </a:rPr>
              <a:t>? – </a:t>
            </a:r>
            <a:r>
              <a:rPr lang="es-ES" sz="1600" dirty="0">
                <a:latin typeface="Arial" panose="020B0604020202020204" pitchFamily="34" charset="0"/>
                <a:cs typeface="Arial" panose="020B0604020202020204" pitchFamily="34" charset="0"/>
              </a:rPr>
              <a:t>preguntó el rey – Un </a:t>
            </a:r>
            <a:r>
              <a:rPr lang="es-ES" sz="1600" dirty="0" smtClean="0">
                <a:latin typeface="Arial" panose="020B0604020202020204" pitchFamily="34" charset="0"/>
                <a:cs typeface="Arial" panose="020B0604020202020204" pitchFamily="34" charset="0"/>
              </a:rPr>
              <a:t>poco – </a:t>
            </a:r>
            <a:r>
              <a:rPr lang="es-ES" sz="1600" dirty="0">
                <a:latin typeface="Arial" panose="020B0604020202020204" pitchFamily="34" charset="0"/>
                <a:cs typeface="Arial" panose="020B0604020202020204" pitchFamily="34" charset="0"/>
              </a:rPr>
              <a:t>dijo el mago</a:t>
            </a:r>
            <a:r>
              <a:rPr lang="es-ES" sz="1600" dirty="0" smtClean="0">
                <a:latin typeface="Arial" panose="020B0604020202020204" pitchFamily="34" charset="0"/>
                <a:cs typeface="Arial" panose="020B0604020202020204" pitchFamily="34" charset="0"/>
              </a:rPr>
              <a:t>. –  entonces </a:t>
            </a:r>
            <a:r>
              <a:rPr lang="es-ES" sz="1600" dirty="0">
                <a:latin typeface="Arial" panose="020B0604020202020204" pitchFamily="34" charset="0"/>
                <a:cs typeface="Arial" panose="020B0604020202020204" pitchFamily="34" charset="0"/>
              </a:rPr>
              <a:t>quiero que me des una </a:t>
            </a:r>
            <a:r>
              <a:rPr lang="es-ES" sz="1600" dirty="0" smtClean="0">
                <a:latin typeface="Arial" panose="020B0604020202020204" pitchFamily="34" charset="0"/>
                <a:cs typeface="Arial" panose="020B0604020202020204" pitchFamily="34" charset="0"/>
              </a:rPr>
              <a:t>prueba – </a:t>
            </a:r>
            <a:r>
              <a:rPr lang="es-ES" sz="1600" dirty="0">
                <a:latin typeface="Arial" panose="020B0604020202020204" pitchFamily="34" charset="0"/>
                <a:cs typeface="Arial" panose="020B0604020202020204" pitchFamily="34" charset="0"/>
              </a:rPr>
              <a:t>dijo el rey ¿Qué día morirás? ¿Cuál es la fecha de tu muerte</a:t>
            </a:r>
            <a:r>
              <a:rPr lang="es-ES" sz="1600" dirty="0" smtClean="0">
                <a:latin typeface="Arial" panose="020B0604020202020204" pitchFamily="34" charset="0"/>
                <a:cs typeface="Arial" panose="020B0604020202020204" pitchFamily="34" charset="0"/>
              </a:rPr>
              <a:t>? EI </a:t>
            </a:r>
            <a:r>
              <a:rPr lang="es-ES" sz="1600" dirty="0">
                <a:latin typeface="Arial" panose="020B0604020202020204" pitchFamily="34" charset="0"/>
                <a:cs typeface="Arial" panose="020B0604020202020204" pitchFamily="34" charset="0"/>
              </a:rPr>
              <a:t>mago se sonrió, lo miró a los ojos y no contestó</a:t>
            </a:r>
            <a:r>
              <a:rPr lang="es-ES" sz="1600" dirty="0" smtClean="0">
                <a:latin typeface="Arial" panose="020B0604020202020204" pitchFamily="34" charset="0"/>
                <a:cs typeface="Arial" panose="020B0604020202020204" pitchFamily="34" charset="0"/>
              </a:rPr>
              <a:t>. – </a:t>
            </a:r>
            <a:r>
              <a:rPr lang="es-ES" sz="1600" dirty="0">
                <a:latin typeface="Arial" panose="020B0604020202020204" pitchFamily="34" charset="0"/>
                <a:cs typeface="Arial" panose="020B0604020202020204" pitchFamily="34" charset="0"/>
              </a:rPr>
              <a:t>¿Qué pasa mago? dijo el rey sonriente ¿No lo sabes?… no es cierto que puedes ver el futuro</a:t>
            </a:r>
            <a:r>
              <a:rPr lang="es-ES" sz="1600" dirty="0" smtClean="0">
                <a:latin typeface="Arial" panose="020B0604020202020204" pitchFamily="34" charset="0"/>
                <a:cs typeface="Arial" panose="020B0604020202020204" pitchFamily="34" charset="0"/>
              </a:rPr>
              <a:t>? – </a:t>
            </a:r>
            <a:r>
              <a:rPr lang="es-ES" sz="1600" dirty="0">
                <a:latin typeface="Arial" panose="020B0604020202020204" pitchFamily="34" charset="0"/>
                <a:cs typeface="Arial" panose="020B0604020202020204" pitchFamily="34" charset="0"/>
              </a:rPr>
              <a:t>No es eso. Dijo el mago,  </a:t>
            </a:r>
            <a:r>
              <a:rPr lang="es-ES" sz="1600" dirty="0" smtClean="0">
                <a:latin typeface="Arial" panose="020B0604020202020204" pitchFamily="34" charset="0"/>
                <a:cs typeface="Arial" panose="020B0604020202020204" pitchFamily="34" charset="0"/>
              </a:rPr>
              <a:t> pero </a:t>
            </a:r>
            <a:r>
              <a:rPr lang="es-ES" sz="1600" dirty="0">
                <a:latin typeface="Arial" panose="020B0604020202020204" pitchFamily="34" charset="0"/>
                <a:cs typeface="Arial" panose="020B0604020202020204" pitchFamily="34" charset="0"/>
              </a:rPr>
              <a:t>lo que sé, no me animo a decírtelo</a:t>
            </a:r>
            <a:r>
              <a:rPr lang="es-ES" sz="1600" dirty="0" smtClean="0">
                <a:latin typeface="Arial" panose="020B0604020202020204" pitchFamily="34" charset="0"/>
                <a:cs typeface="Arial" panose="020B0604020202020204" pitchFamily="34" charset="0"/>
              </a:rPr>
              <a:t>. -¿</a:t>
            </a:r>
            <a:r>
              <a:rPr lang="es-ES" sz="1600" dirty="0">
                <a:latin typeface="Arial" panose="020B0604020202020204" pitchFamily="34" charset="0"/>
                <a:cs typeface="Arial" panose="020B0604020202020204" pitchFamily="34" charset="0"/>
              </a:rPr>
              <a:t>Cómo que no te animas? dijo el rey …Yo soy tu soberano y te ordeno que me lo digas. Debes darte cuenta de que es muy importante para el reino saber cuando perderemos a sus personajes más eminentes… Contéstame pues, ¿cuándo morirá el mago del reino? Luego de un tenso silencio, el mago lo miró y dijo</a:t>
            </a:r>
            <a:r>
              <a:rPr lang="es-ES" sz="1600" dirty="0" smtClean="0">
                <a:latin typeface="Arial" panose="020B0604020202020204" pitchFamily="34" charset="0"/>
                <a:cs typeface="Arial" panose="020B0604020202020204" pitchFamily="34" charset="0"/>
              </a:rPr>
              <a:t>: -</a:t>
            </a:r>
            <a:r>
              <a:rPr lang="es-ES" sz="1600" dirty="0">
                <a:latin typeface="Arial" panose="020B0604020202020204" pitchFamily="34" charset="0"/>
                <a:cs typeface="Arial" panose="020B0604020202020204" pitchFamily="34" charset="0"/>
              </a:rPr>
              <a:t>No puedo precisarte la fecha, pero sé que el mago morirá exactamente un día antes que el rey. Durante unos instantes, el tiempo se congeló. Un murmullo corrió por entre los invitados. El rey siempre había dicho que no creía en los magos ni en adivinaciones, pero lo cierto es que no se animó a matar al mago. Lo perdonó, sí por conveniencia, pero le perdonó la vida. Lentamente el soberano bajó los brazos y se quedó en silencio</a:t>
            </a:r>
            <a:r>
              <a:rPr lang="es-ES" sz="1600" dirty="0" smtClean="0">
                <a:latin typeface="Arial" panose="020B0604020202020204" pitchFamily="34" charset="0"/>
                <a:cs typeface="Arial" panose="020B0604020202020204" pitchFamily="34" charset="0"/>
              </a:rPr>
              <a:t>… Los </a:t>
            </a:r>
            <a:r>
              <a:rPr lang="es-ES" sz="1600" dirty="0">
                <a:latin typeface="Arial" panose="020B0604020202020204" pitchFamily="34" charset="0"/>
                <a:cs typeface="Arial" panose="020B0604020202020204" pitchFamily="34" charset="0"/>
              </a:rPr>
              <a:t>pensamientos se agolpaban en su cabeza. Se dio cuenta de que se había equivocado. Su odio había sido el peor </a:t>
            </a:r>
            <a:r>
              <a:rPr lang="es-ES" sz="1600" dirty="0" smtClean="0">
                <a:latin typeface="Arial" panose="020B0604020202020204" pitchFamily="34" charset="0"/>
                <a:cs typeface="Arial" panose="020B0604020202020204" pitchFamily="34" charset="0"/>
              </a:rPr>
              <a:t>consejero -</a:t>
            </a:r>
            <a:r>
              <a:rPr lang="es-ES" sz="1600" dirty="0">
                <a:latin typeface="Arial" panose="020B0604020202020204" pitchFamily="34" charset="0"/>
                <a:cs typeface="Arial" panose="020B0604020202020204" pitchFamily="34" charset="0"/>
              </a:rPr>
              <a:t>Alteza, te has puesto pálido. ¿Qué te sucede? preguntó el invitado</a:t>
            </a:r>
            <a:r>
              <a:rPr lang="es-ES" sz="1600" dirty="0" smtClean="0">
                <a:latin typeface="Arial" panose="020B0604020202020204" pitchFamily="34" charset="0"/>
                <a:cs typeface="Arial" panose="020B0604020202020204" pitchFamily="34" charset="0"/>
              </a:rPr>
              <a:t>. -Me </a:t>
            </a:r>
            <a:r>
              <a:rPr lang="es-ES" sz="1600" dirty="0">
                <a:latin typeface="Arial" panose="020B0604020202020204" pitchFamily="34" charset="0"/>
                <a:cs typeface="Arial" panose="020B0604020202020204" pitchFamily="34" charset="0"/>
              </a:rPr>
              <a:t>estoy sintiendo mal. Contestó el monarca. Voy a ir a mi cuarto, te agradezco que hayas venido. Y con un gesto confuso giró en </a:t>
            </a:r>
            <a:r>
              <a:rPr lang="es-ES" sz="1600" dirty="0" smtClean="0">
                <a:latin typeface="Arial" panose="020B0604020202020204" pitchFamily="34" charset="0"/>
                <a:cs typeface="Arial" panose="020B0604020202020204" pitchFamily="34" charset="0"/>
              </a:rPr>
              <a:t> silencio </a:t>
            </a:r>
            <a:r>
              <a:rPr lang="es-ES" sz="1600" dirty="0">
                <a:latin typeface="Arial" panose="020B0604020202020204" pitchFamily="34" charset="0"/>
                <a:cs typeface="Arial" panose="020B0604020202020204" pitchFamily="34" charset="0"/>
              </a:rPr>
              <a:t>encaminándose a sus habitaciones</a:t>
            </a:r>
            <a:r>
              <a:rPr lang="es-ES" sz="1600" dirty="0" smtClean="0">
                <a:latin typeface="Arial" panose="020B0604020202020204" pitchFamily="34" charset="0"/>
                <a:cs typeface="Arial" panose="020B0604020202020204" pitchFamily="34" charset="0"/>
              </a:rPr>
              <a:t>… El </a:t>
            </a:r>
            <a:r>
              <a:rPr lang="es-ES" sz="1600" dirty="0">
                <a:latin typeface="Arial" panose="020B0604020202020204" pitchFamily="34" charset="0"/>
                <a:cs typeface="Arial" panose="020B0604020202020204" pitchFamily="34" charset="0"/>
              </a:rPr>
              <a:t>mago era astuto, había dado la única respuesta que evitaría su muerte ¿Habría leído su mente? La predicción no podía ser cierta. Pero… ¿Y si lo fuera?… Estaba aturdido… Se le ocurrió que sería trágico que le pasara algo al mago camino a su casa.. El rey volvió sobre sus pasos, y dijo en voz alta </a:t>
            </a:r>
            <a:r>
              <a:rPr lang="es-ES" sz="1600" dirty="0" smtClean="0">
                <a:latin typeface="Arial" panose="020B0604020202020204" pitchFamily="34" charset="0"/>
                <a:cs typeface="Arial" panose="020B0604020202020204" pitchFamily="34" charset="0"/>
              </a:rPr>
              <a:t>: -</a:t>
            </a:r>
            <a:r>
              <a:rPr lang="es-ES" sz="1600" dirty="0">
                <a:latin typeface="Arial" panose="020B0604020202020204" pitchFamily="34" charset="0"/>
                <a:cs typeface="Arial" panose="020B0604020202020204" pitchFamily="34" charset="0"/>
              </a:rPr>
              <a:t>Mago, eres famoso en el reino por tu sabiduría, te ruego que pases esta noche en el palacio pues debo consultarte por la mañana sobre algunas decisiones reales</a:t>
            </a:r>
            <a:r>
              <a:rPr lang="es-ES" sz="1600" dirty="0" smtClean="0">
                <a:latin typeface="Arial" panose="020B0604020202020204" pitchFamily="34" charset="0"/>
                <a:cs typeface="Arial" panose="020B0604020202020204" pitchFamily="34" charset="0"/>
              </a:rPr>
              <a:t>. - ¡</a:t>
            </a:r>
            <a:r>
              <a:rPr lang="es-ES" sz="1600" dirty="0">
                <a:latin typeface="Arial" panose="020B0604020202020204" pitchFamily="34" charset="0"/>
                <a:cs typeface="Arial" panose="020B0604020202020204" pitchFamily="34" charset="0"/>
              </a:rPr>
              <a:t>Majestad! Será un gran honor, dijo el invitado con una reverencia</a:t>
            </a:r>
            <a:r>
              <a:rPr lang="es-ES" sz="1600" dirty="0" smtClean="0">
                <a:latin typeface="Arial" panose="020B0604020202020204" pitchFamily="34" charset="0"/>
                <a:cs typeface="Arial" panose="020B0604020202020204" pitchFamily="34" charset="0"/>
              </a:rPr>
              <a:t>. El </a:t>
            </a:r>
            <a:r>
              <a:rPr lang="es-ES" sz="1600" dirty="0">
                <a:latin typeface="Arial" panose="020B0604020202020204" pitchFamily="34" charset="0"/>
                <a:cs typeface="Arial" panose="020B0604020202020204" pitchFamily="34" charset="0"/>
              </a:rPr>
              <a:t>rey dio órdenes a sus guardias personales para que acompañaran al mago hasta las habitaciones de huéspedes en el palacio y custodiasen su puerta asegurándose de que nada le pasara… Esa noche el soberano no pudo conciliar el sueño. Estuvo muy inquieto pensando qué pasaría si al mago le hubiera caído mal la comida, o si se hubiera hecho daño accidentalmente durante la noche, o si, simplemente, le hubiera llegado su hora. Bien temprano en la mañana el rey golpeó en las habitaciones de su invitado. Él nunca en su vida había pensado en consultar ninguna de sus decisiones, pero esta vez, en cuánto el mago lo recibió, hizo la pregunta…necesitaba una excusa. Y el mago, que era un sabio, le dio una respuesta correcta, creativa y justa. El rey, casi sin escuchar la respuesta, alabó a su huésped por su inteligencia y le pidió que se quedara un día más supuestamente, para «consultarle» otro asunto… (obviamente, el rey sólo quería asegurarse de que nada le pasara). El mago que gozaba de la libertad que sólo conquistan los iluminados, aceptó.</a:t>
            </a:r>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42993878"/>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791110" y="452063"/>
            <a:ext cx="10900881" cy="5016758"/>
          </a:xfrm>
          <a:prstGeom prst="rect">
            <a:avLst/>
          </a:prstGeom>
          <a:noFill/>
        </p:spPr>
        <p:txBody>
          <a:bodyPr wrap="square" rtlCol="0">
            <a:spAutoFit/>
          </a:bodyPr>
          <a:lstStyle/>
          <a:p>
            <a:pPr algn="just"/>
            <a:r>
              <a:rPr lang="es-ES" sz="1600" dirty="0">
                <a:latin typeface="Arial" panose="020B0604020202020204" pitchFamily="34" charset="0"/>
                <a:cs typeface="Arial" panose="020B0604020202020204" pitchFamily="34" charset="0"/>
              </a:rPr>
              <a:t>Desde entonces todos los días, por la mañana o por la tarde, el rey iba hasta las habitaciones del mago para consultarlo y lo comprometía para una nueva consulta al día siguiente. No pasó mucho tiempo antes de que el rey se diera cuenta de que los consejos de su nuevo asesor eran siempre acertados y terminara, casi sin notarlo, teniéndolos en cuenta en cada una de sus decisiones. Pasaron los meses y luego los años. Y como siempre… estar cerca del que sabe vuelve al que no sabe, más sabio. Así fue: el rey poco a poco se fue volviendo más y más justo. Ya no era despótico ni autoritario. Dejó de necesitar sentirse poderoso, y seguramente por ello dejó de necesitar demostrar su poder. Empezó a aprender que la humildad también podía tener sus ventajas. Empezó a reinar de una manera más sabia y bondadosa. Y sucedió que su pueblo empezó a quererlo, como nunca lo había querido antes. El rey ya no iba a ver al mago investigando por su salud, iba realmente para aprender, para compartir una decisión o simplemente para charlar. El rey y el mago habían llegado a ser excelentes amigos. Hasta que un día, a más de cuatro años de aquella cena, sin motivo, el rey recordó. Recordó que este hombre, a quien consideraba ahora su mejor amigo, había sido su más odiado enemigo. Recordó aquel plan que alguna vez urdió para matarlo. Y se dio cuenta de que no podía seguir manteniendo este secreto sin sentirse un hipócrita. El rey tomó coraje y fue hasta la habitación del mago. Golpeó la puerta y apenas entró, le dijo</a:t>
            </a:r>
            <a:r>
              <a:rPr lang="es-ES" sz="1600" dirty="0" smtClean="0">
                <a:latin typeface="Arial" panose="020B0604020202020204" pitchFamily="34" charset="0"/>
                <a:cs typeface="Arial" panose="020B0604020202020204" pitchFamily="34" charset="0"/>
              </a:rPr>
              <a:t>: -</a:t>
            </a:r>
            <a:r>
              <a:rPr lang="es-ES" sz="1600" dirty="0">
                <a:latin typeface="Arial" panose="020B0604020202020204" pitchFamily="34" charset="0"/>
                <a:cs typeface="Arial" panose="020B0604020202020204" pitchFamily="34" charset="0"/>
              </a:rPr>
              <a:t>Hermano mío, tengo algo para contarte que me oprime el pecho</a:t>
            </a:r>
            <a:r>
              <a:rPr lang="es-ES" sz="1600" dirty="0" smtClean="0">
                <a:latin typeface="Arial" panose="020B0604020202020204" pitchFamily="34" charset="0"/>
                <a:cs typeface="Arial" panose="020B0604020202020204" pitchFamily="34" charset="0"/>
              </a:rPr>
              <a:t>. -</a:t>
            </a:r>
            <a:r>
              <a:rPr lang="es-ES" sz="1600" dirty="0">
                <a:latin typeface="Arial" panose="020B0604020202020204" pitchFamily="34" charset="0"/>
                <a:cs typeface="Arial" panose="020B0604020202020204" pitchFamily="34" charset="0"/>
              </a:rPr>
              <a:t>Dime – dijo el mago – y alivia tu </a:t>
            </a:r>
            <a:r>
              <a:rPr lang="es-ES" sz="1600" dirty="0" smtClean="0">
                <a:latin typeface="Arial" panose="020B0604020202020204" pitchFamily="34" charset="0"/>
                <a:cs typeface="Arial" panose="020B0604020202020204" pitchFamily="34" charset="0"/>
              </a:rPr>
              <a:t>corazón -</a:t>
            </a:r>
            <a:r>
              <a:rPr lang="es-ES" sz="1600" dirty="0">
                <a:latin typeface="Arial" panose="020B0604020202020204" pitchFamily="34" charset="0"/>
                <a:cs typeface="Arial" panose="020B0604020202020204" pitchFamily="34" charset="0"/>
              </a:rPr>
              <a:t>Aquella noche, cuando te invité a cenar y te pregunté sobre tu muerte, yo no quería en realidad saber sobre tu futuro, planeaba matarte frente a cualquier cosa que me dijeras, quería que tu muerte inesperada </a:t>
            </a:r>
            <a:r>
              <a:rPr lang="es-ES" sz="1600" dirty="0" err="1">
                <a:latin typeface="Arial" panose="020B0604020202020204" pitchFamily="34" charset="0"/>
                <a:cs typeface="Arial" panose="020B0604020202020204" pitchFamily="34" charset="0"/>
              </a:rPr>
              <a:t>desmistificara</a:t>
            </a:r>
            <a:r>
              <a:rPr lang="es-ES" sz="1600" dirty="0">
                <a:latin typeface="Arial" panose="020B0604020202020204" pitchFamily="34" charset="0"/>
                <a:cs typeface="Arial" panose="020B0604020202020204" pitchFamily="34" charset="0"/>
              </a:rPr>
              <a:t> tu fama de adivino. Te odiaba porque todos te amaban…. Estoy tan avergonzado… El rey suspiró profundamente y siguió: Aquella noche no me animé a matarte y ahora que somos amigos, y más que amigo, hermanos, me aterra pensar todo lo que hubiera perdido si lo hubiera hecho. Hoy he sentido que no puedo seguir ocultándote mi infamia. Necesité decirte todo esto para que tú me perdones o me desprecies, pero sin ocultamientos.</a:t>
            </a:r>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06638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77402" y="277402"/>
            <a:ext cx="11465960" cy="5755422"/>
          </a:xfrm>
          <a:prstGeom prst="rect">
            <a:avLst/>
          </a:prstGeom>
          <a:noFill/>
        </p:spPr>
        <p:txBody>
          <a:bodyPr wrap="square" rtlCol="0">
            <a:spAutoFit/>
          </a:bodyPr>
          <a:lstStyle/>
          <a:p>
            <a:pPr algn="just"/>
            <a:r>
              <a:rPr lang="es-ES" sz="1600" dirty="0">
                <a:latin typeface="Arial" panose="020B0604020202020204" pitchFamily="34" charset="0"/>
                <a:cs typeface="Arial" panose="020B0604020202020204" pitchFamily="34" charset="0"/>
              </a:rPr>
              <a:t>El mago lo miró y le dijo</a:t>
            </a:r>
            <a:r>
              <a:rPr lang="es-ES" sz="1600" dirty="0" smtClean="0">
                <a:latin typeface="Arial" panose="020B0604020202020204" pitchFamily="34" charset="0"/>
                <a:cs typeface="Arial" panose="020B0604020202020204" pitchFamily="34" charset="0"/>
              </a:rPr>
              <a:t>:  -</a:t>
            </a:r>
            <a:r>
              <a:rPr lang="es-ES" sz="1600" dirty="0">
                <a:latin typeface="Arial" panose="020B0604020202020204" pitchFamily="34" charset="0"/>
                <a:cs typeface="Arial" panose="020B0604020202020204" pitchFamily="34" charset="0"/>
              </a:rPr>
              <a:t>Has tardado mucho tiempo en poder decírmelo, pero de todas maneras, me alegra que lo hayas hecho, porque esto es lo único que me permitirá decirte que ya lo sabía. Cuando me hiciste la pregunta y acariciaste con la mano el puño de tu espada, fue tan clara tu intención, que no hacía falta ser adivino para darse cuenta de lo que pensabas hacer. El mago sonrió y puso su mano en el hombro del rey. Como justa devolución a tu sinceridad, debo decirte que yo también te mentí… Te confieso que inventé esa absurda historia de mi muerte antes de la tuya para darte una lección. Una lección que recién hoy estás en condiciones de aprender, quizás la más importante cosa que yo te haya enseñado: Vamos por el mundo odiando y rechazando aspectos de los otros y hasta de nosotros mismos que creemos despreciables, amenazantes o inútiles… y sin embargo, si nos damos tiempo, terminamos dándonos cuenta de lo mucho que nos costaría vivir sin aquellas cosas que en un momento rechazamos. Tu muerte, querido amigo, llegará justo, justo el día de tu muerte, y ni un minuto antes. Es importante que sepas que yo estoy viejo, y mi día seguramente se acerca. No hay ninguna razón para pensar que tu partida deba estar atada a la mía. Son nuestras vidas las que se han ligado, no nuestras muertes</a:t>
            </a:r>
            <a:r>
              <a:rPr lang="es-ES" sz="1600" dirty="0" smtClean="0">
                <a:latin typeface="Arial" panose="020B0604020202020204" pitchFamily="34" charset="0"/>
                <a:cs typeface="Arial" panose="020B0604020202020204" pitchFamily="34" charset="0"/>
              </a:rPr>
              <a:t>. El </a:t>
            </a:r>
            <a:r>
              <a:rPr lang="es-ES" sz="1600" dirty="0">
                <a:latin typeface="Arial" panose="020B0604020202020204" pitchFamily="34" charset="0"/>
                <a:cs typeface="Arial" panose="020B0604020202020204" pitchFamily="34" charset="0"/>
              </a:rPr>
              <a:t>rey y el mago se abrazaron y festejaron brindando por la confianza que cada uno sentía en esta relación que habían sabido construir juntos. Cuenta la leyenda… que misteriosamente, esa misma noche… el mago… murió durante el sueño. El rey se enteró de la mala noticia a la mañana siguiente y se sintió desolado. No estaba angustiado por la idea de su propia muerte, había aprendido del mago a desapegarse hasta de su permanencia en este mundo. Estaba triste por la muerte de su amigo. Qué coincidencia extraña había hecho que el rey le pudiera contar esto al mago justo la noche anterior a su muerte? Tal vez de alguna manera desconocida el mago había hecho que él pudiera decirle esto para poder quitarle su fantasía de morirse un día después</a:t>
            </a:r>
            <a:r>
              <a:rPr lang="es-ES" sz="1600" dirty="0" smtClean="0">
                <a:latin typeface="Arial" panose="020B0604020202020204" pitchFamily="34" charset="0"/>
                <a:cs typeface="Arial" panose="020B0604020202020204" pitchFamily="34" charset="0"/>
              </a:rPr>
              <a:t>. Un </a:t>
            </a:r>
            <a:r>
              <a:rPr lang="es-ES" sz="1600" dirty="0">
                <a:latin typeface="Arial" panose="020B0604020202020204" pitchFamily="34" charset="0"/>
                <a:cs typeface="Arial" panose="020B0604020202020204" pitchFamily="34" charset="0"/>
              </a:rPr>
              <a:t>último acto de amor para librarlo de sus temores de otros tiempos… Cuentan que el rey se levantó y que con sus propias manos cavó en el jardín, bajo su ventana, una tumba para su amigo, el mago. Enterró allí su cuerpo y el resto del día se quedó al lado del montículo de tierra, llorando como sólo se llora ante la pérdida de los seres más queridos. Y recién entrada la noche, el rey volvió a su habitación. Cuenta la leyenda… que esa misma noche… veinticuatro horas después de la muerte del mago, el rey murió en su lecho mientras dormía… quizás de casualidad… quizás de dolor… quizás para confirmar la última enseñanza de su maestro.</a:t>
            </a:r>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6606264"/>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254303462"/>
              </p:ext>
            </p:extLst>
          </p:nvPr>
        </p:nvGraphicFramePr>
        <p:xfrm>
          <a:off x="1333500" y="190500"/>
          <a:ext cx="8826500" cy="59478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19054691"/>
      </p:ext>
    </p:extLst>
  </p:cSld>
  <p:clrMapOvr>
    <a:masterClrMapping/>
  </p:clrMapOvr>
  <p:transition spd="med">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2326029948"/>
              </p:ext>
            </p:extLst>
          </p:nvPr>
        </p:nvGraphicFramePr>
        <p:xfrm>
          <a:off x="1500027" y="1140906"/>
          <a:ext cx="7407667"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1510301" y="380144"/>
            <a:ext cx="8291245" cy="369332"/>
          </a:xfrm>
          <a:prstGeom prst="rect">
            <a:avLst/>
          </a:prstGeom>
          <a:noFill/>
        </p:spPr>
        <p:txBody>
          <a:bodyPr wrap="square" rtlCol="0">
            <a:spAutoFit/>
          </a:bodyPr>
          <a:lstStyle/>
          <a:p>
            <a:pPr algn="ctr"/>
            <a:r>
              <a:rPr lang="es-MX" b="1" dirty="0" smtClean="0"/>
              <a:t>1.2.1. FACTORES QUE ME AYUDAN PARA CONSTRUIR MI IDENTIDAD</a:t>
            </a:r>
            <a:endParaRPr lang="es-MX"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4085600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66945505"/>
              </p:ext>
            </p:extLst>
          </p:nvPr>
        </p:nvGraphicFramePr>
        <p:xfrm>
          <a:off x="1500027" y="1140906"/>
          <a:ext cx="7407667"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421241" y="380144"/>
            <a:ext cx="9380306" cy="646331"/>
          </a:xfrm>
          <a:prstGeom prst="rect">
            <a:avLst/>
          </a:prstGeom>
          <a:noFill/>
        </p:spPr>
        <p:txBody>
          <a:bodyPr wrap="square" rtlCol="0">
            <a:spAutoFit/>
          </a:bodyPr>
          <a:lstStyle/>
          <a:p>
            <a:pPr algn="ctr"/>
            <a:r>
              <a:rPr lang="es-MX" b="1" dirty="0" smtClean="0"/>
              <a:t>1.2.1. ACTIVIDAD. De acuerdo con los factores que ayudan a construir tu identidad escribe lo que te corresponde en cada  factor y envía al correo:  imartinezf@uaemex.mx</a:t>
            </a:r>
            <a:endParaRPr lang="es-MX" b="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690029" y="150688"/>
            <a:ext cx="2382106" cy="2382106"/>
          </a:xfrm>
          <a:prstGeom prst="rect">
            <a:avLst/>
          </a:prstGeom>
        </p:spPr>
      </p:pic>
    </p:spTree>
    <p:extLst>
      <p:ext uri="{BB962C8B-B14F-4D97-AF65-F5344CB8AC3E}">
        <p14:creationId xmlns:p14="http://schemas.microsoft.com/office/powerpoint/2010/main" val="256283618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14182" y="177559"/>
            <a:ext cx="7081770" cy="585422"/>
          </a:xfrm>
        </p:spPr>
        <p:txBody>
          <a:bodyPr>
            <a:noAutofit/>
          </a:bodyPr>
          <a:lstStyle/>
          <a:p>
            <a:pPr algn="ctr"/>
            <a:r>
              <a:rPr lang="es-MX" sz="2800" b="1" dirty="0"/>
              <a:t>1.2.2. Tipos de identidad</a:t>
            </a:r>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907490977"/>
              </p:ext>
            </p:extLst>
          </p:nvPr>
        </p:nvGraphicFramePr>
        <p:xfrm>
          <a:off x="412125" y="646432"/>
          <a:ext cx="11221858" cy="59733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a 6"/>
          <p:cNvGraphicFramePr/>
          <p:nvPr>
            <p:extLst>
              <p:ext uri="{D42A27DB-BD31-4B8C-83A1-F6EECF244321}">
                <p14:modId xmlns:p14="http://schemas.microsoft.com/office/powerpoint/2010/main" val="2606365135"/>
              </p:ext>
            </p:extLst>
          </p:nvPr>
        </p:nvGraphicFramePr>
        <p:xfrm>
          <a:off x="443145" y="869913"/>
          <a:ext cx="10858626" cy="552634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13" name="Imagen 1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562770" y="1222758"/>
            <a:ext cx="2619375" cy="183455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4" name="Imagen 1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188731" y="1222758"/>
            <a:ext cx="2148950" cy="1834556"/>
          </a:xfrm>
          <a:prstGeom prst="rect">
            <a:avLst/>
          </a:prstGeom>
          <a:ln w="88900" cap="sq" cmpd="thickThin">
            <a:solidFill>
              <a:srgbClr val="000000"/>
            </a:solidFill>
            <a:prstDash val="solid"/>
            <a:miter lim="800000"/>
          </a:ln>
          <a:effectLst>
            <a:innerShdw blurRad="76200">
              <a:srgbClr val="000000"/>
            </a:innerShdw>
          </a:effectLst>
        </p:spPr>
      </p:pic>
      <p:pic>
        <p:nvPicPr>
          <p:cNvPr id="15" name="Imagen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376089" y="1222758"/>
            <a:ext cx="2225919" cy="1772675"/>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17360215"/>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smtClean="0">
                <a:latin typeface="Arial" panose="020B0604020202020204" pitchFamily="34" charset="0"/>
                <a:cs typeface="Arial" panose="020B0604020202020204" pitchFamily="34" charset="0"/>
              </a:rPr>
              <a:t>REQUERIMIENTOS TÉCNICOS</a:t>
            </a:r>
            <a:endParaRPr lang="es-MX" sz="3600" dirty="0">
              <a:latin typeface="Arial" panose="020B0604020202020204" pitchFamily="34" charset="0"/>
              <a:cs typeface="Arial" panose="020B0604020202020204" pitchFamily="34" charset="0"/>
            </a:endParaRPr>
          </a:p>
        </p:txBody>
      </p:sp>
      <p:sp>
        <p:nvSpPr>
          <p:cNvPr id="3" name="Rectángulo 2"/>
          <p:cNvSpPr/>
          <p:nvPr/>
        </p:nvSpPr>
        <p:spPr>
          <a:xfrm>
            <a:off x="1093470" y="1874788"/>
            <a:ext cx="10260330" cy="4339650"/>
          </a:xfrm>
          <a:prstGeom prst="rect">
            <a:avLst/>
          </a:prstGeom>
        </p:spPr>
        <p:txBody>
          <a:bodyPr wrap="square">
            <a:spAutoFit/>
          </a:bodyPr>
          <a:lstStyle/>
          <a:p>
            <a:r>
              <a:rPr lang="es-MX" sz="2400" dirty="0" smtClean="0">
                <a:latin typeface="Arial" panose="020B0604020202020204" pitchFamily="34" charset="0"/>
                <a:cs typeface="Arial" panose="020B0604020202020204" pitchFamily="34" charset="0"/>
              </a:rPr>
              <a:t>Para utilizar este material requieres contar con:</a:t>
            </a:r>
          </a:p>
          <a:p>
            <a:pPr marL="342900" indent="-342900">
              <a:lnSpc>
                <a:spcPct val="150000"/>
              </a:lnSpc>
              <a:buFont typeface="Arial" panose="020B0604020202020204" pitchFamily="34" charset="0"/>
              <a:buChar char="۞"/>
            </a:pPr>
            <a:r>
              <a:rPr lang="es-MX" sz="2400" dirty="0" smtClean="0">
                <a:latin typeface="Arial" panose="020B0604020202020204" pitchFamily="34" charset="0"/>
                <a:cs typeface="Arial" panose="020B0604020202020204" pitchFamily="34" charset="0"/>
              </a:rPr>
              <a:t>PC</a:t>
            </a:r>
          </a:p>
          <a:p>
            <a:pPr marL="342900" indent="-342900">
              <a:lnSpc>
                <a:spcPct val="150000"/>
              </a:lnSpc>
              <a:buFont typeface="Arial" panose="020B0604020202020204" pitchFamily="34" charset="0"/>
              <a:buChar char="۞"/>
            </a:pPr>
            <a:r>
              <a:rPr lang="es-MX" sz="2400" dirty="0" smtClean="0">
                <a:latin typeface="Arial" panose="020B0604020202020204" pitchFamily="34" charset="0"/>
                <a:cs typeface="Arial" panose="020B0604020202020204" pitchFamily="34" charset="0"/>
              </a:rPr>
              <a:t>Procesador Pentium 3 o superior</a:t>
            </a:r>
          </a:p>
          <a:p>
            <a:pPr marL="342900" indent="-342900">
              <a:lnSpc>
                <a:spcPct val="150000"/>
              </a:lnSpc>
              <a:buFont typeface="Arial" panose="020B0604020202020204" pitchFamily="34" charset="0"/>
              <a:buChar char="۞"/>
            </a:pPr>
            <a:r>
              <a:rPr lang="es-MX" sz="2400" dirty="0" smtClean="0">
                <a:latin typeface="Arial" panose="020B0604020202020204" pitchFamily="34" charset="0"/>
                <a:cs typeface="Arial" panose="020B0604020202020204" pitchFamily="34" charset="0"/>
              </a:rPr>
              <a:t>Memoria RAM de 128 MB o superior</a:t>
            </a:r>
          </a:p>
          <a:p>
            <a:pPr marL="342900" indent="-342900">
              <a:lnSpc>
                <a:spcPct val="150000"/>
              </a:lnSpc>
              <a:buFont typeface="Arial" panose="020B0604020202020204" pitchFamily="34" charset="0"/>
              <a:buChar char="۞"/>
            </a:pPr>
            <a:r>
              <a:rPr lang="es-MX" sz="2400" dirty="0" smtClean="0">
                <a:latin typeface="Arial" panose="020B0604020202020204" pitchFamily="34" charset="0"/>
                <a:cs typeface="Arial" panose="020B0604020202020204" pitchFamily="34" charset="0"/>
              </a:rPr>
              <a:t>Acceso a Internet</a:t>
            </a:r>
          </a:p>
          <a:p>
            <a:pPr marL="342900" indent="-342900">
              <a:lnSpc>
                <a:spcPct val="150000"/>
              </a:lnSpc>
              <a:buFont typeface="Arial" panose="020B0604020202020204" pitchFamily="34" charset="0"/>
              <a:buChar char="۞"/>
            </a:pPr>
            <a:r>
              <a:rPr lang="es-MX" sz="2400" dirty="0" smtClean="0">
                <a:latin typeface="Arial" panose="020B0604020202020204" pitchFamily="34" charset="0"/>
                <a:cs typeface="Arial" panose="020B0604020202020204" pitchFamily="34" charset="0"/>
              </a:rPr>
              <a:t>Internet Explorer, Firefox o compatible</a:t>
            </a:r>
          </a:p>
          <a:p>
            <a:pPr marL="342900" indent="-342900">
              <a:lnSpc>
                <a:spcPct val="150000"/>
              </a:lnSpc>
              <a:buFont typeface="Arial" panose="020B0604020202020204" pitchFamily="34" charset="0"/>
              <a:buChar char="۞"/>
            </a:pPr>
            <a:r>
              <a:rPr lang="es-MX" sz="2400" dirty="0" smtClean="0">
                <a:latin typeface="Arial" panose="020B0604020202020204" pitchFamily="34" charset="0"/>
                <a:cs typeface="Arial" panose="020B0604020202020204" pitchFamily="34" charset="0"/>
              </a:rPr>
              <a:t>Microsoft office (Word, Excel, </a:t>
            </a:r>
            <a:r>
              <a:rPr lang="es-MX" sz="2400" dirty="0" err="1" smtClean="0">
                <a:latin typeface="Arial" panose="020B0604020202020204" pitchFamily="34" charset="0"/>
                <a:cs typeface="Arial" panose="020B0604020202020204" pitchFamily="34" charset="0"/>
              </a:rPr>
              <a:t>Power</a:t>
            </a:r>
            <a:r>
              <a:rPr lang="es-MX" sz="2400" dirty="0" smtClean="0">
                <a:latin typeface="Arial" panose="020B0604020202020204" pitchFamily="34" charset="0"/>
                <a:cs typeface="Arial" panose="020B0604020202020204" pitchFamily="34" charset="0"/>
              </a:rPr>
              <a:t> Point, Adobe Acrobat Reader)</a:t>
            </a:r>
          </a:p>
          <a:p>
            <a:pPr marL="342900" indent="-342900">
              <a:lnSpc>
                <a:spcPct val="150000"/>
              </a:lnSpc>
              <a:buFont typeface="Arial" panose="020B0604020202020204" pitchFamily="34" charset="0"/>
              <a:buChar char="۞"/>
            </a:pPr>
            <a:r>
              <a:rPr lang="es-MX" sz="2400" dirty="0" smtClean="0">
                <a:latin typeface="Arial" panose="020B0604020202020204" pitchFamily="34" charset="0"/>
                <a:cs typeface="Arial" panose="020B0604020202020204" pitchFamily="34" charset="0"/>
              </a:rPr>
              <a:t>Contar con una cuenta de correo electrónico.</a:t>
            </a:r>
            <a:endParaRPr lang="es-MX" sz="2400"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2530" y="1874788"/>
            <a:ext cx="3698448" cy="2857232"/>
          </a:xfrm>
          <a:prstGeom prst="rect">
            <a:avLst/>
          </a:prstGeom>
        </p:spPr>
      </p:pic>
    </p:spTree>
    <p:extLst>
      <p:ext uri="{BB962C8B-B14F-4D97-AF65-F5344CB8AC3E}">
        <p14:creationId xmlns:p14="http://schemas.microsoft.com/office/powerpoint/2010/main" val="22890360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1073257"/>
          </a:xfrm>
        </p:spPr>
        <p:txBody>
          <a:bodyPr>
            <a:normAutofit fontScale="90000"/>
          </a:bodyPr>
          <a:lstStyle/>
          <a:p>
            <a:r>
              <a:rPr lang="es-MX" sz="1800" b="1" dirty="0" smtClean="0"/>
              <a:t>1.2.2. </a:t>
            </a:r>
            <a:r>
              <a:rPr lang="es-MX" sz="1800" b="1" dirty="0"/>
              <a:t>ACTIVIDAD. </a:t>
            </a:r>
            <a:r>
              <a:rPr lang="es-MX" sz="1800" b="1" dirty="0" smtClean="0"/>
              <a:t>De </a:t>
            </a:r>
            <a:r>
              <a:rPr lang="es-MX" sz="1800" b="1" dirty="0"/>
              <a:t>acuerdo con los </a:t>
            </a:r>
            <a:r>
              <a:rPr lang="es-MX" sz="1800" b="1" dirty="0" smtClean="0"/>
              <a:t>tipos de identidad relaciona las columnas y </a:t>
            </a:r>
            <a:r>
              <a:rPr lang="es-MX" sz="1800" b="1" dirty="0"/>
              <a:t>envía al correo</a:t>
            </a:r>
            <a:r>
              <a:rPr lang="es-MX" sz="1800" b="1" dirty="0" smtClean="0"/>
              <a:t>:</a:t>
            </a:r>
            <a:br>
              <a:rPr lang="es-MX" sz="1800" b="1" dirty="0" smtClean="0"/>
            </a:br>
            <a:r>
              <a:rPr lang="es-MX" sz="1800" b="1" dirty="0" smtClean="0"/>
              <a:t>  </a:t>
            </a:r>
            <a:r>
              <a:rPr lang="es-MX" sz="1800" b="1" dirty="0" smtClean="0">
                <a:hlinkClick r:id="rId2"/>
              </a:rPr>
              <a:t>imartinezf@uaemex.mx</a:t>
            </a:r>
            <a:r>
              <a:rPr lang="es-MX" sz="1800" b="1" dirty="0" smtClean="0"/>
              <a:t/>
            </a:r>
            <a:br>
              <a:rPr lang="es-MX" sz="1800" b="1" dirty="0" smtClean="0"/>
            </a:br>
            <a:endParaRPr lang="es-MX" sz="3600" dirty="0"/>
          </a:p>
        </p:txBody>
      </p:sp>
      <p:sp>
        <p:nvSpPr>
          <p:cNvPr id="3" name="Rectángulo 2"/>
          <p:cNvSpPr/>
          <p:nvPr/>
        </p:nvSpPr>
        <p:spPr>
          <a:xfrm>
            <a:off x="834950" y="4164500"/>
            <a:ext cx="5884348" cy="923330"/>
          </a:xfrm>
          <a:prstGeom prst="rect">
            <a:avLst/>
          </a:prstGeom>
        </p:spPr>
        <p:txBody>
          <a:bodyPr wrap="square">
            <a:spAutoFit/>
          </a:bodyPr>
          <a:lstStyle/>
          <a:p>
            <a:pPr algn="just"/>
            <a:r>
              <a:rPr lang="es-ES" dirty="0" smtClean="0"/>
              <a:t>3.- Aquí el adolescente </a:t>
            </a:r>
            <a:r>
              <a:rPr lang="es-ES" dirty="0"/>
              <a:t>se caracteriza por una apatía general. Estos jóvenes no saben responder a esa típica pregunta: y tú, ¿qué quieres ser de mayor? No lo tienen claro. </a:t>
            </a:r>
            <a:endParaRPr lang="es-MX" dirty="0"/>
          </a:p>
        </p:txBody>
      </p:sp>
      <p:pic>
        <p:nvPicPr>
          <p:cNvPr id="4" name="Imagen 3"/>
          <p:cNvPicPr>
            <a:picLocks noChangeAspect="1"/>
          </p:cNvPicPr>
          <p:nvPr/>
        </p:nvPicPr>
        <p:blipFill>
          <a:blip r:embed="rId3"/>
          <a:stretch>
            <a:fillRect/>
          </a:stretch>
        </p:blipFill>
        <p:spPr>
          <a:xfrm>
            <a:off x="9667982" y="0"/>
            <a:ext cx="1853664" cy="1853664"/>
          </a:xfrm>
          <a:prstGeom prst="rect">
            <a:avLst/>
          </a:prstGeo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63526" y="3245557"/>
            <a:ext cx="1225696" cy="1046375"/>
          </a:xfrm>
          <a:prstGeom prst="rect">
            <a:avLst/>
          </a:prstGeom>
          <a:ln w="88900" cap="sq" cmpd="thickThin">
            <a:solidFill>
              <a:srgbClr val="000000"/>
            </a:solidFill>
            <a:prstDash val="solid"/>
            <a:miter lim="800000"/>
          </a:ln>
          <a:effectLst>
            <a:innerShdw blurRad="76200">
              <a:srgbClr val="000000"/>
            </a:innerShdw>
          </a:effectLst>
        </p:spPr>
      </p:pic>
      <p:pic>
        <p:nvPicPr>
          <p:cNvPr id="6" name="Imagen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65222" y="1990014"/>
            <a:ext cx="1224000" cy="85726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7" name="Imagen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49042" y="4654453"/>
            <a:ext cx="1224000" cy="974768"/>
          </a:xfrm>
          <a:prstGeom prst="rect">
            <a:avLst/>
          </a:prstGeom>
          <a:ln w="88900" cap="sq" cmpd="thickThin">
            <a:solidFill>
              <a:srgbClr val="000000"/>
            </a:solidFill>
            <a:prstDash val="solid"/>
            <a:miter lim="800000"/>
          </a:ln>
          <a:effectLst>
            <a:innerShdw blurRad="76200">
              <a:srgbClr val="000000"/>
            </a:innerShdw>
          </a:effectLst>
        </p:spPr>
      </p:pic>
      <p:sp>
        <p:nvSpPr>
          <p:cNvPr id="8" name="Rectángulo 7"/>
          <p:cNvSpPr/>
          <p:nvPr/>
        </p:nvSpPr>
        <p:spPr>
          <a:xfrm>
            <a:off x="834950" y="1464806"/>
            <a:ext cx="6096000" cy="1477328"/>
          </a:xfrm>
          <a:prstGeom prst="rect">
            <a:avLst/>
          </a:prstGeom>
        </p:spPr>
        <p:txBody>
          <a:bodyPr>
            <a:spAutoFit/>
          </a:bodyPr>
          <a:lstStyle/>
          <a:p>
            <a:pPr algn="just"/>
            <a:r>
              <a:rPr lang="es-ES" dirty="0" smtClean="0">
                <a:solidFill>
                  <a:srgbClr val="212529"/>
                </a:solidFill>
              </a:rPr>
              <a:t>1.- Son </a:t>
            </a:r>
            <a:r>
              <a:rPr lang="es-ES" dirty="0">
                <a:solidFill>
                  <a:srgbClr val="212529"/>
                </a:solidFill>
              </a:rPr>
              <a:t>los adolescentes que han realizado un compromiso vocacional o ideológico sin haberse detenido en las alternativas o posibilidades. Seguramente se hayan dejado influenciar por los valores o creencias de otras personas como por ejemplo, “voy a hacer medicina porque mi madre es médico”.</a:t>
            </a:r>
            <a:endParaRPr lang="es-MX" dirty="0"/>
          </a:p>
        </p:txBody>
      </p:sp>
      <p:sp>
        <p:nvSpPr>
          <p:cNvPr id="9" name="Rectángulo 8"/>
          <p:cNvSpPr/>
          <p:nvPr/>
        </p:nvSpPr>
        <p:spPr>
          <a:xfrm>
            <a:off x="834950" y="3122413"/>
            <a:ext cx="6243943" cy="646331"/>
          </a:xfrm>
          <a:prstGeom prst="rect">
            <a:avLst/>
          </a:prstGeom>
        </p:spPr>
        <p:txBody>
          <a:bodyPr wrap="square">
            <a:spAutoFit/>
          </a:bodyPr>
          <a:lstStyle/>
          <a:p>
            <a:r>
              <a:rPr lang="es-ES" dirty="0" smtClean="0">
                <a:solidFill>
                  <a:srgbClr val="000000"/>
                </a:solidFill>
              </a:rPr>
              <a:t>2.- Es cuando </a:t>
            </a:r>
            <a:r>
              <a:rPr lang="es-ES" dirty="0">
                <a:solidFill>
                  <a:srgbClr val="000000"/>
                </a:solidFill>
              </a:rPr>
              <a:t>se ha vivido un período de toma de decisiones y se están persiguiendo las propias elecciones y </a:t>
            </a:r>
            <a:r>
              <a:rPr lang="es-ES" dirty="0" smtClean="0">
                <a:solidFill>
                  <a:srgbClr val="000000"/>
                </a:solidFill>
              </a:rPr>
              <a:t>metas.</a:t>
            </a:r>
          </a:p>
        </p:txBody>
      </p:sp>
      <p:sp>
        <p:nvSpPr>
          <p:cNvPr id="10" name="CuadroTexto 9"/>
          <p:cNvSpPr txBox="1"/>
          <p:nvPr/>
        </p:nvSpPr>
        <p:spPr>
          <a:xfrm>
            <a:off x="8311793" y="2342508"/>
            <a:ext cx="328773" cy="369870"/>
          </a:xfrm>
          <a:prstGeom prst="rect">
            <a:avLst/>
          </a:prstGeom>
          <a:noFill/>
        </p:spPr>
        <p:txBody>
          <a:bodyPr wrap="square" rtlCol="0">
            <a:spAutoFit/>
          </a:bodyPr>
          <a:lstStyle/>
          <a:p>
            <a:r>
              <a:rPr lang="es-MX" dirty="0" smtClean="0"/>
              <a:t>A</a:t>
            </a:r>
            <a:endParaRPr lang="es-MX" dirty="0"/>
          </a:p>
        </p:txBody>
      </p:sp>
      <p:sp>
        <p:nvSpPr>
          <p:cNvPr id="11" name="CuadroTexto 10"/>
          <p:cNvSpPr txBox="1"/>
          <p:nvPr/>
        </p:nvSpPr>
        <p:spPr>
          <a:xfrm>
            <a:off x="8362476" y="3683678"/>
            <a:ext cx="328773" cy="369870"/>
          </a:xfrm>
          <a:prstGeom prst="rect">
            <a:avLst/>
          </a:prstGeom>
          <a:noFill/>
        </p:spPr>
        <p:txBody>
          <a:bodyPr wrap="square" rtlCol="0">
            <a:spAutoFit/>
          </a:bodyPr>
          <a:lstStyle/>
          <a:p>
            <a:r>
              <a:rPr lang="es-MX" dirty="0"/>
              <a:t>B</a:t>
            </a:r>
          </a:p>
        </p:txBody>
      </p:sp>
      <p:sp>
        <p:nvSpPr>
          <p:cNvPr id="12" name="CuadroTexto 11"/>
          <p:cNvSpPr txBox="1"/>
          <p:nvPr/>
        </p:nvSpPr>
        <p:spPr>
          <a:xfrm>
            <a:off x="8299806" y="4956902"/>
            <a:ext cx="328773" cy="369870"/>
          </a:xfrm>
          <a:prstGeom prst="rect">
            <a:avLst/>
          </a:prstGeom>
          <a:noFill/>
        </p:spPr>
        <p:txBody>
          <a:bodyPr wrap="square" rtlCol="0">
            <a:spAutoFit/>
          </a:bodyPr>
          <a:lstStyle/>
          <a:p>
            <a:r>
              <a:rPr lang="es-MX" dirty="0"/>
              <a:t>C</a:t>
            </a:r>
          </a:p>
        </p:txBody>
      </p:sp>
    </p:spTree>
    <p:extLst>
      <p:ext uri="{BB962C8B-B14F-4D97-AF65-F5344CB8AC3E}">
        <p14:creationId xmlns:p14="http://schemas.microsoft.com/office/powerpoint/2010/main" val="11229476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BEBA8EAE-BF5A-486C-A8C5-ECC9F3942E4B}">
                <a14:imgProps xmlns:a14="http://schemas.microsoft.com/office/drawing/2010/main">
                  <a14:imgLayer r:embed="rId3">
                    <a14:imgEffect>
                      <a14:saturation sat="82000"/>
                    </a14:imgEffect>
                  </a14:imgLayer>
                </a14:imgProps>
              </a:ext>
            </a:extLst>
          </a:blip>
          <a:stretch>
            <a:fillRect/>
          </a:stretch>
        </p:blipFill>
        <p:spPr>
          <a:xfrm>
            <a:off x="6714804" y="599861"/>
            <a:ext cx="4762500" cy="3562350"/>
          </a:xfrm>
          <a:prstGeom prst="rect">
            <a:avLst/>
          </a:prstGeom>
        </p:spPr>
      </p:pic>
      <p:sp>
        <p:nvSpPr>
          <p:cNvPr id="2" name="Título 1"/>
          <p:cNvSpPr>
            <a:spLocks noGrp="1"/>
          </p:cNvSpPr>
          <p:nvPr>
            <p:ph type="title"/>
          </p:nvPr>
        </p:nvSpPr>
        <p:spPr/>
        <p:txBody>
          <a:bodyPr/>
          <a:lstStyle/>
          <a:p>
            <a:r>
              <a:rPr lang="es-MX" dirty="0" smtClean="0"/>
              <a:t>1.3. Reconociendo mi autoestima</a:t>
            </a:r>
            <a:endParaRPr lang="es-MX" dirty="0"/>
          </a:p>
        </p:txBody>
      </p:sp>
      <p:sp>
        <p:nvSpPr>
          <p:cNvPr id="4" name="Rectángulo 3"/>
          <p:cNvSpPr/>
          <p:nvPr/>
        </p:nvSpPr>
        <p:spPr>
          <a:xfrm>
            <a:off x="838200" y="1690688"/>
            <a:ext cx="11037570" cy="4893647"/>
          </a:xfrm>
          <a:prstGeom prst="rect">
            <a:avLst/>
          </a:prstGeom>
        </p:spPr>
        <p:txBody>
          <a:bodyPr wrap="square">
            <a:spAutoFit/>
          </a:bodyPr>
          <a:lstStyle/>
          <a:p>
            <a:pPr algn="just"/>
            <a:endParaRPr lang="es-ES" sz="2800" dirty="0" smtClean="0"/>
          </a:p>
          <a:p>
            <a:pPr algn="just"/>
            <a:r>
              <a:rPr lang="es-ES" sz="3200" dirty="0" smtClean="0"/>
              <a:t>Qué </a:t>
            </a:r>
            <a:r>
              <a:rPr lang="es-ES" sz="3200" dirty="0"/>
              <a:t>es Autoestima:</a:t>
            </a:r>
          </a:p>
          <a:p>
            <a:pPr algn="just"/>
            <a:r>
              <a:rPr lang="es-ES" sz="3200" dirty="0"/>
              <a:t>Autoestima es la valoración, percepción o juicio positivo o negativo que una </a:t>
            </a:r>
            <a:r>
              <a:rPr lang="es-ES" sz="3200" dirty="0" smtClean="0"/>
              <a:t>persona </a:t>
            </a:r>
            <a:r>
              <a:rPr lang="es-ES" sz="3200" dirty="0"/>
              <a:t>hace de sí misma en función de la evaluación de sus pensamientos, </a:t>
            </a:r>
            <a:r>
              <a:rPr lang="es-ES" sz="3200" dirty="0" smtClean="0"/>
              <a:t>sentimientos </a:t>
            </a:r>
            <a:r>
              <a:rPr lang="es-ES" sz="3200" dirty="0"/>
              <a:t>y experiencias.</a:t>
            </a:r>
          </a:p>
          <a:p>
            <a:pPr algn="just"/>
            <a:endParaRPr lang="es-ES" sz="3200" dirty="0"/>
          </a:p>
          <a:p>
            <a:pPr algn="just"/>
            <a:r>
              <a:rPr lang="es-ES" sz="3200" dirty="0"/>
              <a:t>Es un término de Psicología estudiado por diversos expertos en el área, </a:t>
            </a:r>
            <a:r>
              <a:rPr lang="es-ES" sz="3200" dirty="0" smtClean="0"/>
              <a:t> sin </a:t>
            </a:r>
            <a:r>
              <a:rPr lang="es-ES" sz="3200" dirty="0"/>
              <a:t>embargo, se utiliza en el habla cotidiana para referirse, de un modo general, al </a:t>
            </a:r>
            <a:r>
              <a:rPr lang="es-ES" sz="3200" dirty="0" smtClean="0"/>
              <a:t>valor que </a:t>
            </a:r>
            <a:r>
              <a:rPr lang="es-ES" sz="3200" dirty="0"/>
              <a:t>una persona se da a sí misma.</a:t>
            </a:r>
          </a:p>
          <a:p>
            <a:pPr algn="just"/>
            <a:endParaRPr lang="es-ES" sz="2800" dirty="0"/>
          </a:p>
        </p:txBody>
      </p:sp>
    </p:spTree>
    <p:extLst>
      <p:ext uri="{BB962C8B-B14F-4D97-AF65-F5344CB8AC3E}">
        <p14:creationId xmlns:p14="http://schemas.microsoft.com/office/powerpoint/2010/main" val="1033002649"/>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Definiciones de autoestima:</a:t>
            </a:r>
            <a:endParaRPr lang="es-MX" dirty="0"/>
          </a:p>
        </p:txBody>
      </p:sp>
      <p:sp>
        <p:nvSpPr>
          <p:cNvPr id="3" name="Rectángulo 2"/>
          <p:cNvSpPr/>
          <p:nvPr/>
        </p:nvSpPr>
        <p:spPr>
          <a:xfrm>
            <a:off x="6154220" y="1448991"/>
            <a:ext cx="5047180" cy="4524315"/>
          </a:xfrm>
          <a:prstGeom prst="rect">
            <a:avLst/>
          </a:prstGeom>
        </p:spPr>
        <p:txBody>
          <a:bodyPr wrap="square">
            <a:spAutoFit/>
          </a:bodyPr>
          <a:lstStyle/>
          <a:p>
            <a:pPr algn="just"/>
            <a:r>
              <a:rPr lang="es-ES" sz="2400" dirty="0" smtClean="0"/>
              <a:t>La </a:t>
            </a:r>
            <a:r>
              <a:rPr lang="es-ES" sz="2400" dirty="0"/>
              <a:t>forma en que una persona se valora está influenciada en muchas ocasiones por los agentes externos o el contexto en el que se encuentra el individuo, por ello puede cambiar a lo largo del tiempo.</a:t>
            </a:r>
          </a:p>
          <a:p>
            <a:pPr algn="just"/>
            <a:endParaRPr lang="es-ES" sz="2400" dirty="0"/>
          </a:p>
          <a:p>
            <a:pPr algn="just"/>
            <a:r>
              <a:rPr lang="es-ES" sz="2400" dirty="0"/>
              <a:t>En este sentido, la autoestima puede aumentar o disminuir a partir de situaciones emocionales, familiares, sociales o laborales, incluso, por nuestra autocrítica positiva o negativa.</a:t>
            </a:r>
            <a:endParaRPr lang="es-MX" sz="2400" dirty="0"/>
          </a:p>
        </p:txBody>
      </p:sp>
      <p:pic>
        <p:nvPicPr>
          <p:cNvPr id="6" name="Imagen 5"/>
          <p:cNvPicPr>
            <a:picLocks noChangeAspect="1"/>
          </p:cNvPicPr>
          <p:nvPr/>
        </p:nvPicPr>
        <p:blipFill>
          <a:blip r:embed="rId2"/>
          <a:stretch>
            <a:fillRect/>
          </a:stretch>
        </p:blipFill>
        <p:spPr>
          <a:xfrm>
            <a:off x="273089" y="1448991"/>
            <a:ext cx="5822911" cy="4376456"/>
          </a:xfrm>
          <a:prstGeom prst="rect">
            <a:avLst/>
          </a:prstGeom>
        </p:spPr>
      </p:pic>
    </p:spTree>
    <p:extLst>
      <p:ext uri="{BB962C8B-B14F-4D97-AF65-F5344CB8AC3E}">
        <p14:creationId xmlns:p14="http://schemas.microsoft.com/office/powerpoint/2010/main" val="2078800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510301" y="635505"/>
            <a:ext cx="8075488" cy="1631216"/>
          </a:xfrm>
          <a:prstGeom prst="rect">
            <a:avLst/>
          </a:prstGeom>
        </p:spPr>
        <p:txBody>
          <a:bodyPr wrap="square">
            <a:spAutoFit/>
          </a:bodyPr>
          <a:lstStyle/>
          <a:p>
            <a:pPr algn="just"/>
            <a:r>
              <a:rPr lang="es-ES" sz="2000" dirty="0"/>
              <a:t>La autoestima está relacionada con la autoimagen, el </a:t>
            </a:r>
            <a:r>
              <a:rPr lang="es-ES" sz="2000" dirty="0" err="1"/>
              <a:t>autorespeto</a:t>
            </a:r>
            <a:r>
              <a:rPr lang="es-ES" sz="2000" dirty="0"/>
              <a:t>,  que es el concepto que se tiene de uno propio (autoconcepto),  y con la </a:t>
            </a:r>
            <a:r>
              <a:rPr lang="es-ES" sz="2000" dirty="0" err="1"/>
              <a:t>autoaceptación</a:t>
            </a:r>
            <a:r>
              <a:rPr lang="es-ES" sz="2000" dirty="0"/>
              <a:t>, que se trata del reconocimiento propio de las cualidades y los defectos.</a:t>
            </a:r>
          </a:p>
          <a:p>
            <a:pPr algn="just"/>
            <a:endParaRPr lang="es-ES" sz="2000" dirty="0"/>
          </a:p>
        </p:txBody>
      </p:sp>
      <p:pic>
        <p:nvPicPr>
          <p:cNvPr id="4" name="Imagen 3"/>
          <p:cNvPicPr>
            <a:picLocks noChangeAspect="1"/>
          </p:cNvPicPr>
          <p:nvPr/>
        </p:nvPicPr>
        <p:blipFill>
          <a:blip r:embed="rId2"/>
          <a:stretch>
            <a:fillRect/>
          </a:stretch>
        </p:blipFill>
        <p:spPr>
          <a:xfrm>
            <a:off x="1814245" y="2318719"/>
            <a:ext cx="7467600" cy="2857500"/>
          </a:xfrm>
          <a:prstGeom prst="rect">
            <a:avLst/>
          </a:prstGeom>
        </p:spPr>
      </p:pic>
    </p:spTree>
    <p:extLst>
      <p:ext uri="{BB962C8B-B14F-4D97-AF65-F5344CB8AC3E}">
        <p14:creationId xmlns:p14="http://schemas.microsoft.com/office/powerpoint/2010/main" val="14008770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2400" b="1" dirty="0" smtClean="0"/>
              <a:t>1.3. ACTIVIDAD</a:t>
            </a:r>
            <a:r>
              <a:rPr lang="es-MX" sz="2400" b="1" dirty="0"/>
              <a:t>. De acuerdo con </a:t>
            </a:r>
            <a:r>
              <a:rPr lang="es-MX" sz="2400" b="1" dirty="0" smtClean="0"/>
              <a:t>el concepto de autoestima realiza la </a:t>
            </a:r>
            <a:br>
              <a:rPr lang="es-MX" sz="2400" b="1" dirty="0" smtClean="0"/>
            </a:br>
            <a:r>
              <a:rPr lang="es-MX" sz="2400" b="1" dirty="0" smtClean="0"/>
              <a:t>siguiente actividad en el salón</a:t>
            </a:r>
            <a:endParaRPr lang="es-MX" sz="2400" dirty="0"/>
          </a:p>
        </p:txBody>
      </p:sp>
      <p:sp>
        <p:nvSpPr>
          <p:cNvPr id="3" name="Rectángulo 2"/>
          <p:cNvSpPr/>
          <p:nvPr/>
        </p:nvSpPr>
        <p:spPr>
          <a:xfrm>
            <a:off x="838200" y="1690688"/>
            <a:ext cx="10515600" cy="4247317"/>
          </a:xfrm>
          <a:prstGeom prst="rect">
            <a:avLst/>
          </a:prstGeom>
        </p:spPr>
        <p:txBody>
          <a:bodyPr wrap="square">
            <a:spAutoFit/>
          </a:bodyPr>
          <a:lstStyle/>
          <a:p>
            <a:r>
              <a:rPr lang="es-ES" dirty="0" smtClean="0"/>
              <a:t>EL </a:t>
            </a:r>
            <a:r>
              <a:rPr lang="es-ES" dirty="0"/>
              <a:t>CÍRCULO </a:t>
            </a:r>
            <a:endParaRPr lang="es-ES" dirty="0" smtClean="0"/>
          </a:p>
          <a:p>
            <a:r>
              <a:rPr lang="es-ES" dirty="0" smtClean="0"/>
              <a:t>Objetivos</a:t>
            </a:r>
            <a:r>
              <a:rPr lang="es-ES" dirty="0"/>
              <a:t>: -Aprender a observar y valorar las cualidades positivas de otras personas. </a:t>
            </a:r>
            <a:endParaRPr lang="es-ES" dirty="0" smtClean="0"/>
          </a:p>
          <a:p>
            <a:r>
              <a:rPr lang="es-ES" dirty="0" smtClean="0"/>
              <a:t>-</a:t>
            </a:r>
            <a:r>
              <a:rPr lang="es-ES" dirty="0"/>
              <a:t>Aprender a dar y a recibir elogios. </a:t>
            </a:r>
            <a:endParaRPr lang="es-ES" dirty="0" smtClean="0"/>
          </a:p>
          <a:p>
            <a:r>
              <a:rPr lang="es-ES" dirty="0" smtClean="0"/>
              <a:t>Duración </a:t>
            </a:r>
            <a:r>
              <a:rPr lang="es-ES" dirty="0"/>
              <a:t>recomendada: Aproximadamente, </a:t>
            </a:r>
            <a:r>
              <a:rPr lang="es-ES" dirty="0" smtClean="0"/>
              <a:t>50 minutos</a:t>
            </a:r>
          </a:p>
          <a:p>
            <a:r>
              <a:rPr lang="es-ES" dirty="0" smtClean="0"/>
              <a:t>Materiales</a:t>
            </a:r>
            <a:r>
              <a:rPr lang="es-ES" dirty="0"/>
              <a:t>: </a:t>
            </a:r>
            <a:r>
              <a:rPr lang="es-ES" dirty="0" smtClean="0"/>
              <a:t>Hojas de colores y colores.</a:t>
            </a:r>
          </a:p>
          <a:p>
            <a:pPr algn="just"/>
            <a:r>
              <a:rPr lang="es-ES" dirty="0" smtClean="0"/>
              <a:t>Desarrollo</a:t>
            </a:r>
            <a:r>
              <a:rPr lang="es-ES" dirty="0"/>
              <a:t>: El profesor explica a los alumnos, que van a centrarse únicamente en las características positivas que poseen sus compañeros: cualidades (por ejemplo, simpatía, alegría, optimismo, sentido del humor, sentido común, solidaridad, etc.), rasgos físicos que les agraden (por ejemplo, un cabello bonito, mirada agradable, una sonrisa dulce, etc.), capacidades,(capacidad para la lectura, para las matemáticas, para organizar fiestas, etc.), </a:t>
            </a:r>
            <a:r>
              <a:rPr lang="es-ES" dirty="0" smtClean="0"/>
              <a:t>. A </a:t>
            </a:r>
            <a:r>
              <a:rPr lang="es-ES" dirty="0"/>
              <a:t>continuación, los alumnos se colocan en círculo, y cada uno escribe su nombre en la parte superior de </a:t>
            </a:r>
            <a:r>
              <a:rPr lang="es-ES" dirty="0" smtClean="0"/>
              <a:t>una hoja </a:t>
            </a:r>
            <a:r>
              <a:rPr lang="es-ES" dirty="0"/>
              <a:t>y se lo da al compañero de su derecha, así, </a:t>
            </a:r>
            <a:r>
              <a:rPr lang="es-ES" dirty="0" smtClean="0"/>
              <a:t>la hoja va </a:t>
            </a:r>
            <a:r>
              <a:rPr lang="es-ES" dirty="0"/>
              <a:t>dando vueltas hasta que lo recibe el propietario con todos los elogios que han escrito de él sus compañeros. </a:t>
            </a:r>
            <a:endParaRPr lang="es-ES" dirty="0" smtClean="0"/>
          </a:p>
          <a:p>
            <a:pPr algn="just"/>
            <a:r>
              <a:rPr lang="es-ES" dirty="0" smtClean="0"/>
              <a:t>QUE </a:t>
            </a:r>
            <a:r>
              <a:rPr lang="es-ES" dirty="0"/>
              <a:t>SE PRETENDE QUE LOS ALUMNOS APRENDAN CON ESTA ACTIVIDAD: Que valoren sus cualidades positivas así como las de el resto de sus compañeros. La importancia de que se expresen las cualidades positivas y logros de las personas para la autovaloración positiva de su autoconcepto. </a:t>
            </a:r>
            <a:endParaRPr lang="es-MX" dirty="0"/>
          </a:p>
        </p:txBody>
      </p:sp>
      <p:pic>
        <p:nvPicPr>
          <p:cNvPr id="4" name="Imagen 3"/>
          <p:cNvPicPr>
            <a:picLocks noChangeAspect="1"/>
          </p:cNvPicPr>
          <p:nvPr/>
        </p:nvPicPr>
        <p:blipFill>
          <a:blip r:embed="rId2"/>
          <a:stretch>
            <a:fillRect/>
          </a:stretch>
        </p:blipFill>
        <p:spPr>
          <a:xfrm>
            <a:off x="9597489" y="0"/>
            <a:ext cx="1853345" cy="1853345"/>
          </a:xfrm>
          <a:prstGeom prst="rect">
            <a:avLst/>
          </a:prstGeom>
        </p:spPr>
      </p:pic>
    </p:spTree>
    <p:extLst>
      <p:ext uri="{BB962C8B-B14F-4D97-AF65-F5344CB8AC3E}">
        <p14:creationId xmlns:p14="http://schemas.microsoft.com/office/powerpoint/2010/main" val="1269268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p15:prstTrans prst="curtains"/>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just"/>
            <a:r>
              <a:rPr lang="es-ES" sz="2800" dirty="0"/>
              <a:t>1.3.1 Autoaceptación, Autoconcepto y pensamientos erróneos en la autoestima.</a:t>
            </a:r>
            <a:endParaRPr lang="es-MX" sz="2800" dirty="0"/>
          </a:p>
        </p:txBody>
      </p:sp>
      <p:graphicFrame>
        <p:nvGraphicFramePr>
          <p:cNvPr id="4" name="Diagrama 3"/>
          <p:cNvGraphicFramePr/>
          <p:nvPr>
            <p:extLst>
              <p:ext uri="{D42A27DB-BD31-4B8C-83A1-F6EECF244321}">
                <p14:modId xmlns:p14="http://schemas.microsoft.com/office/powerpoint/2010/main" val="383647922"/>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148957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734210"/>
          </a:xfrm>
        </p:spPr>
        <p:txBody>
          <a:bodyPr>
            <a:normAutofit fontScale="90000"/>
          </a:bodyPr>
          <a:lstStyle/>
          <a:p>
            <a:r>
              <a:rPr lang="es-ES" sz="2800" dirty="0"/>
              <a:t>1.3.1 Autoaceptación, Autoconcepto y pensamientos erróneos en la autoestima.</a:t>
            </a:r>
            <a:endParaRPr lang="es-MX" sz="2800" dirty="0"/>
          </a:p>
        </p:txBody>
      </p:sp>
      <p:graphicFrame>
        <p:nvGraphicFramePr>
          <p:cNvPr id="3" name="Diagrama 2"/>
          <p:cNvGraphicFramePr/>
          <p:nvPr>
            <p:extLst>
              <p:ext uri="{D42A27DB-BD31-4B8C-83A1-F6EECF244321}">
                <p14:modId xmlns:p14="http://schemas.microsoft.com/office/powerpoint/2010/main" val="3189514810"/>
              </p:ext>
            </p:extLst>
          </p:nvPr>
        </p:nvGraphicFramePr>
        <p:xfrm>
          <a:off x="969195" y="899758"/>
          <a:ext cx="10253609"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22583" y="1153569"/>
            <a:ext cx="2852149" cy="1864170"/>
          </a:xfrm>
          <a:prstGeom prst="rect">
            <a:avLst/>
          </a:prstGeom>
          <a:ln w="88900" cap="sq" cmpd="thickThin">
            <a:solidFill>
              <a:srgbClr val="000000"/>
            </a:solidFill>
            <a:prstDash val="solid"/>
            <a:miter lim="800000"/>
          </a:ln>
          <a:effectLst>
            <a:innerShdw blurRad="76200">
              <a:srgbClr val="000000"/>
            </a:innerShdw>
          </a:effectLst>
        </p:spPr>
      </p:pic>
      <p:pic>
        <p:nvPicPr>
          <p:cNvPr id="5" name="Imagen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28119" y="1153569"/>
            <a:ext cx="3095305" cy="1972638"/>
          </a:xfrm>
          <a:prstGeom prst="rect">
            <a:avLst/>
          </a:prstGeom>
          <a:ln>
            <a:noFill/>
          </a:ln>
          <a:effectLst>
            <a:outerShdw blurRad="190500" algn="tl" rotWithShape="0">
              <a:srgbClr val="000000">
                <a:alpha val="70000"/>
              </a:srgbClr>
            </a:outerShdw>
          </a:effectLst>
        </p:spPr>
      </p:pic>
      <p:pic>
        <p:nvPicPr>
          <p:cNvPr id="6" name="Imagen 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976811" y="1215963"/>
            <a:ext cx="2913796" cy="184785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4510950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1538944803"/>
              </p:ext>
            </p:extLst>
          </p:nvPr>
        </p:nvGraphicFramePr>
        <p:xfrm>
          <a:off x="1017142" y="719666"/>
          <a:ext cx="9142858"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1"/>
          <p:cNvSpPr txBox="1">
            <a:spLocks/>
          </p:cNvSpPr>
          <p:nvPr/>
        </p:nvSpPr>
        <p:spPr>
          <a:xfrm>
            <a:off x="684088" y="149367"/>
            <a:ext cx="10515600" cy="35454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dirty="0" smtClean="0"/>
              <a:t>Pensamientos erróneos en la autoestima</a:t>
            </a:r>
            <a:endParaRPr lang="es-MX" dirty="0"/>
          </a:p>
        </p:txBody>
      </p:sp>
      <p:pic>
        <p:nvPicPr>
          <p:cNvPr id="4" name="Imagen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17142" y="719666"/>
            <a:ext cx="1900719" cy="512320"/>
          </a:xfrm>
          <a:prstGeom prst="rect">
            <a:avLst/>
          </a:prstGeom>
        </p:spPr>
      </p:pic>
      <p:pic>
        <p:nvPicPr>
          <p:cNvPr id="5" name="Imagen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17142" y="1315092"/>
            <a:ext cx="1900719" cy="554805"/>
          </a:xfrm>
          <a:prstGeom prst="rect">
            <a:avLst/>
          </a:prstGeom>
        </p:spPr>
      </p:pic>
      <p:pic>
        <p:nvPicPr>
          <p:cNvPr id="6" name="Imagen 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17142" y="1953003"/>
            <a:ext cx="1900719" cy="511028"/>
          </a:xfrm>
          <a:prstGeom prst="rect">
            <a:avLst/>
          </a:prstGeom>
        </p:spPr>
      </p:pic>
      <p:pic>
        <p:nvPicPr>
          <p:cNvPr id="7" name="Imagen 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17142" y="2547137"/>
            <a:ext cx="1900719" cy="558390"/>
          </a:xfrm>
          <a:prstGeom prst="rect">
            <a:avLst/>
          </a:prstGeom>
        </p:spPr>
      </p:pic>
      <p:pic>
        <p:nvPicPr>
          <p:cNvPr id="8" name="Imagen 7"/>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56499" y="3188633"/>
            <a:ext cx="1861362" cy="491602"/>
          </a:xfrm>
          <a:prstGeom prst="rect">
            <a:avLst/>
          </a:prstGeom>
        </p:spPr>
      </p:pic>
      <p:pic>
        <p:nvPicPr>
          <p:cNvPr id="9" name="Imagen 8"/>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17141" y="3763341"/>
            <a:ext cx="1900719" cy="500915"/>
          </a:xfrm>
          <a:prstGeom prst="rect">
            <a:avLst/>
          </a:prstGeom>
        </p:spPr>
      </p:pic>
      <p:pic>
        <p:nvPicPr>
          <p:cNvPr id="10" name="Imagen 9"/>
          <p:cNvPicPr>
            <a:picLocks noChangeAspect="1"/>
          </p:cNvPicPr>
          <p:nvPr/>
        </p:nvPicPr>
        <p:blipFill rotWithShape="1">
          <a:blip r:embed="rId13" cstate="print">
            <a:extLst>
              <a:ext uri="{28A0092B-C50C-407E-A947-70E740481C1C}">
                <a14:useLocalDpi xmlns:a14="http://schemas.microsoft.com/office/drawing/2010/main" val="0"/>
              </a:ext>
            </a:extLst>
          </a:blip>
          <a:srcRect l="4889" t="5993" r="1679" b="18951"/>
          <a:stretch/>
        </p:blipFill>
        <p:spPr>
          <a:xfrm>
            <a:off x="1056499" y="4357475"/>
            <a:ext cx="1861361" cy="502901"/>
          </a:xfrm>
          <a:prstGeom prst="rect">
            <a:avLst/>
          </a:prstGeom>
        </p:spPr>
      </p:pic>
      <p:pic>
        <p:nvPicPr>
          <p:cNvPr id="11" name="Imagen 10"/>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56499" y="4995386"/>
            <a:ext cx="1861361" cy="485076"/>
          </a:xfrm>
          <a:prstGeom prst="rect">
            <a:avLst/>
          </a:prstGeom>
        </p:spPr>
      </p:pic>
      <p:pic>
        <p:nvPicPr>
          <p:cNvPr id="12" name="Imagen 11"/>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56499" y="5636882"/>
            <a:ext cx="1861361" cy="454176"/>
          </a:xfrm>
          <a:prstGeom prst="rect">
            <a:avLst/>
          </a:prstGeom>
        </p:spPr>
      </p:pic>
    </p:spTree>
    <p:extLst>
      <p:ext uri="{BB962C8B-B14F-4D97-AF65-F5344CB8AC3E}">
        <p14:creationId xmlns:p14="http://schemas.microsoft.com/office/powerpoint/2010/main" val="300241607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Cómo vencer el pensamiento erróneo</a:t>
            </a:r>
            <a:br>
              <a:rPr lang="es-MX" dirty="0"/>
            </a:br>
            <a:endParaRPr lang="es-MX" dirty="0"/>
          </a:p>
        </p:txBody>
      </p:sp>
      <p:sp>
        <p:nvSpPr>
          <p:cNvPr id="5" name="Rectángulo 4"/>
          <p:cNvSpPr/>
          <p:nvPr/>
        </p:nvSpPr>
        <p:spPr>
          <a:xfrm>
            <a:off x="756007" y="1172798"/>
            <a:ext cx="10237342" cy="5324535"/>
          </a:xfrm>
          <a:prstGeom prst="rect">
            <a:avLst/>
          </a:prstGeom>
        </p:spPr>
        <p:txBody>
          <a:bodyPr wrap="square">
            <a:spAutoFit/>
          </a:bodyPr>
          <a:lstStyle/>
          <a:p>
            <a:pPr algn="just"/>
            <a:r>
              <a:rPr lang="es-ES" sz="2000" b="1" dirty="0"/>
              <a:t>1. Cambia el lenguaje </a:t>
            </a:r>
            <a:r>
              <a:rPr lang="es-ES" sz="2000" b="1" dirty="0" smtClean="0"/>
              <a:t>corporal. </a:t>
            </a:r>
            <a:r>
              <a:rPr lang="es-ES" sz="2000" dirty="0" smtClean="0"/>
              <a:t>Para </a:t>
            </a:r>
            <a:r>
              <a:rPr lang="es-ES" sz="2000" dirty="0"/>
              <a:t>sentirte seguro debes abrir tu postura y sonreír más. Corrige tu lenguaje corporal y te sentirás mucho mejor. Podría ser justo lo que necesitas para borrar esos pensamientos negativos.</a:t>
            </a:r>
          </a:p>
          <a:p>
            <a:pPr algn="just"/>
            <a:r>
              <a:rPr lang="es-ES" sz="2000" b="1" dirty="0"/>
              <a:t>2. Habla sobre el </a:t>
            </a:r>
            <a:r>
              <a:rPr lang="es-ES" sz="2000" b="1" dirty="0" smtClean="0"/>
              <a:t>tema. </a:t>
            </a:r>
            <a:r>
              <a:rPr lang="es-ES" sz="2000" dirty="0" smtClean="0"/>
              <a:t>Si </a:t>
            </a:r>
            <a:r>
              <a:rPr lang="es-ES" sz="2000" dirty="0"/>
              <a:t>hay algo que necesita ser hablado debes hacerlo. Poner los pensamientos en palabras les da forma y los hace visibles, y eso te ayudará a poner los problemas en perspectiva para que puedas ocuparte de ellos de un modo más eficaz.</a:t>
            </a:r>
          </a:p>
          <a:p>
            <a:pPr algn="just"/>
            <a:r>
              <a:rPr lang="es-ES" sz="2000" b="1" dirty="0"/>
              <a:t>3. Intenta vaciar tu mente durante un </a:t>
            </a:r>
            <a:r>
              <a:rPr lang="es-ES" sz="2000" b="1" dirty="0" smtClean="0"/>
              <a:t>minuto. </a:t>
            </a:r>
            <a:r>
              <a:rPr lang="es-ES" sz="2000" dirty="0" smtClean="0"/>
              <a:t>Un </a:t>
            </a:r>
            <a:r>
              <a:rPr lang="es-ES" sz="2000" dirty="0"/>
              <a:t>minuto de calma a menudo es suficiente. </a:t>
            </a:r>
          </a:p>
          <a:p>
            <a:pPr algn="just"/>
            <a:r>
              <a:rPr lang="es-ES" sz="2000" b="1" dirty="0"/>
              <a:t>4. Cambia el foco de tus </a:t>
            </a:r>
            <a:r>
              <a:rPr lang="es-ES" sz="2000" b="1" dirty="0" smtClean="0"/>
              <a:t>pensamientos.  </a:t>
            </a:r>
            <a:r>
              <a:rPr lang="es-ES" sz="2000" dirty="0" smtClean="0"/>
              <a:t>A </a:t>
            </a:r>
            <a:r>
              <a:rPr lang="es-ES" sz="2000" dirty="0"/>
              <a:t>veces el pensamiento negativo es el resultado de una mala perspectiva. </a:t>
            </a:r>
          </a:p>
          <a:p>
            <a:pPr algn="just"/>
            <a:r>
              <a:rPr lang="es-ES" sz="2000" b="1" dirty="0"/>
              <a:t>5. Se </a:t>
            </a:r>
            <a:r>
              <a:rPr lang="es-ES" sz="2000" b="1" dirty="0" smtClean="0"/>
              <a:t>creativo</a:t>
            </a:r>
            <a:r>
              <a:rPr lang="es-ES" sz="2000" dirty="0" smtClean="0"/>
              <a:t>.</a:t>
            </a:r>
            <a:r>
              <a:rPr lang="es-ES" sz="2000" dirty="0"/>
              <a:t> Explorar las emociones a través de la creatividad actúa como auto-terapia y elevará tu estado de ánimo. </a:t>
            </a:r>
          </a:p>
          <a:p>
            <a:pPr algn="just"/>
            <a:r>
              <a:rPr lang="es-ES" sz="2000" b="1" dirty="0"/>
              <a:t>6. Da un </a:t>
            </a:r>
            <a:r>
              <a:rPr lang="es-ES" sz="2000" b="1" dirty="0" smtClean="0"/>
              <a:t>paseo. </a:t>
            </a:r>
            <a:r>
              <a:rPr lang="es-ES" sz="2000" dirty="0" smtClean="0"/>
              <a:t>A </a:t>
            </a:r>
            <a:r>
              <a:rPr lang="es-ES" sz="2000" dirty="0"/>
              <a:t>veces nuestros pensamientos son producto de nuestro entorno</a:t>
            </a:r>
            <a:r>
              <a:rPr lang="es-ES" sz="2000" dirty="0" smtClean="0"/>
              <a:t>.</a:t>
            </a:r>
            <a:r>
              <a:rPr lang="es-ES" sz="2000" dirty="0"/>
              <a:t> El tiempo que pasas lejos de las influencias negativas te aportarán un espacio necesario de tranquilidad.</a:t>
            </a:r>
          </a:p>
          <a:p>
            <a:pPr algn="just"/>
            <a:r>
              <a:rPr lang="es-ES" sz="2000" b="1" dirty="0"/>
              <a:t>7. Enumera todo aquello que vale la pena en tu </a:t>
            </a:r>
            <a:r>
              <a:rPr lang="es-ES" sz="2000" b="1" dirty="0" smtClean="0"/>
              <a:t>vida. </a:t>
            </a:r>
            <a:r>
              <a:rPr lang="es-ES" sz="2000" dirty="0" smtClean="0"/>
              <a:t>Enumera </a:t>
            </a:r>
            <a:r>
              <a:rPr lang="es-ES" sz="2000" dirty="0"/>
              <a:t>cada una de las cosas por las que debes estar agradecido, no importa lo pequeñas que parezcan ser. No des nada por hecho en este aspecto. A veces las cosas buenas de nuestras vidas están justo en frente de nuestras caras y aún así no alcanzamos a verlas. Deja de estar ciego ante todas las cosas positivas que ya tienes.</a:t>
            </a:r>
            <a:endParaRPr lang="es-ES" sz="2000" dirty="0">
              <a:effectLst/>
            </a:endParaRPr>
          </a:p>
        </p:txBody>
      </p:sp>
    </p:spTree>
    <p:extLst>
      <p:ext uri="{BB962C8B-B14F-4D97-AF65-F5344CB8AC3E}">
        <p14:creationId xmlns:p14="http://schemas.microsoft.com/office/powerpoint/2010/main" val="184744696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1325563"/>
          </a:xfrm>
        </p:spPr>
        <p:txBody>
          <a:bodyPr>
            <a:noAutofit/>
          </a:bodyPr>
          <a:lstStyle/>
          <a:p>
            <a:r>
              <a:rPr lang="es-MX" sz="2400" b="1" dirty="0" smtClean="0"/>
              <a:t>1.3.1.  ACTIVIDAD</a:t>
            </a:r>
            <a:r>
              <a:rPr lang="es-MX" sz="2400" b="1" dirty="0"/>
              <a:t>. </a:t>
            </a:r>
            <a:r>
              <a:rPr lang="es-MX" sz="2400" dirty="0" smtClean="0"/>
              <a:t>Del tema de </a:t>
            </a:r>
            <a:r>
              <a:rPr lang="es-ES" sz="2400" dirty="0" smtClean="0"/>
              <a:t>Autoaceptación</a:t>
            </a:r>
            <a:r>
              <a:rPr lang="es-ES" sz="2400" dirty="0"/>
              <a:t>, Autoconcepto y </a:t>
            </a:r>
            <a:r>
              <a:rPr lang="es-ES" sz="2400" dirty="0" smtClean="0"/>
              <a:t/>
            </a:r>
            <a:br>
              <a:rPr lang="es-ES" sz="2400" dirty="0" smtClean="0"/>
            </a:br>
            <a:r>
              <a:rPr lang="es-ES" sz="2400" dirty="0" smtClean="0"/>
              <a:t>pensamientos </a:t>
            </a:r>
            <a:r>
              <a:rPr lang="es-ES" sz="2400" dirty="0"/>
              <a:t>erróneos en la </a:t>
            </a:r>
            <a:r>
              <a:rPr lang="es-ES" sz="2400" dirty="0" smtClean="0"/>
              <a:t>autoestima, realiza lo siguiente y envíalo </a:t>
            </a:r>
            <a:br>
              <a:rPr lang="es-ES" sz="2400" dirty="0" smtClean="0"/>
            </a:br>
            <a:r>
              <a:rPr lang="es-ES" sz="2400" dirty="0" smtClean="0"/>
              <a:t>al correo </a:t>
            </a:r>
            <a:r>
              <a:rPr lang="es-ES" sz="2400" dirty="0" smtClean="0">
                <a:hlinkClick r:id="rId2"/>
              </a:rPr>
              <a:t>imartinezf@uaemex.mx</a:t>
            </a:r>
            <a:r>
              <a:rPr lang="es-ES" sz="2400" dirty="0" smtClean="0"/>
              <a:t/>
            </a:r>
            <a:br>
              <a:rPr lang="es-ES" sz="2400" dirty="0" smtClean="0"/>
            </a:br>
            <a:endParaRPr lang="es-MX" sz="2400" dirty="0"/>
          </a:p>
        </p:txBody>
      </p:sp>
      <p:sp>
        <p:nvSpPr>
          <p:cNvPr id="3" name="Rectángulo 2"/>
          <p:cNvSpPr/>
          <p:nvPr/>
        </p:nvSpPr>
        <p:spPr>
          <a:xfrm>
            <a:off x="838200" y="1690688"/>
            <a:ext cx="10515600" cy="3139321"/>
          </a:xfrm>
          <a:prstGeom prst="rect">
            <a:avLst/>
          </a:prstGeom>
        </p:spPr>
        <p:txBody>
          <a:bodyPr wrap="square">
            <a:spAutoFit/>
          </a:bodyPr>
          <a:lstStyle/>
          <a:p>
            <a:r>
              <a:rPr lang="es-ES" dirty="0" smtClean="0"/>
              <a:t>1.- Escribe tu autoconcepto:</a:t>
            </a:r>
          </a:p>
          <a:p>
            <a:endParaRPr lang="es-ES" dirty="0"/>
          </a:p>
          <a:p>
            <a:endParaRPr lang="es-ES" dirty="0" smtClean="0"/>
          </a:p>
          <a:p>
            <a:endParaRPr lang="es-ES" dirty="0"/>
          </a:p>
          <a:p>
            <a:endParaRPr lang="es-ES" dirty="0" smtClean="0"/>
          </a:p>
          <a:p>
            <a:endParaRPr lang="es-ES" dirty="0"/>
          </a:p>
          <a:p>
            <a:endParaRPr lang="es-ES" dirty="0" smtClean="0"/>
          </a:p>
          <a:p>
            <a:endParaRPr lang="es-ES" dirty="0"/>
          </a:p>
          <a:p>
            <a:endParaRPr lang="es-ES" dirty="0" smtClean="0"/>
          </a:p>
          <a:p>
            <a:r>
              <a:rPr lang="es-ES" dirty="0" smtClean="0"/>
              <a:t>2.-  De los siete puntos de cómo vencer el pensamiento erróneo, escribe cual es el que has realizado y en que situación y cuál no habías considerado y piensas te puede funcionar.</a:t>
            </a:r>
            <a:endParaRPr lang="es-MX" dirty="0"/>
          </a:p>
        </p:txBody>
      </p:sp>
      <p:pic>
        <p:nvPicPr>
          <p:cNvPr id="4" name="Imagen 3"/>
          <p:cNvPicPr>
            <a:picLocks noChangeAspect="1"/>
          </p:cNvPicPr>
          <p:nvPr/>
        </p:nvPicPr>
        <p:blipFill>
          <a:blip r:embed="rId3"/>
          <a:stretch>
            <a:fillRect/>
          </a:stretch>
        </p:blipFill>
        <p:spPr>
          <a:xfrm>
            <a:off x="9597489" y="0"/>
            <a:ext cx="1853345" cy="1853345"/>
          </a:xfrm>
          <a:prstGeom prst="rect">
            <a:avLst/>
          </a:prstGeom>
        </p:spPr>
      </p:pic>
    </p:spTree>
    <p:extLst>
      <p:ext uri="{BB962C8B-B14F-4D97-AF65-F5344CB8AC3E}">
        <p14:creationId xmlns:p14="http://schemas.microsoft.com/office/powerpoint/2010/main" val="3320911474"/>
      </p:ext>
    </p:extLst>
  </p:cSld>
  <p:clrMapOvr>
    <a:masterClrMapping/>
  </p:clrMapOvr>
  <mc:AlternateContent xmlns:mc="http://schemas.openxmlformats.org/markup-compatibility/2006" xmlns:p14="http://schemas.microsoft.com/office/powerpoint/2010/main">
    <mc:Choice Requires="p14">
      <p:transition spd="slow" p14:dur="1600">
        <p14:prism dir="d" isContent="1" isInverted="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Introducción</a:t>
            </a:r>
            <a:endParaRPr lang="es-MX" dirty="0"/>
          </a:p>
        </p:txBody>
      </p:sp>
      <p:sp>
        <p:nvSpPr>
          <p:cNvPr id="3" name="Rectángulo 2"/>
          <p:cNvSpPr/>
          <p:nvPr/>
        </p:nvSpPr>
        <p:spPr>
          <a:xfrm>
            <a:off x="738027" y="1358890"/>
            <a:ext cx="10715946" cy="5262979"/>
          </a:xfrm>
          <a:prstGeom prst="rect">
            <a:avLst/>
          </a:prstGeom>
        </p:spPr>
        <p:txBody>
          <a:bodyPr wrap="square">
            <a:spAutoFit/>
          </a:bodyPr>
          <a:lstStyle/>
          <a:p>
            <a:pPr algn="just"/>
            <a:r>
              <a:rPr lang="es-ES" sz="2800" dirty="0"/>
              <a:t>El presente material electrónico presenta información y actividades que te apoyarán en la asignatura de Desarrollo Personal de </a:t>
            </a:r>
            <a:r>
              <a:rPr lang="es-ES" sz="2800" dirty="0" smtClean="0"/>
              <a:t>primer semestre </a:t>
            </a:r>
            <a:r>
              <a:rPr lang="es-ES" sz="2800" dirty="0"/>
              <a:t>en el </a:t>
            </a:r>
            <a:r>
              <a:rPr lang="es-ES" sz="2800" dirty="0" smtClean="0"/>
              <a:t> Módulo I: Mi crecimiento personal.</a:t>
            </a:r>
          </a:p>
          <a:p>
            <a:pPr algn="just"/>
            <a:r>
              <a:rPr lang="es-ES" sz="2800" dirty="0" smtClean="0"/>
              <a:t>Temas: 1.1. Yo persona, 1.2. Explorando mi identidad y 1.3 Reconociendo </a:t>
            </a:r>
            <a:r>
              <a:rPr lang="es-ES" sz="2800" dirty="0"/>
              <a:t>mi </a:t>
            </a:r>
            <a:r>
              <a:rPr lang="es-ES" sz="2800" dirty="0" smtClean="0"/>
              <a:t>autoestima.</a:t>
            </a:r>
          </a:p>
          <a:p>
            <a:pPr algn="just"/>
            <a:r>
              <a:rPr lang="es-ES" sz="2800" dirty="0" smtClean="0"/>
              <a:t>En el contenido de la presentación de material  solo visión proyectable, analizaremos </a:t>
            </a:r>
            <a:r>
              <a:rPr lang="es-ES" sz="2800" dirty="0"/>
              <a:t>el concepto de </a:t>
            </a:r>
            <a:r>
              <a:rPr lang="es-ES" sz="2800" dirty="0" smtClean="0"/>
              <a:t>los diferentes temas, y subtemas, imágenes relacionadas con los temas, y actividades que puedes ir realizando y enviando al correo que se indica o en clase, de acuerdo a la temática.</a:t>
            </a:r>
          </a:p>
          <a:p>
            <a:pPr algn="just"/>
            <a:endParaRPr lang="es-ES" sz="2800" dirty="0"/>
          </a:p>
          <a:p>
            <a:pPr algn="just"/>
            <a:r>
              <a:rPr lang="es-ES" sz="2800" dirty="0" smtClean="0"/>
              <a:t>Espero que te agraden cada uno de las diapositivas. Si te surge alguna duda pregunta con toda confianza.</a:t>
            </a:r>
            <a:endParaRPr lang="es-MX" sz="2800" dirty="0"/>
          </a:p>
        </p:txBody>
      </p:sp>
    </p:spTree>
    <p:extLst>
      <p:ext uri="{BB962C8B-B14F-4D97-AF65-F5344CB8AC3E}">
        <p14:creationId xmlns:p14="http://schemas.microsoft.com/office/powerpoint/2010/main" val="410698714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734210"/>
          </a:xfrm>
        </p:spPr>
        <p:txBody>
          <a:bodyPr/>
          <a:lstStyle/>
          <a:p>
            <a:r>
              <a:rPr lang="es-MX" dirty="0"/>
              <a:t>1.3.2 Habilidades y autoestima</a:t>
            </a:r>
          </a:p>
        </p:txBody>
      </p:sp>
      <p:graphicFrame>
        <p:nvGraphicFramePr>
          <p:cNvPr id="5" name="Diagrama 4"/>
          <p:cNvGraphicFramePr/>
          <p:nvPr>
            <p:extLst>
              <p:ext uri="{D42A27DB-BD31-4B8C-83A1-F6EECF244321}">
                <p14:modId xmlns:p14="http://schemas.microsoft.com/office/powerpoint/2010/main" val="4189796937"/>
              </p:ext>
            </p:extLst>
          </p:nvPr>
        </p:nvGraphicFramePr>
        <p:xfrm>
          <a:off x="1456647" y="109933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43335690"/>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1.3.2 Habilidades y autoestima</a:t>
            </a:r>
          </a:p>
        </p:txBody>
      </p:sp>
      <p:sp>
        <p:nvSpPr>
          <p:cNvPr id="3" name="Rectángulo 2"/>
          <p:cNvSpPr/>
          <p:nvPr/>
        </p:nvSpPr>
        <p:spPr>
          <a:xfrm>
            <a:off x="838200" y="1690688"/>
            <a:ext cx="6086582" cy="4031873"/>
          </a:xfrm>
          <a:prstGeom prst="rect">
            <a:avLst/>
          </a:prstGeom>
        </p:spPr>
        <p:txBody>
          <a:bodyPr wrap="square">
            <a:spAutoFit/>
          </a:bodyPr>
          <a:lstStyle/>
          <a:p>
            <a:pPr algn="just"/>
            <a:r>
              <a:rPr lang="es-ES" sz="2400" dirty="0"/>
              <a:t>Somos </a:t>
            </a:r>
            <a:r>
              <a:rPr lang="es-ES" sz="2400" dirty="0" smtClean="0"/>
              <a:t>individuos </a:t>
            </a:r>
            <a:r>
              <a:rPr lang="es-ES" sz="2400" dirty="0"/>
              <a:t>sociales, vivimos en sociedad y nos relacionamos continuamente con otras personas, siendo estas relaciones muy importantes para nuestro bienestar y éxito personal. Comunicarnos bien con los demás nos es necesario, nos ayuda a crecer, nos nutre emocionalmente y nos protege de conflictos y aislamientos. Desarrollar unas buenas habilidades sociales es uno de los cimientos de nuestra autoestima. </a:t>
            </a:r>
            <a:endParaRPr lang="es-ES" sz="2400" dirty="0" smtClean="0"/>
          </a:p>
          <a:p>
            <a:pPr algn="just"/>
            <a:endParaRPr lang="es-ES" sz="16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95493" y="1785299"/>
            <a:ext cx="4671659" cy="3454522"/>
          </a:xfrm>
          <a:prstGeom prst="rect">
            <a:avLst/>
          </a:prstGeom>
        </p:spPr>
      </p:pic>
    </p:spTree>
    <p:extLst>
      <p:ext uri="{BB962C8B-B14F-4D97-AF65-F5344CB8AC3E}">
        <p14:creationId xmlns:p14="http://schemas.microsoft.com/office/powerpoint/2010/main" val="19841761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5322014" y="598845"/>
            <a:ext cx="5970142" cy="6124754"/>
          </a:xfrm>
          <a:prstGeom prst="rect">
            <a:avLst/>
          </a:prstGeom>
        </p:spPr>
        <p:txBody>
          <a:bodyPr wrap="square">
            <a:spAutoFit/>
          </a:bodyPr>
          <a:lstStyle/>
          <a:p>
            <a:pPr algn="just"/>
            <a:r>
              <a:rPr lang="es-ES" sz="2800" dirty="0"/>
              <a:t>En primer lugar, las habilidades sociales son herramientas de comunicación, útiles que usamos para relacionarnos con los demás de forma eficaz y a la vez emocionalmente sana</a:t>
            </a:r>
            <a:r>
              <a:rPr lang="es-ES" sz="2800" dirty="0" smtClean="0"/>
              <a:t>.</a:t>
            </a:r>
          </a:p>
          <a:p>
            <a:pPr algn="just"/>
            <a:r>
              <a:rPr lang="es-ES" sz="2800" dirty="0" smtClean="0"/>
              <a:t>Como </a:t>
            </a:r>
            <a:r>
              <a:rPr lang="es-ES" sz="2800" dirty="0"/>
              <a:t>herramientas, las habilidades sociales se aprenden desde niños, se copian observando cómo se comunican los demás, especialmente los padres, y se convierten, cuando se han aprendido bien, en conductas que nos permiten interactuar con otras personas de forma exitosa. </a:t>
            </a:r>
          </a:p>
          <a:p>
            <a:pPr algn="just"/>
            <a:endParaRPr lang="es-ES" sz="28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893" y="1325366"/>
            <a:ext cx="4863383" cy="3236360"/>
          </a:xfrm>
          <a:prstGeom prst="rect">
            <a:avLst/>
          </a:prstGeom>
        </p:spPr>
      </p:pic>
    </p:spTree>
    <p:extLst>
      <p:ext uri="{BB962C8B-B14F-4D97-AF65-F5344CB8AC3E}">
        <p14:creationId xmlns:p14="http://schemas.microsoft.com/office/powerpoint/2010/main" val="4085263831"/>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548255" y="530248"/>
            <a:ext cx="6046769" cy="5078313"/>
          </a:xfrm>
          <a:prstGeom prst="rect">
            <a:avLst/>
          </a:prstGeom>
        </p:spPr>
        <p:txBody>
          <a:bodyPr wrap="square">
            <a:spAutoFit/>
          </a:bodyPr>
          <a:lstStyle/>
          <a:p>
            <a:pPr algn="just"/>
            <a:r>
              <a:rPr lang="es-ES" sz="2400" dirty="0"/>
              <a:t>El éxito en la forma de relacionarnos con otros a través de nuestras habilidades sociales se manifiesta cuando tenemos competencia social, cuando nos sentimos bien en el contacto con otros, cuando a través de dichas habilidades mejora nuestra relación con los demás, cuando por medio de la empatía somos capaces de ponernos en lugar de la otra persona y comprenderla, cuando por medio de la asertividad somos capaces de defendernos sin dañar a los demás o cuando cooperamos con otros para lograr un objetivo común.</a:t>
            </a:r>
          </a:p>
          <a:p>
            <a:pPr algn="just"/>
            <a:endParaRPr lang="es-ES" sz="3600" dirty="0"/>
          </a:p>
        </p:txBody>
      </p:sp>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b="12427"/>
          <a:stretch/>
        </p:blipFill>
        <p:spPr>
          <a:xfrm>
            <a:off x="7036813" y="530248"/>
            <a:ext cx="4777422" cy="5367118"/>
          </a:xfrm>
          <a:prstGeom prst="rect">
            <a:avLst/>
          </a:prstGeom>
        </p:spPr>
      </p:pic>
    </p:spTree>
    <p:extLst>
      <p:ext uri="{BB962C8B-B14F-4D97-AF65-F5344CB8AC3E}">
        <p14:creationId xmlns:p14="http://schemas.microsoft.com/office/powerpoint/2010/main" val="740459318"/>
      </p:ext>
    </p:extLst>
  </p:cSld>
  <p:clrMapOvr>
    <a:masterClrMapping/>
  </p:clrMapOvr>
  <mc:AlternateContent xmlns:mc="http://schemas.openxmlformats.org/markup-compatibility/2006" xmlns:p14="http://schemas.microsoft.com/office/powerpoint/2010/main">
    <mc:Choice Requires="p14">
      <p:transition spd="slow" p14:dur="1600">
        <p14:prism dir="d" isInverted="1"/>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Fuentes consultadas</a:t>
            </a:r>
            <a:endParaRPr lang="es-MX" dirty="0"/>
          </a:p>
        </p:txBody>
      </p:sp>
      <p:sp>
        <p:nvSpPr>
          <p:cNvPr id="4" name="CuadroTexto 3"/>
          <p:cNvSpPr txBox="1"/>
          <p:nvPr/>
        </p:nvSpPr>
        <p:spPr>
          <a:xfrm>
            <a:off x="838200" y="1690688"/>
            <a:ext cx="9631167" cy="3693319"/>
          </a:xfrm>
          <a:prstGeom prst="rect">
            <a:avLst/>
          </a:prstGeom>
          <a:noFill/>
        </p:spPr>
        <p:txBody>
          <a:bodyPr wrap="square" rtlCol="0">
            <a:spAutoFit/>
          </a:bodyPr>
          <a:lstStyle/>
          <a:p>
            <a:r>
              <a:rPr lang="es-MX" dirty="0" err="1" smtClean="0"/>
              <a:t>Bucay</a:t>
            </a:r>
            <a:r>
              <a:rPr lang="es-MX" dirty="0" smtClean="0"/>
              <a:t>, J. (2016). </a:t>
            </a:r>
            <a:r>
              <a:rPr lang="es-MX" dirty="0"/>
              <a:t>Cuentos para </a:t>
            </a:r>
            <a:r>
              <a:rPr lang="es-MX" dirty="0" smtClean="0"/>
              <a:t>pensar. Disponible </a:t>
            </a:r>
            <a:r>
              <a:rPr lang="es-MX" dirty="0"/>
              <a:t>en: </a:t>
            </a:r>
            <a:r>
              <a:rPr lang="es-MX" dirty="0">
                <a:hlinkClick r:id="rId2"/>
              </a:rPr>
              <a:t>https://</a:t>
            </a:r>
            <a:r>
              <a:rPr lang="es-MX" dirty="0" smtClean="0">
                <a:hlinkClick r:id="rId2"/>
              </a:rPr>
              <a:t>cutt.ly/mer1KAP</a:t>
            </a:r>
            <a:endParaRPr lang="es-MX" dirty="0" smtClean="0"/>
          </a:p>
          <a:p>
            <a:endParaRPr lang="es-MX" dirty="0" smtClean="0"/>
          </a:p>
          <a:p>
            <a:r>
              <a:rPr lang="es-MX" dirty="0"/>
              <a:t>Desarrollo Personal. Academia. Programa semestre 2019B. Toluca, México: UAEM</a:t>
            </a:r>
            <a:r>
              <a:rPr lang="es-MX" dirty="0" smtClean="0"/>
              <a:t>.</a:t>
            </a:r>
          </a:p>
          <a:p>
            <a:endParaRPr lang="es-MX" dirty="0"/>
          </a:p>
          <a:p>
            <a:r>
              <a:rPr lang="es-MX" dirty="0"/>
              <a:t>Las adicciones tiene solución. (2018). Pensamientos erróneos. Disponible en: </a:t>
            </a:r>
            <a:r>
              <a:rPr lang="es-MX" dirty="0">
                <a:hlinkClick r:id="rId3"/>
              </a:rPr>
              <a:t>https://cutt.ly/fer1zNj</a:t>
            </a:r>
            <a:endParaRPr lang="es-MX" dirty="0"/>
          </a:p>
          <a:p>
            <a:endParaRPr lang="es-MX" dirty="0"/>
          </a:p>
          <a:p>
            <a:r>
              <a:rPr lang="es-MX" dirty="0" smtClean="0"/>
              <a:t>Montes, R.T [et…al] (2019). Desarrollo personal. Toluca, </a:t>
            </a:r>
            <a:r>
              <a:rPr lang="es-MX" dirty="0" err="1" smtClean="0"/>
              <a:t>México:UAEM</a:t>
            </a:r>
            <a:r>
              <a:rPr lang="es-MX" dirty="0" smtClean="0"/>
              <a:t>.</a:t>
            </a:r>
          </a:p>
          <a:p>
            <a:endParaRPr lang="es-MX" dirty="0"/>
          </a:p>
          <a:p>
            <a:endParaRPr lang="es-MX" dirty="0"/>
          </a:p>
          <a:p>
            <a:endParaRPr lang="es-MX" dirty="0" smtClean="0"/>
          </a:p>
          <a:p>
            <a:endParaRPr lang="es-MX" dirty="0"/>
          </a:p>
          <a:p>
            <a:endParaRPr lang="es-MX" dirty="0"/>
          </a:p>
          <a:p>
            <a:endParaRPr lang="es-MX" dirty="0"/>
          </a:p>
        </p:txBody>
      </p:sp>
    </p:spTree>
    <p:extLst>
      <p:ext uri="{BB962C8B-B14F-4D97-AF65-F5344CB8AC3E}">
        <p14:creationId xmlns:p14="http://schemas.microsoft.com/office/powerpoint/2010/main" val="38596066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581614" y="1207212"/>
            <a:ext cx="5520283" cy="4292189"/>
          </a:xfrm>
          <a:prstGeom prst="rect">
            <a:avLst/>
          </a:prstGeom>
        </p:spPr>
      </p:pic>
      <p:pic>
        <p:nvPicPr>
          <p:cNvPr id="5" name="Imagen 4"/>
          <p:cNvPicPr>
            <a:picLocks noChangeAspect="1"/>
          </p:cNvPicPr>
          <p:nvPr/>
        </p:nvPicPr>
        <p:blipFill>
          <a:blip r:embed="rId3"/>
          <a:stretch>
            <a:fillRect/>
          </a:stretch>
        </p:blipFill>
        <p:spPr>
          <a:xfrm>
            <a:off x="6101897" y="1207212"/>
            <a:ext cx="5743683" cy="4417727"/>
          </a:xfrm>
          <a:prstGeom prst="rect">
            <a:avLst/>
          </a:prstGeom>
        </p:spPr>
      </p:pic>
      <p:sp>
        <p:nvSpPr>
          <p:cNvPr id="2" name="CuadroTexto 1"/>
          <p:cNvSpPr txBox="1"/>
          <p:nvPr/>
        </p:nvSpPr>
        <p:spPr>
          <a:xfrm>
            <a:off x="819150" y="609600"/>
            <a:ext cx="10363200" cy="646331"/>
          </a:xfrm>
          <a:prstGeom prst="rect">
            <a:avLst/>
          </a:prstGeom>
          <a:noFill/>
        </p:spPr>
        <p:txBody>
          <a:bodyPr wrap="square" rtlCol="0">
            <a:spAutoFit/>
          </a:bodyPr>
          <a:lstStyle/>
          <a:p>
            <a:r>
              <a:rPr lang="es-MX" dirty="0" smtClean="0"/>
              <a:t>Los temas son del módulo I, de la asignatura de Desarrollo personal, como lo indica el programa y a planeación institucional.</a:t>
            </a:r>
            <a:endParaRPr lang="es-MX" dirty="0"/>
          </a:p>
        </p:txBody>
      </p:sp>
    </p:spTree>
    <p:extLst>
      <p:ext uri="{BB962C8B-B14F-4D97-AF65-F5344CB8AC3E}">
        <p14:creationId xmlns:p14="http://schemas.microsoft.com/office/powerpoint/2010/main" val="3209908696"/>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7" name="Marcador de contenido 6"/>
          <p:cNvGraphicFramePr>
            <a:graphicFrameLocks noGrp="1"/>
          </p:cNvGraphicFramePr>
          <p:nvPr>
            <p:ph idx="1"/>
            <p:extLst>
              <p:ext uri="{D42A27DB-BD31-4B8C-83A1-F6EECF244321}">
                <p14:modId xmlns:p14="http://schemas.microsoft.com/office/powerpoint/2010/main" val="1856815950"/>
              </p:ext>
            </p:extLst>
          </p:nvPr>
        </p:nvGraphicFramePr>
        <p:xfrm>
          <a:off x="3419340" y="141668"/>
          <a:ext cx="8577330" cy="65939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4" name="CuadroTexto 23"/>
          <p:cNvSpPr txBox="1"/>
          <p:nvPr/>
        </p:nvSpPr>
        <p:spPr>
          <a:xfrm>
            <a:off x="463639" y="2472744"/>
            <a:ext cx="1725769" cy="1416676"/>
          </a:xfrm>
          <a:prstGeom prst="rect">
            <a:avLst/>
          </a:prstGeom>
          <a:noFill/>
        </p:spPr>
        <p:txBody>
          <a:bodyPr wrap="square" rtlCol="0">
            <a:spAutoFit/>
          </a:bodyPr>
          <a:lstStyle/>
          <a:p>
            <a:endParaRPr lang="es-MX" dirty="0"/>
          </a:p>
        </p:txBody>
      </p:sp>
      <p:sp>
        <p:nvSpPr>
          <p:cNvPr id="27" name="Arco de bloque 26"/>
          <p:cNvSpPr/>
          <p:nvPr/>
        </p:nvSpPr>
        <p:spPr>
          <a:xfrm rot="5400000">
            <a:off x="216938" y="3081269"/>
            <a:ext cx="6233375" cy="714778"/>
          </a:xfrm>
          <a:custGeom>
            <a:avLst/>
            <a:gdLst>
              <a:gd name="connsiteX0" fmla="*/ 0 w 5267461"/>
              <a:gd name="connsiteY0" fmla="*/ 1229932 h 2459864"/>
              <a:gd name="connsiteX1" fmla="*/ 2633731 w 5267461"/>
              <a:gd name="connsiteY1" fmla="*/ 0 h 2459864"/>
              <a:gd name="connsiteX2" fmla="*/ 5267462 w 5267461"/>
              <a:gd name="connsiteY2" fmla="*/ 1229932 h 2459864"/>
              <a:gd name="connsiteX3" fmla="*/ 4652495 w 5267461"/>
              <a:gd name="connsiteY3" fmla="*/ 1229932 h 2459864"/>
              <a:gd name="connsiteX4" fmla="*/ 2633730 w 5267461"/>
              <a:gd name="connsiteY4" fmla="*/ 614966 h 2459864"/>
              <a:gd name="connsiteX5" fmla="*/ 614965 w 5267461"/>
              <a:gd name="connsiteY5" fmla="*/ 1229932 h 2459864"/>
              <a:gd name="connsiteX6" fmla="*/ 0 w 5267461"/>
              <a:gd name="connsiteY6" fmla="*/ 1229932 h 2459864"/>
              <a:gd name="connsiteX0" fmla="*/ 0 w 5267462"/>
              <a:gd name="connsiteY0" fmla="*/ 1229932 h 1229932"/>
              <a:gd name="connsiteX1" fmla="*/ 2633731 w 5267462"/>
              <a:gd name="connsiteY1" fmla="*/ 0 h 1229932"/>
              <a:gd name="connsiteX2" fmla="*/ 5267462 w 5267462"/>
              <a:gd name="connsiteY2" fmla="*/ 1229932 h 1229932"/>
              <a:gd name="connsiteX3" fmla="*/ 4652495 w 5267462"/>
              <a:gd name="connsiteY3" fmla="*/ 1229932 h 1229932"/>
              <a:gd name="connsiteX4" fmla="*/ 2607975 w 5267462"/>
              <a:gd name="connsiteY4" fmla="*/ 473298 h 1229932"/>
              <a:gd name="connsiteX5" fmla="*/ 614965 w 5267462"/>
              <a:gd name="connsiteY5" fmla="*/ 1229932 h 1229932"/>
              <a:gd name="connsiteX6" fmla="*/ 0 w 5267462"/>
              <a:gd name="connsiteY6" fmla="*/ 1229932 h 1229932"/>
              <a:gd name="connsiteX0" fmla="*/ 0 w 5267462"/>
              <a:gd name="connsiteY0" fmla="*/ 1229932 h 1229932"/>
              <a:gd name="connsiteX1" fmla="*/ 2633731 w 5267462"/>
              <a:gd name="connsiteY1" fmla="*/ 0 h 1229932"/>
              <a:gd name="connsiteX2" fmla="*/ 5267462 w 5267462"/>
              <a:gd name="connsiteY2" fmla="*/ 1229932 h 1229932"/>
              <a:gd name="connsiteX3" fmla="*/ 4652495 w 5267462"/>
              <a:gd name="connsiteY3" fmla="*/ 1229932 h 1229932"/>
              <a:gd name="connsiteX4" fmla="*/ 2607975 w 5267462"/>
              <a:gd name="connsiteY4" fmla="*/ 473298 h 1229932"/>
              <a:gd name="connsiteX5" fmla="*/ 614965 w 5267462"/>
              <a:gd name="connsiteY5" fmla="*/ 1229932 h 1229932"/>
              <a:gd name="connsiteX6" fmla="*/ 0 w 5267462"/>
              <a:gd name="connsiteY6" fmla="*/ 1229932 h 1229932"/>
              <a:gd name="connsiteX0" fmla="*/ 0 w 5267462"/>
              <a:gd name="connsiteY0" fmla="*/ 1229932 h 1229932"/>
              <a:gd name="connsiteX1" fmla="*/ 2633731 w 5267462"/>
              <a:gd name="connsiteY1" fmla="*/ 0 h 1229932"/>
              <a:gd name="connsiteX2" fmla="*/ 5267462 w 5267462"/>
              <a:gd name="connsiteY2" fmla="*/ 1229932 h 1229932"/>
              <a:gd name="connsiteX3" fmla="*/ 4652495 w 5267462"/>
              <a:gd name="connsiteY3" fmla="*/ 1229932 h 1229932"/>
              <a:gd name="connsiteX4" fmla="*/ 2607975 w 5267462"/>
              <a:gd name="connsiteY4" fmla="*/ 473298 h 1229932"/>
              <a:gd name="connsiteX5" fmla="*/ 614965 w 5267462"/>
              <a:gd name="connsiteY5" fmla="*/ 1229932 h 1229932"/>
              <a:gd name="connsiteX6" fmla="*/ 0 w 5267462"/>
              <a:gd name="connsiteY6" fmla="*/ 1229932 h 1229932"/>
              <a:gd name="connsiteX0" fmla="*/ 0 w 5267462"/>
              <a:gd name="connsiteY0" fmla="*/ 1229932 h 1229932"/>
              <a:gd name="connsiteX1" fmla="*/ 2633731 w 5267462"/>
              <a:gd name="connsiteY1" fmla="*/ 0 h 1229932"/>
              <a:gd name="connsiteX2" fmla="*/ 5267462 w 5267462"/>
              <a:gd name="connsiteY2" fmla="*/ 1229932 h 1229932"/>
              <a:gd name="connsiteX3" fmla="*/ 4652495 w 5267462"/>
              <a:gd name="connsiteY3" fmla="*/ 1229932 h 1229932"/>
              <a:gd name="connsiteX4" fmla="*/ 2620854 w 5267462"/>
              <a:gd name="connsiteY4" fmla="*/ 344510 h 1229932"/>
              <a:gd name="connsiteX5" fmla="*/ 614965 w 5267462"/>
              <a:gd name="connsiteY5" fmla="*/ 1229932 h 1229932"/>
              <a:gd name="connsiteX6" fmla="*/ 0 w 5267462"/>
              <a:gd name="connsiteY6" fmla="*/ 1229932 h 1229932"/>
              <a:gd name="connsiteX0" fmla="*/ 0 w 5267462"/>
              <a:gd name="connsiteY0" fmla="*/ 1229932 h 1229932"/>
              <a:gd name="connsiteX1" fmla="*/ 2633731 w 5267462"/>
              <a:gd name="connsiteY1" fmla="*/ 0 h 1229932"/>
              <a:gd name="connsiteX2" fmla="*/ 5267462 w 5267462"/>
              <a:gd name="connsiteY2" fmla="*/ 1229932 h 1229932"/>
              <a:gd name="connsiteX3" fmla="*/ 4652495 w 5267462"/>
              <a:gd name="connsiteY3" fmla="*/ 1229932 h 1229932"/>
              <a:gd name="connsiteX4" fmla="*/ 2633733 w 5267462"/>
              <a:gd name="connsiteY4" fmla="*/ 292994 h 1229932"/>
              <a:gd name="connsiteX5" fmla="*/ 614965 w 5267462"/>
              <a:gd name="connsiteY5" fmla="*/ 1229932 h 1229932"/>
              <a:gd name="connsiteX6" fmla="*/ 0 w 5267462"/>
              <a:gd name="connsiteY6" fmla="*/ 1229932 h 1229932"/>
              <a:gd name="connsiteX0" fmla="*/ 0 w 5267462"/>
              <a:gd name="connsiteY0" fmla="*/ 1229932 h 1229932"/>
              <a:gd name="connsiteX1" fmla="*/ 2633731 w 5267462"/>
              <a:gd name="connsiteY1" fmla="*/ 0 h 1229932"/>
              <a:gd name="connsiteX2" fmla="*/ 5267462 w 5267462"/>
              <a:gd name="connsiteY2" fmla="*/ 1229932 h 1229932"/>
              <a:gd name="connsiteX3" fmla="*/ 4819921 w 5267462"/>
              <a:gd name="connsiteY3" fmla="*/ 1152659 h 1229932"/>
              <a:gd name="connsiteX4" fmla="*/ 2633733 w 5267462"/>
              <a:gd name="connsiteY4" fmla="*/ 292994 h 1229932"/>
              <a:gd name="connsiteX5" fmla="*/ 614965 w 5267462"/>
              <a:gd name="connsiteY5" fmla="*/ 1229932 h 1229932"/>
              <a:gd name="connsiteX6" fmla="*/ 0 w 5267462"/>
              <a:gd name="connsiteY6" fmla="*/ 1229932 h 1229932"/>
              <a:gd name="connsiteX0" fmla="*/ 0 w 5267462"/>
              <a:gd name="connsiteY0" fmla="*/ 1229932 h 1229932"/>
              <a:gd name="connsiteX1" fmla="*/ 2633731 w 5267462"/>
              <a:gd name="connsiteY1" fmla="*/ 0 h 1229932"/>
              <a:gd name="connsiteX2" fmla="*/ 5267462 w 5267462"/>
              <a:gd name="connsiteY2" fmla="*/ 1229932 h 1229932"/>
              <a:gd name="connsiteX3" fmla="*/ 4819921 w 5267462"/>
              <a:gd name="connsiteY3" fmla="*/ 1152659 h 1229932"/>
              <a:gd name="connsiteX4" fmla="*/ 2633733 w 5267462"/>
              <a:gd name="connsiteY4" fmla="*/ 292994 h 1229932"/>
              <a:gd name="connsiteX5" fmla="*/ 421782 w 5267462"/>
              <a:gd name="connsiteY5" fmla="*/ 1204174 h 1229932"/>
              <a:gd name="connsiteX6" fmla="*/ 0 w 5267462"/>
              <a:gd name="connsiteY6" fmla="*/ 1229932 h 1229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67462" h="1229932">
                <a:moveTo>
                  <a:pt x="0" y="1229932"/>
                </a:moveTo>
                <a:cubicBezTo>
                  <a:pt x="0" y="550659"/>
                  <a:pt x="1179162" y="0"/>
                  <a:pt x="2633731" y="0"/>
                </a:cubicBezTo>
                <a:cubicBezTo>
                  <a:pt x="4088300" y="0"/>
                  <a:pt x="5267462" y="550659"/>
                  <a:pt x="5267462" y="1229932"/>
                </a:cubicBezTo>
                <a:lnTo>
                  <a:pt x="4819921" y="1152659"/>
                </a:lnTo>
                <a:cubicBezTo>
                  <a:pt x="4819921" y="813023"/>
                  <a:pt x="3813060" y="228600"/>
                  <a:pt x="2633733" y="292994"/>
                </a:cubicBezTo>
                <a:cubicBezTo>
                  <a:pt x="1518800" y="177085"/>
                  <a:pt x="421782" y="864538"/>
                  <a:pt x="421782" y="1204174"/>
                </a:cubicBezTo>
                <a:lnTo>
                  <a:pt x="0" y="1229932"/>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28" name="Rectángulo 27"/>
          <p:cNvSpPr/>
          <p:nvPr/>
        </p:nvSpPr>
        <p:spPr>
          <a:xfrm>
            <a:off x="-34014" y="2472744"/>
            <a:ext cx="3706464" cy="1015663"/>
          </a:xfrm>
          <a:prstGeom prst="rect">
            <a:avLst/>
          </a:prstGeom>
          <a:noFill/>
        </p:spPr>
        <p:txBody>
          <a:bodyPr wrap="none" lIns="91440" tIns="45720" rIns="91440" bIns="45720">
            <a:spAutoFit/>
          </a:bodyPr>
          <a:lstStyle/>
          <a:p>
            <a:pPr algn="ctr"/>
            <a:r>
              <a:rPr lang="es-ES" sz="3600" b="1" cap="none" spc="0" dirty="0"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Módulo 1</a:t>
            </a:r>
          </a:p>
          <a:p>
            <a:pPr algn="ctr"/>
            <a:r>
              <a:rPr lang="es-ES" sz="2400" b="1" cap="none" spc="0" dirty="0"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Mi crecimiento personal</a:t>
            </a:r>
            <a:endParaRPr lang="es-ES" sz="2400" b="1" cap="none" spc="0"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58357" y="245311"/>
            <a:ext cx="957620" cy="1094422"/>
          </a:xfrm>
          <a:prstGeom prst="ellipse">
            <a:avLst/>
          </a:prstGeom>
          <a:ln w="12700" cap="rnd">
            <a:solidFill>
              <a:schemeClr val="accent5">
                <a:lumMod val="50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 name="Imagen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972743" y="1443376"/>
            <a:ext cx="965017" cy="870173"/>
          </a:xfrm>
          <a:prstGeom prst="ellipse">
            <a:avLst/>
          </a:prstGeom>
          <a:ln w="9525" cap="rnd">
            <a:solidFill>
              <a:schemeClr val="accent6">
                <a:lumMod val="50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4" name="Imagen 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243939" y="2472744"/>
            <a:ext cx="1010771" cy="950797"/>
          </a:xfrm>
          <a:prstGeom prst="ellipse">
            <a:avLst/>
          </a:prstGeom>
          <a:ln w="12700" cap="rnd">
            <a:solidFill>
              <a:schemeClr val="accent4">
                <a:lumMod val="75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Imagen 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315977" y="3488407"/>
            <a:ext cx="963661" cy="945471"/>
          </a:xfrm>
          <a:prstGeom prst="ellipse">
            <a:avLst/>
          </a:prstGeom>
          <a:ln w="158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Imagen 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995334" y="4498744"/>
            <a:ext cx="965017" cy="919076"/>
          </a:xfrm>
          <a:prstGeom prst="ellipse">
            <a:avLst/>
          </a:prstGeom>
          <a:ln w="1905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8" name="Imagen 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448733" y="5637879"/>
            <a:ext cx="949900" cy="949900"/>
          </a:xfrm>
          <a:prstGeom prst="ellipse">
            <a:avLst/>
          </a:prstGeom>
          <a:ln w="1905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3429761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61400" y="341946"/>
            <a:ext cx="7081770" cy="585422"/>
          </a:xfrm>
        </p:spPr>
        <p:txBody>
          <a:bodyPr>
            <a:noAutofit/>
          </a:bodyPr>
          <a:lstStyle/>
          <a:p>
            <a:pPr algn="ctr"/>
            <a:r>
              <a:rPr lang="es-MX" sz="2800" b="1" dirty="0" smtClean="0">
                <a:latin typeface="Arial" panose="020B0604020202020204" pitchFamily="34" charset="0"/>
                <a:cs typeface="Arial" panose="020B0604020202020204" pitchFamily="34" charset="0"/>
              </a:rPr>
              <a:t>1.1. Yo persona</a:t>
            </a:r>
            <a:endParaRPr lang="es-MX" sz="2800" b="1" dirty="0">
              <a:latin typeface="Arial" panose="020B0604020202020204" pitchFamily="34" charset="0"/>
              <a:cs typeface="Arial" panose="020B0604020202020204" pitchFamily="34" charset="0"/>
            </a:endParaRPr>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3245310429"/>
              </p:ext>
            </p:extLst>
          </p:nvPr>
        </p:nvGraphicFramePr>
        <p:xfrm>
          <a:off x="412125" y="646432"/>
          <a:ext cx="11221858" cy="59733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CuadroTexto 8"/>
          <p:cNvSpPr txBox="1"/>
          <p:nvPr/>
        </p:nvSpPr>
        <p:spPr>
          <a:xfrm>
            <a:off x="470096" y="2184059"/>
            <a:ext cx="7579486" cy="584775"/>
          </a:xfrm>
          <a:prstGeom prst="rect">
            <a:avLst/>
          </a:prstGeom>
          <a:noFill/>
        </p:spPr>
        <p:txBody>
          <a:bodyPr wrap="square" rtlCol="0">
            <a:spAutoFit/>
          </a:bodyPr>
          <a:lstStyle/>
          <a:p>
            <a:pPr lvl="0" algn="just"/>
            <a:r>
              <a:rPr lang="es-MX" sz="1600" dirty="0" smtClean="0">
                <a:latin typeface="Arial" panose="020B0604020202020204" pitchFamily="34" charset="0"/>
                <a:cs typeface="Arial" panose="020B0604020202020204" pitchFamily="34" charset="0"/>
              </a:rPr>
              <a:t>E</a:t>
            </a:r>
            <a:r>
              <a:rPr lang="es-ES" sz="1600" dirty="0"/>
              <a:t>n el lenguaje cotidiano, la palabra persona hace referencia a un ser con poder de raciocinio que posee conciencia sobre sí mismo y que cuenta con su propia identidad. </a:t>
            </a:r>
            <a:endParaRPr lang="es-MX" dirty="0">
              <a:latin typeface="Arial" panose="020B0604020202020204" pitchFamily="34" charset="0"/>
              <a:cs typeface="Arial" panose="020B0604020202020204" pitchFamily="34" charset="0"/>
            </a:endParaRPr>
          </a:p>
        </p:txBody>
      </p:sp>
      <p:sp>
        <p:nvSpPr>
          <p:cNvPr id="10" name="CuadroTexto 9"/>
          <p:cNvSpPr txBox="1"/>
          <p:nvPr/>
        </p:nvSpPr>
        <p:spPr>
          <a:xfrm>
            <a:off x="470096" y="3438657"/>
            <a:ext cx="7296971" cy="954107"/>
          </a:xfrm>
          <a:prstGeom prst="rect">
            <a:avLst/>
          </a:prstGeom>
          <a:noFill/>
        </p:spPr>
        <p:txBody>
          <a:bodyPr wrap="square" rtlCol="0">
            <a:spAutoFit/>
          </a:bodyPr>
          <a:lstStyle/>
          <a:p>
            <a:pPr algn="just"/>
            <a:r>
              <a:rPr lang="es-MX" sz="1400" dirty="0" smtClean="0">
                <a:solidFill>
                  <a:schemeClr val="tx1"/>
                </a:solidFill>
                <a:latin typeface="Arial" panose="020B0604020202020204" pitchFamily="34" charset="0"/>
                <a:cs typeface="Arial" panose="020B0604020202020204" pitchFamily="34" charset="0"/>
              </a:rPr>
              <a:t>-</a:t>
            </a:r>
            <a:r>
              <a:rPr lang="es-ES" sz="1400" dirty="0">
                <a:latin typeface="Arial" panose="020B0604020202020204" pitchFamily="34" charset="0"/>
                <a:cs typeface="Arial" panose="020B0604020202020204" pitchFamily="34" charset="0"/>
              </a:rPr>
              <a:t>Para la psicología, una persona es alguien específico (el concepto abarca los aspectos físicos y psíquicos del sujeto que lo definen en función de su condición de singular y único).</a:t>
            </a:r>
            <a:endParaRPr lang="es-MX" sz="1400" dirty="0"/>
          </a:p>
          <a:p>
            <a:pPr lvl="0" algn="just"/>
            <a:endParaRPr lang="es-MX" sz="1400" dirty="0">
              <a:solidFill>
                <a:schemeClr val="tx1"/>
              </a:solidFill>
              <a:latin typeface="Arial" panose="020B0604020202020204" pitchFamily="34" charset="0"/>
              <a:cs typeface="Arial" panose="020B0604020202020204" pitchFamily="34" charset="0"/>
            </a:endParaRPr>
          </a:p>
        </p:txBody>
      </p:sp>
      <p:sp>
        <p:nvSpPr>
          <p:cNvPr id="11" name="CuadroTexto 10"/>
          <p:cNvSpPr txBox="1"/>
          <p:nvPr/>
        </p:nvSpPr>
        <p:spPr>
          <a:xfrm>
            <a:off x="572787" y="5127682"/>
            <a:ext cx="7786085" cy="830997"/>
          </a:xfrm>
          <a:prstGeom prst="rect">
            <a:avLst/>
          </a:prstGeom>
          <a:noFill/>
        </p:spPr>
        <p:txBody>
          <a:bodyPr wrap="square" rtlCol="0">
            <a:spAutoFit/>
          </a:bodyPr>
          <a:lstStyle/>
          <a:p>
            <a:pPr algn="just"/>
            <a:r>
              <a:rPr lang="es-MX" sz="1600" dirty="0" smtClean="0">
                <a:solidFill>
                  <a:schemeClr val="tx1"/>
                </a:solidFill>
                <a:latin typeface="Arial" panose="020B0604020202020204" pitchFamily="34" charset="0"/>
                <a:cs typeface="Arial" panose="020B0604020202020204" pitchFamily="34" charset="0"/>
              </a:rPr>
              <a:t>-Es la apariencia que ofrecemos al mundo, se trata del personaje que actuamos y con el cual nos relacionamos con los demás, los papeles sociales</a:t>
            </a:r>
            <a:r>
              <a:rPr lang="es-MX" sz="1400" dirty="0" smtClean="0">
                <a:solidFill>
                  <a:schemeClr val="tx1"/>
                </a:solidFill>
                <a:latin typeface="Arial" panose="020B0604020202020204" pitchFamily="34" charset="0"/>
                <a:cs typeface="Arial" panose="020B0604020202020204" pitchFamily="34" charset="0"/>
              </a:rPr>
              <a:t>.</a:t>
            </a:r>
            <a:endParaRPr lang="es-MX" sz="1400" dirty="0">
              <a:latin typeface="Arial" panose="020B0604020202020204" pitchFamily="34" charset="0"/>
              <a:cs typeface="Arial" panose="020B0604020202020204" pitchFamily="34" charset="0"/>
            </a:endParaRPr>
          </a:p>
          <a:p>
            <a:endParaRPr lang="es-MX" sz="1600" dirty="0">
              <a:latin typeface="Arial" panose="020B0604020202020204" pitchFamily="34" charset="0"/>
              <a:cs typeface="Arial" panose="020B0604020202020204" pitchFamily="34" charset="0"/>
            </a:endParaRPr>
          </a:p>
        </p:txBody>
      </p:sp>
      <p:sp>
        <p:nvSpPr>
          <p:cNvPr id="3" name="CuadroTexto 2"/>
          <p:cNvSpPr txBox="1"/>
          <p:nvPr/>
        </p:nvSpPr>
        <p:spPr>
          <a:xfrm>
            <a:off x="8606791" y="3435105"/>
            <a:ext cx="2857499" cy="830997"/>
          </a:xfrm>
          <a:prstGeom prst="rect">
            <a:avLst/>
          </a:prstGeom>
          <a:noFill/>
        </p:spPr>
        <p:txBody>
          <a:bodyPr wrap="square" rtlCol="0">
            <a:spAutoFit/>
          </a:bodyPr>
          <a:lstStyle/>
          <a:p>
            <a:pPr algn="ctr"/>
            <a:r>
              <a:rPr lang="es-MX" sz="2400" b="1" dirty="0" smtClean="0"/>
              <a:t>1.1.1. Conceptos de persona</a:t>
            </a:r>
            <a:endParaRPr lang="es-MX" sz="2400" b="1" dirty="0"/>
          </a:p>
        </p:txBody>
      </p:sp>
      <p:sp>
        <p:nvSpPr>
          <p:cNvPr id="4" name="CuadroTexto 3"/>
          <p:cNvSpPr txBox="1"/>
          <p:nvPr/>
        </p:nvSpPr>
        <p:spPr>
          <a:xfrm>
            <a:off x="9288239" y="2276643"/>
            <a:ext cx="1703580" cy="369332"/>
          </a:xfrm>
          <a:prstGeom prst="rect">
            <a:avLst/>
          </a:prstGeom>
          <a:noFill/>
        </p:spPr>
        <p:txBody>
          <a:bodyPr wrap="square" rtlCol="0">
            <a:spAutoFit/>
          </a:bodyPr>
          <a:lstStyle/>
          <a:p>
            <a:pPr algn="ctr"/>
            <a:endParaRPr lang="es-MX" b="1" dirty="0"/>
          </a:p>
        </p:txBody>
      </p:sp>
      <p:pic>
        <p:nvPicPr>
          <p:cNvPr id="5" name="Imagen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20518" y="483697"/>
            <a:ext cx="1756678" cy="2007632"/>
          </a:xfrm>
          <a:prstGeom prst="ellipse">
            <a:avLst/>
          </a:prstGeom>
          <a:ln w="254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84555314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197" y="507466"/>
            <a:ext cx="10515600" cy="768216"/>
          </a:xfrm>
        </p:spPr>
        <p:txBody>
          <a:bodyPr>
            <a:normAutofit/>
          </a:bodyPr>
          <a:lstStyle/>
          <a:p>
            <a:pPr algn="ctr"/>
            <a:r>
              <a:rPr lang="es-MX" sz="3600" b="1" dirty="0" smtClean="0">
                <a:latin typeface="Arial" panose="020B0604020202020204" pitchFamily="34" charset="0"/>
                <a:cs typeface="Arial" panose="020B0604020202020204" pitchFamily="34" charset="0"/>
              </a:rPr>
              <a:t>1.1.2. Yo integral</a:t>
            </a:r>
            <a:endParaRPr lang="es-MX" sz="3600" b="1" dirty="0">
              <a:latin typeface="Arial" panose="020B0604020202020204" pitchFamily="34" charset="0"/>
              <a:cs typeface="Arial" panose="020B0604020202020204" pitchFamily="34" charset="0"/>
            </a:endParaRP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1629807771"/>
              </p:ext>
            </p:extLst>
          </p:nvPr>
        </p:nvGraphicFramePr>
        <p:xfrm>
          <a:off x="1500027" y="2079168"/>
          <a:ext cx="8640566" cy="42561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ítulo 1"/>
          <p:cNvSpPr txBox="1">
            <a:spLocks/>
          </p:cNvSpPr>
          <p:nvPr/>
        </p:nvSpPr>
        <p:spPr>
          <a:xfrm>
            <a:off x="1335640" y="1365535"/>
            <a:ext cx="9606338" cy="713632"/>
          </a:xfrm>
          <a:prstGeom prst="rect">
            <a:avLst/>
          </a:prstGeom>
        </p:spPr>
        <p:txBody>
          <a:bodyPr vert="horz" lIns="91440" tIns="45720" rIns="91440" bIns="45720" rtlCol="0" anchor="ctr">
            <a:normAutofit fontScale="4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ES" b="1" dirty="0" smtClean="0"/>
              <a:t>El </a:t>
            </a:r>
            <a:r>
              <a:rPr lang="es-ES" b="1" dirty="0"/>
              <a:t>ser humano esta integrado por un ente físico, psíquico y social que permiten conformar un hombre integral, para mantener un equilibrio y tener la capacidad de manifestar las actividades del vivir diario</a:t>
            </a:r>
            <a:r>
              <a:rPr lang="es-MX" sz="3600" b="1" dirty="0" smtClean="0">
                <a:latin typeface="Arial" panose="020B0604020202020204" pitchFamily="34" charset="0"/>
                <a:cs typeface="Arial" panose="020B0604020202020204" pitchFamily="34" charset="0"/>
              </a:rPr>
              <a:t>.</a:t>
            </a:r>
            <a:endParaRPr lang="es-MX"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2109903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600" b="1" dirty="0" smtClean="0">
                <a:latin typeface="Arial" panose="020B0604020202020204" pitchFamily="34" charset="0"/>
                <a:cs typeface="Arial" panose="020B0604020202020204" pitchFamily="34" charset="0"/>
              </a:rPr>
              <a:t>EL YO FÍSICO</a:t>
            </a:r>
            <a:endParaRPr lang="es-MX" sz="3600" b="1" dirty="0">
              <a:latin typeface="Arial" panose="020B0604020202020204" pitchFamily="34" charset="0"/>
              <a:cs typeface="Arial" panose="020B0604020202020204" pitchFamily="34" charset="0"/>
            </a:endParaRPr>
          </a:p>
        </p:txBody>
      </p:sp>
      <p:pic>
        <p:nvPicPr>
          <p:cNvPr id="9222" name="Picture 6" descr="Resultado de imagen para DISEÃO DE CUADROS"/>
          <p:cNvPicPr>
            <a:picLocks noChangeAspect="1" noChangeArrowheads="1"/>
          </p:cNvPicPr>
          <p:nvPr/>
        </p:nvPicPr>
        <p:blipFill rotWithShape="1">
          <a:blip r:embed="rId2">
            <a:duotone>
              <a:prstClr val="black"/>
              <a:schemeClr val="accent5">
                <a:tint val="45000"/>
                <a:satMod val="400000"/>
              </a:schemeClr>
            </a:duotone>
            <a:extLst>
              <a:ext uri="{BEBA8EAE-BF5A-486C-A8C5-ECC9F3942E4B}">
                <a14:imgProps xmlns:a14="http://schemas.microsoft.com/office/drawing/2010/main">
                  <a14:imgLayer r:embed="rId3">
                    <a14:imgEffect>
                      <a14:sharpenSoften amount="50000"/>
                    </a14:imgEffect>
                    <a14:imgEffect>
                      <a14:colorTemperature colorTemp="4700"/>
                    </a14:imgEffect>
                  </a14:imgLayer>
                </a14:imgProps>
              </a:ext>
              <a:ext uri="{28A0092B-C50C-407E-A947-70E740481C1C}">
                <a14:useLocalDpi xmlns:a14="http://schemas.microsoft.com/office/drawing/2010/main" val="0"/>
              </a:ext>
            </a:extLst>
          </a:blip>
          <a:srcRect t="30026" r="-303" b="30063"/>
          <a:stretch/>
        </p:blipFill>
        <p:spPr bwMode="auto">
          <a:xfrm>
            <a:off x="592428" y="1475114"/>
            <a:ext cx="10330680" cy="411451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6847" y="2301330"/>
            <a:ext cx="2143125" cy="2143125"/>
          </a:xfrm>
          <a:prstGeom prst="rect">
            <a:avLst/>
          </a:prstGeom>
        </p:spPr>
      </p:pic>
      <p:sp>
        <p:nvSpPr>
          <p:cNvPr id="11" name="CuadroTexto 10"/>
          <p:cNvSpPr txBox="1"/>
          <p:nvPr/>
        </p:nvSpPr>
        <p:spPr>
          <a:xfrm>
            <a:off x="4116215" y="4620132"/>
            <a:ext cx="3283106" cy="1938992"/>
          </a:xfrm>
          <a:prstGeom prst="rect">
            <a:avLst/>
          </a:prstGeom>
          <a:noFill/>
        </p:spPr>
        <p:txBody>
          <a:bodyPr wrap="square" rtlCol="0">
            <a:spAutoFit/>
          </a:bodyPr>
          <a:lstStyle/>
          <a:p>
            <a:pPr algn="just"/>
            <a:r>
              <a:rPr lang="es-MX" sz="2000" dirty="0" smtClean="0">
                <a:latin typeface="Arial" panose="020B0604020202020204" pitchFamily="34" charset="0"/>
                <a:cs typeface="Arial" panose="020B0604020202020204" pitchFamily="34" charset="0"/>
              </a:rPr>
              <a:t>Es importante cuidar tu alimentación, hábitos de higiene, rutina de ejercicios ya que si descuidas alguno de éstos aspectos, el </a:t>
            </a:r>
            <a:r>
              <a:rPr lang="es-MX" sz="2000" i="1" dirty="0" smtClean="0">
                <a:latin typeface="Arial" panose="020B0604020202020204" pitchFamily="34" charset="0"/>
                <a:cs typeface="Arial" panose="020B0604020202020204" pitchFamily="34" charset="0"/>
              </a:rPr>
              <a:t>yo físico </a:t>
            </a:r>
            <a:r>
              <a:rPr lang="es-MX" sz="2000" dirty="0" smtClean="0">
                <a:latin typeface="Arial" panose="020B0604020202020204" pitchFamily="34" charset="0"/>
                <a:cs typeface="Arial" panose="020B0604020202020204" pitchFamily="34" charset="0"/>
              </a:rPr>
              <a:t>se verá afectado.</a:t>
            </a:r>
            <a:endParaRPr lang="es-MX" sz="2000" dirty="0">
              <a:latin typeface="Arial" panose="020B0604020202020204" pitchFamily="34" charset="0"/>
              <a:cs typeface="Arial" panose="020B0604020202020204" pitchFamily="34" charset="0"/>
            </a:endParaRPr>
          </a:p>
        </p:txBody>
      </p:sp>
      <p:pic>
        <p:nvPicPr>
          <p:cNvPr id="12" name="Imagen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62888" y="2301330"/>
            <a:ext cx="2274570" cy="1893580"/>
          </a:xfrm>
          <a:prstGeom prst="rect">
            <a:avLst/>
          </a:prstGeom>
        </p:spPr>
      </p:pic>
    </p:spTree>
    <p:extLst>
      <p:ext uri="{BB962C8B-B14F-4D97-AF65-F5344CB8AC3E}">
        <p14:creationId xmlns:p14="http://schemas.microsoft.com/office/powerpoint/2010/main" val="3846907255"/>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45794" y="182563"/>
            <a:ext cx="6193665" cy="909883"/>
          </a:xfrm>
        </p:spPr>
        <p:txBody>
          <a:bodyPr>
            <a:normAutofit/>
          </a:bodyPr>
          <a:lstStyle/>
          <a:p>
            <a:pPr algn="ctr"/>
            <a:r>
              <a:rPr lang="es-MX" sz="3600" b="1" dirty="0" smtClean="0">
                <a:latin typeface="Arial" panose="020B0604020202020204" pitchFamily="34" charset="0"/>
                <a:cs typeface="Arial" panose="020B0604020202020204" pitchFamily="34" charset="0"/>
              </a:rPr>
              <a:t>El yo psíquico</a:t>
            </a:r>
            <a:endParaRPr lang="es-MX" sz="3600" b="1" dirty="0">
              <a:latin typeface="Arial" panose="020B0604020202020204" pitchFamily="34" charset="0"/>
              <a:cs typeface="Arial" panose="020B0604020202020204" pitchFamily="34" charset="0"/>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202647439"/>
              </p:ext>
            </p:extLst>
          </p:nvPr>
        </p:nvGraphicFramePr>
        <p:xfrm>
          <a:off x="-658647" y="1953952"/>
          <a:ext cx="11783096" cy="51515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Flecha circular 6"/>
          <p:cNvSpPr/>
          <p:nvPr/>
        </p:nvSpPr>
        <p:spPr>
          <a:xfrm rot="5983399">
            <a:off x="1147457" y="820470"/>
            <a:ext cx="2706863" cy="2663777"/>
          </a:xfrm>
          <a:prstGeom prst="circularArrow">
            <a:avLst/>
          </a:prstGeom>
          <a:gradFill flip="none" rotWithShape="1">
            <a:gsLst>
              <a:gs pos="0">
                <a:srgbClr val="FF99FF"/>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8" name="CuadroTexto 7"/>
          <p:cNvSpPr txBox="1"/>
          <p:nvPr/>
        </p:nvSpPr>
        <p:spPr>
          <a:xfrm>
            <a:off x="502034" y="1411860"/>
            <a:ext cx="2481196" cy="1754326"/>
          </a:xfrm>
          <a:prstGeom prst="rect">
            <a:avLst/>
          </a:prstGeom>
          <a:noFill/>
        </p:spPr>
        <p:txBody>
          <a:bodyPr wrap="square" rtlCol="0">
            <a:spAutoFit/>
          </a:bodyPr>
          <a:lstStyle/>
          <a:p>
            <a:pPr algn="just"/>
            <a:r>
              <a:rPr lang="es-MX" sz="1400" b="1" dirty="0" smtClean="0">
                <a:latin typeface="Arial" panose="020B0604020202020204" pitchFamily="34" charset="0"/>
                <a:cs typeface="Arial" panose="020B0604020202020204" pitchFamily="34" charset="0"/>
              </a:rPr>
              <a:t>La parte emotiva</a:t>
            </a:r>
          </a:p>
          <a:p>
            <a:r>
              <a:rPr lang="es-ES" sz="1200" dirty="0" smtClean="0">
                <a:latin typeface="Arial" panose="020B0604020202020204" pitchFamily="34" charset="0"/>
                <a:cs typeface="Arial" panose="020B0604020202020204" pitchFamily="34" charset="0"/>
              </a:rPr>
              <a:t>Es la que lleva </a:t>
            </a:r>
            <a:r>
              <a:rPr lang="es-ES" sz="1200" dirty="0">
                <a:latin typeface="Arial" panose="020B0604020202020204" pitchFamily="34" charset="0"/>
                <a:cs typeface="Arial" panose="020B0604020202020204" pitchFamily="34" charset="0"/>
              </a:rPr>
              <a:t>al hombre a </a:t>
            </a:r>
            <a:r>
              <a:rPr lang="es-ES" sz="1200" dirty="0" smtClean="0">
                <a:latin typeface="Arial" panose="020B0604020202020204" pitchFamily="34" charset="0"/>
                <a:cs typeface="Arial" panose="020B0604020202020204" pitchFamily="34" charset="0"/>
              </a:rPr>
              <a:t>conocerse a través de </a:t>
            </a:r>
            <a:r>
              <a:rPr lang="es-ES" sz="1200" dirty="0">
                <a:latin typeface="Arial" panose="020B0604020202020204" pitchFamily="34" charset="0"/>
                <a:cs typeface="Arial" panose="020B0604020202020204" pitchFamily="34" charset="0"/>
              </a:rPr>
              <a:t>estados de ánimo, sentimientos y emociones, como se da cuenta que existe,</a:t>
            </a:r>
            <a:endParaRPr lang="es-ES" sz="1050" dirty="0">
              <a:latin typeface="Arial" panose="020B0604020202020204" pitchFamily="34" charset="0"/>
              <a:cs typeface="Arial" panose="020B0604020202020204" pitchFamily="34" charset="0"/>
            </a:endParaRPr>
          </a:p>
          <a:p>
            <a:r>
              <a:rPr lang="es-ES" dirty="0"/>
              <a:t/>
            </a:r>
            <a:br>
              <a:rPr lang="es-ES" dirty="0"/>
            </a:br>
            <a:endParaRPr lang="es-MX" sz="1400" b="1" dirty="0">
              <a:latin typeface="Arial" panose="020B0604020202020204" pitchFamily="34" charset="0"/>
              <a:cs typeface="Arial" panose="020B0604020202020204" pitchFamily="34" charset="0"/>
            </a:endParaRPr>
          </a:p>
          <a:p>
            <a:pPr algn="just"/>
            <a:endParaRPr lang="es-MX" sz="1400" b="1" dirty="0">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86940" y="3166186"/>
            <a:ext cx="2125980" cy="2125980"/>
          </a:xfrm>
          <a:prstGeom prst="rect">
            <a:avLst/>
          </a:prstGeom>
        </p:spPr>
      </p:pic>
      <p:pic>
        <p:nvPicPr>
          <p:cNvPr id="6" name="Imagen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77740" y="4556032"/>
            <a:ext cx="1741170" cy="1280160"/>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Imagen 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478658" y="2891790"/>
            <a:ext cx="1871332" cy="1451610"/>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43764069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3380</TotalTime>
  <Words>4737</Words>
  <Application>Microsoft Office PowerPoint</Application>
  <PresentationFormat>Panorámica</PresentationFormat>
  <Paragraphs>243</Paragraphs>
  <Slides>34</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34</vt:i4>
      </vt:variant>
    </vt:vector>
  </HeadingPairs>
  <TitlesOfParts>
    <vt:vector size="40" baseType="lpstr">
      <vt:lpstr>Algerian</vt:lpstr>
      <vt:lpstr>Arial</vt:lpstr>
      <vt:lpstr>Arial Narrow</vt:lpstr>
      <vt:lpstr>Calibri</vt:lpstr>
      <vt:lpstr>Calibri Light</vt:lpstr>
      <vt:lpstr>Tema de Office</vt:lpstr>
      <vt:lpstr>UNIVERSIDAD AUTÓNOMA DEL ESTADO DE MÉXICO  PLANTEL “LIC. ADOLFO LÓPEZ MATEOS” DE LA ESCUELA PREPARATORIA</vt:lpstr>
      <vt:lpstr>REQUERIMIENTOS TÉCNICOS</vt:lpstr>
      <vt:lpstr>Introducción</vt:lpstr>
      <vt:lpstr>Presentación de PowerPoint</vt:lpstr>
      <vt:lpstr>Presentación de PowerPoint</vt:lpstr>
      <vt:lpstr>1.1. Yo persona</vt:lpstr>
      <vt:lpstr>1.1.2. Yo integral</vt:lpstr>
      <vt:lpstr>EL YO FÍSICO</vt:lpstr>
      <vt:lpstr>El yo psíquico</vt:lpstr>
      <vt:lpstr>El yo social</vt:lpstr>
      <vt:lpstr>ACTIVIDAD.  Lee el siguiente cuento e identifica lo que se te solicita, de acuerdo a lo que crees. En una cuartilla, arial 12, justificado, interlineado sencillo y lo envías al correo: imartinezf@uaemex.mx </vt:lpstr>
      <vt:lpstr>El temido enemigo                                                  Jorge Bucay</vt:lpstr>
      <vt:lpstr>Presentación de PowerPoint</vt:lpstr>
      <vt:lpstr>Presentación de PowerPoint</vt:lpstr>
      <vt:lpstr>Presentación de PowerPoint</vt:lpstr>
      <vt:lpstr>Presentación de PowerPoint</vt:lpstr>
      <vt:lpstr>Presentación de PowerPoint</vt:lpstr>
      <vt:lpstr>Presentación de PowerPoint</vt:lpstr>
      <vt:lpstr>1.2.2. Tipos de identidad</vt:lpstr>
      <vt:lpstr>1.2.2. ACTIVIDAD. De acuerdo con los tipos de identidad relaciona las columnas y envía al correo:   imartinezf@uaemex.mx </vt:lpstr>
      <vt:lpstr>1.3. Reconociendo mi autoestima</vt:lpstr>
      <vt:lpstr>Definiciones de autoestima:</vt:lpstr>
      <vt:lpstr>Presentación de PowerPoint</vt:lpstr>
      <vt:lpstr>1.3. ACTIVIDAD. De acuerdo con el concepto de autoestima realiza la  siguiente actividad en el salón</vt:lpstr>
      <vt:lpstr>1.3.1 Autoaceptación, Autoconcepto y pensamientos erróneos en la autoestima.</vt:lpstr>
      <vt:lpstr>1.3.1 Autoaceptación, Autoconcepto y pensamientos erróneos en la autoestima.</vt:lpstr>
      <vt:lpstr>Presentación de PowerPoint</vt:lpstr>
      <vt:lpstr>Cómo vencer el pensamiento erróneo </vt:lpstr>
      <vt:lpstr>1.3.1.  ACTIVIDAD. Del tema de Autoaceptación, Autoconcepto y  pensamientos erróneos en la autoestima, realiza lo siguiente y envíalo  al correo imartinezf@uaemex.mx </vt:lpstr>
      <vt:lpstr>1.3.2 Habilidades y autoestima</vt:lpstr>
      <vt:lpstr>1.3.2 Habilidades y autoestima</vt:lpstr>
      <vt:lpstr>Presentación de PowerPoint</vt:lpstr>
      <vt:lpstr>Presentación de PowerPoint</vt:lpstr>
      <vt:lpstr>Fuentes consultadas</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Imelda Martínez Flores</dc:creator>
  <cp:lastModifiedBy>Imelda Martínez Flores</cp:lastModifiedBy>
  <cp:revision>494</cp:revision>
  <dcterms:created xsi:type="dcterms:W3CDTF">2019-09-07T20:38:56Z</dcterms:created>
  <dcterms:modified xsi:type="dcterms:W3CDTF">2019-09-30T04:37:14Z</dcterms:modified>
</cp:coreProperties>
</file>