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323" r:id="rId2"/>
    <p:sldId id="325" r:id="rId3"/>
    <p:sldId id="304" r:id="rId4"/>
    <p:sldId id="326" r:id="rId5"/>
    <p:sldId id="352" r:id="rId6"/>
    <p:sldId id="355" r:id="rId7"/>
    <p:sldId id="390" r:id="rId8"/>
    <p:sldId id="356" r:id="rId9"/>
    <p:sldId id="357" r:id="rId10"/>
    <p:sldId id="358" r:id="rId11"/>
    <p:sldId id="391" r:id="rId12"/>
    <p:sldId id="393" r:id="rId13"/>
    <p:sldId id="360" r:id="rId14"/>
    <p:sldId id="364" r:id="rId15"/>
    <p:sldId id="394" r:id="rId16"/>
    <p:sldId id="367" r:id="rId17"/>
    <p:sldId id="365" r:id="rId18"/>
    <p:sldId id="370" r:id="rId19"/>
    <p:sldId id="371" r:id="rId20"/>
    <p:sldId id="372" r:id="rId21"/>
    <p:sldId id="373" r:id="rId22"/>
    <p:sldId id="374" r:id="rId23"/>
    <p:sldId id="375" r:id="rId24"/>
    <p:sldId id="376" r:id="rId25"/>
    <p:sldId id="377" r:id="rId26"/>
    <p:sldId id="378" r:id="rId27"/>
    <p:sldId id="379" r:id="rId28"/>
    <p:sldId id="395" r:id="rId29"/>
    <p:sldId id="380" r:id="rId30"/>
    <p:sldId id="382" r:id="rId31"/>
    <p:sldId id="383" r:id="rId32"/>
    <p:sldId id="384" r:id="rId33"/>
    <p:sldId id="385" r:id="rId34"/>
    <p:sldId id="386" r:id="rId35"/>
    <p:sldId id="387" r:id="rId36"/>
    <p:sldId id="388" r:id="rId37"/>
    <p:sldId id="389" r:id="rId3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00"/>
    <a:srgbClr val="FF3300"/>
    <a:srgbClr val="FF9933"/>
    <a:srgbClr val="A50021"/>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18603FDC-E32A-4AB5-989C-0864C3EAD2B8}" styleName="Estilo temático 2 - Énfasis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4485" autoAdjust="0"/>
    <p:restoredTop sz="94660"/>
  </p:normalViewPr>
  <p:slideViewPr>
    <p:cSldViewPr snapToGrid="0" snapToObjects="1">
      <p:cViewPr varScale="1">
        <p:scale>
          <a:sx n="62" d="100"/>
          <a:sy n="62" d="100"/>
        </p:scale>
        <p:origin x="1230" y="24"/>
      </p:cViewPr>
      <p:guideLst>
        <p:guide orient="horz" pos="2160"/>
        <p:guide pos="288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_rels/data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image" Target="../media/image3.jpeg"/></Relationships>
</file>

<file path=ppt/diagrams/_rels/data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image" Target="../media/image7.jpeg"/><Relationship Id="rId4" Type="http://schemas.openxmlformats.org/officeDocument/2006/relationships/image" Target="../media/image10.jpeg"/></Relationships>
</file>

<file path=ppt/diagrams/_rels/data4.xml.rels><?xml version="1.0" encoding="UTF-8" standalone="yes"?>
<Relationships xmlns="http://schemas.openxmlformats.org/package/2006/relationships"><Relationship Id="rId3" Type="http://schemas.openxmlformats.org/officeDocument/2006/relationships/image" Target="../media/image14.jpeg"/><Relationship Id="rId7" Type="http://schemas.openxmlformats.org/officeDocument/2006/relationships/image" Target="../media/image18.jpeg"/><Relationship Id="rId2" Type="http://schemas.openxmlformats.org/officeDocument/2006/relationships/image" Target="../media/image13.jpeg"/><Relationship Id="rId1" Type="http://schemas.openxmlformats.org/officeDocument/2006/relationships/image" Target="../media/image12.png"/><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diagrams/_rels/drawing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image" Target="../media/image3.jpeg"/></Relationships>
</file>

<file path=ppt/diagrams/_rels/drawing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image" Target="../media/image7.jpeg"/><Relationship Id="rId4" Type="http://schemas.openxmlformats.org/officeDocument/2006/relationships/image" Target="../media/image10.jpeg"/></Relationships>
</file>

<file path=ppt/diagrams/_rels/drawing4.xml.rels><?xml version="1.0" encoding="UTF-8" standalone="yes"?>
<Relationships xmlns="http://schemas.openxmlformats.org/package/2006/relationships"><Relationship Id="rId3" Type="http://schemas.openxmlformats.org/officeDocument/2006/relationships/image" Target="../media/image14.jpeg"/><Relationship Id="rId7" Type="http://schemas.openxmlformats.org/officeDocument/2006/relationships/image" Target="../media/image18.jpeg"/><Relationship Id="rId2" Type="http://schemas.openxmlformats.org/officeDocument/2006/relationships/image" Target="../media/image13.jpeg"/><Relationship Id="rId1" Type="http://schemas.openxmlformats.org/officeDocument/2006/relationships/image" Target="../media/image12.png"/><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94825BA-052A-499E-A293-2169D5281185}" type="doc">
      <dgm:prSet loTypeId="urn:microsoft.com/office/officeart/2005/8/layout/hList7" loCatId="list" qsTypeId="urn:microsoft.com/office/officeart/2005/8/quickstyle/simple1" qsCatId="simple" csTypeId="urn:microsoft.com/office/officeart/2005/8/colors/colorful3" csCatId="colorful" phldr="1"/>
      <dgm:spPr/>
    </dgm:pt>
    <dgm:pt modelId="{5C5A461B-1B72-4697-BF03-331CCE90C5A1}">
      <dgm:prSet phldrT="[Texto]" custT="1"/>
      <dgm:spPr/>
      <dgm:t>
        <a:bodyPr/>
        <a:lstStyle/>
        <a:p>
          <a:r>
            <a:rPr lang="es-MX" sz="2000" dirty="0" err="1" smtClean="0"/>
            <a:t>Ivan</a:t>
          </a:r>
          <a:r>
            <a:rPr lang="es-MX" sz="2000" dirty="0" smtClean="0"/>
            <a:t> </a:t>
          </a:r>
          <a:r>
            <a:rPr lang="es-MX" sz="2000" dirty="0" err="1" smtClean="0"/>
            <a:t>Pavlov</a:t>
          </a:r>
          <a:endParaRPr lang="es-MX" sz="2000" dirty="0" smtClean="0"/>
        </a:p>
        <a:p>
          <a:r>
            <a:rPr lang="es-MX" sz="2000" dirty="0" smtClean="0"/>
            <a:t>Condicionamiento</a:t>
          </a:r>
        </a:p>
        <a:p>
          <a:r>
            <a:rPr lang="es-MX" sz="2000" dirty="0" smtClean="0"/>
            <a:t>clásico</a:t>
          </a:r>
        </a:p>
      </dgm:t>
    </dgm:pt>
    <dgm:pt modelId="{52F54F56-A722-43D1-A401-094EAA8AF5FA}" type="parTrans" cxnId="{D65C7DFE-10D5-4B6E-983D-B8DE4AD3A36C}">
      <dgm:prSet/>
      <dgm:spPr/>
      <dgm:t>
        <a:bodyPr/>
        <a:lstStyle/>
        <a:p>
          <a:endParaRPr lang="es-MX"/>
        </a:p>
      </dgm:t>
    </dgm:pt>
    <dgm:pt modelId="{B5D9921A-7909-4654-83E8-63CD54775E99}" type="sibTrans" cxnId="{D65C7DFE-10D5-4B6E-983D-B8DE4AD3A36C}">
      <dgm:prSet/>
      <dgm:spPr/>
      <dgm:t>
        <a:bodyPr/>
        <a:lstStyle/>
        <a:p>
          <a:endParaRPr lang="es-MX"/>
        </a:p>
      </dgm:t>
    </dgm:pt>
    <dgm:pt modelId="{E56BE0E6-3164-409A-A3A2-470AD4A3E070}">
      <dgm:prSet phldrT="[Texto]" custT="1"/>
      <dgm:spPr/>
      <dgm:t>
        <a:bodyPr/>
        <a:lstStyle/>
        <a:p>
          <a:r>
            <a:rPr lang="es-MX" sz="2400" dirty="0" smtClean="0"/>
            <a:t>John B. Watson</a:t>
          </a:r>
        </a:p>
        <a:p>
          <a:r>
            <a:rPr lang="es-MX" sz="2400" dirty="0" smtClean="0"/>
            <a:t>Psicólogo</a:t>
          </a:r>
          <a:endParaRPr lang="es-MX" sz="2400" dirty="0"/>
        </a:p>
      </dgm:t>
    </dgm:pt>
    <dgm:pt modelId="{EEB94733-0DA3-4C92-9C9C-E23B30612254}" type="parTrans" cxnId="{AD95D543-7EC4-44D0-B93A-9830C7270CAF}">
      <dgm:prSet/>
      <dgm:spPr/>
      <dgm:t>
        <a:bodyPr/>
        <a:lstStyle/>
        <a:p>
          <a:endParaRPr lang="es-MX"/>
        </a:p>
      </dgm:t>
    </dgm:pt>
    <dgm:pt modelId="{1ACAB595-9866-4F60-9486-FA60D5F822C5}" type="sibTrans" cxnId="{AD95D543-7EC4-44D0-B93A-9830C7270CAF}">
      <dgm:prSet/>
      <dgm:spPr/>
      <dgm:t>
        <a:bodyPr/>
        <a:lstStyle/>
        <a:p>
          <a:endParaRPr lang="es-MX"/>
        </a:p>
      </dgm:t>
    </dgm:pt>
    <dgm:pt modelId="{54D08E4C-26B6-4434-8CB6-632D32508F34}">
      <dgm:prSet phldrT="[Texto]" custT="1"/>
      <dgm:spPr/>
      <dgm:t>
        <a:bodyPr/>
        <a:lstStyle/>
        <a:p>
          <a:r>
            <a:rPr lang="es-MX" sz="2400" dirty="0" smtClean="0"/>
            <a:t>B. F. </a:t>
          </a:r>
          <a:r>
            <a:rPr lang="es-MX" sz="2400" dirty="0" err="1" smtClean="0"/>
            <a:t>Skinner</a:t>
          </a:r>
          <a:endParaRPr lang="es-MX" sz="2400" dirty="0" smtClean="0"/>
        </a:p>
        <a:p>
          <a:r>
            <a:rPr lang="es-MX" sz="2400" dirty="0" smtClean="0"/>
            <a:t>Psicólogo</a:t>
          </a:r>
          <a:endParaRPr lang="es-MX" sz="2400" dirty="0"/>
        </a:p>
      </dgm:t>
    </dgm:pt>
    <dgm:pt modelId="{750A0C16-4A90-4A69-BCE3-5A1348D434B7}" type="parTrans" cxnId="{12795F18-2FA9-4018-9630-2BC2B16BE1C2}">
      <dgm:prSet/>
      <dgm:spPr/>
      <dgm:t>
        <a:bodyPr/>
        <a:lstStyle/>
        <a:p>
          <a:endParaRPr lang="es-MX"/>
        </a:p>
      </dgm:t>
    </dgm:pt>
    <dgm:pt modelId="{2F0A319C-A0B6-4CB2-8E85-FF3935376A00}" type="sibTrans" cxnId="{12795F18-2FA9-4018-9630-2BC2B16BE1C2}">
      <dgm:prSet/>
      <dgm:spPr/>
      <dgm:t>
        <a:bodyPr/>
        <a:lstStyle/>
        <a:p>
          <a:endParaRPr lang="es-MX"/>
        </a:p>
      </dgm:t>
    </dgm:pt>
    <dgm:pt modelId="{1C8B0B1E-F084-485F-93C7-7EE6510FCB2E}" type="pres">
      <dgm:prSet presAssocID="{194825BA-052A-499E-A293-2169D5281185}" presName="Name0" presStyleCnt="0">
        <dgm:presLayoutVars>
          <dgm:dir/>
          <dgm:resizeHandles val="exact"/>
        </dgm:presLayoutVars>
      </dgm:prSet>
      <dgm:spPr/>
    </dgm:pt>
    <dgm:pt modelId="{CDC662C9-7CBE-4F79-B3FA-DB7B4768C072}" type="pres">
      <dgm:prSet presAssocID="{194825BA-052A-499E-A293-2169D5281185}" presName="fgShape" presStyleLbl="fgShp" presStyleIdx="0" presStyleCnt="1" custLinFactNeighborY="11487"/>
      <dgm:spPr/>
    </dgm:pt>
    <dgm:pt modelId="{59EA6ECB-C06C-48BE-A917-049F99888A5D}" type="pres">
      <dgm:prSet presAssocID="{194825BA-052A-499E-A293-2169D5281185}" presName="linComp" presStyleCnt="0"/>
      <dgm:spPr/>
    </dgm:pt>
    <dgm:pt modelId="{DB82D893-ABBE-4C49-B7FC-54CFDAE0813C}" type="pres">
      <dgm:prSet presAssocID="{5C5A461B-1B72-4697-BF03-331CCE90C5A1}" presName="compNode" presStyleCnt="0"/>
      <dgm:spPr/>
    </dgm:pt>
    <dgm:pt modelId="{BA743F12-1F39-4388-8E87-7810B1157463}" type="pres">
      <dgm:prSet presAssocID="{5C5A461B-1B72-4697-BF03-331CCE90C5A1}" presName="bkgdShape" presStyleLbl="node1" presStyleIdx="0" presStyleCnt="3"/>
      <dgm:spPr/>
      <dgm:t>
        <a:bodyPr/>
        <a:lstStyle/>
        <a:p>
          <a:endParaRPr lang="es-MX"/>
        </a:p>
      </dgm:t>
    </dgm:pt>
    <dgm:pt modelId="{3674B71C-40EC-4A4A-B632-D29677373081}" type="pres">
      <dgm:prSet presAssocID="{5C5A461B-1B72-4697-BF03-331CCE90C5A1}" presName="nodeTx" presStyleLbl="node1" presStyleIdx="0" presStyleCnt="3">
        <dgm:presLayoutVars>
          <dgm:bulletEnabled val="1"/>
        </dgm:presLayoutVars>
      </dgm:prSet>
      <dgm:spPr/>
      <dgm:t>
        <a:bodyPr/>
        <a:lstStyle/>
        <a:p>
          <a:endParaRPr lang="es-MX"/>
        </a:p>
      </dgm:t>
    </dgm:pt>
    <dgm:pt modelId="{35427EE5-96C1-4476-8746-3B4AA4D12F3E}" type="pres">
      <dgm:prSet presAssocID="{5C5A461B-1B72-4697-BF03-331CCE90C5A1}" presName="invisiNode" presStyleLbl="node1" presStyleIdx="0" presStyleCnt="3"/>
      <dgm:spPr/>
    </dgm:pt>
    <dgm:pt modelId="{392515E7-42B0-4AD8-86A1-CF3AFB629844}" type="pres">
      <dgm:prSet presAssocID="{5C5A461B-1B72-4697-BF03-331CCE90C5A1}" presName="imagNode" presStyleLbl="fgImgPlace1" presStyleIdx="0" presStyleCnt="3" custLinFactNeighborX="3923" custLinFactNeighborY="-1737"/>
      <dgm:spPr>
        <a:blipFill>
          <a:blip xmlns:r="http://schemas.openxmlformats.org/officeDocument/2006/relationships" r:embed="rId1" cstate="email">
            <a:extLst>
              <a:ext uri="{28A0092B-C50C-407E-A947-70E740481C1C}">
                <a14:useLocalDpi xmlns:a14="http://schemas.microsoft.com/office/drawing/2010/main" val="0"/>
              </a:ext>
            </a:extLst>
          </a:blip>
          <a:srcRect/>
          <a:stretch>
            <a:fillRect t="-22000" b="-22000"/>
          </a:stretch>
        </a:blipFill>
      </dgm:spPr>
      <dgm:t>
        <a:bodyPr/>
        <a:lstStyle/>
        <a:p>
          <a:endParaRPr lang="es-MX"/>
        </a:p>
      </dgm:t>
    </dgm:pt>
    <dgm:pt modelId="{F862A5CE-E4F1-4C42-8313-7E2D782F4706}" type="pres">
      <dgm:prSet presAssocID="{B5D9921A-7909-4654-83E8-63CD54775E99}" presName="sibTrans" presStyleLbl="sibTrans2D1" presStyleIdx="0" presStyleCnt="0"/>
      <dgm:spPr/>
      <dgm:t>
        <a:bodyPr/>
        <a:lstStyle/>
        <a:p>
          <a:endParaRPr lang="es-ES"/>
        </a:p>
      </dgm:t>
    </dgm:pt>
    <dgm:pt modelId="{69FD26A8-1847-4E1A-AB9F-FB5526AD3C6B}" type="pres">
      <dgm:prSet presAssocID="{E56BE0E6-3164-409A-A3A2-470AD4A3E070}" presName="compNode" presStyleCnt="0"/>
      <dgm:spPr/>
    </dgm:pt>
    <dgm:pt modelId="{B0241ACE-1B50-4BAF-B784-72E4CAEB675D}" type="pres">
      <dgm:prSet presAssocID="{E56BE0E6-3164-409A-A3A2-470AD4A3E070}" presName="bkgdShape" presStyleLbl="node1" presStyleIdx="1" presStyleCnt="3"/>
      <dgm:spPr/>
      <dgm:t>
        <a:bodyPr/>
        <a:lstStyle/>
        <a:p>
          <a:endParaRPr lang="es-MX"/>
        </a:p>
      </dgm:t>
    </dgm:pt>
    <dgm:pt modelId="{8B391207-AF13-4D6A-A8AF-51290DA61E65}" type="pres">
      <dgm:prSet presAssocID="{E56BE0E6-3164-409A-A3A2-470AD4A3E070}" presName="nodeTx" presStyleLbl="node1" presStyleIdx="1" presStyleCnt="3">
        <dgm:presLayoutVars>
          <dgm:bulletEnabled val="1"/>
        </dgm:presLayoutVars>
      </dgm:prSet>
      <dgm:spPr/>
      <dgm:t>
        <a:bodyPr/>
        <a:lstStyle/>
        <a:p>
          <a:endParaRPr lang="es-MX"/>
        </a:p>
      </dgm:t>
    </dgm:pt>
    <dgm:pt modelId="{CD0EFE63-0F22-40CD-ABD8-A35AB699E445}" type="pres">
      <dgm:prSet presAssocID="{E56BE0E6-3164-409A-A3A2-470AD4A3E070}" presName="invisiNode" presStyleLbl="node1" presStyleIdx="1" presStyleCnt="3"/>
      <dgm:spPr/>
    </dgm:pt>
    <dgm:pt modelId="{12B00DB4-8DB4-4706-87E7-6A79762C69F8}" type="pres">
      <dgm:prSet presAssocID="{E56BE0E6-3164-409A-A3A2-470AD4A3E070}" presName="imagNode" presStyleLbl="fgImgPlace1" presStyleIdx="1" presStyleCnt="3"/>
      <dgm:spPr>
        <a:blipFill>
          <a:blip xmlns:r="http://schemas.openxmlformats.org/officeDocument/2006/relationships" r:embed="rId2" cstate="email">
            <a:extLst>
              <a:ext uri="{28A0092B-C50C-407E-A947-70E740481C1C}">
                <a14:useLocalDpi xmlns:a14="http://schemas.microsoft.com/office/drawing/2010/main" val="0"/>
              </a:ext>
            </a:extLst>
          </a:blip>
          <a:srcRect/>
          <a:stretch>
            <a:fillRect/>
          </a:stretch>
        </a:blipFill>
      </dgm:spPr>
      <dgm:t>
        <a:bodyPr/>
        <a:lstStyle/>
        <a:p>
          <a:endParaRPr lang="es-MX"/>
        </a:p>
      </dgm:t>
    </dgm:pt>
    <dgm:pt modelId="{2A9D25C5-FB57-44D7-B340-24879B44BF47}" type="pres">
      <dgm:prSet presAssocID="{1ACAB595-9866-4F60-9486-FA60D5F822C5}" presName="sibTrans" presStyleLbl="sibTrans2D1" presStyleIdx="0" presStyleCnt="0"/>
      <dgm:spPr/>
      <dgm:t>
        <a:bodyPr/>
        <a:lstStyle/>
        <a:p>
          <a:endParaRPr lang="es-ES"/>
        </a:p>
      </dgm:t>
    </dgm:pt>
    <dgm:pt modelId="{36B57F54-BEA4-4B72-AFD8-E9A0C57823AA}" type="pres">
      <dgm:prSet presAssocID="{54D08E4C-26B6-4434-8CB6-632D32508F34}" presName="compNode" presStyleCnt="0"/>
      <dgm:spPr/>
    </dgm:pt>
    <dgm:pt modelId="{954BFF07-6629-4B3F-91CD-D6E83902EFD9}" type="pres">
      <dgm:prSet presAssocID="{54D08E4C-26B6-4434-8CB6-632D32508F34}" presName="bkgdShape" presStyleLbl="node1" presStyleIdx="2" presStyleCnt="3" custLinFactNeighborX="11996" custLinFactNeighborY="2549"/>
      <dgm:spPr/>
      <dgm:t>
        <a:bodyPr/>
        <a:lstStyle/>
        <a:p>
          <a:endParaRPr lang="es-MX"/>
        </a:p>
      </dgm:t>
    </dgm:pt>
    <dgm:pt modelId="{6AEC2AAB-4AAF-465B-9284-D23ACFC15B10}" type="pres">
      <dgm:prSet presAssocID="{54D08E4C-26B6-4434-8CB6-632D32508F34}" presName="nodeTx" presStyleLbl="node1" presStyleIdx="2" presStyleCnt="3">
        <dgm:presLayoutVars>
          <dgm:bulletEnabled val="1"/>
        </dgm:presLayoutVars>
      </dgm:prSet>
      <dgm:spPr/>
      <dgm:t>
        <a:bodyPr/>
        <a:lstStyle/>
        <a:p>
          <a:endParaRPr lang="es-MX"/>
        </a:p>
      </dgm:t>
    </dgm:pt>
    <dgm:pt modelId="{9CB2AA78-7505-4AB5-82FA-BF15E58E0AAA}" type="pres">
      <dgm:prSet presAssocID="{54D08E4C-26B6-4434-8CB6-632D32508F34}" presName="invisiNode" presStyleLbl="node1" presStyleIdx="2" presStyleCnt="3"/>
      <dgm:spPr/>
    </dgm:pt>
    <dgm:pt modelId="{EDFDD0D9-78DD-4EE3-B687-793F6E7F59EF}" type="pres">
      <dgm:prSet presAssocID="{54D08E4C-26B6-4434-8CB6-632D32508F34}" presName="imagNode" presStyleLbl="fgImgPlace1" presStyleIdx="2" presStyleCnt="3"/>
      <dgm:spPr>
        <a:blipFill>
          <a:blip xmlns:r="http://schemas.openxmlformats.org/officeDocument/2006/relationships" r:embed="rId3" cstate="email">
            <a:extLst>
              <a:ext uri="{28A0092B-C50C-407E-A947-70E740481C1C}">
                <a14:useLocalDpi xmlns:a14="http://schemas.microsoft.com/office/drawing/2010/main" val="0"/>
              </a:ext>
            </a:extLst>
          </a:blip>
          <a:srcRect/>
          <a:stretch>
            <a:fillRect t="-21000" b="-21000"/>
          </a:stretch>
        </a:blipFill>
      </dgm:spPr>
    </dgm:pt>
  </dgm:ptLst>
  <dgm:cxnLst>
    <dgm:cxn modelId="{12795F18-2FA9-4018-9630-2BC2B16BE1C2}" srcId="{194825BA-052A-499E-A293-2169D5281185}" destId="{54D08E4C-26B6-4434-8CB6-632D32508F34}" srcOrd="2" destOrd="0" parTransId="{750A0C16-4A90-4A69-BCE3-5A1348D434B7}" sibTransId="{2F0A319C-A0B6-4CB2-8E85-FF3935376A00}"/>
    <dgm:cxn modelId="{9DE21969-2216-4C58-B520-39EE868D994E}" type="presOf" srcId="{1ACAB595-9866-4F60-9486-FA60D5F822C5}" destId="{2A9D25C5-FB57-44D7-B340-24879B44BF47}" srcOrd="0" destOrd="0" presId="urn:microsoft.com/office/officeart/2005/8/layout/hList7"/>
    <dgm:cxn modelId="{C0849DD7-6CEF-4D5E-932B-9E16F7853F40}" type="presOf" srcId="{E56BE0E6-3164-409A-A3A2-470AD4A3E070}" destId="{B0241ACE-1B50-4BAF-B784-72E4CAEB675D}" srcOrd="0" destOrd="0" presId="urn:microsoft.com/office/officeart/2005/8/layout/hList7"/>
    <dgm:cxn modelId="{5CFE1678-E422-4358-BE8B-A31DDEAD4A23}" type="presOf" srcId="{194825BA-052A-499E-A293-2169D5281185}" destId="{1C8B0B1E-F084-485F-93C7-7EE6510FCB2E}" srcOrd="0" destOrd="0" presId="urn:microsoft.com/office/officeart/2005/8/layout/hList7"/>
    <dgm:cxn modelId="{AD95D543-7EC4-44D0-B93A-9830C7270CAF}" srcId="{194825BA-052A-499E-A293-2169D5281185}" destId="{E56BE0E6-3164-409A-A3A2-470AD4A3E070}" srcOrd="1" destOrd="0" parTransId="{EEB94733-0DA3-4C92-9C9C-E23B30612254}" sibTransId="{1ACAB595-9866-4F60-9486-FA60D5F822C5}"/>
    <dgm:cxn modelId="{9DF81316-C5C7-4994-A6AD-CC81FACF87E4}" type="presOf" srcId="{54D08E4C-26B6-4434-8CB6-632D32508F34}" destId="{6AEC2AAB-4AAF-465B-9284-D23ACFC15B10}" srcOrd="1" destOrd="0" presId="urn:microsoft.com/office/officeart/2005/8/layout/hList7"/>
    <dgm:cxn modelId="{6E2E1119-EA65-4E6A-B658-A23C60A1759A}" type="presOf" srcId="{54D08E4C-26B6-4434-8CB6-632D32508F34}" destId="{954BFF07-6629-4B3F-91CD-D6E83902EFD9}" srcOrd="0" destOrd="0" presId="urn:microsoft.com/office/officeart/2005/8/layout/hList7"/>
    <dgm:cxn modelId="{8879895D-7BA1-49A6-A283-AC79F26BE1BF}" type="presOf" srcId="{5C5A461B-1B72-4697-BF03-331CCE90C5A1}" destId="{3674B71C-40EC-4A4A-B632-D29677373081}" srcOrd="1" destOrd="0" presId="urn:microsoft.com/office/officeart/2005/8/layout/hList7"/>
    <dgm:cxn modelId="{8A277BEE-F66F-4FD9-9885-2FC18C2B6582}" type="presOf" srcId="{B5D9921A-7909-4654-83E8-63CD54775E99}" destId="{F862A5CE-E4F1-4C42-8313-7E2D782F4706}" srcOrd="0" destOrd="0" presId="urn:microsoft.com/office/officeart/2005/8/layout/hList7"/>
    <dgm:cxn modelId="{07D1CA2E-E127-4735-9C99-4C93C2164A9C}" type="presOf" srcId="{E56BE0E6-3164-409A-A3A2-470AD4A3E070}" destId="{8B391207-AF13-4D6A-A8AF-51290DA61E65}" srcOrd="1" destOrd="0" presId="urn:microsoft.com/office/officeart/2005/8/layout/hList7"/>
    <dgm:cxn modelId="{D65C7DFE-10D5-4B6E-983D-B8DE4AD3A36C}" srcId="{194825BA-052A-499E-A293-2169D5281185}" destId="{5C5A461B-1B72-4697-BF03-331CCE90C5A1}" srcOrd="0" destOrd="0" parTransId="{52F54F56-A722-43D1-A401-094EAA8AF5FA}" sibTransId="{B5D9921A-7909-4654-83E8-63CD54775E99}"/>
    <dgm:cxn modelId="{70E9DCBA-497D-4BC6-9876-2AC9E4DC93A9}" type="presOf" srcId="{5C5A461B-1B72-4697-BF03-331CCE90C5A1}" destId="{BA743F12-1F39-4388-8E87-7810B1157463}" srcOrd="0" destOrd="0" presId="urn:microsoft.com/office/officeart/2005/8/layout/hList7"/>
    <dgm:cxn modelId="{01E1AC8E-7BF2-44C2-86D8-4028C98FC91A}" type="presParOf" srcId="{1C8B0B1E-F084-485F-93C7-7EE6510FCB2E}" destId="{CDC662C9-7CBE-4F79-B3FA-DB7B4768C072}" srcOrd="0" destOrd="0" presId="urn:microsoft.com/office/officeart/2005/8/layout/hList7"/>
    <dgm:cxn modelId="{677D3F1E-90B6-4730-A758-79281108CBB4}" type="presParOf" srcId="{1C8B0B1E-F084-485F-93C7-7EE6510FCB2E}" destId="{59EA6ECB-C06C-48BE-A917-049F99888A5D}" srcOrd="1" destOrd="0" presId="urn:microsoft.com/office/officeart/2005/8/layout/hList7"/>
    <dgm:cxn modelId="{84E9FDF3-7856-4694-9434-8E945B8EB08E}" type="presParOf" srcId="{59EA6ECB-C06C-48BE-A917-049F99888A5D}" destId="{DB82D893-ABBE-4C49-B7FC-54CFDAE0813C}" srcOrd="0" destOrd="0" presId="urn:microsoft.com/office/officeart/2005/8/layout/hList7"/>
    <dgm:cxn modelId="{AE36EFEB-617E-4022-9947-468D61BDF79E}" type="presParOf" srcId="{DB82D893-ABBE-4C49-B7FC-54CFDAE0813C}" destId="{BA743F12-1F39-4388-8E87-7810B1157463}" srcOrd="0" destOrd="0" presId="urn:microsoft.com/office/officeart/2005/8/layout/hList7"/>
    <dgm:cxn modelId="{5C80385E-27A1-44D9-8479-38DD57FC8193}" type="presParOf" srcId="{DB82D893-ABBE-4C49-B7FC-54CFDAE0813C}" destId="{3674B71C-40EC-4A4A-B632-D29677373081}" srcOrd="1" destOrd="0" presId="urn:microsoft.com/office/officeart/2005/8/layout/hList7"/>
    <dgm:cxn modelId="{E7D5A587-B589-45A7-9BD4-AB4A87E0EA81}" type="presParOf" srcId="{DB82D893-ABBE-4C49-B7FC-54CFDAE0813C}" destId="{35427EE5-96C1-4476-8746-3B4AA4D12F3E}" srcOrd="2" destOrd="0" presId="urn:microsoft.com/office/officeart/2005/8/layout/hList7"/>
    <dgm:cxn modelId="{34CC4C51-6958-40CA-9FFE-EE521DF3978E}" type="presParOf" srcId="{DB82D893-ABBE-4C49-B7FC-54CFDAE0813C}" destId="{392515E7-42B0-4AD8-86A1-CF3AFB629844}" srcOrd="3" destOrd="0" presId="urn:microsoft.com/office/officeart/2005/8/layout/hList7"/>
    <dgm:cxn modelId="{9D36724F-4181-40E7-BCEE-A574F3395055}" type="presParOf" srcId="{59EA6ECB-C06C-48BE-A917-049F99888A5D}" destId="{F862A5CE-E4F1-4C42-8313-7E2D782F4706}" srcOrd="1" destOrd="0" presId="urn:microsoft.com/office/officeart/2005/8/layout/hList7"/>
    <dgm:cxn modelId="{8B5D31E8-AA16-45A3-861C-AEE603AFB660}" type="presParOf" srcId="{59EA6ECB-C06C-48BE-A917-049F99888A5D}" destId="{69FD26A8-1847-4E1A-AB9F-FB5526AD3C6B}" srcOrd="2" destOrd="0" presId="urn:microsoft.com/office/officeart/2005/8/layout/hList7"/>
    <dgm:cxn modelId="{A5E80130-3B3D-4198-8541-37DD345D5308}" type="presParOf" srcId="{69FD26A8-1847-4E1A-AB9F-FB5526AD3C6B}" destId="{B0241ACE-1B50-4BAF-B784-72E4CAEB675D}" srcOrd="0" destOrd="0" presId="urn:microsoft.com/office/officeart/2005/8/layout/hList7"/>
    <dgm:cxn modelId="{256FF440-4A7D-4D95-A950-FDE1CAC59317}" type="presParOf" srcId="{69FD26A8-1847-4E1A-AB9F-FB5526AD3C6B}" destId="{8B391207-AF13-4D6A-A8AF-51290DA61E65}" srcOrd="1" destOrd="0" presId="urn:microsoft.com/office/officeart/2005/8/layout/hList7"/>
    <dgm:cxn modelId="{D6E769D9-C8AF-4C4C-9CF8-A84666465A96}" type="presParOf" srcId="{69FD26A8-1847-4E1A-AB9F-FB5526AD3C6B}" destId="{CD0EFE63-0F22-40CD-ABD8-A35AB699E445}" srcOrd="2" destOrd="0" presId="urn:microsoft.com/office/officeart/2005/8/layout/hList7"/>
    <dgm:cxn modelId="{7888FEFD-C754-4015-8943-8012CFB63C28}" type="presParOf" srcId="{69FD26A8-1847-4E1A-AB9F-FB5526AD3C6B}" destId="{12B00DB4-8DB4-4706-87E7-6A79762C69F8}" srcOrd="3" destOrd="0" presId="urn:microsoft.com/office/officeart/2005/8/layout/hList7"/>
    <dgm:cxn modelId="{7B7606F3-0F12-49AC-AB56-809FC5032E4F}" type="presParOf" srcId="{59EA6ECB-C06C-48BE-A917-049F99888A5D}" destId="{2A9D25C5-FB57-44D7-B340-24879B44BF47}" srcOrd="3" destOrd="0" presId="urn:microsoft.com/office/officeart/2005/8/layout/hList7"/>
    <dgm:cxn modelId="{C116CDF6-BBA5-4041-ADC3-15518F40C030}" type="presParOf" srcId="{59EA6ECB-C06C-48BE-A917-049F99888A5D}" destId="{36B57F54-BEA4-4B72-AFD8-E9A0C57823AA}" srcOrd="4" destOrd="0" presId="urn:microsoft.com/office/officeart/2005/8/layout/hList7"/>
    <dgm:cxn modelId="{4F4AF5F5-86E4-4B54-BBB4-19ABF90B9443}" type="presParOf" srcId="{36B57F54-BEA4-4B72-AFD8-E9A0C57823AA}" destId="{954BFF07-6629-4B3F-91CD-D6E83902EFD9}" srcOrd="0" destOrd="0" presId="urn:microsoft.com/office/officeart/2005/8/layout/hList7"/>
    <dgm:cxn modelId="{B7E3039D-BA2C-4A46-BB5F-AE8252301BDB}" type="presParOf" srcId="{36B57F54-BEA4-4B72-AFD8-E9A0C57823AA}" destId="{6AEC2AAB-4AAF-465B-9284-D23ACFC15B10}" srcOrd="1" destOrd="0" presId="urn:microsoft.com/office/officeart/2005/8/layout/hList7"/>
    <dgm:cxn modelId="{DB4544E2-5BB2-4894-8F32-DFAD81EEABB5}" type="presParOf" srcId="{36B57F54-BEA4-4B72-AFD8-E9A0C57823AA}" destId="{9CB2AA78-7505-4AB5-82FA-BF15E58E0AAA}" srcOrd="2" destOrd="0" presId="urn:microsoft.com/office/officeart/2005/8/layout/hList7"/>
    <dgm:cxn modelId="{3B9F4440-3366-4A3C-AD75-92598FF34682}" type="presParOf" srcId="{36B57F54-BEA4-4B72-AFD8-E9A0C57823AA}" destId="{EDFDD0D9-78DD-4EE3-B687-793F6E7F59EF}" srcOrd="3" destOrd="0" presId="urn:microsoft.com/office/officeart/2005/8/layout/hList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597602C-B454-4CA4-944D-D3476F988370}" type="doc">
      <dgm:prSet loTypeId="urn:microsoft.com/office/officeart/2005/8/layout/hList7#1" loCatId="list" qsTypeId="urn:microsoft.com/office/officeart/2005/8/quickstyle/simple1" qsCatId="simple" csTypeId="urn:microsoft.com/office/officeart/2005/8/colors/colorful1" csCatId="colorful" phldr="1"/>
      <dgm:spPr/>
    </dgm:pt>
    <dgm:pt modelId="{A1CE5642-07BB-4F7B-8572-D3D7745AA2B4}">
      <dgm:prSet phldrT="[Texto]"/>
      <dgm:spPr/>
      <dgm:t>
        <a:bodyPr/>
        <a:lstStyle/>
        <a:p>
          <a:r>
            <a:rPr lang="es-MX" dirty="0" smtClean="0"/>
            <a:t>Jean Piaget</a:t>
          </a:r>
        </a:p>
        <a:p>
          <a:r>
            <a:rPr lang="es-MX" dirty="0" smtClean="0"/>
            <a:t>“</a:t>
          </a:r>
          <a:r>
            <a:rPr lang="es-MX" dirty="0" smtClean="0"/>
            <a:t>Adaptación y la organización”</a:t>
          </a:r>
          <a:endParaRPr lang="es-MX" dirty="0" smtClean="0"/>
        </a:p>
        <a:p>
          <a:r>
            <a:rPr lang="es-MX" dirty="0" smtClean="0"/>
            <a:t>asimilación - acomodación</a:t>
          </a:r>
          <a:endParaRPr lang="es-MX" dirty="0"/>
        </a:p>
      </dgm:t>
    </dgm:pt>
    <dgm:pt modelId="{F783BF08-90D0-4616-90D1-C14B2AE51B12}" type="parTrans" cxnId="{ED4969A8-14AA-4AF4-9765-83F5D33B3D9E}">
      <dgm:prSet/>
      <dgm:spPr/>
      <dgm:t>
        <a:bodyPr/>
        <a:lstStyle/>
        <a:p>
          <a:endParaRPr lang="es-MX"/>
        </a:p>
      </dgm:t>
    </dgm:pt>
    <dgm:pt modelId="{2C98113E-EDC1-423F-813F-F9FE412C97A8}" type="sibTrans" cxnId="{ED4969A8-14AA-4AF4-9765-83F5D33B3D9E}">
      <dgm:prSet/>
      <dgm:spPr/>
      <dgm:t>
        <a:bodyPr/>
        <a:lstStyle/>
        <a:p>
          <a:endParaRPr lang="es-MX"/>
        </a:p>
      </dgm:t>
    </dgm:pt>
    <dgm:pt modelId="{794E91F9-C8DA-4AF7-9DC8-7246EF036909}">
      <dgm:prSet phldrT="[Texto]"/>
      <dgm:spPr/>
      <dgm:t>
        <a:bodyPr/>
        <a:lstStyle/>
        <a:p>
          <a:r>
            <a:rPr lang="es-MX" dirty="0" smtClean="0"/>
            <a:t>Ausubel</a:t>
          </a:r>
        </a:p>
        <a:p>
          <a:r>
            <a:rPr lang="es-MX" dirty="0" smtClean="0"/>
            <a:t>«El aprendizaje significativo»</a:t>
          </a:r>
          <a:endParaRPr lang="es-MX" dirty="0"/>
        </a:p>
      </dgm:t>
    </dgm:pt>
    <dgm:pt modelId="{0A33D293-E02A-45E2-A142-04411FF5CF9E}" type="parTrans" cxnId="{0B1778C5-AC7A-45A4-92D1-808F17423937}">
      <dgm:prSet/>
      <dgm:spPr/>
      <dgm:t>
        <a:bodyPr/>
        <a:lstStyle/>
        <a:p>
          <a:endParaRPr lang="es-MX"/>
        </a:p>
      </dgm:t>
    </dgm:pt>
    <dgm:pt modelId="{82ED7C32-F168-4FEA-9ECD-F1F08D4BD08D}" type="sibTrans" cxnId="{0B1778C5-AC7A-45A4-92D1-808F17423937}">
      <dgm:prSet/>
      <dgm:spPr/>
      <dgm:t>
        <a:bodyPr/>
        <a:lstStyle/>
        <a:p>
          <a:endParaRPr lang="es-MX"/>
        </a:p>
      </dgm:t>
    </dgm:pt>
    <dgm:pt modelId="{FC9F7E30-1CF9-4FDA-A318-BB524E6E6091}">
      <dgm:prSet phldrT="[Texto]"/>
      <dgm:spPr/>
      <dgm:t>
        <a:bodyPr/>
        <a:lstStyle/>
        <a:p>
          <a:r>
            <a:rPr lang="es-MX" dirty="0" err="1" smtClean="0"/>
            <a:t>Vigotsky</a:t>
          </a:r>
          <a:endParaRPr lang="es-MX" dirty="0" smtClean="0"/>
        </a:p>
        <a:p>
          <a:r>
            <a:rPr lang="es-MX" dirty="0" smtClean="0"/>
            <a:t>«Zona de desarrollo próximo»</a:t>
          </a:r>
          <a:endParaRPr lang="es-MX" dirty="0"/>
        </a:p>
      </dgm:t>
    </dgm:pt>
    <dgm:pt modelId="{5D4D2CAF-B7EE-481C-BA61-792CA2B83B27}" type="parTrans" cxnId="{C01F45B6-9642-451D-9C0F-164C3648FD9F}">
      <dgm:prSet/>
      <dgm:spPr/>
      <dgm:t>
        <a:bodyPr/>
        <a:lstStyle/>
        <a:p>
          <a:endParaRPr lang="es-MX"/>
        </a:p>
      </dgm:t>
    </dgm:pt>
    <dgm:pt modelId="{D8A3210C-8E0A-4CBB-AD60-E05F15866BC1}" type="sibTrans" cxnId="{C01F45B6-9642-451D-9C0F-164C3648FD9F}">
      <dgm:prSet/>
      <dgm:spPr/>
      <dgm:t>
        <a:bodyPr/>
        <a:lstStyle/>
        <a:p>
          <a:endParaRPr lang="es-MX"/>
        </a:p>
      </dgm:t>
    </dgm:pt>
    <dgm:pt modelId="{E69FB40F-645F-4708-84F1-71C52452411C}">
      <dgm:prSet phldrT="[Texto]"/>
      <dgm:spPr/>
      <dgm:t>
        <a:bodyPr/>
        <a:lstStyle/>
        <a:p>
          <a:r>
            <a:rPr lang="es-MX" dirty="0" smtClean="0"/>
            <a:t>Bruner «El andamiaje»</a:t>
          </a:r>
          <a:endParaRPr lang="es-MX" dirty="0"/>
        </a:p>
      </dgm:t>
    </dgm:pt>
    <dgm:pt modelId="{C1BF1D0C-F1AB-40DD-8D3B-F83F901502E4}" type="parTrans" cxnId="{BCDDD112-58F7-4B75-B8C8-D72AD52D2451}">
      <dgm:prSet/>
      <dgm:spPr/>
      <dgm:t>
        <a:bodyPr/>
        <a:lstStyle/>
        <a:p>
          <a:endParaRPr lang="es-MX"/>
        </a:p>
      </dgm:t>
    </dgm:pt>
    <dgm:pt modelId="{77E9075E-BF28-4339-889F-8775D945CCFF}" type="sibTrans" cxnId="{BCDDD112-58F7-4B75-B8C8-D72AD52D2451}">
      <dgm:prSet/>
      <dgm:spPr/>
      <dgm:t>
        <a:bodyPr/>
        <a:lstStyle/>
        <a:p>
          <a:endParaRPr lang="es-MX"/>
        </a:p>
      </dgm:t>
    </dgm:pt>
    <dgm:pt modelId="{E37AF09A-7EB3-408D-9F9E-448DCE9A90EA}" type="pres">
      <dgm:prSet presAssocID="{8597602C-B454-4CA4-944D-D3476F988370}" presName="Name0" presStyleCnt="0">
        <dgm:presLayoutVars>
          <dgm:dir/>
          <dgm:resizeHandles val="exact"/>
        </dgm:presLayoutVars>
      </dgm:prSet>
      <dgm:spPr/>
    </dgm:pt>
    <dgm:pt modelId="{9E79FFAA-8E20-4558-A0F2-26A2479B4A19}" type="pres">
      <dgm:prSet presAssocID="{8597602C-B454-4CA4-944D-D3476F988370}" presName="fgShape" presStyleLbl="fgShp" presStyleIdx="0" presStyleCnt="1"/>
      <dgm:spPr/>
    </dgm:pt>
    <dgm:pt modelId="{8EF4C597-2029-44BE-8DCF-2D49576F521C}" type="pres">
      <dgm:prSet presAssocID="{8597602C-B454-4CA4-944D-D3476F988370}" presName="linComp" presStyleCnt="0"/>
      <dgm:spPr/>
    </dgm:pt>
    <dgm:pt modelId="{CA044947-693F-41CA-8BCB-92DCEBE48C74}" type="pres">
      <dgm:prSet presAssocID="{A1CE5642-07BB-4F7B-8572-D3D7745AA2B4}" presName="compNode" presStyleCnt="0"/>
      <dgm:spPr/>
    </dgm:pt>
    <dgm:pt modelId="{BD94C99B-E634-4D26-B1A2-206EB255FB0C}" type="pres">
      <dgm:prSet presAssocID="{A1CE5642-07BB-4F7B-8572-D3D7745AA2B4}" presName="bkgdShape" presStyleLbl="node1" presStyleIdx="0" presStyleCnt="4"/>
      <dgm:spPr/>
      <dgm:t>
        <a:bodyPr/>
        <a:lstStyle/>
        <a:p>
          <a:endParaRPr lang="es-MX"/>
        </a:p>
      </dgm:t>
    </dgm:pt>
    <dgm:pt modelId="{7F35780C-90F1-4619-B12C-9CBE1A25DD51}" type="pres">
      <dgm:prSet presAssocID="{A1CE5642-07BB-4F7B-8572-D3D7745AA2B4}" presName="nodeTx" presStyleLbl="node1" presStyleIdx="0" presStyleCnt="4">
        <dgm:presLayoutVars>
          <dgm:bulletEnabled val="1"/>
        </dgm:presLayoutVars>
      </dgm:prSet>
      <dgm:spPr/>
      <dgm:t>
        <a:bodyPr/>
        <a:lstStyle/>
        <a:p>
          <a:endParaRPr lang="es-MX"/>
        </a:p>
      </dgm:t>
    </dgm:pt>
    <dgm:pt modelId="{F98CAF96-50FC-4B8C-906A-FF00DC0DBF18}" type="pres">
      <dgm:prSet presAssocID="{A1CE5642-07BB-4F7B-8572-D3D7745AA2B4}" presName="invisiNode" presStyleLbl="node1" presStyleIdx="0" presStyleCnt="4"/>
      <dgm:spPr/>
    </dgm:pt>
    <dgm:pt modelId="{8FA7368F-085B-4963-A2AD-ED61E081BD74}" type="pres">
      <dgm:prSet presAssocID="{A1CE5642-07BB-4F7B-8572-D3D7745AA2B4}" presName="imagNode" presStyleLbl="fgImgPlace1" presStyleIdx="0" presStyleCnt="4"/>
      <dgm:spPr>
        <a:blipFill>
          <a:blip xmlns:r="http://schemas.openxmlformats.org/officeDocument/2006/relationships" r:embed="rId1" cstate="email">
            <a:extLst>
              <a:ext uri="{28A0092B-C50C-407E-A947-70E740481C1C}">
                <a14:useLocalDpi xmlns:a14="http://schemas.microsoft.com/office/drawing/2010/main" val="0"/>
              </a:ext>
            </a:extLst>
          </a:blip>
          <a:srcRect/>
          <a:stretch>
            <a:fillRect t="-21000" b="-21000"/>
          </a:stretch>
        </a:blipFill>
      </dgm:spPr>
    </dgm:pt>
    <dgm:pt modelId="{8C96C9C2-7199-4905-8660-96B90D40B716}" type="pres">
      <dgm:prSet presAssocID="{2C98113E-EDC1-423F-813F-F9FE412C97A8}" presName="sibTrans" presStyleLbl="sibTrans2D1" presStyleIdx="0" presStyleCnt="0"/>
      <dgm:spPr/>
      <dgm:t>
        <a:bodyPr/>
        <a:lstStyle/>
        <a:p>
          <a:endParaRPr lang="es-ES"/>
        </a:p>
      </dgm:t>
    </dgm:pt>
    <dgm:pt modelId="{FFA895A5-1B71-4681-9093-BDC3A53FA569}" type="pres">
      <dgm:prSet presAssocID="{794E91F9-C8DA-4AF7-9DC8-7246EF036909}" presName="compNode" presStyleCnt="0"/>
      <dgm:spPr/>
    </dgm:pt>
    <dgm:pt modelId="{04BCAF39-C21E-4BD6-B306-60E7610A015C}" type="pres">
      <dgm:prSet presAssocID="{794E91F9-C8DA-4AF7-9DC8-7246EF036909}" presName="bkgdShape" presStyleLbl="node1" presStyleIdx="1" presStyleCnt="4"/>
      <dgm:spPr/>
      <dgm:t>
        <a:bodyPr/>
        <a:lstStyle/>
        <a:p>
          <a:endParaRPr lang="es-MX"/>
        </a:p>
      </dgm:t>
    </dgm:pt>
    <dgm:pt modelId="{3578138E-6719-4DB8-BFDF-AE2819AEBAB6}" type="pres">
      <dgm:prSet presAssocID="{794E91F9-C8DA-4AF7-9DC8-7246EF036909}" presName="nodeTx" presStyleLbl="node1" presStyleIdx="1" presStyleCnt="4">
        <dgm:presLayoutVars>
          <dgm:bulletEnabled val="1"/>
        </dgm:presLayoutVars>
      </dgm:prSet>
      <dgm:spPr/>
      <dgm:t>
        <a:bodyPr/>
        <a:lstStyle/>
        <a:p>
          <a:endParaRPr lang="es-MX"/>
        </a:p>
      </dgm:t>
    </dgm:pt>
    <dgm:pt modelId="{1E8DD7AF-23B5-4F27-ACF6-66C8486A9121}" type="pres">
      <dgm:prSet presAssocID="{794E91F9-C8DA-4AF7-9DC8-7246EF036909}" presName="invisiNode" presStyleLbl="node1" presStyleIdx="1" presStyleCnt="4"/>
      <dgm:spPr/>
    </dgm:pt>
    <dgm:pt modelId="{44288DEC-FD2C-42D7-8F63-C00DC934B5B8}" type="pres">
      <dgm:prSet presAssocID="{794E91F9-C8DA-4AF7-9DC8-7246EF036909}" presName="imagNode" presStyleLbl="fgImgPlace1" presStyleIdx="1" presStyleCnt="4"/>
      <dgm:spPr>
        <a:blipFill>
          <a:blip xmlns:r="http://schemas.openxmlformats.org/officeDocument/2006/relationships" r:embed="rId2" cstate="email">
            <a:extLst>
              <a:ext uri="{28A0092B-C50C-407E-A947-70E740481C1C}">
                <a14:useLocalDpi xmlns:a14="http://schemas.microsoft.com/office/drawing/2010/main" val="0"/>
              </a:ext>
            </a:extLst>
          </a:blip>
          <a:srcRect/>
          <a:stretch>
            <a:fillRect t="-20000" b="-20000"/>
          </a:stretch>
        </a:blipFill>
      </dgm:spPr>
    </dgm:pt>
    <dgm:pt modelId="{24258578-FCB8-49AF-B7C5-ADC01F882929}" type="pres">
      <dgm:prSet presAssocID="{82ED7C32-F168-4FEA-9ECD-F1F08D4BD08D}" presName="sibTrans" presStyleLbl="sibTrans2D1" presStyleIdx="0" presStyleCnt="0"/>
      <dgm:spPr/>
      <dgm:t>
        <a:bodyPr/>
        <a:lstStyle/>
        <a:p>
          <a:endParaRPr lang="es-ES"/>
        </a:p>
      </dgm:t>
    </dgm:pt>
    <dgm:pt modelId="{B28A3536-5C38-4F64-93C4-643113C590D3}" type="pres">
      <dgm:prSet presAssocID="{FC9F7E30-1CF9-4FDA-A318-BB524E6E6091}" presName="compNode" presStyleCnt="0"/>
      <dgm:spPr/>
    </dgm:pt>
    <dgm:pt modelId="{81DCD6CB-66E2-4EFA-912E-936DE7EA32C8}" type="pres">
      <dgm:prSet presAssocID="{FC9F7E30-1CF9-4FDA-A318-BB524E6E6091}" presName="bkgdShape" presStyleLbl="node1" presStyleIdx="2" presStyleCnt="4"/>
      <dgm:spPr/>
      <dgm:t>
        <a:bodyPr/>
        <a:lstStyle/>
        <a:p>
          <a:endParaRPr lang="es-ES"/>
        </a:p>
      </dgm:t>
    </dgm:pt>
    <dgm:pt modelId="{E28E81E9-D047-4652-BC4E-6A8167FB81AB}" type="pres">
      <dgm:prSet presAssocID="{FC9F7E30-1CF9-4FDA-A318-BB524E6E6091}" presName="nodeTx" presStyleLbl="node1" presStyleIdx="2" presStyleCnt="4">
        <dgm:presLayoutVars>
          <dgm:bulletEnabled val="1"/>
        </dgm:presLayoutVars>
      </dgm:prSet>
      <dgm:spPr/>
      <dgm:t>
        <a:bodyPr/>
        <a:lstStyle/>
        <a:p>
          <a:endParaRPr lang="es-ES"/>
        </a:p>
      </dgm:t>
    </dgm:pt>
    <dgm:pt modelId="{63284FD9-8196-46FD-8CE0-99BA1AB11014}" type="pres">
      <dgm:prSet presAssocID="{FC9F7E30-1CF9-4FDA-A318-BB524E6E6091}" presName="invisiNode" presStyleLbl="node1" presStyleIdx="2" presStyleCnt="4"/>
      <dgm:spPr/>
    </dgm:pt>
    <dgm:pt modelId="{6E221C83-EEBF-462B-B6AF-969357D34BAD}" type="pres">
      <dgm:prSet presAssocID="{FC9F7E30-1CF9-4FDA-A318-BB524E6E6091}" presName="imagNode" presStyleLbl="fgImgPlace1" presStyleIdx="2" presStyleCnt="4"/>
      <dgm:spPr>
        <a:blipFill>
          <a:blip xmlns:r="http://schemas.openxmlformats.org/officeDocument/2006/relationships" r:embed="rId3">
            <a:extLst>
              <a:ext uri="{28A0092B-C50C-407E-A947-70E740481C1C}">
                <a14:useLocalDpi xmlns:a14="http://schemas.microsoft.com/office/drawing/2010/main" val="0"/>
              </a:ext>
            </a:extLst>
          </a:blip>
          <a:srcRect/>
          <a:stretch>
            <a:fillRect t="-30000" b="-30000"/>
          </a:stretch>
        </a:blipFill>
      </dgm:spPr>
    </dgm:pt>
    <dgm:pt modelId="{7C1C93A6-DBA6-410D-BDAC-18CDD7027CB8}" type="pres">
      <dgm:prSet presAssocID="{D8A3210C-8E0A-4CBB-AD60-E05F15866BC1}" presName="sibTrans" presStyleLbl="sibTrans2D1" presStyleIdx="0" presStyleCnt="0"/>
      <dgm:spPr/>
      <dgm:t>
        <a:bodyPr/>
        <a:lstStyle/>
        <a:p>
          <a:endParaRPr lang="es-ES"/>
        </a:p>
      </dgm:t>
    </dgm:pt>
    <dgm:pt modelId="{4964CCAC-925B-43C8-9A82-6C0FE4726323}" type="pres">
      <dgm:prSet presAssocID="{E69FB40F-645F-4708-84F1-71C52452411C}" presName="compNode" presStyleCnt="0"/>
      <dgm:spPr/>
    </dgm:pt>
    <dgm:pt modelId="{8730010E-932E-42DE-A8DE-659A3F98511A}" type="pres">
      <dgm:prSet presAssocID="{E69FB40F-645F-4708-84F1-71C52452411C}" presName="bkgdShape" presStyleLbl="node1" presStyleIdx="3" presStyleCnt="4" custLinFactNeighborX="95"/>
      <dgm:spPr/>
      <dgm:t>
        <a:bodyPr/>
        <a:lstStyle/>
        <a:p>
          <a:endParaRPr lang="es-MX"/>
        </a:p>
      </dgm:t>
    </dgm:pt>
    <dgm:pt modelId="{1DB7C34E-B650-4367-88F7-9EDF38043543}" type="pres">
      <dgm:prSet presAssocID="{E69FB40F-645F-4708-84F1-71C52452411C}" presName="nodeTx" presStyleLbl="node1" presStyleIdx="3" presStyleCnt="4">
        <dgm:presLayoutVars>
          <dgm:bulletEnabled val="1"/>
        </dgm:presLayoutVars>
      </dgm:prSet>
      <dgm:spPr/>
      <dgm:t>
        <a:bodyPr/>
        <a:lstStyle/>
        <a:p>
          <a:endParaRPr lang="es-MX"/>
        </a:p>
      </dgm:t>
    </dgm:pt>
    <dgm:pt modelId="{E86ACA28-2883-43AB-A6D5-E3FE5B6124E7}" type="pres">
      <dgm:prSet presAssocID="{E69FB40F-645F-4708-84F1-71C52452411C}" presName="invisiNode" presStyleLbl="node1" presStyleIdx="3" presStyleCnt="4"/>
      <dgm:spPr/>
    </dgm:pt>
    <dgm:pt modelId="{DA86A27B-2CAC-415E-AF07-2A5ADBB3EDB1}" type="pres">
      <dgm:prSet presAssocID="{E69FB40F-645F-4708-84F1-71C52452411C}" presName="imagNode" presStyleLbl="fgImgPlace1" presStyleIdx="3" presStyleCnt="4"/>
      <dgm:spPr>
        <a:blipFill>
          <a:blip xmlns:r="http://schemas.openxmlformats.org/officeDocument/2006/relationships" r:embed="rId4" cstate="email">
            <a:extLst>
              <a:ext uri="{28A0092B-C50C-407E-A947-70E740481C1C}">
                <a14:useLocalDpi xmlns:a14="http://schemas.microsoft.com/office/drawing/2010/main" val="0"/>
              </a:ext>
            </a:extLst>
          </a:blip>
          <a:srcRect/>
          <a:stretch>
            <a:fillRect l="-16000" r="-16000"/>
          </a:stretch>
        </a:blipFill>
      </dgm:spPr>
    </dgm:pt>
  </dgm:ptLst>
  <dgm:cxnLst>
    <dgm:cxn modelId="{CA6C77AF-3F5E-4028-BF1C-A5DAFE5DE5D3}" type="presOf" srcId="{794E91F9-C8DA-4AF7-9DC8-7246EF036909}" destId="{04BCAF39-C21E-4BD6-B306-60E7610A015C}" srcOrd="0" destOrd="0" presId="urn:microsoft.com/office/officeart/2005/8/layout/hList7#1"/>
    <dgm:cxn modelId="{0B1778C5-AC7A-45A4-92D1-808F17423937}" srcId="{8597602C-B454-4CA4-944D-D3476F988370}" destId="{794E91F9-C8DA-4AF7-9DC8-7246EF036909}" srcOrd="1" destOrd="0" parTransId="{0A33D293-E02A-45E2-A142-04411FF5CF9E}" sibTransId="{82ED7C32-F168-4FEA-9ECD-F1F08D4BD08D}"/>
    <dgm:cxn modelId="{C4E37425-BCA0-4898-814D-39BA85CF17A8}" type="presOf" srcId="{A1CE5642-07BB-4F7B-8572-D3D7745AA2B4}" destId="{7F35780C-90F1-4619-B12C-9CBE1A25DD51}" srcOrd="1" destOrd="0" presId="urn:microsoft.com/office/officeart/2005/8/layout/hList7#1"/>
    <dgm:cxn modelId="{130AAE79-BF2A-4706-9D95-CA4556F9DFA3}" type="presOf" srcId="{D8A3210C-8E0A-4CBB-AD60-E05F15866BC1}" destId="{7C1C93A6-DBA6-410D-BDAC-18CDD7027CB8}" srcOrd="0" destOrd="0" presId="urn:microsoft.com/office/officeart/2005/8/layout/hList7#1"/>
    <dgm:cxn modelId="{C01F45B6-9642-451D-9C0F-164C3648FD9F}" srcId="{8597602C-B454-4CA4-944D-D3476F988370}" destId="{FC9F7E30-1CF9-4FDA-A318-BB524E6E6091}" srcOrd="2" destOrd="0" parTransId="{5D4D2CAF-B7EE-481C-BA61-792CA2B83B27}" sibTransId="{D8A3210C-8E0A-4CBB-AD60-E05F15866BC1}"/>
    <dgm:cxn modelId="{BCDDD112-58F7-4B75-B8C8-D72AD52D2451}" srcId="{8597602C-B454-4CA4-944D-D3476F988370}" destId="{E69FB40F-645F-4708-84F1-71C52452411C}" srcOrd="3" destOrd="0" parTransId="{C1BF1D0C-F1AB-40DD-8D3B-F83F901502E4}" sibTransId="{77E9075E-BF28-4339-889F-8775D945CCFF}"/>
    <dgm:cxn modelId="{B8422487-91D0-4323-A715-EAB79B6A96B6}" type="presOf" srcId="{A1CE5642-07BB-4F7B-8572-D3D7745AA2B4}" destId="{BD94C99B-E634-4D26-B1A2-206EB255FB0C}" srcOrd="0" destOrd="0" presId="urn:microsoft.com/office/officeart/2005/8/layout/hList7#1"/>
    <dgm:cxn modelId="{7F9AA53C-A6C1-4BF9-BA76-4CBBF49F3DB8}" type="presOf" srcId="{E69FB40F-645F-4708-84F1-71C52452411C}" destId="{1DB7C34E-B650-4367-88F7-9EDF38043543}" srcOrd="1" destOrd="0" presId="urn:microsoft.com/office/officeart/2005/8/layout/hList7#1"/>
    <dgm:cxn modelId="{3D3B319D-DB49-4D39-B0E5-0FA96A806BE1}" type="presOf" srcId="{794E91F9-C8DA-4AF7-9DC8-7246EF036909}" destId="{3578138E-6719-4DB8-BFDF-AE2819AEBAB6}" srcOrd="1" destOrd="0" presId="urn:microsoft.com/office/officeart/2005/8/layout/hList7#1"/>
    <dgm:cxn modelId="{AC599769-EF42-46AE-A412-2C8C20EA7E0B}" type="presOf" srcId="{8597602C-B454-4CA4-944D-D3476F988370}" destId="{E37AF09A-7EB3-408D-9F9E-448DCE9A90EA}" srcOrd="0" destOrd="0" presId="urn:microsoft.com/office/officeart/2005/8/layout/hList7#1"/>
    <dgm:cxn modelId="{ED4969A8-14AA-4AF4-9765-83F5D33B3D9E}" srcId="{8597602C-B454-4CA4-944D-D3476F988370}" destId="{A1CE5642-07BB-4F7B-8572-D3D7745AA2B4}" srcOrd="0" destOrd="0" parTransId="{F783BF08-90D0-4616-90D1-C14B2AE51B12}" sibTransId="{2C98113E-EDC1-423F-813F-F9FE412C97A8}"/>
    <dgm:cxn modelId="{22ECE042-BAE8-4B6E-90D6-D5F874E19621}" type="presOf" srcId="{2C98113E-EDC1-423F-813F-F9FE412C97A8}" destId="{8C96C9C2-7199-4905-8660-96B90D40B716}" srcOrd="0" destOrd="0" presId="urn:microsoft.com/office/officeart/2005/8/layout/hList7#1"/>
    <dgm:cxn modelId="{5E166EE8-D1B8-4A7B-A0FB-568A4DFD8BF4}" type="presOf" srcId="{FC9F7E30-1CF9-4FDA-A318-BB524E6E6091}" destId="{E28E81E9-D047-4652-BC4E-6A8167FB81AB}" srcOrd="1" destOrd="0" presId="urn:microsoft.com/office/officeart/2005/8/layout/hList7#1"/>
    <dgm:cxn modelId="{6E858D16-70BD-471F-8EA5-0E3394AC5DE3}" type="presOf" srcId="{E69FB40F-645F-4708-84F1-71C52452411C}" destId="{8730010E-932E-42DE-A8DE-659A3F98511A}" srcOrd="0" destOrd="0" presId="urn:microsoft.com/office/officeart/2005/8/layout/hList7#1"/>
    <dgm:cxn modelId="{8B12C159-1345-4E6F-B57D-5B32BC5870BE}" type="presOf" srcId="{FC9F7E30-1CF9-4FDA-A318-BB524E6E6091}" destId="{81DCD6CB-66E2-4EFA-912E-936DE7EA32C8}" srcOrd="0" destOrd="0" presId="urn:microsoft.com/office/officeart/2005/8/layout/hList7#1"/>
    <dgm:cxn modelId="{C07BC18B-D8AF-4F30-9504-7EE1395CEAFC}" type="presOf" srcId="{82ED7C32-F168-4FEA-9ECD-F1F08D4BD08D}" destId="{24258578-FCB8-49AF-B7C5-ADC01F882929}" srcOrd="0" destOrd="0" presId="urn:microsoft.com/office/officeart/2005/8/layout/hList7#1"/>
    <dgm:cxn modelId="{F270374A-117D-451E-842F-673E65EE132B}" type="presParOf" srcId="{E37AF09A-7EB3-408D-9F9E-448DCE9A90EA}" destId="{9E79FFAA-8E20-4558-A0F2-26A2479B4A19}" srcOrd="0" destOrd="0" presId="urn:microsoft.com/office/officeart/2005/8/layout/hList7#1"/>
    <dgm:cxn modelId="{5DCC6CD4-1DB8-440E-9DE0-33329F90469E}" type="presParOf" srcId="{E37AF09A-7EB3-408D-9F9E-448DCE9A90EA}" destId="{8EF4C597-2029-44BE-8DCF-2D49576F521C}" srcOrd="1" destOrd="0" presId="urn:microsoft.com/office/officeart/2005/8/layout/hList7#1"/>
    <dgm:cxn modelId="{231E2981-BC91-4EA6-864E-68996B4F3C72}" type="presParOf" srcId="{8EF4C597-2029-44BE-8DCF-2D49576F521C}" destId="{CA044947-693F-41CA-8BCB-92DCEBE48C74}" srcOrd="0" destOrd="0" presId="urn:microsoft.com/office/officeart/2005/8/layout/hList7#1"/>
    <dgm:cxn modelId="{25C3E248-211B-4971-A5D1-8266C2E5A103}" type="presParOf" srcId="{CA044947-693F-41CA-8BCB-92DCEBE48C74}" destId="{BD94C99B-E634-4D26-B1A2-206EB255FB0C}" srcOrd="0" destOrd="0" presId="urn:microsoft.com/office/officeart/2005/8/layout/hList7#1"/>
    <dgm:cxn modelId="{51AE2B68-E451-4BD4-9B96-5659504C1112}" type="presParOf" srcId="{CA044947-693F-41CA-8BCB-92DCEBE48C74}" destId="{7F35780C-90F1-4619-B12C-9CBE1A25DD51}" srcOrd="1" destOrd="0" presId="urn:microsoft.com/office/officeart/2005/8/layout/hList7#1"/>
    <dgm:cxn modelId="{C9A506AB-05BC-4CBE-A4C0-45E591B7ACA6}" type="presParOf" srcId="{CA044947-693F-41CA-8BCB-92DCEBE48C74}" destId="{F98CAF96-50FC-4B8C-906A-FF00DC0DBF18}" srcOrd="2" destOrd="0" presId="urn:microsoft.com/office/officeart/2005/8/layout/hList7#1"/>
    <dgm:cxn modelId="{6552E8C5-D1D2-49A7-B6C6-A270DBDC7E43}" type="presParOf" srcId="{CA044947-693F-41CA-8BCB-92DCEBE48C74}" destId="{8FA7368F-085B-4963-A2AD-ED61E081BD74}" srcOrd="3" destOrd="0" presId="urn:microsoft.com/office/officeart/2005/8/layout/hList7#1"/>
    <dgm:cxn modelId="{B900A72F-DF6E-4D09-B374-71D0245FE701}" type="presParOf" srcId="{8EF4C597-2029-44BE-8DCF-2D49576F521C}" destId="{8C96C9C2-7199-4905-8660-96B90D40B716}" srcOrd="1" destOrd="0" presId="urn:microsoft.com/office/officeart/2005/8/layout/hList7#1"/>
    <dgm:cxn modelId="{608E705F-27CC-4566-B22A-82045976FFF3}" type="presParOf" srcId="{8EF4C597-2029-44BE-8DCF-2D49576F521C}" destId="{FFA895A5-1B71-4681-9093-BDC3A53FA569}" srcOrd="2" destOrd="0" presId="urn:microsoft.com/office/officeart/2005/8/layout/hList7#1"/>
    <dgm:cxn modelId="{E5BE189A-AD86-44A8-AABC-B079626ABF98}" type="presParOf" srcId="{FFA895A5-1B71-4681-9093-BDC3A53FA569}" destId="{04BCAF39-C21E-4BD6-B306-60E7610A015C}" srcOrd="0" destOrd="0" presId="urn:microsoft.com/office/officeart/2005/8/layout/hList7#1"/>
    <dgm:cxn modelId="{788E0280-F922-4522-8F62-5CECA997C222}" type="presParOf" srcId="{FFA895A5-1B71-4681-9093-BDC3A53FA569}" destId="{3578138E-6719-4DB8-BFDF-AE2819AEBAB6}" srcOrd="1" destOrd="0" presId="urn:microsoft.com/office/officeart/2005/8/layout/hList7#1"/>
    <dgm:cxn modelId="{2A272FFD-D487-476F-BCE2-860599385929}" type="presParOf" srcId="{FFA895A5-1B71-4681-9093-BDC3A53FA569}" destId="{1E8DD7AF-23B5-4F27-ACF6-66C8486A9121}" srcOrd="2" destOrd="0" presId="urn:microsoft.com/office/officeart/2005/8/layout/hList7#1"/>
    <dgm:cxn modelId="{509DE03C-A170-4C61-B3B8-C758551CBADE}" type="presParOf" srcId="{FFA895A5-1B71-4681-9093-BDC3A53FA569}" destId="{44288DEC-FD2C-42D7-8F63-C00DC934B5B8}" srcOrd="3" destOrd="0" presId="urn:microsoft.com/office/officeart/2005/8/layout/hList7#1"/>
    <dgm:cxn modelId="{8AEBCE88-DCF8-4D9A-B139-FE1C4338A70F}" type="presParOf" srcId="{8EF4C597-2029-44BE-8DCF-2D49576F521C}" destId="{24258578-FCB8-49AF-B7C5-ADC01F882929}" srcOrd="3" destOrd="0" presId="urn:microsoft.com/office/officeart/2005/8/layout/hList7#1"/>
    <dgm:cxn modelId="{7771901C-6788-46FE-B32C-7F52792CA9F5}" type="presParOf" srcId="{8EF4C597-2029-44BE-8DCF-2D49576F521C}" destId="{B28A3536-5C38-4F64-93C4-643113C590D3}" srcOrd="4" destOrd="0" presId="urn:microsoft.com/office/officeart/2005/8/layout/hList7#1"/>
    <dgm:cxn modelId="{6232F822-E1D8-4E87-9150-B4C69B767980}" type="presParOf" srcId="{B28A3536-5C38-4F64-93C4-643113C590D3}" destId="{81DCD6CB-66E2-4EFA-912E-936DE7EA32C8}" srcOrd="0" destOrd="0" presId="urn:microsoft.com/office/officeart/2005/8/layout/hList7#1"/>
    <dgm:cxn modelId="{294488E0-74DE-4C14-B5B6-3E792D49BC94}" type="presParOf" srcId="{B28A3536-5C38-4F64-93C4-643113C590D3}" destId="{E28E81E9-D047-4652-BC4E-6A8167FB81AB}" srcOrd="1" destOrd="0" presId="urn:microsoft.com/office/officeart/2005/8/layout/hList7#1"/>
    <dgm:cxn modelId="{F05F9019-8164-4DD0-B2D2-3AA3C7ADBC33}" type="presParOf" srcId="{B28A3536-5C38-4F64-93C4-643113C590D3}" destId="{63284FD9-8196-46FD-8CE0-99BA1AB11014}" srcOrd="2" destOrd="0" presId="urn:microsoft.com/office/officeart/2005/8/layout/hList7#1"/>
    <dgm:cxn modelId="{C524BB0F-A134-4C3F-AC59-2A560EEA3543}" type="presParOf" srcId="{B28A3536-5C38-4F64-93C4-643113C590D3}" destId="{6E221C83-EEBF-462B-B6AF-969357D34BAD}" srcOrd="3" destOrd="0" presId="urn:microsoft.com/office/officeart/2005/8/layout/hList7#1"/>
    <dgm:cxn modelId="{159D87F2-BDB8-413C-8BB8-C99AE9809FCF}" type="presParOf" srcId="{8EF4C597-2029-44BE-8DCF-2D49576F521C}" destId="{7C1C93A6-DBA6-410D-BDAC-18CDD7027CB8}" srcOrd="5" destOrd="0" presId="urn:microsoft.com/office/officeart/2005/8/layout/hList7#1"/>
    <dgm:cxn modelId="{9B75AA15-5206-4C56-899F-7DBC4DAD2E11}" type="presParOf" srcId="{8EF4C597-2029-44BE-8DCF-2D49576F521C}" destId="{4964CCAC-925B-43C8-9A82-6C0FE4726323}" srcOrd="6" destOrd="0" presId="urn:microsoft.com/office/officeart/2005/8/layout/hList7#1"/>
    <dgm:cxn modelId="{DAFCAF11-67CB-4D71-ABA3-DB9822F9577F}" type="presParOf" srcId="{4964CCAC-925B-43C8-9A82-6C0FE4726323}" destId="{8730010E-932E-42DE-A8DE-659A3F98511A}" srcOrd="0" destOrd="0" presId="urn:microsoft.com/office/officeart/2005/8/layout/hList7#1"/>
    <dgm:cxn modelId="{C02F2BF9-0816-4C7D-8A61-B21D1EA00343}" type="presParOf" srcId="{4964CCAC-925B-43C8-9A82-6C0FE4726323}" destId="{1DB7C34E-B650-4367-88F7-9EDF38043543}" srcOrd="1" destOrd="0" presId="urn:microsoft.com/office/officeart/2005/8/layout/hList7#1"/>
    <dgm:cxn modelId="{BB4388C7-B91C-4DD7-B53D-697F8C0FDE9D}" type="presParOf" srcId="{4964CCAC-925B-43C8-9A82-6C0FE4726323}" destId="{E86ACA28-2883-43AB-A6D5-E3FE5B6124E7}" srcOrd="2" destOrd="0" presId="urn:microsoft.com/office/officeart/2005/8/layout/hList7#1"/>
    <dgm:cxn modelId="{9E8827C3-CD40-488A-B96F-9CC3BE22E932}" type="presParOf" srcId="{4964CCAC-925B-43C8-9A82-6C0FE4726323}" destId="{DA86A27B-2CAC-415E-AF07-2A5ADBB3EDB1}" srcOrd="3" destOrd="0" presId="urn:microsoft.com/office/officeart/2005/8/layout/hList7#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EEFABD7-02D1-448D-833A-C749989A20C0}" type="doc">
      <dgm:prSet loTypeId="urn:microsoft.com/office/officeart/2008/layout/IncreasingCircleProcess" loCatId="list" qsTypeId="urn:microsoft.com/office/officeart/2005/8/quickstyle/simple1" qsCatId="simple" csTypeId="urn:microsoft.com/office/officeart/2005/8/colors/colorful3" csCatId="colorful" phldr="1"/>
      <dgm:spPr/>
      <dgm:t>
        <a:bodyPr/>
        <a:lstStyle/>
        <a:p>
          <a:endParaRPr lang="es-MX"/>
        </a:p>
      </dgm:t>
    </dgm:pt>
    <dgm:pt modelId="{BA71C15A-B98C-42C2-A896-B1D568FC0974}">
      <dgm:prSet phldrT="[Texto]" custT="1"/>
      <dgm:spPr/>
      <dgm:t>
        <a:bodyPr/>
        <a:lstStyle/>
        <a:p>
          <a:r>
            <a:rPr lang="es-MX" sz="1800" dirty="0" smtClean="0"/>
            <a:t>El desarrollo cognoscitivo</a:t>
          </a:r>
          <a:endParaRPr lang="es-MX" sz="1800" dirty="0"/>
        </a:p>
      </dgm:t>
    </dgm:pt>
    <dgm:pt modelId="{37923507-2B21-416A-8BAB-7E2B124EB61A}" type="parTrans" cxnId="{B6F5865A-0A72-42B2-909C-ACC2535C7D9B}">
      <dgm:prSet/>
      <dgm:spPr/>
      <dgm:t>
        <a:bodyPr/>
        <a:lstStyle/>
        <a:p>
          <a:endParaRPr lang="es-MX"/>
        </a:p>
      </dgm:t>
    </dgm:pt>
    <dgm:pt modelId="{53C0623C-2081-4BA2-A65A-8D57EB5CCE7D}" type="sibTrans" cxnId="{B6F5865A-0A72-42B2-909C-ACC2535C7D9B}">
      <dgm:prSet/>
      <dgm:spPr/>
      <dgm:t>
        <a:bodyPr/>
        <a:lstStyle/>
        <a:p>
          <a:endParaRPr lang="es-MX"/>
        </a:p>
      </dgm:t>
    </dgm:pt>
    <dgm:pt modelId="{330A9B46-FF5E-4AEA-B41F-EDFD34CEE1DC}">
      <dgm:prSet phldrT="[Texto]" custT="1"/>
      <dgm:spPr/>
      <dgm:t>
        <a:bodyPr/>
        <a:lstStyle/>
        <a:p>
          <a:pPr algn="just"/>
          <a:r>
            <a:rPr lang="es-MX" sz="1800" dirty="0" smtClean="0"/>
            <a:t>Ayuda a los seres humanos a  sobrevivir y a adaptarse a su ambiente</a:t>
          </a:r>
          <a:endParaRPr lang="es-MX" sz="1800" dirty="0"/>
        </a:p>
      </dgm:t>
    </dgm:pt>
    <dgm:pt modelId="{727DB54A-4FC4-4518-80AA-55FB08F041FD}" type="parTrans" cxnId="{04B736CB-5B88-4611-ACE4-E7D005719FA1}">
      <dgm:prSet/>
      <dgm:spPr/>
      <dgm:t>
        <a:bodyPr/>
        <a:lstStyle/>
        <a:p>
          <a:endParaRPr lang="es-MX"/>
        </a:p>
      </dgm:t>
    </dgm:pt>
    <dgm:pt modelId="{283D0AE0-C946-4431-82DB-63454ADD8469}" type="sibTrans" cxnId="{04B736CB-5B88-4611-ACE4-E7D005719FA1}">
      <dgm:prSet/>
      <dgm:spPr/>
      <dgm:t>
        <a:bodyPr/>
        <a:lstStyle/>
        <a:p>
          <a:endParaRPr lang="es-MX"/>
        </a:p>
      </dgm:t>
    </dgm:pt>
    <dgm:pt modelId="{71AF9AA3-9EB3-4EEE-BA41-2576C9443C4E}">
      <dgm:prSet phldrT="[Texto]" custT="1"/>
      <dgm:spPr/>
      <dgm:t>
        <a:bodyPr/>
        <a:lstStyle/>
        <a:p>
          <a:r>
            <a:rPr lang="es-MX" sz="1700" dirty="0" smtClean="0"/>
            <a:t>Conocimiento humano</a:t>
          </a:r>
          <a:endParaRPr lang="es-MX" sz="1700" dirty="0"/>
        </a:p>
      </dgm:t>
    </dgm:pt>
    <dgm:pt modelId="{D50B07FE-8A0D-403A-AC1C-A98A0A9E759F}" type="parTrans" cxnId="{D9B2B829-8D7B-4EBE-92FC-48B72E04596F}">
      <dgm:prSet/>
      <dgm:spPr/>
      <dgm:t>
        <a:bodyPr/>
        <a:lstStyle/>
        <a:p>
          <a:endParaRPr lang="es-MX"/>
        </a:p>
      </dgm:t>
    </dgm:pt>
    <dgm:pt modelId="{7F107B1A-EF0B-4B16-B458-8D5B418B4D29}" type="sibTrans" cxnId="{D9B2B829-8D7B-4EBE-92FC-48B72E04596F}">
      <dgm:prSet/>
      <dgm:spPr/>
      <dgm:t>
        <a:bodyPr/>
        <a:lstStyle/>
        <a:p>
          <a:endParaRPr lang="es-MX"/>
        </a:p>
      </dgm:t>
    </dgm:pt>
    <dgm:pt modelId="{2749BC9C-7792-4C27-A55F-D2634E633730}">
      <dgm:prSet phldrT="[Texto]" custT="1"/>
      <dgm:spPr/>
      <dgm:t>
        <a:bodyPr/>
        <a:lstStyle/>
        <a:p>
          <a:pPr algn="l"/>
          <a:endParaRPr lang="es-MX" sz="1100" dirty="0" smtClean="0"/>
        </a:p>
        <a:p>
          <a:pPr algn="just"/>
          <a:r>
            <a:rPr lang="es-MX" sz="1600" dirty="0" smtClean="0"/>
            <a:t>No se construye de forma inmediata sino que es construido activamente por el individuo. </a:t>
          </a:r>
        </a:p>
        <a:p>
          <a:pPr algn="just"/>
          <a:endParaRPr lang="es-MX" sz="1600" dirty="0" smtClean="0"/>
        </a:p>
        <a:p>
          <a:pPr algn="just"/>
          <a:r>
            <a:rPr lang="es-MX" sz="1500" b="1" dirty="0" smtClean="0"/>
            <a:t>Asimilación y Acomodación</a:t>
          </a:r>
        </a:p>
        <a:p>
          <a:pPr algn="l"/>
          <a:endParaRPr lang="es-MX" sz="1100" dirty="0"/>
        </a:p>
      </dgm:t>
    </dgm:pt>
    <dgm:pt modelId="{749A594A-6F70-4DAA-BC16-925B5BEF6933}" type="parTrans" cxnId="{40CF9660-F87D-43FB-A8FA-D9DA22FFBB6F}">
      <dgm:prSet/>
      <dgm:spPr/>
      <dgm:t>
        <a:bodyPr/>
        <a:lstStyle/>
        <a:p>
          <a:endParaRPr lang="es-MX"/>
        </a:p>
      </dgm:t>
    </dgm:pt>
    <dgm:pt modelId="{F74FA9F7-703F-4006-BC5E-ACDD37BA588E}" type="sibTrans" cxnId="{40CF9660-F87D-43FB-A8FA-D9DA22FFBB6F}">
      <dgm:prSet/>
      <dgm:spPr/>
      <dgm:t>
        <a:bodyPr/>
        <a:lstStyle/>
        <a:p>
          <a:endParaRPr lang="es-MX"/>
        </a:p>
      </dgm:t>
    </dgm:pt>
    <dgm:pt modelId="{F1AD66D4-1739-42E5-A86B-CAF2EDB3C9F1}">
      <dgm:prSet phldrT="[Texto]" custT="1"/>
      <dgm:spPr/>
      <dgm:t>
        <a:bodyPr/>
        <a:lstStyle/>
        <a:p>
          <a:pPr algn="just"/>
          <a:r>
            <a:rPr lang="es-MX" sz="1600" dirty="0" smtClean="0"/>
            <a:t>1: deseo del hombre de poseer un conocimiento</a:t>
          </a:r>
        </a:p>
      </dgm:t>
    </dgm:pt>
    <dgm:pt modelId="{94C878A4-D426-403B-993F-D5F624705DC4}" type="parTrans" cxnId="{7C70D6EF-92E5-4C7E-B4C6-234013986F5E}">
      <dgm:prSet/>
      <dgm:spPr/>
      <dgm:t>
        <a:bodyPr/>
        <a:lstStyle/>
        <a:p>
          <a:endParaRPr lang="es-MX"/>
        </a:p>
      </dgm:t>
    </dgm:pt>
    <dgm:pt modelId="{AEE039E7-317C-46D6-891F-DCB299AB275B}" type="sibTrans" cxnId="{7C70D6EF-92E5-4C7E-B4C6-234013986F5E}">
      <dgm:prSet/>
      <dgm:spPr/>
      <dgm:t>
        <a:bodyPr/>
        <a:lstStyle/>
        <a:p>
          <a:endParaRPr lang="es-MX"/>
        </a:p>
      </dgm:t>
    </dgm:pt>
    <dgm:pt modelId="{0E696307-C8E9-4A67-80C4-7F7ADEA1F11E}">
      <dgm:prSet phldrT="[Texto]"/>
      <dgm:spPr/>
      <dgm:t>
        <a:bodyPr/>
        <a:lstStyle/>
        <a:p>
          <a:pPr algn="l"/>
          <a:endParaRPr lang="es-MX" sz="1100" dirty="0"/>
        </a:p>
      </dgm:t>
    </dgm:pt>
    <dgm:pt modelId="{CBFF0D7A-FD3C-4DF0-80B4-BE93347A3771}" type="parTrans" cxnId="{DD0CBA66-BB88-4719-B084-0D28A5B7060E}">
      <dgm:prSet/>
      <dgm:spPr/>
      <dgm:t>
        <a:bodyPr/>
        <a:lstStyle/>
        <a:p>
          <a:endParaRPr lang="es-MX"/>
        </a:p>
      </dgm:t>
    </dgm:pt>
    <dgm:pt modelId="{F2262CB6-56E4-4D7A-918D-1D712CC8229A}" type="sibTrans" cxnId="{DD0CBA66-BB88-4719-B084-0D28A5B7060E}">
      <dgm:prSet/>
      <dgm:spPr/>
      <dgm:t>
        <a:bodyPr/>
        <a:lstStyle/>
        <a:p>
          <a:endParaRPr lang="es-MX"/>
        </a:p>
      </dgm:t>
    </dgm:pt>
    <dgm:pt modelId="{324A2675-6FCB-47EE-AF78-CF093B311673}">
      <dgm:prSet phldrT="[Texto]" custT="1"/>
      <dgm:spPr/>
      <dgm:t>
        <a:bodyPr/>
        <a:lstStyle/>
        <a:p>
          <a:r>
            <a:rPr lang="es-MX" sz="1800" dirty="0" smtClean="0"/>
            <a:t>Construcción </a:t>
          </a:r>
          <a:r>
            <a:rPr lang="es-MX" sz="1800" dirty="0" smtClean="0"/>
            <a:t>del conocimiento</a:t>
          </a:r>
        </a:p>
        <a:p>
          <a:endParaRPr lang="es-MX" sz="1800" dirty="0" smtClean="0"/>
        </a:p>
      </dgm:t>
    </dgm:pt>
    <dgm:pt modelId="{7E295A1D-A7EF-4462-8139-1624DD5D9526}" type="sibTrans" cxnId="{848D87E7-1EA9-43EB-ACDB-FE6C5FAF884C}">
      <dgm:prSet/>
      <dgm:spPr/>
      <dgm:t>
        <a:bodyPr/>
        <a:lstStyle/>
        <a:p>
          <a:endParaRPr lang="es-MX"/>
        </a:p>
      </dgm:t>
    </dgm:pt>
    <dgm:pt modelId="{47321AB5-8A31-4CD5-819E-465B73B2A047}" type="parTrans" cxnId="{848D87E7-1EA9-43EB-ACDB-FE6C5FAF884C}">
      <dgm:prSet/>
      <dgm:spPr/>
      <dgm:t>
        <a:bodyPr/>
        <a:lstStyle/>
        <a:p>
          <a:endParaRPr lang="es-MX"/>
        </a:p>
      </dgm:t>
    </dgm:pt>
    <dgm:pt modelId="{94FB1B13-0281-4574-B267-419D9B1F0094}">
      <dgm:prSet phldrT="[Texto]" custT="1"/>
      <dgm:spPr/>
      <dgm:t>
        <a:bodyPr/>
        <a:lstStyle/>
        <a:p>
          <a:pPr algn="just"/>
          <a:endParaRPr lang="es-MX" sz="1600" dirty="0" smtClean="0"/>
        </a:p>
        <a:p>
          <a:pPr algn="just"/>
          <a:r>
            <a:rPr lang="es-MX" sz="1600" dirty="0" smtClean="0"/>
            <a:t>2</a:t>
          </a:r>
          <a:r>
            <a:rPr lang="es-MX" sz="1600" dirty="0" smtClean="0"/>
            <a:t>. La necesidad de adquirir más datos </a:t>
          </a:r>
        </a:p>
      </dgm:t>
    </dgm:pt>
    <dgm:pt modelId="{BEFA3498-7212-4898-BC9E-6CD9F603B862}" type="parTrans" cxnId="{0501B32D-FC65-47D7-BEDA-E43F6ADFF459}">
      <dgm:prSet/>
      <dgm:spPr/>
      <dgm:t>
        <a:bodyPr/>
        <a:lstStyle/>
        <a:p>
          <a:endParaRPr lang="es-MX"/>
        </a:p>
      </dgm:t>
    </dgm:pt>
    <dgm:pt modelId="{431687A3-A2E7-4A5E-A191-1A1D896ED7A3}" type="sibTrans" cxnId="{0501B32D-FC65-47D7-BEDA-E43F6ADFF459}">
      <dgm:prSet/>
      <dgm:spPr/>
      <dgm:t>
        <a:bodyPr/>
        <a:lstStyle/>
        <a:p>
          <a:endParaRPr lang="es-MX"/>
        </a:p>
      </dgm:t>
    </dgm:pt>
    <dgm:pt modelId="{59CAD2EF-D752-4920-BAF6-1CDD13A25AAE}" type="pres">
      <dgm:prSet presAssocID="{8EEFABD7-02D1-448D-833A-C749989A20C0}" presName="Name0" presStyleCnt="0">
        <dgm:presLayoutVars>
          <dgm:chMax val="7"/>
          <dgm:chPref val="7"/>
          <dgm:dir/>
          <dgm:animOne val="branch"/>
          <dgm:animLvl val="lvl"/>
        </dgm:presLayoutVars>
      </dgm:prSet>
      <dgm:spPr/>
      <dgm:t>
        <a:bodyPr/>
        <a:lstStyle/>
        <a:p>
          <a:endParaRPr lang="es-ES"/>
        </a:p>
      </dgm:t>
    </dgm:pt>
    <dgm:pt modelId="{195EE857-98D4-4798-AF0F-F4FBF1248BB5}" type="pres">
      <dgm:prSet presAssocID="{BA71C15A-B98C-42C2-A896-B1D568FC0974}" presName="composite" presStyleCnt="0"/>
      <dgm:spPr/>
      <dgm:t>
        <a:bodyPr/>
        <a:lstStyle/>
        <a:p>
          <a:endParaRPr lang="es-MX"/>
        </a:p>
      </dgm:t>
    </dgm:pt>
    <dgm:pt modelId="{E202416A-6814-419E-9AA7-8B98BDD9EA84}" type="pres">
      <dgm:prSet presAssocID="{BA71C15A-B98C-42C2-A896-B1D568FC0974}" presName="BackAccent" presStyleLbl="bgShp" presStyleIdx="0" presStyleCnt="3" custLinFactNeighborX="-266"/>
      <dgm:spPr/>
      <dgm:t>
        <a:bodyPr/>
        <a:lstStyle/>
        <a:p>
          <a:endParaRPr lang="es-MX"/>
        </a:p>
      </dgm:t>
    </dgm:pt>
    <dgm:pt modelId="{79660C18-1262-49E5-BEC5-BCFDC6AC36AC}" type="pres">
      <dgm:prSet presAssocID="{BA71C15A-B98C-42C2-A896-B1D568FC0974}" presName="Accent" presStyleLbl="alignNode1" presStyleIdx="0" presStyleCnt="3"/>
      <dgm:spPr/>
      <dgm:t>
        <a:bodyPr/>
        <a:lstStyle/>
        <a:p>
          <a:endParaRPr lang="es-MX"/>
        </a:p>
      </dgm:t>
    </dgm:pt>
    <dgm:pt modelId="{5E8D5DCF-171B-43BE-B8BF-D3C9036D9B8F}" type="pres">
      <dgm:prSet presAssocID="{BA71C15A-B98C-42C2-A896-B1D568FC0974}" presName="Child" presStyleLbl="revTx" presStyleIdx="0" presStyleCnt="6">
        <dgm:presLayoutVars>
          <dgm:chMax val="0"/>
          <dgm:chPref val="0"/>
          <dgm:bulletEnabled val="1"/>
        </dgm:presLayoutVars>
      </dgm:prSet>
      <dgm:spPr/>
      <dgm:t>
        <a:bodyPr/>
        <a:lstStyle/>
        <a:p>
          <a:endParaRPr lang="es-MX"/>
        </a:p>
      </dgm:t>
    </dgm:pt>
    <dgm:pt modelId="{16BF4585-676E-44A0-84C7-94117BE85E8F}" type="pres">
      <dgm:prSet presAssocID="{BA71C15A-B98C-42C2-A896-B1D568FC0974}" presName="Parent" presStyleLbl="revTx" presStyleIdx="1" presStyleCnt="6">
        <dgm:presLayoutVars>
          <dgm:chMax val="1"/>
          <dgm:chPref val="1"/>
          <dgm:bulletEnabled val="1"/>
        </dgm:presLayoutVars>
      </dgm:prSet>
      <dgm:spPr/>
      <dgm:t>
        <a:bodyPr/>
        <a:lstStyle/>
        <a:p>
          <a:endParaRPr lang="es-ES"/>
        </a:p>
      </dgm:t>
    </dgm:pt>
    <dgm:pt modelId="{F92A4DB4-6C36-4A0C-8904-CB42E59E5731}" type="pres">
      <dgm:prSet presAssocID="{53C0623C-2081-4BA2-A65A-8D57EB5CCE7D}" presName="sibTrans" presStyleCnt="0"/>
      <dgm:spPr/>
      <dgm:t>
        <a:bodyPr/>
        <a:lstStyle/>
        <a:p>
          <a:endParaRPr lang="es-MX"/>
        </a:p>
      </dgm:t>
    </dgm:pt>
    <dgm:pt modelId="{0951BF0D-B993-4DD0-A8CA-C441D1EAB795}" type="pres">
      <dgm:prSet presAssocID="{71AF9AA3-9EB3-4EEE-BA41-2576C9443C4E}" presName="composite" presStyleCnt="0"/>
      <dgm:spPr/>
      <dgm:t>
        <a:bodyPr/>
        <a:lstStyle/>
        <a:p>
          <a:endParaRPr lang="es-MX"/>
        </a:p>
      </dgm:t>
    </dgm:pt>
    <dgm:pt modelId="{CFF4CF91-BE8D-4C82-951C-9AFCC83CC635}" type="pres">
      <dgm:prSet presAssocID="{71AF9AA3-9EB3-4EEE-BA41-2576C9443C4E}" presName="BackAccent" presStyleLbl="bgShp" presStyleIdx="1" presStyleCnt="3"/>
      <dgm:spPr/>
      <dgm:t>
        <a:bodyPr/>
        <a:lstStyle/>
        <a:p>
          <a:endParaRPr lang="es-MX"/>
        </a:p>
      </dgm:t>
    </dgm:pt>
    <dgm:pt modelId="{153630A0-4522-4987-8FBE-563C71604A54}" type="pres">
      <dgm:prSet presAssocID="{71AF9AA3-9EB3-4EEE-BA41-2576C9443C4E}" presName="Accent" presStyleLbl="alignNode1" presStyleIdx="1" presStyleCnt="3"/>
      <dgm:spPr/>
      <dgm:t>
        <a:bodyPr/>
        <a:lstStyle/>
        <a:p>
          <a:endParaRPr lang="es-MX"/>
        </a:p>
      </dgm:t>
    </dgm:pt>
    <dgm:pt modelId="{099F9A42-EB24-40BE-B82A-DF8528EE7244}" type="pres">
      <dgm:prSet presAssocID="{71AF9AA3-9EB3-4EEE-BA41-2576C9443C4E}" presName="Child" presStyleLbl="revTx" presStyleIdx="2" presStyleCnt="6">
        <dgm:presLayoutVars>
          <dgm:chMax val="0"/>
          <dgm:chPref val="0"/>
          <dgm:bulletEnabled val="1"/>
        </dgm:presLayoutVars>
      </dgm:prSet>
      <dgm:spPr/>
      <dgm:t>
        <a:bodyPr/>
        <a:lstStyle/>
        <a:p>
          <a:endParaRPr lang="es-MX"/>
        </a:p>
      </dgm:t>
    </dgm:pt>
    <dgm:pt modelId="{6B33BB5C-58BD-4A08-92E8-F75E6806EBBD}" type="pres">
      <dgm:prSet presAssocID="{71AF9AA3-9EB3-4EEE-BA41-2576C9443C4E}" presName="Parent" presStyleLbl="revTx" presStyleIdx="3" presStyleCnt="6">
        <dgm:presLayoutVars>
          <dgm:chMax val="1"/>
          <dgm:chPref val="1"/>
          <dgm:bulletEnabled val="1"/>
        </dgm:presLayoutVars>
      </dgm:prSet>
      <dgm:spPr/>
      <dgm:t>
        <a:bodyPr/>
        <a:lstStyle/>
        <a:p>
          <a:endParaRPr lang="es-MX"/>
        </a:p>
      </dgm:t>
    </dgm:pt>
    <dgm:pt modelId="{2BC6E977-6C48-460C-A0A1-1958BC845906}" type="pres">
      <dgm:prSet presAssocID="{7F107B1A-EF0B-4B16-B458-8D5B418B4D29}" presName="sibTrans" presStyleCnt="0"/>
      <dgm:spPr/>
      <dgm:t>
        <a:bodyPr/>
        <a:lstStyle/>
        <a:p>
          <a:endParaRPr lang="es-MX"/>
        </a:p>
      </dgm:t>
    </dgm:pt>
    <dgm:pt modelId="{80F4B4FB-771C-47CD-8FD6-356F62C79FA4}" type="pres">
      <dgm:prSet presAssocID="{324A2675-6FCB-47EE-AF78-CF093B311673}" presName="composite" presStyleCnt="0"/>
      <dgm:spPr/>
      <dgm:t>
        <a:bodyPr/>
        <a:lstStyle/>
        <a:p>
          <a:endParaRPr lang="es-MX"/>
        </a:p>
      </dgm:t>
    </dgm:pt>
    <dgm:pt modelId="{EF5EF981-8231-400C-A1A6-1B9F18C76F25}" type="pres">
      <dgm:prSet presAssocID="{324A2675-6FCB-47EE-AF78-CF093B311673}" presName="BackAccent" presStyleLbl="bgShp" presStyleIdx="2" presStyleCnt="3"/>
      <dgm:spPr/>
      <dgm:t>
        <a:bodyPr/>
        <a:lstStyle/>
        <a:p>
          <a:endParaRPr lang="es-MX"/>
        </a:p>
      </dgm:t>
    </dgm:pt>
    <dgm:pt modelId="{CD467F91-8348-4D6B-A2B9-6C77BAFF8B93}" type="pres">
      <dgm:prSet presAssocID="{324A2675-6FCB-47EE-AF78-CF093B311673}" presName="Accent" presStyleLbl="alignNode1" presStyleIdx="2" presStyleCnt="3"/>
      <dgm:spPr/>
      <dgm:t>
        <a:bodyPr/>
        <a:lstStyle/>
        <a:p>
          <a:endParaRPr lang="es-MX"/>
        </a:p>
      </dgm:t>
    </dgm:pt>
    <dgm:pt modelId="{556C7704-E6AD-40E4-9A3A-F4FDE251CE64}" type="pres">
      <dgm:prSet presAssocID="{324A2675-6FCB-47EE-AF78-CF093B311673}" presName="Child" presStyleLbl="revTx" presStyleIdx="4" presStyleCnt="6" custLinFactNeighborX="-1304" custLinFactNeighborY="27029">
        <dgm:presLayoutVars>
          <dgm:chMax val="0"/>
          <dgm:chPref val="0"/>
          <dgm:bulletEnabled val="1"/>
        </dgm:presLayoutVars>
      </dgm:prSet>
      <dgm:spPr/>
      <dgm:t>
        <a:bodyPr/>
        <a:lstStyle/>
        <a:p>
          <a:endParaRPr lang="es-MX"/>
        </a:p>
      </dgm:t>
    </dgm:pt>
    <dgm:pt modelId="{CEDD31BC-C43F-4D84-8F7D-7A0E5BAF5263}" type="pres">
      <dgm:prSet presAssocID="{324A2675-6FCB-47EE-AF78-CF093B311673}" presName="Parent" presStyleLbl="revTx" presStyleIdx="5" presStyleCnt="6" custLinFactY="6874" custLinFactNeighborX="3856" custLinFactNeighborY="100000">
        <dgm:presLayoutVars>
          <dgm:chMax val="1"/>
          <dgm:chPref val="1"/>
          <dgm:bulletEnabled val="1"/>
        </dgm:presLayoutVars>
      </dgm:prSet>
      <dgm:spPr/>
      <dgm:t>
        <a:bodyPr/>
        <a:lstStyle/>
        <a:p>
          <a:endParaRPr lang="es-MX"/>
        </a:p>
      </dgm:t>
    </dgm:pt>
  </dgm:ptLst>
  <dgm:cxnLst>
    <dgm:cxn modelId="{C47AD532-49CE-4298-A6A9-D18541FFB181}" type="presOf" srcId="{BA71C15A-B98C-42C2-A896-B1D568FC0974}" destId="{16BF4585-676E-44A0-84C7-94117BE85E8F}" srcOrd="0" destOrd="0" presId="urn:microsoft.com/office/officeart/2008/layout/IncreasingCircleProcess"/>
    <dgm:cxn modelId="{06E6C688-3B92-40CA-809E-ACB140562B0E}" type="presOf" srcId="{2749BC9C-7792-4C27-A55F-D2634E633730}" destId="{099F9A42-EB24-40BE-B82A-DF8528EE7244}" srcOrd="0" destOrd="0" presId="urn:microsoft.com/office/officeart/2008/layout/IncreasingCircleProcess"/>
    <dgm:cxn modelId="{C754CF09-4729-43B1-96E5-C94913C217A3}" type="presOf" srcId="{330A9B46-FF5E-4AEA-B41F-EDFD34CEE1DC}" destId="{5E8D5DCF-171B-43BE-B8BF-D3C9036D9B8F}" srcOrd="0" destOrd="1" presId="urn:microsoft.com/office/officeart/2008/layout/IncreasingCircleProcess"/>
    <dgm:cxn modelId="{9B9E39E1-77F4-45EB-B41D-ACFBD54B0036}" type="presOf" srcId="{8EEFABD7-02D1-448D-833A-C749989A20C0}" destId="{59CAD2EF-D752-4920-BAF6-1CDD13A25AAE}" srcOrd="0" destOrd="0" presId="urn:microsoft.com/office/officeart/2008/layout/IncreasingCircleProcess"/>
    <dgm:cxn modelId="{04B736CB-5B88-4611-ACE4-E7D005719FA1}" srcId="{BA71C15A-B98C-42C2-A896-B1D568FC0974}" destId="{330A9B46-FF5E-4AEA-B41F-EDFD34CEE1DC}" srcOrd="1" destOrd="0" parTransId="{727DB54A-4FC4-4518-80AA-55FB08F041FD}" sibTransId="{283D0AE0-C946-4431-82DB-63454ADD8469}"/>
    <dgm:cxn modelId="{D9B2B829-8D7B-4EBE-92FC-48B72E04596F}" srcId="{8EEFABD7-02D1-448D-833A-C749989A20C0}" destId="{71AF9AA3-9EB3-4EEE-BA41-2576C9443C4E}" srcOrd="1" destOrd="0" parTransId="{D50B07FE-8A0D-403A-AC1C-A98A0A9E759F}" sibTransId="{7F107B1A-EF0B-4B16-B458-8D5B418B4D29}"/>
    <dgm:cxn modelId="{40CF9660-F87D-43FB-A8FA-D9DA22FFBB6F}" srcId="{71AF9AA3-9EB3-4EEE-BA41-2576C9443C4E}" destId="{2749BC9C-7792-4C27-A55F-D2634E633730}" srcOrd="0" destOrd="0" parTransId="{749A594A-6F70-4DAA-BC16-925B5BEF6933}" sibTransId="{F74FA9F7-703F-4006-BC5E-ACDD37BA588E}"/>
    <dgm:cxn modelId="{848D87E7-1EA9-43EB-ACDB-FE6C5FAF884C}" srcId="{8EEFABD7-02D1-448D-833A-C749989A20C0}" destId="{324A2675-6FCB-47EE-AF78-CF093B311673}" srcOrd="2" destOrd="0" parTransId="{47321AB5-8A31-4CD5-819E-465B73B2A047}" sibTransId="{7E295A1D-A7EF-4462-8139-1624DD5D9526}"/>
    <dgm:cxn modelId="{393055CD-C202-4837-B8D3-A2DA47EE0273}" type="presOf" srcId="{71AF9AA3-9EB3-4EEE-BA41-2576C9443C4E}" destId="{6B33BB5C-58BD-4A08-92E8-F75E6806EBBD}" srcOrd="0" destOrd="0" presId="urn:microsoft.com/office/officeart/2008/layout/IncreasingCircleProcess"/>
    <dgm:cxn modelId="{DD0CBA66-BB88-4719-B084-0D28A5B7060E}" srcId="{BA71C15A-B98C-42C2-A896-B1D568FC0974}" destId="{0E696307-C8E9-4A67-80C4-7F7ADEA1F11E}" srcOrd="0" destOrd="0" parTransId="{CBFF0D7A-FD3C-4DF0-80B4-BE93347A3771}" sibTransId="{F2262CB6-56E4-4D7A-918D-1D712CC8229A}"/>
    <dgm:cxn modelId="{B6F5865A-0A72-42B2-909C-ACC2535C7D9B}" srcId="{8EEFABD7-02D1-448D-833A-C749989A20C0}" destId="{BA71C15A-B98C-42C2-A896-B1D568FC0974}" srcOrd="0" destOrd="0" parTransId="{37923507-2B21-416A-8BAB-7E2B124EB61A}" sibTransId="{53C0623C-2081-4BA2-A65A-8D57EB5CCE7D}"/>
    <dgm:cxn modelId="{07C78853-D633-4EE8-82EF-4F52BEAB3EDC}" type="presOf" srcId="{94FB1B13-0281-4574-B267-419D9B1F0094}" destId="{556C7704-E6AD-40E4-9A3A-F4FDE251CE64}" srcOrd="0" destOrd="1" presId="urn:microsoft.com/office/officeart/2008/layout/IncreasingCircleProcess"/>
    <dgm:cxn modelId="{AB650CA4-04AF-4AC5-8BC6-EF6D912E78CF}" type="presOf" srcId="{F1AD66D4-1739-42E5-A86B-CAF2EDB3C9F1}" destId="{556C7704-E6AD-40E4-9A3A-F4FDE251CE64}" srcOrd="0" destOrd="0" presId="urn:microsoft.com/office/officeart/2008/layout/IncreasingCircleProcess"/>
    <dgm:cxn modelId="{9C4DFE98-DD75-49BA-969F-5F8A911636D9}" type="presOf" srcId="{324A2675-6FCB-47EE-AF78-CF093B311673}" destId="{CEDD31BC-C43F-4D84-8F7D-7A0E5BAF5263}" srcOrd="0" destOrd="0" presId="urn:microsoft.com/office/officeart/2008/layout/IncreasingCircleProcess"/>
    <dgm:cxn modelId="{0501B32D-FC65-47D7-BEDA-E43F6ADFF459}" srcId="{324A2675-6FCB-47EE-AF78-CF093B311673}" destId="{94FB1B13-0281-4574-B267-419D9B1F0094}" srcOrd="1" destOrd="0" parTransId="{BEFA3498-7212-4898-BC9E-6CD9F603B862}" sibTransId="{431687A3-A2E7-4A5E-A191-1A1D896ED7A3}"/>
    <dgm:cxn modelId="{ADA833D0-5383-4499-9002-6074E5AEA272}" type="presOf" srcId="{0E696307-C8E9-4A67-80C4-7F7ADEA1F11E}" destId="{5E8D5DCF-171B-43BE-B8BF-D3C9036D9B8F}" srcOrd="0" destOrd="0" presId="urn:microsoft.com/office/officeart/2008/layout/IncreasingCircleProcess"/>
    <dgm:cxn modelId="{7C70D6EF-92E5-4C7E-B4C6-234013986F5E}" srcId="{324A2675-6FCB-47EE-AF78-CF093B311673}" destId="{F1AD66D4-1739-42E5-A86B-CAF2EDB3C9F1}" srcOrd="0" destOrd="0" parTransId="{94C878A4-D426-403B-993F-D5F624705DC4}" sibTransId="{AEE039E7-317C-46D6-891F-DCB299AB275B}"/>
    <dgm:cxn modelId="{CACCEFF9-22E1-46BE-A92F-62EEF5828E1A}" type="presParOf" srcId="{59CAD2EF-D752-4920-BAF6-1CDD13A25AAE}" destId="{195EE857-98D4-4798-AF0F-F4FBF1248BB5}" srcOrd="0" destOrd="0" presId="urn:microsoft.com/office/officeart/2008/layout/IncreasingCircleProcess"/>
    <dgm:cxn modelId="{AE8338A0-9FCB-41FA-A915-6107AF6D4F6B}" type="presParOf" srcId="{195EE857-98D4-4798-AF0F-F4FBF1248BB5}" destId="{E202416A-6814-419E-9AA7-8B98BDD9EA84}" srcOrd="0" destOrd="0" presId="urn:microsoft.com/office/officeart/2008/layout/IncreasingCircleProcess"/>
    <dgm:cxn modelId="{4D6C642C-FA42-4DAF-AD71-28A74A972F92}" type="presParOf" srcId="{195EE857-98D4-4798-AF0F-F4FBF1248BB5}" destId="{79660C18-1262-49E5-BEC5-BCFDC6AC36AC}" srcOrd="1" destOrd="0" presId="urn:microsoft.com/office/officeart/2008/layout/IncreasingCircleProcess"/>
    <dgm:cxn modelId="{8A2272A0-AAEE-45BE-B32D-B2F03A06FA74}" type="presParOf" srcId="{195EE857-98D4-4798-AF0F-F4FBF1248BB5}" destId="{5E8D5DCF-171B-43BE-B8BF-D3C9036D9B8F}" srcOrd="2" destOrd="0" presId="urn:microsoft.com/office/officeart/2008/layout/IncreasingCircleProcess"/>
    <dgm:cxn modelId="{2559EAC9-A688-4961-A2EA-6BD609973CED}" type="presParOf" srcId="{195EE857-98D4-4798-AF0F-F4FBF1248BB5}" destId="{16BF4585-676E-44A0-84C7-94117BE85E8F}" srcOrd="3" destOrd="0" presId="urn:microsoft.com/office/officeart/2008/layout/IncreasingCircleProcess"/>
    <dgm:cxn modelId="{C8DF3062-FA0D-4A67-B0D9-7DC43F811E98}" type="presParOf" srcId="{59CAD2EF-D752-4920-BAF6-1CDD13A25AAE}" destId="{F92A4DB4-6C36-4A0C-8904-CB42E59E5731}" srcOrd="1" destOrd="0" presId="urn:microsoft.com/office/officeart/2008/layout/IncreasingCircleProcess"/>
    <dgm:cxn modelId="{D21F257F-F543-4D5E-A6B2-826755ADA123}" type="presParOf" srcId="{59CAD2EF-D752-4920-BAF6-1CDD13A25AAE}" destId="{0951BF0D-B993-4DD0-A8CA-C441D1EAB795}" srcOrd="2" destOrd="0" presId="urn:microsoft.com/office/officeart/2008/layout/IncreasingCircleProcess"/>
    <dgm:cxn modelId="{1183CF05-53C2-406C-83C8-1B53BA522F13}" type="presParOf" srcId="{0951BF0D-B993-4DD0-A8CA-C441D1EAB795}" destId="{CFF4CF91-BE8D-4C82-951C-9AFCC83CC635}" srcOrd="0" destOrd="0" presId="urn:microsoft.com/office/officeart/2008/layout/IncreasingCircleProcess"/>
    <dgm:cxn modelId="{A445DCAD-4899-495B-93AF-6AEBA2AAED54}" type="presParOf" srcId="{0951BF0D-B993-4DD0-A8CA-C441D1EAB795}" destId="{153630A0-4522-4987-8FBE-563C71604A54}" srcOrd="1" destOrd="0" presId="urn:microsoft.com/office/officeart/2008/layout/IncreasingCircleProcess"/>
    <dgm:cxn modelId="{E83A4619-5083-46B8-B30A-860C27E34456}" type="presParOf" srcId="{0951BF0D-B993-4DD0-A8CA-C441D1EAB795}" destId="{099F9A42-EB24-40BE-B82A-DF8528EE7244}" srcOrd="2" destOrd="0" presId="urn:microsoft.com/office/officeart/2008/layout/IncreasingCircleProcess"/>
    <dgm:cxn modelId="{C2DA61D7-23FA-4EDF-B992-E77C38827A6D}" type="presParOf" srcId="{0951BF0D-B993-4DD0-A8CA-C441D1EAB795}" destId="{6B33BB5C-58BD-4A08-92E8-F75E6806EBBD}" srcOrd="3" destOrd="0" presId="urn:microsoft.com/office/officeart/2008/layout/IncreasingCircleProcess"/>
    <dgm:cxn modelId="{F0ACF928-EFE7-4ACD-A4A0-93506589C1D6}" type="presParOf" srcId="{59CAD2EF-D752-4920-BAF6-1CDD13A25AAE}" destId="{2BC6E977-6C48-460C-A0A1-1958BC845906}" srcOrd="3" destOrd="0" presId="urn:microsoft.com/office/officeart/2008/layout/IncreasingCircleProcess"/>
    <dgm:cxn modelId="{CCA9B1CA-D3EF-45F3-9C80-7755B38975D9}" type="presParOf" srcId="{59CAD2EF-D752-4920-BAF6-1CDD13A25AAE}" destId="{80F4B4FB-771C-47CD-8FD6-356F62C79FA4}" srcOrd="4" destOrd="0" presId="urn:microsoft.com/office/officeart/2008/layout/IncreasingCircleProcess"/>
    <dgm:cxn modelId="{1373BB4B-A483-4683-9A48-1A5AF9EB2B63}" type="presParOf" srcId="{80F4B4FB-771C-47CD-8FD6-356F62C79FA4}" destId="{EF5EF981-8231-400C-A1A6-1B9F18C76F25}" srcOrd="0" destOrd="0" presId="urn:microsoft.com/office/officeart/2008/layout/IncreasingCircleProcess"/>
    <dgm:cxn modelId="{6176AB8E-619F-4EC7-B597-8647811C2888}" type="presParOf" srcId="{80F4B4FB-771C-47CD-8FD6-356F62C79FA4}" destId="{CD467F91-8348-4D6B-A2B9-6C77BAFF8B93}" srcOrd="1" destOrd="0" presId="urn:microsoft.com/office/officeart/2008/layout/IncreasingCircleProcess"/>
    <dgm:cxn modelId="{04ADB87C-3DB0-4DAD-80B1-11F123D8ED89}" type="presParOf" srcId="{80F4B4FB-771C-47CD-8FD6-356F62C79FA4}" destId="{556C7704-E6AD-40E4-9A3A-F4FDE251CE64}" srcOrd="2" destOrd="0" presId="urn:microsoft.com/office/officeart/2008/layout/IncreasingCircleProcess"/>
    <dgm:cxn modelId="{437E9B82-073C-4946-9AB8-4CE5D5BD62C8}" type="presParOf" srcId="{80F4B4FB-771C-47CD-8FD6-356F62C79FA4}" destId="{CEDD31BC-C43F-4D84-8F7D-7A0E5BAF5263}" srcOrd="3" destOrd="0" presId="urn:microsoft.com/office/officeart/2008/layout/IncreasingCircle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43E640F-A7D4-4D69-982B-8FF404C31BEC}" type="doc">
      <dgm:prSet loTypeId="urn:microsoft.com/office/officeart/2009/layout/CirclePictureHierarchy" loCatId="hierarchy" qsTypeId="urn:microsoft.com/office/officeart/2005/8/quickstyle/simple1" qsCatId="simple" csTypeId="urn:microsoft.com/office/officeart/2005/8/colors/colorful5" csCatId="colorful" phldr="1"/>
      <dgm:spPr/>
      <dgm:t>
        <a:bodyPr/>
        <a:lstStyle/>
        <a:p>
          <a:endParaRPr lang="es-MX"/>
        </a:p>
      </dgm:t>
    </dgm:pt>
    <dgm:pt modelId="{81A1D0F8-41E9-400B-A805-20B61CF5FAF0}">
      <dgm:prSet phldrT="[Texto]"/>
      <dgm:spPr/>
      <dgm:t>
        <a:bodyPr/>
        <a:lstStyle/>
        <a:p>
          <a:r>
            <a:rPr lang="es-MX" dirty="0" smtClean="0"/>
            <a:t>Conocimiento</a:t>
          </a:r>
          <a:endParaRPr lang="es-MX" dirty="0"/>
        </a:p>
      </dgm:t>
    </dgm:pt>
    <dgm:pt modelId="{9BA0575C-6A9C-487B-94AA-694889FDF1DE}" type="parTrans" cxnId="{9D622806-060F-4D28-BDCD-FCB33F4158F1}">
      <dgm:prSet/>
      <dgm:spPr/>
      <dgm:t>
        <a:bodyPr/>
        <a:lstStyle/>
        <a:p>
          <a:endParaRPr lang="es-MX"/>
        </a:p>
      </dgm:t>
    </dgm:pt>
    <dgm:pt modelId="{998F3022-45C7-4182-8DB0-B900E03B01D6}" type="sibTrans" cxnId="{9D622806-060F-4D28-BDCD-FCB33F4158F1}">
      <dgm:prSet/>
      <dgm:spPr/>
      <dgm:t>
        <a:bodyPr/>
        <a:lstStyle/>
        <a:p>
          <a:endParaRPr lang="es-MX"/>
        </a:p>
      </dgm:t>
    </dgm:pt>
    <dgm:pt modelId="{0F1B717D-DD33-49B0-823D-D0B497006DE9}">
      <dgm:prSet phldrT="[Texto]"/>
      <dgm:spPr/>
      <dgm:t>
        <a:bodyPr/>
        <a:lstStyle/>
        <a:p>
          <a:r>
            <a:rPr lang="es-MX" dirty="0" smtClean="0"/>
            <a:t>Mecanismos / Procesos</a:t>
          </a:r>
          <a:endParaRPr lang="es-MX" dirty="0"/>
        </a:p>
      </dgm:t>
    </dgm:pt>
    <dgm:pt modelId="{C98AB978-D6C6-4E94-9ED6-80236698AB1D}" type="parTrans" cxnId="{35780AF4-3770-40AD-9D5B-5DC32AF937B1}">
      <dgm:prSet/>
      <dgm:spPr/>
      <dgm:t>
        <a:bodyPr/>
        <a:lstStyle/>
        <a:p>
          <a:endParaRPr lang="es-MX"/>
        </a:p>
      </dgm:t>
    </dgm:pt>
    <dgm:pt modelId="{42D9DDAA-1614-4B2B-AFD6-BB3666A3D939}" type="sibTrans" cxnId="{35780AF4-3770-40AD-9D5B-5DC32AF937B1}">
      <dgm:prSet/>
      <dgm:spPr/>
      <dgm:t>
        <a:bodyPr/>
        <a:lstStyle/>
        <a:p>
          <a:endParaRPr lang="es-MX"/>
        </a:p>
      </dgm:t>
    </dgm:pt>
    <dgm:pt modelId="{4DE235E7-CB01-41DF-AF79-77F5BB7881F7}">
      <dgm:prSet phldrT="[Texto]"/>
      <dgm:spPr/>
      <dgm:t>
        <a:bodyPr/>
        <a:lstStyle/>
        <a:p>
          <a:r>
            <a:rPr lang="es-MX" dirty="0" smtClean="0"/>
            <a:t>Organización</a:t>
          </a:r>
          <a:endParaRPr lang="es-MX" dirty="0"/>
        </a:p>
      </dgm:t>
    </dgm:pt>
    <dgm:pt modelId="{224F8A6E-C501-4EB3-B87A-6145B4A09D83}" type="parTrans" cxnId="{0DB4F28A-C311-4991-A9B2-EB16DF8F7E9F}">
      <dgm:prSet/>
      <dgm:spPr/>
      <dgm:t>
        <a:bodyPr/>
        <a:lstStyle/>
        <a:p>
          <a:endParaRPr lang="es-MX"/>
        </a:p>
      </dgm:t>
    </dgm:pt>
    <dgm:pt modelId="{C2D3E295-482D-4C5D-ADBC-179542F4868A}" type="sibTrans" cxnId="{0DB4F28A-C311-4991-A9B2-EB16DF8F7E9F}">
      <dgm:prSet/>
      <dgm:spPr/>
      <dgm:t>
        <a:bodyPr/>
        <a:lstStyle/>
        <a:p>
          <a:endParaRPr lang="es-MX"/>
        </a:p>
      </dgm:t>
    </dgm:pt>
    <dgm:pt modelId="{DD5CD9BD-F9EE-4956-9EC9-B1A0B6753481}">
      <dgm:prSet phldrT="[Texto]"/>
      <dgm:spPr/>
      <dgm:t>
        <a:bodyPr/>
        <a:lstStyle/>
        <a:p>
          <a:r>
            <a:rPr lang="es-MX" dirty="0" smtClean="0"/>
            <a:t>Adaptación</a:t>
          </a:r>
          <a:endParaRPr lang="es-MX" dirty="0"/>
        </a:p>
      </dgm:t>
    </dgm:pt>
    <dgm:pt modelId="{EBBC4A27-7AC4-45AC-81AB-4C86CE77F8EB}" type="parTrans" cxnId="{D11DDA5D-79DC-44F9-AE99-2A9D547BAAAE}">
      <dgm:prSet/>
      <dgm:spPr/>
      <dgm:t>
        <a:bodyPr/>
        <a:lstStyle/>
        <a:p>
          <a:endParaRPr lang="es-MX"/>
        </a:p>
      </dgm:t>
    </dgm:pt>
    <dgm:pt modelId="{DCD6CAC8-3151-4991-98BD-25E27A9C6C60}" type="sibTrans" cxnId="{D11DDA5D-79DC-44F9-AE99-2A9D547BAAAE}">
      <dgm:prSet/>
      <dgm:spPr/>
      <dgm:t>
        <a:bodyPr/>
        <a:lstStyle/>
        <a:p>
          <a:endParaRPr lang="es-MX"/>
        </a:p>
      </dgm:t>
    </dgm:pt>
    <dgm:pt modelId="{D35E6499-1B6F-46D8-A3D0-2E8664D4FD77}">
      <dgm:prSet phldrT="[Texto]"/>
      <dgm:spPr/>
      <dgm:t>
        <a:bodyPr/>
        <a:lstStyle/>
        <a:p>
          <a:r>
            <a:rPr lang="es-MX" dirty="0" smtClean="0"/>
            <a:t>Esquemas cognoscitivos</a:t>
          </a:r>
          <a:endParaRPr lang="es-MX" dirty="0"/>
        </a:p>
      </dgm:t>
    </dgm:pt>
    <dgm:pt modelId="{ED490A19-2A4C-4BCC-A2BF-E0D578FFFA17}" type="parTrans" cxnId="{0F6DAB68-4A00-400D-8103-4932E2D4721D}">
      <dgm:prSet/>
      <dgm:spPr/>
      <dgm:t>
        <a:bodyPr/>
        <a:lstStyle/>
        <a:p>
          <a:endParaRPr lang="es-MX"/>
        </a:p>
      </dgm:t>
    </dgm:pt>
    <dgm:pt modelId="{123BFD38-D76E-4237-8B7A-D391C35FB860}" type="sibTrans" cxnId="{0F6DAB68-4A00-400D-8103-4932E2D4721D}">
      <dgm:prSet/>
      <dgm:spPr/>
      <dgm:t>
        <a:bodyPr/>
        <a:lstStyle/>
        <a:p>
          <a:endParaRPr lang="es-MX"/>
        </a:p>
      </dgm:t>
    </dgm:pt>
    <dgm:pt modelId="{D96D2421-85F3-4D1A-9408-98A4EF5FFF48}">
      <dgm:prSet/>
      <dgm:spPr/>
      <dgm:t>
        <a:bodyPr/>
        <a:lstStyle/>
        <a:p>
          <a:r>
            <a:rPr lang="es-MX" dirty="0" smtClean="0"/>
            <a:t>Asimilación</a:t>
          </a:r>
          <a:endParaRPr lang="es-MX" dirty="0"/>
        </a:p>
      </dgm:t>
    </dgm:pt>
    <dgm:pt modelId="{02DDCD57-8899-4F50-B62C-D5BAB29ADBF9}" type="parTrans" cxnId="{F7A1A8E2-5C4B-4BA2-AF0A-251F188F0AFA}">
      <dgm:prSet/>
      <dgm:spPr/>
      <dgm:t>
        <a:bodyPr/>
        <a:lstStyle/>
        <a:p>
          <a:endParaRPr lang="es-MX"/>
        </a:p>
      </dgm:t>
    </dgm:pt>
    <dgm:pt modelId="{B11128BB-E5ED-48A2-9A20-F1164B71C4D6}" type="sibTrans" cxnId="{F7A1A8E2-5C4B-4BA2-AF0A-251F188F0AFA}">
      <dgm:prSet/>
      <dgm:spPr/>
      <dgm:t>
        <a:bodyPr/>
        <a:lstStyle/>
        <a:p>
          <a:endParaRPr lang="es-MX"/>
        </a:p>
      </dgm:t>
    </dgm:pt>
    <dgm:pt modelId="{BA73719D-645D-4AB1-AEC7-0AD085F9F4E0}">
      <dgm:prSet/>
      <dgm:spPr/>
      <dgm:t>
        <a:bodyPr/>
        <a:lstStyle/>
        <a:p>
          <a:r>
            <a:rPr lang="es-MX" dirty="0" smtClean="0"/>
            <a:t>Acomodación</a:t>
          </a:r>
          <a:endParaRPr lang="es-MX" dirty="0"/>
        </a:p>
      </dgm:t>
    </dgm:pt>
    <dgm:pt modelId="{98EEDD5B-25E3-4654-97EA-1C76DE1F58E2}" type="parTrans" cxnId="{3B846E86-B25C-4C1B-96CD-B691B3C381B6}">
      <dgm:prSet/>
      <dgm:spPr/>
      <dgm:t>
        <a:bodyPr/>
        <a:lstStyle/>
        <a:p>
          <a:endParaRPr lang="es-MX"/>
        </a:p>
      </dgm:t>
    </dgm:pt>
    <dgm:pt modelId="{DE51392D-F125-4825-B99C-6D20F4A040F1}" type="sibTrans" cxnId="{3B846E86-B25C-4C1B-96CD-B691B3C381B6}">
      <dgm:prSet/>
      <dgm:spPr/>
      <dgm:t>
        <a:bodyPr/>
        <a:lstStyle/>
        <a:p>
          <a:endParaRPr lang="es-MX"/>
        </a:p>
      </dgm:t>
    </dgm:pt>
    <dgm:pt modelId="{3B43AA04-0949-4AC8-95B1-C5B14F8EDE9B}" type="pres">
      <dgm:prSet presAssocID="{F43E640F-A7D4-4D69-982B-8FF404C31BEC}" presName="hierChild1" presStyleCnt="0">
        <dgm:presLayoutVars>
          <dgm:chPref val="1"/>
          <dgm:dir/>
          <dgm:animOne val="branch"/>
          <dgm:animLvl val="lvl"/>
          <dgm:resizeHandles/>
        </dgm:presLayoutVars>
      </dgm:prSet>
      <dgm:spPr/>
      <dgm:t>
        <a:bodyPr/>
        <a:lstStyle/>
        <a:p>
          <a:endParaRPr lang="es-ES"/>
        </a:p>
      </dgm:t>
    </dgm:pt>
    <dgm:pt modelId="{0206DA54-784C-43FB-AE87-CA1291B55B6F}" type="pres">
      <dgm:prSet presAssocID="{81A1D0F8-41E9-400B-A805-20B61CF5FAF0}" presName="hierRoot1" presStyleCnt="0"/>
      <dgm:spPr/>
    </dgm:pt>
    <dgm:pt modelId="{07BE4890-A28B-4B05-9812-ECC66BFCA48D}" type="pres">
      <dgm:prSet presAssocID="{81A1D0F8-41E9-400B-A805-20B61CF5FAF0}" presName="composite" presStyleCnt="0"/>
      <dgm:spPr/>
    </dgm:pt>
    <dgm:pt modelId="{73235216-A236-472D-A8EC-402290F4E62C}" type="pres">
      <dgm:prSet presAssocID="{81A1D0F8-41E9-400B-A805-20B61CF5FAF0}" presName="image" presStyleLbl="node0" presStyleIdx="0" presStyleCnt="1"/>
      <dgm:spPr>
        <a:blipFill>
          <a:blip xmlns:r="http://schemas.openxmlformats.org/officeDocument/2006/relationships" r:embed="rId1">
            <a:extLst>
              <a:ext uri="{28A0092B-C50C-407E-A947-70E740481C1C}">
                <a14:useLocalDpi xmlns:a14="http://schemas.microsoft.com/office/drawing/2010/main" val="0"/>
              </a:ext>
            </a:extLst>
          </a:blip>
          <a:srcRect/>
          <a:stretch>
            <a:fillRect l="-38000" r="-38000"/>
          </a:stretch>
        </a:blipFill>
      </dgm:spPr>
      <dgm:t>
        <a:bodyPr/>
        <a:lstStyle/>
        <a:p>
          <a:endParaRPr lang="es-MX"/>
        </a:p>
      </dgm:t>
    </dgm:pt>
    <dgm:pt modelId="{EAAF8B0E-FF4D-45BF-B5DD-FA0397EF9736}" type="pres">
      <dgm:prSet presAssocID="{81A1D0F8-41E9-400B-A805-20B61CF5FAF0}" presName="text" presStyleLbl="revTx" presStyleIdx="0" presStyleCnt="7">
        <dgm:presLayoutVars>
          <dgm:chPref val="3"/>
        </dgm:presLayoutVars>
      </dgm:prSet>
      <dgm:spPr/>
      <dgm:t>
        <a:bodyPr/>
        <a:lstStyle/>
        <a:p>
          <a:endParaRPr lang="es-ES"/>
        </a:p>
      </dgm:t>
    </dgm:pt>
    <dgm:pt modelId="{103D7EF2-4193-436A-8F87-DAE9E6347D72}" type="pres">
      <dgm:prSet presAssocID="{81A1D0F8-41E9-400B-A805-20B61CF5FAF0}" presName="hierChild2" presStyleCnt="0"/>
      <dgm:spPr/>
    </dgm:pt>
    <dgm:pt modelId="{9DB61FE6-4A70-46FD-8D40-E7173B9B047E}" type="pres">
      <dgm:prSet presAssocID="{C98AB978-D6C6-4E94-9ED6-80236698AB1D}" presName="Name10" presStyleLbl="parChTrans1D2" presStyleIdx="0" presStyleCnt="2"/>
      <dgm:spPr/>
      <dgm:t>
        <a:bodyPr/>
        <a:lstStyle/>
        <a:p>
          <a:endParaRPr lang="es-ES"/>
        </a:p>
      </dgm:t>
    </dgm:pt>
    <dgm:pt modelId="{93A6E0E5-A29A-4D8D-8E29-75716BB54962}" type="pres">
      <dgm:prSet presAssocID="{0F1B717D-DD33-49B0-823D-D0B497006DE9}" presName="hierRoot2" presStyleCnt="0"/>
      <dgm:spPr/>
    </dgm:pt>
    <dgm:pt modelId="{9924ED85-A999-429B-88E7-1E6D9CADDB44}" type="pres">
      <dgm:prSet presAssocID="{0F1B717D-DD33-49B0-823D-D0B497006DE9}" presName="composite2" presStyleCnt="0"/>
      <dgm:spPr/>
    </dgm:pt>
    <dgm:pt modelId="{1D82D1E9-93A2-4E04-B65D-33024DF1384C}" type="pres">
      <dgm:prSet presAssocID="{0F1B717D-DD33-49B0-823D-D0B497006DE9}" presName="image2" presStyleLbl="node2" presStyleIdx="0" presStyleCnt="2"/>
      <dgm:spPr>
        <a:blipFill>
          <a:blip xmlns:r="http://schemas.openxmlformats.org/officeDocument/2006/relationships" r:embed="rId2" cstate="email">
            <a:extLst>
              <a:ext uri="{28A0092B-C50C-407E-A947-70E740481C1C}">
                <a14:useLocalDpi xmlns:a14="http://schemas.microsoft.com/office/drawing/2010/main" val="0"/>
              </a:ext>
            </a:extLst>
          </a:blip>
          <a:srcRect/>
          <a:stretch>
            <a:fillRect l="-53000" r="-53000"/>
          </a:stretch>
        </a:blipFill>
      </dgm:spPr>
      <dgm:t>
        <a:bodyPr/>
        <a:lstStyle/>
        <a:p>
          <a:endParaRPr lang="es-MX"/>
        </a:p>
      </dgm:t>
    </dgm:pt>
    <dgm:pt modelId="{8FCC7295-827E-4430-868A-FEA869294701}" type="pres">
      <dgm:prSet presAssocID="{0F1B717D-DD33-49B0-823D-D0B497006DE9}" presName="text2" presStyleLbl="revTx" presStyleIdx="1" presStyleCnt="7">
        <dgm:presLayoutVars>
          <dgm:chPref val="3"/>
        </dgm:presLayoutVars>
      </dgm:prSet>
      <dgm:spPr/>
      <dgm:t>
        <a:bodyPr/>
        <a:lstStyle/>
        <a:p>
          <a:endParaRPr lang="es-ES"/>
        </a:p>
      </dgm:t>
    </dgm:pt>
    <dgm:pt modelId="{07571C0B-840E-406A-A90C-79DC99EE2DB7}" type="pres">
      <dgm:prSet presAssocID="{0F1B717D-DD33-49B0-823D-D0B497006DE9}" presName="hierChild3" presStyleCnt="0"/>
      <dgm:spPr/>
    </dgm:pt>
    <dgm:pt modelId="{AAE43798-7FD3-4C49-AE02-AE884D71AD50}" type="pres">
      <dgm:prSet presAssocID="{224F8A6E-C501-4EB3-B87A-6145B4A09D83}" presName="Name17" presStyleLbl="parChTrans1D3" presStyleIdx="0" presStyleCnt="2"/>
      <dgm:spPr/>
      <dgm:t>
        <a:bodyPr/>
        <a:lstStyle/>
        <a:p>
          <a:endParaRPr lang="es-ES"/>
        </a:p>
      </dgm:t>
    </dgm:pt>
    <dgm:pt modelId="{AA007C27-3E84-4BE2-8857-78F8614D65F3}" type="pres">
      <dgm:prSet presAssocID="{4DE235E7-CB01-41DF-AF79-77F5BB7881F7}" presName="hierRoot3" presStyleCnt="0"/>
      <dgm:spPr/>
    </dgm:pt>
    <dgm:pt modelId="{722FCCD5-5E50-4F09-8864-6F2EBC3911F1}" type="pres">
      <dgm:prSet presAssocID="{4DE235E7-CB01-41DF-AF79-77F5BB7881F7}" presName="composite3" presStyleCnt="0"/>
      <dgm:spPr/>
    </dgm:pt>
    <dgm:pt modelId="{6C5998D7-6DF8-4CBE-AE79-82D549FDFABC}" type="pres">
      <dgm:prSet presAssocID="{4DE235E7-CB01-41DF-AF79-77F5BB7881F7}" presName="image3" presStyleLbl="node3" presStyleIdx="0" presStyleCnt="2"/>
      <dgm:spPr>
        <a:blipFill>
          <a:blip xmlns:r="http://schemas.openxmlformats.org/officeDocument/2006/relationships" r:embed="rId3" cstate="email">
            <a:extLst>
              <a:ext uri="{28A0092B-C50C-407E-A947-70E740481C1C}">
                <a14:useLocalDpi xmlns:a14="http://schemas.microsoft.com/office/drawing/2010/main" val="0"/>
              </a:ext>
            </a:extLst>
          </a:blip>
          <a:srcRect/>
          <a:stretch>
            <a:fillRect l="-18000" r="-18000"/>
          </a:stretch>
        </a:blipFill>
      </dgm:spPr>
      <dgm:t>
        <a:bodyPr/>
        <a:lstStyle/>
        <a:p>
          <a:endParaRPr lang="es-MX"/>
        </a:p>
      </dgm:t>
    </dgm:pt>
    <dgm:pt modelId="{EBC947ED-FE8A-48DD-8FA5-EBA9526A72B5}" type="pres">
      <dgm:prSet presAssocID="{4DE235E7-CB01-41DF-AF79-77F5BB7881F7}" presName="text3" presStyleLbl="revTx" presStyleIdx="2" presStyleCnt="7">
        <dgm:presLayoutVars>
          <dgm:chPref val="3"/>
        </dgm:presLayoutVars>
      </dgm:prSet>
      <dgm:spPr/>
      <dgm:t>
        <a:bodyPr/>
        <a:lstStyle/>
        <a:p>
          <a:endParaRPr lang="es-ES"/>
        </a:p>
      </dgm:t>
    </dgm:pt>
    <dgm:pt modelId="{34C42E03-DC62-4B7C-AD1D-E4EBA122B7C4}" type="pres">
      <dgm:prSet presAssocID="{4DE235E7-CB01-41DF-AF79-77F5BB7881F7}" presName="hierChild4" presStyleCnt="0"/>
      <dgm:spPr/>
    </dgm:pt>
    <dgm:pt modelId="{598D9160-6A7A-4565-9808-F2DAF63E4DCA}" type="pres">
      <dgm:prSet presAssocID="{02DDCD57-8899-4F50-B62C-D5BAB29ADBF9}" presName="Name23" presStyleLbl="parChTrans1D4" presStyleIdx="0" presStyleCnt="2"/>
      <dgm:spPr/>
      <dgm:t>
        <a:bodyPr/>
        <a:lstStyle/>
        <a:p>
          <a:endParaRPr lang="es-ES"/>
        </a:p>
      </dgm:t>
    </dgm:pt>
    <dgm:pt modelId="{CF730862-F6FB-4672-99DC-5DDB802608DD}" type="pres">
      <dgm:prSet presAssocID="{D96D2421-85F3-4D1A-9408-98A4EF5FFF48}" presName="hierRoot4" presStyleCnt="0"/>
      <dgm:spPr/>
    </dgm:pt>
    <dgm:pt modelId="{76EF7DB6-0576-423B-B5AE-6C756A56EE65}" type="pres">
      <dgm:prSet presAssocID="{D96D2421-85F3-4D1A-9408-98A4EF5FFF48}" presName="composite4" presStyleCnt="0"/>
      <dgm:spPr/>
    </dgm:pt>
    <dgm:pt modelId="{BC0EC7D9-A9C1-4268-AB68-A48470604601}" type="pres">
      <dgm:prSet presAssocID="{D96D2421-85F3-4D1A-9408-98A4EF5FFF48}" presName="image4" presStyleLbl="node4" presStyleIdx="0" presStyleCnt="2"/>
      <dgm:spPr>
        <a:blipFill>
          <a:blip xmlns:r="http://schemas.openxmlformats.org/officeDocument/2006/relationships" r:embed="rId4" cstate="email">
            <a:extLst>
              <a:ext uri="{28A0092B-C50C-407E-A947-70E740481C1C}">
                <a14:useLocalDpi xmlns:a14="http://schemas.microsoft.com/office/drawing/2010/main" val="0"/>
              </a:ext>
            </a:extLst>
          </a:blip>
          <a:srcRect/>
          <a:stretch>
            <a:fillRect t="-1000" b="-1000"/>
          </a:stretch>
        </a:blipFill>
      </dgm:spPr>
      <dgm:t>
        <a:bodyPr/>
        <a:lstStyle/>
        <a:p>
          <a:endParaRPr lang="es-MX"/>
        </a:p>
      </dgm:t>
    </dgm:pt>
    <dgm:pt modelId="{D43B7FCB-13E6-4DA6-96C7-DE3545D02340}" type="pres">
      <dgm:prSet presAssocID="{D96D2421-85F3-4D1A-9408-98A4EF5FFF48}" presName="text4" presStyleLbl="revTx" presStyleIdx="3" presStyleCnt="7">
        <dgm:presLayoutVars>
          <dgm:chPref val="3"/>
        </dgm:presLayoutVars>
      </dgm:prSet>
      <dgm:spPr/>
      <dgm:t>
        <a:bodyPr/>
        <a:lstStyle/>
        <a:p>
          <a:endParaRPr lang="es-MX"/>
        </a:p>
      </dgm:t>
    </dgm:pt>
    <dgm:pt modelId="{DAB922F4-85E5-4B49-94F9-298279EDEAE2}" type="pres">
      <dgm:prSet presAssocID="{D96D2421-85F3-4D1A-9408-98A4EF5FFF48}" presName="hierChild5" presStyleCnt="0"/>
      <dgm:spPr/>
    </dgm:pt>
    <dgm:pt modelId="{93DADA62-E071-4D37-A590-60B4C5AF04DB}" type="pres">
      <dgm:prSet presAssocID="{EBBC4A27-7AC4-45AC-81AB-4C86CE77F8EB}" presName="Name17" presStyleLbl="parChTrans1D3" presStyleIdx="1" presStyleCnt="2"/>
      <dgm:spPr/>
      <dgm:t>
        <a:bodyPr/>
        <a:lstStyle/>
        <a:p>
          <a:endParaRPr lang="es-ES"/>
        </a:p>
      </dgm:t>
    </dgm:pt>
    <dgm:pt modelId="{2F368023-2F13-480A-BE5A-982C451221C8}" type="pres">
      <dgm:prSet presAssocID="{DD5CD9BD-F9EE-4956-9EC9-B1A0B6753481}" presName="hierRoot3" presStyleCnt="0"/>
      <dgm:spPr/>
    </dgm:pt>
    <dgm:pt modelId="{832541FC-B87E-427D-95F2-E4A6E877BA62}" type="pres">
      <dgm:prSet presAssocID="{DD5CD9BD-F9EE-4956-9EC9-B1A0B6753481}" presName="composite3" presStyleCnt="0"/>
      <dgm:spPr/>
    </dgm:pt>
    <dgm:pt modelId="{D3D4E332-D9A8-4C8A-9D9F-1CD0B1FBB65B}" type="pres">
      <dgm:prSet presAssocID="{DD5CD9BD-F9EE-4956-9EC9-B1A0B6753481}" presName="image3" presStyleLbl="node3" presStyleIdx="1" presStyleCnt="2"/>
      <dgm:spPr>
        <a:blipFill>
          <a:blip xmlns:r="http://schemas.openxmlformats.org/officeDocument/2006/relationships" r:embed="rId5" cstate="email">
            <a:extLst>
              <a:ext uri="{28A0092B-C50C-407E-A947-70E740481C1C}">
                <a14:useLocalDpi xmlns:a14="http://schemas.microsoft.com/office/drawing/2010/main" val="0"/>
              </a:ext>
            </a:extLst>
          </a:blip>
          <a:srcRect/>
          <a:stretch>
            <a:fillRect l="-22000" r="-22000"/>
          </a:stretch>
        </a:blipFill>
      </dgm:spPr>
      <dgm:t>
        <a:bodyPr/>
        <a:lstStyle/>
        <a:p>
          <a:endParaRPr lang="es-MX"/>
        </a:p>
      </dgm:t>
    </dgm:pt>
    <dgm:pt modelId="{87478588-8629-4C8F-9EE6-03A0505766B3}" type="pres">
      <dgm:prSet presAssocID="{DD5CD9BD-F9EE-4956-9EC9-B1A0B6753481}" presName="text3" presStyleLbl="revTx" presStyleIdx="4" presStyleCnt="7">
        <dgm:presLayoutVars>
          <dgm:chPref val="3"/>
        </dgm:presLayoutVars>
      </dgm:prSet>
      <dgm:spPr/>
      <dgm:t>
        <a:bodyPr/>
        <a:lstStyle/>
        <a:p>
          <a:endParaRPr lang="es-ES"/>
        </a:p>
      </dgm:t>
    </dgm:pt>
    <dgm:pt modelId="{954E942D-DEA5-4193-B592-30D4D2B73A98}" type="pres">
      <dgm:prSet presAssocID="{DD5CD9BD-F9EE-4956-9EC9-B1A0B6753481}" presName="hierChild4" presStyleCnt="0"/>
      <dgm:spPr/>
    </dgm:pt>
    <dgm:pt modelId="{B64549B9-A1B7-4BB4-9441-2A9539F1F805}" type="pres">
      <dgm:prSet presAssocID="{98EEDD5B-25E3-4654-97EA-1C76DE1F58E2}" presName="Name23" presStyleLbl="parChTrans1D4" presStyleIdx="1" presStyleCnt="2"/>
      <dgm:spPr/>
      <dgm:t>
        <a:bodyPr/>
        <a:lstStyle/>
        <a:p>
          <a:endParaRPr lang="es-ES"/>
        </a:p>
      </dgm:t>
    </dgm:pt>
    <dgm:pt modelId="{19EC6A65-683E-4BEE-942F-383A1F468EC2}" type="pres">
      <dgm:prSet presAssocID="{BA73719D-645D-4AB1-AEC7-0AD085F9F4E0}" presName="hierRoot4" presStyleCnt="0"/>
      <dgm:spPr/>
    </dgm:pt>
    <dgm:pt modelId="{1B7E6A63-7A46-4C15-A1A9-B820D2E0A4FF}" type="pres">
      <dgm:prSet presAssocID="{BA73719D-645D-4AB1-AEC7-0AD085F9F4E0}" presName="composite4" presStyleCnt="0"/>
      <dgm:spPr/>
    </dgm:pt>
    <dgm:pt modelId="{E4E1F507-3E9C-447B-BA11-D75A93E267BE}" type="pres">
      <dgm:prSet presAssocID="{BA73719D-645D-4AB1-AEC7-0AD085F9F4E0}" presName="image4" presStyleLbl="node4" presStyleIdx="1" presStyleCnt="2"/>
      <dgm:spPr>
        <a:blipFill>
          <a:blip xmlns:r="http://schemas.openxmlformats.org/officeDocument/2006/relationships" r:embed="rId6" cstate="email">
            <a:extLst>
              <a:ext uri="{28A0092B-C50C-407E-A947-70E740481C1C}">
                <a14:useLocalDpi xmlns:a14="http://schemas.microsoft.com/office/drawing/2010/main" val="0"/>
              </a:ext>
            </a:extLst>
          </a:blip>
          <a:srcRect/>
          <a:stretch>
            <a:fillRect l="-17000" r="-17000"/>
          </a:stretch>
        </a:blipFill>
      </dgm:spPr>
      <dgm:t>
        <a:bodyPr/>
        <a:lstStyle/>
        <a:p>
          <a:endParaRPr lang="es-MX"/>
        </a:p>
      </dgm:t>
    </dgm:pt>
    <dgm:pt modelId="{EAAA0264-32B8-4ADF-8CC0-69ACBF44B166}" type="pres">
      <dgm:prSet presAssocID="{BA73719D-645D-4AB1-AEC7-0AD085F9F4E0}" presName="text4" presStyleLbl="revTx" presStyleIdx="5" presStyleCnt="7">
        <dgm:presLayoutVars>
          <dgm:chPref val="3"/>
        </dgm:presLayoutVars>
      </dgm:prSet>
      <dgm:spPr/>
      <dgm:t>
        <a:bodyPr/>
        <a:lstStyle/>
        <a:p>
          <a:endParaRPr lang="es-ES"/>
        </a:p>
      </dgm:t>
    </dgm:pt>
    <dgm:pt modelId="{51111A27-D3FB-455B-8FC1-E179DB9D2401}" type="pres">
      <dgm:prSet presAssocID="{BA73719D-645D-4AB1-AEC7-0AD085F9F4E0}" presName="hierChild5" presStyleCnt="0"/>
      <dgm:spPr/>
    </dgm:pt>
    <dgm:pt modelId="{AE0DA6AF-CDF2-4B8B-B99D-FD79A1F4B178}" type="pres">
      <dgm:prSet presAssocID="{ED490A19-2A4C-4BCC-A2BF-E0D578FFFA17}" presName="Name10" presStyleLbl="parChTrans1D2" presStyleIdx="1" presStyleCnt="2"/>
      <dgm:spPr/>
      <dgm:t>
        <a:bodyPr/>
        <a:lstStyle/>
        <a:p>
          <a:endParaRPr lang="es-ES"/>
        </a:p>
      </dgm:t>
    </dgm:pt>
    <dgm:pt modelId="{9273DA30-4B3C-4CCF-85D3-BBC2C0D24AD5}" type="pres">
      <dgm:prSet presAssocID="{D35E6499-1B6F-46D8-A3D0-2E8664D4FD77}" presName="hierRoot2" presStyleCnt="0"/>
      <dgm:spPr/>
    </dgm:pt>
    <dgm:pt modelId="{8328084B-F3BA-4757-A6D3-E7F5A1E39CF3}" type="pres">
      <dgm:prSet presAssocID="{D35E6499-1B6F-46D8-A3D0-2E8664D4FD77}" presName="composite2" presStyleCnt="0"/>
      <dgm:spPr/>
    </dgm:pt>
    <dgm:pt modelId="{A9F49A9F-4BD0-4BB6-967F-CAEF0CA68785}" type="pres">
      <dgm:prSet presAssocID="{D35E6499-1B6F-46D8-A3D0-2E8664D4FD77}" presName="image2" presStyleLbl="node2" presStyleIdx="1" presStyleCnt="2"/>
      <dgm:spPr>
        <a:blipFill>
          <a:blip xmlns:r="http://schemas.openxmlformats.org/officeDocument/2006/relationships" r:embed="rId7" cstate="email">
            <a:extLst>
              <a:ext uri="{28A0092B-C50C-407E-A947-70E740481C1C}">
                <a14:useLocalDpi xmlns:a14="http://schemas.microsoft.com/office/drawing/2010/main" val="0"/>
              </a:ext>
            </a:extLst>
          </a:blip>
          <a:srcRect/>
          <a:stretch>
            <a:fillRect l="-44000" r="-44000"/>
          </a:stretch>
        </a:blipFill>
      </dgm:spPr>
      <dgm:t>
        <a:bodyPr/>
        <a:lstStyle/>
        <a:p>
          <a:endParaRPr lang="es-MX"/>
        </a:p>
      </dgm:t>
    </dgm:pt>
    <dgm:pt modelId="{4BA53325-6675-4B5D-9001-23D49E1E1881}" type="pres">
      <dgm:prSet presAssocID="{D35E6499-1B6F-46D8-A3D0-2E8664D4FD77}" presName="text2" presStyleLbl="revTx" presStyleIdx="6" presStyleCnt="7">
        <dgm:presLayoutVars>
          <dgm:chPref val="3"/>
        </dgm:presLayoutVars>
      </dgm:prSet>
      <dgm:spPr/>
      <dgm:t>
        <a:bodyPr/>
        <a:lstStyle/>
        <a:p>
          <a:endParaRPr lang="es-ES"/>
        </a:p>
      </dgm:t>
    </dgm:pt>
    <dgm:pt modelId="{F625D15C-73BB-4F36-A6A8-45F82E46D7B8}" type="pres">
      <dgm:prSet presAssocID="{D35E6499-1B6F-46D8-A3D0-2E8664D4FD77}" presName="hierChild3" presStyleCnt="0"/>
      <dgm:spPr/>
    </dgm:pt>
  </dgm:ptLst>
  <dgm:cxnLst>
    <dgm:cxn modelId="{D11DDA5D-79DC-44F9-AE99-2A9D547BAAAE}" srcId="{0F1B717D-DD33-49B0-823D-D0B497006DE9}" destId="{DD5CD9BD-F9EE-4956-9EC9-B1A0B6753481}" srcOrd="1" destOrd="0" parTransId="{EBBC4A27-7AC4-45AC-81AB-4C86CE77F8EB}" sibTransId="{DCD6CAC8-3151-4991-98BD-25E27A9C6C60}"/>
    <dgm:cxn modelId="{2A8F6D93-5549-44DA-AFB7-A7E55F38FDFC}" type="presOf" srcId="{ED490A19-2A4C-4BCC-A2BF-E0D578FFFA17}" destId="{AE0DA6AF-CDF2-4B8B-B99D-FD79A1F4B178}" srcOrd="0" destOrd="0" presId="urn:microsoft.com/office/officeart/2009/layout/CirclePictureHierarchy"/>
    <dgm:cxn modelId="{36DD6D7D-D5D2-4EB3-88F9-2189EDE36222}" type="presOf" srcId="{BA73719D-645D-4AB1-AEC7-0AD085F9F4E0}" destId="{EAAA0264-32B8-4ADF-8CC0-69ACBF44B166}" srcOrd="0" destOrd="0" presId="urn:microsoft.com/office/officeart/2009/layout/CirclePictureHierarchy"/>
    <dgm:cxn modelId="{0DB4F28A-C311-4991-A9B2-EB16DF8F7E9F}" srcId="{0F1B717D-DD33-49B0-823D-D0B497006DE9}" destId="{4DE235E7-CB01-41DF-AF79-77F5BB7881F7}" srcOrd="0" destOrd="0" parTransId="{224F8A6E-C501-4EB3-B87A-6145B4A09D83}" sibTransId="{C2D3E295-482D-4C5D-ADBC-179542F4868A}"/>
    <dgm:cxn modelId="{E94CE106-AC3C-48D2-B2AB-7FB1F5A5F3D1}" type="presOf" srcId="{4DE235E7-CB01-41DF-AF79-77F5BB7881F7}" destId="{EBC947ED-FE8A-48DD-8FA5-EBA9526A72B5}" srcOrd="0" destOrd="0" presId="urn:microsoft.com/office/officeart/2009/layout/CirclePictureHierarchy"/>
    <dgm:cxn modelId="{9E116827-F65A-4FFD-9809-76FD14693BA6}" type="presOf" srcId="{02DDCD57-8899-4F50-B62C-D5BAB29ADBF9}" destId="{598D9160-6A7A-4565-9808-F2DAF63E4DCA}" srcOrd="0" destOrd="0" presId="urn:microsoft.com/office/officeart/2009/layout/CirclePictureHierarchy"/>
    <dgm:cxn modelId="{F7A1A8E2-5C4B-4BA2-AF0A-251F188F0AFA}" srcId="{4DE235E7-CB01-41DF-AF79-77F5BB7881F7}" destId="{D96D2421-85F3-4D1A-9408-98A4EF5FFF48}" srcOrd="0" destOrd="0" parTransId="{02DDCD57-8899-4F50-B62C-D5BAB29ADBF9}" sibTransId="{B11128BB-E5ED-48A2-9A20-F1164B71C4D6}"/>
    <dgm:cxn modelId="{53683E43-ABBD-4F0A-BE5C-1410B857E2A8}" type="presOf" srcId="{EBBC4A27-7AC4-45AC-81AB-4C86CE77F8EB}" destId="{93DADA62-E071-4D37-A590-60B4C5AF04DB}" srcOrd="0" destOrd="0" presId="urn:microsoft.com/office/officeart/2009/layout/CirclePictureHierarchy"/>
    <dgm:cxn modelId="{4EC55A6B-C35E-4CDE-AC59-FEBD574EC3FF}" type="presOf" srcId="{D35E6499-1B6F-46D8-A3D0-2E8664D4FD77}" destId="{4BA53325-6675-4B5D-9001-23D49E1E1881}" srcOrd="0" destOrd="0" presId="urn:microsoft.com/office/officeart/2009/layout/CirclePictureHierarchy"/>
    <dgm:cxn modelId="{35780AF4-3770-40AD-9D5B-5DC32AF937B1}" srcId="{81A1D0F8-41E9-400B-A805-20B61CF5FAF0}" destId="{0F1B717D-DD33-49B0-823D-D0B497006DE9}" srcOrd="0" destOrd="0" parTransId="{C98AB978-D6C6-4E94-9ED6-80236698AB1D}" sibTransId="{42D9DDAA-1614-4B2B-AFD6-BB3666A3D939}"/>
    <dgm:cxn modelId="{CF8D8810-E054-44A4-885D-3B142ACC66B9}" type="presOf" srcId="{81A1D0F8-41E9-400B-A805-20B61CF5FAF0}" destId="{EAAF8B0E-FF4D-45BF-B5DD-FA0397EF9736}" srcOrd="0" destOrd="0" presId="urn:microsoft.com/office/officeart/2009/layout/CirclePictureHierarchy"/>
    <dgm:cxn modelId="{9D622806-060F-4D28-BDCD-FCB33F4158F1}" srcId="{F43E640F-A7D4-4D69-982B-8FF404C31BEC}" destId="{81A1D0F8-41E9-400B-A805-20B61CF5FAF0}" srcOrd="0" destOrd="0" parTransId="{9BA0575C-6A9C-487B-94AA-694889FDF1DE}" sibTransId="{998F3022-45C7-4182-8DB0-B900E03B01D6}"/>
    <dgm:cxn modelId="{18F99CD0-CBBE-4AA9-9690-DF89A92B9F3C}" type="presOf" srcId="{D96D2421-85F3-4D1A-9408-98A4EF5FFF48}" destId="{D43B7FCB-13E6-4DA6-96C7-DE3545D02340}" srcOrd="0" destOrd="0" presId="urn:microsoft.com/office/officeart/2009/layout/CirclePictureHierarchy"/>
    <dgm:cxn modelId="{E234C8F3-5697-48E3-9A9E-FA55B8D02237}" type="presOf" srcId="{224F8A6E-C501-4EB3-B87A-6145B4A09D83}" destId="{AAE43798-7FD3-4C49-AE02-AE884D71AD50}" srcOrd="0" destOrd="0" presId="urn:microsoft.com/office/officeart/2009/layout/CirclePictureHierarchy"/>
    <dgm:cxn modelId="{B2DAC4A0-5526-4633-A3EE-939C88594502}" type="presOf" srcId="{98EEDD5B-25E3-4654-97EA-1C76DE1F58E2}" destId="{B64549B9-A1B7-4BB4-9441-2A9539F1F805}" srcOrd="0" destOrd="0" presId="urn:microsoft.com/office/officeart/2009/layout/CirclePictureHierarchy"/>
    <dgm:cxn modelId="{5D5E0AB9-2C69-44CC-895B-8F7FBF66521B}" type="presOf" srcId="{C98AB978-D6C6-4E94-9ED6-80236698AB1D}" destId="{9DB61FE6-4A70-46FD-8D40-E7173B9B047E}" srcOrd="0" destOrd="0" presId="urn:microsoft.com/office/officeart/2009/layout/CirclePictureHierarchy"/>
    <dgm:cxn modelId="{DF6834CE-62CA-411B-976C-B9BA2E605CCC}" type="presOf" srcId="{0F1B717D-DD33-49B0-823D-D0B497006DE9}" destId="{8FCC7295-827E-4430-868A-FEA869294701}" srcOrd="0" destOrd="0" presId="urn:microsoft.com/office/officeart/2009/layout/CirclePictureHierarchy"/>
    <dgm:cxn modelId="{86675977-48BE-4E59-9E98-EF385620ABEC}" type="presOf" srcId="{F43E640F-A7D4-4D69-982B-8FF404C31BEC}" destId="{3B43AA04-0949-4AC8-95B1-C5B14F8EDE9B}" srcOrd="0" destOrd="0" presId="urn:microsoft.com/office/officeart/2009/layout/CirclePictureHierarchy"/>
    <dgm:cxn modelId="{0F6DAB68-4A00-400D-8103-4932E2D4721D}" srcId="{81A1D0F8-41E9-400B-A805-20B61CF5FAF0}" destId="{D35E6499-1B6F-46D8-A3D0-2E8664D4FD77}" srcOrd="1" destOrd="0" parTransId="{ED490A19-2A4C-4BCC-A2BF-E0D578FFFA17}" sibTransId="{123BFD38-D76E-4237-8B7A-D391C35FB860}"/>
    <dgm:cxn modelId="{3B846E86-B25C-4C1B-96CD-B691B3C381B6}" srcId="{DD5CD9BD-F9EE-4956-9EC9-B1A0B6753481}" destId="{BA73719D-645D-4AB1-AEC7-0AD085F9F4E0}" srcOrd="0" destOrd="0" parTransId="{98EEDD5B-25E3-4654-97EA-1C76DE1F58E2}" sibTransId="{DE51392D-F125-4825-B99C-6D20F4A040F1}"/>
    <dgm:cxn modelId="{68EFEE4A-6CDC-470C-83AA-9FD886CA1FC2}" type="presOf" srcId="{DD5CD9BD-F9EE-4956-9EC9-B1A0B6753481}" destId="{87478588-8629-4C8F-9EE6-03A0505766B3}" srcOrd="0" destOrd="0" presId="urn:microsoft.com/office/officeart/2009/layout/CirclePictureHierarchy"/>
    <dgm:cxn modelId="{ED7ABB85-F615-4CC9-8B41-8585BB48F5DA}" type="presParOf" srcId="{3B43AA04-0949-4AC8-95B1-C5B14F8EDE9B}" destId="{0206DA54-784C-43FB-AE87-CA1291B55B6F}" srcOrd="0" destOrd="0" presId="urn:microsoft.com/office/officeart/2009/layout/CirclePictureHierarchy"/>
    <dgm:cxn modelId="{55813072-3A18-4025-8169-5266F73F5372}" type="presParOf" srcId="{0206DA54-784C-43FB-AE87-CA1291B55B6F}" destId="{07BE4890-A28B-4B05-9812-ECC66BFCA48D}" srcOrd="0" destOrd="0" presId="urn:microsoft.com/office/officeart/2009/layout/CirclePictureHierarchy"/>
    <dgm:cxn modelId="{A1D6CD3F-B150-40A0-9565-A16E70759351}" type="presParOf" srcId="{07BE4890-A28B-4B05-9812-ECC66BFCA48D}" destId="{73235216-A236-472D-A8EC-402290F4E62C}" srcOrd="0" destOrd="0" presId="urn:microsoft.com/office/officeart/2009/layout/CirclePictureHierarchy"/>
    <dgm:cxn modelId="{B07AF4D1-CDB5-4E7F-83EE-0A9A441B72A6}" type="presParOf" srcId="{07BE4890-A28B-4B05-9812-ECC66BFCA48D}" destId="{EAAF8B0E-FF4D-45BF-B5DD-FA0397EF9736}" srcOrd="1" destOrd="0" presId="urn:microsoft.com/office/officeart/2009/layout/CirclePictureHierarchy"/>
    <dgm:cxn modelId="{C1F09328-C886-4359-ABA6-4F85B32745F8}" type="presParOf" srcId="{0206DA54-784C-43FB-AE87-CA1291B55B6F}" destId="{103D7EF2-4193-436A-8F87-DAE9E6347D72}" srcOrd="1" destOrd="0" presId="urn:microsoft.com/office/officeart/2009/layout/CirclePictureHierarchy"/>
    <dgm:cxn modelId="{4B8DE6FC-9A99-4287-8126-BECE6A611CBA}" type="presParOf" srcId="{103D7EF2-4193-436A-8F87-DAE9E6347D72}" destId="{9DB61FE6-4A70-46FD-8D40-E7173B9B047E}" srcOrd="0" destOrd="0" presId="urn:microsoft.com/office/officeart/2009/layout/CirclePictureHierarchy"/>
    <dgm:cxn modelId="{61FDE576-7610-4A45-8AF2-9377A59278B7}" type="presParOf" srcId="{103D7EF2-4193-436A-8F87-DAE9E6347D72}" destId="{93A6E0E5-A29A-4D8D-8E29-75716BB54962}" srcOrd="1" destOrd="0" presId="urn:microsoft.com/office/officeart/2009/layout/CirclePictureHierarchy"/>
    <dgm:cxn modelId="{E6272C16-ADA1-40A6-9348-2E0EAA011C70}" type="presParOf" srcId="{93A6E0E5-A29A-4D8D-8E29-75716BB54962}" destId="{9924ED85-A999-429B-88E7-1E6D9CADDB44}" srcOrd="0" destOrd="0" presId="urn:microsoft.com/office/officeart/2009/layout/CirclePictureHierarchy"/>
    <dgm:cxn modelId="{4B6DE7FA-E82B-4E77-8F07-F212BF81B1CC}" type="presParOf" srcId="{9924ED85-A999-429B-88E7-1E6D9CADDB44}" destId="{1D82D1E9-93A2-4E04-B65D-33024DF1384C}" srcOrd="0" destOrd="0" presId="urn:microsoft.com/office/officeart/2009/layout/CirclePictureHierarchy"/>
    <dgm:cxn modelId="{D856CBE2-00D5-4C34-AB0C-D4D1190D96CA}" type="presParOf" srcId="{9924ED85-A999-429B-88E7-1E6D9CADDB44}" destId="{8FCC7295-827E-4430-868A-FEA869294701}" srcOrd="1" destOrd="0" presId="urn:microsoft.com/office/officeart/2009/layout/CirclePictureHierarchy"/>
    <dgm:cxn modelId="{1B2D0BC0-77F7-44C6-B9CF-9C159F32B4AA}" type="presParOf" srcId="{93A6E0E5-A29A-4D8D-8E29-75716BB54962}" destId="{07571C0B-840E-406A-A90C-79DC99EE2DB7}" srcOrd="1" destOrd="0" presId="urn:microsoft.com/office/officeart/2009/layout/CirclePictureHierarchy"/>
    <dgm:cxn modelId="{5B575863-8E74-4E4E-8272-A279BC974C8E}" type="presParOf" srcId="{07571C0B-840E-406A-A90C-79DC99EE2DB7}" destId="{AAE43798-7FD3-4C49-AE02-AE884D71AD50}" srcOrd="0" destOrd="0" presId="urn:microsoft.com/office/officeart/2009/layout/CirclePictureHierarchy"/>
    <dgm:cxn modelId="{1B267693-C99F-4451-868B-1B78BA59A01E}" type="presParOf" srcId="{07571C0B-840E-406A-A90C-79DC99EE2DB7}" destId="{AA007C27-3E84-4BE2-8857-78F8614D65F3}" srcOrd="1" destOrd="0" presId="urn:microsoft.com/office/officeart/2009/layout/CirclePictureHierarchy"/>
    <dgm:cxn modelId="{DBA0CF6B-45A7-477B-9996-8E3B4CDA110B}" type="presParOf" srcId="{AA007C27-3E84-4BE2-8857-78F8614D65F3}" destId="{722FCCD5-5E50-4F09-8864-6F2EBC3911F1}" srcOrd="0" destOrd="0" presId="urn:microsoft.com/office/officeart/2009/layout/CirclePictureHierarchy"/>
    <dgm:cxn modelId="{63BF5063-6ED8-4755-A846-D37AC587081C}" type="presParOf" srcId="{722FCCD5-5E50-4F09-8864-6F2EBC3911F1}" destId="{6C5998D7-6DF8-4CBE-AE79-82D549FDFABC}" srcOrd="0" destOrd="0" presId="urn:microsoft.com/office/officeart/2009/layout/CirclePictureHierarchy"/>
    <dgm:cxn modelId="{2436E9B2-2CD0-4909-8C25-49CF359808F8}" type="presParOf" srcId="{722FCCD5-5E50-4F09-8864-6F2EBC3911F1}" destId="{EBC947ED-FE8A-48DD-8FA5-EBA9526A72B5}" srcOrd="1" destOrd="0" presId="urn:microsoft.com/office/officeart/2009/layout/CirclePictureHierarchy"/>
    <dgm:cxn modelId="{88913A14-8CFA-47A3-A4E1-C74FCCC6C8C2}" type="presParOf" srcId="{AA007C27-3E84-4BE2-8857-78F8614D65F3}" destId="{34C42E03-DC62-4B7C-AD1D-E4EBA122B7C4}" srcOrd="1" destOrd="0" presId="urn:microsoft.com/office/officeart/2009/layout/CirclePictureHierarchy"/>
    <dgm:cxn modelId="{99288A1D-31B8-4AAC-A7A2-19C28707240C}" type="presParOf" srcId="{34C42E03-DC62-4B7C-AD1D-E4EBA122B7C4}" destId="{598D9160-6A7A-4565-9808-F2DAF63E4DCA}" srcOrd="0" destOrd="0" presId="urn:microsoft.com/office/officeart/2009/layout/CirclePictureHierarchy"/>
    <dgm:cxn modelId="{0FDDFEE2-0A8C-4B3B-B163-43B019F0F4DE}" type="presParOf" srcId="{34C42E03-DC62-4B7C-AD1D-E4EBA122B7C4}" destId="{CF730862-F6FB-4672-99DC-5DDB802608DD}" srcOrd="1" destOrd="0" presId="urn:microsoft.com/office/officeart/2009/layout/CirclePictureHierarchy"/>
    <dgm:cxn modelId="{9EB25340-8351-4AC6-A28C-32391C6C2E0A}" type="presParOf" srcId="{CF730862-F6FB-4672-99DC-5DDB802608DD}" destId="{76EF7DB6-0576-423B-B5AE-6C756A56EE65}" srcOrd="0" destOrd="0" presId="urn:microsoft.com/office/officeart/2009/layout/CirclePictureHierarchy"/>
    <dgm:cxn modelId="{A9ED4287-9E5F-4E39-A812-BCB0CB543C2B}" type="presParOf" srcId="{76EF7DB6-0576-423B-B5AE-6C756A56EE65}" destId="{BC0EC7D9-A9C1-4268-AB68-A48470604601}" srcOrd="0" destOrd="0" presId="urn:microsoft.com/office/officeart/2009/layout/CirclePictureHierarchy"/>
    <dgm:cxn modelId="{B1D3EB0E-4C20-49A6-82ED-773999A15C97}" type="presParOf" srcId="{76EF7DB6-0576-423B-B5AE-6C756A56EE65}" destId="{D43B7FCB-13E6-4DA6-96C7-DE3545D02340}" srcOrd="1" destOrd="0" presId="urn:microsoft.com/office/officeart/2009/layout/CirclePictureHierarchy"/>
    <dgm:cxn modelId="{83DBB3D6-263E-4406-A56B-B6B723E5B39F}" type="presParOf" srcId="{CF730862-F6FB-4672-99DC-5DDB802608DD}" destId="{DAB922F4-85E5-4B49-94F9-298279EDEAE2}" srcOrd="1" destOrd="0" presId="urn:microsoft.com/office/officeart/2009/layout/CirclePictureHierarchy"/>
    <dgm:cxn modelId="{6434FA5C-A79B-4FA4-9D74-20D5A01A481E}" type="presParOf" srcId="{07571C0B-840E-406A-A90C-79DC99EE2DB7}" destId="{93DADA62-E071-4D37-A590-60B4C5AF04DB}" srcOrd="2" destOrd="0" presId="urn:microsoft.com/office/officeart/2009/layout/CirclePictureHierarchy"/>
    <dgm:cxn modelId="{EDE805FA-2996-469E-AD71-25CCD8AD0DC3}" type="presParOf" srcId="{07571C0B-840E-406A-A90C-79DC99EE2DB7}" destId="{2F368023-2F13-480A-BE5A-982C451221C8}" srcOrd="3" destOrd="0" presId="urn:microsoft.com/office/officeart/2009/layout/CirclePictureHierarchy"/>
    <dgm:cxn modelId="{6FA76A5D-45EC-4AA4-8EF6-B5572EC03F56}" type="presParOf" srcId="{2F368023-2F13-480A-BE5A-982C451221C8}" destId="{832541FC-B87E-427D-95F2-E4A6E877BA62}" srcOrd="0" destOrd="0" presId="urn:microsoft.com/office/officeart/2009/layout/CirclePictureHierarchy"/>
    <dgm:cxn modelId="{6A619BC1-40AC-40AC-989C-E168649E45F8}" type="presParOf" srcId="{832541FC-B87E-427D-95F2-E4A6E877BA62}" destId="{D3D4E332-D9A8-4C8A-9D9F-1CD0B1FBB65B}" srcOrd="0" destOrd="0" presId="urn:microsoft.com/office/officeart/2009/layout/CirclePictureHierarchy"/>
    <dgm:cxn modelId="{317E8180-8E08-416E-9805-CD04165FD8CA}" type="presParOf" srcId="{832541FC-B87E-427D-95F2-E4A6E877BA62}" destId="{87478588-8629-4C8F-9EE6-03A0505766B3}" srcOrd="1" destOrd="0" presId="urn:microsoft.com/office/officeart/2009/layout/CirclePictureHierarchy"/>
    <dgm:cxn modelId="{FFF81FE4-FFE1-4AA5-B79C-70B0272A61FE}" type="presParOf" srcId="{2F368023-2F13-480A-BE5A-982C451221C8}" destId="{954E942D-DEA5-4193-B592-30D4D2B73A98}" srcOrd="1" destOrd="0" presId="urn:microsoft.com/office/officeart/2009/layout/CirclePictureHierarchy"/>
    <dgm:cxn modelId="{A2B57891-836B-4972-BE63-B83C447DDB01}" type="presParOf" srcId="{954E942D-DEA5-4193-B592-30D4D2B73A98}" destId="{B64549B9-A1B7-4BB4-9441-2A9539F1F805}" srcOrd="0" destOrd="0" presId="urn:microsoft.com/office/officeart/2009/layout/CirclePictureHierarchy"/>
    <dgm:cxn modelId="{C880EE72-7F54-45D9-AF07-FA01B1545C1F}" type="presParOf" srcId="{954E942D-DEA5-4193-B592-30D4D2B73A98}" destId="{19EC6A65-683E-4BEE-942F-383A1F468EC2}" srcOrd="1" destOrd="0" presId="urn:microsoft.com/office/officeart/2009/layout/CirclePictureHierarchy"/>
    <dgm:cxn modelId="{67A1987E-66AF-4B3C-B2C9-865B49356DB5}" type="presParOf" srcId="{19EC6A65-683E-4BEE-942F-383A1F468EC2}" destId="{1B7E6A63-7A46-4C15-A1A9-B820D2E0A4FF}" srcOrd="0" destOrd="0" presId="urn:microsoft.com/office/officeart/2009/layout/CirclePictureHierarchy"/>
    <dgm:cxn modelId="{A3704811-7B4E-49CE-A0A2-AEDA5CE99634}" type="presParOf" srcId="{1B7E6A63-7A46-4C15-A1A9-B820D2E0A4FF}" destId="{E4E1F507-3E9C-447B-BA11-D75A93E267BE}" srcOrd="0" destOrd="0" presId="urn:microsoft.com/office/officeart/2009/layout/CirclePictureHierarchy"/>
    <dgm:cxn modelId="{110823E0-098A-4203-B58B-A1E8BC42CDE4}" type="presParOf" srcId="{1B7E6A63-7A46-4C15-A1A9-B820D2E0A4FF}" destId="{EAAA0264-32B8-4ADF-8CC0-69ACBF44B166}" srcOrd="1" destOrd="0" presId="urn:microsoft.com/office/officeart/2009/layout/CirclePictureHierarchy"/>
    <dgm:cxn modelId="{1F5AF94B-CC28-4793-A1C9-C187F0BFF8FB}" type="presParOf" srcId="{19EC6A65-683E-4BEE-942F-383A1F468EC2}" destId="{51111A27-D3FB-455B-8FC1-E179DB9D2401}" srcOrd="1" destOrd="0" presId="urn:microsoft.com/office/officeart/2009/layout/CirclePictureHierarchy"/>
    <dgm:cxn modelId="{046A78E8-D317-4B46-911A-463D37F0ED97}" type="presParOf" srcId="{103D7EF2-4193-436A-8F87-DAE9E6347D72}" destId="{AE0DA6AF-CDF2-4B8B-B99D-FD79A1F4B178}" srcOrd="2" destOrd="0" presId="urn:microsoft.com/office/officeart/2009/layout/CirclePictureHierarchy"/>
    <dgm:cxn modelId="{6278B3B6-84BA-41B7-ADA3-B8B1DD9B6647}" type="presParOf" srcId="{103D7EF2-4193-436A-8F87-DAE9E6347D72}" destId="{9273DA30-4B3C-4CCF-85D3-BBC2C0D24AD5}" srcOrd="3" destOrd="0" presId="urn:microsoft.com/office/officeart/2009/layout/CirclePictureHierarchy"/>
    <dgm:cxn modelId="{9AB4B316-786A-46EA-A353-41C0EEEDB633}" type="presParOf" srcId="{9273DA30-4B3C-4CCF-85D3-BBC2C0D24AD5}" destId="{8328084B-F3BA-4757-A6D3-E7F5A1E39CF3}" srcOrd="0" destOrd="0" presId="urn:microsoft.com/office/officeart/2009/layout/CirclePictureHierarchy"/>
    <dgm:cxn modelId="{B284A14A-C629-4343-B8EA-28508A44015D}" type="presParOf" srcId="{8328084B-F3BA-4757-A6D3-E7F5A1E39CF3}" destId="{A9F49A9F-4BD0-4BB6-967F-CAEF0CA68785}" srcOrd="0" destOrd="0" presId="urn:microsoft.com/office/officeart/2009/layout/CirclePictureHierarchy"/>
    <dgm:cxn modelId="{7A402927-7CFC-4546-99C0-24D91D816C34}" type="presParOf" srcId="{8328084B-F3BA-4757-A6D3-E7F5A1E39CF3}" destId="{4BA53325-6675-4B5D-9001-23D49E1E1881}" srcOrd="1" destOrd="0" presId="urn:microsoft.com/office/officeart/2009/layout/CirclePictureHierarchy"/>
    <dgm:cxn modelId="{58A3E561-72E8-4AFA-B003-3A1E90D6365D}" type="presParOf" srcId="{9273DA30-4B3C-4CCF-85D3-BBC2C0D24AD5}" destId="{F625D15C-73BB-4F36-A6A8-45F82E46D7B8}" srcOrd="1" destOrd="0" presId="urn:microsoft.com/office/officeart/2009/layout/CirclePicture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743F12-1F39-4388-8E87-7810B1157463}">
      <dsp:nvSpPr>
        <dsp:cNvPr id="0" name=""/>
        <dsp:cNvSpPr/>
      </dsp:nvSpPr>
      <dsp:spPr>
        <a:xfrm>
          <a:off x="1516" y="0"/>
          <a:ext cx="2359247" cy="2989660"/>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s-MX" sz="2000" kern="1200" dirty="0" err="1" smtClean="0"/>
            <a:t>Ivan</a:t>
          </a:r>
          <a:r>
            <a:rPr lang="es-MX" sz="2000" kern="1200" dirty="0" smtClean="0"/>
            <a:t> </a:t>
          </a:r>
          <a:r>
            <a:rPr lang="es-MX" sz="2000" kern="1200" dirty="0" err="1" smtClean="0"/>
            <a:t>Pavlov</a:t>
          </a:r>
          <a:endParaRPr lang="es-MX" sz="2000" kern="1200" dirty="0" smtClean="0"/>
        </a:p>
        <a:p>
          <a:pPr lvl="0" algn="ctr" defTabSz="889000">
            <a:lnSpc>
              <a:spcPct val="90000"/>
            </a:lnSpc>
            <a:spcBef>
              <a:spcPct val="0"/>
            </a:spcBef>
            <a:spcAft>
              <a:spcPct val="35000"/>
            </a:spcAft>
          </a:pPr>
          <a:r>
            <a:rPr lang="es-MX" sz="2000" kern="1200" dirty="0" smtClean="0"/>
            <a:t>Condicionamiento</a:t>
          </a:r>
        </a:p>
        <a:p>
          <a:pPr lvl="0" algn="ctr" defTabSz="889000">
            <a:lnSpc>
              <a:spcPct val="90000"/>
            </a:lnSpc>
            <a:spcBef>
              <a:spcPct val="0"/>
            </a:spcBef>
            <a:spcAft>
              <a:spcPct val="35000"/>
            </a:spcAft>
          </a:pPr>
          <a:r>
            <a:rPr lang="es-MX" sz="2000" kern="1200" dirty="0" smtClean="0"/>
            <a:t>clásico</a:t>
          </a:r>
        </a:p>
      </dsp:txBody>
      <dsp:txXfrm>
        <a:off x="1516" y="1195864"/>
        <a:ext cx="2359247" cy="1195864"/>
      </dsp:txXfrm>
    </dsp:sp>
    <dsp:sp modelId="{392515E7-42B0-4AD8-86A1-CF3AFB629844}">
      <dsp:nvSpPr>
        <dsp:cNvPr id="0" name=""/>
        <dsp:cNvSpPr/>
      </dsp:nvSpPr>
      <dsp:spPr>
        <a:xfrm>
          <a:off x="722417" y="162086"/>
          <a:ext cx="995556" cy="995556"/>
        </a:xfrm>
        <a:prstGeom prst="ellipse">
          <a:avLst/>
        </a:prstGeom>
        <a:blipFill>
          <a:blip xmlns:r="http://schemas.openxmlformats.org/officeDocument/2006/relationships" r:embed="rId1" cstate="email">
            <a:extLst>
              <a:ext uri="{28A0092B-C50C-407E-A947-70E740481C1C}">
                <a14:useLocalDpi xmlns:a14="http://schemas.microsoft.com/office/drawing/2010/main" val="0"/>
              </a:ext>
            </a:extLst>
          </a:blip>
          <a:srcRect/>
          <a:stretch>
            <a:fillRect t="-22000" b="-22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0241ACE-1B50-4BAF-B784-72E4CAEB675D}">
      <dsp:nvSpPr>
        <dsp:cNvPr id="0" name=""/>
        <dsp:cNvSpPr/>
      </dsp:nvSpPr>
      <dsp:spPr>
        <a:xfrm>
          <a:off x="2431541" y="0"/>
          <a:ext cx="2359247" cy="2989660"/>
        </a:xfrm>
        <a:prstGeom prst="roundRect">
          <a:avLst>
            <a:gd name="adj" fmla="val 10000"/>
          </a:avLst>
        </a:prstGeom>
        <a:solidFill>
          <a:schemeClr val="accent3">
            <a:hueOff val="937057"/>
            <a:satOff val="0"/>
            <a:lumOff val="-500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es-MX" sz="2400" kern="1200" dirty="0" smtClean="0"/>
            <a:t>John B. Watson</a:t>
          </a:r>
        </a:p>
        <a:p>
          <a:pPr lvl="0" algn="ctr" defTabSz="1066800">
            <a:lnSpc>
              <a:spcPct val="90000"/>
            </a:lnSpc>
            <a:spcBef>
              <a:spcPct val="0"/>
            </a:spcBef>
            <a:spcAft>
              <a:spcPct val="35000"/>
            </a:spcAft>
          </a:pPr>
          <a:r>
            <a:rPr lang="es-MX" sz="2400" kern="1200" dirty="0" smtClean="0"/>
            <a:t>Psicólogo</a:t>
          </a:r>
          <a:endParaRPr lang="es-MX" sz="2400" kern="1200" dirty="0"/>
        </a:p>
      </dsp:txBody>
      <dsp:txXfrm>
        <a:off x="2431541" y="1195864"/>
        <a:ext cx="2359247" cy="1195864"/>
      </dsp:txXfrm>
    </dsp:sp>
    <dsp:sp modelId="{12B00DB4-8DB4-4706-87E7-6A79762C69F8}">
      <dsp:nvSpPr>
        <dsp:cNvPr id="0" name=""/>
        <dsp:cNvSpPr/>
      </dsp:nvSpPr>
      <dsp:spPr>
        <a:xfrm>
          <a:off x="3113387" y="179379"/>
          <a:ext cx="995556" cy="995556"/>
        </a:xfrm>
        <a:prstGeom prst="ellipse">
          <a:avLst/>
        </a:prstGeom>
        <a:blipFill>
          <a:blip xmlns:r="http://schemas.openxmlformats.org/officeDocument/2006/relationships" r:embed="rId2" cstate="email">
            <a:extLst>
              <a:ext uri="{28A0092B-C50C-407E-A947-70E740481C1C}">
                <a14:useLocalDpi xmlns:a14="http://schemas.microsoft.com/office/drawing/2010/main" val="0"/>
              </a:ext>
            </a:extLst>
          </a:blip>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54BFF07-6629-4B3F-91CD-D6E83902EFD9}">
      <dsp:nvSpPr>
        <dsp:cNvPr id="0" name=""/>
        <dsp:cNvSpPr/>
      </dsp:nvSpPr>
      <dsp:spPr>
        <a:xfrm>
          <a:off x="4863083" y="0"/>
          <a:ext cx="2359247" cy="2989660"/>
        </a:xfrm>
        <a:prstGeom prst="roundRect">
          <a:avLst>
            <a:gd name="adj" fmla="val 10000"/>
          </a:avLst>
        </a:prstGeom>
        <a:solidFill>
          <a:schemeClr val="accent3">
            <a:hueOff val="1874113"/>
            <a:satOff val="0"/>
            <a:lumOff val="-1000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es-MX" sz="2400" kern="1200" dirty="0" smtClean="0"/>
            <a:t>B. F. </a:t>
          </a:r>
          <a:r>
            <a:rPr lang="es-MX" sz="2400" kern="1200" dirty="0" err="1" smtClean="0"/>
            <a:t>Skinner</a:t>
          </a:r>
          <a:endParaRPr lang="es-MX" sz="2400" kern="1200" dirty="0" smtClean="0"/>
        </a:p>
        <a:p>
          <a:pPr lvl="0" algn="ctr" defTabSz="1066800">
            <a:lnSpc>
              <a:spcPct val="90000"/>
            </a:lnSpc>
            <a:spcBef>
              <a:spcPct val="0"/>
            </a:spcBef>
            <a:spcAft>
              <a:spcPct val="35000"/>
            </a:spcAft>
          </a:pPr>
          <a:r>
            <a:rPr lang="es-MX" sz="2400" kern="1200" dirty="0" smtClean="0"/>
            <a:t>Psicólogo</a:t>
          </a:r>
          <a:endParaRPr lang="es-MX" sz="2400" kern="1200" dirty="0"/>
        </a:p>
      </dsp:txBody>
      <dsp:txXfrm>
        <a:off x="4863083" y="1195864"/>
        <a:ext cx="2359247" cy="1195864"/>
      </dsp:txXfrm>
    </dsp:sp>
    <dsp:sp modelId="{EDFDD0D9-78DD-4EE3-B687-793F6E7F59EF}">
      <dsp:nvSpPr>
        <dsp:cNvPr id="0" name=""/>
        <dsp:cNvSpPr/>
      </dsp:nvSpPr>
      <dsp:spPr>
        <a:xfrm>
          <a:off x="5543412" y="179379"/>
          <a:ext cx="995556" cy="995556"/>
        </a:xfrm>
        <a:prstGeom prst="ellipse">
          <a:avLst/>
        </a:prstGeom>
        <a:blipFill>
          <a:blip xmlns:r="http://schemas.openxmlformats.org/officeDocument/2006/relationships" r:embed="rId3" cstate="email">
            <a:extLst>
              <a:ext uri="{28A0092B-C50C-407E-A947-70E740481C1C}">
                <a14:useLocalDpi xmlns:a14="http://schemas.microsoft.com/office/drawing/2010/main" val="0"/>
              </a:ext>
            </a:extLst>
          </a:blip>
          <a:srcRect/>
          <a:stretch>
            <a:fillRect t="-21000" b="-21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DC662C9-7CBE-4F79-B3FA-DB7B4768C072}">
      <dsp:nvSpPr>
        <dsp:cNvPr id="0" name=""/>
        <dsp:cNvSpPr/>
      </dsp:nvSpPr>
      <dsp:spPr>
        <a:xfrm>
          <a:off x="288893" y="2443241"/>
          <a:ext cx="6644544" cy="448449"/>
        </a:xfrm>
        <a:prstGeom prst="leftRightArrow">
          <a:avLst/>
        </a:prstGeom>
        <a:solidFill>
          <a:schemeClr val="accent3">
            <a:tint val="4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D94C99B-E634-4D26-B1A2-206EB255FB0C}">
      <dsp:nvSpPr>
        <dsp:cNvPr id="0" name=""/>
        <dsp:cNvSpPr/>
      </dsp:nvSpPr>
      <dsp:spPr>
        <a:xfrm>
          <a:off x="1852" y="0"/>
          <a:ext cx="1941355" cy="4022725"/>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s-MX" sz="1600" kern="1200" dirty="0" smtClean="0"/>
            <a:t>Jean Piaget</a:t>
          </a:r>
        </a:p>
        <a:p>
          <a:pPr lvl="0" algn="ctr" defTabSz="711200">
            <a:lnSpc>
              <a:spcPct val="90000"/>
            </a:lnSpc>
            <a:spcBef>
              <a:spcPct val="0"/>
            </a:spcBef>
            <a:spcAft>
              <a:spcPct val="35000"/>
            </a:spcAft>
          </a:pPr>
          <a:r>
            <a:rPr lang="es-MX" sz="1600" kern="1200" dirty="0" smtClean="0"/>
            <a:t>“</a:t>
          </a:r>
          <a:r>
            <a:rPr lang="es-MX" sz="1600" kern="1200" dirty="0" smtClean="0"/>
            <a:t>Adaptación y la organización”</a:t>
          </a:r>
          <a:endParaRPr lang="es-MX" sz="1600" kern="1200" dirty="0" smtClean="0"/>
        </a:p>
        <a:p>
          <a:pPr lvl="0" algn="ctr" defTabSz="711200">
            <a:lnSpc>
              <a:spcPct val="90000"/>
            </a:lnSpc>
            <a:spcBef>
              <a:spcPct val="0"/>
            </a:spcBef>
            <a:spcAft>
              <a:spcPct val="35000"/>
            </a:spcAft>
          </a:pPr>
          <a:r>
            <a:rPr lang="es-MX" sz="1600" kern="1200" dirty="0" smtClean="0"/>
            <a:t>asimilación - acomodación</a:t>
          </a:r>
          <a:endParaRPr lang="es-MX" sz="1600" kern="1200" dirty="0"/>
        </a:p>
      </dsp:txBody>
      <dsp:txXfrm>
        <a:off x="1852" y="1609089"/>
        <a:ext cx="1941355" cy="1609090"/>
      </dsp:txXfrm>
    </dsp:sp>
    <dsp:sp modelId="{8FA7368F-085B-4963-A2AD-ED61E081BD74}">
      <dsp:nvSpPr>
        <dsp:cNvPr id="0" name=""/>
        <dsp:cNvSpPr/>
      </dsp:nvSpPr>
      <dsp:spPr>
        <a:xfrm>
          <a:off x="302746" y="241363"/>
          <a:ext cx="1339567" cy="1339567"/>
        </a:xfrm>
        <a:prstGeom prst="ellipse">
          <a:avLst/>
        </a:prstGeom>
        <a:blipFill>
          <a:blip xmlns:r="http://schemas.openxmlformats.org/officeDocument/2006/relationships" r:embed="rId1" cstate="email">
            <a:extLst>
              <a:ext uri="{28A0092B-C50C-407E-A947-70E740481C1C}">
                <a14:useLocalDpi xmlns:a14="http://schemas.microsoft.com/office/drawing/2010/main" val="0"/>
              </a:ext>
            </a:extLst>
          </a:blip>
          <a:srcRect/>
          <a:stretch>
            <a:fillRect t="-21000" b="-21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4BCAF39-C21E-4BD6-B306-60E7610A015C}">
      <dsp:nvSpPr>
        <dsp:cNvPr id="0" name=""/>
        <dsp:cNvSpPr/>
      </dsp:nvSpPr>
      <dsp:spPr>
        <a:xfrm>
          <a:off x="2001448" y="0"/>
          <a:ext cx="1941355" cy="4022725"/>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s-MX" sz="1600" kern="1200" dirty="0" smtClean="0"/>
            <a:t>Ausubel</a:t>
          </a:r>
        </a:p>
        <a:p>
          <a:pPr lvl="0" algn="ctr" defTabSz="711200">
            <a:lnSpc>
              <a:spcPct val="90000"/>
            </a:lnSpc>
            <a:spcBef>
              <a:spcPct val="0"/>
            </a:spcBef>
            <a:spcAft>
              <a:spcPct val="35000"/>
            </a:spcAft>
          </a:pPr>
          <a:r>
            <a:rPr lang="es-MX" sz="1600" kern="1200" dirty="0" smtClean="0"/>
            <a:t>«El aprendizaje significativo»</a:t>
          </a:r>
          <a:endParaRPr lang="es-MX" sz="1600" kern="1200" dirty="0"/>
        </a:p>
      </dsp:txBody>
      <dsp:txXfrm>
        <a:off x="2001448" y="1609089"/>
        <a:ext cx="1941355" cy="1609090"/>
      </dsp:txXfrm>
    </dsp:sp>
    <dsp:sp modelId="{44288DEC-FD2C-42D7-8F63-C00DC934B5B8}">
      <dsp:nvSpPr>
        <dsp:cNvPr id="0" name=""/>
        <dsp:cNvSpPr/>
      </dsp:nvSpPr>
      <dsp:spPr>
        <a:xfrm>
          <a:off x="2302342" y="241363"/>
          <a:ext cx="1339567" cy="1339567"/>
        </a:xfrm>
        <a:prstGeom prst="ellipse">
          <a:avLst/>
        </a:prstGeom>
        <a:blipFill>
          <a:blip xmlns:r="http://schemas.openxmlformats.org/officeDocument/2006/relationships" r:embed="rId2" cstate="email">
            <a:extLst>
              <a:ext uri="{28A0092B-C50C-407E-A947-70E740481C1C}">
                <a14:useLocalDpi xmlns:a14="http://schemas.microsoft.com/office/drawing/2010/main" val="0"/>
              </a:ext>
            </a:extLst>
          </a:blip>
          <a:srcRect/>
          <a:stretch>
            <a:fillRect t="-20000" b="-20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1DCD6CB-66E2-4EFA-912E-936DE7EA32C8}">
      <dsp:nvSpPr>
        <dsp:cNvPr id="0" name=""/>
        <dsp:cNvSpPr/>
      </dsp:nvSpPr>
      <dsp:spPr>
        <a:xfrm>
          <a:off x="4001045" y="0"/>
          <a:ext cx="1941355" cy="4022725"/>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s-MX" sz="1600" kern="1200" dirty="0" err="1" smtClean="0"/>
            <a:t>Vigotsky</a:t>
          </a:r>
          <a:endParaRPr lang="es-MX" sz="1600" kern="1200" dirty="0" smtClean="0"/>
        </a:p>
        <a:p>
          <a:pPr lvl="0" algn="ctr" defTabSz="711200">
            <a:lnSpc>
              <a:spcPct val="90000"/>
            </a:lnSpc>
            <a:spcBef>
              <a:spcPct val="0"/>
            </a:spcBef>
            <a:spcAft>
              <a:spcPct val="35000"/>
            </a:spcAft>
          </a:pPr>
          <a:r>
            <a:rPr lang="es-MX" sz="1600" kern="1200" dirty="0" smtClean="0"/>
            <a:t>«Zona de desarrollo próximo»</a:t>
          </a:r>
          <a:endParaRPr lang="es-MX" sz="1600" kern="1200" dirty="0"/>
        </a:p>
      </dsp:txBody>
      <dsp:txXfrm>
        <a:off x="4001045" y="1609089"/>
        <a:ext cx="1941355" cy="1609090"/>
      </dsp:txXfrm>
    </dsp:sp>
    <dsp:sp modelId="{6E221C83-EEBF-462B-B6AF-969357D34BAD}">
      <dsp:nvSpPr>
        <dsp:cNvPr id="0" name=""/>
        <dsp:cNvSpPr/>
      </dsp:nvSpPr>
      <dsp:spPr>
        <a:xfrm>
          <a:off x="4301939" y="241363"/>
          <a:ext cx="1339567" cy="1339567"/>
        </a:xfrm>
        <a:prstGeom prst="ellipse">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t="-30000" b="-30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730010E-932E-42DE-A8DE-659A3F98511A}">
      <dsp:nvSpPr>
        <dsp:cNvPr id="0" name=""/>
        <dsp:cNvSpPr/>
      </dsp:nvSpPr>
      <dsp:spPr>
        <a:xfrm>
          <a:off x="6002486" y="0"/>
          <a:ext cx="1941355" cy="4022725"/>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s-MX" sz="1600" kern="1200" dirty="0" smtClean="0"/>
            <a:t>Bruner «El andamiaje»</a:t>
          </a:r>
          <a:endParaRPr lang="es-MX" sz="1600" kern="1200" dirty="0"/>
        </a:p>
      </dsp:txBody>
      <dsp:txXfrm>
        <a:off x="6002486" y="1609089"/>
        <a:ext cx="1941355" cy="1609090"/>
      </dsp:txXfrm>
    </dsp:sp>
    <dsp:sp modelId="{DA86A27B-2CAC-415E-AF07-2A5ADBB3EDB1}">
      <dsp:nvSpPr>
        <dsp:cNvPr id="0" name=""/>
        <dsp:cNvSpPr/>
      </dsp:nvSpPr>
      <dsp:spPr>
        <a:xfrm>
          <a:off x="6301536" y="241363"/>
          <a:ext cx="1339567" cy="1339567"/>
        </a:xfrm>
        <a:prstGeom prst="ellipse">
          <a:avLst/>
        </a:prstGeom>
        <a:blipFill>
          <a:blip xmlns:r="http://schemas.openxmlformats.org/officeDocument/2006/relationships" r:embed="rId4" cstate="email">
            <a:extLst>
              <a:ext uri="{28A0092B-C50C-407E-A947-70E740481C1C}">
                <a14:useLocalDpi xmlns:a14="http://schemas.microsoft.com/office/drawing/2010/main" val="0"/>
              </a:ext>
            </a:extLst>
          </a:blip>
          <a:srcRect/>
          <a:stretch>
            <a:fillRect l="-16000" r="-16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E79FFAA-8E20-4558-A0F2-26A2479B4A19}">
      <dsp:nvSpPr>
        <dsp:cNvPr id="0" name=""/>
        <dsp:cNvSpPr/>
      </dsp:nvSpPr>
      <dsp:spPr>
        <a:xfrm>
          <a:off x="317753" y="3218180"/>
          <a:ext cx="7308342" cy="603408"/>
        </a:xfrm>
        <a:prstGeom prst="leftRightArrow">
          <a:avLst/>
        </a:prstGeom>
        <a:solidFill>
          <a:schemeClr val="accent2">
            <a:tint val="4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02416A-6814-419E-9AA7-8B98BDD9EA84}">
      <dsp:nvSpPr>
        <dsp:cNvPr id="0" name=""/>
        <dsp:cNvSpPr/>
      </dsp:nvSpPr>
      <dsp:spPr>
        <a:xfrm>
          <a:off x="0" y="0"/>
          <a:ext cx="561440" cy="561440"/>
        </a:xfrm>
        <a:prstGeom prst="ellipse">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9660C18-1262-49E5-BEC5-BCFDC6AC36AC}">
      <dsp:nvSpPr>
        <dsp:cNvPr id="0" name=""/>
        <dsp:cNvSpPr/>
      </dsp:nvSpPr>
      <dsp:spPr>
        <a:xfrm>
          <a:off x="57295" y="56144"/>
          <a:ext cx="449152" cy="449152"/>
        </a:xfrm>
        <a:prstGeom prst="chord">
          <a:avLst>
            <a:gd name="adj1" fmla="val 1168272"/>
            <a:gd name="adj2" fmla="val 9631728"/>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E8D5DCF-171B-43BE-B8BF-D3C9036D9B8F}">
      <dsp:nvSpPr>
        <dsp:cNvPr id="0" name=""/>
        <dsp:cNvSpPr/>
      </dsp:nvSpPr>
      <dsp:spPr>
        <a:xfrm>
          <a:off x="679558" y="561440"/>
          <a:ext cx="1660927" cy="23627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lvl="0" algn="l" defTabSz="488950">
            <a:lnSpc>
              <a:spcPct val="90000"/>
            </a:lnSpc>
            <a:spcBef>
              <a:spcPct val="0"/>
            </a:spcBef>
            <a:spcAft>
              <a:spcPct val="35000"/>
            </a:spcAft>
          </a:pPr>
          <a:endParaRPr lang="es-MX" sz="1100" kern="1200" dirty="0"/>
        </a:p>
        <a:p>
          <a:pPr lvl="0" algn="just" defTabSz="800100">
            <a:lnSpc>
              <a:spcPct val="90000"/>
            </a:lnSpc>
            <a:spcBef>
              <a:spcPct val="0"/>
            </a:spcBef>
            <a:spcAft>
              <a:spcPct val="35000"/>
            </a:spcAft>
          </a:pPr>
          <a:r>
            <a:rPr lang="es-MX" sz="1800" kern="1200" dirty="0" smtClean="0"/>
            <a:t>Ayuda a los seres humanos a  sobrevivir y a adaptarse a su ambiente</a:t>
          </a:r>
          <a:endParaRPr lang="es-MX" sz="1800" kern="1200" dirty="0"/>
        </a:p>
      </dsp:txBody>
      <dsp:txXfrm>
        <a:off x="679558" y="561440"/>
        <a:ext cx="1660927" cy="2362727"/>
      </dsp:txXfrm>
    </dsp:sp>
    <dsp:sp modelId="{16BF4585-676E-44A0-84C7-94117BE85E8F}">
      <dsp:nvSpPr>
        <dsp:cNvPr id="0" name=""/>
        <dsp:cNvSpPr/>
      </dsp:nvSpPr>
      <dsp:spPr>
        <a:xfrm>
          <a:off x="679558" y="0"/>
          <a:ext cx="1660927" cy="5614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b" anchorCtr="0">
          <a:noAutofit/>
        </a:bodyPr>
        <a:lstStyle/>
        <a:p>
          <a:pPr lvl="0" algn="l" defTabSz="800100">
            <a:lnSpc>
              <a:spcPct val="90000"/>
            </a:lnSpc>
            <a:spcBef>
              <a:spcPct val="0"/>
            </a:spcBef>
            <a:spcAft>
              <a:spcPct val="35000"/>
            </a:spcAft>
          </a:pPr>
          <a:r>
            <a:rPr lang="es-MX" sz="1800" kern="1200" dirty="0" smtClean="0"/>
            <a:t>El desarrollo cognoscitivo</a:t>
          </a:r>
          <a:endParaRPr lang="es-MX" sz="1800" kern="1200" dirty="0"/>
        </a:p>
      </dsp:txBody>
      <dsp:txXfrm>
        <a:off x="679558" y="0"/>
        <a:ext cx="1660927" cy="561440"/>
      </dsp:txXfrm>
    </dsp:sp>
    <dsp:sp modelId="{CFF4CF91-BE8D-4C82-951C-9AFCC83CC635}">
      <dsp:nvSpPr>
        <dsp:cNvPr id="0" name=""/>
        <dsp:cNvSpPr/>
      </dsp:nvSpPr>
      <dsp:spPr>
        <a:xfrm>
          <a:off x="2457452" y="0"/>
          <a:ext cx="561440" cy="561440"/>
        </a:xfrm>
        <a:prstGeom prst="ellipse">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53630A0-4522-4987-8FBE-563C71604A54}">
      <dsp:nvSpPr>
        <dsp:cNvPr id="0" name=""/>
        <dsp:cNvSpPr/>
      </dsp:nvSpPr>
      <dsp:spPr>
        <a:xfrm>
          <a:off x="2513596" y="56144"/>
          <a:ext cx="449152" cy="449152"/>
        </a:xfrm>
        <a:prstGeom prst="chord">
          <a:avLst>
            <a:gd name="adj1" fmla="val 20431728"/>
            <a:gd name="adj2" fmla="val 11968272"/>
          </a:avLst>
        </a:prstGeom>
        <a:solidFill>
          <a:schemeClr val="accent3">
            <a:hueOff val="937057"/>
            <a:satOff val="0"/>
            <a:lumOff val="-5000"/>
            <a:alphaOff val="0"/>
          </a:schemeClr>
        </a:solidFill>
        <a:ln w="25400" cap="flat" cmpd="sng" algn="ctr">
          <a:solidFill>
            <a:schemeClr val="accent3">
              <a:hueOff val="937057"/>
              <a:satOff val="0"/>
              <a:lumOff val="-500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99F9A42-EB24-40BE-B82A-DF8528EE7244}">
      <dsp:nvSpPr>
        <dsp:cNvPr id="0" name=""/>
        <dsp:cNvSpPr/>
      </dsp:nvSpPr>
      <dsp:spPr>
        <a:xfrm>
          <a:off x="3135859" y="561440"/>
          <a:ext cx="1660927" cy="23627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940" tIns="27940" rIns="27940" bIns="27940" numCol="1" spcCol="1270" anchor="t" anchorCtr="0">
          <a:noAutofit/>
        </a:bodyPr>
        <a:lstStyle/>
        <a:p>
          <a:pPr lvl="0" algn="l" defTabSz="488950">
            <a:lnSpc>
              <a:spcPct val="90000"/>
            </a:lnSpc>
            <a:spcBef>
              <a:spcPct val="0"/>
            </a:spcBef>
            <a:spcAft>
              <a:spcPct val="35000"/>
            </a:spcAft>
          </a:pPr>
          <a:endParaRPr lang="es-MX" sz="1100" kern="1200" dirty="0" smtClean="0"/>
        </a:p>
        <a:p>
          <a:pPr lvl="0" algn="just" defTabSz="488950">
            <a:lnSpc>
              <a:spcPct val="90000"/>
            </a:lnSpc>
            <a:spcBef>
              <a:spcPct val="0"/>
            </a:spcBef>
            <a:spcAft>
              <a:spcPct val="35000"/>
            </a:spcAft>
          </a:pPr>
          <a:r>
            <a:rPr lang="es-MX" sz="1600" kern="1200" dirty="0" smtClean="0"/>
            <a:t>No se construye de forma inmediata sino que es construido activamente por el individuo. </a:t>
          </a:r>
        </a:p>
        <a:p>
          <a:pPr lvl="0" algn="just" defTabSz="488950">
            <a:lnSpc>
              <a:spcPct val="90000"/>
            </a:lnSpc>
            <a:spcBef>
              <a:spcPct val="0"/>
            </a:spcBef>
            <a:spcAft>
              <a:spcPct val="35000"/>
            </a:spcAft>
          </a:pPr>
          <a:endParaRPr lang="es-MX" sz="1600" kern="1200" dirty="0" smtClean="0"/>
        </a:p>
        <a:p>
          <a:pPr lvl="0" algn="just" defTabSz="488950">
            <a:lnSpc>
              <a:spcPct val="90000"/>
            </a:lnSpc>
            <a:spcBef>
              <a:spcPct val="0"/>
            </a:spcBef>
            <a:spcAft>
              <a:spcPct val="35000"/>
            </a:spcAft>
          </a:pPr>
          <a:r>
            <a:rPr lang="es-MX" sz="1500" b="1" kern="1200" dirty="0" smtClean="0"/>
            <a:t>Asimilación y Acomodación</a:t>
          </a:r>
        </a:p>
        <a:p>
          <a:pPr lvl="0" algn="l" defTabSz="488950">
            <a:lnSpc>
              <a:spcPct val="90000"/>
            </a:lnSpc>
            <a:spcBef>
              <a:spcPct val="0"/>
            </a:spcBef>
            <a:spcAft>
              <a:spcPct val="35000"/>
            </a:spcAft>
          </a:pPr>
          <a:endParaRPr lang="es-MX" sz="1100" kern="1200" dirty="0"/>
        </a:p>
      </dsp:txBody>
      <dsp:txXfrm>
        <a:off x="3135859" y="561440"/>
        <a:ext cx="1660927" cy="2362727"/>
      </dsp:txXfrm>
    </dsp:sp>
    <dsp:sp modelId="{6B33BB5C-58BD-4A08-92E8-F75E6806EBBD}">
      <dsp:nvSpPr>
        <dsp:cNvPr id="0" name=""/>
        <dsp:cNvSpPr/>
      </dsp:nvSpPr>
      <dsp:spPr>
        <a:xfrm>
          <a:off x="3135859" y="0"/>
          <a:ext cx="1660927" cy="5614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3180" tIns="43180" rIns="43180" bIns="43180" numCol="1" spcCol="1270" anchor="b" anchorCtr="0">
          <a:noAutofit/>
        </a:bodyPr>
        <a:lstStyle/>
        <a:p>
          <a:pPr lvl="0" algn="l" defTabSz="755650">
            <a:lnSpc>
              <a:spcPct val="90000"/>
            </a:lnSpc>
            <a:spcBef>
              <a:spcPct val="0"/>
            </a:spcBef>
            <a:spcAft>
              <a:spcPct val="35000"/>
            </a:spcAft>
          </a:pPr>
          <a:r>
            <a:rPr lang="es-MX" sz="1700" kern="1200" dirty="0" smtClean="0"/>
            <a:t>Conocimiento humano</a:t>
          </a:r>
          <a:endParaRPr lang="es-MX" sz="1700" kern="1200" dirty="0"/>
        </a:p>
      </dsp:txBody>
      <dsp:txXfrm>
        <a:off x="3135859" y="0"/>
        <a:ext cx="1660927" cy="561440"/>
      </dsp:txXfrm>
    </dsp:sp>
    <dsp:sp modelId="{EF5EF981-8231-400C-A1A6-1B9F18C76F25}">
      <dsp:nvSpPr>
        <dsp:cNvPr id="0" name=""/>
        <dsp:cNvSpPr/>
      </dsp:nvSpPr>
      <dsp:spPr>
        <a:xfrm>
          <a:off x="4913753" y="0"/>
          <a:ext cx="561440" cy="561440"/>
        </a:xfrm>
        <a:prstGeom prst="ellipse">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D467F91-8348-4D6B-A2B9-6C77BAFF8B93}">
      <dsp:nvSpPr>
        <dsp:cNvPr id="0" name=""/>
        <dsp:cNvSpPr/>
      </dsp:nvSpPr>
      <dsp:spPr>
        <a:xfrm>
          <a:off x="4969897" y="56144"/>
          <a:ext cx="449152" cy="449152"/>
        </a:xfrm>
        <a:prstGeom prst="chord">
          <a:avLst>
            <a:gd name="adj1" fmla="val 16200000"/>
            <a:gd name="adj2" fmla="val 16200000"/>
          </a:avLst>
        </a:prstGeom>
        <a:solidFill>
          <a:schemeClr val="accent3">
            <a:hueOff val="1874113"/>
            <a:satOff val="0"/>
            <a:lumOff val="-10000"/>
            <a:alphaOff val="0"/>
          </a:schemeClr>
        </a:solidFill>
        <a:ln w="25400" cap="flat" cmpd="sng" algn="ctr">
          <a:solidFill>
            <a:schemeClr val="accent3">
              <a:hueOff val="1874113"/>
              <a:satOff val="0"/>
              <a:lumOff val="-1000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56C7704-E6AD-40E4-9A3A-F4FDE251CE64}">
      <dsp:nvSpPr>
        <dsp:cNvPr id="0" name=""/>
        <dsp:cNvSpPr/>
      </dsp:nvSpPr>
      <dsp:spPr>
        <a:xfrm>
          <a:off x="5570502" y="1200061"/>
          <a:ext cx="1660927" cy="23627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0640" tIns="40640" rIns="40640" bIns="40640" numCol="1" spcCol="1270" anchor="t" anchorCtr="0">
          <a:noAutofit/>
        </a:bodyPr>
        <a:lstStyle/>
        <a:p>
          <a:pPr lvl="0" algn="just" defTabSz="711200">
            <a:lnSpc>
              <a:spcPct val="90000"/>
            </a:lnSpc>
            <a:spcBef>
              <a:spcPct val="0"/>
            </a:spcBef>
            <a:spcAft>
              <a:spcPct val="35000"/>
            </a:spcAft>
          </a:pPr>
          <a:r>
            <a:rPr lang="es-MX" sz="1600" kern="1200" dirty="0" smtClean="0"/>
            <a:t>1: deseo del hombre de poseer un conocimiento</a:t>
          </a:r>
        </a:p>
        <a:p>
          <a:pPr lvl="0" algn="just" defTabSz="711200">
            <a:lnSpc>
              <a:spcPct val="90000"/>
            </a:lnSpc>
            <a:spcBef>
              <a:spcPct val="0"/>
            </a:spcBef>
            <a:spcAft>
              <a:spcPct val="35000"/>
            </a:spcAft>
          </a:pPr>
          <a:endParaRPr lang="es-MX" sz="1600" kern="1200" dirty="0" smtClean="0"/>
        </a:p>
        <a:p>
          <a:pPr lvl="0" algn="just" defTabSz="711200">
            <a:lnSpc>
              <a:spcPct val="90000"/>
            </a:lnSpc>
            <a:spcBef>
              <a:spcPct val="0"/>
            </a:spcBef>
            <a:spcAft>
              <a:spcPct val="35000"/>
            </a:spcAft>
          </a:pPr>
          <a:r>
            <a:rPr lang="es-MX" sz="1600" kern="1200" dirty="0" smtClean="0"/>
            <a:t>2</a:t>
          </a:r>
          <a:r>
            <a:rPr lang="es-MX" sz="1600" kern="1200" dirty="0" smtClean="0"/>
            <a:t>. La necesidad de adquirir más datos </a:t>
          </a:r>
        </a:p>
      </dsp:txBody>
      <dsp:txXfrm>
        <a:off x="5570502" y="1200061"/>
        <a:ext cx="1660927" cy="2362727"/>
      </dsp:txXfrm>
    </dsp:sp>
    <dsp:sp modelId="{CEDD31BC-C43F-4D84-8F7D-7A0E5BAF5263}">
      <dsp:nvSpPr>
        <dsp:cNvPr id="0" name=""/>
        <dsp:cNvSpPr/>
      </dsp:nvSpPr>
      <dsp:spPr>
        <a:xfrm>
          <a:off x="5593312" y="600033"/>
          <a:ext cx="1660927" cy="5614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b" anchorCtr="0">
          <a:noAutofit/>
        </a:bodyPr>
        <a:lstStyle/>
        <a:p>
          <a:pPr lvl="0" algn="l" defTabSz="800100">
            <a:lnSpc>
              <a:spcPct val="90000"/>
            </a:lnSpc>
            <a:spcBef>
              <a:spcPct val="0"/>
            </a:spcBef>
            <a:spcAft>
              <a:spcPct val="35000"/>
            </a:spcAft>
          </a:pPr>
          <a:r>
            <a:rPr lang="es-MX" sz="1800" kern="1200" dirty="0" smtClean="0"/>
            <a:t>Construcción </a:t>
          </a:r>
          <a:r>
            <a:rPr lang="es-MX" sz="1800" kern="1200" dirty="0" smtClean="0"/>
            <a:t>del conocimiento</a:t>
          </a:r>
        </a:p>
        <a:p>
          <a:pPr lvl="0" algn="l" defTabSz="800100">
            <a:lnSpc>
              <a:spcPct val="90000"/>
            </a:lnSpc>
            <a:spcBef>
              <a:spcPct val="0"/>
            </a:spcBef>
            <a:spcAft>
              <a:spcPct val="35000"/>
            </a:spcAft>
          </a:pPr>
          <a:endParaRPr lang="es-MX" sz="1800" kern="1200" dirty="0" smtClean="0"/>
        </a:p>
      </dsp:txBody>
      <dsp:txXfrm>
        <a:off x="5593312" y="600033"/>
        <a:ext cx="1660927" cy="56144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E0DA6AF-CDF2-4B8B-B99D-FD79A1F4B178}">
      <dsp:nvSpPr>
        <dsp:cNvPr id="0" name=""/>
        <dsp:cNvSpPr/>
      </dsp:nvSpPr>
      <dsp:spPr>
        <a:xfrm>
          <a:off x="3489035" y="831015"/>
          <a:ext cx="1089033" cy="249487"/>
        </a:xfrm>
        <a:custGeom>
          <a:avLst/>
          <a:gdLst/>
          <a:ahLst/>
          <a:cxnLst/>
          <a:rect l="0" t="0" r="0" b="0"/>
          <a:pathLst>
            <a:path>
              <a:moveTo>
                <a:pt x="0" y="0"/>
              </a:moveTo>
              <a:lnTo>
                <a:pt x="0" y="125733"/>
              </a:lnTo>
              <a:lnTo>
                <a:pt x="1089033" y="125733"/>
              </a:lnTo>
              <a:lnTo>
                <a:pt x="1089033" y="249487"/>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64549B9-A1B7-4BB4-9441-2A9539F1F805}">
      <dsp:nvSpPr>
        <dsp:cNvPr id="0" name=""/>
        <dsp:cNvSpPr/>
      </dsp:nvSpPr>
      <dsp:spPr>
        <a:xfrm>
          <a:off x="3443315" y="2914039"/>
          <a:ext cx="91440" cy="249487"/>
        </a:xfrm>
        <a:custGeom>
          <a:avLst/>
          <a:gdLst/>
          <a:ahLst/>
          <a:cxnLst/>
          <a:rect l="0" t="0" r="0" b="0"/>
          <a:pathLst>
            <a:path>
              <a:moveTo>
                <a:pt x="45720" y="0"/>
              </a:moveTo>
              <a:lnTo>
                <a:pt x="45720" y="249487"/>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3DADA62-E071-4D37-A590-60B4C5AF04DB}">
      <dsp:nvSpPr>
        <dsp:cNvPr id="0" name=""/>
        <dsp:cNvSpPr/>
      </dsp:nvSpPr>
      <dsp:spPr>
        <a:xfrm>
          <a:off x="2400002" y="1872527"/>
          <a:ext cx="1089033" cy="249487"/>
        </a:xfrm>
        <a:custGeom>
          <a:avLst/>
          <a:gdLst/>
          <a:ahLst/>
          <a:cxnLst/>
          <a:rect l="0" t="0" r="0" b="0"/>
          <a:pathLst>
            <a:path>
              <a:moveTo>
                <a:pt x="0" y="0"/>
              </a:moveTo>
              <a:lnTo>
                <a:pt x="0" y="125733"/>
              </a:lnTo>
              <a:lnTo>
                <a:pt x="1089033" y="125733"/>
              </a:lnTo>
              <a:lnTo>
                <a:pt x="1089033" y="249487"/>
              </a:lnTo>
            </a:path>
          </a:pathLst>
        </a:cu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98D9160-6A7A-4565-9808-F2DAF63E4DCA}">
      <dsp:nvSpPr>
        <dsp:cNvPr id="0" name=""/>
        <dsp:cNvSpPr/>
      </dsp:nvSpPr>
      <dsp:spPr>
        <a:xfrm>
          <a:off x="1265249" y="2914039"/>
          <a:ext cx="91440" cy="249487"/>
        </a:xfrm>
        <a:custGeom>
          <a:avLst/>
          <a:gdLst/>
          <a:ahLst/>
          <a:cxnLst/>
          <a:rect l="0" t="0" r="0" b="0"/>
          <a:pathLst>
            <a:path>
              <a:moveTo>
                <a:pt x="45720" y="0"/>
              </a:moveTo>
              <a:lnTo>
                <a:pt x="45720" y="249487"/>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AE43798-7FD3-4C49-AE02-AE884D71AD50}">
      <dsp:nvSpPr>
        <dsp:cNvPr id="0" name=""/>
        <dsp:cNvSpPr/>
      </dsp:nvSpPr>
      <dsp:spPr>
        <a:xfrm>
          <a:off x="1310969" y="1872527"/>
          <a:ext cx="1089033" cy="249487"/>
        </a:xfrm>
        <a:custGeom>
          <a:avLst/>
          <a:gdLst/>
          <a:ahLst/>
          <a:cxnLst/>
          <a:rect l="0" t="0" r="0" b="0"/>
          <a:pathLst>
            <a:path>
              <a:moveTo>
                <a:pt x="1089033" y="0"/>
              </a:moveTo>
              <a:lnTo>
                <a:pt x="1089033" y="125733"/>
              </a:lnTo>
              <a:lnTo>
                <a:pt x="0" y="125733"/>
              </a:lnTo>
              <a:lnTo>
                <a:pt x="0" y="249487"/>
              </a:lnTo>
            </a:path>
          </a:pathLst>
        </a:cu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DB61FE6-4A70-46FD-8D40-E7173B9B047E}">
      <dsp:nvSpPr>
        <dsp:cNvPr id="0" name=""/>
        <dsp:cNvSpPr/>
      </dsp:nvSpPr>
      <dsp:spPr>
        <a:xfrm>
          <a:off x="2400002" y="831015"/>
          <a:ext cx="1089033" cy="249487"/>
        </a:xfrm>
        <a:custGeom>
          <a:avLst/>
          <a:gdLst/>
          <a:ahLst/>
          <a:cxnLst/>
          <a:rect l="0" t="0" r="0" b="0"/>
          <a:pathLst>
            <a:path>
              <a:moveTo>
                <a:pt x="1089033" y="0"/>
              </a:moveTo>
              <a:lnTo>
                <a:pt x="1089033" y="125733"/>
              </a:lnTo>
              <a:lnTo>
                <a:pt x="0" y="125733"/>
              </a:lnTo>
              <a:lnTo>
                <a:pt x="0" y="249487"/>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3235216-A236-472D-A8EC-402290F4E62C}">
      <dsp:nvSpPr>
        <dsp:cNvPr id="0" name=""/>
        <dsp:cNvSpPr/>
      </dsp:nvSpPr>
      <dsp:spPr>
        <a:xfrm>
          <a:off x="3093023" y="38991"/>
          <a:ext cx="792024" cy="792024"/>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38000" r="-38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AAF8B0E-FF4D-45BF-B5DD-FA0397EF9736}">
      <dsp:nvSpPr>
        <dsp:cNvPr id="0" name=""/>
        <dsp:cNvSpPr/>
      </dsp:nvSpPr>
      <dsp:spPr>
        <a:xfrm>
          <a:off x="3885048" y="37011"/>
          <a:ext cx="1188036" cy="7920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es-MX" sz="1400" kern="1200" dirty="0" smtClean="0"/>
            <a:t>Conocimiento</a:t>
          </a:r>
          <a:endParaRPr lang="es-MX" sz="1400" kern="1200" dirty="0"/>
        </a:p>
      </dsp:txBody>
      <dsp:txXfrm>
        <a:off x="3885048" y="37011"/>
        <a:ext cx="1188036" cy="792024"/>
      </dsp:txXfrm>
    </dsp:sp>
    <dsp:sp modelId="{1D82D1E9-93A2-4E04-B65D-33024DF1384C}">
      <dsp:nvSpPr>
        <dsp:cNvPr id="0" name=""/>
        <dsp:cNvSpPr/>
      </dsp:nvSpPr>
      <dsp:spPr>
        <a:xfrm>
          <a:off x="2003990" y="1080503"/>
          <a:ext cx="792024" cy="792024"/>
        </a:xfrm>
        <a:prstGeom prst="ellipse">
          <a:avLst/>
        </a:prstGeom>
        <a:blipFill>
          <a:blip xmlns:r="http://schemas.openxmlformats.org/officeDocument/2006/relationships" r:embed="rId2" cstate="email">
            <a:extLst>
              <a:ext uri="{28A0092B-C50C-407E-A947-70E740481C1C}">
                <a14:useLocalDpi xmlns:a14="http://schemas.microsoft.com/office/drawing/2010/main" val="0"/>
              </a:ext>
            </a:extLst>
          </a:blip>
          <a:srcRect/>
          <a:stretch>
            <a:fillRect l="-53000" r="-53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FCC7295-827E-4430-868A-FEA869294701}">
      <dsp:nvSpPr>
        <dsp:cNvPr id="0" name=""/>
        <dsp:cNvSpPr/>
      </dsp:nvSpPr>
      <dsp:spPr>
        <a:xfrm>
          <a:off x="2796014" y="1078523"/>
          <a:ext cx="1188036" cy="7920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es-MX" sz="1400" kern="1200" dirty="0" smtClean="0"/>
            <a:t>Mecanismos / Procesos</a:t>
          </a:r>
          <a:endParaRPr lang="es-MX" sz="1400" kern="1200" dirty="0"/>
        </a:p>
      </dsp:txBody>
      <dsp:txXfrm>
        <a:off x="2796014" y="1078523"/>
        <a:ext cx="1188036" cy="792024"/>
      </dsp:txXfrm>
    </dsp:sp>
    <dsp:sp modelId="{6C5998D7-6DF8-4CBE-AE79-82D549FDFABC}">
      <dsp:nvSpPr>
        <dsp:cNvPr id="0" name=""/>
        <dsp:cNvSpPr/>
      </dsp:nvSpPr>
      <dsp:spPr>
        <a:xfrm>
          <a:off x="914957" y="2122015"/>
          <a:ext cx="792024" cy="792024"/>
        </a:xfrm>
        <a:prstGeom prst="ellipse">
          <a:avLst/>
        </a:prstGeom>
        <a:blipFill>
          <a:blip xmlns:r="http://schemas.openxmlformats.org/officeDocument/2006/relationships" r:embed="rId3" cstate="email">
            <a:extLst>
              <a:ext uri="{28A0092B-C50C-407E-A947-70E740481C1C}">
                <a14:useLocalDpi xmlns:a14="http://schemas.microsoft.com/office/drawing/2010/main" val="0"/>
              </a:ext>
            </a:extLst>
          </a:blip>
          <a:srcRect/>
          <a:stretch>
            <a:fillRect l="-18000" r="-18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BC947ED-FE8A-48DD-8FA5-EBA9526A72B5}">
      <dsp:nvSpPr>
        <dsp:cNvPr id="0" name=""/>
        <dsp:cNvSpPr/>
      </dsp:nvSpPr>
      <dsp:spPr>
        <a:xfrm>
          <a:off x="1706981" y="2120035"/>
          <a:ext cx="1188036" cy="7920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es-MX" sz="1400" kern="1200" dirty="0" smtClean="0"/>
            <a:t>Organización</a:t>
          </a:r>
          <a:endParaRPr lang="es-MX" sz="1400" kern="1200" dirty="0"/>
        </a:p>
      </dsp:txBody>
      <dsp:txXfrm>
        <a:off x="1706981" y="2120035"/>
        <a:ext cx="1188036" cy="792024"/>
      </dsp:txXfrm>
    </dsp:sp>
    <dsp:sp modelId="{BC0EC7D9-A9C1-4268-AB68-A48470604601}">
      <dsp:nvSpPr>
        <dsp:cNvPr id="0" name=""/>
        <dsp:cNvSpPr/>
      </dsp:nvSpPr>
      <dsp:spPr>
        <a:xfrm>
          <a:off x="914957" y="3163527"/>
          <a:ext cx="792024" cy="792024"/>
        </a:xfrm>
        <a:prstGeom prst="ellipse">
          <a:avLst/>
        </a:prstGeom>
        <a:blipFill>
          <a:blip xmlns:r="http://schemas.openxmlformats.org/officeDocument/2006/relationships" r:embed="rId4" cstate="email">
            <a:extLst>
              <a:ext uri="{28A0092B-C50C-407E-A947-70E740481C1C}">
                <a14:useLocalDpi xmlns:a14="http://schemas.microsoft.com/office/drawing/2010/main" val="0"/>
              </a:ext>
            </a:extLst>
          </a:blip>
          <a:srcRect/>
          <a:stretch>
            <a:fillRect t="-1000" b="-1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43B7FCB-13E6-4DA6-96C7-DE3545D02340}">
      <dsp:nvSpPr>
        <dsp:cNvPr id="0" name=""/>
        <dsp:cNvSpPr/>
      </dsp:nvSpPr>
      <dsp:spPr>
        <a:xfrm>
          <a:off x="1706981" y="3161547"/>
          <a:ext cx="1188036" cy="7920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es-MX" sz="1400" kern="1200" dirty="0" smtClean="0"/>
            <a:t>Asimilación</a:t>
          </a:r>
          <a:endParaRPr lang="es-MX" sz="1400" kern="1200" dirty="0"/>
        </a:p>
      </dsp:txBody>
      <dsp:txXfrm>
        <a:off x="1706981" y="3161547"/>
        <a:ext cx="1188036" cy="792024"/>
      </dsp:txXfrm>
    </dsp:sp>
    <dsp:sp modelId="{D3D4E332-D9A8-4C8A-9D9F-1CD0B1FBB65B}">
      <dsp:nvSpPr>
        <dsp:cNvPr id="0" name=""/>
        <dsp:cNvSpPr/>
      </dsp:nvSpPr>
      <dsp:spPr>
        <a:xfrm>
          <a:off x="3093023" y="2122015"/>
          <a:ext cx="792024" cy="792024"/>
        </a:xfrm>
        <a:prstGeom prst="ellipse">
          <a:avLst/>
        </a:prstGeom>
        <a:blipFill>
          <a:blip xmlns:r="http://schemas.openxmlformats.org/officeDocument/2006/relationships" r:embed="rId5" cstate="email">
            <a:extLst>
              <a:ext uri="{28A0092B-C50C-407E-A947-70E740481C1C}">
                <a14:useLocalDpi xmlns:a14="http://schemas.microsoft.com/office/drawing/2010/main" val="0"/>
              </a:ext>
            </a:extLst>
          </a:blip>
          <a:srcRect/>
          <a:stretch>
            <a:fillRect l="-22000" r="-22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7478588-8629-4C8F-9EE6-03A0505766B3}">
      <dsp:nvSpPr>
        <dsp:cNvPr id="0" name=""/>
        <dsp:cNvSpPr/>
      </dsp:nvSpPr>
      <dsp:spPr>
        <a:xfrm>
          <a:off x="3885048" y="2120035"/>
          <a:ext cx="1188036" cy="7920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es-MX" sz="1400" kern="1200" dirty="0" smtClean="0"/>
            <a:t>Adaptación</a:t>
          </a:r>
          <a:endParaRPr lang="es-MX" sz="1400" kern="1200" dirty="0"/>
        </a:p>
      </dsp:txBody>
      <dsp:txXfrm>
        <a:off x="3885048" y="2120035"/>
        <a:ext cx="1188036" cy="792024"/>
      </dsp:txXfrm>
    </dsp:sp>
    <dsp:sp modelId="{E4E1F507-3E9C-447B-BA11-D75A93E267BE}">
      <dsp:nvSpPr>
        <dsp:cNvPr id="0" name=""/>
        <dsp:cNvSpPr/>
      </dsp:nvSpPr>
      <dsp:spPr>
        <a:xfrm>
          <a:off x="3093023" y="3163527"/>
          <a:ext cx="792024" cy="792024"/>
        </a:xfrm>
        <a:prstGeom prst="ellipse">
          <a:avLst/>
        </a:prstGeom>
        <a:blipFill>
          <a:blip xmlns:r="http://schemas.openxmlformats.org/officeDocument/2006/relationships" r:embed="rId6" cstate="email">
            <a:extLst>
              <a:ext uri="{28A0092B-C50C-407E-A947-70E740481C1C}">
                <a14:useLocalDpi xmlns:a14="http://schemas.microsoft.com/office/drawing/2010/main" val="0"/>
              </a:ext>
            </a:extLst>
          </a:blip>
          <a:srcRect/>
          <a:stretch>
            <a:fillRect l="-17000" r="-17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AAA0264-32B8-4ADF-8CC0-69ACBF44B166}">
      <dsp:nvSpPr>
        <dsp:cNvPr id="0" name=""/>
        <dsp:cNvSpPr/>
      </dsp:nvSpPr>
      <dsp:spPr>
        <a:xfrm>
          <a:off x="3885048" y="3161547"/>
          <a:ext cx="1188036" cy="7920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es-MX" sz="1400" kern="1200" dirty="0" smtClean="0"/>
            <a:t>Acomodación</a:t>
          </a:r>
          <a:endParaRPr lang="es-MX" sz="1400" kern="1200" dirty="0"/>
        </a:p>
      </dsp:txBody>
      <dsp:txXfrm>
        <a:off x="3885048" y="3161547"/>
        <a:ext cx="1188036" cy="792024"/>
      </dsp:txXfrm>
    </dsp:sp>
    <dsp:sp modelId="{A9F49A9F-4BD0-4BB6-967F-CAEF0CA68785}">
      <dsp:nvSpPr>
        <dsp:cNvPr id="0" name=""/>
        <dsp:cNvSpPr/>
      </dsp:nvSpPr>
      <dsp:spPr>
        <a:xfrm>
          <a:off x="4182057" y="1080503"/>
          <a:ext cx="792024" cy="792024"/>
        </a:xfrm>
        <a:prstGeom prst="ellipse">
          <a:avLst/>
        </a:prstGeom>
        <a:blipFill>
          <a:blip xmlns:r="http://schemas.openxmlformats.org/officeDocument/2006/relationships" r:embed="rId7" cstate="email">
            <a:extLst>
              <a:ext uri="{28A0092B-C50C-407E-A947-70E740481C1C}">
                <a14:useLocalDpi xmlns:a14="http://schemas.microsoft.com/office/drawing/2010/main" val="0"/>
              </a:ext>
            </a:extLst>
          </a:blip>
          <a:srcRect/>
          <a:stretch>
            <a:fillRect l="-44000" r="-44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BA53325-6675-4B5D-9001-23D49E1E1881}">
      <dsp:nvSpPr>
        <dsp:cNvPr id="0" name=""/>
        <dsp:cNvSpPr/>
      </dsp:nvSpPr>
      <dsp:spPr>
        <a:xfrm>
          <a:off x="4974081" y="1078523"/>
          <a:ext cx="1188036" cy="7920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es-MX" sz="1400" kern="1200" dirty="0" smtClean="0"/>
            <a:t>Esquemas cognoscitivos</a:t>
          </a:r>
          <a:endParaRPr lang="es-MX" sz="1400" kern="1200" dirty="0"/>
        </a:p>
      </dsp:txBody>
      <dsp:txXfrm>
        <a:off x="4974081" y="1078523"/>
        <a:ext cx="1188036" cy="792024"/>
      </dsp:txXfrm>
    </dsp:sp>
  </dsp:spTree>
</dsp:drawing>
</file>

<file path=ppt/diagrams/layout1.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List7#1">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8/layout/IncreasingCircleProcess">
  <dgm:title val=""/>
  <dgm:desc val=""/>
  <dgm:catLst>
    <dgm:cat type="list" pri="8300"/>
    <dgm:cat type="process" pri="43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clrData>
  <dgm:layoutNode name="Name0">
    <dgm:varLst>
      <dgm:chMax val="7"/>
      <dgm:chPref val="7"/>
      <dgm:dir/>
      <dgm:animOne val="branch"/>
      <dgm:animLvl val="lvl"/>
    </dgm:varLst>
    <dgm:choose name="Name1">
      <dgm:if name="Name2" func="var" arg="dir" op="equ" val="norm">
        <dgm:alg type="lin">
          <dgm:param type="linDir" val="fromL"/>
          <dgm:param type="horzAlign" val="ctr"/>
          <dgm:param type="vertAlign" val="t"/>
        </dgm:alg>
      </dgm:if>
      <dgm:else name="Name3">
        <dgm:alg type="lin">
          <dgm:param type="linDir" val="fromR"/>
          <dgm:param type="horzAlign" val="ctr"/>
          <dgm:param type="vertAlign" val="t"/>
        </dgm:alg>
      </dgm:else>
    </dgm:choose>
    <dgm:shape xmlns:r="http://schemas.openxmlformats.org/officeDocument/2006/relationships" r:blip="">
      <dgm:adjLst/>
    </dgm:shape>
    <dgm:constrLst>
      <dgm:constr type="primFontSz" for="des" forName="Child" val="65"/>
      <dgm:constr type="primFontSz" for="des" forName="Parent" val="65"/>
      <dgm:constr type="primFontSz" for="des" forName="Child" refType="primFontSz" refFor="des" refForName="Parent" op="lte"/>
      <dgm:constr type="w" for="ch" forName="composite" refType="w"/>
      <dgm:constr type="h" for="ch" forName="composite" refType="h"/>
      <dgm:constr type="sp" refType="w" refFor="ch" refForName="composite" op="equ" fact="0.05"/>
      <dgm:constr type="w" for="ch" forName="sibTrans" refType="h" refFor="ch" refForName="composite" op="equ" fact="0.04"/>
    </dgm:constrLst>
    <dgm:forEach name="nodesForEach" axis="ch" ptType="node" cnt="7">
      <dgm:layoutNode name="composite">
        <dgm:alg type="composite">
          <dgm:param type="ar" val="0.8"/>
        </dgm:alg>
        <dgm:choose name="Name4">
          <dgm:if name="Name5" func="var" arg="dir" op="equ" val="norm">
            <dgm:constrLst>
              <dgm:constr type="l" for="ch" forName="Child" refType="w" fact="0.29"/>
              <dgm:constr type="t" for="ch" forName="Child" refType="h" fact="0.192"/>
              <dgm:constr type="w" for="ch" forName="Child" refType="w" fact="0.71"/>
              <dgm:constr type="h" for="ch" forName="Child" refType="h" fact="0.808"/>
              <dgm:constr type="l" for="ch" forName="Parent" refType="w" fact="0.29"/>
              <dgm:constr type="t" for="ch" forName="Parent" refType="h" fact="0"/>
              <dgm:constr type="w" for="ch" forName="Parent" refType="w" fact="0.71"/>
              <dgm:constr type="h" for="ch" forName="Parent" refType="h" fact="0.192"/>
              <dgm:constr type="l" for="ch" forName="BackAccent" refType="w" fact="0"/>
              <dgm:constr type="t" for="ch" forName="BackAccent" refType="h" fact="0"/>
              <dgm:constr type="w" for="ch" forName="BackAccent" refType="w" fact="0.24"/>
              <dgm:constr type="h" for="ch" forName="BackAccent" refType="h" fact="0.192"/>
              <dgm:constr type="l" for="ch" forName="Accent" refType="w" fact="0.024"/>
              <dgm:constr type="t" for="ch" forName="Accent" refType="h" fact="0.0192"/>
              <dgm:constr type="w" for="ch" forName="Accent" refType="w" fact="0.192"/>
              <dgm:constr type="h" for="ch" forName="Accent" refType="h" fact="0.1536"/>
            </dgm:constrLst>
          </dgm:if>
          <dgm:else name="Name6">
            <dgm:constrLst>
              <dgm:constr type="r" for="ch" forName="Child" refType="w" fact="0.71"/>
              <dgm:constr type="t" for="ch" forName="Child" refType="h" fact="0.192"/>
              <dgm:constr type="w" for="ch" forName="Child" refType="w" fact="0.71"/>
              <dgm:constr type="h" for="ch" forName="Child" refType="h" fact="0.808"/>
              <dgm:constr type="r" for="ch" forName="Parent" refType="w" fact="0.71"/>
              <dgm:constr type="t" for="ch" forName="Parent" refType="h" fact="0"/>
              <dgm:constr type="w" for="ch" forName="Parent" refType="w" fact="0.71"/>
              <dgm:constr type="h" for="ch" forName="Parent" refType="h" fact="0.192"/>
              <dgm:constr type="r" for="ch" forName="BackAccent" refType="w"/>
              <dgm:constr type="t" for="ch" forName="BackAccent" refType="h" fact="0"/>
              <dgm:constr type="w" for="ch" forName="BackAccent" refType="w" fact="0.24"/>
              <dgm:constr type="h" for="ch" forName="BackAccent" refType="h" fact="0.192"/>
              <dgm:constr type="r" for="ch" forName="Accent" refType="w" fact="0.976"/>
              <dgm:constr type="t" for="ch" forName="Accent" refType="h" fact="0.0192"/>
              <dgm:constr type="w" for="ch" forName="Accent" refType="w" fact="0.192"/>
              <dgm:constr type="h" for="ch" forName="Accent" refType="h" fact="0.1536"/>
            </dgm:constrLst>
          </dgm:else>
        </dgm:choose>
        <dgm:layoutNode name="BackAccent" styleLbl="bgShp">
          <dgm:alg type="sp"/>
          <dgm:shape xmlns:r="http://schemas.openxmlformats.org/officeDocument/2006/relationships" type="ellipse" r:blip="">
            <dgm:adjLst/>
          </dgm:shape>
          <dgm:presOf/>
        </dgm:layoutNode>
        <dgm:layoutNode name="Accent" styleLbl="alignNode1">
          <dgm:alg type="sp"/>
          <dgm:choose name="Name7">
            <dgm:if name="Name8" axis="precedSib" ptType="node" func="cnt" op="equ" val="0">
              <dgm:choose name="Name9">
                <dgm:if name="Name10" axis="followSib" ptType="node" func="cnt" op="equ" val="0">
                  <dgm:shape xmlns:r="http://schemas.openxmlformats.org/officeDocument/2006/relationships" type="chord" r:blip="">
                    <dgm:adjLst>
                      <dgm:adj idx="1" val="-90"/>
                      <dgm:adj idx="2" val="-90"/>
                    </dgm:adjLst>
                  </dgm:shape>
                </dgm:if>
                <dgm:if name="Name11" axis="followSib" ptType="node" func="cnt" op="equ" val="1">
                  <dgm:shape xmlns:r="http://schemas.openxmlformats.org/officeDocument/2006/relationships" type="chord" r:blip="">
                    <dgm:adjLst>
                      <dgm:adj idx="1" val="0"/>
                      <dgm:adj idx="2" val="180"/>
                    </dgm:adjLst>
                  </dgm:shape>
                </dgm:if>
                <dgm:if name="Name12" axis="followSib" ptType="node" func="cnt" op="equ" val="2">
                  <dgm:shape xmlns:r="http://schemas.openxmlformats.org/officeDocument/2006/relationships" type="chord" r:blip="">
                    <dgm:adjLst>
                      <dgm:adj idx="1" val="19.4712"/>
                      <dgm:adj idx="2" val="160.5288"/>
                    </dgm:adjLst>
                  </dgm:shape>
                </dgm:if>
                <dgm:if name="Name13" axis="followSib" ptType="node" func="cnt" op="equ" val="3">
                  <dgm:shape xmlns:r="http://schemas.openxmlformats.org/officeDocument/2006/relationships" type="chord" r:blip="">
                    <dgm:adjLst>
                      <dgm:adj idx="1" val="30"/>
                      <dgm:adj idx="2" val="150"/>
                    </dgm:adjLst>
                  </dgm:shape>
                </dgm:if>
                <dgm:if name="Name14" axis="followSib" ptType="node" func="cnt" op="equ" val="4">
                  <dgm:shape xmlns:r="http://schemas.openxmlformats.org/officeDocument/2006/relationships" type="chord" r:blip="">
                    <dgm:adjLst>
                      <dgm:adj idx="1" val="38.8699"/>
                      <dgm:adj idx="2" val="143.1301"/>
                    </dgm:adjLst>
                  </dgm:shape>
                </dgm:if>
                <dgm:if name="Name15" axis="followSib" ptType="node" func="cnt" op="equ" val="5">
                  <dgm:shape xmlns:r="http://schemas.openxmlformats.org/officeDocument/2006/relationships" type="chord" r:blip="">
                    <dgm:adjLst>
                      <dgm:adj idx="1" val="41.8103"/>
                      <dgm:adj idx="2" val="138.1897"/>
                    </dgm:adjLst>
                  </dgm:shape>
                </dgm:if>
                <dgm:else name="Name16">
                  <dgm:shape xmlns:r="http://schemas.openxmlformats.org/officeDocument/2006/relationships" type="chord" r:blip="">
                    <dgm:adjLst>
                      <dgm:adj idx="1" val="45.5847"/>
                      <dgm:adj idx="2" val="134.4153"/>
                    </dgm:adjLst>
                  </dgm:shape>
                </dgm:else>
              </dgm:choose>
            </dgm:if>
            <dgm:if name="Name17" axis="precedSib" ptType="node" func="cnt" op="equ" val="1">
              <dgm:choose name="Name18">
                <dgm:if name="Name19" axis="followSib" ptType="node" func="cnt" op="equ" val="0">
                  <dgm:shape xmlns:r="http://schemas.openxmlformats.org/officeDocument/2006/relationships" type="chord" r:blip="">
                    <dgm:adjLst>
                      <dgm:adj idx="1" val="-90"/>
                      <dgm:adj idx="2" val="-90"/>
                    </dgm:adjLst>
                  </dgm:shape>
                </dgm:if>
                <dgm:if name="Name20" axis="followSib" ptType="node" func="cnt" op="equ" val="1">
                  <dgm:shape xmlns:r="http://schemas.openxmlformats.org/officeDocument/2006/relationships" type="chord" r:blip="">
                    <dgm:adjLst>
                      <dgm:adj idx="1" val="-19.4712"/>
                      <dgm:adj idx="2" val="-160.5288"/>
                    </dgm:adjLst>
                  </dgm:shape>
                </dgm:if>
                <dgm:if name="Name21" axis="followSib" ptType="node" func="cnt" op="equ" val="2">
                  <dgm:shape xmlns:r="http://schemas.openxmlformats.org/officeDocument/2006/relationships" type="chord" r:blip="">
                    <dgm:adjLst>
                      <dgm:adj idx="1" val="0"/>
                      <dgm:adj idx="2" val="180"/>
                    </dgm:adjLst>
                  </dgm:shape>
                </dgm:if>
                <dgm:if name="Name22" axis="followSib" ptType="node" func="cnt" op="equ" val="3">
                  <dgm:shape xmlns:r="http://schemas.openxmlformats.org/officeDocument/2006/relationships" type="chord" r:blip="">
                    <dgm:adjLst>
                      <dgm:adj idx="1" val="11.537"/>
                      <dgm:adj idx="2" val="168.463"/>
                    </dgm:adjLst>
                  </dgm:shape>
                </dgm:if>
                <dgm:if name="Name23" axis="followSib" ptType="node" func="cnt" op="equ" val="4">
                  <dgm:shape xmlns:r="http://schemas.openxmlformats.org/officeDocument/2006/relationships" type="chord" r:blip="">
                    <dgm:adjLst>
                      <dgm:adj idx="1" val="19.4712"/>
                      <dgm:adj idx="2" val="160.5288"/>
                    </dgm:adjLst>
                  </dgm:shape>
                </dgm:if>
                <dgm:else name="Name24">
                  <dgm:shape xmlns:r="http://schemas.openxmlformats.org/officeDocument/2006/relationships" type="chord" r:blip="">
                    <dgm:adjLst>
                      <dgm:adj idx="1" val="25.3769"/>
                      <dgm:adj idx="2" val="154.6231"/>
                    </dgm:adjLst>
                  </dgm:shape>
                </dgm:else>
              </dgm:choose>
            </dgm:if>
            <dgm:if name="Name25" axis="precedSib" ptType="node" func="cnt" op="equ" val="2">
              <dgm:choose name="Name26">
                <dgm:if name="Name27" axis="followSib" ptType="node" func="cnt" op="equ" val="0">
                  <dgm:shape xmlns:r="http://schemas.openxmlformats.org/officeDocument/2006/relationships" type="chord" r:blip="">
                    <dgm:adjLst>
                      <dgm:adj idx="1" val="-90"/>
                      <dgm:adj idx="2" val="-90"/>
                    </dgm:adjLst>
                  </dgm:shape>
                </dgm:if>
                <dgm:if name="Name28" axis="followSib" ptType="node" func="cnt" op="equ" val="1">
                  <dgm:shape xmlns:r="http://schemas.openxmlformats.org/officeDocument/2006/relationships" type="chord" r:blip="">
                    <dgm:adjLst>
                      <dgm:adj idx="1" val="-30"/>
                      <dgm:adj idx="2" val="-150"/>
                    </dgm:adjLst>
                  </dgm:shape>
                </dgm:if>
                <dgm:if name="Name29" axis="followSib" ptType="node" func="cnt" op="equ" val="2">
                  <dgm:shape xmlns:r="http://schemas.openxmlformats.org/officeDocument/2006/relationships" type="chord" r:blip="">
                    <dgm:adjLst>
                      <dgm:adj idx="1" val="-11.537"/>
                      <dgm:adj idx="2" val="-168.463"/>
                    </dgm:adjLst>
                  </dgm:shape>
                </dgm:if>
                <dgm:if name="Name30" axis="followSib" ptType="node" func="cnt" op="equ" val="3">
                  <dgm:shape xmlns:r="http://schemas.openxmlformats.org/officeDocument/2006/relationships" type="chord" r:blip="">
                    <dgm:adjLst>
                      <dgm:adj idx="1" val="0"/>
                      <dgm:adj idx="2" val="180"/>
                    </dgm:adjLst>
                  </dgm:shape>
                </dgm:if>
                <dgm:else name="Name31">
                  <dgm:shape xmlns:r="http://schemas.openxmlformats.org/officeDocument/2006/relationships" type="chord" r:blip="">
                    <dgm:adjLst>
                      <dgm:adj idx="1" val="8.2133"/>
                      <dgm:adj idx="2" val="171.7867"/>
                    </dgm:adjLst>
                  </dgm:shape>
                </dgm:else>
              </dgm:choose>
            </dgm:if>
            <dgm:if name="Name32" axis="precedSib" ptType="node" func="cnt" op="equ" val="3">
              <dgm:choose name="Name33">
                <dgm:if name="Name34" axis="followSib" ptType="node" func="cnt" op="equ" val="0">
                  <dgm:shape xmlns:r="http://schemas.openxmlformats.org/officeDocument/2006/relationships" type="chord" r:blip="">
                    <dgm:adjLst>
                      <dgm:adj idx="1" val="-90"/>
                      <dgm:adj idx="2" val="-90"/>
                    </dgm:adjLst>
                  </dgm:shape>
                </dgm:if>
                <dgm:if name="Name35" axis="followSib" ptType="node" func="cnt" op="equ" val="1">
                  <dgm:shape xmlns:r="http://schemas.openxmlformats.org/officeDocument/2006/relationships" type="chord" r:blip="">
                    <dgm:adjLst>
                      <dgm:adj idx="1" val="-38.8699"/>
                      <dgm:adj idx="2" val="-143.1301"/>
                    </dgm:adjLst>
                  </dgm:shape>
                </dgm:if>
                <dgm:if name="Name36" axis="followSib" ptType="node" func="cnt" op="equ" val="2">
                  <dgm:shape xmlns:r="http://schemas.openxmlformats.org/officeDocument/2006/relationships" type="chord" r:blip="">
                    <dgm:adjLst>
                      <dgm:adj idx="1" val="-19.4712"/>
                      <dgm:adj idx="2" val="-160.5288"/>
                    </dgm:adjLst>
                  </dgm:shape>
                </dgm:if>
                <dgm:else name="Name37">
                  <dgm:shape xmlns:r="http://schemas.openxmlformats.org/officeDocument/2006/relationships" type="chord" r:blip="">
                    <dgm:adjLst>
                      <dgm:adj idx="1" val="-8.2133"/>
                      <dgm:adj idx="2" val="-171.7867"/>
                    </dgm:adjLst>
                  </dgm:shape>
                </dgm:else>
              </dgm:choose>
            </dgm:if>
            <dgm:if name="Name38" axis="precedSib" ptType="node" func="cnt" op="equ" val="4">
              <dgm:choose name="Name39">
                <dgm:if name="Name40" axis="followSib" ptType="node" func="cnt" op="equ" val="0">
                  <dgm:shape xmlns:r="http://schemas.openxmlformats.org/officeDocument/2006/relationships" type="chord" r:blip="">
                    <dgm:adjLst>
                      <dgm:adj idx="1" val="-90"/>
                      <dgm:adj idx="2" val="-90"/>
                    </dgm:adjLst>
                  </dgm:shape>
                </dgm:if>
                <dgm:if name="Name41" axis="followSib" ptType="node" func="cnt" op="equ" val="1">
                  <dgm:shape xmlns:r="http://schemas.openxmlformats.org/officeDocument/2006/relationships" type="chord" r:blip="">
                    <dgm:adjLst>
                      <dgm:adj idx="1" val="-41.8103"/>
                      <dgm:adj idx="2" val="-138.1897"/>
                    </dgm:adjLst>
                  </dgm:shape>
                </dgm:if>
                <dgm:else name="Name42">
                  <dgm:shape xmlns:r="http://schemas.openxmlformats.org/officeDocument/2006/relationships" type="chord" r:blip="">
                    <dgm:adjLst>
                      <dgm:adj idx="1" val="-25.3769"/>
                      <dgm:adj idx="2" val="-154.6231"/>
                    </dgm:adjLst>
                  </dgm:shape>
                </dgm:else>
              </dgm:choose>
            </dgm:if>
            <dgm:if name="Name43" axis="precedSib" ptType="node" func="cnt" op="equ" val="5">
              <dgm:choose name="Name44">
                <dgm:if name="Name45" axis="followSib" ptType="node" func="cnt" op="equ" val="0">
                  <dgm:shape xmlns:r="http://schemas.openxmlformats.org/officeDocument/2006/relationships" type="chord" r:blip="">
                    <dgm:adjLst>
                      <dgm:adj idx="1" val="-90"/>
                      <dgm:adj idx="2" val="-90"/>
                    </dgm:adjLst>
                  </dgm:shape>
                </dgm:if>
                <dgm:else name="Name46">
                  <dgm:shape xmlns:r="http://schemas.openxmlformats.org/officeDocument/2006/relationships" type="chord" r:blip="">
                    <dgm:adjLst>
                      <dgm:adj idx="1" val="-45.5847"/>
                      <dgm:adj idx="2" val="-134.4153"/>
                    </dgm:adjLst>
                  </dgm:shape>
                </dgm:else>
              </dgm:choose>
            </dgm:if>
            <dgm:else name="Name47">
              <dgm:shape xmlns:r="http://schemas.openxmlformats.org/officeDocument/2006/relationships" type="chord" r:blip="">
                <dgm:adjLst>
                  <dgm:adj idx="1" val="-90"/>
                  <dgm:adj idx="2" val="-90"/>
                </dgm:adjLst>
              </dgm:shape>
            </dgm:else>
          </dgm:choose>
          <dgm:presOf/>
        </dgm:layoutNode>
        <dgm:layoutNode name="Child" styleLbl="revTx">
          <dgm:varLst>
            <dgm:chMax val="0"/>
            <dgm:chPref val="0"/>
            <dgm:bulletEnabled val="1"/>
          </dgm:varLst>
          <dgm:choose name="Name48">
            <dgm:if name="Name49" func="var" arg="dir" op="equ" val="norm">
              <dgm:alg type="tx">
                <dgm:param type="parTxLTRAlign" val="l"/>
                <dgm:param type="parTxRTLAlign" val="l"/>
                <dgm:param type="txAnchorVert" val="t"/>
              </dgm:alg>
            </dgm:if>
            <dgm:else name="Name50">
              <dgm:alg type="tx">
                <dgm:param type="parTxLTRAlign" val="r"/>
                <dgm:param type="parTxRTLAlign" val="r"/>
                <dgm:param type="txAnchorVert" val="t"/>
              </dgm:alg>
            </dgm:else>
          </dgm:choose>
          <dgm:choose name="Name51">
            <dgm:if name="Name52" axis="ch" ptType="node" func="cnt" op="gte" val="1">
              <dgm:shape xmlns:r="http://schemas.openxmlformats.org/officeDocument/2006/relationships" type="rect" r:blip="">
                <dgm:adjLst/>
              </dgm:shape>
            </dgm:if>
            <dgm:else name="Name53">
              <dgm:shape xmlns:r="http://schemas.openxmlformats.org/officeDocument/2006/relationships" type="rect" r:blip="" hideGeom="1">
                <dgm:adjLst/>
              </dgm:shape>
            </dgm:else>
          </dgm:choose>
          <dgm:choose name="Name54">
            <dgm:if name="Name55" axis="ch" ptType="node" func="cnt" op="gte" val="1">
              <dgm:presOf axis="des" ptType="node"/>
            </dgm:if>
            <dgm:else name="Name56">
              <dgm:presOf/>
            </dgm:else>
          </dgm:choos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Parent" styleLbl="revTx">
          <dgm:varLst>
            <dgm:chMax val="1"/>
            <dgm:chPref val="1"/>
            <dgm:bulletEnabled val="1"/>
          </dgm:varLst>
          <dgm:choose name="Name57">
            <dgm:if name="Name58" func="var" arg="dir" op="equ" val="norm">
              <dgm:alg type="tx">
                <dgm:param type="parTxLTRAlign" val="l"/>
                <dgm:param type="parTxRTLAlign" val="l"/>
                <dgm:param type="shpTxLTRAlignCh" val="l"/>
                <dgm:param type="shpTxRTLAlignCh" val="l"/>
                <dgm:param type="txAnchorVert" val="b"/>
                <dgm:param type="txAnchorVertCh" val="b"/>
              </dgm:alg>
            </dgm:if>
            <dgm:else name="Name59">
              <dgm:alg type="tx">
                <dgm:param type="parTxLTRAlign" val="r"/>
                <dgm:param type="parTxRTLAlign" val="r"/>
                <dgm:param type="shpTxLTRAlignCh" val="r"/>
                <dgm:param type="shpTxRTLAlignCh" val="r"/>
                <dgm:param type="txAnchorVert" val="b"/>
                <dgm:param type="txAnchorVertCh" val="b"/>
              </dgm:alg>
            </dgm:else>
          </dgm:choose>
          <dgm:shape xmlns:r="http://schemas.openxmlformats.org/officeDocument/2006/relationships" type="rect" r:blip="">
            <dgm:adjLst/>
          </dgm:shape>
          <dgm:presOf axis="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9/layout/CirclePictureHierarchy">
  <dgm:title val=""/>
  <dgm:desc val=""/>
  <dgm:catLst>
    <dgm:cat type="hierarchy" pri="1750"/>
    <dgm:cat type="picture" pri="23000"/>
    <dgm:cat type="pictureconvert" pri="2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5"/>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h" for="ch" forName="image" refType="h" fact="0.8"/>
              <dgm:constr type="w" for="ch" forName="image" refType="h" refFor="ch" refForName="image"/>
              <dgm:constr type="t" for="ch" forName="image" refType="h" fact="0.1"/>
              <dgm:constr type="l" for="ch" forName="image"/>
              <dgm:constr type="w" for="ch" forName="text" refType="w" fact="0.6"/>
              <dgm:constr type="h" for="ch" forName="text" refType="h" fact="0.8"/>
              <dgm:constr type="t" for="ch" forName="text" refType="w" fact="0.04"/>
              <dgm:constr type="l" for="ch" forName="text" refType="w" fact="0.4"/>
            </dgm:constrLst>
            <dgm:ruleLst/>
            <dgm:layoutNode name="image" styleLbl="node0">
              <dgm:alg type="sp"/>
              <dgm:shape xmlns:r="http://schemas.openxmlformats.org/officeDocument/2006/relationships" type="ellipse" r:blip="" blipPhldr="1">
                <dgm:adjLst/>
              </dgm:shape>
              <dgm:presOf/>
              <dgm:constrLst/>
              <dgm:ruleLst/>
            </dgm:layoutNode>
            <dgm:layoutNode name="text" styleLbl="revTx">
              <dgm:varLst>
                <dgm:chPref val="3"/>
              </dgm:varLst>
              <dgm:alg type="tx">
                <dgm:param type="parTxLTRAlign" val="l"/>
                <dgm:param type="parTxRTLAlign" val="r"/>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image"/>
                    <dgm:param type="dstNode" val="image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h" for="ch" forName="image2" refType="h" fact="0.8"/>
                      <dgm:constr type="w" for="ch" forName="image2" refType="h" refFor="ch" refForName="image2"/>
                      <dgm:constr type="t" for="ch" forName="image2" refType="h" fact="0.1"/>
                      <dgm:constr type="l" for="ch" forName="image2"/>
                      <dgm:constr type="w" for="ch" forName="text2" refType="w" fact="0.6"/>
                      <dgm:constr type="h" for="ch" forName="text2" refType="h" fact="0.8"/>
                      <dgm:constr type="t" for="ch" forName="text2" refType="w" fact="0.04"/>
                      <dgm:constr type="l" for="ch" forName="text2" refType="w" fact="0.4"/>
                    </dgm:constrLst>
                    <dgm:ruleLst/>
                    <dgm:layoutNode name="image2">
                      <dgm:alg type="sp"/>
                      <dgm:shape xmlns:r="http://schemas.openxmlformats.org/officeDocument/2006/relationships" type="ellipse" r:blip="" blipPhldr="1">
                        <dgm:adjLst/>
                      </dgm:shape>
                      <dgm:presOf/>
                      <dgm:constrLst/>
                      <dgm:ruleLst/>
                    </dgm:layoutNode>
                    <dgm:layoutNode name="text2" styleLbl="revTx">
                      <dgm:varLst>
                        <dgm:chPref val="3"/>
                      </dgm:varLst>
                      <dgm:alg type="tx">
                        <dgm:param type="parTxLTRAlign" val="l"/>
                        <dgm:param type="parTxRTLAlign" val="r"/>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image2"/>
                            <dgm:param type="dstNode" val="image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h" for="ch" forName="image3" refType="h" fact="0.8"/>
                              <dgm:constr type="w" for="ch" forName="image3" refType="h" refFor="ch" refForName="image3"/>
                              <dgm:constr type="t" for="ch" forName="image3" refType="h" fact="0.1"/>
                              <dgm:constr type="l" for="ch" forName="image3"/>
                              <dgm:constr type="w" for="ch" forName="text3" refType="w" fact="0.6"/>
                              <dgm:constr type="h" for="ch" forName="text3" refType="h" fact="0.8"/>
                              <dgm:constr type="t" for="ch" forName="text3" refType="w" fact="0.04"/>
                              <dgm:constr type="l" for="ch" forName="text3" refType="w" fact="0.4"/>
                            </dgm:constrLst>
                            <dgm:ruleLst/>
                            <dgm:layoutNode name="image3">
                              <dgm:alg type="sp"/>
                              <dgm:shape xmlns:r="http://schemas.openxmlformats.org/officeDocument/2006/relationships" type="ellipse" r:blip="" blipPhldr="1">
                                <dgm:adjLst/>
                              </dgm:shape>
                              <dgm:presOf/>
                              <dgm:constrLst/>
                              <dgm:ruleLst/>
                            </dgm:layoutNode>
                            <dgm:layoutNode name="text3" styleLbl="revTx">
                              <dgm:varLst>
                                <dgm:chPref val="3"/>
                              </dgm:varLst>
                              <dgm:alg type="tx">
                                <dgm:param type="parTxLTRAlign" val="l"/>
                                <dgm:param type="parTxRTLAlign" val="r"/>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image3"/>
                                        <dgm:param type="dstNode" val="image4"/>
                                      </dgm:alg>
                                    </dgm:if>
                                    <dgm:else name="Name26">
                                      <dgm:alg type="conn">
                                        <dgm:param type="dim" val="1D"/>
                                        <dgm:param type="endSty" val="noArr"/>
                                        <dgm:param type="connRout" val="bend"/>
                                        <dgm:param type="bendPt" val="end"/>
                                        <dgm:param type="begPts" val="bCtr"/>
                                        <dgm:param type="endPts" val="tCtr"/>
                                        <dgm:param type="srcNode" val="image4"/>
                                        <dgm:param type="dstNode" val="image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h" for="ch" forName="image4" refType="h" fact="0.8"/>
                                      <dgm:constr type="w" for="ch" forName="image4" refType="h" refFor="ch" refForName="image4"/>
                                      <dgm:constr type="t" for="ch" forName="image4" refType="h" fact="0.1"/>
                                      <dgm:constr type="l" for="ch" forName="image4"/>
                                      <dgm:constr type="w" for="ch" forName="text4" refType="w" fact="0.6"/>
                                      <dgm:constr type="h" for="ch" forName="text4" refType="h" fact="0.8"/>
                                      <dgm:constr type="t" for="ch" forName="text4" refType="w" fact="0.04"/>
                                      <dgm:constr type="l" for="ch" forName="text4" refType="w" fact="0.4"/>
                                    </dgm:constrLst>
                                    <dgm:ruleLst/>
                                    <dgm:layoutNode name="image4">
                                      <dgm:alg type="sp"/>
                                      <dgm:shape xmlns:r="http://schemas.openxmlformats.org/officeDocument/2006/relationships" type="ellipse" r:blip="" blipPhldr="1">
                                        <dgm:adjLst/>
                                      </dgm:shape>
                                      <dgm:presOf/>
                                      <dgm:constrLst/>
                                      <dgm:ruleLst/>
                                    </dgm:layoutNode>
                                    <dgm:layoutNode name="text4" styleLbl="revTx">
                                      <dgm:varLst>
                                        <dgm:chPref val="3"/>
                                      </dgm:varLst>
                                      <dgm:alg type="tx">
                                        <dgm:param type="parTxLTRAlign" val="l"/>
                                        <dgm:param type="parTxRTLAlign" val="r"/>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251665B-C24A-4702-B522-6A4334602E03}" type="datetimeFigureOut">
              <a:rPr lang="en-US" smtClean="0"/>
              <a:t>9/30/2019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t>‹Nº›</a:t>
            </a:fld>
            <a:endParaRPr lang="en-US"/>
          </a:p>
        </p:txBody>
      </p:sp>
      <p:sp>
        <p:nvSpPr>
          <p:cNvPr id="7" name="Rectangle 6"/>
          <p:cNvSpPr/>
          <p:nvPr/>
        </p:nvSpPr>
        <p:spPr>
          <a:xfrm>
            <a:off x="284163" y="444728"/>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8" name="Group 16"/>
          <p:cNvGrpSpPr/>
          <p:nvPr/>
        </p:nvGrpSpPr>
        <p:grpSpPr>
          <a:xfrm>
            <a:off x="284163" y="1906542"/>
            <a:ext cx="8576373" cy="137411"/>
            <a:chOff x="284163" y="1759424"/>
            <a:chExt cx="8576373" cy="137411"/>
          </a:xfrm>
        </p:grpSpPr>
        <p:sp>
          <p:nvSpPr>
            <p:cNvPr id="9" name="Rectangle 8"/>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TextBox 11"/>
          <p:cNvSpPr txBox="1"/>
          <p:nvPr/>
        </p:nvSpPr>
        <p:spPr>
          <a:xfrm>
            <a:off x="8230889" y="444728"/>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ctrTitle"/>
          </p:nvPr>
        </p:nvSpPr>
        <p:spPr>
          <a:xfrm>
            <a:off x="421341" y="449005"/>
            <a:ext cx="7808976" cy="1088136"/>
          </a:xfrm>
          <a:noFill/>
        </p:spPr>
        <p:txBody>
          <a:bodyPr vert="horz" lIns="91440" tIns="45720" rIns="91440" bIns="45720" rtlCol="0" anchor="b" anchorCtr="0">
            <a:normAutofit/>
          </a:bodyPr>
          <a:lstStyle>
            <a:lvl1pPr marL="0" algn="l" defTabSz="914400" rtl="0" eaLnBrk="1" latinLnBrk="0" hangingPunct="1">
              <a:lnSpc>
                <a:spcPts val="4600"/>
              </a:lnSpc>
              <a:spcBef>
                <a:spcPct val="0"/>
              </a:spcBef>
              <a:buNone/>
              <a:defRPr sz="4200" kern="1200">
                <a:solidFill>
                  <a:schemeClr val="bg1"/>
                </a:solidFill>
                <a:latin typeface="+mj-lt"/>
                <a:ea typeface="+mj-ea"/>
                <a:cs typeface="+mj-cs"/>
              </a:defRPr>
            </a:lvl1pPr>
          </a:lstStyle>
          <a:p>
            <a:r>
              <a:rPr lang="es-ES_tradnl" smtClean="0"/>
              <a:t>Click to edit Master title style</a:t>
            </a:r>
            <a:endParaRPr/>
          </a:p>
        </p:txBody>
      </p:sp>
      <p:sp>
        <p:nvSpPr>
          <p:cNvPr id="3" name="Subtitle 2"/>
          <p:cNvSpPr>
            <a:spLocks noGrp="1"/>
          </p:cNvSpPr>
          <p:nvPr>
            <p:ph type="subTitle" idx="1"/>
          </p:nvPr>
        </p:nvSpPr>
        <p:spPr>
          <a:xfrm>
            <a:off x="476205" y="1532427"/>
            <a:ext cx="7754112" cy="484632"/>
          </a:xfrm>
        </p:spPr>
        <p:txBody>
          <a:bodyPr vert="horz" lIns="91440" tIns="45720" rIns="91440" bIns="45720" rtlCol="0">
            <a:normAutofit/>
          </a:bodyPr>
          <a:lstStyle>
            <a:lvl1pPr marL="0" indent="0" algn="l" defTabSz="914400" rtl="0" eaLnBrk="1" latinLnBrk="0" hangingPunct="1">
              <a:lnSpc>
                <a:spcPct val="100000"/>
              </a:lnSpc>
              <a:spcBef>
                <a:spcPts val="0"/>
              </a:spcBef>
              <a:buClr>
                <a:schemeClr val="bg1">
                  <a:lumMod val="65000"/>
                </a:schemeClr>
              </a:buClr>
              <a:buSzPct val="90000"/>
              <a:buFont typeface="Wingdings" pitchFamily="2" charset="2"/>
              <a:buNone/>
              <a:defRPr sz="1800" kern="1200">
                <a:solidFill>
                  <a:schemeClr val="bg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Click to edit Master subtitle style</a:t>
            </a:r>
            <a:endParaRPr dirty="0"/>
          </a:p>
        </p:txBody>
      </p:sp>
      <p:sp>
        <p:nvSpPr>
          <p:cNvPr id="13" name="Rectangle 12"/>
          <p:cNvSpPr/>
          <p:nvPr/>
        </p:nvSpPr>
        <p:spPr>
          <a:xfrm>
            <a:off x="284163" y="6227064"/>
            <a:ext cx="8574087" cy="173736"/>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68941" y="1298762"/>
            <a:ext cx="4069080" cy="1162050"/>
          </a:xfrm>
          <a:noFill/>
        </p:spPr>
        <p:txBody>
          <a:bodyPr anchor="b">
            <a:noAutofit/>
          </a:bodyPr>
          <a:lstStyle>
            <a:lvl1pPr algn="ctr">
              <a:defRPr sz="3200" b="1">
                <a:solidFill>
                  <a:schemeClr val="accent2"/>
                </a:solidFill>
              </a:defRPr>
            </a:lvl1pPr>
          </a:lstStyle>
          <a:p>
            <a:r>
              <a:rPr lang="es-ES_tradnl" smtClean="0"/>
              <a:t>Click to edit Master title style</a:t>
            </a:r>
            <a:endParaRPr/>
          </a:p>
        </p:txBody>
      </p:sp>
      <p:sp>
        <p:nvSpPr>
          <p:cNvPr id="3" name="Content Placeholder 2"/>
          <p:cNvSpPr>
            <a:spLocks noGrp="1"/>
          </p:cNvSpPr>
          <p:nvPr>
            <p:ph idx="1"/>
          </p:nvPr>
        </p:nvSpPr>
        <p:spPr>
          <a:xfrm>
            <a:off x="4783567" y="914400"/>
            <a:ext cx="4069080" cy="5211763"/>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dirty="0"/>
          </a:p>
        </p:txBody>
      </p:sp>
      <p:sp>
        <p:nvSpPr>
          <p:cNvPr id="4" name="Text Placeholder 3"/>
          <p:cNvSpPr>
            <a:spLocks noGrp="1"/>
          </p:cNvSpPr>
          <p:nvPr>
            <p:ph type="body" sz="half" idx="2"/>
          </p:nvPr>
        </p:nvSpPr>
        <p:spPr>
          <a:xfrm>
            <a:off x="268941" y="2456329"/>
            <a:ext cx="4069080" cy="318247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Click to edit Master text styles</a:t>
            </a:r>
          </a:p>
        </p:txBody>
      </p:sp>
      <p:sp>
        <p:nvSpPr>
          <p:cNvPr id="5" name="Date Placeholder 4"/>
          <p:cNvSpPr>
            <a:spLocks noGrp="1"/>
          </p:cNvSpPr>
          <p:nvPr>
            <p:ph type="dt" sz="half" idx="10"/>
          </p:nvPr>
        </p:nvSpPr>
        <p:spPr/>
        <p:txBody>
          <a:bodyPr/>
          <a:lstStyle/>
          <a:p>
            <a:fld id="{4251665B-C24A-4702-B522-6A4334602E03}" type="datetimeFigureOut">
              <a:rPr lang="en-US" smtClean="0"/>
              <a:t>9/30/2019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D889E0-CAB2-4699-909D-B9A88D47ACBE}" type="slidenum">
              <a:rPr lang="en-US" smtClean="0"/>
              <a:t>‹Nº›</a:t>
            </a:fld>
            <a:endParaRPr lang="en-US"/>
          </a:p>
        </p:txBody>
      </p:sp>
      <p:grpSp>
        <p:nvGrpSpPr>
          <p:cNvPr id="8" name="Group 7"/>
          <p:cNvGrpSpPr/>
          <p:nvPr/>
        </p:nvGrpSpPr>
        <p:grpSpPr>
          <a:xfrm>
            <a:off x="284163" y="452718"/>
            <a:ext cx="8576373"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284163" y="4801575"/>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9" name="Group 8"/>
          <p:cNvGrpSpPr/>
          <p:nvPr/>
        </p:nvGrpSpPr>
        <p:grpSpPr>
          <a:xfrm>
            <a:off x="284163" y="6263389"/>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363071" y="4800600"/>
            <a:ext cx="8360242" cy="566738"/>
          </a:xfrm>
          <a:noFill/>
        </p:spPr>
        <p:txBody>
          <a:bodyPr vert="horz" lIns="91440" tIns="45720" rIns="91440" bIns="45720" rtlCol="0" anchor="b" anchorCtr="0">
            <a:normAutofit/>
          </a:bodyPr>
          <a:lstStyle>
            <a:lvl1pPr algn="l" defTabSz="914400" rtl="0" eaLnBrk="1" latinLnBrk="0" hangingPunct="1">
              <a:spcBef>
                <a:spcPct val="0"/>
              </a:spcBef>
              <a:buNone/>
              <a:defRPr sz="2800" b="0" i="0" kern="1200" cap="none" baseline="0">
                <a:solidFill>
                  <a:schemeClr val="bg1"/>
                </a:solidFill>
                <a:latin typeface="+mj-lt"/>
                <a:ea typeface="+mj-ea"/>
                <a:cs typeface="+mj-cs"/>
              </a:defRPr>
            </a:lvl1pPr>
          </a:lstStyle>
          <a:p>
            <a:r>
              <a:rPr lang="es-ES_tradnl" smtClean="0"/>
              <a:t>Click to edit Master title style</a:t>
            </a:r>
            <a:endParaRPr/>
          </a:p>
        </p:txBody>
      </p:sp>
      <p:sp>
        <p:nvSpPr>
          <p:cNvPr id="3" name="Picture Placeholder 2"/>
          <p:cNvSpPr>
            <a:spLocks noGrp="1"/>
          </p:cNvSpPr>
          <p:nvPr>
            <p:ph type="pic" idx="1"/>
          </p:nvPr>
        </p:nvSpPr>
        <p:spPr>
          <a:xfrm>
            <a:off x="284163" y="457199"/>
            <a:ext cx="8577072" cy="435254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Drag picture to placeholder or click icon to add</a:t>
            </a:r>
            <a:endParaRPr/>
          </a:p>
        </p:txBody>
      </p:sp>
      <p:sp>
        <p:nvSpPr>
          <p:cNvPr id="4" name="Text Placeholder 3"/>
          <p:cNvSpPr>
            <a:spLocks noGrp="1"/>
          </p:cNvSpPr>
          <p:nvPr>
            <p:ph type="body" sz="half" idx="2"/>
          </p:nvPr>
        </p:nvSpPr>
        <p:spPr>
          <a:xfrm>
            <a:off x="419099" y="5367338"/>
            <a:ext cx="8304213" cy="804862"/>
          </a:xfrm>
        </p:spPr>
        <p:txBody>
          <a:bodyPr/>
          <a:lstStyle>
            <a:lvl1pPr marL="0" indent="0">
              <a:spcBef>
                <a:spcPts val="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Click to edit Master text styles</a:t>
            </a:r>
          </a:p>
        </p:txBody>
      </p:sp>
      <p:sp>
        <p:nvSpPr>
          <p:cNvPr id="5" name="Date Placeholder 4"/>
          <p:cNvSpPr>
            <a:spLocks noGrp="1"/>
          </p:cNvSpPr>
          <p:nvPr>
            <p:ph type="dt" sz="half" idx="10"/>
          </p:nvPr>
        </p:nvSpPr>
        <p:spPr/>
        <p:txBody>
          <a:bodyPr/>
          <a:lstStyle/>
          <a:p>
            <a:fld id="{4251665B-C24A-4702-B522-6A4334602E03}" type="datetimeFigureOut">
              <a:rPr lang="en-US" smtClean="0"/>
              <a:t>9/30/2019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D889E0-CAB2-4699-909D-B9A88D47ACBE}" type="slidenum">
              <a:rPr lang="en-US" smtClean="0"/>
              <a:t>‹Nº›</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Alt.">
    <p:spTree>
      <p:nvGrpSpPr>
        <p:cNvPr id="1" name=""/>
        <p:cNvGrpSpPr/>
        <p:nvPr/>
      </p:nvGrpSpPr>
      <p:grpSpPr>
        <a:xfrm>
          <a:off x="0" y="0"/>
          <a:ext cx="0" cy="0"/>
          <a:chOff x="0" y="0"/>
          <a:chExt cx="0" cy="0"/>
        </a:xfrm>
      </p:grpSpPr>
      <p:grpSp>
        <p:nvGrpSpPr>
          <p:cNvPr id="8" name="Group 8"/>
          <p:cNvGrpSpPr/>
          <p:nvPr/>
        </p:nvGrpSpPr>
        <p:grpSpPr>
          <a:xfrm>
            <a:off x="284163" y="4280647"/>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363071" y="4778189"/>
            <a:ext cx="8360242" cy="566738"/>
          </a:xfrm>
          <a:noFill/>
        </p:spPr>
        <p:txBody>
          <a:bodyPr anchor="b">
            <a:normAutofit/>
          </a:bodyPr>
          <a:lstStyle>
            <a:lvl1pPr algn="l">
              <a:defRPr sz="2800" b="0">
                <a:solidFill>
                  <a:schemeClr val="accent2"/>
                </a:solidFill>
              </a:defRPr>
            </a:lvl1pPr>
          </a:lstStyle>
          <a:p>
            <a:r>
              <a:rPr lang="es-ES_tradnl" smtClean="0"/>
              <a:t>Click to edit Master title style</a:t>
            </a:r>
            <a:endParaRPr/>
          </a:p>
        </p:txBody>
      </p:sp>
      <p:sp>
        <p:nvSpPr>
          <p:cNvPr id="3" name="Picture Placeholder 2"/>
          <p:cNvSpPr>
            <a:spLocks noGrp="1"/>
          </p:cNvSpPr>
          <p:nvPr>
            <p:ph type="pic" idx="1"/>
          </p:nvPr>
        </p:nvSpPr>
        <p:spPr>
          <a:xfrm>
            <a:off x="284163" y="457200"/>
            <a:ext cx="8577072" cy="382219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Drag picture to placeholder or click icon to add</a:t>
            </a:r>
            <a:endParaRPr/>
          </a:p>
        </p:txBody>
      </p:sp>
      <p:sp>
        <p:nvSpPr>
          <p:cNvPr id="4" name="Text Placeholder 3"/>
          <p:cNvSpPr>
            <a:spLocks noGrp="1"/>
          </p:cNvSpPr>
          <p:nvPr>
            <p:ph type="body" sz="half" idx="2"/>
          </p:nvPr>
        </p:nvSpPr>
        <p:spPr>
          <a:xfrm>
            <a:off x="419099" y="5344927"/>
            <a:ext cx="8304213" cy="804862"/>
          </a:xfrm>
          <a:noFill/>
        </p:spPr>
        <p:txBody>
          <a:bodyPr/>
          <a:lstStyle>
            <a:lvl1pPr marL="0" indent="0">
              <a:spcBef>
                <a:spcPts val="0"/>
              </a:spcBef>
              <a:buNone/>
              <a:defRPr sz="1400">
                <a:solidFill>
                  <a:schemeClr val="tx1">
                    <a:lumMod val="85000"/>
                    <a:lumOff val="1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Click to edit Master text styles</a:t>
            </a:r>
          </a:p>
        </p:txBody>
      </p:sp>
      <p:sp>
        <p:nvSpPr>
          <p:cNvPr id="5" name="Date Placeholder 4"/>
          <p:cNvSpPr>
            <a:spLocks noGrp="1"/>
          </p:cNvSpPr>
          <p:nvPr>
            <p:ph type="dt" sz="half" idx="10"/>
          </p:nvPr>
        </p:nvSpPr>
        <p:spPr/>
        <p:txBody>
          <a:bodyPr/>
          <a:lstStyle/>
          <a:p>
            <a:fld id="{4251665B-C24A-4702-B522-6A4334602E03}" type="datetimeFigureOut">
              <a:rPr lang="en-US" smtClean="0"/>
              <a:t>9/30/2019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D889E0-CAB2-4699-909D-B9A88D47ACBE}" type="slidenum">
              <a:rPr lang="en-US" smtClean="0"/>
              <a:t>‹Nº›</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ontent, Picture, and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657600" y="914400"/>
            <a:ext cx="5195047" cy="5211763"/>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dirty="0"/>
          </a:p>
        </p:txBody>
      </p:sp>
      <p:sp>
        <p:nvSpPr>
          <p:cNvPr id="5" name="Date Placeholder 4"/>
          <p:cNvSpPr>
            <a:spLocks noGrp="1"/>
          </p:cNvSpPr>
          <p:nvPr>
            <p:ph type="dt" sz="half" idx="10"/>
          </p:nvPr>
        </p:nvSpPr>
        <p:spPr/>
        <p:txBody>
          <a:bodyPr/>
          <a:lstStyle/>
          <a:p>
            <a:fld id="{4251665B-C24A-4702-B522-6A4334602E03}" type="datetimeFigureOut">
              <a:rPr lang="en-US" smtClean="0"/>
              <a:t>9/30/2019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D889E0-CAB2-4699-909D-B9A88D47ACBE}" type="slidenum">
              <a:rPr lang="en-US" smtClean="0"/>
              <a:t>‹Nº›</a:t>
            </a:fld>
            <a:endParaRPr lang="en-US"/>
          </a:p>
        </p:txBody>
      </p:sp>
      <p:sp>
        <p:nvSpPr>
          <p:cNvPr id="12" name="Rectangle 11"/>
          <p:cNvSpPr/>
          <p:nvPr/>
        </p:nvSpPr>
        <p:spPr>
          <a:xfrm>
            <a:off x="284163" y="4267200"/>
            <a:ext cx="2743200" cy="2120153"/>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sp>
        <p:nvSpPr>
          <p:cNvPr id="4" name="Text Placeholder 3"/>
          <p:cNvSpPr>
            <a:spLocks noGrp="1"/>
          </p:cNvSpPr>
          <p:nvPr>
            <p:ph type="body" sz="half" idx="2"/>
          </p:nvPr>
        </p:nvSpPr>
        <p:spPr>
          <a:xfrm>
            <a:off x="419101" y="4953001"/>
            <a:ext cx="2472017" cy="1246094"/>
          </a:xfrm>
        </p:spPr>
        <p:txBody>
          <a:bodyPr>
            <a:normAutofit/>
          </a:bodyPr>
          <a:lstStyle>
            <a:lvl1pPr marL="0" indent="0" algn="l">
              <a:spcBef>
                <a:spcPts val="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Click to edit Master text styles</a:t>
            </a:r>
          </a:p>
        </p:txBody>
      </p:sp>
      <p:sp>
        <p:nvSpPr>
          <p:cNvPr id="2" name="Title 1"/>
          <p:cNvSpPr>
            <a:spLocks noGrp="1"/>
          </p:cNvSpPr>
          <p:nvPr>
            <p:ph type="title"/>
          </p:nvPr>
        </p:nvSpPr>
        <p:spPr>
          <a:xfrm>
            <a:off x="410764" y="4419600"/>
            <a:ext cx="2475395" cy="510988"/>
          </a:xfrm>
          <a:noFill/>
        </p:spPr>
        <p:txBody>
          <a:bodyPr anchor="b">
            <a:normAutofit/>
          </a:bodyPr>
          <a:lstStyle>
            <a:lvl1pPr algn="l">
              <a:defRPr sz="2000" b="1">
                <a:solidFill>
                  <a:schemeClr val="bg1"/>
                </a:solidFill>
              </a:defRPr>
            </a:lvl1pPr>
          </a:lstStyle>
          <a:p>
            <a:r>
              <a:rPr lang="es-ES_tradnl" smtClean="0"/>
              <a:t>Click to edit Master title style</a:t>
            </a:r>
            <a:endParaRPr/>
          </a:p>
        </p:txBody>
      </p:sp>
      <p:sp>
        <p:nvSpPr>
          <p:cNvPr id="14" name="Picture Placeholder 13"/>
          <p:cNvSpPr>
            <a:spLocks noGrp="1"/>
          </p:cNvSpPr>
          <p:nvPr>
            <p:ph type="pic" sz="quarter" idx="13"/>
          </p:nvPr>
        </p:nvSpPr>
        <p:spPr>
          <a:xfrm>
            <a:off x="284164" y="594360"/>
            <a:ext cx="2743200" cy="3675888"/>
          </a:xfrm>
        </p:spPr>
        <p:txBody>
          <a:bodyPr/>
          <a:lstStyle>
            <a:lvl1pPr>
              <a:buNone/>
              <a:defRPr/>
            </a:lvl1pPr>
          </a:lstStyle>
          <a:p>
            <a:r>
              <a:rPr lang="es-ES_tradnl" smtClean="0"/>
              <a:t>Drag picture to placeholder or click icon to add</a:t>
            </a:r>
            <a:endParaRPr/>
          </a:p>
        </p:txBody>
      </p:sp>
      <p:grpSp>
        <p:nvGrpSpPr>
          <p:cNvPr id="8" name="Group 14"/>
          <p:cNvGrpSpPr/>
          <p:nvPr/>
        </p:nvGrpSpPr>
        <p:grpSpPr>
          <a:xfrm>
            <a:off x="284163" y="461682"/>
            <a:ext cx="8576373" cy="137411"/>
            <a:chOff x="284163" y="1759424"/>
            <a:chExt cx="8576373" cy="137411"/>
          </a:xfrm>
        </p:grpSpPr>
        <p:sp>
          <p:nvSpPr>
            <p:cNvPr id="16" name="Rectangle 15"/>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7" name="Rectangle 16"/>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8" name="Rectangle 17"/>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3 Pictures with Caption">
    <p:spTree>
      <p:nvGrpSpPr>
        <p:cNvPr id="1" name=""/>
        <p:cNvGrpSpPr/>
        <p:nvPr/>
      </p:nvGrpSpPr>
      <p:grpSpPr>
        <a:xfrm>
          <a:off x="0" y="0"/>
          <a:ext cx="0" cy="0"/>
          <a:chOff x="0" y="0"/>
          <a:chExt cx="0" cy="0"/>
        </a:xfrm>
      </p:grpSpPr>
      <p:sp>
        <p:nvSpPr>
          <p:cNvPr id="8" name="Rectangle 7"/>
          <p:cNvSpPr/>
          <p:nvPr/>
        </p:nvSpPr>
        <p:spPr>
          <a:xfrm>
            <a:off x="3021013" y="4801575"/>
            <a:ext cx="583723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9" name="Group 8"/>
          <p:cNvGrpSpPr/>
          <p:nvPr/>
        </p:nvGrpSpPr>
        <p:grpSpPr>
          <a:xfrm>
            <a:off x="284163" y="6263389"/>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3031661" y="4800600"/>
            <a:ext cx="5691651" cy="566738"/>
          </a:xfrm>
          <a:noFill/>
        </p:spPr>
        <p:txBody>
          <a:bodyPr vert="horz" lIns="91440" tIns="45720" rIns="91440" bIns="45720" rtlCol="0" anchor="b" anchorCtr="0">
            <a:normAutofit/>
          </a:bodyPr>
          <a:lstStyle>
            <a:lvl1pPr algn="l" defTabSz="914400" rtl="0" eaLnBrk="1" latinLnBrk="0" hangingPunct="1">
              <a:spcBef>
                <a:spcPct val="0"/>
              </a:spcBef>
              <a:buNone/>
              <a:defRPr sz="2800" b="0" i="0" kern="1200" cap="none" baseline="0">
                <a:solidFill>
                  <a:schemeClr val="bg1"/>
                </a:solidFill>
                <a:latin typeface="+mj-lt"/>
                <a:ea typeface="+mj-ea"/>
                <a:cs typeface="+mj-cs"/>
              </a:defRPr>
            </a:lvl1pPr>
          </a:lstStyle>
          <a:p>
            <a:r>
              <a:rPr lang="es-ES_tradnl" smtClean="0"/>
              <a:t>Click to edit Master title style</a:t>
            </a:r>
            <a:endParaRPr/>
          </a:p>
        </p:txBody>
      </p:sp>
      <p:sp>
        <p:nvSpPr>
          <p:cNvPr id="3" name="Picture Placeholder 2"/>
          <p:cNvSpPr>
            <a:spLocks noGrp="1"/>
          </p:cNvSpPr>
          <p:nvPr>
            <p:ph type="pic" idx="1"/>
          </p:nvPr>
        </p:nvSpPr>
        <p:spPr>
          <a:xfrm>
            <a:off x="3021014" y="457199"/>
            <a:ext cx="5833872" cy="4352544"/>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Drag picture to placeholder or click icon to add</a:t>
            </a:r>
            <a:endParaRPr/>
          </a:p>
        </p:txBody>
      </p:sp>
      <p:sp>
        <p:nvSpPr>
          <p:cNvPr id="4" name="Text Placeholder 3"/>
          <p:cNvSpPr>
            <a:spLocks noGrp="1"/>
          </p:cNvSpPr>
          <p:nvPr>
            <p:ph type="body" sz="half" idx="2"/>
          </p:nvPr>
        </p:nvSpPr>
        <p:spPr>
          <a:xfrm>
            <a:off x="3069805" y="5367338"/>
            <a:ext cx="5653507" cy="804862"/>
          </a:xfrm>
        </p:spPr>
        <p:txBody>
          <a:bodyPr/>
          <a:lstStyle>
            <a:lvl1pPr marL="0" indent="0">
              <a:spcBef>
                <a:spcPts val="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Click to edit Master text styles</a:t>
            </a:r>
          </a:p>
        </p:txBody>
      </p:sp>
      <p:sp>
        <p:nvSpPr>
          <p:cNvPr id="5" name="Date Placeholder 4"/>
          <p:cNvSpPr>
            <a:spLocks noGrp="1"/>
          </p:cNvSpPr>
          <p:nvPr>
            <p:ph type="dt" sz="half" idx="10"/>
          </p:nvPr>
        </p:nvSpPr>
        <p:spPr/>
        <p:txBody>
          <a:bodyPr/>
          <a:lstStyle/>
          <a:p>
            <a:fld id="{4251665B-C24A-4702-B522-6A4334602E03}" type="datetimeFigureOut">
              <a:rPr lang="en-US" smtClean="0"/>
              <a:t>9/30/2019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D889E0-CAB2-4699-909D-B9A88D47ACBE}" type="slidenum">
              <a:rPr lang="en-US" smtClean="0"/>
              <a:t>‹Nº›</a:t>
            </a:fld>
            <a:endParaRPr lang="en-US"/>
          </a:p>
        </p:txBody>
      </p:sp>
      <p:sp>
        <p:nvSpPr>
          <p:cNvPr id="13" name="Picture Placeholder 2"/>
          <p:cNvSpPr>
            <a:spLocks noGrp="1"/>
          </p:cNvSpPr>
          <p:nvPr>
            <p:ph type="pic" idx="13"/>
          </p:nvPr>
        </p:nvSpPr>
        <p:spPr>
          <a:xfrm>
            <a:off x="284164" y="457200"/>
            <a:ext cx="2736850" cy="2907792"/>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Drag picture to placeholder or click icon to add</a:t>
            </a:r>
            <a:endParaRPr/>
          </a:p>
        </p:txBody>
      </p:sp>
      <p:sp>
        <p:nvSpPr>
          <p:cNvPr id="14" name="Picture Placeholder 2"/>
          <p:cNvSpPr>
            <a:spLocks noGrp="1"/>
          </p:cNvSpPr>
          <p:nvPr>
            <p:ph type="pic" idx="14"/>
          </p:nvPr>
        </p:nvSpPr>
        <p:spPr>
          <a:xfrm>
            <a:off x="284164" y="3364992"/>
            <a:ext cx="2736850" cy="2898648"/>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Drag picture to placeholder or click icon to add</a:t>
            </a: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Rectangle 6"/>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8" name="Group 7"/>
          <p:cNvGrpSpPr/>
          <p:nvPr/>
        </p:nvGrpSpPr>
        <p:grpSpPr>
          <a:xfrm>
            <a:off x="284163" y="1577847"/>
            <a:ext cx="8576373"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es-ES_tradnl" smtClean="0"/>
              <a:t>Click to edit Master title style</a:t>
            </a:r>
            <a:endParaRPr/>
          </a:p>
        </p:txBody>
      </p:sp>
      <p:sp>
        <p:nvSpPr>
          <p:cNvPr id="3" name="Vertical Text Placeholder 2"/>
          <p:cNvSpPr>
            <a:spLocks noGrp="1"/>
          </p:cNvSpPr>
          <p:nvPr>
            <p:ph type="body" orient="vert" idx="1"/>
          </p:nvPr>
        </p:nvSpPr>
        <p:spPr>
          <a:xfrm>
            <a:off x="284163" y="2133600"/>
            <a:ext cx="8574087" cy="4013200"/>
          </a:xfrm>
        </p:spPr>
        <p:txBody>
          <a:bodyPr vert="eaVert"/>
          <a:lstStyle>
            <a:lvl5pPr>
              <a:defRPr/>
            </a:lvl5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dirty="0"/>
          </a:p>
        </p:txBody>
      </p:sp>
      <p:sp>
        <p:nvSpPr>
          <p:cNvPr id="4" name="Date Placeholder 3"/>
          <p:cNvSpPr>
            <a:spLocks noGrp="1"/>
          </p:cNvSpPr>
          <p:nvPr>
            <p:ph type="dt" sz="half" idx="10"/>
          </p:nvPr>
        </p:nvSpPr>
        <p:spPr/>
        <p:txBody>
          <a:bodyPr/>
          <a:lstStyle/>
          <a:p>
            <a:fld id="{4251665B-C24A-4702-B522-6A4334602E03}" type="datetimeFigureOut">
              <a:rPr lang="en-US" smtClean="0"/>
              <a:t>9/30/2019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t>‹Nº›</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rot="5400000">
            <a:off x="5313882" y="2857535"/>
            <a:ext cx="5934615"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695124" y="473075"/>
            <a:ext cx="969264" cy="5921375"/>
          </a:xfrm>
        </p:spPr>
        <p:txBody>
          <a:bodyPr vert="eaVert"/>
          <a:lstStyle>
            <a:lvl1pPr algn="l">
              <a:defRPr sz="3400"/>
            </a:lvl1pPr>
          </a:lstStyle>
          <a:p>
            <a:r>
              <a:rPr lang="es-ES_tradnl" smtClean="0"/>
              <a:t>Click to edit Master title style</a:t>
            </a:r>
            <a:endParaRPr/>
          </a:p>
        </p:txBody>
      </p:sp>
      <p:sp>
        <p:nvSpPr>
          <p:cNvPr id="3" name="Vertical Text Placeholder 2"/>
          <p:cNvSpPr>
            <a:spLocks noGrp="1"/>
          </p:cNvSpPr>
          <p:nvPr>
            <p:ph type="body" orient="vert" idx="1"/>
          </p:nvPr>
        </p:nvSpPr>
        <p:spPr>
          <a:xfrm>
            <a:off x="284163" y="457200"/>
            <a:ext cx="6497637" cy="5937250"/>
          </a:xfrm>
        </p:spPr>
        <p:txBody>
          <a:bodyPr vert="eaVert"/>
          <a:lstStyle>
            <a:lvl5pPr algn="l">
              <a:defRPr/>
            </a:lvl5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dirty="0"/>
          </a:p>
        </p:txBody>
      </p:sp>
      <p:sp>
        <p:nvSpPr>
          <p:cNvPr id="4" name="Date Placeholder 3"/>
          <p:cNvSpPr>
            <a:spLocks noGrp="1"/>
          </p:cNvSpPr>
          <p:nvPr>
            <p:ph type="dt" sz="half" idx="10"/>
          </p:nvPr>
        </p:nvSpPr>
        <p:spPr/>
        <p:txBody>
          <a:bodyPr/>
          <a:lstStyle/>
          <a:p>
            <a:fld id="{4251665B-C24A-4702-B522-6A4334602E03}" type="datetimeFigureOut">
              <a:rPr lang="en-US" smtClean="0"/>
              <a:t>9/30/2019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t>‹Nº›</a:t>
            </a:fld>
            <a:endParaRPr lang="en-US"/>
          </a:p>
        </p:txBody>
      </p:sp>
      <p:grpSp>
        <p:nvGrpSpPr>
          <p:cNvPr id="8" name="Group 7"/>
          <p:cNvGrpSpPr/>
          <p:nvPr/>
        </p:nvGrpSpPr>
        <p:grpSpPr>
          <a:xfrm rot="5400000">
            <a:off x="4658724" y="3355723"/>
            <a:ext cx="5934456"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8" name="Group 7"/>
          <p:cNvGrpSpPr/>
          <p:nvPr/>
        </p:nvGrpSpPr>
        <p:grpSpPr>
          <a:xfrm>
            <a:off x="284163" y="1577847"/>
            <a:ext cx="8576373"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es-ES_tradnl"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dirty="0"/>
          </a:p>
        </p:txBody>
      </p:sp>
      <p:sp>
        <p:nvSpPr>
          <p:cNvPr id="4" name="Date Placeholder 3"/>
          <p:cNvSpPr>
            <a:spLocks noGrp="1"/>
          </p:cNvSpPr>
          <p:nvPr>
            <p:ph type="dt" sz="half" idx="10"/>
          </p:nvPr>
        </p:nvSpPr>
        <p:spPr/>
        <p:txBody>
          <a:bodyPr/>
          <a:lstStyle/>
          <a:p>
            <a:fld id="{4251665B-C24A-4702-B522-6A4334602E03}" type="datetimeFigureOut">
              <a:rPr lang="en-US" smtClean="0"/>
              <a:t>9/30/2019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t>‹Nº›</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18" name="Rectangle 17"/>
          <p:cNvSpPr/>
          <p:nvPr/>
        </p:nvSpPr>
        <p:spPr>
          <a:xfrm>
            <a:off x="284163" y="444728"/>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sp>
        <p:nvSpPr>
          <p:cNvPr id="4" name="Date Placeholder 3"/>
          <p:cNvSpPr>
            <a:spLocks noGrp="1"/>
          </p:cNvSpPr>
          <p:nvPr>
            <p:ph type="dt" sz="half" idx="10"/>
          </p:nvPr>
        </p:nvSpPr>
        <p:spPr/>
        <p:txBody>
          <a:bodyPr/>
          <a:lstStyle/>
          <a:p>
            <a:fld id="{4251665B-C24A-4702-B522-6A4334602E03}" type="datetimeFigureOut">
              <a:rPr lang="en-US" smtClean="0"/>
              <a:t>9/30/2019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t>‹Nº›</a:t>
            </a:fld>
            <a:endParaRPr lang="en-US"/>
          </a:p>
        </p:txBody>
      </p:sp>
      <p:sp>
        <p:nvSpPr>
          <p:cNvPr id="8" name="Picture Placeholder 7"/>
          <p:cNvSpPr>
            <a:spLocks noGrp="1"/>
          </p:cNvSpPr>
          <p:nvPr>
            <p:ph type="pic" sz="quarter" idx="13"/>
          </p:nvPr>
        </p:nvSpPr>
        <p:spPr>
          <a:xfrm>
            <a:off x="284162" y="2017058"/>
            <a:ext cx="8574087" cy="4377391"/>
          </a:xfrm>
        </p:spPr>
        <p:txBody>
          <a:bodyPr/>
          <a:lstStyle>
            <a:lvl1pPr>
              <a:buNone/>
              <a:defRPr/>
            </a:lvl1pPr>
          </a:lstStyle>
          <a:p>
            <a:r>
              <a:rPr lang="es-ES_tradnl" smtClean="0"/>
              <a:t>Drag picture to placeholder or click icon to add</a:t>
            </a:r>
            <a:endParaRPr/>
          </a:p>
        </p:txBody>
      </p:sp>
      <p:sp>
        <p:nvSpPr>
          <p:cNvPr id="3" name="Subtitle 2"/>
          <p:cNvSpPr>
            <a:spLocks noGrp="1"/>
          </p:cNvSpPr>
          <p:nvPr>
            <p:ph type="subTitle" idx="1"/>
          </p:nvPr>
        </p:nvSpPr>
        <p:spPr>
          <a:xfrm>
            <a:off x="472420" y="1532965"/>
            <a:ext cx="7754284" cy="484094"/>
          </a:xfrm>
        </p:spPr>
        <p:txBody>
          <a:bodyPr>
            <a:normAutofit/>
          </a:bodyPr>
          <a:lstStyle>
            <a:lvl1pPr marL="0" indent="0" algn="l">
              <a:lnSpc>
                <a:spcPct val="100000"/>
              </a:lnSpc>
              <a:spcBef>
                <a:spcPts val="0"/>
              </a:spcBef>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Click to edit Master subtitle style</a:t>
            </a:r>
            <a:endParaRPr dirty="0"/>
          </a:p>
        </p:txBody>
      </p:sp>
      <p:grpSp>
        <p:nvGrpSpPr>
          <p:cNvPr id="7" name="Group 16"/>
          <p:cNvGrpSpPr/>
          <p:nvPr/>
        </p:nvGrpSpPr>
        <p:grpSpPr>
          <a:xfrm>
            <a:off x="284163" y="1906542"/>
            <a:ext cx="8576373" cy="137411"/>
            <a:chOff x="284163" y="1759424"/>
            <a:chExt cx="8576373" cy="137411"/>
          </a:xfrm>
        </p:grpSpPr>
        <p:sp>
          <p:nvSpPr>
            <p:cNvPr id="11" name="Rectangle 10"/>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Rectangle 12"/>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9" name="TextBox 18"/>
          <p:cNvSpPr txBox="1"/>
          <p:nvPr/>
        </p:nvSpPr>
        <p:spPr>
          <a:xfrm>
            <a:off x="8230889" y="444728"/>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ctrTitle"/>
          </p:nvPr>
        </p:nvSpPr>
        <p:spPr>
          <a:xfrm>
            <a:off x="418633" y="444728"/>
            <a:ext cx="7810967" cy="1088237"/>
          </a:xfrm>
          <a:noFill/>
        </p:spPr>
        <p:txBody>
          <a:bodyPr bIns="45720" anchor="b" anchorCtr="0">
            <a:normAutofit/>
          </a:bodyPr>
          <a:lstStyle>
            <a:lvl1pPr algn="l">
              <a:lnSpc>
                <a:spcPts val="4600"/>
              </a:lnSpc>
              <a:defRPr/>
            </a:lvl1pPr>
          </a:lstStyle>
          <a:p>
            <a:r>
              <a:rPr lang="es-ES_tradnl" smtClean="0"/>
              <a:t>Click to edit Master title style</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p:nvSpPr>
        <p:spPr>
          <a:xfrm>
            <a:off x="284163" y="4801575"/>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9" name="Group 8"/>
          <p:cNvGrpSpPr/>
          <p:nvPr/>
        </p:nvGrpSpPr>
        <p:grpSpPr>
          <a:xfrm>
            <a:off x="284163" y="6263389"/>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TextBox 12"/>
          <p:cNvSpPr txBox="1"/>
          <p:nvPr/>
        </p:nvSpPr>
        <p:spPr>
          <a:xfrm>
            <a:off x="8230889" y="4801575"/>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title"/>
          </p:nvPr>
        </p:nvSpPr>
        <p:spPr>
          <a:xfrm>
            <a:off x="429768" y="4814125"/>
            <a:ext cx="7772400" cy="1051560"/>
          </a:xfrm>
          <a:noFill/>
        </p:spPr>
        <p:txBody>
          <a:bodyPr vert="horz" lIns="91440" tIns="45720" rIns="91440" bIns="45720" rtlCol="0" anchor="b" anchorCtr="0">
            <a:normAutofit/>
          </a:bodyPr>
          <a:lstStyle>
            <a:lvl1pPr algn="l" defTabSz="914400" rtl="0" eaLnBrk="1" latinLnBrk="0" hangingPunct="1">
              <a:spcBef>
                <a:spcPct val="0"/>
              </a:spcBef>
              <a:buNone/>
              <a:defRPr sz="4200" b="0" i="0" kern="1200" cap="none" baseline="0">
                <a:solidFill>
                  <a:schemeClr val="bg1"/>
                </a:solidFill>
                <a:latin typeface="+mj-lt"/>
                <a:ea typeface="+mj-ea"/>
                <a:cs typeface="+mj-cs"/>
              </a:defRPr>
            </a:lvl1pPr>
          </a:lstStyle>
          <a:p>
            <a:r>
              <a:rPr lang="es-ES_tradnl" smtClean="0"/>
              <a:t>Click to edit Master title style</a:t>
            </a:r>
            <a:endParaRPr/>
          </a:p>
        </p:txBody>
      </p:sp>
      <p:sp>
        <p:nvSpPr>
          <p:cNvPr id="3" name="Text Placeholder 2"/>
          <p:cNvSpPr>
            <a:spLocks noGrp="1"/>
          </p:cNvSpPr>
          <p:nvPr>
            <p:ph type="body" idx="1"/>
          </p:nvPr>
        </p:nvSpPr>
        <p:spPr>
          <a:xfrm>
            <a:off x="475488" y="5861304"/>
            <a:ext cx="7735824" cy="402336"/>
          </a:xfrm>
        </p:spPr>
        <p:txBody>
          <a:bodyPr vert="horz" lIns="91440" tIns="45720" rIns="91440" bIns="45720" rtlCol="0" anchor="t" anchorCtr="0">
            <a:normAutofit/>
          </a:bodyPr>
          <a:lstStyle>
            <a:lvl1pPr marL="0" indent="0">
              <a:spcBef>
                <a:spcPts val="0"/>
              </a:spcBef>
              <a:buNone/>
              <a:defRPr sz="1800" kern="1200">
                <a:solidFill>
                  <a:schemeClr val="bg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spcBef>
                <a:spcPts val="2000"/>
              </a:spcBef>
              <a:buClr>
                <a:schemeClr val="bg1">
                  <a:lumMod val="65000"/>
                </a:schemeClr>
              </a:buClr>
              <a:buSzPct val="90000"/>
              <a:buFont typeface="Wingdings" pitchFamily="2" charset="2"/>
              <a:buNone/>
            </a:pPr>
            <a:r>
              <a:rPr lang="es-ES_tradnl" smtClean="0"/>
              <a:t>Click to edit Master text styles</a:t>
            </a:r>
          </a:p>
        </p:txBody>
      </p:sp>
      <p:sp>
        <p:nvSpPr>
          <p:cNvPr id="4" name="Date Placeholder 3"/>
          <p:cNvSpPr>
            <a:spLocks noGrp="1"/>
          </p:cNvSpPr>
          <p:nvPr>
            <p:ph type="dt" sz="half" idx="10"/>
          </p:nvPr>
        </p:nvSpPr>
        <p:spPr/>
        <p:txBody>
          <a:bodyPr/>
          <a:lstStyle/>
          <a:p>
            <a:fld id="{4251665B-C24A-4702-B522-6A4334602E03}" type="datetimeFigureOut">
              <a:rPr lang="en-US" smtClean="0"/>
              <a:t>9/30/2019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t>‹Nº›</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with Picture">
    <p:spTree>
      <p:nvGrpSpPr>
        <p:cNvPr id="1" name=""/>
        <p:cNvGrpSpPr/>
        <p:nvPr/>
      </p:nvGrpSpPr>
      <p:grpSpPr>
        <a:xfrm>
          <a:off x="0" y="0"/>
          <a:ext cx="0" cy="0"/>
          <a:chOff x="0" y="0"/>
          <a:chExt cx="0" cy="0"/>
        </a:xfrm>
      </p:grpSpPr>
      <p:sp>
        <p:nvSpPr>
          <p:cNvPr id="13" name="Picture Placeholder 7"/>
          <p:cNvSpPr>
            <a:spLocks noGrp="1"/>
          </p:cNvSpPr>
          <p:nvPr>
            <p:ph type="pic" sz="quarter" idx="13"/>
          </p:nvPr>
        </p:nvSpPr>
        <p:spPr>
          <a:xfrm>
            <a:off x="284162" y="443754"/>
            <a:ext cx="8574087" cy="4370293"/>
          </a:xfrm>
        </p:spPr>
        <p:txBody>
          <a:bodyPr/>
          <a:lstStyle>
            <a:lvl1pPr>
              <a:buNone/>
              <a:defRPr/>
            </a:lvl1pPr>
          </a:lstStyle>
          <a:p>
            <a:r>
              <a:rPr lang="es-ES_tradnl" smtClean="0"/>
              <a:t>Drag picture to placeholder or click icon to add</a:t>
            </a:r>
            <a:endParaRPr/>
          </a:p>
        </p:txBody>
      </p:sp>
      <p:sp>
        <p:nvSpPr>
          <p:cNvPr id="4" name="Date Placeholder 3"/>
          <p:cNvSpPr>
            <a:spLocks noGrp="1"/>
          </p:cNvSpPr>
          <p:nvPr>
            <p:ph type="dt" sz="half" idx="10"/>
          </p:nvPr>
        </p:nvSpPr>
        <p:spPr/>
        <p:txBody>
          <a:bodyPr/>
          <a:lstStyle/>
          <a:p>
            <a:fld id="{4251665B-C24A-4702-B522-6A4334602E03}" type="datetimeFigureOut">
              <a:rPr lang="en-US" smtClean="0"/>
              <a:t>9/30/2019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t>‹Nº›</a:t>
            </a:fld>
            <a:endParaRPr lang="en-US"/>
          </a:p>
        </p:txBody>
      </p:sp>
      <p:sp>
        <p:nvSpPr>
          <p:cNvPr id="7" name="Rectangle 6"/>
          <p:cNvSpPr/>
          <p:nvPr/>
        </p:nvSpPr>
        <p:spPr>
          <a:xfrm>
            <a:off x="284163" y="4801575"/>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8" name="Group 7"/>
          <p:cNvGrpSpPr/>
          <p:nvPr/>
        </p:nvGrpSpPr>
        <p:grpSpPr>
          <a:xfrm>
            <a:off x="284163" y="6263389"/>
            <a:ext cx="8576373" cy="137411"/>
            <a:chOff x="284163" y="1759424"/>
            <a:chExt cx="8576373" cy="137411"/>
          </a:xfrm>
        </p:grpSpPr>
        <p:sp>
          <p:nvSpPr>
            <p:cNvPr id="9" name="Rectangle 8"/>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TextBox 11"/>
          <p:cNvSpPr txBox="1"/>
          <p:nvPr/>
        </p:nvSpPr>
        <p:spPr>
          <a:xfrm>
            <a:off x="8230889" y="4801575"/>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title"/>
          </p:nvPr>
        </p:nvSpPr>
        <p:spPr>
          <a:xfrm>
            <a:off x="430306" y="4814047"/>
            <a:ext cx="7772400" cy="1048871"/>
          </a:xfrm>
          <a:noFill/>
        </p:spPr>
        <p:txBody>
          <a:bodyPr anchor="b" anchorCtr="0">
            <a:normAutofit/>
          </a:bodyPr>
          <a:lstStyle>
            <a:lvl1pPr algn="l">
              <a:defRPr sz="4200" b="0" i="0" cap="none" baseline="0"/>
            </a:lvl1pPr>
          </a:lstStyle>
          <a:p>
            <a:r>
              <a:rPr lang="es-ES_tradnl" smtClean="0"/>
              <a:t>Click to edit Master title style</a:t>
            </a:r>
            <a:endParaRPr/>
          </a:p>
        </p:txBody>
      </p:sp>
      <p:sp>
        <p:nvSpPr>
          <p:cNvPr id="3" name="Text Placeholder 2"/>
          <p:cNvSpPr>
            <a:spLocks noGrp="1"/>
          </p:cNvSpPr>
          <p:nvPr>
            <p:ph type="body" idx="1"/>
          </p:nvPr>
        </p:nvSpPr>
        <p:spPr>
          <a:xfrm>
            <a:off x="470647" y="5862918"/>
            <a:ext cx="7732059" cy="403412"/>
          </a:xfrm>
        </p:spPr>
        <p:txBody>
          <a:bodyPr anchor="t" anchorCtr="0">
            <a:normAutofit/>
          </a:bodyPr>
          <a:lstStyle>
            <a:lvl1pPr marL="0" indent="0">
              <a:spcBef>
                <a:spcPts val="0"/>
              </a:spcBef>
              <a:buNone/>
              <a:defRPr sz="18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9" name="Group 8"/>
          <p:cNvGrpSpPr/>
          <p:nvPr/>
        </p:nvGrpSpPr>
        <p:grpSpPr>
          <a:xfrm>
            <a:off x="284163" y="1577847"/>
            <a:ext cx="8576373" cy="137411"/>
            <a:chOff x="284163" y="1577847"/>
            <a:chExt cx="8576373" cy="137411"/>
          </a:xfrm>
        </p:grpSpPr>
        <p:sp>
          <p:nvSpPr>
            <p:cNvPr id="10" name="Rectangle 9"/>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es-ES_tradnl" smtClean="0"/>
              <a:t>Click to edit Master title style</a:t>
            </a:r>
            <a:endParaRPr/>
          </a:p>
        </p:txBody>
      </p:sp>
      <p:sp>
        <p:nvSpPr>
          <p:cNvPr id="3" name="Content Placeholder 2"/>
          <p:cNvSpPr>
            <a:spLocks noGrp="1"/>
          </p:cNvSpPr>
          <p:nvPr>
            <p:ph sz="half" idx="1"/>
          </p:nvPr>
        </p:nvSpPr>
        <p:spPr>
          <a:xfrm>
            <a:off x="403412" y="2151063"/>
            <a:ext cx="3931920" cy="39751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dirty="0"/>
          </a:p>
        </p:txBody>
      </p:sp>
      <p:sp>
        <p:nvSpPr>
          <p:cNvPr id="4" name="Content Placeholder 3"/>
          <p:cNvSpPr>
            <a:spLocks noGrp="1"/>
          </p:cNvSpPr>
          <p:nvPr>
            <p:ph sz="half" idx="2"/>
          </p:nvPr>
        </p:nvSpPr>
        <p:spPr>
          <a:xfrm>
            <a:off x="4778188" y="2151063"/>
            <a:ext cx="3931920" cy="39751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dirty="0"/>
          </a:p>
        </p:txBody>
      </p:sp>
      <p:sp>
        <p:nvSpPr>
          <p:cNvPr id="5" name="Date Placeholder 4"/>
          <p:cNvSpPr>
            <a:spLocks noGrp="1"/>
          </p:cNvSpPr>
          <p:nvPr>
            <p:ph type="dt" sz="half" idx="10"/>
          </p:nvPr>
        </p:nvSpPr>
        <p:spPr/>
        <p:txBody>
          <a:bodyPr/>
          <a:lstStyle/>
          <a:p>
            <a:fld id="{4251665B-C24A-4702-B522-6A4334602E03}" type="datetimeFigureOut">
              <a:rPr lang="en-US" smtClean="0"/>
              <a:t>9/30/2019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D889E0-CAB2-4699-909D-B9A88D47ACBE}" type="slidenum">
              <a:rPr lang="en-US" smtClean="0"/>
              <a:t>‹Nº›</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11" name="Group 10"/>
          <p:cNvGrpSpPr/>
          <p:nvPr/>
        </p:nvGrpSpPr>
        <p:grpSpPr>
          <a:xfrm>
            <a:off x="284163" y="1577847"/>
            <a:ext cx="8576373" cy="137411"/>
            <a:chOff x="284163" y="1577847"/>
            <a:chExt cx="8576373" cy="137411"/>
          </a:xfrm>
        </p:grpSpPr>
        <p:sp>
          <p:nvSpPr>
            <p:cNvPr id="12" name="Rectangle 11"/>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Rectangle 12"/>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Rectangle 13"/>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lvl1pPr>
              <a:defRPr/>
            </a:lvl1pPr>
          </a:lstStyle>
          <a:p>
            <a:r>
              <a:rPr lang="es-ES_tradnl" smtClean="0"/>
              <a:t>Click to edit Master title style</a:t>
            </a:r>
            <a:endParaRPr/>
          </a:p>
        </p:txBody>
      </p:sp>
      <p:sp>
        <p:nvSpPr>
          <p:cNvPr id="3" name="Text Placeholder 2"/>
          <p:cNvSpPr>
            <a:spLocks noGrp="1"/>
          </p:cNvSpPr>
          <p:nvPr>
            <p:ph type="body" idx="1"/>
          </p:nvPr>
        </p:nvSpPr>
        <p:spPr>
          <a:xfrm>
            <a:off x="403412" y="1735138"/>
            <a:ext cx="3931920" cy="833250"/>
          </a:xfrm>
        </p:spPr>
        <p:txBody>
          <a:bodyPr anchor="b">
            <a:noAutofit/>
          </a:bodyPr>
          <a:lstStyle>
            <a:lvl1pPr marL="0" indent="0" algn="ctr">
              <a:lnSpc>
                <a:spcPct val="100000"/>
              </a:lnSpc>
              <a:spcBef>
                <a:spcPts val="600"/>
              </a:spcBef>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Click to edit Master text styles</a:t>
            </a:r>
          </a:p>
        </p:txBody>
      </p:sp>
      <p:sp>
        <p:nvSpPr>
          <p:cNvPr id="4" name="Content Placeholder 3"/>
          <p:cNvSpPr>
            <a:spLocks noGrp="1"/>
          </p:cNvSpPr>
          <p:nvPr>
            <p:ph sz="half" idx="2"/>
          </p:nvPr>
        </p:nvSpPr>
        <p:spPr>
          <a:xfrm>
            <a:off x="403412" y="2590800"/>
            <a:ext cx="3931920" cy="3535362"/>
          </a:xfrm>
        </p:spPr>
        <p:txBody>
          <a:bodyPr>
            <a:normAutofit/>
          </a:bodyPr>
          <a:lstStyle>
            <a:lvl1pPr>
              <a:defRPr sz="22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dirty="0"/>
          </a:p>
        </p:txBody>
      </p:sp>
      <p:sp>
        <p:nvSpPr>
          <p:cNvPr id="5" name="Text Placeholder 4"/>
          <p:cNvSpPr>
            <a:spLocks noGrp="1"/>
          </p:cNvSpPr>
          <p:nvPr>
            <p:ph type="body" sz="quarter" idx="3"/>
          </p:nvPr>
        </p:nvSpPr>
        <p:spPr>
          <a:xfrm>
            <a:off x="4779495" y="1735138"/>
            <a:ext cx="3931920" cy="833250"/>
          </a:xfrm>
        </p:spPr>
        <p:txBody>
          <a:bodyPr anchor="b">
            <a:noAutofit/>
          </a:bodyPr>
          <a:lstStyle>
            <a:lvl1pPr marL="0" indent="0" algn="ctr">
              <a:lnSpc>
                <a:spcPct val="100000"/>
              </a:lnSpc>
              <a:spcBef>
                <a:spcPts val="600"/>
              </a:spcBef>
              <a:buNone/>
              <a:defRPr sz="26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Click to edit Master text styles</a:t>
            </a:r>
          </a:p>
        </p:txBody>
      </p:sp>
      <p:sp>
        <p:nvSpPr>
          <p:cNvPr id="6" name="Content Placeholder 5"/>
          <p:cNvSpPr>
            <a:spLocks noGrp="1"/>
          </p:cNvSpPr>
          <p:nvPr>
            <p:ph sz="quarter" idx="4"/>
          </p:nvPr>
        </p:nvSpPr>
        <p:spPr>
          <a:xfrm>
            <a:off x="4779495" y="2590800"/>
            <a:ext cx="3931920" cy="3535362"/>
          </a:xfrm>
        </p:spPr>
        <p:txBody>
          <a:bodyPr>
            <a:normAutofit/>
          </a:bodyPr>
          <a:lstStyle>
            <a:lvl1pPr>
              <a:defRPr sz="22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dirty="0"/>
          </a:p>
        </p:txBody>
      </p:sp>
      <p:sp>
        <p:nvSpPr>
          <p:cNvPr id="7" name="Date Placeholder 6"/>
          <p:cNvSpPr>
            <a:spLocks noGrp="1"/>
          </p:cNvSpPr>
          <p:nvPr>
            <p:ph type="dt" sz="half" idx="10"/>
          </p:nvPr>
        </p:nvSpPr>
        <p:spPr/>
        <p:txBody>
          <a:bodyPr/>
          <a:lstStyle/>
          <a:p>
            <a:fld id="{4251665B-C24A-4702-B522-6A4334602E03}" type="datetimeFigureOut">
              <a:rPr lang="en-US" smtClean="0"/>
              <a:t>9/30/2019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FD889E0-CAB2-4699-909D-B9A88D47ACBE}" type="slidenum">
              <a:rPr lang="en-US" smtClean="0"/>
              <a:t>‹Nº›</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Rectangle 5"/>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7" name="Group 6"/>
          <p:cNvGrpSpPr/>
          <p:nvPr/>
        </p:nvGrpSpPr>
        <p:grpSpPr>
          <a:xfrm>
            <a:off x="284163" y="1577847"/>
            <a:ext cx="8576373" cy="137411"/>
            <a:chOff x="284163" y="1577847"/>
            <a:chExt cx="8576373" cy="137411"/>
          </a:xfrm>
        </p:grpSpPr>
        <p:sp>
          <p:nvSpPr>
            <p:cNvPr id="8" name="Rectangle 7"/>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es-ES_tradnl" smtClean="0"/>
              <a:t>Click to edit Master title style</a:t>
            </a:r>
            <a:endParaRPr/>
          </a:p>
        </p:txBody>
      </p:sp>
      <p:sp>
        <p:nvSpPr>
          <p:cNvPr id="3" name="Date Placeholder 2"/>
          <p:cNvSpPr>
            <a:spLocks noGrp="1"/>
          </p:cNvSpPr>
          <p:nvPr>
            <p:ph type="dt" sz="half" idx="10"/>
          </p:nvPr>
        </p:nvSpPr>
        <p:spPr/>
        <p:txBody>
          <a:bodyPr/>
          <a:lstStyle/>
          <a:p>
            <a:fld id="{4251665B-C24A-4702-B522-6A4334602E03}" type="datetimeFigureOut">
              <a:rPr lang="en-US" smtClean="0"/>
              <a:t>9/30/2019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FD889E0-CAB2-4699-909D-B9A88D47ACBE}" type="slidenum">
              <a:rPr lang="en-US" smtClean="0"/>
              <a:t>‹Nº›</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51665B-C24A-4702-B522-6A4334602E03}" type="datetimeFigureOut">
              <a:rPr lang="en-US" smtClean="0"/>
              <a:t>9/30/2019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FD889E0-CAB2-4699-909D-B9A88D47ACBE}" type="slidenum">
              <a:rPr lang="en-US" smtClean="0"/>
              <a:t>‹Nº›</a:t>
            </a:fld>
            <a:endParaRPr lang="en-US"/>
          </a:p>
        </p:txBody>
      </p:sp>
      <p:grpSp>
        <p:nvGrpSpPr>
          <p:cNvPr id="5" name="Group 4"/>
          <p:cNvGrpSpPr/>
          <p:nvPr/>
        </p:nvGrpSpPr>
        <p:grpSpPr>
          <a:xfrm>
            <a:off x="284163" y="452718"/>
            <a:ext cx="8576373" cy="137411"/>
            <a:chOff x="284163" y="1577847"/>
            <a:chExt cx="8576373" cy="137411"/>
          </a:xfrm>
        </p:grpSpPr>
        <p:sp>
          <p:nvSpPr>
            <p:cNvPr id="6" name="Rectangle 5"/>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 name="Rectangle 6"/>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781503" y="2133600"/>
            <a:ext cx="7076747" cy="3992563"/>
          </a:xfrm>
          <a:prstGeom prst="rect">
            <a:avLst/>
          </a:prstGeom>
        </p:spPr>
        <p:txBody>
          <a:bodyPr vert="horz" lIns="91440" tIns="45720" rIns="91440" bIns="45720" rtlCol="0">
            <a:normAutofit/>
          </a:body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dirty="0"/>
          </a:p>
        </p:txBody>
      </p:sp>
      <p:sp>
        <p:nvSpPr>
          <p:cNvPr id="4" name="Date Placeholder 3"/>
          <p:cNvSpPr>
            <a:spLocks noGrp="1"/>
          </p:cNvSpPr>
          <p:nvPr>
            <p:ph type="dt" sz="half" idx="2"/>
          </p:nvPr>
        </p:nvSpPr>
        <p:spPr>
          <a:xfrm>
            <a:off x="6794936" y="6437032"/>
            <a:ext cx="2133600" cy="365125"/>
          </a:xfrm>
          <a:prstGeom prst="rect">
            <a:avLst/>
          </a:prstGeom>
        </p:spPr>
        <p:txBody>
          <a:bodyPr vert="horz" lIns="91440" tIns="45720" rIns="91440" bIns="45720" rtlCol="0" anchor="ctr"/>
          <a:lstStyle>
            <a:lvl1pPr algn="r">
              <a:defRPr sz="1100" b="1">
                <a:solidFill>
                  <a:schemeClr val="bg1">
                    <a:lumMod val="65000"/>
                  </a:schemeClr>
                </a:solidFill>
              </a:defRPr>
            </a:lvl1pPr>
          </a:lstStyle>
          <a:p>
            <a:fld id="{4251665B-C24A-4702-B522-6A4334602E03}" type="datetimeFigureOut">
              <a:rPr lang="en-US" smtClean="0"/>
              <a:t>9/30/2019</a:t>
            </a:fld>
            <a:endParaRPr lang="en-US"/>
          </a:p>
        </p:txBody>
      </p:sp>
      <p:sp>
        <p:nvSpPr>
          <p:cNvPr id="5" name="Footer Placeholder 4"/>
          <p:cNvSpPr>
            <a:spLocks noGrp="1"/>
          </p:cNvSpPr>
          <p:nvPr>
            <p:ph type="ftr" sz="quarter" idx="3"/>
          </p:nvPr>
        </p:nvSpPr>
        <p:spPr>
          <a:xfrm>
            <a:off x="199698" y="6437032"/>
            <a:ext cx="6124902" cy="365125"/>
          </a:xfrm>
          <a:prstGeom prst="rect">
            <a:avLst/>
          </a:prstGeom>
        </p:spPr>
        <p:txBody>
          <a:bodyPr vert="horz" lIns="91440" tIns="45720" rIns="91440" bIns="45720" rtlCol="0" anchor="ctr"/>
          <a:lstStyle>
            <a:lvl1pPr algn="l">
              <a:defRPr sz="1100" b="1">
                <a:solidFill>
                  <a:schemeClr val="bg1">
                    <a:lumMod val="65000"/>
                  </a:schemeClr>
                </a:solidFill>
              </a:defRPr>
            </a:lvl1pPr>
          </a:lstStyle>
          <a:p>
            <a:endParaRPr lang="en-US"/>
          </a:p>
        </p:txBody>
      </p:sp>
      <p:sp>
        <p:nvSpPr>
          <p:cNvPr id="6" name="Slide Number Placeholder 5"/>
          <p:cNvSpPr>
            <a:spLocks noGrp="1"/>
          </p:cNvSpPr>
          <p:nvPr>
            <p:ph type="sldNum" sz="quarter" idx="4"/>
          </p:nvPr>
        </p:nvSpPr>
        <p:spPr>
          <a:xfrm>
            <a:off x="8306459" y="167347"/>
            <a:ext cx="630621" cy="359760"/>
          </a:xfrm>
          <a:prstGeom prst="rect">
            <a:avLst/>
          </a:prstGeom>
        </p:spPr>
        <p:txBody>
          <a:bodyPr vert="horz" lIns="91440" tIns="45720" rIns="91440" bIns="45720" rtlCol="0" anchor="ctr"/>
          <a:lstStyle>
            <a:lvl1pPr algn="r">
              <a:defRPr sz="1400" b="1">
                <a:solidFill>
                  <a:schemeClr val="tx1">
                    <a:lumMod val="85000"/>
                    <a:lumOff val="15000"/>
                  </a:schemeClr>
                </a:solidFill>
              </a:defRPr>
            </a:lvl1pPr>
          </a:lstStyle>
          <a:p>
            <a:fld id="{5FD889E0-CAB2-4699-909D-B9A88D47ACBE}" type="slidenum">
              <a:rPr lang="en-US" smtClean="0"/>
              <a:t>‹Nº›</a:t>
            </a:fld>
            <a:endParaRPr lang="en-US"/>
          </a:p>
        </p:txBody>
      </p:sp>
      <p:sp>
        <p:nvSpPr>
          <p:cNvPr id="2" name="Title Placeholder 1"/>
          <p:cNvSpPr>
            <a:spLocks noGrp="1"/>
          </p:cNvSpPr>
          <p:nvPr>
            <p:ph type="title"/>
          </p:nvPr>
        </p:nvSpPr>
        <p:spPr>
          <a:xfrm>
            <a:off x="284163" y="630382"/>
            <a:ext cx="8574087" cy="967840"/>
          </a:xfrm>
          <a:prstGeom prst="rect">
            <a:avLst/>
          </a:prstGeom>
          <a:solidFill>
            <a:schemeClr val="tx1">
              <a:lumMod val="85000"/>
              <a:lumOff val="15000"/>
              <a:alpha val="70000"/>
            </a:schemeClr>
          </a:solidFill>
        </p:spPr>
        <p:txBody>
          <a:bodyPr vert="horz" lIns="91440" tIns="45720" rIns="91440" bIns="45720" rtlCol="0" anchor="ctr">
            <a:normAutofit/>
          </a:bodyPr>
          <a:lstStyle/>
          <a:p>
            <a:r>
              <a:rPr lang="es-ES_tradnl" smtClean="0"/>
              <a:t>Click to edit Master title style</a:t>
            </a:r>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r" defTabSz="914400" rtl="0" eaLnBrk="1" latinLnBrk="0" hangingPunct="1">
        <a:spcBef>
          <a:spcPct val="0"/>
        </a:spcBef>
        <a:buNone/>
        <a:defRPr sz="4200" kern="1200">
          <a:solidFill>
            <a:schemeClr val="bg1"/>
          </a:solidFill>
          <a:latin typeface="+mj-lt"/>
          <a:ea typeface="+mj-ea"/>
          <a:cs typeface="+mj-cs"/>
        </a:defRPr>
      </a:lvl1pPr>
    </p:titleStyle>
    <p:bodyStyle>
      <a:lvl1pPr marL="454025" indent="-454025" algn="l" defTabSz="914400" rtl="0" eaLnBrk="1" latinLnBrk="0" hangingPunct="1">
        <a:spcBef>
          <a:spcPts val="2000"/>
        </a:spcBef>
        <a:buClr>
          <a:schemeClr val="bg1">
            <a:lumMod val="65000"/>
          </a:schemeClr>
        </a:buClr>
        <a:buSzPct val="90000"/>
        <a:buFont typeface="Wingdings" pitchFamily="2" charset="2"/>
        <a:buChar char=""/>
        <a:defRPr sz="2400" kern="1200">
          <a:solidFill>
            <a:schemeClr val="tx1">
              <a:lumMod val="85000"/>
              <a:lumOff val="15000"/>
            </a:schemeClr>
          </a:solidFill>
          <a:latin typeface="+mn-lt"/>
          <a:ea typeface="+mn-ea"/>
          <a:cs typeface="+mn-cs"/>
        </a:defRPr>
      </a:lvl1pPr>
      <a:lvl2pPr marL="914400" indent="-457200" algn="l" defTabSz="914400" rtl="0" eaLnBrk="1" latinLnBrk="0" hangingPunct="1">
        <a:spcBef>
          <a:spcPts val="600"/>
        </a:spcBef>
        <a:buClr>
          <a:schemeClr val="tx1">
            <a:lumMod val="75000"/>
            <a:lumOff val="25000"/>
          </a:schemeClr>
        </a:buClr>
        <a:buSzPct val="90000"/>
        <a:buFont typeface="Wingdings" pitchFamily="2" charset="2"/>
        <a:buChar char=""/>
        <a:defRPr sz="2200" kern="1200">
          <a:solidFill>
            <a:schemeClr val="tx1">
              <a:lumMod val="85000"/>
              <a:lumOff val="15000"/>
            </a:schemeClr>
          </a:solidFill>
          <a:latin typeface="+mn-lt"/>
          <a:ea typeface="+mn-ea"/>
          <a:cs typeface="+mn-cs"/>
        </a:defRPr>
      </a:lvl2pPr>
      <a:lvl3pPr marL="1260475" indent="-346075" algn="l" defTabSz="914400" rtl="0" eaLnBrk="1" latinLnBrk="0" hangingPunct="1">
        <a:spcBef>
          <a:spcPts val="600"/>
        </a:spcBef>
        <a:buClr>
          <a:schemeClr val="bg1">
            <a:lumMod val="65000"/>
          </a:schemeClr>
        </a:buClr>
        <a:buSzPct val="90000"/>
        <a:buFont typeface="Wingdings" pitchFamily="2" charset="2"/>
        <a:buChar char=""/>
        <a:defRPr sz="2000" kern="1200">
          <a:solidFill>
            <a:schemeClr val="tx1">
              <a:lumMod val="85000"/>
              <a:lumOff val="15000"/>
            </a:schemeClr>
          </a:solidFill>
          <a:latin typeface="+mn-lt"/>
          <a:ea typeface="+mn-ea"/>
          <a:cs typeface="+mn-cs"/>
        </a:defRPr>
      </a:lvl3pPr>
      <a:lvl4pPr marL="1600200" indent="-339725" algn="l" defTabSz="914400" rtl="0" eaLnBrk="1" latinLnBrk="0" hangingPunct="1">
        <a:spcBef>
          <a:spcPts val="600"/>
        </a:spcBef>
        <a:buClr>
          <a:schemeClr val="tx1">
            <a:lumMod val="75000"/>
            <a:lumOff val="25000"/>
          </a:schemeClr>
        </a:buClr>
        <a:buSzPct val="90000"/>
        <a:buFont typeface="Wingdings" pitchFamily="2" charset="2"/>
        <a:buChar char=""/>
        <a:defRPr sz="1800" kern="1200">
          <a:solidFill>
            <a:schemeClr val="tx1">
              <a:lumMod val="85000"/>
              <a:lumOff val="15000"/>
            </a:schemeClr>
          </a:solidFill>
          <a:latin typeface="+mn-lt"/>
          <a:ea typeface="+mn-ea"/>
          <a:cs typeface="+mn-cs"/>
        </a:defRPr>
      </a:lvl4pPr>
      <a:lvl5pPr marL="1939925" indent="-331788" algn="l" defTabSz="914400" rtl="0" eaLnBrk="1" latinLnBrk="0" hangingPunct="1">
        <a:spcBef>
          <a:spcPts val="600"/>
        </a:spcBef>
        <a:buClr>
          <a:schemeClr val="bg1">
            <a:lumMod val="65000"/>
          </a:schemeClr>
        </a:buClr>
        <a:buSzPct val="90000"/>
        <a:buFont typeface="Wingdings" pitchFamily="2" charset="2"/>
        <a:buChar char=""/>
        <a:defRPr sz="1800" kern="1200">
          <a:solidFill>
            <a:schemeClr val="tx1">
              <a:lumMod val="85000"/>
              <a:lumOff val="15000"/>
            </a:schemeClr>
          </a:solidFill>
          <a:latin typeface="+mn-lt"/>
          <a:ea typeface="+mn-ea"/>
          <a:cs typeface="+mn-cs"/>
        </a:defRPr>
      </a:lvl5pPr>
      <a:lvl6pPr marL="2290763" indent="-344488" algn="l" defTabSz="914400" rtl="0" eaLnBrk="1" latinLnBrk="0" hangingPunct="1">
        <a:spcBef>
          <a:spcPts val="600"/>
        </a:spcBef>
        <a:buClr>
          <a:schemeClr val="tx1">
            <a:lumMod val="75000"/>
            <a:lumOff val="25000"/>
          </a:schemeClr>
        </a:buClr>
        <a:buSzPct val="90000"/>
        <a:buFont typeface="Wingdings" pitchFamily="2" charset="2"/>
        <a:buChar char=""/>
        <a:defRPr lang="en-US" sz="1800" kern="1200" dirty="0" smtClean="0">
          <a:solidFill>
            <a:schemeClr val="tx1">
              <a:lumMod val="85000"/>
              <a:lumOff val="15000"/>
            </a:schemeClr>
          </a:solidFill>
          <a:latin typeface="+mn-lt"/>
          <a:ea typeface="+mn-ea"/>
          <a:cs typeface="+mn-cs"/>
        </a:defRPr>
      </a:lvl6pPr>
      <a:lvl7pPr marL="2625725" indent="-344488" algn="l" defTabSz="914400" rtl="0" eaLnBrk="1" latinLnBrk="0" hangingPunct="1">
        <a:spcBef>
          <a:spcPts val="600"/>
        </a:spcBef>
        <a:buClr>
          <a:schemeClr val="bg1">
            <a:lumMod val="65000"/>
          </a:schemeClr>
        </a:buClr>
        <a:buSzPct val="90000"/>
        <a:buFont typeface="Wingdings" pitchFamily="2" charset="2"/>
        <a:buChar char=""/>
        <a:defRPr lang="en-US" sz="1800" kern="1200" dirty="0" smtClean="0">
          <a:solidFill>
            <a:schemeClr val="tx1">
              <a:lumMod val="85000"/>
              <a:lumOff val="15000"/>
            </a:schemeClr>
          </a:solidFill>
          <a:latin typeface="+mn-lt"/>
          <a:ea typeface="+mn-ea"/>
          <a:cs typeface="+mn-cs"/>
        </a:defRPr>
      </a:lvl7pPr>
      <a:lvl8pPr marL="2970213" indent="-344488" algn="l" defTabSz="914400" rtl="0" eaLnBrk="1" latinLnBrk="0" hangingPunct="1">
        <a:spcBef>
          <a:spcPts val="600"/>
        </a:spcBef>
        <a:buClr>
          <a:schemeClr val="tx1">
            <a:lumMod val="75000"/>
            <a:lumOff val="25000"/>
          </a:schemeClr>
        </a:buClr>
        <a:buSzPct val="90000"/>
        <a:buFont typeface="Wingdings" pitchFamily="2" charset="2"/>
        <a:buChar char=""/>
        <a:defRPr lang="en-US" sz="1800" kern="1200" dirty="0" smtClean="0">
          <a:solidFill>
            <a:schemeClr val="tx1">
              <a:lumMod val="85000"/>
              <a:lumOff val="15000"/>
            </a:schemeClr>
          </a:solidFill>
          <a:latin typeface="+mn-lt"/>
          <a:ea typeface="+mn-ea"/>
          <a:cs typeface="+mn-cs"/>
        </a:defRPr>
      </a:lvl8pPr>
      <a:lvl9pPr marL="3313113" indent="-344488" algn="l" defTabSz="914400" rtl="0" eaLnBrk="1" latinLnBrk="0" hangingPunct="1">
        <a:spcBef>
          <a:spcPts val="600"/>
        </a:spcBef>
        <a:buClr>
          <a:schemeClr val="bg1">
            <a:lumMod val="65000"/>
          </a:schemeClr>
        </a:buClr>
        <a:buSzPct val="90000"/>
        <a:buFont typeface="Wingdings" pitchFamily="2" charset="2"/>
        <a:buChar char=""/>
        <a:defRPr lang="en-US" sz="1800" kern="1200" dirty="0">
          <a:solidFill>
            <a:schemeClr val="tx1">
              <a:lumMod val="85000"/>
              <a:lumOff val="1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9.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641446" y="1789612"/>
            <a:ext cx="7833814" cy="4247317"/>
          </a:xfrm>
          <a:prstGeom prst="rect">
            <a:avLst/>
          </a:prstGeom>
          <a:noFill/>
        </p:spPr>
        <p:txBody>
          <a:bodyPr wrap="square" rtlCol="0">
            <a:spAutoFit/>
          </a:bodyPr>
          <a:lstStyle/>
          <a:p>
            <a:pPr algn="ctr"/>
            <a:r>
              <a:rPr lang="es-ES" dirty="0" smtClean="0"/>
              <a:t>Universidad Autónoma del Estado de México</a:t>
            </a:r>
          </a:p>
          <a:p>
            <a:pPr algn="ctr"/>
            <a:endParaRPr lang="es-ES" dirty="0"/>
          </a:p>
          <a:p>
            <a:pPr algn="ctr"/>
            <a:r>
              <a:rPr lang="es-ES" dirty="0" smtClean="0"/>
              <a:t>Espacio Académico: Facultad de Lenguas</a:t>
            </a:r>
          </a:p>
          <a:p>
            <a:pPr algn="ctr"/>
            <a:endParaRPr lang="es-ES" dirty="0"/>
          </a:p>
          <a:p>
            <a:pPr algn="ctr"/>
            <a:r>
              <a:rPr lang="es-ES" dirty="0" smtClean="0"/>
              <a:t>Programa Educativo: Licenciatura en Lenguas </a:t>
            </a:r>
          </a:p>
          <a:p>
            <a:pPr algn="ctr"/>
            <a:endParaRPr lang="es-ES" dirty="0"/>
          </a:p>
          <a:p>
            <a:pPr algn="ctr"/>
            <a:r>
              <a:rPr lang="es-ES" dirty="0" smtClean="0"/>
              <a:t>Unidad de Aprendizaje: </a:t>
            </a:r>
            <a:r>
              <a:rPr lang="es-ES" dirty="0" smtClean="0"/>
              <a:t>Adquisición y Aprendizaje de idiomas</a:t>
            </a:r>
            <a:endParaRPr lang="es-ES" dirty="0" smtClean="0"/>
          </a:p>
          <a:p>
            <a:pPr algn="ctr"/>
            <a:endParaRPr lang="es-ES" dirty="0"/>
          </a:p>
          <a:p>
            <a:pPr algn="ctr"/>
            <a:r>
              <a:rPr lang="es-ES" dirty="0" smtClean="0"/>
              <a:t>Unidad de Competencia </a:t>
            </a:r>
            <a:r>
              <a:rPr lang="es-ES" dirty="0" smtClean="0"/>
              <a:t>l</a:t>
            </a:r>
            <a:r>
              <a:rPr lang="es-ES" dirty="0" smtClean="0"/>
              <a:t>l: Teorías sobre la adquisición de la lengua materna</a:t>
            </a:r>
          </a:p>
          <a:p>
            <a:pPr algn="ctr"/>
            <a:endParaRPr lang="es-ES" dirty="0"/>
          </a:p>
          <a:p>
            <a:pPr algn="ctr"/>
            <a:r>
              <a:rPr lang="es-ES" dirty="0" smtClean="0"/>
              <a:t>Título del material: </a:t>
            </a:r>
            <a:r>
              <a:rPr lang="es-ES" dirty="0" smtClean="0"/>
              <a:t>Teorías conductista y </a:t>
            </a:r>
            <a:r>
              <a:rPr lang="es-ES" dirty="0" err="1" smtClean="0"/>
              <a:t>cognoscitivista</a:t>
            </a:r>
            <a:r>
              <a:rPr lang="es-ES" dirty="0" smtClean="0"/>
              <a:t> </a:t>
            </a:r>
            <a:endParaRPr lang="es-ES" dirty="0" smtClean="0"/>
          </a:p>
          <a:p>
            <a:pPr algn="ctr"/>
            <a:endParaRPr lang="es-ES" dirty="0"/>
          </a:p>
          <a:p>
            <a:pPr algn="ctr"/>
            <a:r>
              <a:rPr lang="es-ES" dirty="0" smtClean="0"/>
              <a:t>Nombre del elaborador: María Guadalupe Peña Rodríguez</a:t>
            </a:r>
          </a:p>
          <a:p>
            <a:pPr algn="ctr"/>
            <a:endParaRPr lang="es-ES" dirty="0"/>
          </a:p>
          <a:p>
            <a:pPr algn="ctr"/>
            <a:r>
              <a:rPr lang="es-ES" dirty="0" smtClean="0"/>
              <a:t>Periodo: </a:t>
            </a:r>
            <a:r>
              <a:rPr lang="es-ES" dirty="0" smtClean="0"/>
              <a:t>2019B</a:t>
            </a:r>
            <a:endParaRPr lang="es-ES" dirty="0"/>
          </a:p>
        </p:txBody>
      </p:sp>
      <p:pic>
        <p:nvPicPr>
          <p:cNvPr id="8" name="Imagen 2" descr="F:\UAEM Logo Pres.gif"/>
          <p:cNvPicPr>
            <a:picLocks noChangeAspect="1" noChangeArrowheads="1"/>
          </p:cNvPicPr>
          <p:nvPr/>
        </p:nvPicPr>
        <p:blipFill>
          <a:blip r:embed="rId2" cstate="email">
            <a:grayscl/>
            <a:extLst>
              <a:ext uri="{BEBA8EAE-BF5A-486C-A8C5-ECC9F3942E4B}">
                <a14:imgProps xmlns:a14="http://schemas.microsoft.com/office/drawing/2010/main">
                  <a14:imgLayer r:embed="rId3">
                    <a14:imgEffect>
                      <a14:colorTemperature colorTemp="11200"/>
                    </a14:imgEffect>
                    <a14:imgEffect>
                      <a14:brightnessContrast bright="20000"/>
                    </a14:imgEffect>
                  </a14:imgLayer>
                </a14:imgProps>
              </a:ext>
              <a:ext uri="{28A0092B-C50C-407E-A947-70E740481C1C}">
                <a14:useLocalDpi xmlns:a14="http://schemas.microsoft.com/office/drawing/2010/main" val="0"/>
              </a:ext>
            </a:extLst>
          </a:blip>
          <a:srcRect/>
          <a:stretch>
            <a:fillRect/>
          </a:stretch>
        </p:blipFill>
        <p:spPr bwMode="auto">
          <a:xfrm>
            <a:off x="425485" y="777125"/>
            <a:ext cx="1502242" cy="132297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2" descr="FACLEN"/>
          <p:cNvPicPr>
            <a:picLocks noChangeAspect="1" noChangeArrowheads="1"/>
          </p:cNvPicPr>
          <p:nvPr/>
        </p:nvPicPr>
        <p:blipFill>
          <a:blip r:embed="rId4" cstate="email">
            <a:clrChange>
              <a:clrFrom>
                <a:srgbClr val="FFFFFF"/>
              </a:clrFrom>
              <a:clrTo>
                <a:srgbClr val="FFFFFF">
                  <a:alpha val="0"/>
                </a:srgbClr>
              </a:clrTo>
            </a:clrChange>
            <a:grayscl/>
            <a:extLst>
              <a:ext uri="{28A0092B-C50C-407E-A947-70E740481C1C}">
                <a14:useLocalDpi xmlns:a14="http://schemas.microsoft.com/office/drawing/2010/main" val="0"/>
              </a:ext>
            </a:extLst>
          </a:blip>
          <a:srcRect/>
          <a:stretch>
            <a:fillRect/>
          </a:stretch>
        </p:blipFill>
        <p:spPr bwMode="auto">
          <a:xfrm>
            <a:off x="7225646" y="777125"/>
            <a:ext cx="1506517" cy="140399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3936440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4163" y="441960"/>
            <a:ext cx="8574087" cy="1156262"/>
          </a:xfrm>
        </p:spPr>
        <p:txBody>
          <a:bodyPr/>
          <a:lstStyle/>
          <a:p>
            <a:r>
              <a:rPr lang="es-MX" dirty="0" err="1" smtClean="0"/>
              <a:t>Skinner</a:t>
            </a:r>
            <a:endParaRPr lang="es-MX" dirty="0"/>
          </a:p>
        </p:txBody>
      </p:sp>
      <p:sp>
        <p:nvSpPr>
          <p:cNvPr id="3" name="2 Marcador de contenido"/>
          <p:cNvSpPr>
            <a:spLocks noGrp="1"/>
          </p:cNvSpPr>
          <p:nvPr>
            <p:ph idx="1"/>
          </p:nvPr>
        </p:nvSpPr>
        <p:spPr/>
        <p:txBody>
          <a:bodyPr>
            <a:normAutofit/>
          </a:bodyPr>
          <a:lstStyle/>
          <a:p>
            <a:pPr algn="just"/>
            <a:r>
              <a:rPr lang="es-MX" dirty="0" err="1" smtClean="0"/>
              <a:t>Skinner</a:t>
            </a:r>
            <a:r>
              <a:rPr lang="es-MX" dirty="0" smtClean="0"/>
              <a:t> planteó que la conducta humana se manifiesta en dos tipos de respuestas</a:t>
            </a:r>
            <a:r>
              <a:rPr lang="es-MX" dirty="0" smtClean="0"/>
              <a:t>:</a:t>
            </a:r>
            <a:endParaRPr lang="es-MX" dirty="0" smtClean="0"/>
          </a:p>
          <a:p>
            <a:pPr marL="457200" indent="-457200" algn="just">
              <a:buFont typeface="+mj-lt"/>
              <a:buAutoNum type="alphaLcParenR"/>
            </a:pPr>
            <a:r>
              <a:rPr lang="es-MX" b="1" dirty="0" smtClean="0"/>
              <a:t>Las conductas respondientes: </a:t>
            </a:r>
            <a:r>
              <a:rPr lang="es-MX" dirty="0" smtClean="0"/>
              <a:t>como una respuesta automática a un </a:t>
            </a:r>
            <a:r>
              <a:rPr lang="es-MX" dirty="0" smtClean="0"/>
              <a:t>estímulo específico. </a:t>
            </a:r>
            <a:r>
              <a:rPr lang="es-MX" dirty="0" smtClean="0"/>
              <a:t>(</a:t>
            </a:r>
            <a:r>
              <a:rPr lang="es-MX" dirty="0" smtClean="0"/>
              <a:t>reflejo)</a:t>
            </a:r>
            <a:endParaRPr lang="es-MX" dirty="0"/>
          </a:p>
          <a:p>
            <a:pPr marL="457200" indent="-457200" algn="just">
              <a:buFont typeface="+mj-lt"/>
              <a:buAutoNum type="alphaLcParenR"/>
            </a:pPr>
            <a:r>
              <a:rPr lang="es-MX" b="1" dirty="0" smtClean="0"/>
              <a:t>Las </a:t>
            </a:r>
            <a:r>
              <a:rPr lang="es-MX" b="1" dirty="0" smtClean="0"/>
              <a:t>conductas operantes</a:t>
            </a:r>
            <a:r>
              <a:rPr lang="es-MX" b="1" dirty="0" smtClean="0"/>
              <a:t>:</a:t>
            </a:r>
            <a:r>
              <a:rPr lang="es-MX" dirty="0" smtClean="0"/>
              <a:t> </a:t>
            </a:r>
            <a:r>
              <a:rPr lang="es-MX" dirty="0" smtClean="0"/>
              <a:t>emitidas sin ninguna estimulaci</a:t>
            </a:r>
            <a:r>
              <a:rPr lang="es-MX" dirty="0"/>
              <a:t>ó</a:t>
            </a:r>
            <a:r>
              <a:rPr lang="es-MX" dirty="0" smtClean="0"/>
              <a:t>n espec</a:t>
            </a:r>
            <a:r>
              <a:rPr lang="es-MX" dirty="0"/>
              <a:t>í</a:t>
            </a:r>
            <a:r>
              <a:rPr lang="es-MX" dirty="0" smtClean="0"/>
              <a:t>fica, como caminar, </a:t>
            </a:r>
            <a:r>
              <a:rPr lang="es-MX" dirty="0" smtClean="0"/>
              <a:t>hablar.</a:t>
            </a:r>
          </a:p>
          <a:p>
            <a:pPr marL="0" indent="0" algn="just">
              <a:buNone/>
            </a:pPr>
            <a:r>
              <a:rPr lang="es-MX" dirty="0" smtClean="0"/>
              <a:t>El aprendizaje de la conducta operante se conoce como </a:t>
            </a:r>
            <a:r>
              <a:rPr lang="es-MX" b="1" dirty="0" smtClean="0"/>
              <a:t>condicionamiento operante</a:t>
            </a:r>
            <a:endParaRPr lang="es-MX" b="1" dirty="0"/>
          </a:p>
        </p:txBody>
      </p:sp>
    </p:spTree>
    <p:extLst>
      <p:ext uri="{BB962C8B-B14F-4D97-AF65-F5344CB8AC3E}">
        <p14:creationId xmlns:p14="http://schemas.microsoft.com/office/powerpoint/2010/main" val="101193216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84163" y="457200"/>
            <a:ext cx="8574087" cy="1141022"/>
          </a:xfrm>
        </p:spPr>
        <p:txBody>
          <a:bodyPr/>
          <a:lstStyle/>
          <a:p>
            <a:r>
              <a:rPr lang="es-MX" dirty="0" err="1" smtClean="0"/>
              <a:t>Pavlov</a:t>
            </a:r>
            <a:r>
              <a:rPr lang="es-MX" dirty="0" smtClean="0"/>
              <a:t>: condicionamiento clásico</a:t>
            </a:r>
            <a:endParaRPr lang="es-MX" dirty="0"/>
          </a:p>
        </p:txBody>
      </p:sp>
      <p:sp>
        <p:nvSpPr>
          <p:cNvPr id="3" name="Marcador de contenido 2"/>
          <p:cNvSpPr>
            <a:spLocks noGrp="1"/>
          </p:cNvSpPr>
          <p:nvPr>
            <p:ph idx="1"/>
          </p:nvPr>
        </p:nvSpPr>
        <p:spPr/>
        <p:txBody>
          <a:bodyPr/>
          <a:lstStyle/>
          <a:p>
            <a:pPr algn="just"/>
            <a:r>
              <a:rPr lang="es-MX" dirty="0" smtClean="0"/>
              <a:t>El condicionamiento clásico de </a:t>
            </a:r>
            <a:r>
              <a:rPr lang="es-MX" dirty="0" err="1" smtClean="0"/>
              <a:t>Pavlov</a:t>
            </a:r>
            <a:r>
              <a:rPr lang="es-MX" dirty="0" smtClean="0"/>
              <a:t> parte de conductas reflejas no aprendidas, como salivar, a las que se añaden estímulos neutros, como el sonido de una campana. La conducta refleja, salivar, es provocada por un estímulo específico.</a:t>
            </a:r>
          </a:p>
          <a:p>
            <a:pPr algn="just"/>
            <a:r>
              <a:rPr lang="es-MX" dirty="0" smtClean="0"/>
              <a:t>Después de varias presentaciones del estímulo comida (estimulo incondicionado) con el estimulo neutro (sonido de la campana) se observa que ambos estímulos provocan la respuesta de salivar.</a:t>
            </a:r>
            <a:endParaRPr lang="es-MX" dirty="0"/>
          </a:p>
        </p:txBody>
      </p:sp>
    </p:spTree>
    <p:extLst>
      <p:ext uri="{BB962C8B-B14F-4D97-AF65-F5344CB8AC3E}">
        <p14:creationId xmlns:p14="http://schemas.microsoft.com/office/powerpoint/2010/main" val="143143403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284163" y="472440"/>
            <a:ext cx="8574087" cy="1125782"/>
          </a:xfrm>
        </p:spPr>
        <p:txBody>
          <a:bodyPr/>
          <a:lstStyle/>
          <a:p>
            <a:r>
              <a:rPr lang="es-MX" dirty="0" err="1" smtClean="0"/>
              <a:t>Pavlov</a:t>
            </a:r>
            <a:r>
              <a:rPr lang="es-MX" dirty="0" smtClean="0"/>
              <a:t>: condicionamiento clásico </a:t>
            </a:r>
            <a:endParaRPr lang="es-MX" dirty="0"/>
          </a:p>
        </p:txBody>
      </p:sp>
      <p:pic>
        <p:nvPicPr>
          <p:cNvPr id="7" name="Marcador de posición de imagen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25040" y="2133600"/>
            <a:ext cx="6446520" cy="4038600"/>
          </a:xfrm>
        </p:spPr>
      </p:pic>
    </p:spTree>
    <p:extLst>
      <p:ext uri="{BB962C8B-B14F-4D97-AF65-F5344CB8AC3E}">
        <p14:creationId xmlns:p14="http://schemas.microsoft.com/office/powerpoint/2010/main" val="20466860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4163" y="457200"/>
            <a:ext cx="8574087" cy="1141022"/>
          </a:xfrm>
        </p:spPr>
        <p:txBody>
          <a:bodyPr/>
          <a:lstStyle/>
          <a:p>
            <a:r>
              <a:rPr lang="es-MX" dirty="0" err="1" smtClean="0"/>
              <a:t>Skinner</a:t>
            </a:r>
            <a:r>
              <a:rPr lang="es-MX" dirty="0" smtClean="0"/>
              <a:t>: condicionamiento operante</a:t>
            </a:r>
            <a:endParaRPr lang="es-MX" dirty="0"/>
          </a:p>
        </p:txBody>
      </p:sp>
      <p:sp>
        <p:nvSpPr>
          <p:cNvPr id="3" name="2 Marcador de contenido"/>
          <p:cNvSpPr>
            <a:spLocks noGrp="1"/>
          </p:cNvSpPr>
          <p:nvPr>
            <p:ph idx="1"/>
          </p:nvPr>
        </p:nvSpPr>
        <p:spPr/>
        <p:txBody>
          <a:bodyPr>
            <a:normAutofit fontScale="92500" lnSpcReduction="20000"/>
          </a:bodyPr>
          <a:lstStyle/>
          <a:p>
            <a:pPr algn="just"/>
            <a:r>
              <a:rPr lang="es-MX" dirty="0" smtClean="0"/>
              <a:t>No parte de ninguna conducta refleja ≠ condicionamiento clásico</a:t>
            </a:r>
          </a:p>
          <a:p>
            <a:pPr algn="just"/>
            <a:r>
              <a:rPr lang="es-MX" dirty="0" smtClean="0"/>
              <a:t>Este tipo de aprendizaje parte de cualquier conducta que el sujeto emite en una situación dada, </a:t>
            </a:r>
            <a:r>
              <a:rPr lang="es-MX" b="1" dirty="0" smtClean="0"/>
              <a:t>conducta operante </a:t>
            </a:r>
            <a:r>
              <a:rPr lang="es-MX" dirty="0" smtClean="0"/>
              <a:t>→ </a:t>
            </a:r>
            <a:r>
              <a:rPr lang="es-MX" dirty="0" err="1" smtClean="0"/>
              <a:t>Skinner</a:t>
            </a:r>
            <a:r>
              <a:rPr lang="es-MX" dirty="0" smtClean="0"/>
              <a:t>. Esta clase de conducta surge de manera espont</a:t>
            </a:r>
            <a:r>
              <a:rPr lang="es-MX" dirty="0"/>
              <a:t>á</a:t>
            </a:r>
            <a:r>
              <a:rPr lang="es-MX" dirty="0" smtClean="0"/>
              <a:t>nea sin la presencia de un est</a:t>
            </a:r>
            <a:r>
              <a:rPr lang="es-MX" dirty="0"/>
              <a:t>í</a:t>
            </a:r>
            <a:r>
              <a:rPr lang="es-MX" dirty="0" smtClean="0"/>
              <a:t>mulo con el cual pueda ser espec</a:t>
            </a:r>
            <a:r>
              <a:rPr lang="es-MX" dirty="0"/>
              <a:t>í</a:t>
            </a:r>
            <a:r>
              <a:rPr lang="es-MX" dirty="0" smtClean="0"/>
              <a:t>ficamente relacionada.</a:t>
            </a:r>
          </a:p>
          <a:p>
            <a:pPr algn="just"/>
            <a:r>
              <a:rPr lang="es-MX" dirty="0" smtClean="0"/>
              <a:t>Esta conducta opera en el ambiente provocando la presencia de un est</a:t>
            </a:r>
            <a:r>
              <a:rPr lang="es-MX" dirty="0"/>
              <a:t>í</a:t>
            </a:r>
            <a:r>
              <a:rPr lang="es-MX" dirty="0" smtClean="0"/>
              <a:t>mulo contingente a ella, su consecuencia. La consecuencia será su reforzador dependiendo de la influencia que tenga sobre la conducta que la provocó.</a:t>
            </a:r>
          </a:p>
          <a:p>
            <a:pPr algn="just"/>
            <a:endParaRPr lang="es-MX" dirty="0" smtClean="0"/>
          </a:p>
          <a:p>
            <a:endParaRPr lang="es-MX" dirty="0" smtClean="0"/>
          </a:p>
          <a:p>
            <a:endParaRPr lang="es-MX" dirty="0"/>
          </a:p>
        </p:txBody>
      </p:sp>
    </p:spTree>
    <p:extLst>
      <p:ext uri="{BB962C8B-B14F-4D97-AF65-F5344CB8AC3E}">
        <p14:creationId xmlns:p14="http://schemas.microsoft.com/office/powerpoint/2010/main" val="177194826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4163" y="457200"/>
            <a:ext cx="8574087" cy="1141022"/>
          </a:xfrm>
        </p:spPr>
        <p:txBody>
          <a:bodyPr>
            <a:normAutofit fontScale="90000"/>
          </a:bodyPr>
          <a:lstStyle/>
          <a:p>
            <a:r>
              <a:rPr lang="es-MX" dirty="0" smtClean="0"/>
              <a:t>Influencia del conductismo en la enseñanza de lenguas</a:t>
            </a:r>
            <a:endParaRPr lang="es-MX" dirty="0"/>
          </a:p>
        </p:txBody>
      </p:sp>
      <p:sp>
        <p:nvSpPr>
          <p:cNvPr id="3" name="2 Marcador de contenido"/>
          <p:cNvSpPr>
            <a:spLocks noGrp="1"/>
          </p:cNvSpPr>
          <p:nvPr>
            <p:ph idx="1"/>
          </p:nvPr>
        </p:nvSpPr>
        <p:spPr/>
        <p:txBody>
          <a:bodyPr>
            <a:noAutofit/>
          </a:bodyPr>
          <a:lstStyle/>
          <a:p>
            <a:pPr algn="just">
              <a:spcBef>
                <a:spcPts val="1800"/>
              </a:spcBef>
            </a:pPr>
            <a:r>
              <a:rPr lang="es-MX" sz="2000" dirty="0" smtClean="0"/>
              <a:t>El comportamiento verbal es la respuesta a un estímulo.</a:t>
            </a:r>
          </a:p>
          <a:p>
            <a:pPr algn="just">
              <a:spcBef>
                <a:spcPts val="1800"/>
              </a:spcBef>
            </a:pPr>
            <a:r>
              <a:rPr lang="es-MX" sz="2000" dirty="0" smtClean="0"/>
              <a:t>El proceso de formación de la conducta verbal está diseñada en pequeños pasos, de manera que el estudiante progrese por aproximaciones sucesivas y se evite el error como respuesta indeseable.</a:t>
            </a:r>
          </a:p>
          <a:p>
            <a:pPr algn="just">
              <a:spcBef>
                <a:spcPts val="1800"/>
              </a:spcBef>
            </a:pPr>
            <a:r>
              <a:rPr lang="es-MX" sz="2000" dirty="0" smtClean="0"/>
              <a:t>El papel del alumno es el de emisor de respuestas</a:t>
            </a:r>
          </a:p>
          <a:p>
            <a:pPr algn="just">
              <a:spcBef>
                <a:spcPts val="1800"/>
              </a:spcBef>
            </a:pPr>
            <a:r>
              <a:rPr lang="es-MX" sz="2000" dirty="0" smtClean="0"/>
              <a:t>El papel del profesor es el de </a:t>
            </a:r>
            <a:r>
              <a:rPr lang="es-MX" sz="2000" dirty="0" err="1" smtClean="0"/>
              <a:t>elicitador</a:t>
            </a:r>
            <a:r>
              <a:rPr lang="es-MX" sz="2000" dirty="0" smtClean="0"/>
              <a:t> de reforzadores y «técnico» para vigilar que el programa se cumpla, tal como está diseñado</a:t>
            </a:r>
            <a:r>
              <a:rPr lang="es-MX" sz="2000" dirty="0" smtClean="0"/>
              <a:t>.</a:t>
            </a:r>
            <a:endParaRPr lang="es-MX" sz="2000" dirty="0" smtClean="0"/>
          </a:p>
        </p:txBody>
      </p:sp>
    </p:spTree>
    <p:extLst>
      <p:ext uri="{BB962C8B-B14F-4D97-AF65-F5344CB8AC3E}">
        <p14:creationId xmlns:p14="http://schemas.microsoft.com/office/powerpoint/2010/main" val="103463158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4163" y="457200"/>
            <a:ext cx="8574087" cy="1141022"/>
          </a:xfrm>
        </p:spPr>
        <p:txBody>
          <a:bodyPr>
            <a:normAutofit fontScale="90000"/>
          </a:bodyPr>
          <a:lstStyle/>
          <a:p>
            <a:r>
              <a:rPr lang="es-MX" dirty="0" smtClean="0"/>
              <a:t>Influencia del conductismo en la enseñanza de lenguas</a:t>
            </a:r>
            <a:endParaRPr lang="es-MX" dirty="0"/>
          </a:p>
        </p:txBody>
      </p:sp>
      <p:sp>
        <p:nvSpPr>
          <p:cNvPr id="3" name="2 Marcador de contenido"/>
          <p:cNvSpPr>
            <a:spLocks noGrp="1"/>
          </p:cNvSpPr>
          <p:nvPr>
            <p:ph idx="1"/>
          </p:nvPr>
        </p:nvSpPr>
        <p:spPr/>
        <p:txBody>
          <a:bodyPr>
            <a:noAutofit/>
          </a:bodyPr>
          <a:lstStyle/>
          <a:p>
            <a:pPr algn="just">
              <a:spcBef>
                <a:spcPts val="1800"/>
              </a:spcBef>
            </a:pPr>
            <a:r>
              <a:rPr lang="es-MX" sz="2000" dirty="0" smtClean="0"/>
              <a:t>Se </a:t>
            </a:r>
            <a:r>
              <a:rPr lang="es-MX" sz="2000" dirty="0" smtClean="0"/>
              <a:t>espera que todos los estudiante progresen uniformemente a través del mismo programa de enseñanza, que e s el centro del proceso de enseñanza- aprendizaje.</a:t>
            </a:r>
          </a:p>
          <a:p>
            <a:pPr algn="just">
              <a:spcBef>
                <a:spcPts val="1800"/>
              </a:spcBef>
            </a:pPr>
            <a:r>
              <a:rPr lang="es-MX" sz="2000" dirty="0"/>
              <a:t>El automatismo se obtiene gracias a un proceso de </a:t>
            </a:r>
            <a:r>
              <a:rPr lang="es-MX" sz="2000" dirty="0" err="1"/>
              <a:t>sobreaprendizaje</a:t>
            </a:r>
            <a:r>
              <a:rPr lang="es-MX" sz="2000" dirty="0"/>
              <a:t>, en el cual el alumno debe repetir varias veces la respuesta correcta para </a:t>
            </a:r>
            <a:r>
              <a:rPr lang="es-MX" sz="2000" dirty="0" smtClean="0"/>
              <a:t>automatizarla</a:t>
            </a:r>
            <a:endParaRPr lang="es-MX" sz="2000" dirty="0"/>
          </a:p>
        </p:txBody>
      </p:sp>
    </p:spTree>
    <p:extLst>
      <p:ext uri="{BB962C8B-B14F-4D97-AF65-F5344CB8AC3E}">
        <p14:creationId xmlns:p14="http://schemas.microsoft.com/office/powerpoint/2010/main" val="121061296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type="subTitle" idx="1"/>
          </p:nvPr>
        </p:nvSpPr>
        <p:spPr/>
        <p:txBody>
          <a:bodyPr>
            <a:normAutofit fontScale="92500"/>
          </a:bodyPr>
          <a:lstStyle/>
          <a:p>
            <a:pPr algn="just"/>
            <a:r>
              <a:rPr lang="es-ES" dirty="0" smtClean="0"/>
              <a:t>Estudio de los comportamientos humanos complejos, como el comportamiento verbal</a:t>
            </a:r>
            <a:endParaRPr lang="es-ES" dirty="0"/>
          </a:p>
        </p:txBody>
      </p:sp>
      <p:sp>
        <p:nvSpPr>
          <p:cNvPr id="2" name="Título 1"/>
          <p:cNvSpPr>
            <a:spLocks noGrp="1"/>
          </p:cNvSpPr>
          <p:nvPr>
            <p:ph type="ctrTitle"/>
          </p:nvPr>
        </p:nvSpPr>
        <p:spPr/>
        <p:txBody>
          <a:bodyPr/>
          <a:lstStyle/>
          <a:p>
            <a:r>
              <a:rPr lang="es-ES" dirty="0" err="1" smtClean="0"/>
              <a:t>Cognoscitivismo</a:t>
            </a:r>
            <a:endParaRPr lang="es-ES" dirty="0"/>
          </a:p>
        </p:txBody>
      </p:sp>
      <p:sp>
        <p:nvSpPr>
          <p:cNvPr id="4" name="CuadroTexto 3"/>
          <p:cNvSpPr txBox="1"/>
          <p:nvPr/>
        </p:nvSpPr>
        <p:spPr>
          <a:xfrm rot="19235651">
            <a:off x="7342166" y="5556240"/>
            <a:ext cx="1351652" cy="461665"/>
          </a:xfrm>
          <a:prstGeom prst="rect">
            <a:avLst/>
          </a:prstGeom>
          <a:noFill/>
        </p:spPr>
        <p:txBody>
          <a:bodyPr wrap="none" rtlCol="0">
            <a:spAutoFit/>
          </a:bodyPr>
          <a:lstStyle/>
          <a:p>
            <a:r>
              <a:rPr lang="es-ES" sz="2400" b="1" dirty="0"/>
              <a:t>e</a:t>
            </a:r>
            <a:r>
              <a:rPr lang="es-ES" sz="2400" b="1" dirty="0" smtClean="0"/>
              <a:t>squema</a:t>
            </a:r>
            <a:endParaRPr lang="es-ES" sz="2400" b="1" dirty="0"/>
          </a:p>
        </p:txBody>
      </p:sp>
      <p:sp>
        <p:nvSpPr>
          <p:cNvPr id="5" name="CuadroTexto 4"/>
          <p:cNvSpPr txBox="1"/>
          <p:nvPr/>
        </p:nvSpPr>
        <p:spPr>
          <a:xfrm rot="8027649">
            <a:off x="808989" y="2605058"/>
            <a:ext cx="1136783" cy="461665"/>
          </a:xfrm>
          <a:prstGeom prst="rect">
            <a:avLst/>
          </a:prstGeom>
          <a:noFill/>
        </p:spPr>
        <p:txBody>
          <a:bodyPr wrap="square" rtlCol="0">
            <a:spAutoFit/>
          </a:bodyPr>
          <a:lstStyle/>
          <a:p>
            <a:r>
              <a:rPr lang="es-ES" sz="2400" b="1" dirty="0" smtClean="0"/>
              <a:t>input</a:t>
            </a:r>
            <a:endParaRPr lang="es-ES" sz="2400" b="1" dirty="0"/>
          </a:p>
        </p:txBody>
      </p:sp>
      <p:sp>
        <p:nvSpPr>
          <p:cNvPr id="6" name="CuadroTexto 5"/>
          <p:cNvSpPr txBox="1"/>
          <p:nvPr/>
        </p:nvSpPr>
        <p:spPr>
          <a:xfrm rot="10800000">
            <a:off x="6059195" y="4302277"/>
            <a:ext cx="1639024" cy="461665"/>
          </a:xfrm>
          <a:prstGeom prst="rect">
            <a:avLst/>
          </a:prstGeom>
          <a:noFill/>
        </p:spPr>
        <p:txBody>
          <a:bodyPr wrap="square" rtlCol="0">
            <a:spAutoFit/>
          </a:bodyPr>
          <a:lstStyle/>
          <a:p>
            <a:r>
              <a:rPr lang="es-ES" sz="2400" b="1" dirty="0" smtClean="0"/>
              <a:t>motivación</a:t>
            </a:r>
            <a:endParaRPr lang="es-ES" sz="2400" b="1" dirty="0"/>
          </a:p>
        </p:txBody>
      </p:sp>
      <p:sp>
        <p:nvSpPr>
          <p:cNvPr id="7" name="CuadroTexto 6"/>
          <p:cNvSpPr txBox="1"/>
          <p:nvPr/>
        </p:nvSpPr>
        <p:spPr>
          <a:xfrm rot="2997736">
            <a:off x="848147" y="5489858"/>
            <a:ext cx="1164188" cy="523220"/>
          </a:xfrm>
          <a:prstGeom prst="rect">
            <a:avLst/>
          </a:prstGeom>
          <a:noFill/>
        </p:spPr>
        <p:txBody>
          <a:bodyPr wrap="square" rtlCol="0">
            <a:spAutoFit/>
          </a:bodyPr>
          <a:lstStyle/>
          <a:p>
            <a:r>
              <a:rPr lang="es-ES" sz="2800" b="1" dirty="0" err="1" smtClean="0"/>
              <a:t>intake</a:t>
            </a:r>
            <a:endParaRPr lang="es-ES" sz="2800" b="1" dirty="0"/>
          </a:p>
        </p:txBody>
      </p:sp>
      <p:sp>
        <p:nvSpPr>
          <p:cNvPr id="8" name="CuadroTexto 7"/>
          <p:cNvSpPr txBox="1"/>
          <p:nvPr/>
        </p:nvSpPr>
        <p:spPr>
          <a:xfrm rot="10800000">
            <a:off x="4039384" y="2253962"/>
            <a:ext cx="1944216" cy="461665"/>
          </a:xfrm>
          <a:prstGeom prst="rect">
            <a:avLst/>
          </a:prstGeom>
          <a:noFill/>
        </p:spPr>
        <p:txBody>
          <a:bodyPr wrap="square" rtlCol="0">
            <a:spAutoFit/>
          </a:bodyPr>
          <a:lstStyle/>
          <a:p>
            <a:r>
              <a:rPr lang="es-ES" sz="2400" b="1" dirty="0" smtClean="0"/>
              <a:t>Filtro afectivo</a:t>
            </a:r>
            <a:endParaRPr lang="es-ES" sz="2400" b="1" dirty="0"/>
          </a:p>
        </p:txBody>
      </p:sp>
      <p:sp>
        <p:nvSpPr>
          <p:cNvPr id="9" name="CuadroTexto 8"/>
          <p:cNvSpPr txBox="1"/>
          <p:nvPr/>
        </p:nvSpPr>
        <p:spPr>
          <a:xfrm>
            <a:off x="3347864" y="5941560"/>
            <a:ext cx="3327256" cy="461665"/>
          </a:xfrm>
          <a:prstGeom prst="rect">
            <a:avLst/>
          </a:prstGeom>
          <a:noFill/>
        </p:spPr>
        <p:txBody>
          <a:bodyPr wrap="square" rtlCol="0">
            <a:spAutoFit/>
          </a:bodyPr>
          <a:lstStyle/>
          <a:p>
            <a:r>
              <a:rPr lang="es-ES" sz="2400" b="1" dirty="0" smtClean="0"/>
              <a:t>Aprendizaje significativo</a:t>
            </a:r>
            <a:endParaRPr lang="es-ES" sz="2400" b="1" dirty="0"/>
          </a:p>
        </p:txBody>
      </p:sp>
      <p:sp>
        <p:nvSpPr>
          <p:cNvPr id="10" name="CuadroTexto 9"/>
          <p:cNvSpPr txBox="1"/>
          <p:nvPr/>
        </p:nvSpPr>
        <p:spPr>
          <a:xfrm>
            <a:off x="2371216" y="3348818"/>
            <a:ext cx="1668168" cy="461665"/>
          </a:xfrm>
          <a:prstGeom prst="rect">
            <a:avLst/>
          </a:prstGeom>
          <a:noFill/>
        </p:spPr>
        <p:txBody>
          <a:bodyPr wrap="square" rtlCol="0">
            <a:spAutoFit/>
          </a:bodyPr>
          <a:lstStyle/>
          <a:p>
            <a:r>
              <a:rPr lang="es-ES" sz="2400" b="1" dirty="0" smtClean="0"/>
              <a:t>interacción</a:t>
            </a:r>
            <a:endParaRPr lang="es-ES" sz="2400" b="1" dirty="0"/>
          </a:p>
        </p:txBody>
      </p:sp>
      <p:sp>
        <p:nvSpPr>
          <p:cNvPr id="11" name="CuadroTexto 10"/>
          <p:cNvSpPr txBox="1"/>
          <p:nvPr/>
        </p:nvSpPr>
        <p:spPr>
          <a:xfrm rot="13106367">
            <a:off x="6619413" y="2572406"/>
            <a:ext cx="2157613" cy="461665"/>
          </a:xfrm>
          <a:prstGeom prst="rect">
            <a:avLst/>
          </a:prstGeom>
          <a:noFill/>
        </p:spPr>
        <p:txBody>
          <a:bodyPr wrap="square" rtlCol="0">
            <a:spAutoFit/>
          </a:bodyPr>
          <a:lstStyle/>
          <a:p>
            <a:r>
              <a:rPr lang="es-ES" sz="2400" b="1" dirty="0" smtClean="0"/>
              <a:t>habilidades</a:t>
            </a:r>
            <a:endParaRPr lang="es-ES" sz="2400" b="1" dirty="0"/>
          </a:p>
        </p:txBody>
      </p:sp>
    </p:spTree>
    <p:extLst>
      <p:ext uri="{BB962C8B-B14F-4D97-AF65-F5344CB8AC3E}">
        <p14:creationId xmlns:p14="http://schemas.microsoft.com/office/powerpoint/2010/main" val="279939064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4163" y="457200"/>
            <a:ext cx="8574087" cy="1141022"/>
          </a:xfrm>
        </p:spPr>
        <p:txBody>
          <a:bodyPr/>
          <a:lstStyle/>
          <a:p>
            <a:r>
              <a:rPr lang="es-MX" dirty="0" err="1" smtClean="0"/>
              <a:t>Cognoscitivismo</a:t>
            </a:r>
            <a:endParaRPr lang="es-MX" dirty="0"/>
          </a:p>
        </p:txBody>
      </p:sp>
      <p:sp>
        <p:nvSpPr>
          <p:cNvPr id="3" name="2 Marcador de contenido"/>
          <p:cNvSpPr>
            <a:spLocks noGrp="1"/>
          </p:cNvSpPr>
          <p:nvPr>
            <p:ph idx="1"/>
          </p:nvPr>
        </p:nvSpPr>
        <p:spPr/>
        <p:txBody>
          <a:bodyPr>
            <a:normAutofit/>
          </a:bodyPr>
          <a:lstStyle/>
          <a:p>
            <a:pPr algn="just"/>
            <a:r>
              <a:rPr lang="es-MX" dirty="0"/>
              <a:t>P</a:t>
            </a:r>
            <a:r>
              <a:rPr lang="es-MX" dirty="0" smtClean="0"/>
              <a:t>ostula </a:t>
            </a:r>
            <a:r>
              <a:rPr lang="es-MX" dirty="0" smtClean="0"/>
              <a:t>que el hombre es un ser activo que con el fin de resolver los problemas de aprendizaje , procesa, almacena  y recupera la información  que recibe del ambiente.</a:t>
            </a:r>
          </a:p>
          <a:p>
            <a:pPr algn="just"/>
            <a:endParaRPr lang="es-MX" dirty="0"/>
          </a:p>
          <a:p>
            <a:pPr algn="just"/>
            <a:r>
              <a:rPr lang="es-MX" dirty="0" smtClean="0"/>
              <a:t>Señala que el aprendizaje se debe ante todo a los procesos mentales internos de los individuos  y, por ello, busca determinar cómo se relacionan con el uso de los que se aprendió.</a:t>
            </a:r>
          </a:p>
          <a:p>
            <a:pPr algn="just"/>
            <a:endParaRPr lang="es-MX" dirty="0"/>
          </a:p>
        </p:txBody>
      </p:sp>
    </p:spTree>
    <p:extLst>
      <p:ext uri="{BB962C8B-B14F-4D97-AF65-F5344CB8AC3E}">
        <p14:creationId xmlns:p14="http://schemas.microsoft.com/office/powerpoint/2010/main" val="405294683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4163" y="457200"/>
            <a:ext cx="8574087" cy="1141022"/>
          </a:xfrm>
        </p:spPr>
        <p:txBody>
          <a:bodyPr/>
          <a:lstStyle/>
          <a:p>
            <a:r>
              <a:rPr lang="es-MX" dirty="0" err="1" smtClean="0"/>
              <a:t>Cognoscitivismo</a:t>
            </a:r>
            <a:endParaRPr lang="es-MX" dirty="0"/>
          </a:p>
        </p:txBody>
      </p:sp>
      <p:sp>
        <p:nvSpPr>
          <p:cNvPr id="3" name="2 Marcador de contenido"/>
          <p:cNvSpPr>
            <a:spLocks noGrp="1"/>
          </p:cNvSpPr>
          <p:nvPr>
            <p:ph idx="1"/>
          </p:nvPr>
        </p:nvSpPr>
        <p:spPr/>
        <p:txBody>
          <a:bodyPr>
            <a:normAutofit/>
          </a:bodyPr>
          <a:lstStyle/>
          <a:p>
            <a:pPr algn="just"/>
            <a:r>
              <a:rPr lang="es-MX" dirty="0" smtClean="0"/>
              <a:t>Postula </a:t>
            </a:r>
            <a:r>
              <a:rPr lang="es-MX" dirty="0" smtClean="0"/>
              <a:t>que las acciones del hombre no están determinadas en sí por las propiedades objetivas de las cosas del ambiente, sino por la interpretación que el sujeto hace de ellas basado en sus estructuras de conocimiento general.</a:t>
            </a:r>
          </a:p>
          <a:p>
            <a:pPr algn="just"/>
            <a:endParaRPr lang="es-MX" dirty="0"/>
          </a:p>
          <a:p>
            <a:pPr algn="just"/>
            <a:r>
              <a:rPr lang="es-ES" dirty="0"/>
              <a:t>Los teóricos consideran la relación </a:t>
            </a:r>
            <a:r>
              <a:rPr lang="es-ES" b="1" dirty="0"/>
              <a:t>sujeto-ambiente</a:t>
            </a:r>
            <a:r>
              <a:rPr lang="es-ES" dirty="0"/>
              <a:t>. Estos elementos desempeñan una función indispensable para el desarrollo humano.</a:t>
            </a:r>
          </a:p>
          <a:p>
            <a:pPr algn="just"/>
            <a:endParaRPr lang="es-MX" dirty="0" smtClean="0"/>
          </a:p>
        </p:txBody>
      </p:sp>
    </p:spTree>
    <p:extLst>
      <p:ext uri="{BB962C8B-B14F-4D97-AF65-F5344CB8AC3E}">
        <p14:creationId xmlns:p14="http://schemas.microsoft.com/office/powerpoint/2010/main" val="13005723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284163" y="457200"/>
            <a:ext cx="8574087" cy="1141022"/>
          </a:xfrm>
        </p:spPr>
        <p:txBody>
          <a:bodyPr/>
          <a:lstStyle/>
          <a:p>
            <a:r>
              <a:rPr lang="es-ES" dirty="0" smtClean="0"/>
              <a:t>Características</a:t>
            </a:r>
            <a:endParaRPr lang="es-ES" dirty="0"/>
          </a:p>
        </p:txBody>
      </p:sp>
      <p:sp>
        <p:nvSpPr>
          <p:cNvPr id="6" name="Marcador de contenido 5"/>
          <p:cNvSpPr>
            <a:spLocks noGrp="1"/>
          </p:cNvSpPr>
          <p:nvPr>
            <p:ph idx="1"/>
          </p:nvPr>
        </p:nvSpPr>
        <p:spPr/>
        <p:txBody>
          <a:bodyPr>
            <a:normAutofit/>
          </a:bodyPr>
          <a:lstStyle/>
          <a:p>
            <a:pPr marL="388620" indent="-342900" algn="just">
              <a:buFont typeface="Arial" panose="020B0604020202020204" pitchFamily="34" charset="0"/>
              <a:buChar char="•"/>
            </a:pPr>
            <a:r>
              <a:rPr lang="es-ES" dirty="0" smtClean="0"/>
              <a:t>La </a:t>
            </a:r>
            <a:r>
              <a:rPr lang="es-ES" dirty="0" smtClean="0"/>
              <a:t>mente es un agente activo responsable de que el conocimiento sea adquirido y no implantado por un agente exterior. </a:t>
            </a:r>
            <a:endParaRPr lang="es-ES" dirty="0" smtClean="0"/>
          </a:p>
          <a:p>
            <a:pPr marL="388620" indent="-342900" algn="just">
              <a:buFont typeface="Arial" panose="020B0604020202020204" pitchFamily="34" charset="0"/>
              <a:buChar char="•"/>
            </a:pPr>
            <a:r>
              <a:rPr lang="es-ES" dirty="0" smtClean="0"/>
              <a:t>El </a:t>
            </a:r>
            <a:r>
              <a:rPr lang="es-ES" dirty="0" smtClean="0"/>
              <a:t>individuo no es un ser </a:t>
            </a:r>
            <a:r>
              <a:rPr lang="es-ES" dirty="0" smtClean="0"/>
              <a:t>pasivo.</a:t>
            </a:r>
          </a:p>
          <a:p>
            <a:pPr marL="388620" indent="-342900" algn="just">
              <a:buFont typeface="Arial" panose="020B0604020202020204" pitchFamily="34" charset="0"/>
              <a:buChar char="•"/>
            </a:pPr>
            <a:r>
              <a:rPr lang="es-ES" dirty="0" smtClean="0"/>
              <a:t>El </a:t>
            </a:r>
            <a:r>
              <a:rPr lang="es-ES" dirty="0" smtClean="0"/>
              <a:t>aprendizaje cognoscitivo es consciente y requiere una participación mental activa por parte del individuo</a:t>
            </a:r>
            <a:r>
              <a:rPr lang="es-ES" dirty="0" smtClean="0"/>
              <a:t>.</a:t>
            </a:r>
          </a:p>
          <a:p>
            <a:pPr marL="45720" lvl="0" indent="0" algn="r">
              <a:buNone/>
            </a:pPr>
            <a:r>
              <a:rPr lang="es-MX" dirty="0"/>
              <a:t>Da Silva y </a:t>
            </a:r>
            <a:r>
              <a:rPr lang="es-MX" dirty="0" err="1"/>
              <a:t>Signoret</a:t>
            </a:r>
            <a:r>
              <a:rPr lang="es-MX" dirty="0"/>
              <a:t> (</a:t>
            </a:r>
            <a:r>
              <a:rPr lang="es-MX" dirty="0" smtClean="0"/>
              <a:t>2005:79)</a:t>
            </a:r>
            <a:endParaRPr lang="es-MX" dirty="0"/>
          </a:p>
          <a:p>
            <a:pPr marL="45720" indent="0" algn="just">
              <a:buNone/>
            </a:pPr>
            <a:endParaRPr lang="es-ES" dirty="0" smtClean="0"/>
          </a:p>
        </p:txBody>
      </p:sp>
    </p:spTree>
    <p:extLst>
      <p:ext uri="{BB962C8B-B14F-4D97-AF65-F5344CB8AC3E}">
        <p14:creationId xmlns:p14="http://schemas.microsoft.com/office/powerpoint/2010/main" val="2685147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84163" y="451262"/>
            <a:ext cx="8574087" cy="1146960"/>
          </a:xfrm>
        </p:spPr>
        <p:txBody>
          <a:bodyPr/>
          <a:lstStyle/>
          <a:p>
            <a:r>
              <a:rPr lang="es-ES" dirty="0" smtClean="0"/>
              <a:t>Datos de identificación la UA</a:t>
            </a:r>
            <a:endParaRPr lang="es-ES" dirty="0"/>
          </a:p>
        </p:txBody>
      </p:sp>
      <p:sp>
        <p:nvSpPr>
          <p:cNvPr id="3" name="Marcador de contenido 2"/>
          <p:cNvSpPr>
            <a:spLocks noGrp="1"/>
          </p:cNvSpPr>
          <p:nvPr>
            <p:ph idx="4294967295"/>
          </p:nvPr>
        </p:nvSpPr>
        <p:spPr>
          <a:xfrm>
            <a:off x="1781175" y="2133600"/>
            <a:ext cx="7077075" cy="3992563"/>
          </a:xfrm>
        </p:spPr>
        <p:txBody>
          <a:bodyPr>
            <a:noAutofit/>
          </a:bodyPr>
          <a:lstStyle/>
          <a:p>
            <a:pPr marL="0" indent="0">
              <a:lnSpc>
                <a:spcPct val="110000"/>
              </a:lnSpc>
              <a:spcBef>
                <a:spcPts val="0"/>
              </a:spcBef>
              <a:buNone/>
            </a:pPr>
            <a:r>
              <a:rPr lang="es-ES" sz="1800" dirty="0" smtClean="0"/>
              <a:t>Área: Lingüística</a:t>
            </a:r>
          </a:p>
          <a:p>
            <a:pPr marL="0" indent="0">
              <a:lnSpc>
                <a:spcPct val="110000"/>
              </a:lnSpc>
              <a:spcBef>
                <a:spcPts val="0"/>
              </a:spcBef>
              <a:buNone/>
            </a:pPr>
            <a:r>
              <a:rPr lang="es-ES" sz="1800" dirty="0" smtClean="0"/>
              <a:t>Clave: </a:t>
            </a:r>
            <a:r>
              <a:rPr lang="es-ES" sz="1800" dirty="0" smtClean="0"/>
              <a:t>L32012</a:t>
            </a:r>
            <a:endParaRPr lang="es-ES" sz="1800" dirty="0" smtClean="0"/>
          </a:p>
          <a:p>
            <a:pPr marL="0" indent="0">
              <a:lnSpc>
                <a:spcPct val="110000"/>
              </a:lnSpc>
              <a:spcBef>
                <a:spcPts val="0"/>
              </a:spcBef>
              <a:buNone/>
            </a:pPr>
            <a:r>
              <a:rPr lang="es-ES" sz="1800" dirty="0" smtClean="0"/>
              <a:t>Horas teóricas: 4</a:t>
            </a:r>
          </a:p>
          <a:p>
            <a:pPr marL="0" indent="0">
              <a:lnSpc>
                <a:spcPct val="110000"/>
              </a:lnSpc>
              <a:spcBef>
                <a:spcPts val="0"/>
              </a:spcBef>
              <a:buNone/>
            </a:pPr>
            <a:r>
              <a:rPr lang="es-ES" sz="1800" dirty="0" smtClean="0"/>
              <a:t>Horas práctica: 0</a:t>
            </a:r>
          </a:p>
          <a:p>
            <a:pPr marL="0" indent="0">
              <a:lnSpc>
                <a:spcPct val="110000"/>
              </a:lnSpc>
              <a:spcBef>
                <a:spcPts val="0"/>
              </a:spcBef>
              <a:buNone/>
            </a:pPr>
            <a:r>
              <a:rPr lang="es-ES" sz="1800" dirty="0" smtClean="0"/>
              <a:t>Total de horas: 4 </a:t>
            </a:r>
          </a:p>
          <a:p>
            <a:pPr marL="0" indent="0">
              <a:lnSpc>
                <a:spcPct val="110000"/>
              </a:lnSpc>
              <a:spcBef>
                <a:spcPts val="0"/>
              </a:spcBef>
              <a:buNone/>
            </a:pPr>
            <a:r>
              <a:rPr lang="es-ES" sz="1800" dirty="0" smtClean="0"/>
              <a:t>Créditos: 8</a:t>
            </a:r>
          </a:p>
          <a:p>
            <a:pPr marL="0" indent="0">
              <a:lnSpc>
                <a:spcPct val="110000"/>
              </a:lnSpc>
              <a:spcBef>
                <a:spcPts val="0"/>
              </a:spcBef>
              <a:buNone/>
            </a:pPr>
            <a:r>
              <a:rPr lang="es-ES" sz="1800" dirty="0" smtClean="0"/>
              <a:t>Tipo de unidad de aprendizaje: Curso</a:t>
            </a:r>
          </a:p>
          <a:p>
            <a:pPr marL="0" indent="0">
              <a:lnSpc>
                <a:spcPct val="110000"/>
              </a:lnSpc>
              <a:spcBef>
                <a:spcPts val="0"/>
              </a:spcBef>
              <a:buNone/>
            </a:pPr>
            <a:r>
              <a:rPr lang="es-ES" sz="1800" dirty="0" smtClean="0"/>
              <a:t>Carácter de la UA: Obligatorio</a:t>
            </a:r>
          </a:p>
          <a:p>
            <a:pPr marL="0" indent="0">
              <a:lnSpc>
                <a:spcPct val="110000"/>
              </a:lnSpc>
              <a:spcBef>
                <a:spcPts val="0"/>
              </a:spcBef>
              <a:buNone/>
            </a:pPr>
            <a:r>
              <a:rPr lang="es-ES" sz="1800" dirty="0" smtClean="0"/>
              <a:t>Núcleo: Sustantivo</a:t>
            </a:r>
          </a:p>
          <a:p>
            <a:pPr marL="0" indent="0">
              <a:lnSpc>
                <a:spcPct val="110000"/>
              </a:lnSpc>
              <a:spcBef>
                <a:spcPts val="0"/>
              </a:spcBef>
              <a:buNone/>
            </a:pPr>
            <a:r>
              <a:rPr lang="es-ES" sz="1800" dirty="0" smtClean="0"/>
              <a:t>Modalidad: Presencial</a:t>
            </a:r>
          </a:p>
          <a:p>
            <a:pPr marL="0" indent="0">
              <a:lnSpc>
                <a:spcPct val="110000"/>
              </a:lnSpc>
              <a:spcBef>
                <a:spcPts val="0"/>
              </a:spcBef>
              <a:buNone/>
            </a:pPr>
            <a:r>
              <a:rPr lang="es-ES" sz="1800" dirty="0" smtClean="0"/>
              <a:t>Prerrequisito: </a:t>
            </a:r>
            <a:r>
              <a:rPr lang="es-ES" sz="1800" dirty="0" smtClean="0"/>
              <a:t>ninguno</a:t>
            </a:r>
            <a:endParaRPr lang="es-ES" sz="1800" dirty="0" smtClean="0"/>
          </a:p>
          <a:p>
            <a:pPr marL="0" indent="0">
              <a:lnSpc>
                <a:spcPct val="110000"/>
              </a:lnSpc>
              <a:spcBef>
                <a:spcPts val="0"/>
              </a:spcBef>
              <a:buNone/>
            </a:pPr>
            <a:r>
              <a:rPr lang="es-ES" sz="1800" dirty="0" smtClean="0"/>
              <a:t>UA antecedente: </a:t>
            </a:r>
            <a:r>
              <a:rPr lang="es-ES" sz="1800" dirty="0"/>
              <a:t>n</a:t>
            </a:r>
            <a:r>
              <a:rPr lang="es-ES" sz="1800" dirty="0" smtClean="0"/>
              <a:t>inguna</a:t>
            </a:r>
          </a:p>
          <a:p>
            <a:pPr marL="0" indent="0">
              <a:lnSpc>
                <a:spcPct val="110000"/>
              </a:lnSpc>
              <a:spcBef>
                <a:spcPts val="0"/>
              </a:spcBef>
              <a:buNone/>
            </a:pPr>
            <a:r>
              <a:rPr lang="es-ES" sz="1800" dirty="0" smtClean="0"/>
              <a:t>UA consecuente: ninguna</a:t>
            </a:r>
          </a:p>
        </p:txBody>
      </p:sp>
    </p:spTree>
    <p:extLst>
      <p:ext uri="{BB962C8B-B14F-4D97-AF65-F5344CB8AC3E}">
        <p14:creationId xmlns:p14="http://schemas.microsoft.com/office/powerpoint/2010/main" val="190045122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4163" y="457200"/>
            <a:ext cx="8574087" cy="1141022"/>
          </a:xfrm>
        </p:spPr>
        <p:txBody>
          <a:bodyPr/>
          <a:lstStyle/>
          <a:p>
            <a:r>
              <a:rPr lang="es-MX" dirty="0"/>
              <a:t>Representantes</a:t>
            </a: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3023476093"/>
              </p:ext>
            </p:extLst>
          </p:nvPr>
        </p:nvGraphicFramePr>
        <p:xfrm>
          <a:off x="914400" y="2286000"/>
          <a:ext cx="7943850"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610460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4163" y="441960"/>
            <a:ext cx="8574087" cy="1125782"/>
          </a:xfrm>
        </p:spPr>
        <p:txBody>
          <a:bodyPr/>
          <a:lstStyle/>
          <a:p>
            <a:r>
              <a:rPr lang="es-MX" dirty="0" smtClean="0"/>
              <a:t>La Teoría de Jean Piaget</a:t>
            </a:r>
            <a:endParaRPr lang="es-MX" dirty="0"/>
          </a:p>
        </p:txBody>
      </p:sp>
      <p:sp>
        <p:nvSpPr>
          <p:cNvPr id="3" name="2 Marcador de contenido"/>
          <p:cNvSpPr>
            <a:spLocks noGrp="1"/>
          </p:cNvSpPr>
          <p:nvPr>
            <p:ph sz="quarter" idx="4294967295"/>
          </p:nvPr>
        </p:nvSpPr>
        <p:spPr>
          <a:xfrm>
            <a:off x="914400" y="2743200"/>
            <a:ext cx="3566160" cy="3593592"/>
          </a:xfrm>
          <a:prstGeom prst="rect">
            <a:avLst/>
          </a:prstGeom>
        </p:spPr>
        <p:txBody>
          <a:bodyPr>
            <a:normAutofit fontScale="70000" lnSpcReduction="20000"/>
          </a:bodyPr>
          <a:lstStyle/>
          <a:p>
            <a:pPr algn="just"/>
            <a:endParaRPr lang="es-MX" dirty="0" smtClean="0"/>
          </a:p>
          <a:p>
            <a:pPr algn="just"/>
            <a:r>
              <a:rPr lang="es-MX" dirty="0" smtClean="0"/>
              <a:t>Interesado en la naturaleza del conocimiento y en las estructuras y procesos a través de los cuales se adquieren esos conocimientos.</a:t>
            </a:r>
          </a:p>
          <a:p>
            <a:pPr algn="just"/>
            <a:endParaRPr lang="es-MX" dirty="0"/>
          </a:p>
          <a:p>
            <a:pPr algn="just"/>
            <a:r>
              <a:rPr lang="es-MX" dirty="0" smtClean="0"/>
              <a:t>La teoría de Piaget postula que el niño construye sus conocimientos a medida que se desarrolla y adapta al mundo que lo rodea.</a:t>
            </a:r>
          </a:p>
          <a:p>
            <a:pPr algn="just"/>
            <a:endParaRPr lang="es-MX" dirty="0"/>
          </a:p>
          <a:p>
            <a:pPr algn="just"/>
            <a:endParaRPr lang="es-MX" dirty="0"/>
          </a:p>
        </p:txBody>
      </p:sp>
      <p:pic>
        <p:nvPicPr>
          <p:cNvPr id="9" name="Marcador de contenido 8"/>
          <p:cNvPicPr>
            <a:picLocks noGrp="1" noChangeAspect="1"/>
          </p:cNvPicPr>
          <p:nvPr>
            <p:ph sz="quarter" idx="4294967295"/>
          </p:nvPr>
        </p:nvPicPr>
        <p:blipFill>
          <a:blip r:embed="rId2">
            <a:extLst>
              <a:ext uri="{28A0092B-C50C-407E-A947-70E740481C1C}">
                <a14:useLocalDpi xmlns:a14="http://schemas.microsoft.com/office/drawing/2010/main" val="0"/>
              </a:ext>
            </a:extLst>
          </a:blip>
          <a:stretch>
            <a:fillRect/>
          </a:stretch>
        </p:blipFill>
        <p:spPr>
          <a:xfrm>
            <a:off x="5531644" y="2852937"/>
            <a:ext cx="2697956" cy="3483856"/>
          </a:xfrm>
          <a:prstGeom prst="rect">
            <a:avLst/>
          </a:prstGeom>
        </p:spPr>
      </p:pic>
    </p:spTree>
    <p:extLst>
      <p:ext uri="{BB962C8B-B14F-4D97-AF65-F5344CB8AC3E}">
        <p14:creationId xmlns:p14="http://schemas.microsoft.com/office/powerpoint/2010/main" val="313115595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4163" y="472440"/>
            <a:ext cx="8574087" cy="1125782"/>
          </a:xfrm>
        </p:spPr>
        <p:txBody>
          <a:bodyPr/>
          <a:lstStyle/>
          <a:p>
            <a:r>
              <a:rPr lang="es-MX" dirty="0"/>
              <a:t>La Teoría de Jean Piaget</a:t>
            </a:r>
          </a:p>
        </p:txBody>
      </p:sp>
      <p:sp>
        <p:nvSpPr>
          <p:cNvPr id="3" name="2 Marcador de contenido"/>
          <p:cNvSpPr>
            <a:spLocks noGrp="1"/>
          </p:cNvSpPr>
          <p:nvPr>
            <p:ph idx="1"/>
          </p:nvPr>
        </p:nvSpPr>
        <p:spPr/>
        <p:txBody>
          <a:bodyPr>
            <a:normAutofit fontScale="85000" lnSpcReduction="10000"/>
          </a:bodyPr>
          <a:lstStyle/>
          <a:p>
            <a:pPr algn="just"/>
            <a:r>
              <a:rPr lang="es-MX" dirty="0" smtClean="0"/>
              <a:t>Piaget </a:t>
            </a:r>
            <a:r>
              <a:rPr lang="es-MX" dirty="0" smtClean="0"/>
              <a:t>considera que los seres humanos se esfuerzan por sobrevivir y actuar en su ambiente.  Para sobrevivir deben obtener información de su ambiente, pero de toda la información disponible sólo podrán captar la información nueva relacionada con su conocimiento ya existente.</a:t>
            </a:r>
          </a:p>
          <a:p>
            <a:pPr algn="just"/>
            <a:endParaRPr lang="es-MX" dirty="0"/>
          </a:p>
          <a:p>
            <a:pPr algn="just"/>
            <a:r>
              <a:rPr lang="es-MX" dirty="0" smtClean="0"/>
              <a:t>No será comprendida o clasificada la información nueva que sea totalmente distinta al conocimiento existente, porque no hay modo de relacionarla  con ese conocimiento previo</a:t>
            </a:r>
            <a:r>
              <a:rPr lang="es-MX" dirty="0" smtClean="0"/>
              <a:t>.</a:t>
            </a:r>
          </a:p>
          <a:p>
            <a:pPr marL="0" lvl="0" indent="0" algn="r">
              <a:buNone/>
            </a:pPr>
            <a:r>
              <a:rPr lang="es-MX" dirty="0"/>
              <a:t>Da Silva y </a:t>
            </a:r>
            <a:r>
              <a:rPr lang="es-MX" dirty="0" err="1"/>
              <a:t>Signoret</a:t>
            </a:r>
            <a:r>
              <a:rPr lang="es-MX" dirty="0"/>
              <a:t> (</a:t>
            </a:r>
            <a:r>
              <a:rPr lang="es-MX" dirty="0" smtClean="0"/>
              <a:t>2005:86)</a:t>
            </a:r>
            <a:endParaRPr lang="es-MX" dirty="0"/>
          </a:p>
          <a:p>
            <a:pPr algn="just"/>
            <a:endParaRPr lang="es-MX" dirty="0"/>
          </a:p>
        </p:txBody>
      </p:sp>
    </p:spTree>
    <p:extLst>
      <p:ext uri="{BB962C8B-B14F-4D97-AF65-F5344CB8AC3E}">
        <p14:creationId xmlns:p14="http://schemas.microsoft.com/office/powerpoint/2010/main" val="58397194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4163" y="472440"/>
            <a:ext cx="8574087" cy="1125782"/>
          </a:xfrm>
        </p:spPr>
        <p:txBody>
          <a:bodyPr/>
          <a:lstStyle/>
          <a:p>
            <a:r>
              <a:rPr lang="es-MX" dirty="0"/>
              <a:t>La Teoría de Jean Piaget</a:t>
            </a:r>
          </a:p>
        </p:txBody>
      </p:sp>
      <p:sp>
        <p:nvSpPr>
          <p:cNvPr id="3" name="2 Marcador de contenido"/>
          <p:cNvSpPr>
            <a:spLocks noGrp="1"/>
          </p:cNvSpPr>
          <p:nvPr>
            <p:ph idx="1"/>
          </p:nvPr>
        </p:nvSpPr>
        <p:spPr/>
        <p:txBody>
          <a:bodyPr>
            <a:normAutofit fontScale="92500" lnSpcReduction="20000"/>
          </a:bodyPr>
          <a:lstStyle/>
          <a:p>
            <a:pPr algn="just"/>
            <a:r>
              <a:rPr lang="es-MX" dirty="0" smtClean="0"/>
              <a:t>Asimismo, no tendrá ningún efecto la información que sea exactamente igual al conocimiento existente, ya que no añade nada nuevo al conocimiento previo.</a:t>
            </a:r>
          </a:p>
          <a:p>
            <a:pPr algn="just"/>
            <a:endParaRPr lang="es-MX" dirty="0"/>
          </a:p>
          <a:p>
            <a:pPr algn="just"/>
            <a:r>
              <a:rPr lang="es-MX" dirty="0" smtClean="0"/>
              <a:t>En cambio, se asimilará la información externa que sea similar pero no idéntica a los conocimientos previos.</a:t>
            </a:r>
          </a:p>
          <a:p>
            <a:endParaRPr lang="es-MX" dirty="0"/>
          </a:p>
          <a:p>
            <a:pPr algn="just"/>
            <a:r>
              <a:rPr lang="es-MX" dirty="0" smtClean="0"/>
              <a:t>De manera simultánea habrá cambios en las estructuras mentales existentes para </a:t>
            </a:r>
            <a:r>
              <a:rPr lang="es-MX" b="1" dirty="0" smtClean="0"/>
              <a:t>acomodar</a:t>
            </a:r>
            <a:r>
              <a:rPr lang="es-MX" dirty="0" smtClean="0"/>
              <a:t> el nuevo conocimiento. </a:t>
            </a:r>
            <a:endParaRPr lang="es-MX" dirty="0"/>
          </a:p>
        </p:txBody>
      </p:sp>
    </p:spTree>
    <p:extLst>
      <p:ext uri="{BB962C8B-B14F-4D97-AF65-F5344CB8AC3E}">
        <p14:creationId xmlns:p14="http://schemas.microsoft.com/office/powerpoint/2010/main" val="199184763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4163" y="457200"/>
            <a:ext cx="8574087" cy="1141022"/>
          </a:xfrm>
        </p:spPr>
        <p:txBody>
          <a:bodyPr/>
          <a:lstStyle/>
          <a:p>
            <a:r>
              <a:rPr lang="es-MX" dirty="0"/>
              <a:t>La Teoría de Jean Piaget</a:t>
            </a:r>
          </a:p>
        </p:txBody>
      </p:sp>
      <p:sp>
        <p:nvSpPr>
          <p:cNvPr id="3" name="2 Marcador de contenido"/>
          <p:cNvSpPr>
            <a:spLocks noGrp="1"/>
          </p:cNvSpPr>
          <p:nvPr>
            <p:ph idx="1"/>
          </p:nvPr>
        </p:nvSpPr>
        <p:spPr/>
        <p:txBody>
          <a:bodyPr>
            <a:normAutofit lnSpcReduction="10000"/>
          </a:bodyPr>
          <a:lstStyle/>
          <a:p>
            <a:pPr algn="just"/>
            <a:r>
              <a:rPr lang="es-MX" dirty="0" smtClean="0"/>
              <a:t>D</a:t>
            </a:r>
            <a:r>
              <a:rPr lang="es-MX" dirty="0" smtClean="0"/>
              <a:t>e </a:t>
            </a:r>
            <a:r>
              <a:rPr lang="es-MX" dirty="0" smtClean="0"/>
              <a:t>este modo, según Piaget, el desarrollo cognitivo, depende de la </a:t>
            </a:r>
            <a:r>
              <a:rPr lang="es-MX" sz="2400" b="1" dirty="0" smtClean="0"/>
              <a:t>asimilación</a:t>
            </a:r>
            <a:r>
              <a:rPr lang="es-MX" dirty="0" smtClean="0"/>
              <a:t> de una información ligeramente diferente de los conocimientos previos y de la </a:t>
            </a:r>
            <a:r>
              <a:rPr lang="es-MX" sz="2400" b="1" dirty="0" smtClean="0"/>
              <a:t>acomodación</a:t>
            </a:r>
            <a:r>
              <a:rPr lang="es-MX" dirty="0" smtClean="0"/>
              <a:t> del conocimiento existente para integrar la información nueva a la información previa. </a:t>
            </a:r>
          </a:p>
          <a:p>
            <a:pPr algn="just"/>
            <a:endParaRPr lang="es-MX" dirty="0"/>
          </a:p>
          <a:p>
            <a:pPr algn="just"/>
            <a:r>
              <a:rPr lang="es-MX" dirty="0" smtClean="0"/>
              <a:t>La estructura mental resultante de este proceso ayudará al individuo a sobrevivir y a desempeñarse mejor en el mundo.</a:t>
            </a:r>
            <a:endParaRPr lang="es-MX" dirty="0"/>
          </a:p>
        </p:txBody>
      </p:sp>
    </p:spTree>
    <p:extLst>
      <p:ext uri="{BB962C8B-B14F-4D97-AF65-F5344CB8AC3E}">
        <p14:creationId xmlns:p14="http://schemas.microsoft.com/office/powerpoint/2010/main" val="275960804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4163" y="472440"/>
            <a:ext cx="8574087" cy="1125782"/>
          </a:xfrm>
        </p:spPr>
        <p:txBody>
          <a:bodyPr/>
          <a:lstStyle/>
          <a:p>
            <a:r>
              <a:rPr lang="es-MX" dirty="0"/>
              <a:t>La Teoría de Jean Piaget</a:t>
            </a:r>
          </a:p>
        </p:txBody>
      </p:sp>
      <p:sp>
        <p:nvSpPr>
          <p:cNvPr id="3" name="2 Marcador de contenido"/>
          <p:cNvSpPr>
            <a:spLocks noGrp="1"/>
          </p:cNvSpPr>
          <p:nvPr>
            <p:ph idx="1"/>
          </p:nvPr>
        </p:nvSpPr>
        <p:spPr/>
        <p:txBody>
          <a:bodyPr/>
          <a:lstStyle/>
          <a:p>
            <a:pPr marL="0" indent="0">
              <a:buNone/>
            </a:pPr>
            <a:r>
              <a:rPr lang="es-MX" dirty="0" smtClean="0"/>
              <a:t>En la teoría de Piaget hay tres</a:t>
            </a:r>
            <a:r>
              <a:rPr lang="es-MX" dirty="0" smtClean="0"/>
              <a:t> </a:t>
            </a:r>
            <a:r>
              <a:rPr lang="es-MX" dirty="0" smtClean="0"/>
              <a:t>ideas fundamentales:</a:t>
            </a:r>
          </a:p>
          <a:p>
            <a:endParaRPr lang="es-MX" dirty="0"/>
          </a:p>
        </p:txBody>
      </p:sp>
      <p:graphicFrame>
        <p:nvGraphicFramePr>
          <p:cNvPr id="5" name="4 Diagrama"/>
          <p:cNvGraphicFramePr/>
          <p:nvPr>
            <p:extLst>
              <p:ext uri="{D42A27DB-BD31-4B8C-83A1-F6EECF244321}">
                <p14:modId xmlns:p14="http://schemas.microsoft.com/office/powerpoint/2010/main" val="2532194052"/>
              </p:ext>
            </p:extLst>
          </p:nvPr>
        </p:nvGraphicFramePr>
        <p:xfrm>
          <a:off x="1478280" y="2773680"/>
          <a:ext cx="7254240" cy="36076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1117229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4163" y="457200"/>
            <a:ext cx="8574087" cy="1141022"/>
          </a:xfrm>
        </p:spPr>
        <p:txBody>
          <a:bodyPr>
            <a:normAutofit fontScale="90000"/>
          </a:bodyPr>
          <a:lstStyle/>
          <a:p>
            <a:r>
              <a:rPr lang="es-MX" dirty="0" smtClean="0"/>
              <a:t>Construcción del conocimiento según Piaget</a:t>
            </a:r>
            <a:endParaRPr lang="es-MX"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2014538960"/>
              </p:ext>
            </p:extLst>
          </p:nvPr>
        </p:nvGraphicFramePr>
        <p:xfrm>
          <a:off x="1781175" y="2133600"/>
          <a:ext cx="7077075" cy="39925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6156822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4163" y="472440"/>
            <a:ext cx="8574087" cy="1125782"/>
          </a:xfrm>
        </p:spPr>
        <p:txBody>
          <a:bodyPr>
            <a:normAutofit fontScale="90000"/>
          </a:bodyPr>
          <a:lstStyle/>
          <a:p>
            <a:r>
              <a:rPr lang="es-MX" dirty="0" smtClean="0"/>
              <a:t>La Teoría de Ausubel:</a:t>
            </a:r>
            <a:br>
              <a:rPr lang="es-MX" dirty="0" smtClean="0"/>
            </a:br>
            <a:r>
              <a:rPr lang="es-MX" dirty="0" smtClean="0"/>
              <a:t>el aprendizaje significativo</a:t>
            </a:r>
            <a:endParaRPr lang="es-MX" dirty="0"/>
          </a:p>
        </p:txBody>
      </p:sp>
      <p:sp>
        <p:nvSpPr>
          <p:cNvPr id="3" name="2 Marcador de contenido"/>
          <p:cNvSpPr>
            <a:spLocks noGrp="1"/>
          </p:cNvSpPr>
          <p:nvPr>
            <p:ph idx="1"/>
          </p:nvPr>
        </p:nvSpPr>
        <p:spPr/>
        <p:txBody>
          <a:bodyPr>
            <a:normAutofit/>
          </a:bodyPr>
          <a:lstStyle/>
          <a:p>
            <a:pPr marL="45720" indent="0">
              <a:buNone/>
            </a:pPr>
            <a:endParaRPr lang="es-MX" dirty="0" smtClean="0"/>
          </a:p>
          <a:p>
            <a:pPr algn="just"/>
            <a:r>
              <a:rPr lang="es-MX" dirty="0" smtClean="0"/>
              <a:t>Los cognoscitivos son los procesos por los cuales adquirimos y empleamos nuestros conocimientos, y el aprendizaje consiste en la organización e integración del materia que se está aprendiendo en la estructura cognoscitiva. </a:t>
            </a:r>
          </a:p>
          <a:p>
            <a:pPr marL="0" lvl="0" indent="0" algn="r">
              <a:buNone/>
            </a:pPr>
            <a:r>
              <a:rPr lang="es-MX" dirty="0"/>
              <a:t>Da Silva y </a:t>
            </a:r>
            <a:r>
              <a:rPr lang="es-MX" dirty="0" err="1"/>
              <a:t>Signoret</a:t>
            </a:r>
            <a:r>
              <a:rPr lang="es-MX" dirty="0"/>
              <a:t> (</a:t>
            </a:r>
            <a:r>
              <a:rPr lang="es-MX" dirty="0" smtClean="0"/>
              <a:t>2005:96)</a:t>
            </a:r>
            <a:endParaRPr lang="es-MX" dirty="0"/>
          </a:p>
          <a:p>
            <a:pPr algn="just"/>
            <a:endParaRPr lang="es-MX" dirty="0" smtClean="0"/>
          </a:p>
        </p:txBody>
      </p:sp>
    </p:spTree>
    <p:extLst>
      <p:ext uri="{BB962C8B-B14F-4D97-AF65-F5344CB8AC3E}">
        <p14:creationId xmlns:p14="http://schemas.microsoft.com/office/powerpoint/2010/main" val="71383545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4163" y="472440"/>
            <a:ext cx="8574087" cy="1125782"/>
          </a:xfrm>
        </p:spPr>
        <p:txBody>
          <a:bodyPr>
            <a:normAutofit fontScale="90000"/>
          </a:bodyPr>
          <a:lstStyle/>
          <a:p>
            <a:r>
              <a:rPr lang="es-MX" dirty="0" smtClean="0"/>
              <a:t>La Teoría de Ausubel:</a:t>
            </a:r>
            <a:br>
              <a:rPr lang="es-MX" dirty="0" smtClean="0"/>
            </a:br>
            <a:r>
              <a:rPr lang="es-MX" dirty="0" smtClean="0"/>
              <a:t>el aprendizaje significativo</a:t>
            </a:r>
            <a:endParaRPr lang="es-MX" dirty="0"/>
          </a:p>
        </p:txBody>
      </p:sp>
      <p:sp>
        <p:nvSpPr>
          <p:cNvPr id="3" name="2 Marcador de contenido"/>
          <p:cNvSpPr>
            <a:spLocks noGrp="1"/>
          </p:cNvSpPr>
          <p:nvPr>
            <p:ph idx="1"/>
          </p:nvPr>
        </p:nvSpPr>
        <p:spPr/>
        <p:txBody>
          <a:bodyPr>
            <a:normAutofit fontScale="92500" lnSpcReduction="20000"/>
          </a:bodyPr>
          <a:lstStyle/>
          <a:p>
            <a:pPr marL="45720" indent="0">
              <a:buNone/>
            </a:pPr>
            <a:endParaRPr lang="es-MX" dirty="0" smtClean="0"/>
          </a:p>
          <a:p>
            <a:pPr algn="just"/>
            <a:r>
              <a:rPr lang="es-MX" dirty="0" smtClean="0"/>
              <a:t>Considera </a:t>
            </a:r>
            <a:r>
              <a:rPr lang="es-MX" dirty="0" smtClean="0"/>
              <a:t>que </a:t>
            </a:r>
            <a:r>
              <a:rPr lang="es-MX" dirty="0" smtClean="0"/>
              <a:t>el aprendizaje significa  la organización y la integración del material  nuevo en la estructura cognoscitiva.</a:t>
            </a:r>
          </a:p>
          <a:p>
            <a:endParaRPr lang="es-MX" dirty="0"/>
          </a:p>
          <a:p>
            <a:pPr algn="just"/>
            <a:r>
              <a:rPr lang="es-MX" dirty="0" smtClean="0"/>
              <a:t>De acuerdo con esta teoría, el aprendizaje está básicamente influido por lo que el individuo ya sabe.  Las ideas e informaciones nuevas sólo pueden ser aprendidas y retenidas en la medida en que los puntos de contacto entre el conocimiento previo y la nueva información puedan lograrse. </a:t>
            </a:r>
          </a:p>
        </p:txBody>
      </p:sp>
    </p:spTree>
    <p:extLst>
      <p:ext uri="{BB962C8B-B14F-4D97-AF65-F5344CB8AC3E}">
        <p14:creationId xmlns:p14="http://schemas.microsoft.com/office/powerpoint/2010/main" val="276546121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4163" y="472440"/>
            <a:ext cx="8574087" cy="1125782"/>
          </a:xfrm>
        </p:spPr>
        <p:txBody>
          <a:bodyPr>
            <a:normAutofit/>
          </a:bodyPr>
          <a:lstStyle/>
          <a:p>
            <a:r>
              <a:rPr lang="es-MX" dirty="0"/>
              <a:t>E</a:t>
            </a:r>
            <a:r>
              <a:rPr lang="es-MX" dirty="0" smtClean="0"/>
              <a:t>l </a:t>
            </a:r>
            <a:r>
              <a:rPr lang="es-MX" dirty="0"/>
              <a:t>aprendizaje significativo</a:t>
            </a:r>
          </a:p>
        </p:txBody>
      </p:sp>
      <p:sp>
        <p:nvSpPr>
          <p:cNvPr id="3" name="2 Marcador de contenido"/>
          <p:cNvSpPr>
            <a:spLocks noGrp="1"/>
          </p:cNvSpPr>
          <p:nvPr>
            <p:ph idx="1"/>
          </p:nvPr>
        </p:nvSpPr>
        <p:spPr/>
        <p:txBody>
          <a:bodyPr/>
          <a:lstStyle/>
          <a:p>
            <a:endParaRPr lang="es-MX" dirty="0" smtClean="0"/>
          </a:p>
          <a:p>
            <a:pPr algn="just"/>
            <a:r>
              <a:rPr lang="es-MX" dirty="0" smtClean="0"/>
              <a:t>En el aprendizaje significativo, el conocimiento nuevo se integra con dinamismo a los conocimientos del individuo gracias al apoyo de los conceptos relevantes o pertinentes que funcionan como integradores y que, por lo tanto, posibilitan el anclaje y la integración de la nueva información. </a:t>
            </a:r>
            <a:endParaRPr lang="es-MX" dirty="0"/>
          </a:p>
        </p:txBody>
      </p:sp>
    </p:spTree>
    <p:extLst>
      <p:ext uri="{BB962C8B-B14F-4D97-AF65-F5344CB8AC3E}">
        <p14:creationId xmlns:p14="http://schemas.microsoft.com/office/powerpoint/2010/main" val="9748540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84163" y="475013"/>
            <a:ext cx="8574087" cy="1123209"/>
          </a:xfrm>
        </p:spPr>
        <p:txBody>
          <a:bodyPr/>
          <a:lstStyle/>
          <a:p>
            <a:r>
              <a:rPr lang="es-MX" dirty="0" smtClean="0"/>
              <a:t>Presentación</a:t>
            </a:r>
            <a:endParaRPr lang="es-MX" dirty="0"/>
          </a:p>
        </p:txBody>
      </p:sp>
      <p:sp>
        <p:nvSpPr>
          <p:cNvPr id="3" name="Marcador de contenido 2"/>
          <p:cNvSpPr>
            <a:spLocks noGrp="1"/>
          </p:cNvSpPr>
          <p:nvPr>
            <p:ph idx="1"/>
          </p:nvPr>
        </p:nvSpPr>
        <p:spPr>
          <a:xfrm>
            <a:off x="1781503" y="2133600"/>
            <a:ext cx="7076747" cy="3775881"/>
          </a:xfrm>
        </p:spPr>
        <p:txBody>
          <a:bodyPr/>
          <a:lstStyle/>
          <a:p>
            <a:pPr marL="0" indent="0" algn="just">
              <a:buNone/>
            </a:pPr>
            <a:r>
              <a:rPr lang="es-MX" dirty="0" smtClean="0"/>
              <a:t>Esta presentación </a:t>
            </a:r>
            <a:r>
              <a:rPr lang="es-ES" dirty="0" smtClean="0"/>
              <a:t>corresponde </a:t>
            </a:r>
            <a:r>
              <a:rPr lang="es-ES" dirty="0"/>
              <a:t>a la </a:t>
            </a:r>
            <a:r>
              <a:rPr lang="es-ES" dirty="0" smtClean="0"/>
              <a:t>unidad </a:t>
            </a:r>
            <a:r>
              <a:rPr lang="es-ES" dirty="0"/>
              <a:t>de </a:t>
            </a:r>
            <a:r>
              <a:rPr lang="es-ES" dirty="0" smtClean="0"/>
              <a:t>competencia II </a:t>
            </a:r>
            <a:r>
              <a:rPr lang="es-ES" dirty="0"/>
              <a:t>del programa de la UA </a:t>
            </a:r>
            <a:r>
              <a:rPr lang="es-ES" dirty="0" smtClean="0"/>
              <a:t>de </a:t>
            </a:r>
            <a:r>
              <a:rPr lang="es-ES" dirty="0" smtClean="0"/>
              <a:t>Adquisición y aprendizaje de idiomas,</a:t>
            </a:r>
            <a:r>
              <a:rPr lang="es-ES" dirty="0" smtClean="0"/>
              <a:t> </a:t>
            </a:r>
            <a:r>
              <a:rPr lang="es-ES" dirty="0"/>
              <a:t>que se imparte en el </a:t>
            </a:r>
            <a:r>
              <a:rPr lang="es-ES" dirty="0" smtClean="0"/>
              <a:t>tercer</a:t>
            </a:r>
            <a:r>
              <a:rPr lang="es-ES" dirty="0" smtClean="0"/>
              <a:t> </a:t>
            </a:r>
            <a:r>
              <a:rPr lang="es-ES" dirty="0"/>
              <a:t>semestre de la Licenciatura en Lenguas de la Facultad de Lenguas</a:t>
            </a:r>
            <a:r>
              <a:rPr lang="es-ES" dirty="0" smtClean="0"/>
              <a:t>.</a:t>
            </a:r>
          </a:p>
          <a:p>
            <a:pPr marL="0" indent="0" algn="just">
              <a:buNone/>
            </a:pPr>
            <a:r>
              <a:rPr lang="es-ES" dirty="0" smtClean="0"/>
              <a:t>El material aborda </a:t>
            </a:r>
            <a:r>
              <a:rPr lang="es-ES" dirty="0" smtClean="0"/>
              <a:t>la perspectiva de las teorías conductista y </a:t>
            </a:r>
            <a:r>
              <a:rPr lang="es-ES" dirty="0" err="1" smtClean="0"/>
              <a:t>cognoscitivista</a:t>
            </a:r>
            <a:r>
              <a:rPr lang="es-ES" dirty="0" smtClean="0"/>
              <a:t> en cuanto a la adquisición de la lengua materna.</a:t>
            </a:r>
            <a:endParaRPr lang="es-MX" dirty="0"/>
          </a:p>
        </p:txBody>
      </p:sp>
    </p:spTree>
    <p:extLst>
      <p:ext uri="{BB962C8B-B14F-4D97-AF65-F5344CB8AC3E}">
        <p14:creationId xmlns:p14="http://schemas.microsoft.com/office/powerpoint/2010/main" val="78511915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4163" y="472440"/>
            <a:ext cx="8574087" cy="1125782"/>
          </a:xfrm>
        </p:spPr>
        <p:txBody>
          <a:bodyPr>
            <a:normAutofit fontScale="90000"/>
          </a:bodyPr>
          <a:lstStyle/>
          <a:p>
            <a:r>
              <a:rPr lang="es-MX" dirty="0" smtClean="0"/>
              <a:t>Aprendizaje significativo ≠ Aprendizaje mecánico</a:t>
            </a:r>
            <a:endParaRPr lang="es-MX" dirty="0"/>
          </a:p>
        </p:txBody>
      </p:sp>
      <p:sp>
        <p:nvSpPr>
          <p:cNvPr id="3" name="2 Marcador de contenido"/>
          <p:cNvSpPr>
            <a:spLocks noGrp="1"/>
          </p:cNvSpPr>
          <p:nvPr>
            <p:ph idx="1"/>
          </p:nvPr>
        </p:nvSpPr>
        <p:spPr/>
        <p:txBody>
          <a:bodyPr>
            <a:normAutofit fontScale="92500" lnSpcReduction="20000"/>
          </a:bodyPr>
          <a:lstStyle/>
          <a:p>
            <a:endParaRPr lang="es-MX" dirty="0" smtClean="0"/>
          </a:p>
          <a:p>
            <a:pPr algn="just"/>
            <a:r>
              <a:rPr lang="es-MX" dirty="0" smtClean="0"/>
              <a:t>Tipo de aprendizaje que tiene poca o ninguna asociación con los conceptos relevantes existentes en la estructura cognoscitiva. </a:t>
            </a:r>
          </a:p>
          <a:p>
            <a:endParaRPr lang="es-MX" dirty="0"/>
          </a:p>
          <a:p>
            <a:pPr algn="just"/>
            <a:r>
              <a:rPr lang="es-MX" dirty="0" smtClean="0"/>
              <a:t>En este caso, la información se almacena en forma arbitraria, el conocimiento así adquirido permanece arbitrariamente distribuido en la estructura cognoscitiva sin enlazarse con los conocimientos existentes y, con el tiempo, este material arbitrario se pierde si no se logra integrar.  </a:t>
            </a:r>
            <a:endParaRPr lang="es-MX" dirty="0"/>
          </a:p>
        </p:txBody>
      </p:sp>
    </p:spTree>
    <p:extLst>
      <p:ext uri="{BB962C8B-B14F-4D97-AF65-F5344CB8AC3E}">
        <p14:creationId xmlns:p14="http://schemas.microsoft.com/office/powerpoint/2010/main" val="282899234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4163" y="457200"/>
            <a:ext cx="8574087" cy="1125782"/>
          </a:xfrm>
        </p:spPr>
        <p:txBody>
          <a:bodyPr/>
          <a:lstStyle/>
          <a:p>
            <a:r>
              <a:rPr lang="es-MX" dirty="0"/>
              <a:t>La Teoría de Ausubel:</a:t>
            </a:r>
          </a:p>
        </p:txBody>
      </p:sp>
      <p:sp>
        <p:nvSpPr>
          <p:cNvPr id="3" name="2 Marcador de contenido"/>
          <p:cNvSpPr>
            <a:spLocks noGrp="1"/>
          </p:cNvSpPr>
          <p:nvPr>
            <p:ph idx="1"/>
          </p:nvPr>
        </p:nvSpPr>
        <p:spPr/>
        <p:txBody>
          <a:bodyPr/>
          <a:lstStyle/>
          <a:p>
            <a:endParaRPr lang="es-MX" dirty="0" smtClean="0"/>
          </a:p>
          <a:p>
            <a:pPr algn="just"/>
            <a:r>
              <a:rPr lang="es-MX" dirty="0" smtClean="0"/>
              <a:t>Para favorecer la integración Ausubel recomienda el uso de organizadores previos que sirvan de anclaje para el nuevo aprendizaje y que conduzcan al desarrollo  de conceptos integradores, que a su vez, faciliten el aprendizaje posterior.</a:t>
            </a:r>
            <a:endParaRPr lang="es-MX" dirty="0"/>
          </a:p>
        </p:txBody>
      </p:sp>
    </p:spTree>
    <p:extLst>
      <p:ext uri="{BB962C8B-B14F-4D97-AF65-F5344CB8AC3E}">
        <p14:creationId xmlns:p14="http://schemas.microsoft.com/office/powerpoint/2010/main" val="241600015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84163" y="457200"/>
            <a:ext cx="8574087" cy="1141022"/>
          </a:xfrm>
        </p:spPr>
        <p:txBody>
          <a:bodyPr>
            <a:normAutofit fontScale="90000"/>
          </a:bodyPr>
          <a:lstStyle/>
          <a:p>
            <a:r>
              <a:rPr lang="es-ES" dirty="0" err="1" smtClean="0"/>
              <a:t>Vigotsky</a:t>
            </a:r>
            <a:r>
              <a:rPr lang="es-ES" dirty="0" smtClean="0"/>
              <a:t>: la zona de desarrollo próximo</a:t>
            </a:r>
            <a:endParaRPr lang="es-ES" dirty="0"/>
          </a:p>
        </p:txBody>
      </p:sp>
      <p:sp>
        <p:nvSpPr>
          <p:cNvPr id="3" name="Marcador de contenido 2"/>
          <p:cNvSpPr>
            <a:spLocks noGrp="1"/>
          </p:cNvSpPr>
          <p:nvPr>
            <p:ph idx="1"/>
          </p:nvPr>
        </p:nvSpPr>
        <p:spPr/>
        <p:txBody>
          <a:bodyPr/>
          <a:lstStyle/>
          <a:p>
            <a:pPr algn="just"/>
            <a:r>
              <a:rPr lang="es-ES" dirty="0" err="1" smtClean="0"/>
              <a:t>Vigotsky</a:t>
            </a:r>
            <a:r>
              <a:rPr lang="es-ES" dirty="0" smtClean="0"/>
              <a:t> plantea que para </a:t>
            </a:r>
            <a:r>
              <a:rPr lang="es-ES" dirty="0" smtClean="0"/>
              <a:t>desarrollar su estructura cognoscitiva, o para pasar de un pensamiento primario y/o natural, a un pensamiento constituido por funciones psíquicas superiores, el niño internaliza paulatinamente la cultura, se la apropia, la transforma y domina gracias a su entorno social y a la interacción con los adultos</a:t>
            </a:r>
            <a:r>
              <a:rPr lang="es-ES" dirty="0" smtClean="0"/>
              <a:t>.</a:t>
            </a:r>
          </a:p>
          <a:p>
            <a:pPr marL="0" lvl="0" indent="0" algn="r">
              <a:buNone/>
            </a:pPr>
            <a:r>
              <a:rPr lang="es-MX" dirty="0"/>
              <a:t>Da Silva y </a:t>
            </a:r>
            <a:r>
              <a:rPr lang="es-MX" dirty="0" err="1"/>
              <a:t>Signoret</a:t>
            </a:r>
            <a:r>
              <a:rPr lang="es-MX" dirty="0"/>
              <a:t> (</a:t>
            </a:r>
            <a:r>
              <a:rPr lang="es-MX" dirty="0" smtClean="0"/>
              <a:t>2005:101)</a:t>
            </a:r>
            <a:endParaRPr lang="es-MX" dirty="0"/>
          </a:p>
          <a:p>
            <a:pPr algn="just"/>
            <a:endParaRPr lang="es-ES" dirty="0" smtClean="0"/>
          </a:p>
          <a:p>
            <a:pPr algn="just"/>
            <a:endParaRPr lang="es-ES" dirty="0"/>
          </a:p>
          <a:p>
            <a:pPr algn="just"/>
            <a:endParaRPr lang="es-ES" dirty="0"/>
          </a:p>
        </p:txBody>
      </p:sp>
    </p:spTree>
    <p:extLst>
      <p:ext uri="{BB962C8B-B14F-4D97-AF65-F5344CB8AC3E}">
        <p14:creationId xmlns:p14="http://schemas.microsoft.com/office/powerpoint/2010/main" val="100557889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84163" y="457200"/>
            <a:ext cx="8574087" cy="1141022"/>
          </a:xfrm>
        </p:spPr>
        <p:txBody>
          <a:bodyPr>
            <a:normAutofit fontScale="90000"/>
          </a:bodyPr>
          <a:lstStyle/>
          <a:p>
            <a:r>
              <a:rPr lang="es-ES" dirty="0" err="1" smtClean="0"/>
              <a:t>Vigotsky</a:t>
            </a:r>
            <a:r>
              <a:rPr lang="es-ES" dirty="0" smtClean="0"/>
              <a:t>: la zona de desarrollo próxima</a:t>
            </a:r>
            <a:endParaRPr lang="es-ES" dirty="0"/>
          </a:p>
        </p:txBody>
      </p:sp>
      <p:sp>
        <p:nvSpPr>
          <p:cNvPr id="3" name="Marcador de contenido 2"/>
          <p:cNvSpPr>
            <a:spLocks noGrp="1"/>
          </p:cNvSpPr>
          <p:nvPr>
            <p:ph idx="1"/>
          </p:nvPr>
        </p:nvSpPr>
        <p:spPr/>
        <p:txBody>
          <a:bodyPr>
            <a:normAutofit fontScale="92500" lnSpcReduction="20000"/>
          </a:bodyPr>
          <a:lstStyle/>
          <a:p>
            <a:pPr algn="just"/>
            <a:r>
              <a:rPr lang="es-ES" dirty="0" smtClean="0"/>
              <a:t>Durante la interacción, los adultos le ofrecen nuevos temas, retos y problemas para resolver. </a:t>
            </a:r>
            <a:endParaRPr lang="es-ES" dirty="0"/>
          </a:p>
          <a:p>
            <a:pPr algn="just"/>
            <a:r>
              <a:rPr lang="es-ES" dirty="0" smtClean="0"/>
              <a:t>Con la intromisión de nuevos temas, los adultos abren una zona que deberá cruzar el infante para crecer cognoscitiva e intelectualmente. El adulto acompaña al </a:t>
            </a:r>
            <a:r>
              <a:rPr lang="es-ES" dirty="0" smtClean="0"/>
              <a:t>niño</a:t>
            </a:r>
            <a:r>
              <a:rPr lang="es-ES" dirty="0"/>
              <a:t>.</a:t>
            </a:r>
            <a:endParaRPr lang="es-ES" dirty="0"/>
          </a:p>
          <a:p>
            <a:pPr algn="just"/>
            <a:r>
              <a:rPr lang="es-ES" dirty="0" smtClean="0"/>
              <a:t>A este nuevo espacio </a:t>
            </a:r>
            <a:r>
              <a:rPr lang="es-ES" dirty="0" err="1" smtClean="0"/>
              <a:t>Vigotsky</a:t>
            </a:r>
            <a:r>
              <a:rPr lang="es-ES" dirty="0" smtClean="0"/>
              <a:t> lo llama </a:t>
            </a:r>
            <a:r>
              <a:rPr lang="es-ES" b="1" dirty="0" smtClean="0"/>
              <a:t>“Zona de desarrollo próximo”</a:t>
            </a:r>
            <a:r>
              <a:rPr lang="es-ES" dirty="0" smtClean="0"/>
              <a:t>, y lo define como la distancia entre el nivel real de desarrollo determinado por la capacidad de resolver independientemente un problema, y el nivel de desarrollo </a:t>
            </a:r>
            <a:r>
              <a:rPr lang="es-ES" dirty="0" err="1" smtClean="0"/>
              <a:t>potencil</a:t>
            </a:r>
            <a:r>
              <a:rPr lang="es-ES" dirty="0" smtClean="0"/>
              <a:t>, determinado a través de la resolución de un problema bajo.</a:t>
            </a:r>
            <a:endParaRPr lang="es-ES" dirty="0"/>
          </a:p>
        </p:txBody>
      </p:sp>
    </p:spTree>
    <p:extLst>
      <p:ext uri="{BB962C8B-B14F-4D97-AF65-F5344CB8AC3E}">
        <p14:creationId xmlns:p14="http://schemas.microsoft.com/office/powerpoint/2010/main" val="396800899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84163" y="457200"/>
            <a:ext cx="8574087" cy="1141022"/>
          </a:xfrm>
        </p:spPr>
        <p:txBody>
          <a:bodyPr>
            <a:normAutofit fontScale="90000"/>
          </a:bodyPr>
          <a:lstStyle/>
          <a:p>
            <a:r>
              <a:rPr lang="es-ES" dirty="0" err="1" smtClean="0"/>
              <a:t>Vigotsky</a:t>
            </a:r>
            <a:r>
              <a:rPr lang="es-ES" dirty="0" smtClean="0"/>
              <a:t>: la zona de desarrollo próxima</a:t>
            </a:r>
            <a:endParaRPr lang="es-ES" dirty="0"/>
          </a:p>
        </p:txBody>
      </p:sp>
      <p:sp>
        <p:nvSpPr>
          <p:cNvPr id="3" name="Marcador de contenido 2"/>
          <p:cNvSpPr>
            <a:spLocks noGrp="1"/>
          </p:cNvSpPr>
          <p:nvPr>
            <p:ph idx="1"/>
          </p:nvPr>
        </p:nvSpPr>
        <p:spPr/>
        <p:txBody>
          <a:bodyPr>
            <a:normAutofit/>
          </a:bodyPr>
          <a:lstStyle/>
          <a:p>
            <a:pPr algn="just"/>
            <a:r>
              <a:rPr lang="es-ES" dirty="0" smtClean="0"/>
              <a:t>Para lograr el desarrollo, la ZDP no debe estar muy alejada del nivel cognitivo real del niño</a:t>
            </a:r>
            <a:r>
              <a:rPr lang="es-ES" dirty="0" smtClean="0"/>
              <a:t>.</a:t>
            </a:r>
            <a:endParaRPr lang="es-ES" dirty="0"/>
          </a:p>
          <a:p>
            <a:pPr algn="just"/>
            <a:r>
              <a:rPr lang="es-ES" dirty="0" smtClean="0"/>
              <a:t>Este autor propone funcionar en espiral, es decir, partir del conocimiento cotidiano y concreto del niño, ampliarlo gracias a la apertura de la ZDP y, en cada nueva etapa retomar el conocimiento previamente adquirido</a:t>
            </a:r>
            <a:r>
              <a:rPr lang="es-ES" dirty="0" smtClean="0"/>
              <a:t>.</a:t>
            </a:r>
            <a:endParaRPr lang="es-ES" dirty="0"/>
          </a:p>
          <a:p>
            <a:pPr algn="just"/>
            <a:r>
              <a:rPr lang="es-ES" dirty="0" smtClean="0"/>
              <a:t>La importancia del lenguaje en el desarrollo cognoscitivo del niño.</a:t>
            </a:r>
            <a:endParaRPr lang="es-ES" dirty="0"/>
          </a:p>
        </p:txBody>
      </p:sp>
    </p:spTree>
    <p:extLst>
      <p:ext uri="{BB962C8B-B14F-4D97-AF65-F5344CB8AC3E}">
        <p14:creationId xmlns:p14="http://schemas.microsoft.com/office/powerpoint/2010/main" val="41388215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84163" y="472440"/>
            <a:ext cx="8574087" cy="1125782"/>
          </a:xfrm>
        </p:spPr>
        <p:txBody>
          <a:bodyPr/>
          <a:lstStyle/>
          <a:p>
            <a:r>
              <a:rPr lang="es-ES" dirty="0" smtClean="0"/>
              <a:t>Bruner: el andamiaje</a:t>
            </a:r>
            <a:endParaRPr lang="es-ES" dirty="0"/>
          </a:p>
        </p:txBody>
      </p:sp>
      <p:sp>
        <p:nvSpPr>
          <p:cNvPr id="3" name="Marcador de contenido 2"/>
          <p:cNvSpPr>
            <a:spLocks noGrp="1"/>
          </p:cNvSpPr>
          <p:nvPr>
            <p:ph idx="1"/>
          </p:nvPr>
        </p:nvSpPr>
        <p:spPr/>
        <p:txBody>
          <a:bodyPr>
            <a:normAutofit lnSpcReduction="10000"/>
          </a:bodyPr>
          <a:lstStyle/>
          <a:p>
            <a:r>
              <a:rPr lang="es-ES" dirty="0" smtClean="0"/>
              <a:t>El “andamiaje” consiste en aceptar sólo aquello que el niño es capaz de hacer, completando el adulto el resto de la tarea</a:t>
            </a:r>
            <a:r>
              <a:rPr lang="es-ES" dirty="0" smtClean="0"/>
              <a:t>.</a:t>
            </a:r>
            <a:endParaRPr lang="es-ES" dirty="0"/>
          </a:p>
          <a:p>
            <a:pPr marL="0" indent="0">
              <a:buNone/>
            </a:pPr>
            <a:r>
              <a:rPr lang="es-ES" dirty="0" smtClean="0"/>
              <a:t>     La </a:t>
            </a:r>
            <a:r>
              <a:rPr lang="es-ES" dirty="0" smtClean="0"/>
              <a:t>madre complica la tarea:</a:t>
            </a:r>
          </a:p>
          <a:p>
            <a:pPr marL="662940" lvl="1" indent="-342900">
              <a:buFont typeface="+mj-lt"/>
              <a:buAutoNum type="arabicPeriod"/>
            </a:pPr>
            <a:r>
              <a:rPr lang="es-ES" dirty="0" smtClean="0"/>
              <a:t>Dar ejemplos</a:t>
            </a:r>
          </a:p>
          <a:p>
            <a:pPr marL="662940" lvl="1" indent="-342900">
              <a:buFont typeface="+mj-lt"/>
              <a:buAutoNum type="arabicPeriod"/>
            </a:pPr>
            <a:r>
              <a:rPr lang="es-ES" dirty="0" smtClean="0"/>
              <a:t>Dar pistas</a:t>
            </a:r>
          </a:p>
          <a:p>
            <a:pPr marL="662940" lvl="1" indent="-342900">
              <a:buFont typeface="+mj-lt"/>
              <a:buAutoNum type="arabicPeriod"/>
            </a:pPr>
            <a:r>
              <a:rPr lang="es-ES" dirty="0" smtClean="0"/>
              <a:t>Dar apoyo (andamiaje)</a:t>
            </a:r>
          </a:p>
          <a:p>
            <a:pPr marL="662940" lvl="1" indent="-342900">
              <a:buFont typeface="+mj-lt"/>
              <a:buAutoNum type="arabicPeriod"/>
            </a:pPr>
            <a:r>
              <a:rPr lang="es-ES" dirty="0" smtClean="0"/>
              <a:t>Subir el listón</a:t>
            </a:r>
          </a:p>
          <a:p>
            <a:pPr marL="662940" lvl="1" indent="-342900">
              <a:buFont typeface="+mj-lt"/>
              <a:buAutoNum type="arabicPeriod"/>
            </a:pPr>
            <a:r>
              <a:rPr lang="es-ES" dirty="0" smtClean="0"/>
              <a:t>Dar </a:t>
            </a:r>
            <a:r>
              <a:rPr lang="es-ES" dirty="0" smtClean="0"/>
              <a:t>instrucciones</a:t>
            </a:r>
          </a:p>
          <a:p>
            <a:pPr marL="320040" lvl="1" indent="0" algn="r">
              <a:buNone/>
            </a:pPr>
            <a:r>
              <a:rPr lang="es-MX" sz="2400" dirty="0"/>
              <a:t>Da Silva y </a:t>
            </a:r>
            <a:r>
              <a:rPr lang="es-MX" sz="2400" dirty="0" err="1"/>
              <a:t>Signoret</a:t>
            </a:r>
            <a:r>
              <a:rPr lang="es-MX" sz="2400" dirty="0"/>
              <a:t> (</a:t>
            </a:r>
            <a:r>
              <a:rPr lang="es-MX" sz="2400" dirty="0" smtClean="0"/>
              <a:t>2005:103)</a:t>
            </a:r>
            <a:endParaRPr lang="es-MX" sz="2400" dirty="0"/>
          </a:p>
          <a:p>
            <a:pPr marL="662940" lvl="1" indent="-342900">
              <a:buFont typeface="+mj-lt"/>
              <a:buAutoNum type="arabicPeriod"/>
            </a:pPr>
            <a:endParaRPr lang="es-ES" dirty="0" smtClean="0"/>
          </a:p>
          <a:p>
            <a:pPr marL="662940" lvl="1" indent="-342900">
              <a:buFont typeface="+mj-lt"/>
              <a:buAutoNum type="arabicPeriod"/>
            </a:pPr>
            <a:endParaRPr lang="es-ES" dirty="0"/>
          </a:p>
        </p:txBody>
      </p:sp>
    </p:spTree>
    <p:extLst>
      <p:ext uri="{BB962C8B-B14F-4D97-AF65-F5344CB8AC3E}">
        <p14:creationId xmlns:p14="http://schemas.microsoft.com/office/powerpoint/2010/main" val="398551552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84163" y="457200"/>
            <a:ext cx="8574087" cy="1141022"/>
          </a:xfrm>
        </p:spPr>
        <p:txBody>
          <a:bodyPr/>
          <a:lstStyle/>
          <a:p>
            <a:r>
              <a:rPr lang="es-ES" dirty="0" smtClean="0"/>
              <a:t>Bruner: el andamiaje</a:t>
            </a:r>
            <a:endParaRPr lang="es-ES" dirty="0"/>
          </a:p>
        </p:txBody>
      </p:sp>
      <p:sp>
        <p:nvSpPr>
          <p:cNvPr id="3" name="Marcador de contenido 2"/>
          <p:cNvSpPr>
            <a:spLocks noGrp="1"/>
          </p:cNvSpPr>
          <p:nvPr>
            <p:ph idx="1"/>
          </p:nvPr>
        </p:nvSpPr>
        <p:spPr/>
        <p:txBody>
          <a:bodyPr>
            <a:normAutofit fontScale="92500" lnSpcReduction="10000"/>
          </a:bodyPr>
          <a:lstStyle/>
          <a:p>
            <a:pPr lvl="1" algn="just"/>
            <a:r>
              <a:rPr lang="es-ES" dirty="0" smtClean="0"/>
              <a:t>Al andamiaje lingüístico, Bruner lo llama sistema de apoyo para la adquisición del lenguaje (SAAL). Consiste en darle prioridad a la pragmática antes que a otros niveles lingüísticos como la sintaxis, la fonología y a semántica.</a:t>
            </a:r>
          </a:p>
          <a:p>
            <a:pPr lvl="1" algn="just"/>
            <a:endParaRPr lang="es-ES" dirty="0"/>
          </a:p>
          <a:p>
            <a:pPr lvl="1" algn="just"/>
            <a:r>
              <a:rPr lang="es-ES" dirty="0" smtClean="0"/>
              <a:t>Concuerda con </a:t>
            </a:r>
            <a:r>
              <a:rPr lang="es-ES" dirty="0" err="1" smtClean="0"/>
              <a:t>Vigotsky</a:t>
            </a:r>
            <a:r>
              <a:rPr lang="es-ES" dirty="0" smtClean="0"/>
              <a:t> en el hecho de que la educación abre camino al desarrollo cognitivo del </a:t>
            </a:r>
            <a:r>
              <a:rPr lang="es-ES" dirty="0"/>
              <a:t>n</a:t>
            </a:r>
            <a:r>
              <a:rPr lang="es-ES" dirty="0" smtClean="0"/>
              <a:t>iño.</a:t>
            </a:r>
          </a:p>
          <a:p>
            <a:pPr lvl="1" algn="just"/>
            <a:endParaRPr lang="es-ES" dirty="0"/>
          </a:p>
          <a:p>
            <a:pPr lvl="1" algn="just"/>
            <a:r>
              <a:rPr lang="es-ES" dirty="0" smtClean="0"/>
              <a:t>Resalta la idea de que en sus acciones el niño tiene la intención de averiguar, confirmar hipótesis, aprender, desarrollar capacidades cognitivas, y los actos de la madre toman en cuenta esa intencionalidad. </a:t>
            </a:r>
          </a:p>
          <a:p>
            <a:pPr marL="320040" lvl="1" indent="0">
              <a:buNone/>
            </a:pPr>
            <a:endParaRPr lang="es-ES" dirty="0"/>
          </a:p>
          <a:p>
            <a:pPr marL="320040" lvl="1" indent="0">
              <a:buNone/>
            </a:pPr>
            <a:endParaRPr lang="es-ES" dirty="0"/>
          </a:p>
        </p:txBody>
      </p:sp>
    </p:spTree>
    <p:extLst>
      <p:ext uri="{BB962C8B-B14F-4D97-AF65-F5344CB8AC3E}">
        <p14:creationId xmlns:p14="http://schemas.microsoft.com/office/powerpoint/2010/main" val="297731800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4163" y="457200"/>
            <a:ext cx="8574087" cy="1141022"/>
          </a:xfrm>
        </p:spPr>
        <p:txBody>
          <a:bodyPr/>
          <a:lstStyle/>
          <a:p>
            <a:r>
              <a:rPr lang="es-MX" dirty="0" smtClean="0"/>
              <a:t>Referencia</a:t>
            </a:r>
            <a:endParaRPr lang="es-MX" dirty="0"/>
          </a:p>
        </p:txBody>
      </p:sp>
      <p:sp>
        <p:nvSpPr>
          <p:cNvPr id="3" name="2 Marcador de contenido"/>
          <p:cNvSpPr>
            <a:spLocks noGrp="1"/>
          </p:cNvSpPr>
          <p:nvPr>
            <p:ph idx="1"/>
          </p:nvPr>
        </p:nvSpPr>
        <p:spPr/>
        <p:txBody>
          <a:bodyPr/>
          <a:lstStyle/>
          <a:p>
            <a:pPr>
              <a:spcBef>
                <a:spcPts val="600"/>
              </a:spcBef>
            </a:pPr>
            <a:r>
              <a:rPr lang="es-MX" dirty="0" smtClean="0"/>
              <a:t>Da </a:t>
            </a:r>
            <a:r>
              <a:rPr lang="es-MX" dirty="0" smtClean="0"/>
              <a:t>Silva, M. y </a:t>
            </a:r>
            <a:r>
              <a:rPr lang="es-MX" dirty="0" err="1" smtClean="0"/>
              <a:t>Aline</a:t>
            </a:r>
            <a:r>
              <a:rPr lang="es-MX" dirty="0" smtClean="0"/>
              <a:t> </a:t>
            </a:r>
            <a:r>
              <a:rPr lang="es-MX" dirty="0" err="1" smtClean="0"/>
              <a:t>Signoret</a:t>
            </a:r>
            <a:r>
              <a:rPr lang="es-MX" dirty="0" smtClean="0"/>
              <a:t> (2005)</a:t>
            </a:r>
          </a:p>
          <a:p>
            <a:pPr marL="45720" indent="0" algn="just">
              <a:spcBef>
                <a:spcPts val="600"/>
              </a:spcBef>
              <a:buNone/>
            </a:pPr>
            <a:r>
              <a:rPr lang="es-MX" dirty="0" smtClean="0"/>
              <a:t>Temas </a:t>
            </a:r>
            <a:r>
              <a:rPr lang="es-MX" dirty="0" smtClean="0"/>
              <a:t>sobre la adquisición de una segunda </a:t>
            </a:r>
            <a:r>
              <a:rPr lang="es-MX" dirty="0" smtClean="0"/>
              <a:t>lengua. Trillas</a:t>
            </a:r>
            <a:r>
              <a:rPr lang="es-MX" dirty="0" smtClean="0"/>
              <a:t>: México</a:t>
            </a:r>
            <a:endParaRPr lang="es-MX" dirty="0"/>
          </a:p>
        </p:txBody>
      </p:sp>
    </p:spTree>
    <p:extLst>
      <p:ext uri="{BB962C8B-B14F-4D97-AF65-F5344CB8AC3E}">
        <p14:creationId xmlns:p14="http://schemas.microsoft.com/office/powerpoint/2010/main" val="22195768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84163" y="463138"/>
            <a:ext cx="8574087" cy="1135084"/>
          </a:xfrm>
        </p:spPr>
        <p:txBody>
          <a:bodyPr/>
          <a:lstStyle/>
          <a:p>
            <a:r>
              <a:rPr lang="es-MX" dirty="0" smtClean="0"/>
              <a:t>Guía explicativa</a:t>
            </a:r>
            <a:endParaRPr lang="es-MX" dirty="0"/>
          </a:p>
        </p:txBody>
      </p:sp>
      <p:sp>
        <p:nvSpPr>
          <p:cNvPr id="3" name="Marcador de contenido 2"/>
          <p:cNvSpPr>
            <a:spLocks noGrp="1"/>
          </p:cNvSpPr>
          <p:nvPr>
            <p:ph idx="1"/>
          </p:nvPr>
        </p:nvSpPr>
        <p:spPr/>
        <p:txBody>
          <a:bodyPr/>
          <a:lstStyle/>
          <a:p>
            <a:pPr algn="just"/>
            <a:r>
              <a:rPr lang="es-MX" dirty="0" smtClean="0"/>
              <a:t>Esta presentación fue diseñada para utilizarse como material didáctico de sólo visión </a:t>
            </a:r>
            <a:r>
              <a:rPr lang="es-MX" dirty="0" err="1" smtClean="0"/>
              <a:t>proyectables</a:t>
            </a:r>
            <a:r>
              <a:rPr lang="es-MX" dirty="0" smtClean="0"/>
              <a:t>.</a:t>
            </a:r>
          </a:p>
          <a:p>
            <a:pPr algn="just"/>
            <a:r>
              <a:rPr lang="es-MX" dirty="0" smtClean="0"/>
              <a:t>Los temas que se desarrollan </a:t>
            </a:r>
            <a:r>
              <a:rPr lang="es-MX" dirty="0" smtClean="0"/>
              <a:t>son la teoría conductista de Watson, </a:t>
            </a:r>
            <a:r>
              <a:rPr lang="es-MX" dirty="0" err="1" smtClean="0"/>
              <a:t>Skinner</a:t>
            </a:r>
            <a:r>
              <a:rPr lang="es-MX" dirty="0" smtClean="0"/>
              <a:t> y </a:t>
            </a:r>
            <a:r>
              <a:rPr lang="es-MX" dirty="0" err="1" smtClean="0"/>
              <a:t>Pavlov</a:t>
            </a:r>
            <a:r>
              <a:rPr lang="es-MX" dirty="0" smtClean="0"/>
              <a:t>, así como la teoría </a:t>
            </a:r>
            <a:r>
              <a:rPr lang="es-MX" dirty="0" err="1" smtClean="0"/>
              <a:t>cognoscitivista</a:t>
            </a:r>
            <a:r>
              <a:rPr lang="es-MX" dirty="0"/>
              <a:t> </a:t>
            </a:r>
            <a:r>
              <a:rPr lang="es-MX" dirty="0" smtClean="0"/>
              <a:t>de Piaget, Ausubel, </a:t>
            </a:r>
            <a:r>
              <a:rPr lang="es-MX" dirty="0" err="1" smtClean="0"/>
              <a:t>Vigotsky</a:t>
            </a:r>
            <a:r>
              <a:rPr lang="es-MX" dirty="0" smtClean="0"/>
              <a:t> y Bruner.</a:t>
            </a:r>
            <a:endParaRPr lang="es-MX" dirty="0"/>
          </a:p>
        </p:txBody>
      </p:sp>
    </p:spTree>
    <p:extLst>
      <p:ext uri="{BB962C8B-B14F-4D97-AF65-F5344CB8AC3E}">
        <p14:creationId xmlns:p14="http://schemas.microsoft.com/office/powerpoint/2010/main" val="8838553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4163" y="472440"/>
            <a:ext cx="8574087" cy="1125782"/>
          </a:xfrm>
        </p:spPr>
        <p:txBody>
          <a:bodyPr/>
          <a:lstStyle/>
          <a:p>
            <a:r>
              <a:rPr lang="es-MX" dirty="0" smtClean="0"/>
              <a:t>Conductismo</a:t>
            </a:r>
            <a:endParaRPr lang="es-MX"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4033245643"/>
              </p:ext>
            </p:extLst>
          </p:nvPr>
        </p:nvGraphicFramePr>
        <p:xfrm>
          <a:off x="959644" y="2500313"/>
          <a:ext cx="7222331" cy="29896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7401777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4163" y="457200"/>
            <a:ext cx="8574087" cy="1141022"/>
          </a:xfrm>
        </p:spPr>
        <p:txBody>
          <a:bodyPr/>
          <a:lstStyle/>
          <a:p>
            <a:r>
              <a:rPr lang="es-MX" dirty="0" smtClean="0"/>
              <a:t>John B. Watson</a:t>
            </a:r>
            <a:endParaRPr lang="es-MX" dirty="0"/>
          </a:p>
        </p:txBody>
      </p:sp>
      <p:sp>
        <p:nvSpPr>
          <p:cNvPr id="3" name="2 Marcador de contenido"/>
          <p:cNvSpPr>
            <a:spLocks noGrp="1"/>
          </p:cNvSpPr>
          <p:nvPr>
            <p:ph idx="1"/>
          </p:nvPr>
        </p:nvSpPr>
        <p:spPr/>
        <p:txBody>
          <a:bodyPr>
            <a:normAutofit/>
          </a:bodyPr>
          <a:lstStyle/>
          <a:p>
            <a:pPr lvl="0" algn="just"/>
            <a:r>
              <a:rPr lang="es-MX" sz="1800" dirty="0" smtClean="0"/>
              <a:t>Funda el conductismo en 1913 </a:t>
            </a:r>
            <a:r>
              <a:rPr lang="es-MX" sz="1800" i="1" dirty="0" smtClean="0"/>
              <a:t>«</a:t>
            </a:r>
            <a:r>
              <a:rPr lang="es-MX" sz="1800" i="1" dirty="0" err="1"/>
              <a:t>Psychology</a:t>
            </a:r>
            <a:r>
              <a:rPr lang="es-MX" sz="1800" i="1" dirty="0"/>
              <a:t> as </a:t>
            </a:r>
            <a:r>
              <a:rPr lang="es-MX" sz="1800" i="1" dirty="0" err="1"/>
              <a:t>the</a:t>
            </a:r>
            <a:r>
              <a:rPr lang="es-MX" sz="1800" i="1" dirty="0"/>
              <a:t> </a:t>
            </a:r>
            <a:r>
              <a:rPr lang="es-MX" sz="1800" i="1" dirty="0" err="1"/>
              <a:t>behaviorist</a:t>
            </a:r>
            <a:r>
              <a:rPr lang="es-MX" sz="1800" i="1" dirty="0"/>
              <a:t> </a:t>
            </a:r>
            <a:r>
              <a:rPr lang="es-MX" sz="1800" i="1" dirty="0" err="1"/>
              <a:t>views</a:t>
            </a:r>
            <a:r>
              <a:rPr lang="es-MX" sz="1800" i="1" dirty="0"/>
              <a:t>»</a:t>
            </a:r>
          </a:p>
          <a:p>
            <a:pPr algn="just"/>
            <a:r>
              <a:rPr lang="es-MX" sz="1800" dirty="0"/>
              <a:t>Rechazó conceptos como conciencia, sensación, voluntad y los sustituyó por </a:t>
            </a:r>
            <a:r>
              <a:rPr lang="es-MX" sz="1800" b="1" dirty="0" smtClean="0"/>
              <a:t>conducta.</a:t>
            </a:r>
            <a:endParaRPr lang="es-MX" sz="1800" b="1" dirty="0"/>
          </a:p>
          <a:p>
            <a:pPr lvl="0" algn="just"/>
            <a:r>
              <a:rPr lang="es-MX" sz="1800" i="1" dirty="0"/>
              <a:t> </a:t>
            </a:r>
            <a:r>
              <a:rPr lang="es-MX" sz="1800" dirty="0"/>
              <a:t>La conducta se refer</a:t>
            </a:r>
            <a:r>
              <a:rPr lang="es-MX" sz="1800" dirty="0"/>
              <a:t>í</a:t>
            </a:r>
            <a:r>
              <a:rPr lang="es-MX" sz="1800" dirty="0"/>
              <a:t>a a las actividades de un organismo que pod</a:t>
            </a:r>
            <a:r>
              <a:rPr lang="es-MX" sz="1800" dirty="0"/>
              <a:t>í</a:t>
            </a:r>
            <a:r>
              <a:rPr lang="es-MX" sz="1800" dirty="0"/>
              <a:t>a </a:t>
            </a:r>
            <a:r>
              <a:rPr lang="es-MX" sz="1800" dirty="0" smtClean="0"/>
              <a:t>observarse.</a:t>
            </a:r>
            <a:endParaRPr lang="es-MX" sz="1800" dirty="0"/>
          </a:p>
          <a:p>
            <a:pPr lvl="0" algn="just"/>
            <a:r>
              <a:rPr lang="es-MX" sz="1800" dirty="0"/>
              <a:t>La psicología de la conducta debe considerar los eventos observables. P</a:t>
            </a:r>
            <a:r>
              <a:rPr lang="es-MX" sz="1800" dirty="0" smtClean="0"/>
              <a:t>ara </a:t>
            </a:r>
            <a:r>
              <a:rPr lang="es-MX" sz="1800" dirty="0"/>
              <a:t>Watson, la psicología es una ciencia objetiva y experimental cuyo objeto de estudio es la conducta observable y verificable</a:t>
            </a:r>
            <a:r>
              <a:rPr lang="es-MX" sz="1800" dirty="0" smtClean="0"/>
              <a:t>.</a:t>
            </a:r>
            <a:endParaRPr lang="es-MX" dirty="0"/>
          </a:p>
          <a:p>
            <a:pPr marL="0" lvl="0" indent="0" algn="r">
              <a:buNone/>
            </a:pPr>
            <a:r>
              <a:rPr lang="es-MX" sz="1800" dirty="0" smtClean="0"/>
              <a:t>Da Silva y </a:t>
            </a:r>
            <a:r>
              <a:rPr lang="es-MX" sz="1800" dirty="0" err="1" smtClean="0"/>
              <a:t>Signoret</a:t>
            </a:r>
            <a:r>
              <a:rPr lang="es-MX" sz="1800" dirty="0" smtClean="0"/>
              <a:t> (2005:65)</a:t>
            </a:r>
            <a:endParaRPr lang="es-MX" sz="1800" dirty="0"/>
          </a:p>
        </p:txBody>
      </p:sp>
    </p:spTree>
    <p:extLst>
      <p:ext uri="{BB962C8B-B14F-4D97-AF65-F5344CB8AC3E}">
        <p14:creationId xmlns:p14="http://schemas.microsoft.com/office/powerpoint/2010/main" val="356578822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84163" y="487680"/>
            <a:ext cx="8574087" cy="1110542"/>
          </a:xfrm>
        </p:spPr>
        <p:txBody>
          <a:bodyPr/>
          <a:lstStyle/>
          <a:p>
            <a:r>
              <a:rPr lang="es-MX" dirty="0"/>
              <a:t>John B. Watson</a:t>
            </a:r>
          </a:p>
        </p:txBody>
      </p:sp>
      <p:sp>
        <p:nvSpPr>
          <p:cNvPr id="3" name="Marcador de contenido 2"/>
          <p:cNvSpPr>
            <a:spLocks noGrp="1"/>
          </p:cNvSpPr>
          <p:nvPr>
            <p:ph idx="1"/>
          </p:nvPr>
        </p:nvSpPr>
        <p:spPr/>
        <p:txBody>
          <a:bodyPr>
            <a:normAutofit/>
          </a:bodyPr>
          <a:lstStyle/>
          <a:p>
            <a:pPr lvl="0" algn="just"/>
            <a:r>
              <a:rPr lang="es-MX" sz="1800" dirty="0"/>
              <a:t>El método de la psicología es el método experimental, y su problema central es la descripción, la predicción y el control de la conducta</a:t>
            </a:r>
            <a:r>
              <a:rPr lang="es-MX" sz="1800" dirty="0" smtClean="0"/>
              <a:t>.</a:t>
            </a:r>
          </a:p>
          <a:p>
            <a:pPr lvl="0" algn="just"/>
            <a:r>
              <a:rPr lang="es-MX" sz="1800" dirty="0" smtClean="0"/>
              <a:t>El conductismo fundado por Watson tuvo una gran influencia en la psicología contemporánea al rechazar el estudio de las experiencias mentales y por otro el método de obtención de datos de la psicología filosófica.</a:t>
            </a:r>
          </a:p>
          <a:p>
            <a:pPr lvl="0" algn="just"/>
            <a:r>
              <a:rPr lang="es-MX" sz="1800" dirty="0" smtClean="0"/>
              <a:t>A pesar de haber sufrido muchas correcciones, desde su formulación por Watson,  el conductismo se mantuvo como corriente psicológica de prestigio, particularmente por el trabajo de </a:t>
            </a:r>
            <a:r>
              <a:rPr lang="es-MX" sz="1800" dirty="0" err="1" smtClean="0"/>
              <a:t>Skinner</a:t>
            </a:r>
            <a:r>
              <a:rPr lang="es-MX" sz="1800" dirty="0" smtClean="0"/>
              <a:t> (1938).</a:t>
            </a:r>
            <a:endParaRPr lang="es-MX" sz="1800" dirty="0"/>
          </a:p>
        </p:txBody>
      </p:sp>
    </p:spTree>
    <p:extLst>
      <p:ext uri="{BB962C8B-B14F-4D97-AF65-F5344CB8AC3E}">
        <p14:creationId xmlns:p14="http://schemas.microsoft.com/office/powerpoint/2010/main" val="7337352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4163" y="457200"/>
            <a:ext cx="8574087" cy="1141022"/>
          </a:xfrm>
        </p:spPr>
        <p:txBody>
          <a:bodyPr/>
          <a:lstStyle/>
          <a:p>
            <a:r>
              <a:rPr lang="es-MX" dirty="0" smtClean="0"/>
              <a:t>B. F. </a:t>
            </a:r>
            <a:r>
              <a:rPr lang="es-MX" dirty="0" err="1" smtClean="0"/>
              <a:t>Skinner</a:t>
            </a:r>
            <a:endParaRPr lang="es-MX" dirty="0"/>
          </a:p>
        </p:txBody>
      </p:sp>
      <p:sp>
        <p:nvSpPr>
          <p:cNvPr id="3" name="2 Marcador de contenido"/>
          <p:cNvSpPr>
            <a:spLocks noGrp="1"/>
          </p:cNvSpPr>
          <p:nvPr>
            <p:ph idx="1"/>
          </p:nvPr>
        </p:nvSpPr>
        <p:spPr/>
        <p:txBody>
          <a:bodyPr/>
          <a:lstStyle/>
          <a:p>
            <a:r>
              <a:rPr lang="es-MX" sz="2000" dirty="0" smtClean="0"/>
              <a:t>Insiste </a:t>
            </a:r>
            <a:r>
              <a:rPr lang="es-MX" sz="2000" dirty="0" smtClean="0"/>
              <a:t>en estudiar la conducta observable.</a:t>
            </a:r>
          </a:p>
          <a:p>
            <a:pPr algn="just"/>
            <a:r>
              <a:rPr lang="es-MX" sz="2000" dirty="0" smtClean="0"/>
              <a:t>La psicología tiene como objetivo la descripci</a:t>
            </a:r>
            <a:r>
              <a:rPr lang="es-MX" sz="2000" dirty="0"/>
              <a:t>ó</a:t>
            </a:r>
            <a:r>
              <a:rPr lang="es-MX" sz="2000" dirty="0" smtClean="0"/>
              <a:t>n, la predicción y el control de la conducta observable</a:t>
            </a:r>
            <a:r>
              <a:rPr lang="es-MX" sz="2000" dirty="0" smtClean="0"/>
              <a:t>.</a:t>
            </a:r>
          </a:p>
          <a:p>
            <a:pPr marL="0" lvl="0" indent="0" algn="r">
              <a:buNone/>
            </a:pPr>
            <a:r>
              <a:rPr lang="es-MX" sz="2000" dirty="0"/>
              <a:t>Da Silva y </a:t>
            </a:r>
            <a:r>
              <a:rPr lang="es-MX" sz="2000" dirty="0" err="1"/>
              <a:t>Signoret</a:t>
            </a:r>
            <a:r>
              <a:rPr lang="es-MX" sz="2000" dirty="0"/>
              <a:t> (2005:65)</a:t>
            </a:r>
          </a:p>
          <a:p>
            <a:pPr algn="just"/>
            <a:endParaRPr lang="es-MX" dirty="0" smtClean="0"/>
          </a:p>
        </p:txBody>
      </p:sp>
    </p:spTree>
    <p:extLst>
      <p:ext uri="{BB962C8B-B14F-4D97-AF65-F5344CB8AC3E}">
        <p14:creationId xmlns:p14="http://schemas.microsoft.com/office/powerpoint/2010/main" val="399739348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4163" y="441960"/>
            <a:ext cx="8574087" cy="1156262"/>
          </a:xfrm>
        </p:spPr>
        <p:txBody>
          <a:bodyPr/>
          <a:lstStyle/>
          <a:p>
            <a:r>
              <a:rPr lang="es-MX" dirty="0"/>
              <a:t>El conductismo para Watson y </a:t>
            </a:r>
            <a:r>
              <a:rPr lang="es-MX" dirty="0" err="1"/>
              <a:t>Skinner</a:t>
            </a:r>
            <a:endParaRPr lang="es-MX" dirty="0"/>
          </a:p>
        </p:txBody>
      </p:sp>
      <p:sp>
        <p:nvSpPr>
          <p:cNvPr id="3" name="2 Marcador de contenido"/>
          <p:cNvSpPr>
            <a:spLocks noGrp="1"/>
          </p:cNvSpPr>
          <p:nvPr>
            <p:ph idx="1"/>
          </p:nvPr>
        </p:nvSpPr>
        <p:spPr/>
        <p:txBody>
          <a:bodyPr>
            <a:normAutofit fontScale="92500" lnSpcReduction="20000"/>
          </a:bodyPr>
          <a:lstStyle/>
          <a:p>
            <a:pPr marL="0" indent="0" algn="just">
              <a:buNone/>
            </a:pPr>
            <a:r>
              <a:rPr lang="es-MX" dirty="0" smtClean="0"/>
              <a:t>Watson y posteriormente </a:t>
            </a:r>
            <a:r>
              <a:rPr lang="es-MX" dirty="0" err="1" smtClean="0"/>
              <a:t>Skinner</a:t>
            </a:r>
            <a:r>
              <a:rPr lang="es-MX" dirty="0" smtClean="0"/>
              <a:t> se interesaron en cómo se establecen los hábitos, es decir, los tipos regulares de conductas aprendidas a través de la asociaci</a:t>
            </a:r>
            <a:r>
              <a:rPr lang="es-MX" dirty="0"/>
              <a:t>ó</a:t>
            </a:r>
            <a:r>
              <a:rPr lang="es-MX" dirty="0" smtClean="0"/>
              <a:t>n entre una </a:t>
            </a:r>
            <a:r>
              <a:rPr lang="es-MX" b="1" dirty="0" smtClean="0"/>
              <a:t>respuesta</a:t>
            </a:r>
            <a:r>
              <a:rPr lang="es-MX" dirty="0" smtClean="0"/>
              <a:t> particular y un </a:t>
            </a:r>
            <a:r>
              <a:rPr lang="es-MX" b="1" dirty="0" smtClean="0"/>
              <a:t>estímulo</a:t>
            </a:r>
            <a:r>
              <a:rPr lang="es-MX" dirty="0" smtClean="0"/>
              <a:t> específico</a:t>
            </a:r>
            <a:r>
              <a:rPr lang="es-MX" dirty="0" smtClean="0"/>
              <a:t>.</a:t>
            </a:r>
            <a:endParaRPr lang="es-MX" dirty="0" smtClean="0"/>
          </a:p>
          <a:p>
            <a:pPr algn="just"/>
            <a:r>
              <a:rPr lang="es-MX" b="1" dirty="0" smtClean="0"/>
              <a:t>Watson:</a:t>
            </a:r>
            <a:r>
              <a:rPr lang="es-MX" dirty="0" smtClean="0"/>
              <a:t> </a:t>
            </a:r>
            <a:r>
              <a:rPr lang="es-MX" b="1" dirty="0" smtClean="0"/>
              <a:t>Conductismo clásico</a:t>
            </a:r>
            <a:r>
              <a:rPr lang="es-MX" dirty="0"/>
              <a:t> </a:t>
            </a:r>
            <a:r>
              <a:rPr lang="es-MX" dirty="0" smtClean="0"/>
              <a:t>→ los est</a:t>
            </a:r>
            <a:r>
              <a:rPr lang="es-MX" dirty="0"/>
              <a:t>í</a:t>
            </a:r>
            <a:r>
              <a:rPr lang="es-MX" dirty="0" smtClean="0"/>
              <a:t>mulos provocan una respuesta y la repetición de la relaci</a:t>
            </a:r>
            <a:r>
              <a:rPr lang="es-MX" dirty="0"/>
              <a:t>ó</a:t>
            </a:r>
            <a:r>
              <a:rPr lang="es-MX" dirty="0" smtClean="0"/>
              <a:t>n entre el est</a:t>
            </a:r>
            <a:r>
              <a:rPr lang="es-MX" dirty="0"/>
              <a:t>í</a:t>
            </a:r>
            <a:r>
              <a:rPr lang="es-MX" dirty="0" smtClean="0"/>
              <a:t>mulo y la respuesta implica que ésta se automatice y que el individuo «aprenda»  o forme una nueva conducta o habito</a:t>
            </a:r>
            <a:r>
              <a:rPr lang="es-MX" dirty="0" smtClean="0"/>
              <a:t>.</a:t>
            </a:r>
            <a:endParaRPr lang="es-MX" dirty="0" smtClean="0"/>
          </a:p>
          <a:p>
            <a:pPr algn="just"/>
            <a:r>
              <a:rPr lang="es-MX" b="1" dirty="0" err="1" smtClean="0"/>
              <a:t>Skinner</a:t>
            </a:r>
            <a:r>
              <a:rPr lang="es-MX" b="1" dirty="0" smtClean="0"/>
              <a:t>:</a:t>
            </a:r>
            <a:r>
              <a:rPr lang="es-MX" dirty="0" smtClean="0"/>
              <a:t> una conducta emerge por la relaci</a:t>
            </a:r>
            <a:r>
              <a:rPr lang="es-MX" dirty="0"/>
              <a:t>ó</a:t>
            </a:r>
            <a:r>
              <a:rPr lang="es-MX" dirty="0" smtClean="0"/>
              <a:t>n entre un estímulo y una respuesta y es mantenida por la relación de un tercer elemento, refuerzo. </a:t>
            </a:r>
            <a:endParaRPr lang="es-MX" dirty="0"/>
          </a:p>
        </p:txBody>
      </p:sp>
    </p:spTree>
    <p:extLst>
      <p:ext uri="{BB962C8B-B14F-4D97-AF65-F5344CB8AC3E}">
        <p14:creationId xmlns:p14="http://schemas.microsoft.com/office/powerpoint/2010/main" val="429248445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theme/theme1.xml><?xml version="1.0" encoding="utf-8"?>
<a:theme xmlns:a="http://schemas.openxmlformats.org/drawingml/2006/main" name="Spectrum">
  <a:themeElements>
    <a:clrScheme name="Spectrum">
      <a:dk1>
        <a:sysClr val="windowText" lastClr="000000"/>
      </a:dk1>
      <a:lt1>
        <a:sysClr val="window" lastClr="FFFFFF"/>
      </a:lt1>
      <a:dk2>
        <a:srgbClr val="252731"/>
      </a:dk2>
      <a:lt2>
        <a:srgbClr val="EAE7E4"/>
      </a:lt2>
      <a:accent1>
        <a:srgbClr val="990000"/>
      </a:accent1>
      <a:accent2>
        <a:srgbClr val="FF6600"/>
      </a:accent2>
      <a:accent3>
        <a:srgbClr val="FFBA00"/>
      </a:accent3>
      <a:accent4>
        <a:srgbClr val="99CC00"/>
      </a:accent4>
      <a:accent5>
        <a:srgbClr val="528A02"/>
      </a:accent5>
      <a:accent6>
        <a:srgbClr val="333333"/>
      </a:accent6>
      <a:hlink>
        <a:srgbClr val="660000"/>
      </a:hlink>
      <a:folHlink>
        <a:srgbClr val="CC3300"/>
      </a:folHlink>
    </a:clrScheme>
    <a:fontScheme name="Spectrum">
      <a:majorFont>
        <a:latin typeface="Corbel"/>
        <a:ea typeface=""/>
        <a:cs typeface=""/>
        <a:font script="Jpan" typeface="ＭＳ ゴシック"/>
        <a:font script="Hans" typeface="宋体"/>
        <a:font script="Hant" typeface="新細明體"/>
      </a:majorFont>
      <a:minorFont>
        <a:latin typeface="Calibri"/>
        <a:ea typeface=""/>
        <a:cs typeface=""/>
        <a:font script="Jpan" typeface="ＭＳ ゴシック"/>
        <a:font script="Hans" typeface="宋体"/>
        <a:font script="Hant" typeface="新細明體"/>
      </a:minorFont>
    </a:fontScheme>
    <a:fmtScheme name="Spectrum">
      <a:fillStyleLst>
        <a:solidFill>
          <a:schemeClr val="phClr"/>
        </a:solidFill>
        <a:gradFill rotWithShape="1">
          <a:gsLst>
            <a:gs pos="0">
              <a:schemeClr val="phClr">
                <a:tint val="100000"/>
                <a:shade val="70000"/>
                <a:satMod val="150000"/>
              </a:schemeClr>
            </a:gs>
            <a:gs pos="100000">
              <a:schemeClr val="phClr">
                <a:tint val="95000"/>
                <a:satMod val="150000"/>
              </a:schemeClr>
            </a:gs>
          </a:gsLst>
          <a:lin ang="16200000" scaled="1"/>
        </a:gradFill>
        <a:gradFill rotWithShape="1">
          <a:gsLst>
            <a:gs pos="0">
              <a:schemeClr val="phClr">
                <a:tint val="95000"/>
                <a:shade val="70000"/>
                <a:satMod val="150000"/>
              </a:schemeClr>
            </a:gs>
            <a:gs pos="100000">
              <a:schemeClr val="phClr">
                <a:tint val="100000"/>
                <a:shade val="100000"/>
                <a:satMod val="150000"/>
              </a:schemeClr>
            </a:gs>
          </a:gsLst>
          <a:lin ang="16200000" scaled="0"/>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6600000" sx="101000" sy="101000" rotWithShape="0">
              <a:srgbClr val="000000">
                <a:alpha val="75000"/>
              </a:srgbClr>
            </a:outerShdw>
          </a:effectLst>
        </a:effectStyle>
        <a:effectStyle>
          <a:effectLst>
            <a:outerShdw blurRad="50800" dir="5400000" sx="105000" sy="105000" algn="ctr" rotWithShape="0">
              <a:srgbClr val="000000">
                <a:alpha val="40000"/>
              </a:srgbClr>
            </a:outerShdw>
          </a:effectLst>
          <a:scene3d>
            <a:camera prst="orthographicFront">
              <a:rot lat="0" lon="0" rev="0"/>
            </a:camera>
            <a:lightRig rig="balanced" dir="t">
              <a:rot lat="0" lon="0" rev="4800000"/>
            </a:lightRig>
          </a:scene3d>
          <a:sp3d prstMaterial="matte">
            <a:bevelT w="63500" h="50800" prst="angle"/>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Spectrum.thmx</Template>
  <TotalTime>3882</TotalTime>
  <Words>2251</Words>
  <Application>Microsoft Office PowerPoint</Application>
  <PresentationFormat>Presentación en pantalla (4:3)</PresentationFormat>
  <Paragraphs>206</Paragraphs>
  <Slides>37</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37</vt:i4>
      </vt:variant>
    </vt:vector>
  </HeadingPairs>
  <TitlesOfParts>
    <vt:vector size="42" baseType="lpstr">
      <vt:lpstr>Arial</vt:lpstr>
      <vt:lpstr>Calibri</vt:lpstr>
      <vt:lpstr>Corbel</vt:lpstr>
      <vt:lpstr>Wingdings</vt:lpstr>
      <vt:lpstr>Spectrum</vt:lpstr>
      <vt:lpstr>Presentación de PowerPoint</vt:lpstr>
      <vt:lpstr>Datos de identificación la UA</vt:lpstr>
      <vt:lpstr>Presentación</vt:lpstr>
      <vt:lpstr>Guía explicativa</vt:lpstr>
      <vt:lpstr>Conductismo</vt:lpstr>
      <vt:lpstr>John B. Watson</vt:lpstr>
      <vt:lpstr>John B. Watson</vt:lpstr>
      <vt:lpstr>B. F. Skinner</vt:lpstr>
      <vt:lpstr>El conductismo para Watson y Skinner</vt:lpstr>
      <vt:lpstr>Skinner</vt:lpstr>
      <vt:lpstr>Pavlov: condicionamiento clásico</vt:lpstr>
      <vt:lpstr>Pavlov: condicionamiento clásico </vt:lpstr>
      <vt:lpstr>Skinner: condicionamiento operante</vt:lpstr>
      <vt:lpstr>Influencia del conductismo en la enseñanza de lenguas</vt:lpstr>
      <vt:lpstr>Influencia del conductismo en la enseñanza de lenguas</vt:lpstr>
      <vt:lpstr>Cognoscitivismo</vt:lpstr>
      <vt:lpstr>Cognoscitivismo</vt:lpstr>
      <vt:lpstr>Cognoscitivismo</vt:lpstr>
      <vt:lpstr>Características</vt:lpstr>
      <vt:lpstr>Representantes</vt:lpstr>
      <vt:lpstr>La Teoría de Jean Piaget</vt:lpstr>
      <vt:lpstr>La Teoría de Jean Piaget</vt:lpstr>
      <vt:lpstr>La Teoría de Jean Piaget</vt:lpstr>
      <vt:lpstr>La Teoría de Jean Piaget</vt:lpstr>
      <vt:lpstr>La Teoría de Jean Piaget</vt:lpstr>
      <vt:lpstr>Construcción del conocimiento según Piaget</vt:lpstr>
      <vt:lpstr>La Teoría de Ausubel: el aprendizaje significativo</vt:lpstr>
      <vt:lpstr>La Teoría de Ausubel: el aprendizaje significativo</vt:lpstr>
      <vt:lpstr>El aprendizaje significativo</vt:lpstr>
      <vt:lpstr>Aprendizaje significativo ≠ Aprendizaje mecánico</vt:lpstr>
      <vt:lpstr>La Teoría de Ausubel:</vt:lpstr>
      <vt:lpstr>Vigotsky: la zona de desarrollo próximo</vt:lpstr>
      <vt:lpstr>Vigotsky: la zona de desarrollo próxima</vt:lpstr>
      <vt:lpstr>Vigotsky: la zona de desarrollo próxima</vt:lpstr>
      <vt:lpstr>Bruner: el andamiaje</vt:lpstr>
      <vt:lpstr>Bruner: el andamiaje</vt:lpstr>
      <vt:lpstr>Referencia</vt:lpstr>
    </vt:vector>
  </TitlesOfParts>
  <Company>ITESM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Maika</dc:title>
  <dc:creator>Maika Estrada</dc:creator>
  <cp:lastModifiedBy>guadalupe</cp:lastModifiedBy>
  <cp:revision>638</cp:revision>
  <dcterms:created xsi:type="dcterms:W3CDTF">2014-05-29T17:42:38Z</dcterms:created>
  <dcterms:modified xsi:type="dcterms:W3CDTF">2019-10-01T04:26:37Z</dcterms:modified>
</cp:coreProperties>
</file>