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7" r:id="rId1"/>
  </p:sldMasterIdLst>
  <p:notesMasterIdLst>
    <p:notesMasterId r:id="rId45"/>
  </p:notesMasterIdLst>
  <p:sldIdLst>
    <p:sldId id="257" r:id="rId2"/>
    <p:sldId id="298" r:id="rId3"/>
    <p:sldId id="299" r:id="rId4"/>
    <p:sldId id="300" r:id="rId5"/>
    <p:sldId id="301" r:id="rId6"/>
    <p:sldId id="302" r:id="rId7"/>
    <p:sldId id="306" r:id="rId8"/>
    <p:sldId id="349" r:id="rId9"/>
    <p:sldId id="384" r:id="rId10"/>
    <p:sldId id="385" r:id="rId11"/>
    <p:sldId id="303" r:id="rId12"/>
    <p:sldId id="350" r:id="rId13"/>
    <p:sldId id="351" r:id="rId14"/>
    <p:sldId id="352" r:id="rId15"/>
    <p:sldId id="353" r:id="rId16"/>
    <p:sldId id="354" r:id="rId17"/>
    <p:sldId id="367" r:id="rId18"/>
    <p:sldId id="355" r:id="rId19"/>
    <p:sldId id="368" r:id="rId20"/>
    <p:sldId id="356" r:id="rId21"/>
    <p:sldId id="369" r:id="rId22"/>
    <p:sldId id="357" r:id="rId23"/>
    <p:sldId id="371" r:id="rId24"/>
    <p:sldId id="358" r:id="rId25"/>
    <p:sldId id="372" r:id="rId26"/>
    <p:sldId id="359" r:id="rId27"/>
    <p:sldId id="373" r:id="rId28"/>
    <p:sldId id="360" r:id="rId29"/>
    <p:sldId id="374" r:id="rId30"/>
    <p:sldId id="361" r:id="rId31"/>
    <p:sldId id="375" r:id="rId32"/>
    <p:sldId id="376" r:id="rId33"/>
    <p:sldId id="379" r:id="rId34"/>
    <p:sldId id="380" r:id="rId35"/>
    <p:sldId id="381" r:id="rId36"/>
    <p:sldId id="377" r:id="rId37"/>
    <p:sldId id="386" r:id="rId38"/>
    <p:sldId id="378" r:id="rId39"/>
    <p:sldId id="387" r:id="rId40"/>
    <p:sldId id="383" r:id="rId41"/>
    <p:sldId id="388" r:id="rId42"/>
    <p:sldId id="362" r:id="rId43"/>
    <p:sldId id="382" r:id="rId4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008000"/>
    <a:srgbClr val="FFCC99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750" autoAdjust="0"/>
    <p:restoredTop sz="94660"/>
  </p:normalViewPr>
  <p:slideViewPr>
    <p:cSldViewPr snapToGrid="0">
      <p:cViewPr varScale="1">
        <p:scale>
          <a:sx n="92" d="100"/>
          <a:sy n="92" d="100"/>
        </p:scale>
        <p:origin x="318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419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5FE6FAF-8481-4422-9377-DD23BEFCB976}" type="doc">
      <dgm:prSet loTypeId="urn:microsoft.com/office/officeart/2008/layout/HorizontalMultiLevelHierarchy" loCatId="hierarchy" qsTypeId="urn:microsoft.com/office/officeart/2005/8/quickstyle/3d7" qsCatId="3D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0B480E47-545E-431D-8179-0D262312D4F2}">
      <dgm:prSet custT="1"/>
      <dgm:spPr/>
      <dgm:t>
        <a:bodyPr/>
        <a:lstStyle/>
        <a:p>
          <a:pPr rtl="0"/>
          <a:r>
            <a:rPr lang="es-MX" sz="2000" b="1" i="1" dirty="0" smtClean="0"/>
            <a:t>Funciones del Arte:</a:t>
          </a:r>
          <a:endParaRPr lang="es-MX" sz="2000" b="1" i="1" dirty="0"/>
        </a:p>
      </dgm:t>
    </dgm:pt>
    <dgm:pt modelId="{0A0EBA72-4CFC-4D6D-A053-9DC13C078F38}" type="parTrans" cxnId="{E42DB6CA-B99D-44AB-8DF9-BC3235577EC7}">
      <dgm:prSet/>
      <dgm:spPr/>
      <dgm:t>
        <a:bodyPr/>
        <a:lstStyle/>
        <a:p>
          <a:endParaRPr lang="es-MX"/>
        </a:p>
      </dgm:t>
    </dgm:pt>
    <dgm:pt modelId="{F7A5EA26-125F-4D2E-B1CF-272A1D94EEAF}" type="sibTrans" cxnId="{E42DB6CA-B99D-44AB-8DF9-BC3235577EC7}">
      <dgm:prSet/>
      <dgm:spPr/>
      <dgm:t>
        <a:bodyPr/>
        <a:lstStyle/>
        <a:p>
          <a:endParaRPr lang="es-MX"/>
        </a:p>
      </dgm:t>
    </dgm:pt>
    <dgm:pt modelId="{836A42D7-23F0-43D4-98E9-F5C9BA5AE08A}">
      <dgm:prSet/>
      <dgm:spPr/>
      <dgm:t>
        <a:bodyPr/>
        <a:lstStyle/>
        <a:p>
          <a:pPr rtl="0"/>
          <a:r>
            <a:rPr lang="es-MX" dirty="0" smtClean="0"/>
            <a:t>Mágico religiosa.</a:t>
          </a:r>
          <a:endParaRPr lang="es-MX" dirty="0"/>
        </a:p>
      </dgm:t>
    </dgm:pt>
    <dgm:pt modelId="{21F104B0-2409-42A3-ACA4-62B891551964}" type="parTrans" cxnId="{E3799117-9B10-4C90-8912-23791CA631DD}">
      <dgm:prSet/>
      <dgm:spPr/>
      <dgm:t>
        <a:bodyPr/>
        <a:lstStyle/>
        <a:p>
          <a:endParaRPr lang="es-MX"/>
        </a:p>
      </dgm:t>
    </dgm:pt>
    <dgm:pt modelId="{5C684E79-FDD4-4B8A-A3AA-9F58E9D3AE9C}" type="sibTrans" cxnId="{E3799117-9B10-4C90-8912-23791CA631DD}">
      <dgm:prSet/>
      <dgm:spPr/>
      <dgm:t>
        <a:bodyPr/>
        <a:lstStyle/>
        <a:p>
          <a:endParaRPr lang="es-MX"/>
        </a:p>
      </dgm:t>
    </dgm:pt>
    <dgm:pt modelId="{543E1A39-5D7B-43D1-B2DF-41622C236674}">
      <dgm:prSet/>
      <dgm:spPr/>
      <dgm:t>
        <a:bodyPr/>
        <a:lstStyle/>
        <a:p>
          <a:pPr rtl="0"/>
          <a:r>
            <a:rPr lang="es-MX" dirty="0" smtClean="0"/>
            <a:t>Estética.</a:t>
          </a:r>
          <a:endParaRPr lang="es-MX" dirty="0"/>
        </a:p>
      </dgm:t>
    </dgm:pt>
    <dgm:pt modelId="{D235CC7C-ABF5-48E0-9551-AA8B43A69389}" type="parTrans" cxnId="{34A4983A-1062-4235-85D8-388BBC145A07}">
      <dgm:prSet/>
      <dgm:spPr/>
      <dgm:t>
        <a:bodyPr/>
        <a:lstStyle/>
        <a:p>
          <a:endParaRPr lang="es-MX"/>
        </a:p>
      </dgm:t>
    </dgm:pt>
    <dgm:pt modelId="{DA88E59A-5203-40F8-84A6-47EC8D8A4930}" type="sibTrans" cxnId="{34A4983A-1062-4235-85D8-388BBC145A07}">
      <dgm:prSet/>
      <dgm:spPr/>
      <dgm:t>
        <a:bodyPr/>
        <a:lstStyle/>
        <a:p>
          <a:endParaRPr lang="es-MX"/>
        </a:p>
      </dgm:t>
    </dgm:pt>
    <dgm:pt modelId="{91D43731-F3C9-498D-BDD9-054AC3C1A2E3}">
      <dgm:prSet/>
      <dgm:spPr/>
      <dgm:t>
        <a:bodyPr/>
        <a:lstStyle/>
        <a:p>
          <a:pPr rtl="0"/>
          <a:r>
            <a:rPr lang="es-MX" dirty="0" smtClean="0"/>
            <a:t>Ideológica.</a:t>
          </a:r>
          <a:endParaRPr lang="es-MX" dirty="0"/>
        </a:p>
      </dgm:t>
    </dgm:pt>
    <dgm:pt modelId="{9DB86026-CEC3-4040-A4A8-544562839F84}" type="parTrans" cxnId="{9B0D78B4-CB44-4D3E-99D4-76EFE9DA7A01}">
      <dgm:prSet/>
      <dgm:spPr/>
      <dgm:t>
        <a:bodyPr/>
        <a:lstStyle/>
        <a:p>
          <a:endParaRPr lang="es-MX"/>
        </a:p>
      </dgm:t>
    </dgm:pt>
    <dgm:pt modelId="{2C111BEB-B711-49FE-B2C7-2CE09E65EF98}" type="sibTrans" cxnId="{9B0D78B4-CB44-4D3E-99D4-76EFE9DA7A01}">
      <dgm:prSet/>
      <dgm:spPr/>
      <dgm:t>
        <a:bodyPr/>
        <a:lstStyle/>
        <a:p>
          <a:endParaRPr lang="es-MX"/>
        </a:p>
      </dgm:t>
    </dgm:pt>
    <dgm:pt modelId="{81E02FD1-E586-4EAA-A45A-C5C81E475993}">
      <dgm:prSet/>
      <dgm:spPr/>
      <dgm:t>
        <a:bodyPr/>
        <a:lstStyle/>
        <a:p>
          <a:pPr rtl="0"/>
          <a:r>
            <a:rPr lang="es-MX" smtClean="0"/>
            <a:t>Conmemorativa y de promoción. </a:t>
          </a:r>
          <a:endParaRPr lang="es-MX"/>
        </a:p>
      </dgm:t>
    </dgm:pt>
    <dgm:pt modelId="{697039C9-ABB7-4702-9F1F-AB5E09ABEDF7}" type="parTrans" cxnId="{1F9C45F5-7701-47F0-90CD-127D486BEB04}">
      <dgm:prSet/>
      <dgm:spPr/>
      <dgm:t>
        <a:bodyPr/>
        <a:lstStyle/>
        <a:p>
          <a:endParaRPr lang="es-MX"/>
        </a:p>
      </dgm:t>
    </dgm:pt>
    <dgm:pt modelId="{C4C2A3C5-66F5-4FD0-9629-4A0F8310B0AB}" type="sibTrans" cxnId="{1F9C45F5-7701-47F0-90CD-127D486BEB04}">
      <dgm:prSet/>
      <dgm:spPr/>
      <dgm:t>
        <a:bodyPr/>
        <a:lstStyle/>
        <a:p>
          <a:endParaRPr lang="es-MX"/>
        </a:p>
      </dgm:t>
    </dgm:pt>
    <dgm:pt modelId="{994C91FB-6524-4647-94E9-2E7A535F5D46}">
      <dgm:prSet/>
      <dgm:spPr/>
      <dgm:t>
        <a:bodyPr/>
        <a:lstStyle/>
        <a:p>
          <a:pPr rtl="0"/>
          <a:r>
            <a:rPr lang="es-MX" smtClean="0"/>
            <a:t>Pedagógica.</a:t>
          </a:r>
          <a:endParaRPr lang="es-MX"/>
        </a:p>
      </dgm:t>
    </dgm:pt>
    <dgm:pt modelId="{913839C2-95A6-4029-89E9-04B58A1AD33B}" type="parTrans" cxnId="{71392DC4-A11F-4D21-A980-F846C1B694CA}">
      <dgm:prSet/>
      <dgm:spPr/>
      <dgm:t>
        <a:bodyPr/>
        <a:lstStyle/>
        <a:p>
          <a:endParaRPr lang="es-MX"/>
        </a:p>
      </dgm:t>
    </dgm:pt>
    <dgm:pt modelId="{EED2950B-AAA2-4C1E-BC56-D4BCE20F4387}" type="sibTrans" cxnId="{71392DC4-A11F-4D21-A980-F846C1B694CA}">
      <dgm:prSet/>
      <dgm:spPr/>
      <dgm:t>
        <a:bodyPr/>
        <a:lstStyle/>
        <a:p>
          <a:endParaRPr lang="es-MX"/>
        </a:p>
      </dgm:t>
    </dgm:pt>
    <dgm:pt modelId="{B018FE2C-9FD8-46E8-A5D8-C98E35699822}">
      <dgm:prSet/>
      <dgm:spPr/>
      <dgm:t>
        <a:bodyPr/>
        <a:lstStyle/>
        <a:p>
          <a:pPr rtl="0"/>
          <a:r>
            <a:rPr lang="es-MX" smtClean="0"/>
            <a:t>De registro.</a:t>
          </a:r>
          <a:endParaRPr lang="es-MX"/>
        </a:p>
      </dgm:t>
    </dgm:pt>
    <dgm:pt modelId="{1D7B2EA2-87F6-44C2-AD64-C26D0C2661B1}" type="parTrans" cxnId="{6759B1E9-E81B-4D2B-86ED-142F576F836A}">
      <dgm:prSet/>
      <dgm:spPr/>
      <dgm:t>
        <a:bodyPr/>
        <a:lstStyle/>
        <a:p>
          <a:endParaRPr lang="es-MX"/>
        </a:p>
      </dgm:t>
    </dgm:pt>
    <dgm:pt modelId="{D0E7EBF1-4828-4CCD-8870-1851B8F51114}" type="sibTrans" cxnId="{6759B1E9-E81B-4D2B-86ED-142F576F836A}">
      <dgm:prSet/>
      <dgm:spPr/>
      <dgm:t>
        <a:bodyPr/>
        <a:lstStyle/>
        <a:p>
          <a:endParaRPr lang="es-MX"/>
        </a:p>
      </dgm:t>
    </dgm:pt>
    <dgm:pt modelId="{BFF515D0-76B7-4D8F-9FBF-127E853D7B10}">
      <dgm:prSet/>
      <dgm:spPr/>
      <dgm:t>
        <a:bodyPr/>
        <a:lstStyle/>
        <a:p>
          <a:pPr rtl="0"/>
          <a:r>
            <a:rPr lang="es-MX" smtClean="0"/>
            <a:t>Modeladora de la sensibilidad. </a:t>
          </a:r>
          <a:endParaRPr lang="es-MX"/>
        </a:p>
      </dgm:t>
    </dgm:pt>
    <dgm:pt modelId="{4D2553C3-9A7A-4B9B-BB90-5A0822EEC584}" type="parTrans" cxnId="{59AA522B-DFD7-4358-AC1E-1D1B782E36F7}">
      <dgm:prSet/>
      <dgm:spPr/>
      <dgm:t>
        <a:bodyPr/>
        <a:lstStyle/>
        <a:p>
          <a:endParaRPr lang="es-MX"/>
        </a:p>
      </dgm:t>
    </dgm:pt>
    <dgm:pt modelId="{E8646005-17A2-4A7F-A2E7-E97DC717F18F}" type="sibTrans" cxnId="{59AA522B-DFD7-4358-AC1E-1D1B782E36F7}">
      <dgm:prSet/>
      <dgm:spPr/>
      <dgm:t>
        <a:bodyPr/>
        <a:lstStyle/>
        <a:p>
          <a:endParaRPr lang="es-MX"/>
        </a:p>
      </dgm:t>
    </dgm:pt>
    <dgm:pt modelId="{6428C84A-B1B8-4154-AF89-3F22B7AB78C1}">
      <dgm:prSet/>
      <dgm:spPr/>
      <dgm:t>
        <a:bodyPr/>
        <a:lstStyle/>
        <a:p>
          <a:pPr rtl="0"/>
          <a:r>
            <a:rPr lang="es-MX" smtClean="0"/>
            <a:t>Ornamental. </a:t>
          </a:r>
          <a:endParaRPr lang="es-MX"/>
        </a:p>
      </dgm:t>
    </dgm:pt>
    <dgm:pt modelId="{1492E878-4609-47E3-B661-A58AB01BFCEA}" type="parTrans" cxnId="{8F42872B-8200-49EF-AE18-7A36E4005B54}">
      <dgm:prSet/>
      <dgm:spPr/>
      <dgm:t>
        <a:bodyPr/>
        <a:lstStyle/>
        <a:p>
          <a:endParaRPr lang="es-MX"/>
        </a:p>
      </dgm:t>
    </dgm:pt>
    <dgm:pt modelId="{E9A11564-042D-4A0F-8B16-D5CE4AD6B6DE}" type="sibTrans" cxnId="{8F42872B-8200-49EF-AE18-7A36E4005B54}">
      <dgm:prSet/>
      <dgm:spPr/>
      <dgm:t>
        <a:bodyPr/>
        <a:lstStyle/>
        <a:p>
          <a:endParaRPr lang="es-MX"/>
        </a:p>
      </dgm:t>
    </dgm:pt>
    <dgm:pt modelId="{F973DBD1-2D0C-4897-A25A-7C97666C3D27}">
      <dgm:prSet/>
      <dgm:spPr/>
      <dgm:t>
        <a:bodyPr/>
        <a:lstStyle/>
        <a:p>
          <a:pPr rtl="0"/>
          <a:r>
            <a:rPr lang="es-MX" smtClean="0"/>
            <a:t>Mercantil.</a:t>
          </a:r>
          <a:endParaRPr lang="es-MX"/>
        </a:p>
      </dgm:t>
    </dgm:pt>
    <dgm:pt modelId="{4E26269D-5D42-4051-9847-2921E6486F20}" type="parTrans" cxnId="{A7668D8A-3479-402A-A512-013C19EB7757}">
      <dgm:prSet/>
      <dgm:spPr/>
      <dgm:t>
        <a:bodyPr/>
        <a:lstStyle/>
        <a:p>
          <a:endParaRPr lang="es-MX"/>
        </a:p>
      </dgm:t>
    </dgm:pt>
    <dgm:pt modelId="{6E79F138-C8D2-4FEC-8CEA-153D71947F97}" type="sibTrans" cxnId="{A7668D8A-3479-402A-A512-013C19EB7757}">
      <dgm:prSet/>
      <dgm:spPr/>
      <dgm:t>
        <a:bodyPr/>
        <a:lstStyle/>
        <a:p>
          <a:endParaRPr lang="es-MX"/>
        </a:p>
      </dgm:t>
    </dgm:pt>
    <dgm:pt modelId="{FFC3E6F7-91D8-4D35-ACF0-A12905FD2CCF}">
      <dgm:prSet/>
      <dgm:spPr/>
      <dgm:t>
        <a:bodyPr/>
        <a:lstStyle/>
        <a:p>
          <a:pPr rtl="0"/>
          <a:r>
            <a:rPr lang="es-MX" dirty="0" smtClean="0"/>
            <a:t>Discriminador social.</a:t>
          </a:r>
          <a:endParaRPr lang="es-MX" dirty="0"/>
        </a:p>
      </dgm:t>
    </dgm:pt>
    <dgm:pt modelId="{EB32CA16-B604-48B3-8C03-AF3FB61ED91E}" type="parTrans" cxnId="{2EB82C9F-A68E-466A-BD04-90D535611CC2}">
      <dgm:prSet/>
      <dgm:spPr/>
      <dgm:t>
        <a:bodyPr/>
        <a:lstStyle/>
        <a:p>
          <a:endParaRPr lang="es-MX"/>
        </a:p>
      </dgm:t>
    </dgm:pt>
    <dgm:pt modelId="{AF99C54C-FA2E-47CB-8BD9-4A80485237DB}" type="sibTrans" cxnId="{2EB82C9F-A68E-466A-BD04-90D535611CC2}">
      <dgm:prSet/>
      <dgm:spPr/>
      <dgm:t>
        <a:bodyPr/>
        <a:lstStyle/>
        <a:p>
          <a:endParaRPr lang="es-MX"/>
        </a:p>
      </dgm:t>
    </dgm:pt>
    <dgm:pt modelId="{854D1EED-A386-486F-84E3-03E259E3DF80}">
      <dgm:prSet/>
      <dgm:spPr/>
      <dgm:t>
        <a:bodyPr/>
        <a:lstStyle/>
        <a:p>
          <a:r>
            <a:rPr lang="es-MX" dirty="0" smtClean="0"/>
            <a:t>Expresión y comunicación </a:t>
          </a:r>
          <a:endParaRPr lang="es-MX" dirty="0"/>
        </a:p>
      </dgm:t>
    </dgm:pt>
    <dgm:pt modelId="{7FADB132-4CDF-4379-8BCA-DF6136F69FFE}" type="parTrans" cxnId="{E9DD986E-08AA-4955-B9C3-0D0868C9D4A4}">
      <dgm:prSet/>
      <dgm:spPr/>
      <dgm:t>
        <a:bodyPr/>
        <a:lstStyle/>
        <a:p>
          <a:endParaRPr lang="es-MX"/>
        </a:p>
      </dgm:t>
    </dgm:pt>
    <dgm:pt modelId="{15A8BFB0-A8EA-4A90-8B41-C19F6F29CB72}" type="sibTrans" cxnId="{E9DD986E-08AA-4955-B9C3-0D0868C9D4A4}">
      <dgm:prSet/>
      <dgm:spPr/>
      <dgm:t>
        <a:bodyPr/>
        <a:lstStyle/>
        <a:p>
          <a:endParaRPr lang="es-MX"/>
        </a:p>
      </dgm:t>
    </dgm:pt>
    <dgm:pt modelId="{4CE75B2D-F3AF-42B8-9433-E326733FC9C2}">
      <dgm:prSet/>
      <dgm:spPr/>
      <dgm:t>
        <a:bodyPr/>
        <a:lstStyle/>
        <a:p>
          <a:r>
            <a:rPr lang="es-MX" dirty="0" smtClean="0"/>
            <a:t>Didáctica</a:t>
          </a:r>
          <a:endParaRPr lang="es-MX" dirty="0"/>
        </a:p>
      </dgm:t>
    </dgm:pt>
    <dgm:pt modelId="{F5B25D6B-D2B6-4CAE-A677-BB9D50B512F6}" type="parTrans" cxnId="{D292DBEB-E294-46E4-AD1A-A30A1ED3DCB1}">
      <dgm:prSet/>
      <dgm:spPr/>
      <dgm:t>
        <a:bodyPr/>
        <a:lstStyle/>
        <a:p>
          <a:endParaRPr lang="es-MX"/>
        </a:p>
      </dgm:t>
    </dgm:pt>
    <dgm:pt modelId="{DFD85433-E884-4BE3-930E-784763505B94}" type="sibTrans" cxnId="{D292DBEB-E294-46E4-AD1A-A30A1ED3DCB1}">
      <dgm:prSet/>
      <dgm:spPr/>
      <dgm:t>
        <a:bodyPr/>
        <a:lstStyle/>
        <a:p>
          <a:endParaRPr lang="es-MX"/>
        </a:p>
      </dgm:t>
    </dgm:pt>
    <dgm:pt modelId="{FB840B57-66F8-4BEE-ACD2-DF76D92329EF}">
      <dgm:prSet/>
      <dgm:spPr/>
      <dgm:t>
        <a:bodyPr/>
        <a:lstStyle/>
        <a:p>
          <a:r>
            <a:rPr lang="es-MX" dirty="0" smtClean="0"/>
            <a:t>Simbólica</a:t>
          </a:r>
          <a:endParaRPr lang="es-MX" dirty="0"/>
        </a:p>
      </dgm:t>
    </dgm:pt>
    <dgm:pt modelId="{4CDEC5C3-E614-4FD3-87FC-B2A362BFFB3A}" type="parTrans" cxnId="{FD2F649F-4327-4333-98E5-5D14F1DAB491}">
      <dgm:prSet/>
      <dgm:spPr/>
      <dgm:t>
        <a:bodyPr/>
        <a:lstStyle/>
        <a:p>
          <a:endParaRPr lang="es-MX"/>
        </a:p>
      </dgm:t>
    </dgm:pt>
    <dgm:pt modelId="{83918DBE-5E97-4930-A26B-2380A489A5EE}" type="sibTrans" cxnId="{FD2F649F-4327-4333-98E5-5D14F1DAB491}">
      <dgm:prSet/>
      <dgm:spPr/>
      <dgm:t>
        <a:bodyPr/>
        <a:lstStyle/>
        <a:p>
          <a:endParaRPr lang="es-MX"/>
        </a:p>
      </dgm:t>
    </dgm:pt>
    <dgm:pt modelId="{5688211A-5A5A-4F43-8C02-B10AC2187D58}">
      <dgm:prSet/>
      <dgm:spPr/>
      <dgm:t>
        <a:bodyPr/>
        <a:lstStyle/>
        <a:p>
          <a:r>
            <a:rPr lang="es-MX" dirty="0" smtClean="0"/>
            <a:t>Persuasiva</a:t>
          </a:r>
          <a:endParaRPr lang="es-MX" dirty="0"/>
        </a:p>
      </dgm:t>
    </dgm:pt>
    <dgm:pt modelId="{AAAE1197-6BFC-43D9-8235-C02C7CC05D85}" type="parTrans" cxnId="{FEE04B77-F00B-4D20-9642-B0DBE6CE3B8B}">
      <dgm:prSet/>
      <dgm:spPr/>
      <dgm:t>
        <a:bodyPr/>
        <a:lstStyle/>
        <a:p>
          <a:endParaRPr lang="es-MX"/>
        </a:p>
      </dgm:t>
    </dgm:pt>
    <dgm:pt modelId="{DB75C8EB-D0F9-4B6A-AF5F-FA1EFFDEF823}" type="sibTrans" cxnId="{FEE04B77-F00B-4D20-9642-B0DBE6CE3B8B}">
      <dgm:prSet/>
      <dgm:spPr/>
      <dgm:t>
        <a:bodyPr/>
        <a:lstStyle/>
        <a:p>
          <a:endParaRPr lang="es-MX"/>
        </a:p>
      </dgm:t>
    </dgm:pt>
    <dgm:pt modelId="{738B0763-9CAD-4C93-AE91-E8E4BFB4667C}" type="pres">
      <dgm:prSet presAssocID="{95FE6FAF-8481-4422-9377-DD23BEFCB976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07C6CE84-2A02-4C4A-B008-74FEEDFA44E2}" type="pres">
      <dgm:prSet presAssocID="{0B480E47-545E-431D-8179-0D262312D4F2}" presName="root1" presStyleCnt="0"/>
      <dgm:spPr/>
      <dgm:t>
        <a:bodyPr/>
        <a:lstStyle/>
        <a:p>
          <a:endParaRPr lang="es-MX"/>
        </a:p>
      </dgm:t>
    </dgm:pt>
    <dgm:pt modelId="{1B117E78-C542-4B4F-9485-5DAA6A7F5A6A}" type="pres">
      <dgm:prSet presAssocID="{0B480E47-545E-431D-8179-0D262312D4F2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618056F3-BC25-4E36-BA5A-BACFFF2C0A01}" type="pres">
      <dgm:prSet presAssocID="{0B480E47-545E-431D-8179-0D262312D4F2}" presName="level2hierChild" presStyleCnt="0"/>
      <dgm:spPr/>
      <dgm:t>
        <a:bodyPr/>
        <a:lstStyle/>
        <a:p>
          <a:endParaRPr lang="es-MX"/>
        </a:p>
      </dgm:t>
    </dgm:pt>
    <dgm:pt modelId="{40287E82-BA6E-49E9-A9CD-730AC8E2E0F3}" type="pres">
      <dgm:prSet presAssocID="{21F104B0-2409-42A3-ACA4-62B891551964}" presName="conn2-1" presStyleLbl="parChTrans1D2" presStyleIdx="0" presStyleCnt="14"/>
      <dgm:spPr/>
      <dgm:t>
        <a:bodyPr/>
        <a:lstStyle/>
        <a:p>
          <a:endParaRPr lang="es-MX"/>
        </a:p>
      </dgm:t>
    </dgm:pt>
    <dgm:pt modelId="{9B0D43CD-D82C-4920-A7A3-84964C76ACC7}" type="pres">
      <dgm:prSet presAssocID="{21F104B0-2409-42A3-ACA4-62B891551964}" presName="connTx" presStyleLbl="parChTrans1D2" presStyleIdx="0" presStyleCnt="14"/>
      <dgm:spPr/>
      <dgm:t>
        <a:bodyPr/>
        <a:lstStyle/>
        <a:p>
          <a:endParaRPr lang="es-MX"/>
        </a:p>
      </dgm:t>
    </dgm:pt>
    <dgm:pt modelId="{4EE4DC7D-8371-4271-AD5F-13B1785673DF}" type="pres">
      <dgm:prSet presAssocID="{836A42D7-23F0-43D4-98E9-F5C9BA5AE08A}" presName="root2" presStyleCnt="0"/>
      <dgm:spPr/>
      <dgm:t>
        <a:bodyPr/>
        <a:lstStyle/>
        <a:p>
          <a:endParaRPr lang="es-MX"/>
        </a:p>
      </dgm:t>
    </dgm:pt>
    <dgm:pt modelId="{2B14827C-7A17-4D08-B93C-D7903A33C9B3}" type="pres">
      <dgm:prSet presAssocID="{836A42D7-23F0-43D4-98E9-F5C9BA5AE08A}" presName="LevelTwoTextNode" presStyleLbl="node2" presStyleIdx="0" presStyleCnt="1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E32819A5-D5E9-4CD0-9794-5F82D2B4BD88}" type="pres">
      <dgm:prSet presAssocID="{836A42D7-23F0-43D4-98E9-F5C9BA5AE08A}" presName="level3hierChild" presStyleCnt="0"/>
      <dgm:spPr/>
      <dgm:t>
        <a:bodyPr/>
        <a:lstStyle/>
        <a:p>
          <a:endParaRPr lang="es-MX"/>
        </a:p>
      </dgm:t>
    </dgm:pt>
    <dgm:pt modelId="{9C02368A-F4B0-4CE9-BA96-31ECB9E8BE98}" type="pres">
      <dgm:prSet presAssocID="{D235CC7C-ABF5-48E0-9551-AA8B43A69389}" presName="conn2-1" presStyleLbl="parChTrans1D2" presStyleIdx="1" presStyleCnt="14"/>
      <dgm:spPr/>
      <dgm:t>
        <a:bodyPr/>
        <a:lstStyle/>
        <a:p>
          <a:endParaRPr lang="es-MX"/>
        </a:p>
      </dgm:t>
    </dgm:pt>
    <dgm:pt modelId="{BEAB65C3-94A2-41FD-B1BA-442C802C7352}" type="pres">
      <dgm:prSet presAssocID="{D235CC7C-ABF5-48E0-9551-AA8B43A69389}" presName="connTx" presStyleLbl="parChTrans1D2" presStyleIdx="1" presStyleCnt="14"/>
      <dgm:spPr/>
      <dgm:t>
        <a:bodyPr/>
        <a:lstStyle/>
        <a:p>
          <a:endParaRPr lang="es-MX"/>
        </a:p>
      </dgm:t>
    </dgm:pt>
    <dgm:pt modelId="{EFAFE101-CC2E-4C6D-AF10-A75C02934EBE}" type="pres">
      <dgm:prSet presAssocID="{543E1A39-5D7B-43D1-B2DF-41622C236674}" presName="root2" presStyleCnt="0"/>
      <dgm:spPr/>
      <dgm:t>
        <a:bodyPr/>
        <a:lstStyle/>
        <a:p>
          <a:endParaRPr lang="es-MX"/>
        </a:p>
      </dgm:t>
    </dgm:pt>
    <dgm:pt modelId="{3A0E2F91-5DA8-4F18-A6C4-5D5952B48590}" type="pres">
      <dgm:prSet presAssocID="{543E1A39-5D7B-43D1-B2DF-41622C236674}" presName="LevelTwoTextNode" presStyleLbl="node2" presStyleIdx="1" presStyleCnt="1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47E9901D-FD8D-4997-B60C-8EF4D761A1DD}" type="pres">
      <dgm:prSet presAssocID="{543E1A39-5D7B-43D1-B2DF-41622C236674}" presName="level3hierChild" presStyleCnt="0"/>
      <dgm:spPr/>
      <dgm:t>
        <a:bodyPr/>
        <a:lstStyle/>
        <a:p>
          <a:endParaRPr lang="es-MX"/>
        </a:p>
      </dgm:t>
    </dgm:pt>
    <dgm:pt modelId="{6B649F03-1081-420A-B705-909EA44CD531}" type="pres">
      <dgm:prSet presAssocID="{9DB86026-CEC3-4040-A4A8-544562839F84}" presName="conn2-1" presStyleLbl="parChTrans1D2" presStyleIdx="2" presStyleCnt="14"/>
      <dgm:spPr/>
      <dgm:t>
        <a:bodyPr/>
        <a:lstStyle/>
        <a:p>
          <a:endParaRPr lang="es-MX"/>
        </a:p>
      </dgm:t>
    </dgm:pt>
    <dgm:pt modelId="{37082BDD-F08B-4D9A-A22D-6D9FC4F3D381}" type="pres">
      <dgm:prSet presAssocID="{9DB86026-CEC3-4040-A4A8-544562839F84}" presName="connTx" presStyleLbl="parChTrans1D2" presStyleIdx="2" presStyleCnt="14"/>
      <dgm:spPr/>
      <dgm:t>
        <a:bodyPr/>
        <a:lstStyle/>
        <a:p>
          <a:endParaRPr lang="es-MX"/>
        </a:p>
      </dgm:t>
    </dgm:pt>
    <dgm:pt modelId="{EF142394-D5AD-4B31-8E7F-455CD1FAF583}" type="pres">
      <dgm:prSet presAssocID="{91D43731-F3C9-498D-BDD9-054AC3C1A2E3}" presName="root2" presStyleCnt="0"/>
      <dgm:spPr/>
      <dgm:t>
        <a:bodyPr/>
        <a:lstStyle/>
        <a:p>
          <a:endParaRPr lang="es-MX"/>
        </a:p>
      </dgm:t>
    </dgm:pt>
    <dgm:pt modelId="{32C07658-DA0B-4458-8AA6-CCA8B97EA974}" type="pres">
      <dgm:prSet presAssocID="{91D43731-F3C9-498D-BDD9-054AC3C1A2E3}" presName="LevelTwoTextNode" presStyleLbl="node2" presStyleIdx="2" presStyleCnt="1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8378D563-725A-4938-A93C-8864126E4FAE}" type="pres">
      <dgm:prSet presAssocID="{91D43731-F3C9-498D-BDD9-054AC3C1A2E3}" presName="level3hierChild" presStyleCnt="0"/>
      <dgm:spPr/>
      <dgm:t>
        <a:bodyPr/>
        <a:lstStyle/>
        <a:p>
          <a:endParaRPr lang="es-MX"/>
        </a:p>
      </dgm:t>
    </dgm:pt>
    <dgm:pt modelId="{CDB3806E-71B4-4AFE-B4EA-A88C1F043D64}" type="pres">
      <dgm:prSet presAssocID="{697039C9-ABB7-4702-9F1F-AB5E09ABEDF7}" presName="conn2-1" presStyleLbl="parChTrans1D2" presStyleIdx="3" presStyleCnt="14"/>
      <dgm:spPr/>
      <dgm:t>
        <a:bodyPr/>
        <a:lstStyle/>
        <a:p>
          <a:endParaRPr lang="es-MX"/>
        </a:p>
      </dgm:t>
    </dgm:pt>
    <dgm:pt modelId="{19E8D3B3-2B6A-47FA-8AA7-3E11CE814AE9}" type="pres">
      <dgm:prSet presAssocID="{697039C9-ABB7-4702-9F1F-AB5E09ABEDF7}" presName="connTx" presStyleLbl="parChTrans1D2" presStyleIdx="3" presStyleCnt="14"/>
      <dgm:spPr/>
      <dgm:t>
        <a:bodyPr/>
        <a:lstStyle/>
        <a:p>
          <a:endParaRPr lang="es-MX"/>
        </a:p>
      </dgm:t>
    </dgm:pt>
    <dgm:pt modelId="{7842503D-B150-46D4-B88A-6B15F896B9EA}" type="pres">
      <dgm:prSet presAssocID="{81E02FD1-E586-4EAA-A45A-C5C81E475993}" presName="root2" presStyleCnt="0"/>
      <dgm:spPr/>
      <dgm:t>
        <a:bodyPr/>
        <a:lstStyle/>
        <a:p>
          <a:endParaRPr lang="es-MX"/>
        </a:p>
      </dgm:t>
    </dgm:pt>
    <dgm:pt modelId="{51217248-8290-4078-8F3A-3BBC7637037A}" type="pres">
      <dgm:prSet presAssocID="{81E02FD1-E586-4EAA-A45A-C5C81E475993}" presName="LevelTwoTextNode" presStyleLbl="node2" presStyleIdx="3" presStyleCnt="1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406D458C-479D-4143-A916-B58875A7C479}" type="pres">
      <dgm:prSet presAssocID="{81E02FD1-E586-4EAA-A45A-C5C81E475993}" presName="level3hierChild" presStyleCnt="0"/>
      <dgm:spPr/>
      <dgm:t>
        <a:bodyPr/>
        <a:lstStyle/>
        <a:p>
          <a:endParaRPr lang="es-MX"/>
        </a:p>
      </dgm:t>
    </dgm:pt>
    <dgm:pt modelId="{AA871BF4-55FC-40F0-974E-A90A31C4355C}" type="pres">
      <dgm:prSet presAssocID="{913839C2-95A6-4029-89E9-04B58A1AD33B}" presName="conn2-1" presStyleLbl="parChTrans1D2" presStyleIdx="4" presStyleCnt="14"/>
      <dgm:spPr/>
      <dgm:t>
        <a:bodyPr/>
        <a:lstStyle/>
        <a:p>
          <a:endParaRPr lang="es-MX"/>
        </a:p>
      </dgm:t>
    </dgm:pt>
    <dgm:pt modelId="{14B258BD-D270-4CA7-84ED-6C8CD8E6EC6C}" type="pres">
      <dgm:prSet presAssocID="{913839C2-95A6-4029-89E9-04B58A1AD33B}" presName="connTx" presStyleLbl="parChTrans1D2" presStyleIdx="4" presStyleCnt="14"/>
      <dgm:spPr/>
      <dgm:t>
        <a:bodyPr/>
        <a:lstStyle/>
        <a:p>
          <a:endParaRPr lang="es-MX"/>
        </a:p>
      </dgm:t>
    </dgm:pt>
    <dgm:pt modelId="{53D392CA-AD0B-4EFE-8058-803FA04355CF}" type="pres">
      <dgm:prSet presAssocID="{994C91FB-6524-4647-94E9-2E7A535F5D46}" presName="root2" presStyleCnt="0"/>
      <dgm:spPr/>
      <dgm:t>
        <a:bodyPr/>
        <a:lstStyle/>
        <a:p>
          <a:endParaRPr lang="es-MX"/>
        </a:p>
      </dgm:t>
    </dgm:pt>
    <dgm:pt modelId="{2A15FF52-9A31-4F0C-B241-A498F74A2E8E}" type="pres">
      <dgm:prSet presAssocID="{994C91FB-6524-4647-94E9-2E7A535F5D46}" presName="LevelTwoTextNode" presStyleLbl="node2" presStyleIdx="4" presStyleCnt="1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12E686B0-1707-4722-9B58-C5011A124B60}" type="pres">
      <dgm:prSet presAssocID="{994C91FB-6524-4647-94E9-2E7A535F5D46}" presName="level3hierChild" presStyleCnt="0"/>
      <dgm:spPr/>
      <dgm:t>
        <a:bodyPr/>
        <a:lstStyle/>
        <a:p>
          <a:endParaRPr lang="es-MX"/>
        </a:p>
      </dgm:t>
    </dgm:pt>
    <dgm:pt modelId="{CA65EC4A-5AA9-4D84-A558-9F14E41B2B93}" type="pres">
      <dgm:prSet presAssocID="{1D7B2EA2-87F6-44C2-AD64-C26D0C2661B1}" presName="conn2-1" presStyleLbl="parChTrans1D2" presStyleIdx="5" presStyleCnt="14"/>
      <dgm:spPr/>
      <dgm:t>
        <a:bodyPr/>
        <a:lstStyle/>
        <a:p>
          <a:endParaRPr lang="es-MX"/>
        </a:p>
      </dgm:t>
    </dgm:pt>
    <dgm:pt modelId="{4496ECF8-A4CE-4D8D-AB94-98237B044020}" type="pres">
      <dgm:prSet presAssocID="{1D7B2EA2-87F6-44C2-AD64-C26D0C2661B1}" presName="connTx" presStyleLbl="parChTrans1D2" presStyleIdx="5" presStyleCnt="14"/>
      <dgm:spPr/>
      <dgm:t>
        <a:bodyPr/>
        <a:lstStyle/>
        <a:p>
          <a:endParaRPr lang="es-MX"/>
        </a:p>
      </dgm:t>
    </dgm:pt>
    <dgm:pt modelId="{26C01DFC-4274-4449-8CF6-A91BB7EE0675}" type="pres">
      <dgm:prSet presAssocID="{B018FE2C-9FD8-46E8-A5D8-C98E35699822}" presName="root2" presStyleCnt="0"/>
      <dgm:spPr/>
      <dgm:t>
        <a:bodyPr/>
        <a:lstStyle/>
        <a:p>
          <a:endParaRPr lang="es-MX"/>
        </a:p>
      </dgm:t>
    </dgm:pt>
    <dgm:pt modelId="{066568A4-C3D9-4E6C-9C70-F8454E2C2DB8}" type="pres">
      <dgm:prSet presAssocID="{B018FE2C-9FD8-46E8-A5D8-C98E35699822}" presName="LevelTwoTextNode" presStyleLbl="node2" presStyleIdx="5" presStyleCnt="1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4D3D467B-0D62-4BB9-BC3E-9E8A0817D322}" type="pres">
      <dgm:prSet presAssocID="{B018FE2C-9FD8-46E8-A5D8-C98E35699822}" presName="level3hierChild" presStyleCnt="0"/>
      <dgm:spPr/>
      <dgm:t>
        <a:bodyPr/>
        <a:lstStyle/>
        <a:p>
          <a:endParaRPr lang="es-MX"/>
        </a:p>
      </dgm:t>
    </dgm:pt>
    <dgm:pt modelId="{BB86A536-FD5B-48CB-A97F-9441FF8F191D}" type="pres">
      <dgm:prSet presAssocID="{4D2553C3-9A7A-4B9B-BB90-5A0822EEC584}" presName="conn2-1" presStyleLbl="parChTrans1D2" presStyleIdx="6" presStyleCnt="14"/>
      <dgm:spPr/>
      <dgm:t>
        <a:bodyPr/>
        <a:lstStyle/>
        <a:p>
          <a:endParaRPr lang="es-MX"/>
        </a:p>
      </dgm:t>
    </dgm:pt>
    <dgm:pt modelId="{8724373F-0688-4CD8-93A3-CD6D8D2F7ABC}" type="pres">
      <dgm:prSet presAssocID="{4D2553C3-9A7A-4B9B-BB90-5A0822EEC584}" presName="connTx" presStyleLbl="parChTrans1D2" presStyleIdx="6" presStyleCnt="14"/>
      <dgm:spPr/>
      <dgm:t>
        <a:bodyPr/>
        <a:lstStyle/>
        <a:p>
          <a:endParaRPr lang="es-MX"/>
        </a:p>
      </dgm:t>
    </dgm:pt>
    <dgm:pt modelId="{E3A77D28-8543-40FC-A98B-5BE1D60950B1}" type="pres">
      <dgm:prSet presAssocID="{BFF515D0-76B7-4D8F-9FBF-127E853D7B10}" presName="root2" presStyleCnt="0"/>
      <dgm:spPr/>
      <dgm:t>
        <a:bodyPr/>
        <a:lstStyle/>
        <a:p>
          <a:endParaRPr lang="es-MX"/>
        </a:p>
      </dgm:t>
    </dgm:pt>
    <dgm:pt modelId="{CF4ED914-D606-44C5-B548-30D0C5AB70B4}" type="pres">
      <dgm:prSet presAssocID="{BFF515D0-76B7-4D8F-9FBF-127E853D7B10}" presName="LevelTwoTextNode" presStyleLbl="node2" presStyleIdx="6" presStyleCnt="1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C4391A8B-20FF-4182-ADB6-5C880FB38574}" type="pres">
      <dgm:prSet presAssocID="{BFF515D0-76B7-4D8F-9FBF-127E853D7B10}" presName="level3hierChild" presStyleCnt="0"/>
      <dgm:spPr/>
      <dgm:t>
        <a:bodyPr/>
        <a:lstStyle/>
        <a:p>
          <a:endParaRPr lang="es-MX"/>
        </a:p>
      </dgm:t>
    </dgm:pt>
    <dgm:pt modelId="{4019D598-86A5-4172-A7BB-46788A7856E7}" type="pres">
      <dgm:prSet presAssocID="{1492E878-4609-47E3-B661-A58AB01BFCEA}" presName="conn2-1" presStyleLbl="parChTrans1D2" presStyleIdx="7" presStyleCnt="14"/>
      <dgm:spPr/>
      <dgm:t>
        <a:bodyPr/>
        <a:lstStyle/>
        <a:p>
          <a:endParaRPr lang="es-MX"/>
        </a:p>
      </dgm:t>
    </dgm:pt>
    <dgm:pt modelId="{4E77D947-36C4-47D9-8B75-27C68A82E16D}" type="pres">
      <dgm:prSet presAssocID="{1492E878-4609-47E3-B661-A58AB01BFCEA}" presName="connTx" presStyleLbl="parChTrans1D2" presStyleIdx="7" presStyleCnt="14"/>
      <dgm:spPr/>
      <dgm:t>
        <a:bodyPr/>
        <a:lstStyle/>
        <a:p>
          <a:endParaRPr lang="es-MX"/>
        </a:p>
      </dgm:t>
    </dgm:pt>
    <dgm:pt modelId="{F8ADD7C0-9970-4140-85B8-118F85C74E2B}" type="pres">
      <dgm:prSet presAssocID="{6428C84A-B1B8-4154-AF89-3F22B7AB78C1}" presName="root2" presStyleCnt="0"/>
      <dgm:spPr/>
      <dgm:t>
        <a:bodyPr/>
        <a:lstStyle/>
        <a:p>
          <a:endParaRPr lang="es-MX"/>
        </a:p>
      </dgm:t>
    </dgm:pt>
    <dgm:pt modelId="{331A3B0D-FD0B-43BD-8E70-84793EE76E67}" type="pres">
      <dgm:prSet presAssocID="{6428C84A-B1B8-4154-AF89-3F22B7AB78C1}" presName="LevelTwoTextNode" presStyleLbl="node2" presStyleIdx="7" presStyleCnt="1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EE18E272-6DE8-44AB-BA28-11F632C2D5E9}" type="pres">
      <dgm:prSet presAssocID="{6428C84A-B1B8-4154-AF89-3F22B7AB78C1}" presName="level3hierChild" presStyleCnt="0"/>
      <dgm:spPr/>
      <dgm:t>
        <a:bodyPr/>
        <a:lstStyle/>
        <a:p>
          <a:endParaRPr lang="es-MX"/>
        </a:p>
      </dgm:t>
    </dgm:pt>
    <dgm:pt modelId="{12E17E94-74EF-482B-9198-ACD769E8874D}" type="pres">
      <dgm:prSet presAssocID="{4E26269D-5D42-4051-9847-2921E6486F20}" presName="conn2-1" presStyleLbl="parChTrans1D2" presStyleIdx="8" presStyleCnt="14"/>
      <dgm:spPr/>
      <dgm:t>
        <a:bodyPr/>
        <a:lstStyle/>
        <a:p>
          <a:endParaRPr lang="es-MX"/>
        </a:p>
      </dgm:t>
    </dgm:pt>
    <dgm:pt modelId="{540D2183-C5E5-46D7-B3D6-6C7B0D72072B}" type="pres">
      <dgm:prSet presAssocID="{4E26269D-5D42-4051-9847-2921E6486F20}" presName="connTx" presStyleLbl="parChTrans1D2" presStyleIdx="8" presStyleCnt="14"/>
      <dgm:spPr/>
      <dgm:t>
        <a:bodyPr/>
        <a:lstStyle/>
        <a:p>
          <a:endParaRPr lang="es-MX"/>
        </a:p>
      </dgm:t>
    </dgm:pt>
    <dgm:pt modelId="{EBEC4A89-EFCB-48A1-8847-0ADBEF5FBAAC}" type="pres">
      <dgm:prSet presAssocID="{F973DBD1-2D0C-4897-A25A-7C97666C3D27}" presName="root2" presStyleCnt="0"/>
      <dgm:spPr/>
      <dgm:t>
        <a:bodyPr/>
        <a:lstStyle/>
        <a:p>
          <a:endParaRPr lang="es-MX"/>
        </a:p>
      </dgm:t>
    </dgm:pt>
    <dgm:pt modelId="{C4C5EFB6-0B00-45FC-8CBE-8C7B1D1668BE}" type="pres">
      <dgm:prSet presAssocID="{F973DBD1-2D0C-4897-A25A-7C97666C3D27}" presName="LevelTwoTextNode" presStyleLbl="node2" presStyleIdx="8" presStyleCnt="1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F886B9B9-D601-4E9C-831E-A97D55992D3C}" type="pres">
      <dgm:prSet presAssocID="{F973DBD1-2D0C-4897-A25A-7C97666C3D27}" presName="level3hierChild" presStyleCnt="0"/>
      <dgm:spPr/>
      <dgm:t>
        <a:bodyPr/>
        <a:lstStyle/>
        <a:p>
          <a:endParaRPr lang="es-MX"/>
        </a:p>
      </dgm:t>
    </dgm:pt>
    <dgm:pt modelId="{6A85CC19-4B25-4EA1-97D3-E85357DFDC57}" type="pres">
      <dgm:prSet presAssocID="{EB32CA16-B604-48B3-8C03-AF3FB61ED91E}" presName="conn2-1" presStyleLbl="parChTrans1D2" presStyleIdx="9" presStyleCnt="14"/>
      <dgm:spPr/>
      <dgm:t>
        <a:bodyPr/>
        <a:lstStyle/>
        <a:p>
          <a:endParaRPr lang="es-MX"/>
        </a:p>
      </dgm:t>
    </dgm:pt>
    <dgm:pt modelId="{2BECCAE9-737C-4977-8F14-8FBBAFD5C115}" type="pres">
      <dgm:prSet presAssocID="{EB32CA16-B604-48B3-8C03-AF3FB61ED91E}" presName="connTx" presStyleLbl="parChTrans1D2" presStyleIdx="9" presStyleCnt="14"/>
      <dgm:spPr/>
      <dgm:t>
        <a:bodyPr/>
        <a:lstStyle/>
        <a:p>
          <a:endParaRPr lang="es-MX"/>
        </a:p>
      </dgm:t>
    </dgm:pt>
    <dgm:pt modelId="{B9758D51-DDE6-41FE-848B-83FFEF5D0D8D}" type="pres">
      <dgm:prSet presAssocID="{FFC3E6F7-91D8-4D35-ACF0-A12905FD2CCF}" presName="root2" presStyleCnt="0"/>
      <dgm:spPr/>
      <dgm:t>
        <a:bodyPr/>
        <a:lstStyle/>
        <a:p>
          <a:endParaRPr lang="es-MX"/>
        </a:p>
      </dgm:t>
    </dgm:pt>
    <dgm:pt modelId="{3FE22F8D-C17D-4AF3-B8BF-E42EABAAC317}" type="pres">
      <dgm:prSet presAssocID="{FFC3E6F7-91D8-4D35-ACF0-A12905FD2CCF}" presName="LevelTwoTextNode" presStyleLbl="node2" presStyleIdx="9" presStyleCnt="1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688BB91C-CB04-488F-89E4-6575660F7FDC}" type="pres">
      <dgm:prSet presAssocID="{FFC3E6F7-91D8-4D35-ACF0-A12905FD2CCF}" presName="level3hierChild" presStyleCnt="0"/>
      <dgm:spPr/>
      <dgm:t>
        <a:bodyPr/>
        <a:lstStyle/>
        <a:p>
          <a:endParaRPr lang="es-MX"/>
        </a:p>
      </dgm:t>
    </dgm:pt>
    <dgm:pt modelId="{8F984413-F266-4F6A-A60C-A70F60D4B1F5}" type="pres">
      <dgm:prSet presAssocID="{7FADB132-4CDF-4379-8BCA-DF6136F69FFE}" presName="conn2-1" presStyleLbl="parChTrans1D2" presStyleIdx="10" presStyleCnt="14"/>
      <dgm:spPr/>
      <dgm:t>
        <a:bodyPr/>
        <a:lstStyle/>
        <a:p>
          <a:endParaRPr lang="es-MX"/>
        </a:p>
      </dgm:t>
    </dgm:pt>
    <dgm:pt modelId="{F86D44F8-9575-4A79-B471-E6A42795AC7B}" type="pres">
      <dgm:prSet presAssocID="{7FADB132-4CDF-4379-8BCA-DF6136F69FFE}" presName="connTx" presStyleLbl="parChTrans1D2" presStyleIdx="10" presStyleCnt="14"/>
      <dgm:spPr/>
      <dgm:t>
        <a:bodyPr/>
        <a:lstStyle/>
        <a:p>
          <a:endParaRPr lang="es-MX"/>
        </a:p>
      </dgm:t>
    </dgm:pt>
    <dgm:pt modelId="{5D9ADB48-3A68-4865-AFC5-30623CBE5B87}" type="pres">
      <dgm:prSet presAssocID="{854D1EED-A386-486F-84E3-03E259E3DF80}" presName="root2" presStyleCnt="0"/>
      <dgm:spPr/>
    </dgm:pt>
    <dgm:pt modelId="{14A6FA96-BD08-40E7-8A7D-9D8BC7ECC643}" type="pres">
      <dgm:prSet presAssocID="{854D1EED-A386-486F-84E3-03E259E3DF80}" presName="LevelTwoTextNode" presStyleLbl="node2" presStyleIdx="10" presStyleCnt="1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52F5FE1F-5CFB-43C5-9CE1-59760093A44F}" type="pres">
      <dgm:prSet presAssocID="{854D1EED-A386-486F-84E3-03E259E3DF80}" presName="level3hierChild" presStyleCnt="0"/>
      <dgm:spPr/>
    </dgm:pt>
    <dgm:pt modelId="{D7F54F4F-ACB2-43EA-BACC-926917CC50AE}" type="pres">
      <dgm:prSet presAssocID="{F5B25D6B-D2B6-4CAE-A677-BB9D50B512F6}" presName="conn2-1" presStyleLbl="parChTrans1D2" presStyleIdx="11" presStyleCnt="14"/>
      <dgm:spPr/>
      <dgm:t>
        <a:bodyPr/>
        <a:lstStyle/>
        <a:p>
          <a:endParaRPr lang="es-MX"/>
        </a:p>
      </dgm:t>
    </dgm:pt>
    <dgm:pt modelId="{E71D5299-743D-4675-BB66-9C3204E7CE26}" type="pres">
      <dgm:prSet presAssocID="{F5B25D6B-D2B6-4CAE-A677-BB9D50B512F6}" presName="connTx" presStyleLbl="parChTrans1D2" presStyleIdx="11" presStyleCnt="14"/>
      <dgm:spPr/>
      <dgm:t>
        <a:bodyPr/>
        <a:lstStyle/>
        <a:p>
          <a:endParaRPr lang="es-MX"/>
        </a:p>
      </dgm:t>
    </dgm:pt>
    <dgm:pt modelId="{80A37D54-B4AD-485D-9B5B-60F7076459F8}" type="pres">
      <dgm:prSet presAssocID="{4CE75B2D-F3AF-42B8-9433-E326733FC9C2}" presName="root2" presStyleCnt="0"/>
      <dgm:spPr/>
    </dgm:pt>
    <dgm:pt modelId="{30F356DF-506E-4169-A4F2-DBC114D63AD2}" type="pres">
      <dgm:prSet presAssocID="{4CE75B2D-F3AF-42B8-9433-E326733FC9C2}" presName="LevelTwoTextNode" presStyleLbl="node2" presStyleIdx="11" presStyleCnt="1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6C2D335F-F6F2-498C-8BF0-23384A92109E}" type="pres">
      <dgm:prSet presAssocID="{4CE75B2D-F3AF-42B8-9433-E326733FC9C2}" presName="level3hierChild" presStyleCnt="0"/>
      <dgm:spPr/>
    </dgm:pt>
    <dgm:pt modelId="{3AB7593E-127D-4CE0-A2C3-1F5E3F3FECB7}" type="pres">
      <dgm:prSet presAssocID="{4CDEC5C3-E614-4FD3-87FC-B2A362BFFB3A}" presName="conn2-1" presStyleLbl="parChTrans1D2" presStyleIdx="12" presStyleCnt="14"/>
      <dgm:spPr/>
      <dgm:t>
        <a:bodyPr/>
        <a:lstStyle/>
        <a:p>
          <a:endParaRPr lang="es-MX"/>
        </a:p>
      </dgm:t>
    </dgm:pt>
    <dgm:pt modelId="{F4F01FC5-E6F7-4766-998F-C5C8BBEDEC1B}" type="pres">
      <dgm:prSet presAssocID="{4CDEC5C3-E614-4FD3-87FC-B2A362BFFB3A}" presName="connTx" presStyleLbl="parChTrans1D2" presStyleIdx="12" presStyleCnt="14"/>
      <dgm:spPr/>
      <dgm:t>
        <a:bodyPr/>
        <a:lstStyle/>
        <a:p>
          <a:endParaRPr lang="es-MX"/>
        </a:p>
      </dgm:t>
    </dgm:pt>
    <dgm:pt modelId="{DC73138D-CD4D-471C-9062-5D02B705CEDA}" type="pres">
      <dgm:prSet presAssocID="{FB840B57-66F8-4BEE-ACD2-DF76D92329EF}" presName="root2" presStyleCnt="0"/>
      <dgm:spPr/>
    </dgm:pt>
    <dgm:pt modelId="{91C79285-5CB2-41E3-9AB2-3A71FF674A04}" type="pres">
      <dgm:prSet presAssocID="{FB840B57-66F8-4BEE-ACD2-DF76D92329EF}" presName="LevelTwoTextNode" presStyleLbl="node2" presStyleIdx="12" presStyleCnt="1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0AF3FF89-7C0A-45F8-A64A-4DEE37C9D0A5}" type="pres">
      <dgm:prSet presAssocID="{FB840B57-66F8-4BEE-ACD2-DF76D92329EF}" presName="level3hierChild" presStyleCnt="0"/>
      <dgm:spPr/>
    </dgm:pt>
    <dgm:pt modelId="{5098D9C0-DE23-406F-ACF8-3582B41A89AA}" type="pres">
      <dgm:prSet presAssocID="{AAAE1197-6BFC-43D9-8235-C02C7CC05D85}" presName="conn2-1" presStyleLbl="parChTrans1D2" presStyleIdx="13" presStyleCnt="14"/>
      <dgm:spPr/>
      <dgm:t>
        <a:bodyPr/>
        <a:lstStyle/>
        <a:p>
          <a:endParaRPr lang="es-MX"/>
        </a:p>
      </dgm:t>
    </dgm:pt>
    <dgm:pt modelId="{5857CD5A-216D-4ACB-9A9C-E8C83ABEAFF7}" type="pres">
      <dgm:prSet presAssocID="{AAAE1197-6BFC-43D9-8235-C02C7CC05D85}" presName="connTx" presStyleLbl="parChTrans1D2" presStyleIdx="13" presStyleCnt="14"/>
      <dgm:spPr/>
      <dgm:t>
        <a:bodyPr/>
        <a:lstStyle/>
        <a:p>
          <a:endParaRPr lang="es-MX"/>
        </a:p>
      </dgm:t>
    </dgm:pt>
    <dgm:pt modelId="{8E55D3A9-D8CB-4159-B988-8198A0B8A40F}" type="pres">
      <dgm:prSet presAssocID="{5688211A-5A5A-4F43-8C02-B10AC2187D58}" presName="root2" presStyleCnt="0"/>
      <dgm:spPr/>
    </dgm:pt>
    <dgm:pt modelId="{5E2316D2-D008-4C25-A9AE-B0CF4B7CB07A}" type="pres">
      <dgm:prSet presAssocID="{5688211A-5A5A-4F43-8C02-B10AC2187D58}" presName="LevelTwoTextNode" presStyleLbl="node2" presStyleIdx="13" presStyleCnt="1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FCEA572C-9138-4D46-AC86-7672923A7274}" type="pres">
      <dgm:prSet presAssocID="{5688211A-5A5A-4F43-8C02-B10AC2187D58}" presName="level3hierChild" presStyleCnt="0"/>
      <dgm:spPr/>
    </dgm:pt>
  </dgm:ptLst>
  <dgm:cxnLst>
    <dgm:cxn modelId="{8FFC3DD1-D825-4284-AA36-DD9E0F23652A}" type="presOf" srcId="{81E02FD1-E586-4EAA-A45A-C5C81E475993}" destId="{51217248-8290-4078-8F3A-3BBC7637037A}" srcOrd="0" destOrd="0" presId="urn:microsoft.com/office/officeart/2008/layout/HorizontalMultiLevelHierarchy"/>
    <dgm:cxn modelId="{62944D21-6575-4651-B442-1CC41CA092F7}" type="presOf" srcId="{4CDEC5C3-E614-4FD3-87FC-B2A362BFFB3A}" destId="{F4F01FC5-E6F7-4766-998F-C5C8BBEDEC1B}" srcOrd="1" destOrd="0" presId="urn:microsoft.com/office/officeart/2008/layout/HorizontalMultiLevelHierarchy"/>
    <dgm:cxn modelId="{11B15461-A53C-44A8-98ED-9E5F54500A56}" type="presOf" srcId="{FFC3E6F7-91D8-4D35-ACF0-A12905FD2CCF}" destId="{3FE22F8D-C17D-4AF3-B8BF-E42EABAAC317}" srcOrd="0" destOrd="0" presId="urn:microsoft.com/office/officeart/2008/layout/HorizontalMultiLevelHierarchy"/>
    <dgm:cxn modelId="{6759B1E9-E81B-4D2B-86ED-142F576F836A}" srcId="{0B480E47-545E-431D-8179-0D262312D4F2}" destId="{B018FE2C-9FD8-46E8-A5D8-C98E35699822}" srcOrd="5" destOrd="0" parTransId="{1D7B2EA2-87F6-44C2-AD64-C26D0C2661B1}" sibTransId="{D0E7EBF1-4828-4CCD-8870-1851B8F51114}"/>
    <dgm:cxn modelId="{049E5787-1309-4F93-A27D-0C13754C2507}" type="presOf" srcId="{4E26269D-5D42-4051-9847-2921E6486F20}" destId="{12E17E94-74EF-482B-9198-ACD769E8874D}" srcOrd="0" destOrd="0" presId="urn:microsoft.com/office/officeart/2008/layout/HorizontalMultiLevelHierarchy"/>
    <dgm:cxn modelId="{B9C5F449-BCB6-4443-A724-BBB30244FF48}" type="presOf" srcId="{B018FE2C-9FD8-46E8-A5D8-C98E35699822}" destId="{066568A4-C3D9-4E6C-9C70-F8454E2C2DB8}" srcOrd="0" destOrd="0" presId="urn:microsoft.com/office/officeart/2008/layout/HorizontalMultiLevelHierarchy"/>
    <dgm:cxn modelId="{FE86210D-45AC-4931-9DB0-11F7B2FF0D00}" type="presOf" srcId="{7FADB132-4CDF-4379-8BCA-DF6136F69FFE}" destId="{8F984413-F266-4F6A-A60C-A70F60D4B1F5}" srcOrd="0" destOrd="0" presId="urn:microsoft.com/office/officeart/2008/layout/HorizontalMultiLevelHierarchy"/>
    <dgm:cxn modelId="{2EB82C9F-A68E-466A-BD04-90D535611CC2}" srcId="{0B480E47-545E-431D-8179-0D262312D4F2}" destId="{FFC3E6F7-91D8-4D35-ACF0-A12905FD2CCF}" srcOrd="9" destOrd="0" parTransId="{EB32CA16-B604-48B3-8C03-AF3FB61ED91E}" sibTransId="{AF99C54C-FA2E-47CB-8BD9-4A80485237DB}"/>
    <dgm:cxn modelId="{FD2F649F-4327-4333-98E5-5D14F1DAB491}" srcId="{0B480E47-545E-431D-8179-0D262312D4F2}" destId="{FB840B57-66F8-4BEE-ACD2-DF76D92329EF}" srcOrd="12" destOrd="0" parTransId="{4CDEC5C3-E614-4FD3-87FC-B2A362BFFB3A}" sibTransId="{83918DBE-5E97-4930-A26B-2380A489A5EE}"/>
    <dgm:cxn modelId="{18C0336A-3F60-44BF-BC7B-37EB6153A6C3}" type="presOf" srcId="{994C91FB-6524-4647-94E9-2E7A535F5D46}" destId="{2A15FF52-9A31-4F0C-B241-A498F74A2E8E}" srcOrd="0" destOrd="0" presId="urn:microsoft.com/office/officeart/2008/layout/HorizontalMultiLevelHierarchy"/>
    <dgm:cxn modelId="{C9C0D3C9-5CF9-4578-8A9E-82CE94415EAC}" type="presOf" srcId="{697039C9-ABB7-4702-9F1F-AB5E09ABEDF7}" destId="{CDB3806E-71B4-4AFE-B4EA-A88C1F043D64}" srcOrd="0" destOrd="0" presId="urn:microsoft.com/office/officeart/2008/layout/HorizontalMultiLevelHierarchy"/>
    <dgm:cxn modelId="{0AEC43E5-C791-4237-BBBE-9CC38DFF2502}" type="presOf" srcId="{D235CC7C-ABF5-48E0-9551-AA8B43A69389}" destId="{BEAB65C3-94A2-41FD-B1BA-442C802C7352}" srcOrd="1" destOrd="0" presId="urn:microsoft.com/office/officeart/2008/layout/HorizontalMultiLevelHierarchy"/>
    <dgm:cxn modelId="{FEE04B77-F00B-4D20-9642-B0DBE6CE3B8B}" srcId="{0B480E47-545E-431D-8179-0D262312D4F2}" destId="{5688211A-5A5A-4F43-8C02-B10AC2187D58}" srcOrd="13" destOrd="0" parTransId="{AAAE1197-6BFC-43D9-8235-C02C7CC05D85}" sibTransId="{DB75C8EB-D0F9-4B6A-AF5F-FA1EFFDEF823}"/>
    <dgm:cxn modelId="{84F8FC09-6D87-4C44-B05F-BED12A3BC923}" type="presOf" srcId="{543E1A39-5D7B-43D1-B2DF-41622C236674}" destId="{3A0E2F91-5DA8-4F18-A6C4-5D5952B48590}" srcOrd="0" destOrd="0" presId="urn:microsoft.com/office/officeart/2008/layout/HorizontalMultiLevelHierarchy"/>
    <dgm:cxn modelId="{2B443D9F-EFC1-4F6C-827B-A9B830C041F6}" type="presOf" srcId="{5688211A-5A5A-4F43-8C02-B10AC2187D58}" destId="{5E2316D2-D008-4C25-A9AE-B0CF4B7CB07A}" srcOrd="0" destOrd="0" presId="urn:microsoft.com/office/officeart/2008/layout/HorizontalMultiLevelHierarchy"/>
    <dgm:cxn modelId="{550D92C2-30AD-41FE-8AF4-90112078D279}" type="presOf" srcId="{BFF515D0-76B7-4D8F-9FBF-127E853D7B10}" destId="{CF4ED914-D606-44C5-B548-30D0C5AB70B4}" srcOrd="0" destOrd="0" presId="urn:microsoft.com/office/officeart/2008/layout/HorizontalMultiLevelHierarchy"/>
    <dgm:cxn modelId="{F21EBF41-E32F-44F2-B4FC-9A57C52BB8DE}" type="presOf" srcId="{FB840B57-66F8-4BEE-ACD2-DF76D92329EF}" destId="{91C79285-5CB2-41E3-9AB2-3A71FF674A04}" srcOrd="0" destOrd="0" presId="urn:microsoft.com/office/officeart/2008/layout/HorizontalMultiLevelHierarchy"/>
    <dgm:cxn modelId="{7D23DB5E-73B1-4FEB-A43B-347497A8AFD6}" type="presOf" srcId="{21F104B0-2409-42A3-ACA4-62B891551964}" destId="{9B0D43CD-D82C-4920-A7A3-84964C76ACC7}" srcOrd="1" destOrd="0" presId="urn:microsoft.com/office/officeart/2008/layout/HorizontalMultiLevelHierarchy"/>
    <dgm:cxn modelId="{10EDB20D-BED2-4C88-A4D8-C7C63CE11F56}" type="presOf" srcId="{F5B25D6B-D2B6-4CAE-A677-BB9D50B512F6}" destId="{D7F54F4F-ACB2-43EA-BACC-926917CC50AE}" srcOrd="0" destOrd="0" presId="urn:microsoft.com/office/officeart/2008/layout/HorizontalMultiLevelHierarchy"/>
    <dgm:cxn modelId="{E3799117-9B10-4C90-8912-23791CA631DD}" srcId="{0B480E47-545E-431D-8179-0D262312D4F2}" destId="{836A42D7-23F0-43D4-98E9-F5C9BA5AE08A}" srcOrd="0" destOrd="0" parTransId="{21F104B0-2409-42A3-ACA4-62B891551964}" sibTransId="{5C684E79-FDD4-4B8A-A3AA-9F58E9D3AE9C}"/>
    <dgm:cxn modelId="{C25527C1-4130-4A30-9997-F52E751366F1}" type="presOf" srcId="{0B480E47-545E-431D-8179-0D262312D4F2}" destId="{1B117E78-C542-4B4F-9485-5DAA6A7F5A6A}" srcOrd="0" destOrd="0" presId="urn:microsoft.com/office/officeart/2008/layout/HorizontalMultiLevelHierarchy"/>
    <dgm:cxn modelId="{59AA522B-DFD7-4358-AC1E-1D1B782E36F7}" srcId="{0B480E47-545E-431D-8179-0D262312D4F2}" destId="{BFF515D0-76B7-4D8F-9FBF-127E853D7B10}" srcOrd="6" destOrd="0" parTransId="{4D2553C3-9A7A-4B9B-BB90-5A0822EEC584}" sibTransId="{E8646005-17A2-4A7F-A2E7-E97DC717F18F}"/>
    <dgm:cxn modelId="{1E8472F3-D40C-4B39-9829-394C1F2024F4}" type="presOf" srcId="{697039C9-ABB7-4702-9F1F-AB5E09ABEDF7}" destId="{19E8D3B3-2B6A-47FA-8AA7-3E11CE814AE9}" srcOrd="1" destOrd="0" presId="urn:microsoft.com/office/officeart/2008/layout/HorizontalMultiLevelHierarchy"/>
    <dgm:cxn modelId="{101E1AF5-BD2A-4C75-AD61-E99CFC130649}" type="presOf" srcId="{913839C2-95A6-4029-89E9-04B58A1AD33B}" destId="{14B258BD-D270-4CA7-84ED-6C8CD8E6EC6C}" srcOrd="1" destOrd="0" presId="urn:microsoft.com/office/officeart/2008/layout/HorizontalMultiLevelHierarchy"/>
    <dgm:cxn modelId="{0F3B8FC3-71EB-4C7F-9B83-B0929333DE06}" type="presOf" srcId="{F973DBD1-2D0C-4897-A25A-7C97666C3D27}" destId="{C4C5EFB6-0B00-45FC-8CBE-8C7B1D1668BE}" srcOrd="0" destOrd="0" presId="urn:microsoft.com/office/officeart/2008/layout/HorizontalMultiLevelHierarchy"/>
    <dgm:cxn modelId="{9B0D78B4-CB44-4D3E-99D4-76EFE9DA7A01}" srcId="{0B480E47-545E-431D-8179-0D262312D4F2}" destId="{91D43731-F3C9-498D-BDD9-054AC3C1A2E3}" srcOrd="2" destOrd="0" parTransId="{9DB86026-CEC3-4040-A4A8-544562839F84}" sibTransId="{2C111BEB-B711-49FE-B2C7-2CE09E65EF98}"/>
    <dgm:cxn modelId="{E9DD986E-08AA-4955-B9C3-0D0868C9D4A4}" srcId="{0B480E47-545E-431D-8179-0D262312D4F2}" destId="{854D1EED-A386-486F-84E3-03E259E3DF80}" srcOrd="10" destOrd="0" parTransId="{7FADB132-4CDF-4379-8BCA-DF6136F69FFE}" sibTransId="{15A8BFB0-A8EA-4A90-8B41-C19F6F29CB72}"/>
    <dgm:cxn modelId="{904C52A7-A9B0-4597-B87E-52C0E741F9B1}" type="presOf" srcId="{AAAE1197-6BFC-43D9-8235-C02C7CC05D85}" destId="{5098D9C0-DE23-406F-ACF8-3582B41A89AA}" srcOrd="0" destOrd="0" presId="urn:microsoft.com/office/officeart/2008/layout/HorizontalMultiLevelHierarchy"/>
    <dgm:cxn modelId="{217EF255-FF3B-42D6-995B-97F50F534CD7}" type="presOf" srcId="{EB32CA16-B604-48B3-8C03-AF3FB61ED91E}" destId="{6A85CC19-4B25-4EA1-97D3-E85357DFDC57}" srcOrd="0" destOrd="0" presId="urn:microsoft.com/office/officeart/2008/layout/HorizontalMultiLevelHierarchy"/>
    <dgm:cxn modelId="{115709CF-360A-468D-A437-E8B4575C1348}" type="presOf" srcId="{4CDEC5C3-E614-4FD3-87FC-B2A362BFFB3A}" destId="{3AB7593E-127D-4CE0-A2C3-1F5E3F3FECB7}" srcOrd="0" destOrd="0" presId="urn:microsoft.com/office/officeart/2008/layout/HorizontalMultiLevelHierarchy"/>
    <dgm:cxn modelId="{8DA12B2E-3796-49EC-9E0B-CA2EEF35FAE0}" type="presOf" srcId="{1492E878-4609-47E3-B661-A58AB01BFCEA}" destId="{4019D598-86A5-4172-A7BB-46788A7856E7}" srcOrd="0" destOrd="0" presId="urn:microsoft.com/office/officeart/2008/layout/HorizontalMultiLevelHierarchy"/>
    <dgm:cxn modelId="{C2235472-EAA0-45D2-8564-9D5D953A80B2}" type="presOf" srcId="{4E26269D-5D42-4051-9847-2921E6486F20}" destId="{540D2183-C5E5-46D7-B3D6-6C7B0D72072B}" srcOrd="1" destOrd="0" presId="urn:microsoft.com/office/officeart/2008/layout/HorizontalMultiLevelHierarchy"/>
    <dgm:cxn modelId="{F7334C3E-4869-4304-A828-E9A22E4B9DA3}" type="presOf" srcId="{95FE6FAF-8481-4422-9377-DD23BEFCB976}" destId="{738B0763-9CAD-4C93-AE91-E8E4BFB4667C}" srcOrd="0" destOrd="0" presId="urn:microsoft.com/office/officeart/2008/layout/HorizontalMultiLevelHierarchy"/>
    <dgm:cxn modelId="{B42D553E-CB7D-4FBC-B163-86E6227E3A72}" type="presOf" srcId="{1D7B2EA2-87F6-44C2-AD64-C26D0C2661B1}" destId="{CA65EC4A-5AA9-4D84-A558-9F14E41B2B93}" srcOrd="0" destOrd="0" presId="urn:microsoft.com/office/officeart/2008/layout/HorizontalMultiLevelHierarchy"/>
    <dgm:cxn modelId="{5E34F14A-6DD3-460B-9694-6291F90E0332}" type="presOf" srcId="{4D2553C3-9A7A-4B9B-BB90-5A0822EEC584}" destId="{BB86A536-FD5B-48CB-A97F-9441FF8F191D}" srcOrd="0" destOrd="0" presId="urn:microsoft.com/office/officeart/2008/layout/HorizontalMultiLevelHierarchy"/>
    <dgm:cxn modelId="{CEE37433-C5B0-4FCB-B5E2-69AA91E05B14}" type="presOf" srcId="{4D2553C3-9A7A-4B9B-BB90-5A0822EEC584}" destId="{8724373F-0688-4CD8-93A3-CD6D8D2F7ABC}" srcOrd="1" destOrd="0" presId="urn:microsoft.com/office/officeart/2008/layout/HorizontalMultiLevelHierarchy"/>
    <dgm:cxn modelId="{71392DC4-A11F-4D21-A980-F846C1B694CA}" srcId="{0B480E47-545E-431D-8179-0D262312D4F2}" destId="{994C91FB-6524-4647-94E9-2E7A535F5D46}" srcOrd="4" destOrd="0" parTransId="{913839C2-95A6-4029-89E9-04B58A1AD33B}" sibTransId="{EED2950B-AAA2-4C1E-BC56-D4BCE20F4387}"/>
    <dgm:cxn modelId="{657F3CFA-21DB-49F3-A4F1-01F3CBF941CC}" type="presOf" srcId="{913839C2-95A6-4029-89E9-04B58A1AD33B}" destId="{AA871BF4-55FC-40F0-974E-A90A31C4355C}" srcOrd="0" destOrd="0" presId="urn:microsoft.com/office/officeart/2008/layout/HorizontalMultiLevelHierarchy"/>
    <dgm:cxn modelId="{A7668D8A-3479-402A-A512-013C19EB7757}" srcId="{0B480E47-545E-431D-8179-0D262312D4F2}" destId="{F973DBD1-2D0C-4897-A25A-7C97666C3D27}" srcOrd="8" destOrd="0" parTransId="{4E26269D-5D42-4051-9847-2921E6486F20}" sibTransId="{6E79F138-C8D2-4FEC-8CEA-153D71947F97}"/>
    <dgm:cxn modelId="{34A4983A-1062-4235-85D8-388BBC145A07}" srcId="{0B480E47-545E-431D-8179-0D262312D4F2}" destId="{543E1A39-5D7B-43D1-B2DF-41622C236674}" srcOrd="1" destOrd="0" parTransId="{D235CC7C-ABF5-48E0-9551-AA8B43A69389}" sibTransId="{DA88E59A-5203-40F8-84A6-47EC8D8A4930}"/>
    <dgm:cxn modelId="{E42DB6CA-B99D-44AB-8DF9-BC3235577EC7}" srcId="{95FE6FAF-8481-4422-9377-DD23BEFCB976}" destId="{0B480E47-545E-431D-8179-0D262312D4F2}" srcOrd="0" destOrd="0" parTransId="{0A0EBA72-4CFC-4D6D-A053-9DC13C078F38}" sibTransId="{F7A5EA26-125F-4D2E-B1CF-272A1D94EEAF}"/>
    <dgm:cxn modelId="{69C02494-723C-4E36-BF98-C8D532F13163}" type="presOf" srcId="{6428C84A-B1B8-4154-AF89-3F22B7AB78C1}" destId="{331A3B0D-FD0B-43BD-8E70-84793EE76E67}" srcOrd="0" destOrd="0" presId="urn:microsoft.com/office/officeart/2008/layout/HorizontalMultiLevelHierarchy"/>
    <dgm:cxn modelId="{614313FC-D1F7-4569-9DA6-0E91E610007F}" type="presOf" srcId="{21F104B0-2409-42A3-ACA4-62B891551964}" destId="{40287E82-BA6E-49E9-A9CD-730AC8E2E0F3}" srcOrd="0" destOrd="0" presId="urn:microsoft.com/office/officeart/2008/layout/HorizontalMultiLevelHierarchy"/>
    <dgm:cxn modelId="{1CEFD12C-7DE5-4BE2-BEA6-05BE1FAA38D5}" type="presOf" srcId="{1492E878-4609-47E3-B661-A58AB01BFCEA}" destId="{4E77D947-36C4-47D9-8B75-27C68A82E16D}" srcOrd="1" destOrd="0" presId="urn:microsoft.com/office/officeart/2008/layout/HorizontalMultiLevelHierarchy"/>
    <dgm:cxn modelId="{1A69984C-9697-4623-8885-0BFFEA213395}" type="presOf" srcId="{EB32CA16-B604-48B3-8C03-AF3FB61ED91E}" destId="{2BECCAE9-737C-4977-8F14-8FBBAFD5C115}" srcOrd="1" destOrd="0" presId="urn:microsoft.com/office/officeart/2008/layout/HorizontalMultiLevelHierarchy"/>
    <dgm:cxn modelId="{1F9C45F5-7701-47F0-90CD-127D486BEB04}" srcId="{0B480E47-545E-431D-8179-0D262312D4F2}" destId="{81E02FD1-E586-4EAA-A45A-C5C81E475993}" srcOrd="3" destOrd="0" parTransId="{697039C9-ABB7-4702-9F1F-AB5E09ABEDF7}" sibTransId="{C4C2A3C5-66F5-4FD0-9629-4A0F8310B0AB}"/>
    <dgm:cxn modelId="{47E56449-D55E-4734-A77C-C45B728D3016}" type="presOf" srcId="{AAAE1197-6BFC-43D9-8235-C02C7CC05D85}" destId="{5857CD5A-216D-4ACB-9A9C-E8C83ABEAFF7}" srcOrd="1" destOrd="0" presId="urn:microsoft.com/office/officeart/2008/layout/HorizontalMultiLevelHierarchy"/>
    <dgm:cxn modelId="{D292DBEB-E294-46E4-AD1A-A30A1ED3DCB1}" srcId="{0B480E47-545E-431D-8179-0D262312D4F2}" destId="{4CE75B2D-F3AF-42B8-9433-E326733FC9C2}" srcOrd="11" destOrd="0" parTransId="{F5B25D6B-D2B6-4CAE-A677-BB9D50B512F6}" sibTransId="{DFD85433-E884-4BE3-930E-784763505B94}"/>
    <dgm:cxn modelId="{D4C0FDE6-E95F-43B5-A674-85DB2275280D}" type="presOf" srcId="{854D1EED-A386-486F-84E3-03E259E3DF80}" destId="{14A6FA96-BD08-40E7-8A7D-9D8BC7ECC643}" srcOrd="0" destOrd="0" presId="urn:microsoft.com/office/officeart/2008/layout/HorizontalMultiLevelHierarchy"/>
    <dgm:cxn modelId="{AD1B218C-FA7E-447E-9CDE-36848BB1D2BD}" type="presOf" srcId="{836A42D7-23F0-43D4-98E9-F5C9BA5AE08A}" destId="{2B14827C-7A17-4D08-B93C-D7903A33C9B3}" srcOrd="0" destOrd="0" presId="urn:microsoft.com/office/officeart/2008/layout/HorizontalMultiLevelHierarchy"/>
    <dgm:cxn modelId="{5691BA94-C6ED-4092-AFFA-C01CCE7C8CEF}" type="presOf" srcId="{1D7B2EA2-87F6-44C2-AD64-C26D0C2661B1}" destId="{4496ECF8-A4CE-4D8D-AB94-98237B044020}" srcOrd="1" destOrd="0" presId="urn:microsoft.com/office/officeart/2008/layout/HorizontalMultiLevelHierarchy"/>
    <dgm:cxn modelId="{E4F114FB-9F2F-4EF5-9985-BB4C195CFC8D}" type="presOf" srcId="{F5B25D6B-D2B6-4CAE-A677-BB9D50B512F6}" destId="{E71D5299-743D-4675-BB66-9C3204E7CE26}" srcOrd="1" destOrd="0" presId="urn:microsoft.com/office/officeart/2008/layout/HorizontalMultiLevelHierarchy"/>
    <dgm:cxn modelId="{7BD39FDC-D8D2-4035-8F91-7DCC08BC5737}" type="presOf" srcId="{D235CC7C-ABF5-48E0-9551-AA8B43A69389}" destId="{9C02368A-F4B0-4CE9-BA96-31ECB9E8BE98}" srcOrd="0" destOrd="0" presId="urn:microsoft.com/office/officeart/2008/layout/HorizontalMultiLevelHierarchy"/>
    <dgm:cxn modelId="{93AA17B4-DABD-4A18-AE4B-57C65E2E4AC9}" type="presOf" srcId="{9DB86026-CEC3-4040-A4A8-544562839F84}" destId="{37082BDD-F08B-4D9A-A22D-6D9FC4F3D381}" srcOrd="1" destOrd="0" presId="urn:microsoft.com/office/officeart/2008/layout/HorizontalMultiLevelHierarchy"/>
    <dgm:cxn modelId="{636784A0-A7C2-4390-B306-F891D5AA49D0}" type="presOf" srcId="{9DB86026-CEC3-4040-A4A8-544562839F84}" destId="{6B649F03-1081-420A-B705-909EA44CD531}" srcOrd="0" destOrd="0" presId="urn:microsoft.com/office/officeart/2008/layout/HorizontalMultiLevelHierarchy"/>
    <dgm:cxn modelId="{1854F890-C9A6-4110-9FDD-C809A937859B}" type="presOf" srcId="{91D43731-F3C9-498D-BDD9-054AC3C1A2E3}" destId="{32C07658-DA0B-4458-8AA6-CCA8B97EA974}" srcOrd="0" destOrd="0" presId="urn:microsoft.com/office/officeart/2008/layout/HorizontalMultiLevelHierarchy"/>
    <dgm:cxn modelId="{6EBBEA6F-CBAD-496B-9F9D-33FB314D1CCC}" type="presOf" srcId="{7FADB132-4CDF-4379-8BCA-DF6136F69FFE}" destId="{F86D44F8-9575-4A79-B471-E6A42795AC7B}" srcOrd="1" destOrd="0" presId="urn:microsoft.com/office/officeart/2008/layout/HorizontalMultiLevelHierarchy"/>
    <dgm:cxn modelId="{8F42872B-8200-49EF-AE18-7A36E4005B54}" srcId="{0B480E47-545E-431D-8179-0D262312D4F2}" destId="{6428C84A-B1B8-4154-AF89-3F22B7AB78C1}" srcOrd="7" destOrd="0" parTransId="{1492E878-4609-47E3-B661-A58AB01BFCEA}" sibTransId="{E9A11564-042D-4A0F-8B16-D5CE4AD6B6DE}"/>
    <dgm:cxn modelId="{45EDBFA1-3A82-442E-BDB1-8B92DB84A4DB}" type="presOf" srcId="{4CE75B2D-F3AF-42B8-9433-E326733FC9C2}" destId="{30F356DF-506E-4169-A4F2-DBC114D63AD2}" srcOrd="0" destOrd="0" presId="urn:microsoft.com/office/officeart/2008/layout/HorizontalMultiLevelHierarchy"/>
    <dgm:cxn modelId="{B65F4B5F-B91A-4703-A743-3BFA383B2990}" type="presParOf" srcId="{738B0763-9CAD-4C93-AE91-E8E4BFB4667C}" destId="{07C6CE84-2A02-4C4A-B008-74FEEDFA44E2}" srcOrd="0" destOrd="0" presId="urn:microsoft.com/office/officeart/2008/layout/HorizontalMultiLevelHierarchy"/>
    <dgm:cxn modelId="{9DA14C2E-6E00-4A91-BACD-94B08E3996DF}" type="presParOf" srcId="{07C6CE84-2A02-4C4A-B008-74FEEDFA44E2}" destId="{1B117E78-C542-4B4F-9485-5DAA6A7F5A6A}" srcOrd="0" destOrd="0" presId="urn:microsoft.com/office/officeart/2008/layout/HorizontalMultiLevelHierarchy"/>
    <dgm:cxn modelId="{D0AD597E-EA4D-4863-83CB-797F63F40A1A}" type="presParOf" srcId="{07C6CE84-2A02-4C4A-B008-74FEEDFA44E2}" destId="{618056F3-BC25-4E36-BA5A-BACFFF2C0A01}" srcOrd="1" destOrd="0" presId="urn:microsoft.com/office/officeart/2008/layout/HorizontalMultiLevelHierarchy"/>
    <dgm:cxn modelId="{1DAF74E5-E3FC-4753-8CEC-3379D4455645}" type="presParOf" srcId="{618056F3-BC25-4E36-BA5A-BACFFF2C0A01}" destId="{40287E82-BA6E-49E9-A9CD-730AC8E2E0F3}" srcOrd="0" destOrd="0" presId="urn:microsoft.com/office/officeart/2008/layout/HorizontalMultiLevelHierarchy"/>
    <dgm:cxn modelId="{86299098-F182-4115-A108-DC3F76EFAB4C}" type="presParOf" srcId="{40287E82-BA6E-49E9-A9CD-730AC8E2E0F3}" destId="{9B0D43CD-D82C-4920-A7A3-84964C76ACC7}" srcOrd="0" destOrd="0" presId="urn:microsoft.com/office/officeart/2008/layout/HorizontalMultiLevelHierarchy"/>
    <dgm:cxn modelId="{097DCF36-7001-40A1-BBB6-7AA11AC7785F}" type="presParOf" srcId="{618056F3-BC25-4E36-BA5A-BACFFF2C0A01}" destId="{4EE4DC7D-8371-4271-AD5F-13B1785673DF}" srcOrd="1" destOrd="0" presId="urn:microsoft.com/office/officeart/2008/layout/HorizontalMultiLevelHierarchy"/>
    <dgm:cxn modelId="{77784550-ECB8-4D0F-B47C-70FD87C61ADB}" type="presParOf" srcId="{4EE4DC7D-8371-4271-AD5F-13B1785673DF}" destId="{2B14827C-7A17-4D08-B93C-D7903A33C9B3}" srcOrd="0" destOrd="0" presId="urn:microsoft.com/office/officeart/2008/layout/HorizontalMultiLevelHierarchy"/>
    <dgm:cxn modelId="{578F162D-29C2-4EE9-B24B-E287367CCA5C}" type="presParOf" srcId="{4EE4DC7D-8371-4271-AD5F-13B1785673DF}" destId="{E32819A5-D5E9-4CD0-9794-5F82D2B4BD88}" srcOrd="1" destOrd="0" presId="urn:microsoft.com/office/officeart/2008/layout/HorizontalMultiLevelHierarchy"/>
    <dgm:cxn modelId="{33DB4AD7-27A5-43DC-BC9D-D8A0010446BC}" type="presParOf" srcId="{618056F3-BC25-4E36-BA5A-BACFFF2C0A01}" destId="{9C02368A-F4B0-4CE9-BA96-31ECB9E8BE98}" srcOrd="2" destOrd="0" presId="urn:microsoft.com/office/officeart/2008/layout/HorizontalMultiLevelHierarchy"/>
    <dgm:cxn modelId="{E056159E-FB4B-43B5-8EDC-AC9E2A6AA9E0}" type="presParOf" srcId="{9C02368A-F4B0-4CE9-BA96-31ECB9E8BE98}" destId="{BEAB65C3-94A2-41FD-B1BA-442C802C7352}" srcOrd="0" destOrd="0" presId="urn:microsoft.com/office/officeart/2008/layout/HorizontalMultiLevelHierarchy"/>
    <dgm:cxn modelId="{4FBB7522-C781-4B8E-8106-BC995BB014C8}" type="presParOf" srcId="{618056F3-BC25-4E36-BA5A-BACFFF2C0A01}" destId="{EFAFE101-CC2E-4C6D-AF10-A75C02934EBE}" srcOrd="3" destOrd="0" presId="urn:microsoft.com/office/officeart/2008/layout/HorizontalMultiLevelHierarchy"/>
    <dgm:cxn modelId="{7F8C6750-E83F-40DD-9231-A07A0E76B9FA}" type="presParOf" srcId="{EFAFE101-CC2E-4C6D-AF10-A75C02934EBE}" destId="{3A0E2F91-5DA8-4F18-A6C4-5D5952B48590}" srcOrd="0" destOrd="0" presId="urn:microsoft.com/office/officeart/2008/layout/HorizontalMultiLevelHierarchy"/>
    <dgm:cxn modelId="{5BD31E7C-2DD7-4607-9742-AB13D773C7DD}" type="presParOf" srcId="{EFAFE101-CC2E-4C6D-AF10-A75C02934EBE}" destId="{47E9901D-FD8D-4997-B60C-8EF4D761A1DD}" srcOrd="1" destOrd="0" presId="urn:microsoft.com/office/officeart/2008/layout/HorizontalMultiLevelHierarchy"/>
    <dgm:cxn modelId="{6C143617-C05E-4572-B057-EB958315EF11}" type="presParOf" srcId="{618056F3-BC25-4E36-BA5A-BACFFF2C0A01}" destId="{6B649F03-1081-420A-B705-909EA44CD531}" srcOrd="4" destOrd="0" presId="urn:microsoft.com/office/officeart/2008/layout/HorizontalMultiLevelHierarchy"/>
    <dgm:cxn modelId="{C06DB24A-C09A-4611-AAAE-41EC2764C1C3}" type="presParOf" srcId="{6B649F03-1081-420A-B705-909EA44CD531}" destId="{37082BDD-F08B-4D9A-A22D-6D9FC4F3D381}" srcOrd="0" destOrd="0" presId="urn:microsoft.com/office/officeart/2008/layout/HorizontalMultiLevelHierarchy"/>
    <dgm:cxn modelId="{EA000B7B-69CD-44BB-9C70-8FBCE575ECE5}" type="presParOf" srcId="{618056F3-BC25-4E36-BA5A-BACFFF2C0A01}" destId="{EF142394-D5AD-4B31-8E7F-455CD1FAF583}" srcOrd="5" destOrd="0" presId="urn:microsoft.com/office/officeart/2008/layout/HorizontalMultiLevelHierarchy"/>
    <dgm:cxn modelId="{541B3347-1A54-4448-89A9-C9BF458D9804}" type="presParOf" srcId="{EF142394-D5AD-4B31-8E7F-455CD1FAF583}" destId="{32C07658-DA0B-4458-8AA6-CCA8B97EA974}" srcOrd="0" destOrd="0" presId="urn:microsoft.com/office/officeart/2008/layout/HorizontalMultiLevelHierarchy"/>
    <dgm:cxn modelId="{D61A6E28-3034-4127-8872-8A3A835AC7A2}" type="presParOf" srcId="{EF142394-D5AD-4B31-8E7F-455CD1FAF583}" destId="{8378D563-725A-4938-A93C-8864126E4FAE}" srcOrd="1" destOrd="0" presId="urn:microsoft.com/office/officeart/2008/layout/HorizontalMultiLevelHierarchy"/>
    <dgm:cxn modelId="{B5D51197-172F-4BB8-93DC-8467D405E30C}" type="presParOf" srcId="{618056F3-BC25-4E36-BA5A-BACFFF2C0A01}" destId="{CDB3806E-71B4-4AFE-B4EA-A88C1F043D64}" srcOrd="6" destOrd="0" presId="urn:microsoft.com/office/officeart/2008/layout/HorizontalMultiLevelHierarchy"/>
    <dgm:cxn modelId="{AC4FB730-D3FD-4153-A5C2-23A5C41DDA39}" type="presParOf" srcId="{CDB3806E-71B4-4AFE-B4EA-A88C1F043D64}" destId="{19E8D3B3-2B6A-47FA-8AA7-3E11CE814AE9}" srcOrd="0" destOrd="0" presId="urn:microsoft.com/office/officeart/2008/layout/HorizontalMultiLevelHierarchy"/>
    <dgm:cxn modelId="{A00A6326-3B83-42C5-B38E-BF0FFE72ABE8}" type="presParOf" srcId="{618056F3-BC25-4E36-BA5A-BACFFF2C0A01}" destId="{7842503D-B150-46D4-B88A-6B15F896B9EA}" srcOrd="7" destOrd="0" presId="urn:microsoft.com/office/officeart/2008/layout/HorizontalMultiLevelHierarchy"/>
    <dgm:cxn modelId="{C6109D7C-7F14-44CA-9AF6-FC6AD15E8795}" type="presParOf" srcId="{7842503D-B150-46D4-B88A-6B15F896B9EA}" destId="{51217248-8290-4078-8F3A-3BBC7637037A}" srcOrd="0" destOrd="0" presId="urn:microsoft.com/office/officeart/2008/layout/HorizontalMultiLevelHierarchy"/>
    <dgm:cxn modelId="{0C980976-1354-4B8C-AD81-9954ECC30C50}" type="presParOf" srcId="{7842503D-B150-46D4-B88A-6B15F896B9EA}" destId="{406D458C-479D-4143-A916-B58875A7C479}" srcOrd="1" destOrd="0" presId="urn:microsoft.com/office/officeart/2008/layout/HorizontalMultiLevelHierarchy"/>
    <dgm:cxn modelId="{D34DDA0B-C190-48EF-BE60-58DBD83017D0}" type="presParOf" srcId="{618056F3-BC25-4E36-BA5A-BACFFF2C0A01}" destId="{AA871BF4-55FC-40F0-974E-A90A31C4355C}" srcOrd="8" destOrd="0" presId="urn:microsoft.com/office/officeart/2008/layout/HorizontalMultiLevelHierarchy"/>
    <dgm:cxn modelId="{BEA3BD93-8496-4AB0-A592-D962A8C8D121}" type="presParOf" srcId="{AA871BF4-55FC-40F0-974E-A90A31C4355C}" destId="{14B258BD-D270-4CA7-84ED-6C8CD8E6EC6C}" srcOrd="0" destOrd="0" presId="urn:microsoft.com/office/officeart/2008/layout/HorizontalMultiLevelHierarchy"/>
    <dgm:cxn modelId="{9DF30880-DC73-4163-AAC3-1BF154DB2E89}" type="presParOf" srcId="{618056F3-BC25-4E36-BA5A-BACFFF2C0A01}" destId="{53D392CA-AD0B-4EFE-8058-803FA04355CF}" srcOrd="9" destOrd="0" presId="urn:microsoft.com/office/officeart/2008/layout/HorizontalMultiLevelHierarchy"/>
    <dgm:cxn modelId="{4E6077B5-217A-4032-A934-F4240D0BA4BB}" type="presParOf" srcId="{53D392CA-AD0B-4EFE-8058-803FA04355CF}" destId="{2A15FF52-9A31-4F0C-B241-A498F74A2E8E}" srcOrd="0" destOrd="0" presId="urn:microsoft.com/office/officeart/2008/layout/HorizontalMultiLevelHierarchy"/>
    <dgm:cxn modelId="{F77C23BF-5824-4D38-B803-CEA1BBA9CBC7}" type="presParOf" srcId="{53D392CA-AD0B-4EFE-8058-803FA04355CF}" destId="{12E686B0-1707-4722-9B58-C5011A124B60}" srcOrd="1" destOrd="0" presId="urn:microsoft.com/office/officeart/2008/layout/HorizontalMultiLevelHierarchy"/>
    <dgm:cxn modelId="{0E602DE4-9DE5-4032-B92C-4E37D0512B93}" type="presParOf" srcId="{618056F3-BC25-4E36-BA5A-BACFFF2C0A01}" destId="{CA65EC4A-5AA9-4D84-A558-9F14E41B2B93}" srcOrd="10" destOrd="0" presId="urn:microsoft.com/office/officeart/2008/layout/HorizontalMultiLevelHierarchy"/>
    <dgm:cxn modelId="{CF43651F-0F00-4721-9CE9-9138FDBB7A72}" type="presParOf" srcId="{CA65EC4A-5AA9-4D84-A558-9F14E41B2B93}" destId="{4496ECF8-A4CE-4D8D-AB94-98237B044020}" srcOrd="0" destOrd="0" presId="urn:microsoft.com/office/officeart/2008/layout/HorizontalMultiLevelHierarchy"/>
    <dgm:cxn modelId="{D95109C5-9EC2-4BB2-ACD3-DFBAFBF1DD07}" type="presParOf" srcId="{618056F3-BC25-4E36-BA5A-BACFFF2C0A01}" destId="{26C01DFC-4274-4449-8CF6-A91BB7EE0675}" srcOrd="11" destOrd="0" presId="urn:microsoft.com/office/officeart/2008/layout/HorizontalMultiLevelHierarchy"/>
    <dgm:cxn modelId="{D0A86134-D2F8-4307-A7E0-D2904BF2F110}" type="presParOf" srcId="{26C01DFC-4274-4449-8CF6-A91BB7EE0675}" destId="{066568A4-C3D9-4E6C-9C70-F8454E2C2DB8}" srcOrd="0" destOrd="0" presId="urn:microsoft.com/office/officeart/2008/layout/HorizontalMultiLevelHierarchy"/>
    <dgm:cxn modelId="{9E1CAEFF-2529-4B60-8C37-FF995C594208}" type="presParOf" srcId="{26C01DFC-4274-4449-8CF6-A91BB7EE0675}" destId="{4D3D467B-0D62-4BB9-BC3E-9E8A0817D322}" srcOrd="1" destOrd="0" presId="urn:microsoft.com/office/officeart/2008/layout/HorizontalMultiLevelHierarchy"/>
    <dgm:cxn modelId="{64C2A09C-80B5-4079-9C13-54DD7CEAD6EC}" type="presParOf" srcId="{618056F3-BC25-4E36-BA5A-BACFFF2C0A01}" destId="{BB86A536-FD5B-48CB-A97F-9441FF8F191D}" srcOrd="12" destOrd="0" presId="urn:microsoft.com/office/officeart/2008/layout/HorizontalMultiLevelHierarchy"/>
    <dgm:cxn modelId="{578896E3-2982-4248-A436-2778FE050908}" type="presParOf" srcId="{BB86A536-FD5B-48CB-A97F-9441FF8F191D}" destId="{8724373F-0688-4CD8-93A3-CD6D8D2F7ABC}" srcOrd="0" destOrd="0" presId="urn:microsoft.com/office/officeart/2008/layout/HorizontalMultiLevelHierarchy"/>
    <dgm:cxn modelId="{3465A268-370B-4034-A2D4-50A9643386EE}" type="presParOf" srcId="{618056F3-BC25-4E36-BA5A-BACFFF2C0A01}" destId="{E3A77D28-8543-40FC-A98B-5BE1D60950B1}" srcOrd="13" destOrd="0" presId="urn:microsoft.com/office/officeart/2008/layout/HorizontalMultiLevelHierarchy"/>
    <dgm:cxn modelId="{D0283A08-9D61-4AEE-B956-FA1AFB5C6575}" type="presParOf" srcId="{E3A77D28-8543-40FC-A98B-5BE1D60950B1}" destId="{CF4ED914-D606-44C5-B548-30D0C5AB70B4}" srcOrd="0" destOrd="0" presId="urn:microsoft.com/office/officeart/2008/layout/HorizontalMultiLevelHierarchy"/>
    <dgm:cxn modelId="{78C0A56D-4DB7-48F7-9EF8-36B1FA4DB83B}" type="presParOf" srcId="{E3A77D28-8543-40FC-A98B-5BE1D60950B1}" destId="{C4391A8B-20FF-4182-ADB6-5C880FB38574}" srcOrd="1" destOrd="0" presId="urn:microsoft.com/office/officeart/2008/layout/HorizontalMultiLevelHierarchy"/>
    <dgm:cxn modelId="{EF349127-739C-4CCF-BBB3-281509A1D230}" type="presParOf" srcId="{618056F3-BC25-4E36-BA5A-BACFFF2C0A01}" destId="{4019D598-86A5-4172-A7BB-46788A7856E7}" srcOrd="14" destOrd="0" presId="urn:microsoft.com/office/officeart/2008/layout/HorizontalMultiLevelHierarchy"/>
    <dgm:cxn modelId="{E0ADE281-6A1D-46FC-889E-9A2BF22C66EF}" type="presParOf" srcId="{4019D598-86A5-4172-A7BB-46788A7856E7}" destId="{4E77D947-36C4-47D9-8B75-27C68A82E16D}" srcOrd="0" destOrd="0" presId="urn:microsoft.com/office/officeart/2008/layout/HorizontalMultiLevelHierarchy"/>
    <dgm:cxn modelId="{0472A726-FB00-4C5A-84C3-9F14CB517117}" type="presParOf" srcId="{618056F3-BC25-4E36-BA5A-BACFFF2C0A01}" destId="{F8ADD7C0-9970-4140-85B8-118F85C74E2B}" srcOrd="15" destOrd="0" presId="urn:microsoft.com/office/officeart/2008/layout/HorizontalMultiLevelHierarchy"/>
    <dgm:cxn modelId="{8C0EA434-D7EF-474B-8AB9-48612BA3DB36}" type="presParOf" srcId="{F8ADD7C0-9970-4140-85B8-118F85C74E2B}" destId="{331A3B0D-FD0B-43BD-8E70-84793EE76E67}" srcOrd="0" destOrd="0" presId="urn:microsoft.com/office/officeart/2008/layout/HorizontalMultiLevelHierarchy"/>
    <dgm:cxn modelId="{B8CE65F6-93FA-49E3-8BC7-EB9C8C13C00E}" type="presParOf" srcId="{F8ADD7C0-9970-4140-85B8-118F85C74E2B}" destId="{EE18E272-6DE8-44AB-BA28-11F632C2D5E9}" srcOrd="1" destOrd="0" presId="urn:microsoft.com/office/officeart/2008/layout/HorizontalMultiLevelHierarchy"/>
    <dgm:cxn modelId="{E0829FCF-DB41-4D6F-AD6A-CAC4F52B8284}" type="presParOf" srcId="{618056F3-BC25-4E36-BA5A-BACFFF2C0A01}" destId="{12E17E94-74EF-482B-9198-ACD769E8874D}" srcOrd="16" destOrd="0" presId="urn:microsoft.com/office/officeart/2008/layout/HorizontalMultiLevelHierarchy"/>
    <dgm:cxn modelId="{45C469C4-78E0-4C7F-89CB-2A867FC872D2}" type="presParOf" srcId="{12E17E94-74EF-482B-9198-ACD769E8874D}" destId="{540D2183-C5E5-46D7-B3D6-6C7B0D72072B}" srcOrd="0" destOrd="0" presId="urn:microsoft.com/office/officeart/2008/layout/HorizontalMultiLevelHierarchy"/>
    <dgm:cxn modelId="{9C251C87-84CF-41A6-9E58-844DB2510CB1}" type="presParOf" srcId="{618056F3-BC25-4E36-BA5A-BACFFF2C0A01}" destId="{EBEC4A89-EFCB-48A1-8847-0ADBEF5FBAAC}" srcOrd="17" destOrd="0" presId="urn:microsoft.com/office/officeart/2008/layout/HorizontalMultiLevelHierarchy"/>
    <dgm:cxn modelId="{7BFFE4E8-FEA1-43C5-8D83-C699EC177F30}" type="presParOf" srcId="{EBEC4A89-EFCB-48A1-8847-0ADBEF5FBAAC}" destId="{C4C5EFB6-0B00-45FC-8CBE-8C7B1D1668BE}" srcOrd="0" destOrd="0" presId="urn:microsoft.com/office/officeart/2008/layout/HorizontalMultiLevelHierarchy"/>
    <dgm:cxn modelId="{126AEAC7-4C75-4F3B-B6EA-ACB6A6BA6F48}" type="presParOf" srcId="{EBEC4A89-EFCB-48A1-8847-0ADBEF5FBAAC}" destId="{F886B9B9-D601-4E9C-831E-A97D55992D3C}" srcOrd="1" destOrd="0" presId="urn:microsoft.com/office/officeart/2008/layout/HorizontalMultiLevelHierarchy"/>
    <dgm:cxn modelId="{A4E8F905-8270-4557-A423-EFAA0A453F8B}" type="presParOf" srcId="{618056F3-BC25-4E36-BA5A-BACFFF2C0A01}" destId="{6A85CC19-4B25-4EA1-97D3-E85357DFDC57}" srcOrd="18" destOrd="0" presId="urn:microsoft.com/office/officeart/2008/layout/HorizontalMultiLevelHierarchy"/>
    <dgm:cxn modelId="{4EC1C972-C345-434F-AE61-28C59F73F7E0}" type="presParOf" srcId="{6A85CC19-4B25-4EA1-97D3-E85357DFDC57}" destId="{2BECCAE9-737C-4977-8F14-8FBBAFD5C115}" srcOrd="0" destOrd="0" presId="urn:microsoft.com/office/officeart/2008/layout/HorizontalMultiLevelHierarchy"/>
    <dgm:cxn modelId="{880CCCE4-A4D0-4087-A757-78113B923EEC}" type="presParOf" srcId="{618056F3-BC25-4E36-BA5A-BACFFF2C0A01}" destId="{B9758D51-DDE6-41FE-848B-83FFEF5D0D8D}" srcOrd="19" destOrd="0" presId="urn:microsoft.com/office/officeart/2008/layout/HorizontalMultiLevelHierarchy"/>
    <dgm:cxn modelId="{14AFDEA6-A647-4D74-AF61-A6F3628440C9}" type="presParOf" srcId="{B9758D51-DDE6-41FE-848B-83FFEF5D0D8D}" destId="{3FE22F8D-C17D-4AF3-B8BF-E42EABAAC317}" srcOrd="0" destOrd="0" presId="urn:microsoft.com/office/officeart/2008/layout/HorizontalMultiLevelHierarchy"/>
    <dgm:cxn modelId="{FEC9D4FA-F426-4D45-B3CB-5E781445A83B}" type="presParOf" srcId="{B9758D51-DDE6-41FE-848B-83FFEF5D0D8D}" destId="{688BB91C-CB04-488F-89E4-6575660F7FDC}" srcOrd="1" destOrd="0" presId="urn:microsoft.com/office/officeart/2008/layout/HorizontalMultiLevelHierarchy"/>
    <dgm:cxn modelId="{35521249-9B6E-4BB4-BBB4-C20D787FD606}" type="presParOf" srcId="{618056F3-BC25-4E36-BA5A-BACFFF2C0A01}" destId="{8F984413-F266-4F6A-A60C-A70F60D4B1F5}" srcOrd="20" destOrd="0" presId="urn:microsoft.com/office/officeart/2008/layout/HorizontalMultiLevelHierarchy"/>
    <dgm:cxn modelId="{148DDED8-487E-4BCD-8615-8A67BD413648}" type="presParOf" srcId="{8F984413-F266-4F6A-A60C-A70F60D4B1F5}" destId="{F86D44F8-9575-4A79-B471-E6A42795AC7B}" srcOrd="0" destOrd="0" presId="urn:microsoft.com/office/officeart/2008/layout/HorizontalMultiLevelHierarchy"/>
    <dgm:cxn modelId="{19BB1B51-7DD7-4937-B76E-231BFC27FE59}" type="presParOf" srcId="{618056F3-BC25-4E36-BA5A-BACFFF2C0A01}" destId="{5D9ADB48-3A68-4865-AFC5-30623CBE5B87}" srcOrd="21" destOrd="0" presId="urn:microsoft.com/office/officeart/2008/layout/HorizontalMultiLevelHierarchy"/>
    <dgm:cxn modelId="{E25075C3-FEAB-46BF-9D17-A73254D893F2}" type="presParOf" srcId="{5D9ADB48-3A68-4865-AFC5-30623CBE5B87}" destId="{14A6FA96-BD08-40E7-8A7D-9D8BC7ECC643}" srcOrd="0" destOrd="0" presId="urn:microsoft.com/office/officeart/2008/layout/HorizontalMultiLevelHierarchy"/>
    <dgm:cxn modelId="{CE1271A6-AE02-45D3-B1E5-98D9B6814B3C}" type="presParOf" srcId="{5D9ADB48-3A68-4865-AFC5-30623CBE5B87}" destId="{52F5FE1F-5CFB-43C5-9CE1-59760093A44F}" srcOrd="1" destOrd="0" presId="urn:microsoft.com/office/officeart/2008/layout/HorizontalMultiLevelHierarchy"/>
    <dgm:cxn modelId="{85F01AFF-551F-4747-8EFA-E168F0C3F74B}" type="presParOf" srcId="{618056F3-BC25-4E36-BA5A-BACFFF2C0A01}" destId="{D7F54F4F-ACB2-43EA-BACC-926917CC50AE}" srcOrd="22" destOrd="0" presId="urn:microsoft.com/office/officeart/2008/layout/HorizontalMultiLevelHierarchy"/>
    <dgm:cxn modelId="{0E052E97-6343-4BEE-A1A6-B7F7D156C488}" type="presParOf" srcId="{D7F54F4F-ACB2-43EA-BACC-926917CC50AE}" destId="{E71D5299-743D-4675-BB66-9C3204E7CE26}" srcOrd="0" destOrd="0" presId="urn:microsoft.com/office/officeart/2008/layout/HorizontalMultiLevelHierarchy"/>
    <dgm:cxn modelId="{2E97B456-4806-4E4B-A9C8-7E46AD0494EF}" type="presParOf" srcId="{618056F3-BC25-4E36-BA5A-BACFFF2C0A01}" destId="{80A37D54-B4AD-485D-9B5B-60F7076459F8}" srcOrd="23" destOrd="0" presId="urn:microsoft.com/office/officeart/2008/layout/HorizontalMultiLevelHierarchy"/>
    <dgm:cxn modelId="{D43F1BF8-2150-4425-B4D3-95883B00532F}" type="presParOf" srcId="{80A37D54-B4AD-485D-9B5B-60F7076459F8}" destId="{30F356DF-506E-4169-A4F2-DBC114D63AD2}" srcOrd="0" destOrd="0" presId="urn:microsoft.com/office/officeart/2008/layout/HorizontalMultiLevelHierarchy"/>
    <dgm:cxn modelId="{1E8BBE70-AE13-469A-BEDB-1E921C5CBB2D}" type="presParOf" srcId="{80A37D54-B4AD-485D-9B5B-60F7076459F8}" destId="{6C2D335F-F6F2-498C-8BF0-23384A92109E}" srcOrd="1" destOrd="0" presId="urn:microsoft.com/office/officeart/2008/layout/HorizontalMultiLevelHierarchy"/>
    <dgm:cxn modelId="{88B09F19-3DAA-4BD1-86C5-0ADE486BF549}" type="presParOf" srcId="{618056F3-BC25-4E36-BA5A-BACFFF2C0A01}" destId="{3AB7593E-127D-4CE0-A2C3-1F5E3F3FECB7}" srcOrd="24" destOrd="0" presId="urn:microsoft.com/office/officeart/2008/layout/HorizontalMultiLevelHierarchy"/>
    <dgm:cxn modelId="{009C8809-186E-4998-813C-256E8F5B4433}" type="presParOf" srcId="{3AB7593E-127D-4CE0-A2C3-1F5E3F3FECB7}" destId="{F4F01FC5-E6F7-4766-998F-C5C8BBEDEC1B}" srcOrd="0" destOrd="0" presId="urn:microsoft.com/office/officeart/2008/layout/HorizontalMultiLevelHierarchy"/>
    <dgm:cxn modelId="{0BF5BD2C-AE2A-4941-8D13-FF5F748E743B}" type="presParOf" srcId="{618056F3-BC25-4E36-BA5A-BACFFF2C0A01}" destId="{DC73138D-CD4D-471C-9062-5D02B705CEDA}" srcOrd="25" destOrd="0" presId="urn:microsoft.com/office/officeart/2008/layout/HorizontalMultiLevelHierarchy"/>
    <dgm:cxn modelId="{D97870B5-A9BE-4F43-9AEF-EFC68A03B6F5}" type="presParOf" srcId="{DC73138D-CD4D-471C-9062-5D02B705CEDA}" destId="{91C79285-5CB2-41E3-9AB2-3A71FF674A04}" srcOrd="0" destOrd="0" presId="urn:microsoft.com/office/officeart/2008/layout/HorizontalMultiLevelHierarchy"/>
    <dgm:cxn modelId="{9C9C450E-1648-4D20-83EC-BCB03EC6C3C2}" type="presParOf" srcId="{DC73138D-CD4D-471C-9062-5D02B705CEDA}" destId="{0AF3FF89-7C0A-45F8-A64A-4DEE37C9D0A5}" srcOrd="1" destOrd="0" presId="urn:microsoft.com/office/officeart/2008/layout/HorizontalMultiLevelHierarchy"/>
    <dgm:cxn modelId="{E8F113FF-BAA9-4653-B563-5F581AB1EC42}" type="presParOf" srcId="{618056F3-BC25-4E36-BA5A-BACFFF2C0A01}" destId="{5098D9C0-DE23-406F-ACF8-3582B41A89AA}" srcOrd="26" destOrd="0" presId="urn:microsoft.com/office/officeart/2008/layout/HorizontalMultiLevelHierarchy"/>
    <dgm:cxn modelId="{7BE4A6C4-9A2C-4DDE-A78A-B09A9253CC35}" type="presParOf" srcId="{5098D9C0-DE23-406F-ACF8-3582B41A89AA}" destId="{5857CD5A-216D-4ACB-9A9C-E8C83ABEAFF7}" srcOrd="0" destOrd="0" presId="urn:microsoft.com/office/officeart/2008/layout/HorizontalMultiLevelHierarchy"/>
    <dgm:cxn modelId="{DA6DCA5B-AE5E-434D-ADFD-2659D3267FF7}" type="presParOf" srcId="{618056F3-BC25-4E36-BA5A-BACFFF2C0A01}" destId="{8E55D3A9-D8CB-4159-B988-8198A0B8A40F}" srcOrd="27" destOrd="0" presId="urn:microsoft.com/office/officeart/2008/layout/HorizontalMultiLevelHierarchy"/>
    <dgm:cxn modelId="{1EFB4064-922A-4939-93B9-1398D50EFC96}" type="presParOf" srcId="{8E55D3A9-D8CB-4159-B988-8198A0B8A40F}" destId="{5E2316D2-D008-4C25-A9AE-B0CF4B7CB07A}" srcOrd="0" destOrd="0" presId="urn:microsoft.com/office/officeart/2008/layout/HorizontalMultiLevelHierarchy"/>
    <dgm:cxn modelId="{3336C819-E6B5-49EF-83F2-67ACC98B1485}" type="presParOf" srcId="{8E55D3A9-D8CB-4159-B988-8198A0B8A40F}" destId="{FCEA572C-9138-4D46-AC86-7672923A7274}" srcOrd="1" destOrd="0" presId="urn:microsoft.com/office/officeart/2008/layout/HorizontalMultiLevelHierarchy"/>
  </dgm:cxnLst>
  <dgm:bg>
    <a:noFill/>
  </dgm:bg>
  <dgm:whole>
    <a:ln>
      <a:solidFill>
        <a:srgbClr val="FF9933"/>
      </a:soli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98D9C0-DE23-406F-ACF8-3582B41A89AA}">
      <dsp:nvSpPr>
        <dsp:cNvPr id="0" name=""/>
        <dsp:cNvSpPr/>
      </dsp:nvSpPr>
      <dsp:spPr>
        <a:xfrm>
          <a:off x="788106" y="3371850"/>
          <a:ext cx="256100" cy="31719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28050" y="0"/>
              </a:lnTo>
              <a:lnTo>
                <a:pt x="128050" y="3171976"/>
              </a:lnTo>
              <a:lnTo>
                <a:pt x="256100" y="3171976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100" kern="1200"/>
        </a:p>
      </dsp:txBody>
      <dsp:txXfrm>
        <a:off x="836598" y="4878281"/>
        <a:ext cx="159114" cy="159114"/>
      </dsp:txXfrm>
    </dsp:sp>
    <dsp:sp modelId="{3AB7593E-127D-4CE0-A2C3-1F5E3F3FECB7}">
      <dsp:nvSpPr>
        <dsp:cNvPr id="0" name=""/>
        <dsp:cNvSpPr/>
      </dsp:nvSpPr>
      <dsp:spPr>
        <a:xfrm>
          <a:off x="788106" y="3371850"/>
          <a:ext cx="256100" cy="26839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28050" y="0"/>
              </a:lnTo>
              <a:lnTo>
                <a:pt x="128050" y="2683979"/>
              </a:lnTo>
              <a:lnTo>
                <a:pt x="256100" y="2683979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900" kern="1200"/>
        </a:p>
      </dsp:txBody>
      <dsp:txXfrm>
        <a:off x="848752" y="4646436"/>
        <a:ext cx="134808" cy="134808"/>
      </dsp:txXfrm>
    </dsp:sp>
    <dsp:sp modelId="{D7F54F4F-ACB2-43EA-BACC-926917CC50AE}">
      <dsp:nvSpPr>
        <dsp:cNvPr id="0" name=""/>
        <dsp:cNvSpPr/>
      </dsp:nvSpPr>
      <dsp:spPr>
        <a:xfrm>
          <a:off x="788106" y="3371850"/>
          <a:ext cx="256100" cy="21959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28050" y="0"/>
              </a:lnTo>
              <a:lnTo>
                <a:pt x="128050" y="2195983"/>
              </a:lnTo>
              <a:lnTo>
                <a:pt x="256100" y="2195983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700" kern="1200"/>
        </a:p>
      </dsp:txBody>
      <dsp:txXfrm>
        <a:off x="860884" y="4414570"/>
        <a:ext cx="110543" cy="110543"/>
      </dsp:txXfrm>
    </dsp:sp>
    <dsp:sp modelId="{8F984413-F266-4F6A-A60C-A70F60D4B1F5}">
      <dsp:nvSpPr>
        <dsp:cNvPr id="0" name=""/>
        <dsp:cNvSpPr/>
      </dsp:nvSpPr>
      <dsp:spPr>
        <a:xfrm>
          <a:off x="788106" y="3371850"/>
          <a:ext cx="256100" cy="17079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28050" y="0"/>
              </a:lnTo>
              <a:lnTo>
                <a:pt x="128050" y="1707987"/>
              </a:lnTo>
              <a:lnTo>
                <a:pt x="256100" y="1707987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600" kern="1200"/>
        </a:p>
      </dsp:txBody>
      <dsp:txXfrm>
        <a:off x="872979" y="4182667"/>
        <a:ext cx="86354" cy="86354"/>
      </dsp:txXfrm>
    </dsp:sp>
    <dsp:sp modelId="{6A85CC19-4B25-4EA1-97D3-E85357DFDC57}">
      <dsp:nvSpPr>
        <dsp:cNvPr id="0" name=""/>
        <dsp:cNvSpPr/>
      </dsp:nvSpPr>
      <dsp:spPr>
        <a:xfrm>
          <a:off x="788106" y="3371850"/>
          <a:ext cx="256100" cy="12199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28050" y="0"/>
              </a:lnTo>
              <a:lnTo>
                <a:pt x="128050" y="1219990"/>
              </a:lnTo>
              <a:lnTo>
                <a:pt x="256100" y="1219990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884991" y="3950681"/>
        <a:ext cx="62329" cy="62329"/>
      </dsp:txXfrm>
    </dsp:sp>
    <dsp:sp modelId="{12E17E94-74EF-482B-9198-ACD769E8874D}">
      <dsp:nvSpPr>
        <dsp:cNvPr id="0" name=""/>
        <dsp:cNvSpPr/>
      </dsp:nvSpPr>
      <dsp:spPr>
        <a:xfrm>
          <a:off x="788106" y="3371850"/>
          <a:ext cx="256100" cy="7319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28050" y="0"/>
              </a:lnTo>
              <a:lnTo>
                <a:pt x="128050" y="731994"/>
              </a:lnTo>
              <a:lnTo>
                <a:pt x="256100" y="731994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896768" y="3718460"/>
        <a:ext cx="38775" cy="38775"/>
      </dsp:txXfrm>
    </dsp:sp>
    <dsp:sp modelId="{4019D598-86A5-4172-A7BB-46788A7856E7}">
      <dsp:nvSpPr>
        <dsp:cNvPr id="0" name=""/>
        <dsp:cNvSpPr/>
      </dsp:nvSpPr>
      <dsp:spPr>
        <a:xfrm>
          <a:off x="788106" y="3371850"/>
          <a:ext cx="256100" cy="2439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28050" y="0"/>
              </a:lnTo>
              <a:lnTo>
                <a:pt x="128050" y="243998"/>
              </a:lnTo>
              <a:lnTo>
                <a:pt x="256100" y="243998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907313" y="3485006"/>
        <a:ext cx="17686" cy="17686"/>
      </dsp:txXfrm>
    </dsp:sp>
    <dsp:sp modelId="{BB86A536-FD5B-48CB-A97F-9441FF8F191D}">
      <dsp:nvSpPr>
        <dsp:cNvPr id="0" name=""/>
        <dsp:cNvSpPr/>
      </dsp:nvSpPr>
      <dsp:spPr>
        <a:xfrm>
          <a:off x="788106" y="3127852"/>
          <a:ext cx="256100" cy="243998"/>
        </a:xfrm>
        <a:custGeom>
          <a:avLst/>
          <a:gdLst/>
          <a:ahLst/>
          <a:cxnLst/>
          <a:rect l="0" t="0" r="0" b="0"/>
          <a:pathLst>
            <a:path>
              <a:moveTo>
                <a:pt x="0" y="243998"/>
              </a:moveTo>
              <a:lnTo>
                <a:pt x="128050" y="243998"/>
              </a:lnTo>
              <a:lnTo>
                <a:pt x="128050" y="0"/>
              </a:lnTo>
              <a:lnTo>
                <a:pt x="256100" y="0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907313" y="3241008"/>
        <a:ext cx="17686" cy="17686"/>
      </dsp:txXfrm>
    </dsp:sp>
    <dsp:sp modelId="{CA65EC4A-5AA9-4D84-A558-9F14E41B2B93}">
      <dsp:nvSpPr>
        <dsp:cNvPr id="0" name=""/>
        <dsp:cNvSpPr/>
      </dsp:nvSpPr>
      <dsp:spPr>
        <a:xfrm>
          <a:off x="788106" y="2639856"/>
          <a:ext cx="256100" cy="731994"/>
        </a:xfrm>
        <a:custGeom>
          <a:avLst/>
          <a:gdLst/>
          <a:ahLst/>
          <a:cxnLst/>
          <a:rect l="0" t="0" r="0" b="0"/>
          <a:pathLst>
            <a:path>
              <a:moveTo>
                <a:pt x="0" y="731994"/>
              </a:moveTo>
              <a:lnTo>
                <a:pt x="128050" y="731994"/>
              </a:lnTo>
              <a:lnTo>
                <a:pt x="128050" y="0"/>
              </a:lnTo>
              <a:lnTo>
                <a:pt x="256100" y="0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896768" y="2986465"/>
        <a:ext cx="38775" cy="38775"/>
      </dsp:txXfrm>
    </dsp:sp>
    <dsp:sp modelId="{AA871BF4-55FC-40F0-974E-A90A31C4355C}">
      <dsp:nvSpPr>
        <dsp:cNvPr id="0" name=""/>
        <dsp:cNvSpPr/>
      </dsp:nvSpPr>
      <dsp:spPr>
        <a:xfrm>
          <a:off x="788106" y="2151859"/>
          <a:ext cx="256100" cy="1219990"/>
        </a:xfrm>
        <a:custGeom>
          <a:avLst/>
          <a:gdLst/>
          <a:ahLst/>
          <a:cxnLst/>
          <a:rect l="0" t="0" r="0" b="0"/>
          <a:pathLst>
            <a:path>
              <a:moveTo>
                <a:pt x="0" y="1219990"/>
              </a:moveTo>
              <a:lnTo>
                <a:pt x="128050" y="1219990"/>
              </a:lnTo>
              <a:lnTo>
                <a:pt x="128050" y="0"/>
              </a:lnTo>
              <a:lnTo>
                <a:pt x="256100" y="0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884991" y="2730690"/>
        <a:ext cx="62329" cy="62329"/>
      </dsp:txXfrm>
    </dsp:sp>
    <dsp:sp modelId="{CDB3806E-71B4-4AFE-B4EA-A88C1F043D64}">
      <dsp:nvSpPr>
        <dsp:cNvPr id="0" name=""/>
        <dsp:cNvSpPr/>
      </dsp:nvSpPr>
      <dsp:spPr>
        <a:xfrm>
          <a:off x="788106" y="1663863"/>
          <a:ext cx="256100" cy="1707987"/>
        </a:xfrm>
        <a:custGeom>
          <a:avLst/>
          <a:gdLst/>
          <a:ahLst/>
          <a:cxnLst/>
          <a:rect l="0" t="0" r="0" b="0"/>
          <a:pathLst>
            <a:path>
              <a:moveTo>
                <a:pt x="0" y="1707987"/>
              </a:moveTo>
              <a:lnTo>
                <a:pt x="128050" y="1707987"/>
              </a:lnTo>
              <a:lnTo>
                <a:pt x="128050" y="0"/>
              </a:lnTo>
              <a:lnTo>
                <a:pt x="256100" y="0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600" kern="1200"/>
        </a:p>
      </dsp:txBody>
      <dsp:txXfrm>
        <a:off x="872979" y="2474679"/>
        <a:ext cx="86354" cy="86354"/>
      </dsp:txXfrm>
    </dsp:sp>
    <dsp:sp modelId="{6B649F03-1081-420A-B705-909EA44CD531}">
      <dsp:nvSpPr>
        <dsp:cNvPr id="0" name=""/>
        <dsp:cNvSpPr/>
      </dsp:nvSpPr>
      <dsp:spPr>
        <a:xfrm>
          <a:off x="788106" y="1175867"/>
          <a:ext cx="256100" cy="2195983"/>
        </a:xfrm>
        <a:custGeom>
          <a:avLst/>
          <a:gdLst/>
          <a:ahLst/>
          <a:cxnLst/>
          <a:rect l="0" t="0" r="0" b="0"/>
          <a:pathLst>
            <a:path>
              <a:moveTo>
                <a:pt x="0" y="2195983"/>
              </a:moveTo>
              <a:lnTo>
                <a:pt x="128050" y="2195983"/>
              </a:lnTo>
              <a:lnTo>
                <a:pt x="128050" y="0"/>
              </a:lnTo>
              <a:lnTo>
                <a:pt x="256100" y="0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700" kern="1200"/>
        </a:p>
      </dsp:txBody>
      <dsp:txXfrm>
        <a:off x="860884" y="2218587"/>
        <a:ext cx="110543" cy="110543"/>
      </dsp:txXfrm>
    </dsp:sp>
    <dsp:sp modelId="{9C02368A-F4B0-4CE9-BA96-31ECB9E8BE98}">
      <dsp:nvSpPr>
        <dsp:cNvPr id="0" name=""/>
        <dsp:cNvSpPr/>
      </dsp:nvSpPr>
      <dsp:spPr>
        <a:xfrm>
          <a:off x="788106" y="687870"/>
          <a:ext cx="256100" cy="2683979"/>
        </a:xfrm>
        <a:custGeom>
          <a:avLst/>
          <a:gdLst/>
          <a:ahLst/>
          <a:cxnLst/>
          <a:rect l="0" t="0" r="0" b="0"/>
          <a:pathLst>
            <a:path>
              <a:moveTo>
                <a:pt x="0" y="2683979"/>
              </a:moveTo>
              <a:lnTo>
                <a:pt x="128050" y="2683979"/>
              </a:lnTo>
              <a:lnTo>
                <a:pt x="128050" y="0"/>
              </a:lnTo>
              <a:lnTo>
                <a:pt x="256100" y="0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900" kern="1200"/>
        </a:p>
      </dsp:txBody>
      <dsp:txXfrm>
        <a:off x="848752" y="1962456"/>
        <a:ext cx="134808" cy="134808"/>
      </dsp:txXfrm>
    </dsp:sp>
    <dsp:sp modelId="{40287E82-BA6E-49E9-A9CD-730AC8E2E0F3}">
      <dsp:nvSpPr>
        <dsp:cNvPr id="0" name=""/>
        <dsp:cNvSpPr/>
      </dsp:nvSpPr>
      <dsp:spPr>
        <a:xfrm>
          <a:off x="788106" y="199874"/>
          <a:ext cx="256100" cy="3171976"/>
        </a:xfrm>
        <a:custGeom>
          <a:avLst/>
          <a:gdLst/>
          <a:ahLst/>
          <a:cxnLst/>
          <a:rect l="0" t="0" r="0" b="0"/>
          <a:pathLst>
            <a:path>
              <a:moveTo>
                <a:pt x="0" y="3171976"/>
              </a:moveTo>
              <a:lnTo>
                <a:pt x="128050" y="3171976"/>
              </a:lnTo>
              <a:lnTo>
                <a:pt x="128050" y="0"/>
              </a:lnTo>
              <a:lnTo>
                <a:pt x="256100" y="0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100" kern="1200"/>
        </a:p>
      </dsp:txBody>
      <dsp:txXfrm>
        <a:off x="836598" y="1706304"/>
        <a:ext cx="159114" cy="159114"/>
      </dsp:txXfrm>
    </dsp:sp>
    <dsp:sp modelId="{1B117E78-C542-4B4F-9485-5DAA6A7F5A6A}">
      <dsp:nvSpPr>
        <dsp:cNvPr id="0" name=""/>
        <dsp:cNvSpPr/>
      </dsp:nvSpPr>
      <dsp:spPr>
        <a:xfrm rot="16200000">
          <a:off x="-434453" y="3176651"/>
          <a:ext cx="2054721" cy="39039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i="1" kern="1200" dirty="0" smtClean="0"/>
            <a:t>Funciones del Arte:</a:t>
          </a:r>
          <a:endParaRPr lang="es-MX" sz="2000" b="1" i="1" kern="1200" dirty="0"/>
        </a:p>
      </dsp:txBody>
      <dsp:txXfrm>
        <a:off x="-434453" y="3176651"/>
        <a:ext cx="2054721" cy="390397"/>
      </dsp:txXfrm>
    </dsp:sp>
    <dsp:sp modelId="{2B14827C-7A17-4D08-B93C-D7903A33C9B3}">
      <dsp:nvSpPr>
        <dsp:cNvPr id="0" name=""/>
        <dsp:cNvSpPr/>
      </dsp:nvSpPr>
      <dsp:spPr>
        <a:xfrm>
          <a:off x="1044206" y="4675"/>
          <a:ext cx="1280502" cy="39039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dirty="0" smtClean="0"/>
            <a:t>Mágico religiosa.</a:t>
          </a:r>
          <a:endParaRPr lang="es-MX" sz="1300" kern="1200" dirty="0"/>
        </a:p>
      </dsp:txBody>
      <dsp:txXfrm>
        <a:off x="1044206" y="4675"/>
        <a:ext cx="1280502" cy="390397"/>
      </dsp:txXfrm>
    </dsp:sp>
    <dsp:sp modelId="{3A0E2F91-5DA8-4F18-A6C4-5D5952B48590}">
      <dsp:nvSpPr>
        <dsp:cNvPr id="0" name=""/>
        <dsp:cNvSpPr/>
      </dsp:nvSpPr>
      <dsp:spPr>
        <a:xfrm>
          <a:off x="1044206" y="492672"/>
          <a:ext cx="1280502" cy="39039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dirty="0" smtClean="0"/>
            <a:t>Estética.</a:t>
          </a:r>
          <a:endParaRPr lang="es-MX" sz="1300" kern="1200" dirty="0"/>
        </a:p>
      </dsp:txBody>
      <dsp:txXfrm>
        <a:off x="1044206" y="492672"/>
        <a:ext cx="1280502" cy="390397"/>
      </dsp:txXfrm>
    </dsp:sp>
    <dsp:sp modelId="{32C07658-DA0B-4458-8AA6-CCA8B97EA974}">
      <dsp:nvSpPr>
        <dsp:cNvPr id="0" name=""/>
        <dsp:cNvSpPr/>
      </dsp:nvSpPr>
      <dsp:spPr>
        <a:xfrm>
          <a:off x="1044206" y="980668"/>
          <a:ext cx="1280502" cy="39039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dirty="0" smtClean="0"/>
            <a:t>Ideológica.</a:t>
          </a:r>
          <a:endParaRPr lang="es-MX" sz="1300" kern="1200" dirty="0"/>
        </a:p>
      </dsp:txBody>
      <dsp:txXfrm>
        <a:off x="1044206" y="980668"/>
        <a:ext cx="1280502" cy="390397"/>
      </dsp:txXfrm>
    </dsp:sp>
    <dsp:sp modelId="{51217248-8290-4078-8F3A-3BBC7637037A}">
      <dsp:nvSpPr>
        <dsp:cNvPr id="0" name=""/>
        <dsp:cNvSpPr/>
      </dsp:nvSpPr>
      <dsp:spPr>
        <a:xfrm>
          <a:off x="1044206" y="1468664"/>
          <a:ext cx="1280502" cy="39039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smtClean="0"/>
            <a:t>Conmemorativa y de promoción. </a:t>
          </a:r>
          <a:endParaRPr lang="es-MX" sz="1300" kern="1200"/>
        </a:p>
      </dsp:txBody>
      <dsp:txXfrm>
        <a:off x="1044206" y="1468664"/>
        <a:ext cx="1280502" cy="390397"/>
      </dsp:txXfrm>
    </dsp:sp>
    <dsp:sp modelId="{2A15FF52-9A31-4F0C-B241-A498F74A2E8E}">
      <dsp:nvSpPr>
        <dsp:cNvPr id="0" name=""/>
        <dsp:cNvSpPr/>
      </dsp:nvSpPr>
      <dsp:spPr>
        <a:xfrm>
          <a:off x="1044206" y="1956661"/>
          <a:ext cx="1280502" cy="39039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smtClean="0"/>
            <a:t>Pedagógica.</a:t>
          </a:r>
          <a:endParaRPr lang="es-MX" sz="1300" kern="1200"/>
        </a:p>
      </dsp:txBody>
      <dsp:txXfrm>
        <a:off x="1044206" y="1956661"/>
        <a:ext cx="1280502" cy="390397"/>
      </dsp:txXfrm>
    </dsp:sp>
    <dsp:sp modelId="{066568A4-C3D9-4E6C-9C70-F8454E2C2DB8}">
      <dsp:nvSpPr>
        <dsp:cNvPr id="0" name=""/>
        <dsp:cNvSpPr/>
      </dsp:nvSpPr>
      <dsp:spPr>
        <a:xfrm>
          <a:off x="1044206" y="2444657"/>
          <a:ext cx="1280502" cy="39039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smtClean="0"/>
            <a:t>De registro.</a:t>
          </a:r>
          <a:endParaRPr lang="es-MX" sz="1300" kern="1200"/>
        </a:p>
      </dsp:txBody>
      <dsp:txXfrm>
        <a:off x="1044206" y="2444657"/>
        <a:ext cx="1280502" cy="390397"/>
      </dsp:txXfrm>
    </dsp:sp>
    <dsp:sp modelId="{CF4ED914-D606-44C5-B548-30D0C5AB70B4}">
      <dsp:nvSpPr>
        <dsp:cNvPr id="0" name=""/>
        <dsp:cNvSpPr/>
      </dsp:nvSpPr>
      <dsp:spPr>
        <a:xfrm>
          <a:off x="1044206" y="2932653"/>
          <a:ext cx="1280502" cy="39039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smtClean="0"/>
            <a:t>Modeladora de la sensibilidad. </a:t>
          </a:r>
          <a:endParaRPr lang="es-MX" sz="1300" kern="1200"/>
        </a:p>
      </dsp:txBody>
      <dsp:txXfrm>
        <a:off x="1044206" y="2932653"/>
        <a:ext cx="1280502" cy="390397"/>
      </dsp:txXfrm>
    </dsp:sp>
    <dsp:sp modelId="{331A3B0D-FD0B-43BD-8E70-84793EE76E67}">
      <dsp:nvSpPr>
        <dsp:cNvPr id="0" name=""/>
        <dsp:cNvSpPr/>
      </dsp:nvSpPr>
      <dsp:spPr>
        <a:xfrm>
          <a:off x="1044206" y="3420650"/>
          <a:ext cx="1280502" cy="39039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smtClean="0"/>
            <a:t>Ornamental. </a:t>
          </a:r>
          <a:endParaRPr lang="es-MX" sz="1300" kern="1200"/>
        </a:p>
      </dsp:txBody>
      <dsp:txXfrm>
        <a:off x="1044206" y="3420650"/>
        <a:ext cx="1280502" cy="390397"/>
      </dsp:txXfrm>
    </dsp:sp>
    <dsp:sp modelId="{C4C5EFB6-0B00-45FC-8CBE-8C7B1D1668BE}">
      <dsp:nvSpPr>
        <dsp:cNvPr id="0" name=""/>
        <dsp:cNvSpPr/>
      </dsp:nvSpPr>
      <dsp:spPr>
        <a:xfrm>
          <a:off x="1044206" y="3908646"/>
          <a:ext cx="1280502" cy="39039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smtClean="0"/>
            <a:t>Mercantil.</a:t>
          </a:r>
          <a:endParaRPr lang="es-MX" sz="1300" kern="1200"/>
        </a:p>
      </dsp:txBody>
      <dsp:txXfrm>
        <a:off x="1044206" y="3908646"/>
        <a:ext cx="1280502" cy="390397"/>
      </dsp:txXfrm>
    </dsp:sp>
    <dsp:sp modelId="{3FE22F8D-C17D-4AF3-B8BF-E42EABAAC317}">
      <dsp:nvSpPr>
        <dsp:cNvPr id="0" name=""/>
        <dsp:cNvSpPr/>
      </dsp:nvSpPr>
      <dsp:spPr>
        <a:xfrm>
          <a:off x="1044206" y="4396642"/>
          <a:ext cx="1280502" cy="39039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dirty="0" smtClean="0"/>
            <a:t>Discriminador social.</a:t>
          </a:r>
          <a:endParaRPr lang="es-MX" sz="1300" kern="1200" dirty="0"/>
        </a:p>
      </dsp:txBody>
      <dsp:txXfrm>
        <a:off x="1044206" y="4396642"/>
        <a:ext cx="1280502" cy="390397"/>
      </dsp:txXfrm>
    </dsp:sp>
    <dsp:sp modelId="{14A6FA96-BD08-40E7-8A7D-9D8BC7ECC643}">
      <dsp:nvSpPr>
        <dsp:cNvPr id="0" name=""/>
        <dsp:cNvSpPr/>
      </dsp:nvSpPr>
      <dsp:spPr>
        <a:xfrm>
          <a:off x="1044206" y="4884639"/>
          <a:ext cx="1280502" cy="39039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dirty="0" smtClean="0"/>
            <a:t>Expresión y comunicación </a:t>
          </a:r>
          <a:endParaRPr lang="es-MX" sz="1300" kern="1200" dirty="0"/>
        </a:p>
      </dsp:txBody>
      <dsp:txXfrm>
        <a:off x="1044206" y="4884639"/>
        <a:ext cx="1280502" cy="390397"/>
      </dsp:txXfrm>
    </dsp:sp>
    <dsp:sp modelId="{30F356DF-506E-4169-A4F2-DBC114D63AD2}">
      <dsp:nvSpPr>
        <dsp:cNvPr id="0" name=""/>
        <dsp:cNvSpPr/>
      </dsp:nvSpPr>
      <dsp:spPr>
        <a:xfrm>
          <a:off x="1044206" y="5372635"/>
          <a:ext cx="1280502" cy="39039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dirty="0" smtClean="0"/>
            <a:t>Didáctica</a:t>
          </a:r>
          <a:endParaRPr lang="es-MX" sz="1300" kern="1200" dirty="0"/>
        </a:p>
      </dsp:txBody>
      <dsp:txXfrm>
        <a:off x="1044206" y="5372635"/>
        <a:ext cx="1280502" cy="390397"/>
      </dsp:txXfrm>
    </dsp:sp>
    <dsp:sp modelId="{91C79285-5CB2-41E3-9AB2-3A71FF674A04}">
      <dsp:nvSpPr>
        <dsp:cNvPr id="0" name=""/>
        <dsp:cNvSpPr/>
      </dsp:nvSpPr>
      <dsp:spPr>
        <a:xfrm>
          <a:off x="1044206" y="5860631"/>
          <a:ext cx="1280502" cy="39039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dirty="0" smtClean="0"/>
            <a:t>Simbólica</a:t>
          </a:r>
          <a:endParaRPr lang="es-MX" sz="1300" kern="1200" dirty="0"/>
        </a:p>
      </dsp:txBody>
      <dsp:txXfrm>
        <a:off x="1044206" y="5860631"/>
        <a:ext cx="1280502" cy="390397"/>
      </dsp:txXfrm>
    </dsp:sp>
    <dsp:sp modelId="{5E2316D2-D008-4C25-A9AE-B0CF4B7CB07A}">
      <dsp:nvSpPr>
        <dsp:cNvPr id="0" name=""/>
        <dsp:cNvSpPr/>
      </dsp:nvSpPr>
      <dsp:spPr>
        <a:xfrm>
          <a:off x="1044206" y="6348628"/>
          <a:ext cx="1280502" cy="39039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dirty="0" smtClean="0"/>
            <a:t>Persuasiva</a:t>
          </a:r>
          <a:endParaRPr lang="es-MX" sz="1300" kern="1200" dirty="0"/>
        </a:p>
      </dsp:txBody>
      <dsp:txXfrm>
        <a:off x="1044206" y="6348628"/>
        <a:ext cx="1280502" cy="3903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8D61E8-96F7-49D9-945B-EA865ABD4F1C}" type="datetimeFigureOut">
              <a:rPr lang="es-MX" smtClean="0"/>
              <a:t>25/09/2019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A5CD64-F543-4E2E-B23C-2BF45329175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607399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5CD64-F543-4E2E-B23C-2BF453291759}" type="slidenum">
              <a:rPr lang="es-MX" smtClean="0"/>
              <a:t>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906264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 baseline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9/25/2019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2433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525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0" y="695325"/>
            <a:ext cx="2628900" cy="48006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714375"/>
            <a:ext cx="7734300" cy="540067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7361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0030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 baseline="0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4204209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5176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1330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3371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07608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9/25/2019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5359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1111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9/25/2019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8619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982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1161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67"/>
            <a:ext cx="10780776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blipFill>
            <a:blip r:embed="rId2"/>
            <a:stretch>
              <a:fillRect/>
            </a:stretch>
          </a:blip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9/25/2019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03255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11680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12447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9/25/2019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554697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926" y="5876412"/>
            <a:ext cx="292608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300" b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</a:defRPr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3610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54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7472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0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45473" y="1684451"/>
            <a:ext cx="11918372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MX" sz="1400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ctr"/>
            <a:endParaRPr lang="es-MX" sz="1400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ctr"/>
            <a:r>
              <a:rPr lang="es-MX" sz="36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Plantel  “Ignacio Ramírez Calzada” </a:t>
            </a:r>
          </a:p>
          <a:p>
            <a:pPr algn="ctr"/>
            <a:r>
              <a:rPr lang="es-MX" sz="36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Nivel Medio Superior</a:t>
            </a:r>
          </a:p>
          <a:p>
            <a:endParaRPr lang="es-MX" sz="2800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s-MX" sz="28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	Asignatura: Apreciación y Expresión del Arte</a:t>
            </a:r>
          </a:p>
          <a:p>
            <a:r>
              <a:rPr lang="es-MX" sz="28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	Semestre 5°</a:t>
            </a:r>
          </a:p>
          <a:p>
            <a:pPr algn="r"/>
            <a:endParaRPr lang="es-MX" sz="4400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r"/>
            <a:r>
              <a:rPr lang="es-MX" sz="2400" b="1" i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M. En EDP Víctor Manuel Pineda Velázquez</a:t>
            </a:r>
          </a:p>
          <a:p>
            <a:pPr algn="r"/>
            <a:endParaRPr lang="es-MX" b="1" i="1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r"/>
            <a:endParaRPr lang="es-MX" b="1" i="1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r"/>
            <a:r>
              <a:rPr lang="es-MX" b="1" i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Septiembre de 2019</a:t>
            </a:r>
          </a:p>
          <a:p>
            <a:pPr algn="r"/>
            <a:endParaRPr lang="es-MX" sz="1200" b="1" i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145473" y="145472"/>
            <a:ext cx="11918372" cy="141577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es-MX" b="1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ctr"/>
            <a:r>
              <a:rPr lang="es-MX" sz="4400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Universidad </a:t>
            </a:r>
            <a:r>
              <a:rPr lang="es-MX" sz="4400" b="1" dirty="0">
                <a:latin typeface="Andalus" panose="02020603050405020304" pitchFamily="18" charset="-78"/>
                <a:cs typeface="Andalus" panose="02020603050405020304" pitchFamily="18" charset="-78"/>
              </a:rPr>
              <a:t>Autónoma del Estado de </a:t>
            </a:r>
            <a:r>
              <a:rPr lang="es-MX" sz="4400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México</a:t>
            </a:r>
          </a:p>
          <a:p>
            <a:pPr algn="ctr"/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32317408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66254" y="706582"/>
            <a:ext cx="11357263" cy="1323439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just"/>
            <a:r>
              <a:rPr lang="es-MX" sz="2000" dirty="0"/>
              <a:t>El hombre, como ser social que es, siente la necesidad de comunicarse y de transformar la realidad. </a:t>
            </a:r>
            <a:r>
              <a:rPr lang="es-MX" sz="2000" dirty="0" smtClean="0"/>
              <a:t>El </a:t>
            </a:r>
            <a:r>
              <a:rPr lang="es-MX" sz="2000" dirty="0"/>
              <a:t>arte le sirve al hombre para transmitir sentimientos, vivencias o dogmas por medio de imágenes o símbolos y, por otra, es también una actividad constructiva ligada a funciones representativas y rituales que requieren espacios especiales.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3641" y="2067945"/>
            <a:ext cx="5746605" cy="4067821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348313" y="6173690"/>
            <a:ext cx="1135726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/>
              <a:t>https://www.google.com/</a:t>
            </a:r>
            <a:r>
              <a:rPr lang="es-MX" sz="1000" dirty="0" err="1"/>
              <a:t>search?rlz</a:t>
            </a:r>
            <a:r>
              <a:rPr lang="es-MX" sz="1000" dirty="0"/>
              <a:t>=1C1CHBD_esMX793MX793&amp;biw=1600&amp;bih=789&amp;tbm=</a:t>
            </a:r>
            <a:r>
              <a:rPr lang="es-MX" sz="1000" dirty="0" err="1"/>
              <a:t>isch&amp;sa</a:t>
            </a:r>
            <a:r>
              <a:rPr lang="es-MX" sz="1000" dirty="0"/>
              <a:t>=1&amp;ei=R-XmXNuuJJGctAXvh7_QCQ&amp;q=comunicaci%C3%B3n+en+el+arte&amp;oq=comunicaci%C3%B3n+en+el+arte&amp;gs_l=img.3..0.160097.168342..169479...2.0..0.111.1865.4j14......0....1..gws-wiz-img.......0i7i30j0i7i5i30j0i8i7i30j0i8i30j0i24.VYa1RcTl32M</a:t>
            </a:r>
          </a:p>
        </p:txBody>
      </p:sp>
    </p:spTree>
    <p:extLst>
      <p:ext uri="{BB962C8B-B14F-4D97-AF65-F5344CB8AC3E}">
        <p14:creationId xmlns:p14="http://schemas.microsoft.com/office/powerpoint/2010/main" val="1497053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2777387572"/>
              </p:ext>
            </p:extLst>
          </p:nvPr>
        </p:nvGraphicFramePr>
        <p:xfrm>
          <a:off x="8271166" y="20782"/>
          <a:ext cx="2722418" cy="67437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Imagen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8372" y="1583313"/>
            <a:ext cx="5784273" cy="4338205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398319" y="6010292"/>
            <a:ext cx="714894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800" dirty="0"/>
              <a:t>ttps://www.bing.com/images/search?view=detailV2&amp;ccid=BJFhEDpK&amp;id=605191EA04A65FE831CD21E5C8D61D085A421259&amp;thid=OIP.BJFhEDpKDmAacNeskghoMwHaFj&amp;mediaurl=https%3a%2f%2fi.ytimg.com%2fvi%2ff90REVrurs0%2fhqdefault.jpg&amp;exph=360&amp;expw=480&amp;q=funciones+del+arte&amp;simid=608051124657063517&amp;selectedIndex=18&amp;ajaxhist=0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1340428" y="426027"/>
            <a:ext cx="3574472" cy="58477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s-MX" sz="3200" dirty="0" smtClean="0"/>
              <a:t>Funciones del Arte </a:t>
            </a:r>
            <a:endParaRPr lang="es-MX" sz="3200" dirty="0"/>
          </a:p>
        </p:txBody>
      </p:sp>
    </p:spTree>
    <p:extLst>
      <p:ext uri="{BB962C8B-B14F-4D97-AF65-F5344CB8AC3E}">
        <p14:creationId xmlns:p14="http://schemas.microsoft.com/office/powerpoint/2010/main" val="2605658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>
                                            <p:graphicEl>
                                              <a:dgm id="{1B117E78-C542-4B4F-9485-5DAA6A7F5A6A}"/>
                                            </p:graphic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4">
                                            <p:graphicEl>
                                              <a:dgm id="{40287E82-BA6E-49E9-A9CD-730AC8E2E0F3}"/>
                                            </p:graphic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4">
                                            <p:graphicEl>
                                              <a:dgm id="{2B14827C-7A17-4D08-B93C-D7903A33C9B3}"/>
                                            </p:graphic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4">
                                            <p:graphicEl>
                                              <a:dgm id="{9C02368A-F4B0-4CE9-BA96-31ECB9E8BE98}"/>
                                            </p:graphic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4">
                                            <p:graphicEl>
                                              <a:dgm id="{3A0E2F91-5DA8-4F18-A6C4-5D5952B48590}"/>
                                            </p:graphic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4">
                                            <p:graphicEl>
                                              <a:dgm id="{6B649F03-1081-420A-B705-909EA44CD531}"/>
                                            </p:graphic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4">
                                            <p:graphicEl>
                                              <a:dgm id="{32C07658-DA0B-4458-8AA6-CCA8B97EA974}"/>
                                            </p:graphic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2000" fill="hold"/>
                                        <p:tgtEl>
                                          <p:spTgt spid="4">
                                            <p:graphicEl>
                                              <a:dgm id="{CDB3806E-71B4-4AFE-B4EA-A88C1F043D64}"/>
                                            </p:graphic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4">
                                            <p:graphicEl>
                                              <a:dgm id="{51217248-8290-4078-8F3A-3BBC7637037A}"/>
                                            </p:graphic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4">
                                            <p:graphicEl>
                                              <a:dgm id="{AA871BF4-55FC-40F0-974E-A90A31C4355C}"/>
                                            </p:graphic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4">
                                            <p:graphicEl>
                                              <a:dgm id="{2A15FF52-9A31-4F0C-B241-A498F74A2E8E}"/>
                                            </p:graphic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8" dur="2000" fill="hold"/>
                                        <p:tgtEl>
                                          <p:spTgt spid="4">
                                            <p:graphicEl>
                                              <a:dgm id="{CA65EC4A-5AA9-4D84-A558-9F14E41B2B93}"/>
                                            </p:graphic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4">
                                            <p:graphicEl>
                                              <a:dgm id="{066568A4-C3D9-4E6C-9C70-F8454E2C2DB8}"/>
                                            </p:graphic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2" dur="2000" fill="hold"/>
                                        <p:tgtEl>
                                          <p:spTgt spid="4">
                                            <p:graphicEl>
                                              <a:dgm id="{BB86A536-FD5B-48CB-A97F-9441FF8F191D}"/>
                                            </p:graphic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4">
                                            <p:graphicEl>
                                              <a:dgm id="{CF4ED914-D606-44C5-B548-30D0C5AB70B4}"/>
                                            </p:graphic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" dur="2000" fill="hold"/>
                                        <p:tgtEl>
                                          <p:spTgt spid="4">
                                            <p:graphicEl>
                                              <a:dgm id="{4019D598-86A5-4172-A7BB-46788A7856E7}"/>
                                            </p:graphic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" dur="2000" fill="hold"/>
                                        <p:tgtEl>
                                          <p:spTgt spid="4">
                                            <p:graphicEl>
                                              <a:dgm id="{331A3B0D-FD0B-43BD-8E70-84793EE76E67}"/>
                                            </p:graphic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0" dur="2000" fill="hold"/>
                                        <p:tgtEl>
                                          <p:spTgt spid="4">
                                            <p:graphicEl>
                                              <a:dgm id="{12E17E94-74EF-482B-9198-ACD769E8874D}"/>
                                            </p:graphic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2" dur="2000" fill="hold"/>
                                        <p:tgtEl>
                                          <p:spTgt spid="4">
                                            <p:graphicEl>
                                              <a:dgm id="{C4C5EFB6-0B00-45FC-8CBE-8C7B1D1668BE}"/>
                                            </p:graphic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4" dur="2000" fill="hold"/>
                                        <p:tgtEl>
                                          <p:spTgt spid="4">
                                            <p:graphicEl>
                                              <a:dgm id="{6A85CC19-4B25-4EA1-97D3-E85357DFDC57}"/>
                                            </p:graphic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6" dur="2000" fill="hold"/>
                                        <p:tgtEl>
                                          <p:spTgt spid="4">
                                            <p:graphicEl>
                                              <a:dgm id="{3FE22F8D-C17D-4AF3-B8BF-E42EABAAC317}"/>
                                            </p:graphic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8" dur="2000" fill="hold"/>
                                        <p:tgtEl>
                                          <p:spTgt spid="4">
                                            <p:graphicEl>
                                              <a:dgm id="{8F984413-F266-4F6A-A60C-A70F60D4B1F5}"/>
                                            </p:graphic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9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0" dur="2000" fill="hold"/>
                                        <p:tgtEl>
                                          <p:spTgt spid="4">
                                            <p:graphicEl>
                                              <a:dgm id="{14A6FA96-BD08-40E7-8A7D-9D8BC7ECC643}"/>
                                            </p:graphic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1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2" dur="2000" fill="hold"/>
                                        <p:tgtEl>
                                          <p:spTgt spid="4">
                                            <p:graphicEl>
                                              <a:dgm id="{D7F54F4F-ACB2-43EA-BACC-926917CC50AE}"/>
                                            </p:graphic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4" dur="2000" fill="hold"/>
                                        <p:tgtEl>
                                          <p:spTgt spid="4">
                                            <p:graphicEl>
                                              <a:dgm id="{30F356DF-506E-4169-A4F2-DBC114D63AD2}"/>
                                            </p:graphic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6" dur="2000" fill="hold"/>
                                        <p:tgtEl>
                                          <p:spTgt spid="4">
                                            <p:graphicEl>
                                              <a:dgm id="{3AB7593E-127D-4CE0-A2C3-1F5E3F3FECB7}"/>
                                            </p:graphic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7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8" dur="2000" fill="hold"/>
                                        <p:tgtEl>
                                          <p:spTgt spid="4">
                                            <p:graphicEl>
                                              <a:dgm id="{91C79285-5CB2-41E3-9AB2-3A71FF674A04}"/>
                                            </p:graphic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0" dur="2000" fill="hold"/>
                                        <p:tgtEl>
                                          <p:spTgt spid="4">
                                            <p:graphicEl>
                                              <a:dgm id="{5098D9C0-DE23-406F-ACF8-3582B41A89AA}"/>
                                            </p:graphic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61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2" dur="2000" fill="hold"/>
                                        <p:tgtEl>
                                          <p:spTgt spid="4">
                                            <p:graphicEl>
                                              <a:dgm id="{5E2316D2-D008-4C25-A9AE-B0CF4B7CB07A}"/>
                                            </p:graphic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/>
        </p:bldSub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85057" y="266076"/>
            <a:ext cx="11190514" cy="153888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lvl="0" algn="ctr"/>
            <a:r>
              <a:rPr lang="es-MX" sz="3200" b="1" dirty="0">
                <a:solidFill>
                  <a:prstClr val="black"/>
                </a:solidFill>
              </a:rPr>
              <a:t>Funciones del arte</a:t>
            </a:r>
          </a:p>
          <a:p>
            <a:pPr lvl="0"/>
            <a:r>
              <a:rPr lang="es-MX" sz="2800" b="1" i="1" dirty="0">
                <a:solidFill>
                  <a:prstClr val="black"/>
                </a:solidFill>
              </a:rPr>
              <a:t>Función </a:t>
            </a:r>
            <a:r>
              <a:rPr lang="es-MX" sz="2800" b="1" i="1" dirty="0" smtClean="0">
                <a:solidFill>
                  <a:prstClr val="black"/>
                </a:solidFill>
              </a:rPr>
              <a:t>mágico-religiosa</a:t>
            </a:r>
            <a:r>
              <a:rPr lang="es-MX" sz="2400" dirty="0">
                <a:solidFill>
                  <a:prstClr val="black"/>
                </a:solidFill>
              </a:rPr>
              <a:t>:</a:t>
            </a:r>
            <a:r>
              <a:rPr lang="es-MX" sz="2400" dirty="0" smtClean="0">
                <a:solidFill>
                  <a:prstClr val="black"/>
                </a:solidFill>
              </a:rPr>
              <a:t> </a:t>
            </a:r>
            <a:r>
              <a:rPr lang="es-MX" sz="2000" dirty="0">
                <a:solidFill>
                  <a:prstClr val="black"/>
                </a:solidFill>
              </a:rPr>
              <a:t>Es el uso del arte ligado a los rituales mágicos para los que se produce. Se cree que esta es la función principal del arte primitivo.</a:t>
            </a:r>
          </a:p>
          <a:p>
            <a:pPr lvl="0"/>
            <a:endParaRPr lang="es-MX" sz="1400" dirty="0">
              <a:solidFill>
                <a:prstClr val="black"/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4086" y="1902389"/>
            <a:ext cx="5845629" cy="437857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</p:pic>
      <p:sp>
        <p:nvSpPr>
          <p:cNvPr id="4" name="Rectángulo 3"/>
          <p:cNvSpPr/>
          <p:nvPr/>
        </p:nvSpPr>
        <p:spPr>
          <a:xfrm>
            <a:off x="185057" y="6280968"/>
            <a:ext cx="12006943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dirty="0" smtClean="0"/>
              <a:t>://www.google.com.mx/</a:t>
            </a:r>
            <a:r>
              <a:rPr lang="es-MX" sz="1100" dirty="0" err="1" smtClean="0"/>
              <a:t>search?biw</a:t>
            </a:r>
            <a:r>
              <a:rPr lang="es-MX" sz="1100" dirty="0" smtClean="0"/>
              <a:t>=1280&amp;bih=567&amp;tbm=</a:t>
            </a:r>
            <a:r>
              <a:rPr lang="es-MX" sz="1100" dirty="0" err="1" smtClean="0"/>
              <a:t>isch&amp;sa</a:t>
            </a:r>
            <a:r>
              <a:rPr lang="es-MX" sz="1100" dirty="0" smtClean="0"/>
              <a:t>=1&amp;ei=RT-RW6GnBKft5gLF4qaoDA&amp;q=</a:t>
            </a:r>
            <a:r>
              <a:rPr lang="es-MX" sz="1100" dirty="0" err="1" smtClean="0"/>
              <a:t>funcion+mágico+del+arte&amp;oq</a:t>
            </a:r>
            <a:r>
              <a:rPr lang="es-MX" sz="1100" dirty="0" smtClean="0"/>
              <a:t>=</a:t>
            </a:r>
            <a:r>
              <a:rPr lang="es-MX" sz="1100" dirty="0" err="1" smtClean="0"/>
              <a:t>funcion+mágico+del+arte&amp;gs_l</a:t>
            </a:r>
            <a:r>
              <a:rPr lang="es-MX" sz="1100" dirty="0" smtClean="0"/>
              <a:t>=img.3...354046.359926.0.361762.11.11.0.0.0.0.111.1026.8j3.11.0....0...1c.1.64.img..0.5.502...0j0i7i30k1j0i7i5i30k1.0.Aupz5QzGCfc</a:t>
            </a:r>
            <a:endParaRPr lang="es-MX" sz="1100" dirty="0"/>
          </a:p>
        </p:txBody>
      </p:sp>
      <p:sp>
        <p:nvSpPr>
          <p:cNvPr id="6" name="Rectángulo 5"/>
          <p:cNvSpPr/>
          <p:nvPr/>
        </p:nvSpPr>
        <p:spPr>
          <a:xfrm>
            <a:off x="6716486" y="1297128"/>
            <a:ext cx="6096000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1100" dirty="0" smtClean="0"/>
              <a:t>https://www.aboutespanol.com/cual-es-la-funcion-del-arte-y-para-que-sirve-180294</a:t>
            </a:r>
            <a:endParaRPr lang="es-MX" sz="1100" dirty="0"/>
          </a:p>
        </p:txBody>
      </p:sp>
    </p:spTree>
    <p:extLst>
      <p:ext uri="{BB962C8B-B14F-4D97-AF65-F5344CB8AC3E}">
        <p14:creationId xmlns:p14="http://schemas.microsoft.com/office/powerpoint/2010/main" val="3421083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6513" y="1217159"/>
            <a:ext cx="5907168" cy="4530498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0" y="6048737"/>
            <a:ext cx="11647714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MX" sz="1100" dirty="0">
                <a:solidFill>
                  <a:prstClr val="black"/>
                </a:solidFill>
              </a:rPr>
              <a:t>://www.google.com.mx/</a:t>
            </a:r>
            <a:r>
              <a:rPr lang="es-MX" sz="1100" dirty="0" err="1">
                <a:solidFill>
                  <a:prstClr val="black"/>
                </a:solidFill>
              </a:rPr>
              <a:t>search?biw</a:t>
            </a:r>
            <a:r>
              <a:rPr lang="es-MX" sz="1100" dirty="0">
                <a:solidFill>
                  <a:prstClr val="black"/>
                </a:solidFill>
              </a:rPr>
              <a:t>=1280&amp;bih=567&amp;tbm=</a:t>
            </a:r>
            <a:r>
              <a:rPr lang="es-MX" sz="1100" dirty="0" err="1">
                <a:solidFill>
                  <a:prstClr val="black"/>
                </a:solidFill>
              </a:rPr>
              <a:t>isch&amp;sa</a:t>
            </a:r>
            <a:r>
              <a:rPr lang="es-MX" sz="1100" dirty="0">
                <a:solidFill>
                  <a:prstClr val="black"/>
                </a:solidFill>
              </a:rPr>
              <a:t>=1&amp;ei=RT-RW6GnBKft5gLF4qaoDA&amp;q=</a:t>
            </a:r>
            <a:r>
              <a:rPr lang="es-MX" sz="1100" dirty="0" err="1">
                <a:solidFill>
                  <a:prstClr val="black"/>
                </a:solidFill>
              </a:rPr>
              <a:t>funcion+mágico+del+arte&amp;oq</a:t>
            </a:r>
            <a:r>
              <a:rPr lang="es-MX" sz="1100" dirty="0">
                <a:solidFill>
                  <a:prstClr val="black"/>
                </a:solidFill>
              </a:rPr>
              <a:t>=</a:t>
            </a:r>
            <a:r>
              <a:rPr lang="es-MX" sz="1100" dirty="0" err="1">
                <a:solidFill>
                  <a:prstClr val="black"/>
                </a:solidFill>
              </a:rPr>
              <a:t>funcion+mágico+del+arte&amp;gs_l</a:t>
            </a:r>
            <a:r>
              <a:rPr lang="es-MX" sz="1100" dirty="0">
                <a:solidFill>
                  <a:prstClr val="black"/>
                </a:solidFill>
              </a:rPr>
              <a:t>=img.3...354046.359926.0.361762.11.11.0.0.0.0.111.1026.8j3.11.0....0...1c.1.64.img..0.5.502...0j0i7i30k1j0i7i5i30k1.0.Aupz5QzGCfc</a:t>
            </a:r>
          </a:p>
        </p:txBody>
      </p:sp>
      <p:sp>
        <p:nvSpPr>
          <p:cNvPr id="4" name="Rectángulo 3"/>
          <p:cNvSpPr/>
          <p:nvPr/>
        </p:nvSpPr>
        <p:spPr>
          <a:xfrm>
            <a:off x="446313" y="177415"/>
            <a:ext cx="5301344" cy="80021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es-MX" sz="2800" b="1" i="1" dirty="0">
                <a:solidFill>
                  <a:prstClr val="black"/>
                </a:solidFill>
              </a:rPr>
              <a:t>Función mágico-religiosa</a:t>
            </a:r>
            <a:endParaRPr lang="es-MX" sz="2800" b="1" i="1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81017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Resultado de imagen para helena de troy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034" y="1342827"/>
            <a:ext cx="4640261" cy="4640261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extLst/>
        </p:spPr>
      </p:pic>
      <p:sp>
        <p:nvSpPr>
          <p:cNvPr id="3" name="CuadroTexto 2"/>
          <p:cNvSpPr txBox="1"/>
          <p:nvPr/>
        </p:nvSpPr>
        <p:spPr>
          <a:xfrm>
            <a:off x="5872843" y="5598049"/>
            <a:ext cx="1687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Helena de </a:t>
            </a:r>
            <a:r>
              <a:rPr lang="es-MX" dirty="0"/>
              <a:t>T</a:t>
            </a:r>
            <a:r>
              <a:rPr lang="es-MX" dirty="0" smtClean="0"/>
              <a:t>roya </a:t>
            </a:r>
            <a:endParaRPr lang="es-MX" dirty="0"/>
          </a:p>
        </p:txBody>
      </p:sp>
      <p:sp>
        <p:nvSpPr>
          <p:cNvPr id="4" name="Rectángulo 3"/>
          <p:cNvSpPr/>
          <p:nvPr/>
        </p:nvSpPr>
        <p:spPr>
          <a:xfrm>
            <a:off x="5666014" y="1247973"/>
            <a:ext cx="6096000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1100" dirty="0">
                <a:solidFill>
                  <a:prstClr val="black"/>
                </a:solidFill>
              </a:rPr>
              <a:t>https://www.aboutespanol.com/cual-es-la-funcion-del-arte-y-para-que-sirve-180294</a:t>
            </a:r>
            <a:endParaRPr lang="es-MX" sz="1100" dirty="0"/>
          </a:p>
        </p:txBody>
      </p:sp>
      <p:sp>
        <p:nvSpPr>
          <p:cNvPr id="5" name="Rectángulo 4"/>
          <p:cNvSpPr/>
          <p:nvPr/>
        </p:nvSpPr>
        <p:spPr>
          <a:xfrm>
            <a:off x="429986" y="5983088"/>
            <a:ext cx="1133202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dirty="0" smtClean="0"/>
              <a:t>://www.google.com.mx/search?q=helena+de+troya&amp;source=lnms&amp;tbm=isch&amp;sa=X&amp;ved=0ahUKEwiui47706bdAhWhzVkKHQ1YAV4Q_AUICigB&amp;biw=1280&amp;bih=567</a:t>
            </a:r>
            <a:endParaRPr lang="es-MX" sz="1100" dirty="0"/>
          </a:p>
        </p:txBody>
      </p:sp>
      <p:sp>
        <p:nvSpPr>
          <p:cNvPr id="7" name="CuadroTexto 6"/>
          <p:cNvSpPr txBox="1"/>
          <p:nvPr/>
        </p:nvSpPr>
        <p:spPr>
          <a:xfrm>
            <a:off x="209324" y="193838"/>
            <a:ext cx="10101943" cy="107721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lvl="0"/>
            <a:r>
              <a:rPr lang="es-MX" sz="2800" b="1" i="1" dirty="0">
                <a:solidFill>
                  <a:prstClr val="black"/>
                </a:solidFill>
              </a:rPr>
              <a:t>Función </a:t>
            </a:r>
            <a:r>
              <a:rPr lang="es-MX" sz="2800" b="1" i="1" dirty="0" smtClean="0">
                <a:solidFill>
                  <a:prstClr val="black"/>
                </a:solidFill>
              </a:rPr>
              <a:t>estética</a:t>
            </a:r>
            <a:r>
              <a:rPr lang="es-MX" sz="2400" b="1" i="1" dirty="0" smtClean="0">
                <a:solidFill>
                  <a:prstClr val="black"/>
                </a:solidFill>
              </a:rPr>
              <a:t>:</a:t>
            </a:r>
            <a:r>
              <a:rPr lang="es-MX" dirty="0" smtClean="0">
                <a:solidFill>
                  <a:prstClr val="black"/>
                </a:solidFill>
              </a:rPr>
              <a:t> </a:t>
            </a:r>
            <a:r>
              <a:rPr lang="es-MX" dirty="0">
                <a:solidFill>
                  <a:prstClr val="black"/>
                </a:solidFill>
              </a:rPr>
              <a:t>Impera la función estética cuando la obra de arte gira en torno al concepto de belleza como, por ejemplo, en la representación de ideales estéticos de la Antigua Grecia.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509692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0742" y="926697"/>
            <a:ext cx="2710543" cy="4230707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7178710" y="926697"/>
            <a:ext cx="4204398" cy="1200329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s-MX" b="1" i="1" dirty="0" smtClean="0"/>
              <a:t>El canon de las siete cabezas, ligado con la divina proporción, en el renacimiento fue muy  utilizada manifestaciones artísticas de la época</a:t>
            </a:r>
            <a:endParaRPr lang="es-MX" b="1" i="1" dirty="0"/>
          </a:p>
        </p:txBody>
      </p:sp>
      <p:sp>
        <p:nvSpPr>
          <p:cNvPr id="4" name="Rectángulo 3"/>
          <p:cNvSpPr/>
          <p:nvPr/>
        </p:nvSpPr>
        <p:spPr>
          <a:xfrm>
            <a:off x="0" y="5962081"/>
            <a:ext cx="1219200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dirty="0" smtClean="0"/>
              <a:t>www.google.com.mx/</a:t>
            </a:r>
            <a:r>
              <a:rPr lang="es-MX" sz="1100" dirty="0" err="1" smtClean="0"/>
              <a:t>search?biw</a:t>
            </a:r>
            <a:r>
              <a:rPr lang="es-MX" sz="1100" dirty="0" smtClean="0"/>
              <a:t>=1280&amp;bih=567&amp;tbm=</a:t>
            </a:r>
            <a:r>
              <a:rPr lang="es-MX" sz="1100" dirty="0" err="1" smtClean="0"/>
              <a:t>isch&amp;sa</a:t>
            </a:r>
            <a:r>
              <a:rPr lang="es-MX" sz="1100" dirty="0" smtClean="0"/>
              <a:t>=1&amp;ei=j0SRW5-eFuzP5gKKi6fQBQ&amp;q=</a:t>
            </a:r>
            <a:r>
              <a:rPr lang="es-MX" sz="1100" dirty="0" err="1" smtClean="0"/>
              <a:t>función+estética+de+la+antigua+grecia&amp;oq</a:t>
            </a:r>
            <a:r>
              <a:rPr lang="es-MX" sz="1100" dirty="0" smtClean="0"/>
              <a:t>=</a:t>
            </a:r>
            <a:r>
              <a:rPr lang="es-MX" sz="1100" dirty="0" err="1" smtClean="0"/>
              <a:t>función+estética+de+la+antigua+grecia&amp;gs_l</a:t>
            </a:r>
            <a:r>
              <a:rPr lang="es-MX" sz="1100" dirty="0" smtClean="0"/>
              <a:t>=img.3...33865.154432.0.155659.51.38.8.5.5.0.120.3597.32j6.38.0....0...1c.1.64.img..0.28.1928...0j0i67k1j0i5i30k1j0i24k1j0i30k1j0i8i30k1.0.8cXORjSac9M#imgrc=d25_w44uEd-WXM:</a:t>
            </a:r>
            <a:endParaRPr lang="es-MX" sz="1100" dirty="0"/>
          </a:p>
        </p:txBody>
      </p:sp>
      <p:sp>
        <p:nvSpPr>
          <p:cNvPr id="5" name="Rectángulo 4"/>
          <p:cNvSpPr/>
          <p:nvPr/>
        </p:nvSpPr>
        <p:spPr>
          <a:xfrm>
            <a:off x="698072" y="403477"/>
            <a:ext cx="2606611" cy="52322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r>
              <a:rPr lang="es-MX" sz="2800" b="1" dirty="0">
                <a:solidFill>
                  <a:prstClr val="black"/>
                </a:solidFill>
              </a:rPr>
              <a:t>Función </a:t>
            </a:r>
            <a:r>
              <a:rPr lang="es-MX" sz="2800" b="1" dirty="0" smtClean="0">
                <a:solidFill>
                  <a:prstClr val="black"/>
                </a:solidFill>
              </a:rPr>
              <a:t>estética</a:t>
            </a:r>
            <a:r>
              <a:rPr lang="es-MX" sz="2000" b="1" dirty="0">
                <a:solidFill>
                  <a:prstClr val="black"/>
                </a:solidFill>
              </a:rPr>
              <a:t>:</a:t>
            </a:r>
            <a:r>
              <a:rPr lang="es-MX" sz="2000" b="1" dirty="0" smtClean="0">
                <a:solidFill>
                  <a:prstClr val="black"/>
                </a:solidFill>
              </a:rPr>
              <a:t> </a:t>
            </a:r>
            <a:endParaRPr lang="es-MX" sz="2800" b="1" dirty="0"/>
          </a:p>
        </p:txBody>
      </p:sp>
    </p:spTree>
    <p:extLst>
      <p:ext uri="{BB962C8B-B14F-4D97-AF65-F5344CB8AC3E}">
        <p14:creationId xmlns:p14="http://schemas.microsoft.com/office/powerpoint/2010/main" val="1297273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391886" y="582067"/>
            <a:ext cx="5007428" cy="236988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lvl="0"/>
            <a:r>
              <a:rPr lang="es-MX" sz="2800" dirty="0">
                <a:solidFill>
                  <a:prstClr val="black"/>
                </a:solidFill>
              </a:rPr>
              <a:t>Función ideológica</a:t>
            </a:r>
            <a:r>
              <a:rPr lang="es-MX" sz="1400" dirty="0">
                <a:solidFill>
                  <a:prstClr val="black"/>
                </a:solidFill>
              </a:rPr>
              <a:t>. </a:t>
            </a:r>
            <a:r>
              <a:rPr lang="es-MX" sz="2400" dirty="0">
                <a:solidFill>
                  <a:prstClr val="black"/>
                </a:solidFill>
              </a:rPr>
              <a:t>Se transmiten los pensamiento de un movimiento (social, político, religioso...) a través de la obra de arte. Pueden ser los pensamientos del artista o los de quienes han encargado la obra</a:t>
            </a:r>
            <a:r>
              <a:rPr lang="es-MX" sz="2400" dirty="0" smtClean="0">
                <a:solidFill>
                  <a:prstClr val="black"/>
                </a:solidFill>
              </a:rPr>
              <a:t>.</a:t>
            </a:r>
            <a:endParaRPr lang="es-MX" sz="2400" dirty="0">
              <a:solidFill>
                <a:prstClr val="black"/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42316" y="322037"/>
            <a:ext cx="3537856" cy="5896427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391886" y="3008640"/>
            <a:ext cx="499367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MX" sz="1100" dirty="0">
                <a:solidFill>
                  <a:prstClr val="black"/>
                </a:solidFill>
              </a:rPr>
              <a:t>https://www.aboutespanol.com/cual-es-la-funcion-del-arte-y-para-que-sirve-180294</a:t>
            </a:r>
          </a:p>
        </p:txBody>
      </p:sp>
      <p:sp>
        <p:nvSpPr>
          <p:cNvPr id="5" name="Rectángulo 4"/>
          <p:cNvSpPr/>
          <p:nvPr/>
        </p:nvSpPr>
        <p:spPr>
          <a:xfrm>
            <a:off x="0" y="6596390"/>
            <a:ext cx="121920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dirty="0"/>
              <a:t>www.google.com.mx/search?q=funcion+ideologica+del+arte&amp;source=lnms&amp;tbm=isch&amp;sa=X&amp;ved=0ahUKEwjH3bGy0bDdAhWh2YMKHaTuCx8Q_AUICigB&amp;biw=1280&amp;bih=616</a:t>
            </a:r>
          </a:p>
        </p:txBody>
      </p:sp>
    </p:spTree>
    <p:extLst>
      <p:ext uri="{BB962C8B-B14F-4D97-AF65-F5344CB8AC3E}">
        <p14:creationId xmlns:p14="http://schemas.microsoft.com/office/powerpoint/2010/main" val="177909454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457200" y="236863"/>
            <a:ext cx="3363686" cy="181588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lvl="0"/>
            <a:r>
              <a:rPr lang="es-MX" sz="2800" dirty="0">
                <a:solidFill>
                  <a:prstClr val="black"/>
                </a:solidFill>
              </a:rPr>
              <a:t>Función </a:t>
            </a:r>
            <a:r>
              <a:rPr lang="es-MX" sz="2800" dirty="0" smtClean="0">
                <a:solidFill>
                  <a:prstClr val="black"/>
                </a:solidFill>
              </a:rPr>
              <a:t>ideológica, se relaciona con el mensaje que da el artista.  </a:t>
            </a:r>
            <a:endParaRPr lang="es-MX" sz="4400" dirty="0">
              <a:solidFill>
                <a:prstClr val="black"/>
              </a:solidFill>
            </a:endParaRPr>
          </a:p>
        </p:txBody>
      </p:sp>
      <p:pic>
        <p:nvPicPr>
          <p:cNvPr id="3" name="Picture 2" descr="Resultado de imagen para funcion ideologica del ar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8450" y="498473"/>
            <a:ext cx="4209977" cy="5210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 3"/>
          <p:cNvSpPr/>
          <p:nvPr/>
        </p:nvSpPr>
        <p:spPr>
          <a:xfrm>
            <a:off x="457200" y="6326871"/>
            <a:ext cx="1209402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MX" sz="1100" dirty="0">
                <a:solidFill>
                  <a:prstClr val="black"/>
                </a:solidFill>
              </a:rPr>
              <a:t>www.google.com.mx/search?q=funcion+ideologica+del+arte&amp;source=lnms&amp;tbm=isch&amp;sa=X&amp;ved=0ahUKEwjH3bGy0bDdAhWh2YMKHaTuCx8Q_AUICigB&amp;biw=1280&amp;bih=616</a:t>
            </a:r>
          </a:p>
        </p:txBody>
      </p:sp>
    </p:spTree>
    <p:extLst>
      <p:ext uri="{BB962C8B-B14F-4D97-AF65-F5344CB8AC3E}">
        <p14:creationId xmlns:p14="http://schemas.microsoft.com/office/powerpoint/2010/main" val="4102013439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61258" y="305536"/>
            <a:ext cx="11647714" cy="89255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lvl="0"/>
            <a:r>
              <a:rPr lang="es-MX" sz="2800" dirty="0">
                <a:solidFill>
                  <a:prstClr val="black"/>
                </a:solidFill>
              </a:rPr>
              <a:t>Función conmemorativa y de promoción. </a:t>
            </a:r>
            <a:r>
              <a:rPr lang="es-MX" sz="2400" dirty="0">
                <a:solidFill>
                  <a:prstClr val="black"/>
                </a:solidFill>
              </a:rPr>
              <a:t>Un arte frecuentemente usado dentro de la </a:t>
            </a:r>
            <a:r>
              <a:rPr lang="es-MX" sz="2400" dirty="0" smtClean="0">
                <a:solidFill>
                  <a:prstClr val="black"/>
                </a:solidFill>
              </a:rPr>
              <a:t>propaganda, para </a:t>
            </a:r>
            <a:r>
              <a:rPr lang="es-MX" sz="2400" dirty="0">
                <a:solidFill>
                  <a:prstClr val="black"/>
                </a:solidFill>
              </a:rPr>
              <a:t>la exaltación de triunfos y la divinización de figuras </a:t>
            </a:r>
            <a:r>
              <a:rPr lang="es-MX" sz="2400" dirty="0" smtClean="0">
                <a:solidFill>
                  <a:prstClr val="black"/>
                </a:solidFill>
              </a:rPr>
              <a:t>históricas.</a:t>
            </a:r>
            <a:endParaRPr lang="es-MX" sz="2400" dirty="0">
              <a:solidFill>
                <a:prstClr val="black"/>
              </a:solidFill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7053942" y="1305810"/>
            <a:ext cx="6096000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1100" dirty="0">
                <a:solidFill>
                  <a:prstClr val="black"/>
                </a:solidFill>
              </a:rPr>
              <a:t>https://www.aboutespanol.com/cual-es-la-funcion-del-arte-y-para-que-sirve-180294</a:t>
            </a:r>
            <a:endParaRPr lang="es-MX" sz="1100" dirty="0"/>
          </a:p>
        </p:txBody>
      </p:sp>
      <p:pic>
        <p:nvPicPr>
          <p:cNvPr id="2050" name="Picture 2" descr="Resultado de imagen para funcion depublicidad del ar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3861" y="1995295"/>
            <a:ext cx="6386740" cy="3880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 3"/>
          <p:cNvSpPr/>
          <p:nvPr/>
        </p:nvSpPr>
        <p:spPr>
          <a:xfrm>
            <a:off x="0" y="6304002"/>
            <a:ext cx="12192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/>
              <a:t>https://www.google.com.mx/</a:t>
            </a:r>
            <a:r>
              <a:rPr lang="es-MX" sz="1000" dirty="0" err="1"/>
              <a:t>search?biw</a:t>
            </a:r>
            <a:r>
              <a:rPr lang="es-MX" sz="1000" dirty="0"/>
              <a:t>=1280&amp;bih=616&amp;tbm=</a:t>
            </a:r>
            <a:r>
              <a:rPr lang="es-MX" sz="1000" dirty="0" err="1"/>
              <a:t>isch&amp;sa</a:t>
            </a:r>
            <a:r>
              <a:rPr lang="es-MX" sz="1000" dirty="0"/>
              <a:t>=1&amp;ei=aIGWW8m5Cqn4jwSEqJ-gCg&amp;q=</a:t>
            </a:r>
            <a:r>
              <a:rPr lang="es-MX" sz="1000" dirty="0" err="1"/>
              <a:t>funcion+depublicidad+del+arte&amp;oq</a:t>
            </a:r>
            <a:r>
              <a:rPr lang="es-MX" sz="1000" dirty="0"/>
              <a:t>=</a:t>
            </a:r>
            <a:r>
              <a:rPr lang="es-MX" sz="1000" dirty="0" err="1"/>
              <a:t>funcion+depublicidad+del+arte&amp;gs_l</a:t>
            </a:r>
            <a:r>
              <a:rPr lang="es-MX" sz="1000" dirty="0"/>
              <a:t>=img.3...29707.32343.0.32912.10.10.0.0.0.0.105.759.9j1.10.0....0...1c.1.64.img..0.0.0....0.ywV7fOZ-e9Q</a:t>
            </a:r>
          </a:p>
        </p:txBody>
      </p:sp>
    </p:spTree>
    <p:extLst>
      <p:ext uri="{BB962C8B-B14F-4D97-AF65-F5344CB8AC3E}">
        <p14:creationId xmlns:p14="http://schemas.microsoft.com/office/powerpoint/2010/main" val="2588002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0" y="6326165"/>
            <a:ext cx="12192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/>
              <a:t>https://www.google.com.mx/</a:t>
            </a:r>
            <a:r>
              <a:rPr lang="es-MX" sz="1000" dirty="0" err="1"/>
              <a:t>search?biw</a:t>
            </a:r>
            <a:r>
              <a:rPr lang="es-MX" sz="1000" dirty="0"/>
              <a:t>=1280&amp;bih=616&amp;tbm=</a:t>
            </a:r>
            <a:r>
              <a:rPr lang="es-MX" sz="1000" dirty="0" err="1"/>
              <a:t>isch&amp;sa</a:t>
            </a:r>
            <a:r>
              <a:rPr lang="es-MX" sz="1000" dirty="0"/>
              <a:t>=1&amp;ei=aIGWW8m5Cqn4jwSEqJ-gCg&amp;q=</a:t>
            </a:r>
            <a:r>
              <a:rPr lang="es-MX" sz="1000" dirty="0" err="1"/>
              <a:t>funcion+depublicidad+del+arte&amp;oq</a:t>
            </a:r>
            <a:r>
              <a:rPr lang="es-MX" sz="1000" dirty="0"/>
              <a:t>=</a:t>
            </a:r>
            <a:r>
              <a:rPr lang="es-MX" sz="1000" dirty="0" err="1"/>
              <a:t>funcion+depublicidad+del+arte&amp;gs_l</a:t>
            </a:r>
            <a:r>
              <a:rPr lang="es-MX" sz="1000" dirty="0"/>
              <a:t>=img.3...29707.32343.0.32912.10.10.0.0.0.0.105.759.9j1.10.0....0...1c.1.64.img..0.0.0....0.ywV7fOZ-e9Q</a:t>
            </a:r>
          </a:p>
        </p:txBody>
      </p:sp>
      <p:pic>
        <p:nvPicPr>
          <p:cNvPr id="4098" name="Picture 2" descr="Resultado de imagen para funcion depublicidad del ar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1408" y="1710766"/>
            <a:ext cx="7055273" cy="3538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ángulo 2"/>
          <p:cNvSpPr/>
          <p:nvPr/>
        </p:nvSpPr>
        <p:spPr>
          <a:xfrm>
            <a:off x="288955" y="261648"/>
            <a:ext cx="11141768" cy="95410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r>
              <a:rPr lang="es-MX" sz="2800" dirty="0">
                <a:solidFill>
                  <a:prstClr val="black"/>
                </a:solidFill>
              </a:rPr>
              <a:t>Función conmemorativa y de </a:t>
            </a:r>
            <a:r>
              <a:rPr lang="es-MX" sz="2800" dirty="0" smtClean="0">
                <a:solidFill>
                  <a:prstClr val="black"/>
                </a:solidFill>
              </a:rPr>
              <a:t>promoción, utilizada en la mercadotecnia, con </a:t>
            </a:r>
          </a:p>
          <a:p>
            <a:r>
              <a:rPr lang="es-MX" sz="2800" dirty="0">
                <a:solidFill>
                  <a:prstClr val="black"/>
                </a:solidFill>
              </a:rPr>
              <a:t>l</a:t>
            </a:r>
            <a:r>
              <a:rPr lang="es-MX" sz="2800" dirty="0" smtClean="0">
                <a:solidFill>
                  <a:prstClr val="black"/>
                </a:solidFill>
              </a:rPr>
              <a:t>a finalidad de introducir con éxito un proyecto a un sector determinado.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2828963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Texto 6"/>
          <p:cNvSpPr txBox="1"/>
          <p:nvPr/>
        </p:nvSpPr>
        <p:spPr>
          <a:xfrm>
            <a:off x="311728" y="2284537"/>
            <a:ext cx="11585862" cy="141577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es-MX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ctr"/>
            <a:r>
              <a:rPr lang="es-MX" sz="3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1.3 Funciones del arte</a:t>
            </a:r>
          </a:p>
          <a:p>
            <a:r>
              <a:rPr lang="es-MX" sz="3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 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311728" y="1174171"/>
            <a:ext cx="11585863" cy="92333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3600" b="1" dirty="0">
                <a:latin typeface="Andalus" panose="02020603050405020304" pitchFamily="18" charset="-78"/>
                <a:cs typeface="Andalus" panose="02020603050405020304" pitchFamily="18" charset="-78"/>
              </a:rPr>
              <a:t>Módulo </a:t>
            </a:r>
            <a:r>
              <a:rPr lang="es-MX" sz="3600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1 Generalidades del arte</a:t>
            </a:r>
            <a:endParaRPr lang="es-MX" sz="36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999234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348343" y="130190"/>
            <a:ext cx="11342913" cy="126188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lvl="0"/>
            <a:r>
              <a:rPr lang="es-MX" sz="2800" dirty="0">
                <a:solidFill>
                  <a:prstClr val="black"/>
                </a:solidFill>
              </a:rPr>
              <a:t>Función pedagógica. </a:t>
            </a:r>
            <a:r>
              <a:rPr lang="es-MX" sz="2400" dirty="0">
                <a:solidFill>
                  <a:prstClr val="black"/>
                </a:solidFill>
              </a:rPr>
              <a:t>Las clases dirigentes, como las órdenes religiosas durante la Edad Media, encargan al artista representaciones que ilustren sus mensajes para adoctrinar al grueso de la población que no sabía leer</a:t>
            </a:r>
            <a:r>
              <a:rPr lang="es-MX" sz="2400" dirty="0" smtClean="0">
                <a:solidFill>
                  <a:prstClr val="black"/>
                </a:solidFill>
              </a:rPr>
              <a:t>.</a:t>
            </a:r>
            <a:endParaRPr lang="es-MX" sz="2400" dirty="0">
              <a:solidFill>
                <a:prstClr val="black"/>
              </a:solidFill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6273040" y="1130464"/>
            <a:ext cx="499367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MX" sz="1100" dirty="0">
                <a:solidFill>
                  <a:prstClr val="black"/>
                </a:solidFill>
              </a:rPr>
              <a:t>https://www.aboutespanol.com/cual-es-la-funcion-del-arte-y-para-que-sirve-180294</a:t>
            </a:r>
          </a:p>
        </p:txBody>
      </p:sp>
      <p:sp>
        <p:nvSpPr>
          <p:cNvPr id="4" name="Rectángulo 3"/>
          <p:cNvSpPr/>
          <p:nvPr/>
        </p:nvSpPr>
        <p:spPr>
          <a:xfrm>
            <a:off x="0" y="6457890"/>
            <a:ext cx="12192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 smtClean="0"/>
              <a:t>https://www.google.com.mx/</a:t>
            </a:r>
            <a:r>
              <a:rPr lang="es-MX" sz="1000" dirty="0" err="1" smtClean="0"/>
              <a:t>search?biw</a:t>
            </a:r>
            <a:r>
              <a:rPr lang="es-MX" sz="1000" dirty="0" smtClean="0"/>
              <a:t>=1280&amp;bih=616&amp;tbm=</a:t>
            </a:r>
            <a:r>
              <a:rPr lang="es-MX" sz="1000" dirty="0" err="1" smtClean="0"/>
              <a:t>isch&amp;sa</a:t>
            </a:r>
            <a:r>
              <a:rPr lang="es-MX" sz="1000" dirty="0" smtClean="0"/>
              <a:t>=1&amp;ei=LIOWW6LNH4KQjgTa66fQCw&amp;q=+</a:t>
            </a:r>
            <a:r>
              <a:rPr lang="es-MX" sz="1000" dirty="0" err="1" smtClean="0"/>
              <a:t>curso+del+arte&amp;oq</a:t>
            </a:r>
            <a:r>
              <a:rPr lang="es-MX" sz="1000" dirty="0" smtClean="0"/>
              <a:t>=+</a:t>
            </a:r>
            <a:r>
              <a:rPr lang="es-MX" sz="1000" dirty="0" err="1" smtClean="0"/>
              <a:t>curso+del+arte&amp;gs_l</a:t>
            </a:r>
            <a:r>
              <a:rPr lang="es-MX" sz="1000" dirty="0" smtClean="0"/>
              <a:t>=img.3..0i8i30k1l2j0i24k1.26317.26317.0.26915.1.1.0.0.0.0.109.109.0j1.1.0....0...1c.1.64.img..0.1.108....0.5vrWNG4TLgk#imgrc=3QcJXYbFIn9x4M:</a:t>
            </a:r>
            <a:endParaRPr lang="es-MX" sz="100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4564" y="2600324"/>
            <a:ext cx="6292561" cy="3775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5416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0" y="6427113"/>
            <a:ext cx="121920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50" dirty="0"/>
              <a:t>https://www.google.com.mx/</a:t>
            </a:r>
            <a:r>
              <a:rPr lang="es-MX" sz="1050" dirty="0" err="1"/>
              <a:t>search?biw</a:t>
            </a:r>
            <a:r>
              <a:rPr lang="es-MX" sz="1050" dirty="0"/>
              <a:t>=1280&amp;bih=616&amp;tbm=</a:t>
            </a:r>
            <a:r>
              <a:rPr lang="es-MX" sz="1050" dirty="0" err="1"/>
              <a:t>isch&amp;sa</a:t>
            </a:r>
            <a:r>
              <a:rPr lang="es-MX" sz="1050" dirty="0"/>
              <a:t>=1&amp;ei=LIOWW6LNH4KQjgTa66fQCw&amp;q=+</a:t>
            </a:r>
            <a:r>
              <a:rPr lang="es-MX" sz="1050" dirty="0" err="1"/>
              <a:t>curso+del+arte&amp;oq</a:t>
            </a:r>
            <a:r>
              <a:rPr lang="es-MX" sz="1050" dirty="0"/>
              <a:t>=+</a:t>
            </a:r>
            <a:r>
              <a:rPr lang="es-MX" sz="1050" dirty="0" err="1"/>
              <a:t>curso+del+arte&amp;gs_l</a:t>
            </a:r>
            <a:r>
              <a:rPr lang="es-MX" sz="1050" dirty="0"/>
              <a:t>=img.3..0i8i30k1l2j0i24k1.26317.26317.0.26915.1.1.0.0.0.0.109.109.0j1.1.0....0...1c.1.64.img..0.1.108....0.5vrWNG4TLgk#imgrc=3QcJXYbFIn9x4M:</a:t>
            </a:r>
          </a:p>
        </p:txBody>
      </p:sp>
      <p:sp>
        <p:nvSpPr>
          <p:cNvPr id="3" name="Rectángulo 2"/>
          <p:cNvSpPr/>
          <p:nvPr/>
        </p:nvSpPr>
        <p:spPr>
          <a:xfrm>
            <a:off x="805543" y="309345"/>
            <a:ext cx="3215624" cy="52322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r>
              <a:rPr lang="es-MX" sz="2800" dirty="0">
                <a:solidFill>
                  <a:prstClr val="black"/>
                </a:solidFill>
              </a:rPr>
              <a:t>Función pedagógica. </a:t>
            </a:r>
            <a:endParaRPr lang="es-MX" sz="280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1167" y="1023503"/>
            <a:ext cx="5391583" cy="4932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4659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74172" y="346732"/>
            <a:ext cx="11854543" cy="200054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lvl="0"/>
            <a:r>
              <a:rPr lang="es-MX" sz="2800" dirty="0">
                <a:solidFill>
                  <a:prstClr val="black"/>
                </a:solidFill>
              </a:rPr>
              <a:t>Función de registro</a:t>
            </a:r>
            <a:r>
              <a:rPr lang="es-MX" dirty="0">
                <a:solidFill>
                  <a:prstClr val="black"/>
                </a:solidFill>
              </a:rPr>
              <a:t>, </a:t>
            </a:r>
            <a:r>
              <a:rPr lang="es-MX" sz="2400" dirty="0">
                <a:solidFill>
                  <a:prstClr val="black"/>
                </a:solidFill>
              </a:rPr>
              <a:t>análisis y expansión de la realidad. El artista investiga su entorno y muestra la información que ha recopilado a través de la obra de arte. El estrecho vínculo entre la producción de arte y su contexto histórico permiten que, aunque el registro de su entorno no haya sido una prioridad para el artista, a través de las obras de arte se pueda obtener información de la cultura de la que proviene</a:t>
            </a:r>
            <a:r>
              <a:rPr lang="es-MX" sz="2400" dirty="0" smtClean="0">
                <a:solidFill>
                  <a:prstClr val="black"/>
                </a:solidFill>
              </a:rPr>
              <a:t>.		</a:t>
            </a:r>
            <a:r>
              <a:rPr lang="es-MX" sz="1100" dirty="0" smtClean="0">
                <a:solidFill>
                  <a:prstClr val="black"/>
                </a:solidFill>
              </a:rPr>
              <a:t> </a:t>
            </a:r>
            <a:r>
              <a:rPr lang="es-MX" sz="1100" dirty="0">
                <a:solidFill>
                  <a:prstClr val="black"/>
                </a:solidFill>
              </a:rPr>
              <a:t>https://</a:t>
            </a:r>
            <a:r>
              <a:rPr lang="es-MX" sz="1100" dirty="0" smtClean="0">
                <a:solidFill>
                  <a:prstClr val="black"/>
                </a:solidFill>
              </a:rPr>
              <a:t>www.aboutespanol.com/cual-es-la-funcion-del-arte-y-para-que-sirve-180294</a:t>
            </a:r>
            <a:endParaRPr lang="es-MX" sz="1100" dirty="0">
              <a:solidFill>
                <a:prstClr val="black"/>
              </a:solidFill>
            </a:endParaRPr>
          </a:p>
        </p:txBody>
      </p:sp>
      <p:pic>
        <p:nvPicPr>
          <p:cNvPr id="1026" name="Picture 2" descr="Resultado de imagen para FUNCIÃN DE REGISTRO DEL AR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775" y="2729820"/>
            <a:ext cx="7377339" cy="379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ángulo 2"/>
          <p:cNvSpPr/>
          <p:nvPr/>
        </p:nvSpPr>
        <p:spPr>
          <a:xfrm>
            <a:off x="174172" y="6524556"/>
            <a:ext cx="1311728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dirty="0"/>
              <a:t>https://www.google.com.mx/search?q=FUNCI%C3%93N+DE+REGISTRO+DEL+ARTE&amp;source=lnms&amp;tbm=isch&amp;sa=X&amp;ved=0ahUKEwiolbjYjbPdAhVL7IMKHVxqAY0Q_AUICigB&amp;biw=1280&amp;bih=616</a:t>
            </a:r>
          </a:p>
        </p:txBody>
      </p:sp>
    </p:spTree>
    <p:extLst>
      <p:ext uri="{BB962C8B-B14F-4D97-AF65-F5344CB8AC3E}">
        <p14:creationId xmlns:p14="http://schemas.microsoft.com/office/powerpoint/2010/main" val="24811813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Resultado de imagen para FUNCIÃN DE REGISTRO DEL AR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661" y="1559604"/>
            <a:ext cx="6813768" cy="4634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 1"/>
          <p:cNvSpPr/>
          <p:nvPr/>
        </p:nvSpPr>
        <p:spPr>
          <a:xfrm>
            <a:off x="623661" y="226573"/>
            <a:ext cx="10127709" cy="95410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r>
              <a:rPr lang="es-MX" sz="2800" dirty="0">
                <a:solidFill>
                  <a:prstClr val="black"/>
                </a:solidFill>
              </a:rPr>
              <a:t>Función de </a:t>
            </a:r>
            <a:r>
              <a:rPr lang="es-MX" sz="2800" dirty="0" smtClean="0">
                <a:solidFill>
                  <a:prstClr val="black"/>
                </a:solidFill>
              </a:rPr>
              <a:t>registro, en el renacimiento, las manifestaciones artísticas</a:t>
            </a:r>
          </a:p>
          <a:p>
            <a:r>
              <a:rPr lang="es-MX" sz="2800" dirty="0">
                <a:solidFill>
                  <a:prstClr val="black"/>
                </a:solidFill>
              </a:rPr>
              <a:t>e</a:t>
            </a:r>
            <a:r>
              <a:rPr lang="es-MX" sz="2800" dirty="0" smtClean="0">
                <a:solidFill>
                  <a:prstClr val="black"/>
                </a:solidFill>
              </a:rPr>
              <a:t>staban ligadas a representaciones meramente religiosas.</a:t>
            </a:r>
            <a:endParaRPr lang="es-MX" dirty="0"/>
          </a:p>
        </p:txBody>
      </p:sp>
      <p:sp>
        <p:nvSpPr>
          <p:cNvPr id="3" name="Rectángulo 2"/>
          <p:cNvSpPr/>
          <p:nvPr/>
        </p:nvSpPr>
        <p:spPr>
          <a:xfrm>
            <a:off x="438847" y="6273578"/>
            <a:ext cx="122682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>
                <a:solidFill>
                  <a:prstClr val="black"/>
                </a:solidFill>
              </a:rPr>
              <a:t>https://www.aboutespanol.com/cual-es-la-funcion-del-arte-y-para-que-sirve-180294</a:t>
            </a:r>
            <a:endParaRPr lang="es-MX" sz="1200" dirty="0"/>
          </a:p>
        </p:txBody>
      </p:sp>
    </p:spTree>
    <p:extLst>
      <p:ext uri="{BB962C8B-B14F-4D97-AF65-F5344CB8AC3E}">
        <p14:creationId xmlns:p14="http://schemas.microsoft.com/office/powerpoint/2010/main" val="3632662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522514" y="387927"/>
            <a:ext cx="10580914" cy="89255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lvl="0"/>
            <a:r>
              <a:rPr lang="es-MX" sz="2800" dirty="0">
                <a:solidFill>
                  <a:prstClr val="black"/>
                </a:solidFill>
              </a:rPr>
              <a:t>Función modeladora de la sensibilidad</a:t>
            </a:r>
            <a:r>
              <a:rPr lang="es-MX" sz="2400" dirty="0">
                <a:solidFill>
                  <a:prstClr val="black"/>
                </a:solidFill>
              </a:rPr>
              <a:t>. La contemplación de obras de arte enriquece y da forma a la sensibilidad artística del espectador</a:t>
            </a:r>
            <a:r>
              <a:rPr lang="es-MX" sz="2400" dirty="0" smtClean="0">
                <a:solidFill>
                  <a:prstClr val="black"/>
                </a:solidFill>
              </a:rPr>
              <a:t>.</a:t>
            </a:r>
            <a:endParaRPr lang="es-MX" sz="2400" dirty="0">
              <a:solidFill>
                <a:prstClr val="black"/>
              </a:solidFill>
            </a:endParaRPr>
          </a:p>
        </p:txBody>
      </p:sp>
      <p:pic>
        <p:nvPicPr>
          <p:cNvPr id="3074" name="Picture 2" descr="Resultado de imagen para VISITA AL MUSE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514" y="1741714"/>
            <a:ext cx="7066114" cy="4713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5152" y="1268813"/>
            <a:ext cx="4950381" cy="298730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522514" y="6596390"/>
            <a:ext cx="121920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dirty="0"/>
              <a:t>https://www.google.com.mx/search?q=VISITA+AL+MUSEO&amp;source=lnms&amp;tbm=isch&amp;sa=X&amp;ved=0ahUKEwjUxKG8kLPdAhUSX60KHZZiCRMQ_AUICigB&amp;biw=1280&amp;bih=616#imgrc=YJg8oCcP7kOUdM:</a:t>
            </a:r>
          </a:p>
        </p:txBody>
      </p:sp>
    </p:spTree>
    <p:extLst>
      <p:ext uri="{BB962C8B-B14F-4D97-AF65-F5344CB8AC3E}">
        <p14:creationId xmlns:p14="http://schemas.microsoft.com/office/powerpoint/2010/main" val="1872749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5543" y="1948542"/>
            <a:ext cx="6391275" cy="3933092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805543" y="489505"/>
            <a:ext cx="10801290" cy="89255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r>
              <a:rPr lang="es-MX" sz="2800" dirty="0">
                <a:solidFill>
                  <a:prstClr val="black"/>
                </a:solidFill>
              </a:rPr>
              <a:t>Función modeladora de la </a:t>
            </a:r>
            <a:r>
              <a:rPr lang="es-MX" sz="2800" dirty="0" smtClean="0">
                <a:solidFill>
                  <a:prstClr val="black"/>
                </a:solidFill>
              </a:rPr>
              <a:t>sensibilidad</a:t>
            </a:r>
            <a:r>
              <a:rPr lang="es-MX" sz="2400" dirty="0" smtClean="0">
                <a:solidFill>
                  <a:prstClr val="black"/>
                </a:solidFill>
              </a:rPr>
              <a:t>, </a:t>
            </a:r>
            <a:r>
              <a:rPr lang="es-MX" sz="2400" b="1" dirty="0" smtClean="0">
                <a:solidFill>
                  <a:prstClr val="black"/>
                </a:solidFill>
              </a:rPr>
              <a:t>la sensibilidad artística, permite valorar </a:t>
            </a:r>
          </a:p>
          <a:p>
            <a:r>
              <a:rPr lang="es-MX" sz="2400" b="1" dirty="0">
                <a:solidFill>
                  <a:prstClr val="black"/>
                </a:solidFill>
              </a:rPr>
              <a:t>d</a:t>
            </a:r>
            <a:r>
              <a:rPr lang="es-MX" sz="2400" b="1" dirty="0" smtClean="0">
                <a:solidFill>
                  <a:prstClr val="black"/>
                </a:solidFill>
              </a:rPr>
              <a:t>e una mejor manera las diferentes manifestaciones artísticas  </a:t>
            </a:r>
            <a:endParaRPr lang="es-MX" b="1" dirty="0"/>
          </a:p>
        </p:txBody>
      </p:sp>
      <p:sp>
        <p:nvSpPr>
          <p:cNvPr id="5" name="Rectángulo 4"/>
          <p:cNvSpPr/>
          <p:nvPr/>
        </p:nvSpPr>
        <p:spPr>
          <a:xfrm>
            <a:off x="805543" y="6284406"/>
            <a:ext cx="121920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dirty="0"/>
              <a:t>https://www.google.com.mx/search?q=VISITA+AL+MUSEO&amp;source=lnms&amp;tbm=isch&amp;sa=X&amp;ved=0ahUKEwjUxKG8kLPdAhUSX60KHZZiCRMQ_AUICigB&amp;biw=1280&amp;bih=616#imgrc=YJg8oCcP7kOUdM:</a:t>
            </a:r>
          </a:p>
        </p:txBody>
      </p:sp>
    </p:spTree>
    <p:extLst>
      <p:ext uri="{BB962C8B-B14F-4D97-AF65-F5344CB8AC3E}">
        <p14:creationId xmlns:p14="http://schemas.microsoft.com/office/powerpoint/2010/main" val="2340974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402772" y="738111"/>
            <a:ext cx="8719457" cy="52322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lvl="0"/>
            <a:r>
              <a:rPr lang="es-MX" sz="2800" dirty="0">
                <a:solidFill>
                  <a:prstClr val="black"/>
                </a:solidFill>
              </a:rPr>
              <a:t>Función ornamental. </a:t>
            </a:r>
            <a:r>
              <a:rPr lang="es-MX" sz="2400" dirty="0">
                <a:solidFill>
                  <a:prstClr val="black"/>
                </a:solidFill>
              </a:rPr>
              <a:t>El arte se usa para transformar un espacio</a:t>
            </a:r>
            <a:r>
              <a:rPr lang="es-MX" dirty="0" smtClean="0">
                <a:solidFill>
                  <a:prstClr val="black"/>
                </a:solidFill>
              </a:rPr>
              <a:t>.</a:t>
            </a:r>
            <a:endParaRPr lang="es-MX" dirty="0">
              <a:solidFill>
                <a:prstClr val="black"/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0572" y="1760338"/>
            <a:ext cx="5566001" cy="4169128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-1" y="6428474"/>
            <a:ext cx="121920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dirty="0"/>
              <a:t>https://www.google.com.mx/</a:t>
            </a:r>
            <a:r>
              <a:rPr lang="es-MX" sz="1100" dirty="0" err="1"/>
              <a:t>search?biw</a:t>
            </a:r>
            <a:r>
              <a:rPr lang="es-MX" sz="1100" dirty="0"/>
              <a:t>=1280&amp;bih=616&amp;tbm=</a:t>
            </a:r>
            <a:r>
              <a:rPr lang="es-MX" sz="1100" dirty="0" err="1"/>
              <a:t>isch&amp;sa</a:t>
            </a:r>
            <a:r>
              <a:rPr lang="es-MX" sz="1100" dirty="0"/>
              <a:t>=1&amp;ei=A86XW56IJMb4tAXev5G4DQ&amp;q=FUNCI%C3%93N+ORNAMENTAL+DEL+ARTE&amp;oq=FUNCI%C3%93N+ORNAMENTAL+DEL+ARTE&amp;gs_l=img.3...71641.83170.0.84142.17.15.2.0.0.0.94.1112.15.15.0....0...1c.1.64.img..0.3.176...0j0i7i30k1j0i7i5i30k1j0i8i7i30k1j0i5i30k1j0i8i30k1j0i24k1.0.BFMyOP_ZyDA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8380" y="1212104"/>
            <a:ext cx="4950381" cy="298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3314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0" y="6427113"/>
            <a:ext cx="121920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MX" sz="1100" dirty="0">
                <a:solidFill>
                  <a:prstClr val="black"/>
                </a:solidFill>
              </a:rPr>
              <a:t>https://www.google.com.mx/</a:t>
            </a:r>
            <a:r>
              <a:rPr lang="es-MX" sz="1100" dirty="0" err="1">
                <a:solidFill>
                  <a:prstClr val="black"/>
                </a:solidFill>
              </a:rPr>
              <a:t>search?biw</a:t>
            </a:r>
            <a:r>
              <a:rPr lang="es-MX" sz="1100" dirty="0">
                <a:solidFill>
                  <a:prstClr val="black"/>
                </a:solidFill>
              </a:rPr>
              <a:t>=1280&amp;bih=616&amp;tbm=</a:t>
            </a:r>
            <a:r>
              <a:rPr lang="es-MX" sz="1100" dirty="0" err="1">
                <a:solidFill>
                  <a:prstClr val="black"/>
                </a:solidFill>
              </a:rPr>
              <a:t>isch&amp;sa</a:t>
            </a:r>
            <a:r>
              <a:rPr lang="es-MX" sz="1100" dirty="0">
                <a:solidFill>
                  <a:prstClr val="black"/>
                </a:solidFill>
              </a:rPr>
              <a:t>=1&amp;ei=A86XW56IJMb4tAXev5G4DQ&amp;q=FUNCI%C3%93N+ORNAMENTAL+DEL+ARTE&amp;oq=FUNCI%C3%93N+ORNAMENTAL+DEL+ARTE&amp;gs_l=img.3...71641.83170.0.84142.17.15.2.0.0.0.94.1112.15.15.0....0...1c.1.64.img..0.3.176...0j0i7i30k1j0i7i5i30k1j0i8i7i30k1j0i5i30k1j0i8i30k1j0i24k1.0.BFMyOP_ZyDA</a:t>
            </a:r>
          </a:p>
        </p:txBody>
      </p:sp>
      <p:sp>
        <p:nvSpPr>
          <p:cNvPr id="4" name="Rectángulo 3"/>
          <p:cNvSpPr/>
          <p:nvPr/>
        </p:nvSpPr>
        <p:spPr>
          <a:xfrm>
            <a:off x="486084" y="620133"/>
            <a:ext cx="11557523" cy="52322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r>
              <a:rPr lang="es-MX" sz="2800" dirty="0">
                <a:solidFill>
                  <a:prstClr val="black"/>
                </a:solidFill>
              </a:rPr>
              <a:t>Función </a:t>
            </a:r>
            <a:r>
              <a:rPr lang="es-MX" sz="2800" dirty="0" smtClean="0">
                <a:solidFill>
                  <a:prstClr val="black"/>
                </a:solidFill>
              </a:rPr>
              <a:t>ornamental, muy utilizada en nuestra época en el arte contemporáneo.</a:t>
            </a:r>
            <a:endParaRPr lang="es-MX" dirty="0"/>
          </a:p>
        </p:txBody>
      </p:sp>
      <p:pic>
        <p:nvPicPr>
          <p:cNvPr id="4098" name="Picture 2" descr="Resultado de imagen para FUNCION ORNAMENTAL DEL AR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4742" y="1543248"/>
            <a:ext cx="6462939" cy="4300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971489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391884" y="307539"/>
            <a:ext cx="11419115" cy="163121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lvl="0"/>
            <a:r>
              <a:rPr lang="es-MX" sz="2800" dirty="0">
                <a:solidFill>
                  <a:prstClr val="black"/>
                </a:solidFill>
              </a:rPr>
              <a:t>Función mercantil. </a:t>
            </a:r>
            <a:r>
              <a:rPr lang="es-MX" sz="2400" dirty="0">
                <a:solidFill>
                  <a:prstClr val="black"/>
                </a:solidFill>
              </a:rPr>
              <a:t>Las obras de arte tienen un valor de cambio y el arte se convierte en un producto más. Con esta función aparecen intermediarios que ponen en circulación las obras (marchantes, galerías, casas de subastas, etc.) y crece la distancia entre el artista y el público general</a:t>
            </a:r>
            <a:r>
              <a:rPr lang="es-MX" dirty="0" smtClean="0">
                <a:solidFill>
                  <a:prstClr val="black"/>
                </a:solidFill>
              </a:rPr>
              <a:t>.</a:t>
            </a:r>
            <a:endParaRPr lang="es-MX" dirty="0">
              <a:solidFill>
                <a:prstClr val="black"/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7037" y="1640025"/>
            <a:ext cx="4950381" cy="298730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6429" y="2251514"/>
            <a:ext cx="6120493" cy="3814533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-76200" y="6378807"/>
            <a:ext cx="122682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dirty="0"/>
              <a:t>https://www.google.com.mx/</a:t>
            </a:r>
            <a:r>
              <a:rPr lang="es-MX" sz="1100" dirty="0" err="1"/>
              <a:t>search?biw</a:t>
            </a:r>
            <a:r>
              <a:rPr lang="es-MX" sz="1100" dirty="0"/>
              <a:t>=1280&amp;bih=616&amp;tbm=</a:t>
            </a:r>
            <a:r>
              <a:rPr lang="es-MX" sz="1100" dirty="0" err="1"/>
              <a:t>isch&amp;sa</a:t>
            </a:r>
            <a:r>
              <a:rPr lang="es-MX" sz="1100" dirty="0"/>
              <a:t>=1&amp;ei=OdCXW5apDqSfjwStv5KACg&amp;q=</a:t>
            </a:r>
            <a:r>
              <a:rPr lang="es-MX" sz="1100" dirty="0" err="1"/>
              <a:t>SUBASTAS+DE+ARTE&amp;oq</a:t>
            </a:r>
            <a:r>
              <a:rPr lang="es-MX" sz="1100" dirty="0"/>
              <a:t>=</a:t>
            </a:r>
            <a:r>
              <a:rPr lang="es-MX" sz="1100" dirty="0" err="1"/>
              <a:t>SUBASTAS+DE+ARTE&amp;gs_l</a:t>
            </a:r>
            <a:r>
              <a:rPr lang="es-MX" sz="1100" dirty="0"/>
              <a:t>=img.3..0j0i24k1l9.6813.11558.0.12034.16.14.0.2.2.0.110.1174.12j2.14.0....0...1c.1.64.img..0.16.1185...0i67k1j0i10k1.0.lP1mL22AlWg</a:t>
            </a:r>
          </a:p>
        </p:txBody>
      </p:sp>
    </p:spTree>
    <p:extLst>
      <p:ext uri="{BB962C8B-B14F-4D97-AF65-F5344CB8AC3E}">
        <p14:creationId xmlns:p14="http://schemas.microsoft.com/office/powerpoint/2010/main" val="957758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0" y="6427113"/>
            <a:ext cx="121920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dirty="0"/>
              <a:t>https://www.google.com.mx/</a:t>
            </a:r>
            <a:r>
              <a:rPr lang="es-MX" sz="1100" dirty="0" err="1"/>
              <a:t>search?biw</a:t>
            </a:r>
            <a:r>
              <a:rPr lang="es-MX" sz="1100" dirty="0"/>
              <a:t>=1280&amp;bih=616&amp;tbm=</a:t>
            </a:r>
            <a:r>
              <a:rPr lang="es-MX" sz="1100" dirty="0" err="1"/>
              <a:t>isch&amp;sa</a:t>
            </a:r>
            <a:r>
              <a:rPr lang="es-MX" sz="1100" dirty="0"/>
              <a:t>=1&amp;ei=OdCXW5apDqSfjwStv5KACg&amp;q=</a:t>
            </a:r>
            <a:r>
              <a:rPr lang="es-MX" sz="1100" dirty="0" err="1"/>
              <a:t>SUBASTAS+DE+ARTE&amp;oq</a:t>
            </a:r>
            <a:r>
              <a:rPr lang="es-MX" sz="1100" dirty="0"/>
              <a:t>=</a:t>
            </a:r>
            <a:r>
              <a:rPr lang="es-MX" sz="1100" dirty="0" err="1"/>
              <a:t>SUBASTAS+DE+ARTE&amp;gs_l</a:t>
            </a:r>
            <a:r>
              <a:rPr lang="es-MX" sz="1100" dirty="0"/>
              <a:t>=img.3..0j0i24k1l9.6813.11558.0.12034.16.14.0.2.2.0.110.1174.12j2.14.0....0...1c.1.64.img..0.16.1185...0i67k1j0i10k1.0.lP1mL22AlWg</a:t>
            </a:r>
          </a:p>
        </p:txBody>
      </p:sp>
      <p:sp>
        <p:nvSpPr>
          <p:cNvPr id="4" name="Rectángulo 3"/>
          <p:cNvSpPr/>
          <p:nvPr/>
        </p:nvSpPr>
        <p:spPr>
          <a:xfrm>
            <a:off x="405980" y="467733"/>
            <a:ext cx="2932726" cy="52322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r>
              <a:rPr lang="es-MX" sz="2800" dirty="0">
                <a:solidFill>
                  <a:prstClr val="black"/>
                </a:solidFill>
              </a:rPr>
              <a:t>Función mercantil. </a:t>
            </a:r>
            <a:endParaRPr lang="es-MX" dirty="0"/>
          </a:p>
        </p:txBody>
      </p:sp>
      <p:pic>
        <p:nvPicPr>
          <p:cNvPr id="6146" name="Picture 2" descr="Resultado de imagen para SUBASTAS DE AR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6053" y="1545771"/>
            <a:ext cx="6159894" cy="4136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9622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779319" y="3124926"/>
            <a:ext cx="10681855" cy="221599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endParaRPr lang="es-MX" sz="3600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s-MX" sz="3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Comprende los elementos relacionados al concepto arte y lo reconoce como elemento vital para el respeto y desarrollo de las sociedades.</a:t>
            </a:r>
            <a:endParaRPr lang="es-MX" sz="34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779319" y="1160317"/>
            <a:ext cx="10681854" cy="92333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3600" b="1" dirty="0">
                <a:latin typeface="Andalus" panose="02020603050405020304" pitchFamily="18" charset="-78"/>
                <a:cs typeface="Andalus" panose="02020603050405020304" pitchFamily="18" charset="-78"/>
              </a:rPr>
              <a:t>Propósito del tema: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98843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63286" y="325122"/>
            <a:ext cx="11734800" cy="126188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lvl="0"/>
            <a:r>
              <a:rPr lang="es-MX" sz="2800" dirty="0">
                <a:solidFill>
                  <a:prstClr val="black"/>
                </a:solidFill>
              </a:rPr>
              <a:t>Función de discriminador social. </a:t>
            </a:r>
            <a:r>
              <a:rPr lang="es-MX" sz="2400" dirty="0">
                <a:solidFill>
                  <a:prstClr val="black"/>
                </a:solidFill>
              </a:rPr>
              <a:t>Cuando se compra arte caro se adquiere un prestigio directamente relacionado con la capacidad de pagar grandes sumas por un objeto que es innecesario y que carece de utilidad aparente.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3226" y="1714573"/>
            <a:ext cx="6121174" cy="4584972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-65314" y="6427113"/>
            <a:ext cx="121920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dirty="0"/>
              <a:t>https://www.google.com.mx/</a:t>
            </a:r>
            <a:r>
              <a:rPr lang="es-MX" sz="1100" dirty="0" err="1"/>
              <a:t>search?biw</a:t>
            </a:r>
            <a:r>
              <a:rPr lang="es-MX" sz="1100" dirty="0"/>
              <a:t>=1280&amp;bih=616&amp;tbm=</a:t>
            </a:r>
            <a:r>
              <a:rPr lang="es-MX" sz="1100" dirty="0" err="1"/>
              <a:t>isch&amp;sa</a:t>
            </a:r>
            <a:r>
              <a:rPr lang="es-MX" sz="1100" dirty="0"/>
              <a:t>=1&amp;ei=_dGXW7yyG8_ktQWpwaXgBg&amp;q=</a:t>
            </a:r>
            <a:r>
              <a:rPr lang="es-MX" sz="1100" dirty="0" err="1"/>
              <a:t>subasta+de+arte&amp;oq</a:t>
            </a:r>
            <a:r>
              <a:rPr lang="es-MX" sz="1100" dirty="0"/>
              <a:t>=</a:t>
            </a:r>
            <a:r>
              <a:rPr lang="es-MX" sz="1100" dirty="0" err="1"/>
              <a:t>SUBAS&amp;gs_l</a:t>
            </a:r>
            <a:r>
              <a:rPr lang="es-MX" sz="1100" dirty="0"/>
              <a:t>=img.1.0.0i67k1l2j0j0i10k1j0l6.4412.7275.0.10731.9.7.2.0.0.0.171.675.6j1.7.0....0...1c.1.64.img..0.6.433....0.1z_mnultUMA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5895" y="1288276"/>
            <a:ext cx="4950381" cy="298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56592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0" y="6427113"/>
            <a:ext cx="121920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dirty="0"/>
              <a:t>https://www.google.com.mx/</a:t>
            </a:r>
            <a:r>
              <a:rPr lang="es-MX" sz="1100" dirty="0" err="1"/>
              <a:t>search?biw</a:t>
            </a:r>
            <a:r>
              <a:rPr lang="es-MX" sz="1100" dirty="0"/>
              <a:t>=1280&amp;bih=616&amp;tbm=</a:t>
            </a:r>
            <a:r>
              <a:rPr lang="es-MX" sz="1100" dirty="0" err="1"/>
              <a:t>isch&amp;sa</a:t>
            </a:r>
            <a:r>
              <a:rPr lang="es-MX" sz="1100" dirty="0"/>
              <a:t>=1&amp;ei=_dGXW7yyG8_ktQWpwaXgBg&amp;q=</a:t>
            </a:r>
            <a:r>
              <a:rPr lang="es-MX" sz="1100" dirty="0" err="1"/>
              <a:t>subasta+de+arte&amp;oq</a:t>
            </a:r>
            <a:r>
              <a:rPr lang="es-MX" sz="1100" dirty="0"/>
              <a:t>=</a:t>
            </a:r>
            <a:r>
              <a:rPr lang="es-MX" sz="1100" dirty="0" err="1"/>
              <a:t>SUBAS&amp;gs_l</a:t>
            </a:r>
            <a:r>
              <a:rPr lang="es-MX" sz="1100" dirty="0"/>
              <a:t>=img.1.0.0i67k1l2j0j0i10k1j0l6.4412.7275.0.10731.9.7.2.0.0.0.171.675.6j1.7.0....0...1c.1.64.img..0.6.433....0.1z_mnultUMA</a:t>
            </a:r>
          </a:p>
        </p:txBody>
      </p:sp>
      <p:sp>
        <p:nvSpPr>
          <p:cNvPr id="4" name="Rectángulo 3"/>
          <p:cNvSpPr/>
          <p:nvPr/>
        </p:nvSpPr>
        <p:spPr>
          <a:xfrm>
            <a:off x="824982" y="663675"/>
            <a:ext cx="4881465" cy="52322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r>
              <a:rPr lang="es-MX" sz="2800" dirty="0">
                <a:solidFill>
                  <a:prstClr val="black"/>
                </a:solidFill>
              </a:rPr>
              <a:t>Función de discriminador social. </a:t>
            </a:r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8409" y="2052204"/>
            <a:ext cx="8294110" cy="2858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881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66254" y="1075204"/>
            <a:ext cx="11035145" cy="252376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MX" sz="2800" dirty="0" smtClean="0"/>
              <a:t>En </a:t>
            </a:r>
            <a:r>
              <a:rPr lang="es-MX" sz="2800" dirty="0"/>
              <a:t>1925, </a:t>
            </a:r>
            <a:r>
              <a:rPr lang="es-MX" sz="2800" dirty="0" err="1"/>
              <a:t>Ernest</a:t>
            </a:r>
            <a:r>
              <a:rPr lang="es-MX" sz="2800" dirty="0"/>
              <a:t> </a:t>
            </a:r>
            <a:r>
              <a:rPr lang="es-MX" sz="2800" dirty="0" err="1"/>
              <a:t>Kris</a:t>
            </a:r>
            <a:r>
              <a:rPr lang="es-MX" sz="2800" dirty="0"/>
              <a:t> escribió que el estudio del arte es parte del estudio de la comunicación, pues siempre hay un emisor, un receptor y un </a:t>
            </a:r>
            <a:r>
              <a:rPr lang="es-MX" sz="2800" dirty="0" smtClean="0"/>
              <a:t>mensaje. Todas </a:t>
            </a:r>
            <a:r>
              <a:rPr lang="es-MX" sz="2800" dirty="0"/>
              <a:t>las formas de comunicación artística constan, por lo menos, de tres componentes fundamentales: </a:t>
            </a:r>
            <a:r>
              <a:rPr lang="es-MX" sz="2800" b="1" dirty="0"/>
              <a:t>el emisor, el mensaje, el </a:t>
            </a:r>
            <a:r>
              <a:rPr lang="es-MX" sz="2800" b="1" dirty="0" smtClean="0"/>
              <a:t>receptor</a:t>
            </a:r>
            <a:r>
              <a:rPr lang="es-MX" sz="2800" b="1" dirty="0"/>
              <a:t> </a:t>
            </a:r>
            <a:r>
              <a:rPr lang="es-MX" sz="2800" b="1" dirty="0" smtClean="0"/>
              <a:t>:</a:t>
            </a:r>
            <a:r>
              <a:rPr lang="es-MX" sz="2800" dirty="0" smtClean="0"/>
              <a:t>																</a:t>
            </a:r>
            <a:r>
              <a:rPr lang="es-MX" sz="1100" dirty="0" smtClean="0"/>
              <a:t>https</a:t>
            </a:r>
            <a:r>
              <a:rPr lang="es-MX" sz="1100" dirty="0"/>
              <a:t>://www.euloarts.com/artistica/las-artes-como-medio-de-comunicacion/</a:t>
            </a:r>
            <a:endParaRPr lang="es-MX" sz="2800" dirty="0"/>
          </a:p>
          <a:p>
            <a:r>
              <a:rPr lang="es-MX" dirty="0" smtClean="0"/>
              <a:t>     </a:t>
            </a:r>
            <a:endParaRPr lang="es-MX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0153" y="3678382"/>
            <a:ext cx="5064064" cy="2774372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342900" y="6427113"/>
            <a:ext cx="114300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dirty="0"/>
              <a:t>https://www.google.com/search?q=funci%C3%B3n+de+expresi%C3%B3n+y+comunicaci%C3%B3n+en+el+arte&amp;rlz=1C1CHBD_esMX793MX793&amp;source=lnms&amp;tbm=isch&amp;sa=X&amp;ved=0ahUKEwjhpYWPupviAhXpz1QKHYL4DJ8Q_AUIDigB&amp;biw=1600&amp;bih=789</a:t>
            </a:r>
          </a:p>
        </p:txBody>
      </p:sp>
      <p:sp>
        <p:nvSpPr>
          <p:cNvPr id="5" name="Rectángulo 4"/>
          <p:cNvSpPr/>
          <p:nvPr/>
        </p:nvSpPr>
        <p:spPr>
          <a:xfrm>
            <a:off x="166254" y="269453"/>
            <a:ext cx="6506846" cy="584775"/>
          </a:xfrm>
          <a:prstGeom prst="rect">
            <a:avLst/>
          </a:prstGeom>
          <a:solidFill>
            <a:schemeClr val="accent2"/>
          </a:solidFill>
        </p:spPr>
        <p:txBody>
          <a:bodyPr wrap="none">
            <a:spAutoFit/>
          </a:bodyPr>
          <a:lstStyle/>
          <a:p>
            <a:r>
              <a:rPr lang="es-MX" sz="3200" dirty="0"/>
              <a:t>Función de expresión y </a:t>
            </a:r>
            <a:r>
              <a:rPr lang="es-MX" sz="3200" dirty="0" smtClean="0"/>
              <a:t>Comunicación:</a:t>
            </a:r>
            <a:endParaRPr lang="es-MX" sz="3200" dirty="0"/>
          </a:p>
        </p:txBody>
      </p:sp>
    </p:spTree>
    <p:extLst>
      <p:ext uri="{BB962C8B-B14F-4D97-AF65-F5344CB8AC3E}">
        <p14:creationId xmlns:p14="http://schemas.microsoft.com/office/powerpoint/2010/main" val="584756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491836" y="823400"/>
            <a:ext cx="11010900" cy="181588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es-MX" sz="2800" dirty="0" smtClean="0"/>
              <a:t>Es</a:t>
            </a:r>
            <a:r>
              <a:rPr lang="es-MX" sz="2800" b="1" dirty="0" smtClean="0"/>
              <a:t> </a:t>
            </a:r>
            <a:r>
              <a:rPr lang="es-MX" sz="2800" dirty="0" smtClean="0"/>
              <a:t>el </a:t>
            </a:r>
            <a:r>
              <a:rPr lang="es-MX" sz="2800" dirty="0"/>
              <a:t>artista: el escultor que se expresa al darle forma a la piedra, bronce, hierro, yeso o barro. El pintor con los colores. El escritor con las palabras. El actor con sus gestos, palabras y movimientos. El músico con los sonidos. </a:t>
            </a:r>
            <a:r>
              <a:rPr lang="es-MX" sz="2800" dirty="0" smtClean="0"/>
              <a:t>												</a:t>
            </a:r>
            <a:r>
              <a:rPr lang="es-MX" sz="1100" dirty="0" smtClean="0"/>
              <a:t>https</a:t>
            </a:r>
            <a:r>
              <a:rPr lang="es-MX" sz="1100" dirty="0"/>
              <a:t>://www.euloarts.com/artistica/las-artes-como-medio-de-comunicacion/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836" y="2732809"/>
            <a:ext cx="4890824" cy="3348139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1872" y="2732809"/>
            <a:ext cx="4925290" cy="3277557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491836" y="6268002"/>
            <a:ext cx="110109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dirty="0"/>
              <a:t>https://www.google.com/</a:t>
            </a:r>
            <a:r>
              <a:rPr lang="es-MX" sz="1100" dirty="0" err="1"/>
              <a:t>search?rlz</a:t>
            </a:r>
            <a:r>
              <a:rPr lang="es-MX" sz="1100" dirty="0"/>
              <a:t>=1C1CHBD_esMX793MX793&amp;biw=1600&amp;bih=789&amp;tbm=</a:t>
            </a:r>
            <a:r>
              <a:rPr lang="es-MX" sz="1100" dirty="0" err="1"/>
              <a:t>isch&amp;sa</a:t>
            </a:r>
            <a:r>
              <a:rPr lang="es-MX" sz="1100" dirty="0"/>
              <a:t>=1&amp;ei=MPDaXJD1H8fmsAXX7pv4Ag&amp;q=</a:t>
            </a:r>
            <a:r>
              <a:rPr lang="es-MX" sz="1100" dirty="0" err="1"/>
              <a:t>pintor&amp;oq</a:t>
            </a:r>
            <a:r>
              <a:rPr lang="es-MX" sz="1100" dirty="0"/>
              <a:t>=</a:t>
            </a:r>
            <a:r>
              <a:rPr lang="es-MX" sz="1100" dirty="0" err="1"/>
              <a:t>pintor&amp;gs_l</a:t>
            </a:r>
            <a:r>
              <a:rPr lang="es-MX" sz="1100" dirty="0"/>
              <a:t>=img.3..0i67j0l7j0i67j0.74194.75488..75836...0.0..0.202.739.1j4j1......0....1..gws-wiz-img.3rLfSjpqRek</a:t>
            </a:r>
          </a:p>
        </p:txBody>
      </p:sp>
      <p:sp>
        <p:nvSpPr>
          <p:cNvPr id="6" name="Rectángulo 5"/>
          <p:cNvSpPr/>
          <p:nvPr/>
        </p:nvSpPr>
        <p:spPr>
          <a:xfrm>
            <a:off x="4266667" y="83542"/>
            <a:ext cx="1832553" cy="646331"/>
          </a:xfrm>
          <a:prstGeom prst="rect">
            <a:avLst/>
          </a:prstGeom>
          <a:solidFill>
            <a:schemeClr val="accent2"/>
          </a:solidFill>
        </p:spPr>
        <p:txBody>
          <a:bodyPr wrap="none">
            <a:spAutoFit/>
          </a:bodyPr>
          <a:lstStyle/>
          <a:p>
            <a:r>
              <a:rPr lang="es-MX" sz="3600" b="1" i="1" dirty="0" smtClean="0"/>
              <a:t>El emisor</a:t>
            </a:r>
            <a:endParaRPr lang="es-MX" sz="3600" b="1" i="1" dirty="0"/>
          </a:p>
        </p:txBody>
      </p:sp>
    </p:spTree>
    <p:extLst>
      <p:ext uri="{BB962C8B-B14F-4D97-AF65-F5344CB8AC3E}">
        <p14:creationId xmlns:p14="http://schemas.microsoft.com/office/powerpoint/2010/main" val="2615294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45473" y="1975335"/>
            <a:ext cx="5966569" cy="224676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es-MX" sz="2800" dirty="0" smtClean="0"/>
              <a:t>Es el </a:t>
            </a:r>
            <a:r>
              <a:rPr lang="es-MX" sz="2800" dirty="0"/>
              <a:t>pensamiento, las ideas, los sentimientos, los ideales, las experiencias </a:t>
            </a:r>
            <a:r>
              <a:rPr lang="es-MX" sz="2800" dirty="0" smtClean="0"/>
              <a:t>que </a:t>
            </a:r>
            <a:r>
              <a:rPr lang="es-MX" sz="2800" dirty="0"/>
              <a:t>el artista (emisor) quiere transmitir a los demás. </a:t>
            </a:r>
            <a:r>
              <a:rPr lang="es-MX" sz="2800" dirty="0" smtClean="0"/>
              <a:t>		</a:t>
            </a:r>
            <a:r>
              <a:rPr lang="es-MX" sz="1100" dirty="0" smtClean="0"/>
              <a:t>https://www.euloarts.com/artistica/las-artes-como-medio-de-comunicacion</a:t>
            </a:r>
            <a:r>
              <a:rPr lang="es-MX" sz="1200" dirty="0" smtClean="0"/>
              <a:t>/</a:t>
            </a:r>
            <a:endParaRPr lang="es-MX" sz="1200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9809" y="701291"/>
            <a:ext cx="5040745" cy="4794855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0" y="6486085"/>
            <a:ext cx="11710554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50" dirty="0"/>
              <a:t>https://www.google.com/</a:t>
            </a:r>
            <a:r>
              <a:rPr lang="es-MX" sz="1050" dirty="0" err="1"/>
              <a:t>search?rlz</a:t>
            </a:r>
            <a:r>
              <a:rPr lang="es-MX" sz="1050" dirty="0"/>
              <a:t>=1C1CHBD_esMX793MX793&amp;biw=1600&amp;bih=789&amp;tbm=</a:t>
            </a:r>
            <a:r>
              <a:rPr lang="es-MX" sz="1050" dirty="0" err="1"/>
              <a:t>isch&amp;sa</a:t>
            </a:r>
            <a:r>
              <a:rPr lang="es-MX" sz="1050" dirty="0"/>
              <a:t>=1&amp;ei=ffDaXKStA8WUsgW5r6OgAQ&amp;q=</a:t>
            </a:r>
            <a:r>
              <a:rPr lang="es-MX" sz="1050" dirty="0" err="1"/>
              <a:t>alegria+en+el+arte</a:t>
            </a:r>
            <a:r>
              <a:rPr lang="es-MX" sz="1050" dirty="0"/>
              <a:t>+&amp;</a:t>
            </a:r>
            <a:r>
              <a:rPr lang="es-MX" sz="1050" dirty="0" err="1"/>
              <a:t>oq</a:t>
            </a:r>
            <a:r>
              <a:rPr lang="es-MX" sz="1050" dirty="0"/>
              <a:t>=</a:t>
            </a:r>
            <a:r>
              <a:rPr lang="es-MX" sz="1050" dirty="0" err="1"/>
              <a:t>alegria+en+el+arte</a:t>
            </a:r>
            <a:r>
              <a:rPr lang="es-MX" sz="1050" dirty="0"/>
              <a:t>+&amp;</a:t>
            </a:r>
            <a:r>
              <a:rPr lang="es-MX" sz="1050" dirty="0" err="1"/>
              <a:t>gs_l</a:t>
            </a:r>
            <a:r>
              <a:rPr lang="es-MX" sz="1050" dirty="0"/>
              <a:t>=img.12..0i30.207364.216665..219501...2.0..0.121.2157.10j11......0....1..gws-wiz-img.......0i67j0j0i10j0i5i10i30j0i5i30j0i24j0i10i24.x7-uqj2KHmU</a:t>
            </a:r>
          </a:p>
        </p:txBody>
      </p:sp>
      <p:sp>
        <p:nvSpPr>
          <p:cNvPr id="5" name="Rectángulo 4"/>
          <p:cNvSpPr/>
          <p:nvPr/>
        </p:nvSpPr>
        <p:spPr>
          <a:xfrm>
            <a:off x="1927381" y="895590"/>
            <a:ext cx="2055371" cy="584775"/>
          </a:xfrm>
          <a:prstGeom prst="rect">
            <a:avLst/>
          </a:prstGeom>
          <a:solidFill>
            <a:schemeClr val="accent2"/>
          </a:solidFill>
        </p:spPr>
        <p:txBody>
          <a:bodyPr wrap="none">
            <a:spAutoFit/>
          </a:bodyPr>
          <a:lstStyle/>
          <a:p>
            <a:r>
              <a:rPr lang="es-MX" sz="3200" b="1" i="1" dirty="0" smtClean="0"/>
              <a:t>El mensaje </a:t>
            </a:r>
            <a:endParaRPr lang="es-MX" sz="3200" b="1" i="1" dirty="0"/>
          </a:p>
        </p:txBody>
      </p:sp>
    </p:spTree>
    <p:extLst>
      <p:ext uri="{BB962C8B-B14F-4D97-AF65-F5344CB8AC3E}">
        <p14:creationId xmlns:p14="http://schemas.microsoft.com/office/powerpoint/2010/main" val="28464136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5986895" y="2273119"/>
            <a:ext cx="6033654" cy="344709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es-MX" sz="2800" dirty="0" smtClean="0"/>
              <a:t>Es la </a:t>
            </a:r>
            <a:r>
              <a:rPr lang="es-MX" sz="2800" dirty="0"/>
              <a:t>persona que recibe el mensaje. En otras palabras, es el oyen­te, el espectador, todo el que forma parte del público o de la audiencia que asiste a cualquier espectáculo artístico musical, teatral, exposiciones, cine, recitales de poesía, conciertos, etc.</a:t>
            </a:r>
          </a:p>
          <a:p>
            <a:r>
              <a:rPr lang="es-MX" sz="1100" dirty="0" smtClean="0"/>
              <a:t>															https</a:t>
            </a:r>
            <a:r>
              <a:rPr lang="es-MX" sz="1100" dirty="0"/>
              <a:t>://www.euloarts.com/artistica/las-artes-como-medio-de-comunicacion/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664" y="2126304"/>
            <a:ext cx="5753231" cy="4130820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574963" y="6433839"/>
            <a:ext cx="10823864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50" dirty="0"/>
              <a:t>https://www.google.com/</a:t>
            </a:r>
            <a:r>
              <a:rPr lang="es-MX" sz="1050" dirty="0" err="1"/>
              <a:t>search?rlz</a:t>
            </a:r>
            <a:r>
              <a:rPr lang="es-MX" sz="1050" dirty="0"/>
              <a:t>=1C1CHBD_esMX793MX793&amp;biw=1600&amp;bih=789&amp;tbm=</a:t>
            </a:r>
            <a:r>
              <a:rPr lang="es-MX" sz="1050" dirty="0" err="1"/>
              <a:t>isch&amp;sa</a:t>
            </a:r>
            <a:r>
              <a:rPr lang="es-MX" sz="1050" dirty="0"/>
              <a:t>=1&amp;ei=KfLaXIu_N466tgWEnTM&amp;q=</a:t>
            </a:r>
            <a:r>
              <a:rPr lang="es-MX" sz="1050" dirty="0" err="1"/>
              <a:t>museos&amp;oq</a:t>
            </a:r>
            <a:r>
              <a:rPr lang="es-MX" sz="1050" dirty="0"/>
              <a:t>=</a:t>
            </a:r>
            <a:r>
              <a:rPr lang="es-MX" sz="1050" dirty="0" err="1"/>
              <a:t>museos&amp;gs_l</a:t>
            </a:r>
            <a:r>
              <a:rPr lang="es-MX" sz="1050" dirty="0"/>
              <a:t>=img.3..0j0i67j0l4j0i67j0l3.12522.13744..14173...0.0..0.109.617.2j4......0....1..gws-wiz-img.nCJd05PNspM#imgrc=4OEEiLPBn5XJPM:</a:t>
            </a:r>
          </a:p>
        </p:txBody>
      </p:sp>
      <p:sp>
        <p:nvSpPr>
          <p:cNvPr id="5" name="Rectángulo 4"/>
          <p:cNvSpPr/>
          <p:nvPr/>
        </p:nvSpPr>
        <p:spPr>
          <a:xfrm>
            <a:off x="8011719" y="1151437"/>
            <a:ext cx="2125390" cy="646331"/>
          </a:xfrm>
          <a:prstGeom prst="rect">
            <a:avLst/>
          </a:prstGeom>
          <a:solidFill>
            <a:schemeClr val="accent2"/>
          </a:solidFill>
        </p:spPr>
        <p:txBody>
          <a:bodyPr wrap="none">
            <a:spAutoFit/>
          </a:bodyPr>
          <a:lstStyle/>
          <a:p>
            <a:r>
              <a:rPr lang="es-MX" sz="3600" b="1" i="1" dirty="0" smtClean="0"/>
              <a:t>El receptor</a:t>
            </a:r>
            <a:endParaRPr lang="es-MX" sz="3600" b="1" i="1" dirty="0"/>
          </a:p>
        </p:txBody>
      </p:sp>
    </p:spTree>
    <p:extLst>
      <p:ext uri="{BB962C8B-B14F-4D97-AF65-F5344CB8AC3E}">
        <p14:creationId xmlns:p14="http://schemas.microsoft.com/office/powerpoint/2010/main" val="3330802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374073" y="246792"/>
            <a:ext cx="11565082" cy="138499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MX" sz="2800" dirty="0" smtClean="0"/>
              <a:t>Función Didáctica.- Las imágenes se convierten en un factor importante en el proceso de instrucción de las personas con imágenes simples que cumplen emitiendo un mensaje. </a:t>
            </a:r>
            <a:endParaRPr lang="es-MX" sz="2800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1" y="2032953"/>
            <a:ext cx="5788602" cy="3768838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0" y="6427113"/>
            <a:ext cx="1180753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dirty="0" smtClean="0"/>
              <a:t>https</a:t>
            </a:r>
            <a:r>
              <a:rPr lang="es-MX" sz="1100" dirty="0"/>
              <a:t>://www.google.com/</a:t>
            </a:r>
            <a:r>
              <a:rPr lang="es-MX" sz="1100" dirty="0" err="1"/>
              <a:t>search?rlz</a:t>
            </a:r>
            <a:r>
              <a:rPr lang="es-MX" sz="1100" dirty="0"/>
              <a:t>=1C1CHBD_esMX793MX793&amp;biw=1600&amp;bih=789&amp;tbm=</a:t>
            </a:r>
            <a:r>
              <a:rPr lang="es-MX" sz="1100" dirty="0" err="1"/>
              <a:t>isch&amp;sa</a:t>
            </a:r>
            <a:r>
              <a:rPr lang="es-MX" sz="1100" dirty="0"/>
              <a:t>=1&amp;ei=</a:t>
            </a:r>
            <a:r>
              <a:rPr lang="es-MX" sz="1100" dirty="0" err="1"/>
              <a:t>RQfbXMTeCofGsQWelKqACw&amp;q</a:t>
            </a:r>
            <a:r>
              <a:rPr lang="es-MX" sz="1100" dirty="0"/>
              <a:t>=</a:t>
            </a:r>
            <a:r>
              <a:rPr lang="es-MX" sz="1100" dirty="0" err="1"/>
              <a:t>pinturas+de+las+catacumbas+romanas&amp;oq</a:t>
            </a:r>
            <a:r>
              <a:rPr lang="es-MX" sz="1100" dirty="0"/>
              <a:t>=</a:t>
            </a:r>
            <a:r>
              <a:rPr lang="es-MX" sz="1100" dirty="0" err="1"/>
              <a:t>pinturas+de+las+catacumbas&amp;gs_l</a:t>
            </a:r>
            <a:r>
              <a:rPr lang="es-MX" sz="1100" dirty="0"/>
              <a:t>=img.1.1.0l2j0i24.140342.149263..152572...0.0..0.131.2647.16j10......0....1..gws-wiz-img.......0i67.2XZZe-FzzU4#imgrc=aOVLtVO7e1AKuM:</a:t>
            </a:r>
          </a:p>
        </p:txBody>
      </p:sp>
    </p:spTree>
    <p:extLst>
      <p:ext uri="{BB962C8B-B14F-4D97-AF65-F5344CB8AC3E}">
        <p14:creationId xmlns:p14="http://schemas.microsoft.com/office/powerpoint/2010/main" val="3394878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2307" y="705253"/>
            <a:ext cx="4079631" cy="5815644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5498123" y="1853643"/>
            <a:ext cx="6096000" cy="738664"/>
          </a:xfrm>
          <a:prstGeom prst="rect">
            <a:avLst/>
          </a:prstGeom>
          <a:solidFill>
            <a:schemeClr val="accent2"/>
          </a:solidFill>
        </p:spPr>
        <p:txBody>
          <a:bodyPr>
            <a:spAutoFit/>
          </a:bodyPr>
          <a:lstStyle/>
          <a:p>
            <a:r>
              <a:rPr lang="es-MX" sz="2400" b="1" dirty="0" smtClean="0"/>
              <a:t>Función didáctica </a:t>
            </a:r>
            <a:r>
              <a:rPr lang="es-MX" b="1" dirty="0" smtClean="0"/>
              <a:t>:  imágenes simples en si mismas nos emiten el mensaje que el artista representa en su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303441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488373" y="467591"/>
            <a:ext cx="11336482" cy="138499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MX" sz="2800" dirty="0" smtClean="0"/>
              <a:t>Función simbólica.- La función simbólica en el arte se vincula con la asociación de ideas. El símbolo en si mismo representa un estímulo instintivo o emocional. </a:t>
            </a:r>
            <a:endParaRPr lang="es-MX" sz="280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819" y="2232746"/>
            <a:ext cx="8113135" cy="2690474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488373" y="6267898"/>
            <a:ext cx="1141961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/>
              <a:t>https://www.google.com/</a:t>
            </a:r>
            <a:r>
              <a:rPr lang="es-MX" sz="1000" dirty="0" err="1"/>
              <a:t>search?rlz</a:t>
            </a:r>
            <a:r>
              <a:rPr lang="es-MX" sz="1000" dirty="0"/>
              <a:t>=1C1CHBD_esMX793MX793&amp;biw=1600&amp;bih=789&amp;tbm=</a:t>
            </a:r>
            <a:r>
              <a:rPr lang="es-MX" sz="1000" dirty="0" err="1"/>
              <a:t>isch&amp;sa</a:t>
            </a:r>
            <a:r>
              <a:rPr lang="es-MX" sz="1000" dirty="0"/>
              <a:t>=1&amp;ei=Fg3bXOrtH8fwsAXVzKbQAg&amp;q=</a:t>
            </a:r>
            <a:r>
              <a:rPr lang="es-MX" sz="1000" dirty="0" err="1"/>
              <a:t>el+uso+del+simbolo+en+el+arte&amp;oq</a:t>
            </a:r>
            <a:r>
              <a:rPr lang="es-MX" sz="1000" dirty="0"/>
              <a:t>=</a:t>
            </a:r>
            <a:r>
              <a:rPr lang="es-MX" sz="1000" dirty="0" err="1"/>
              <a:t>simbolo+en+el+arte&amp;gs_l</a:t>
            </a:r>
            <a:r>
              <a:rPr lang="es-MX" sz="1000" dirty="0"/>
              <a:t>=img.1.2.0j0i5i30l2.62047.67188..71188...0.0..0.127.1818.10j8......0....1..gws-wiz-img.......0i67j0i8i30.lDaPqy_K_S0#imgrc=N2P-RQluK_DquM</a:t>
            </a:r>
            <a:r>
              <a:rPr lang="es-MX" dirty="0"/>
              <a:t>: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0954" y="2232746"/>
            <a:ext cx="3689794" cy="2690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22207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esultado de imagen para simbol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605" y="1293825"/>
            <a:ext cx="4791563" cy="4603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 1"/>
          <p:cNvSpPr/>
          <p:nvPr/>
        </p:nvSpPr>
        <p:spPr>
          <a:xfrm>
            <a:off x="5673969" y="3286748"/>
            <a:ext cx="6096000" cy="1384995"/>
          </a:xfrm>
          <a:prstGeom prst="rect">
            <a:avLst/>
          </a:prstGeom>
          <a:solidFill>
            <a:schemeClr val="accent2"/>
          </a:solidFill>
        </p:spPr>
        <p:txBody>
          <a:bodyPr>
            <a:spAutoFit/>
          </a:bodyPr>
          <a:lstStyle/>
          <a:p>
            <a:r>
              <a:rPr lang="es-MX" sz="2400" b="1" dirty="0"/>
              <a:t>Función simbólica</a:t>
            </a:r>
            <a:r>
              <a:rPr lang="es-MX" dirty="0"/>
              <a:t>.- </a:t>
            </a:r>
            <a:r>
              <a:rPr lang="es-MX" sz="2000" dirty="0"/>
              <a:t>E</a:t>
            </a:r>
            <a:r>
              <a:rPr lang="es-MX" sz="2000" dirty="0" smtClean="0"/>
              <a:t>sta función tiene una relevancia muy significativa, porque permite que el espectador pueda identificarse directamente con los mensajes representados por los símbolos.</a:t>
            </a:r>
            <a:endParaRPr lang="es-MX" sz="2000" dirty="0"/>
          </a:p>
        </p:txBody>
      </p:sp>
      <p:sp>
        <p:nvSpPr>
          <p:cNvPr id="3" name="Rectángulo 2"/>
          <p:cNvSpPr/>
          <p:nvPr/>
        </p:nvSpPr>
        <p:spPr>
          <a:xfrm>
            <a:off x="0" y="6279776"/>
            <a:ext cx="1219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/>
              <a:t>https://www.google.com/</a:t>
            </a:r>
            <a:r>
              <a:rPr lang="es-MX" sz="1200" dirty="0" err="1"/>
              <a:t>search?rlz</a:t>
            </a:r>
            <a:r>
              <a:rPr lang="es-MX" sz="1200" dirty="0"/>
              <a:t>=1C1CHBD_esMX793MX793&amp;biw=1600&amp;bih=789&amp;tbm=</a:t>
            </a:r>
            <a:r>
              <a:rPr lang="es-MX" sz="1200" dirty="0" err="1"/>
              <a:t>isch&amp;sa</a:t>
            </a:r>
            <a:r>
              <a:rPr lang="es-MX" sz="1200" dirty="0"/>
              <a:t>=1&amp;ei=Fg3bXOrtH8fwsAXVzKbQAg&amp;q=</a:t>
            </a:r>
            <a:r>
              <a:rPr lang="es-MX" sz="1200" dirty="0" err="1"/>
              <a:t>el+uso+del+simbolo+en+el+arte&amp;oq</a:t>
            </a:r>
            <a:r>
              <a:rPr lang="es-MX" sz="1200" dirty="0"/>
              <a:t>=</a:t>
            </a:r>
            <a:r>
              <a:rPr lang="es-MX" sz="1200" dirty="0" err="1"/>
              <a:t>simbolo+en+el+arte&amp;gs_l</a:t>
            </a:r>
            <a:r>
              <a:rPr lang="es-MX" sz="1200" dirty="0"/>
              <a:t>=img.1.2.0j0i5i30l2.62047.67188..71188...0.0..0.127.1818.10j8......0....1..gws-wiz-img.......0i67j0i8i30.lDaPqy_K_S0#imgrc=N2P-RQluK_DquM:</a:t>
            </a:r>
          </a:p>
        </p:txBody>
      </p:sp>
    </p:spTree>
    <p:extLst>
      <p:ext uri="{BB962C8B-B14F-4D97-AF65-F5344CB8AC3E}">
        <p14:creationId xmlns:p14="http://schemas.microsoft.com/office/powerpoint/2010/main" val="2480900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363682" y="831273"/>
            <a:ext cx="11658600" cy="646331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3600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Dominios</a:t>
            </a:r>
            <a:r>
              <a:rPr lang="es-MX" sz="3200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de Aprendizaje </a:t>
            </a:r>
            <a:endParaRPr lang="es-MX" sz="32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2757222"/>
              </p:ext>
            </p:extLst>
          </p:nvPr>
        </p:nvGraphicFramePr>
        <p:xfrm>
          <a:off x="363682" y="2074574"/>
          <a:ext cx="11627426" cy="2928620"/>
        </p:xfrm>
        <a:graphic>
          <a:graphicData uri="http://schemas.openxmlformats.org/drawingml/2006/table">
            <a:tbl>
              <a:tblPr/>
              <a:tblGrid>
                <a:gridCol w="3312843"/>
                <a:gridCol w="2980411"/>
                <a:gridCol w="2980411"/>
                <a:gridCol w="2353761"/>
              </a:tblGrid>
              <a:tr h="173355"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s-MX" sz="1800" b="1" dirty="0">
                          <a:solidFill>
                            <a:srgbClr val="000000"/>
                          </a:solidFill>
                          <a:effectLst/>
                          <a:latin typeface="Andalus" panose="02020603050405020304" pitchFamily="18" charset="-78"/>
                          <a:ea typeface="Calibri" panose="020F0502020204030204" pitchFamily="34" charset="0"/>
                          <a:cs typeface="Andalus" panose="02020603050405020304" pitchFamily="18" charset="-78"/>
                        </a:rPr>
                        <a:t>TEMÁTICA</a:t>
                      </a:r>
                      <a:endParaRPr lang="es-MX" sz="1800" dirty="0">
                        <a:solidFill>
                          <a:srgbClr val="000000"/>
                        </a:solidFill>
                        <a:effectLst/>
                        <a:latin typeface="Andalus" panose="02020603050405020304" pitchFamily="18" charset="-78"/>
                        <a:ea typeface="Calibri" panose="020F0502020204030204" pitchFamily="34" charset="0"/>
                        <a:cs typeface="Andalus" panose="02020603050405020304" pitchFamily="18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s-MX" sz="1800" b="1" dirty="0">
                          <a:solidFill>
                            <a:srgbClr val="000000"/>
                          </a:solidFill>
                          <a:effectLst/>
                          <a:latin typeface="Andalus" panose="02020603050405020304" pitchFamily="18" charset="-78"/>
                          <a:ea typeface="Calibri" panose="020F0502020204030204" pitchFamily="34" charset="0"/>
                          <a:cs typeface="Andalus" panose="02020603050405020304" pitchFamily="18" charset="-78"/>
                        </a:rPr>
                        <a:t>DOMINIOS DE LOS APRENDIZAJES</a:t>
                      </a:r>
                      <a:endParaRPr lang="es-MX" sz="1800" dirty="0">
                        <a:solidFill>
                          <a:srgbClr val="000000"/>
                        </a:solidFill>
                        <a:effectLst/>
                        <a:latin typeface="Andalus" panose="02020603050405020304" pitchFamily="18" charset="-78"/>
                        <a:ea typeface="Calibri" panose="020F0502020204030204" pitchFamily="34" charset="0"/>
                        <a:cs typeface="Andalus" panose="02020603050405020304" pitchFamily="18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459740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s-MX" sz="1800" b="1" dirty="0">
                          <a:solidFill>
                            <a:srgbClr val="000000"/>
                          </a:solidFill>
                          <a:effectLst/>
                          <a:latin typeface="Andalus" panose="02020603050405020304" pitchFamily="18" charset="-78"/>
                          <a:ea typeface="Calibri" panose="020F0502020204030204" pitchFamily="34" charset="0"/>
                          <a:cs typeface="Andalus" panose="02020603050405020304" pitchFamily="18" charset="-78"/>
                        </a:rPr>
                        <a:t>CONCEPTUAL</a:t>
                      </a:r>
                      <a:endParaRPr lang="es-MX" sz="1800" dirty="0">
                        <a:solidFill>
                          <a:srgbClr val="000000"/>
                        </a:solidFill>
                        <a:effectLst/>
                        <a:latin typeface="Andalus" panose="02020603050405020304" pitchFamily="18" charset="-78"/>
                        <a:ea typeface="Calibri" panose="020F0502020204030204" pitchFamily="34" charset="0"/>
                        <a:cs typeface="Andalus" panose="02020603050405020304" pitchFamily="18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s-MX" sz="1800" b="1" dirty="0">
                          <a:solidFill>
                            <a:srgbClr val="000000"/>
                          </a:solidFill>
                          <a:effectLst/>
                          <a:latin typeface="Andalus" panose="02020603050405020304" pitchFamily="18" charset="-78"/>
                          <a:ea typeface="Calibri" panose="020F0502020204030204" pitchFamily="34" charset="0"/>
                          <a:cs typeface="Andalus" panose="02020603050405020304" pitchFamily="18" charset="-78"/>
                        </a:rPr>
                        <a:t>PROCEDIMENTAL</a:t>
                      </a:r>
                      <a:endParaRPr lang="es-MX" sz="1800" dirty="0">
                        <a:solidFill>
                          <a:srgbClr val="000000"/>
                        </a:solidFill>
                        <a:effectLst/>
                        <a:latin typeface="Andalus" panose="02020603050405020304" pitchFamily="18" charset="-78"/>
                        <a:ea typeface="Calibri" panose="020F0502020204030204" pitchFamily="34" charset="0"/>
                        <a:cs typeface="Andalus" panose="02020603050405020304" pitchFamily="18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s-MX" sz="1800" b="1" dirty="0">
                          <a:solidFill>
                            <a:srgbClr val="000000"/>
                          </a:solidFill>
                          <a:effectLst/>
                          <a:latin typeface="Andalus" panose="02020603050405020304" pitchFamily="18" charset="-78"/>
                          <a:ea typeface="Calibri" panose="020F0502020204030204" pitchFamily="34" charset="0"/>
                          <a:cs typeface="Andalus" panose="02020603050405020304" pitchFamily="18" charset="-78"/>
                        </a:rPr>
                        <a:t>ACTITUDINAL</a:t>
                      </a:r>
                      <a:endParaRPr lang="es-MX" sz="1800" dirty="0">
                        <a:solidFill>
                          <a:srgbClr val="000000"/>
                        </a:solidFill>
                        <a:effectLst/>
                        <a:latin typeface="Andalus" panose="02020603050405020304" pitchFamily="18" charset="-78"/>
                        <a:ea typeface="Calibri" panose="020F0502020204030204" pitchFamily="34" charset="0"/>
                        <a:cs typeface="Andalus" panose="02020603050405020304" pitchFamily="18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13995"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600"/>
                        </a:spcAft>
                        <a:buFont typeface="+mj-lt"/>
                        <a:buAutoNum type="arabicPeriod"/>
                      </a:pPr>
                      <a:r>
                        <a:rPr lang="es-MX" sz="2400" dirty="0" smtClean="0">
                          <a:solidFill>
                            <a:srgbClr val="000000"/>
                          </a:solidFill>
                          <a:effectLst/>
                          <a:latin typeface="Andalus" panose="02020603050405020304" pitchFamily="18" charset="-78"/>
                          <a:ea typeface="Calibri" panose="020F0502020204030204" pitchFamily="34" charset="0"/>
                          <a:cs typeface="Andalus" panose="02020603050405020304" pitchFamily="18" charset="-78"/>
                        </a:rPr>
                        <a:t>Generalidades</a:t>
                      </a:r>
                      <a:r>
                        <a:rPr lang="es-MX" sz="2400" baseline="0" dirty="0" smtClean="0">
                          <a:solidFill>
                            <a:srgbClr val="000000"/>
                          </a:solidFill>
                          <a:effectLst/>
                          <a:latin typeface="Andalus" panose="02020603050405020304" pitchFamily="18" charset="-78"/>
                          <a:ea typeface="Calibri" panose="020F0502020204030204" pitchFamily="34" charset="0"/>
                          <a:cs typeface="Andalus" panose="02020603050405020304" pitchFamily="18" charset="-78"/>
                        </a:rPr>
                        <a:t> del arte.</a:t>
                      </a:r>
                      <a:endParaRPr lang="es-MX" sz="2400" dirty="0">
                        <a:solidFill>
                          <a:srgbClr val="000000"/>
                        </a:solidFill>
                        <a:effectLst/>
                        <a:latin typeface="Andalus" panose="02020603050405020304" pitchFamily="18" charset="-78"/>
                        <a:ea typeface="Calibri" panose="020F0502020204030204" pitchFamily="34" charset="0"/>
                        <a:cs typeface="Andalus" panose="02020603050405020304" pitchFamily="18" charset="-78"/>
                      </a:endParaRPr>
                    </a:p>
                    <a:p>
                      <a:pPr marL="742950" lvl="1" indent="-285750" algn="just">
                        <a:spcAft>
                          <a:spcPts val="600"/>
                        </a:spcAft>
                        <a:buFont typeface="+mj-lt"/>
                        <a:buAutoNum type="arabicPeriod"/>
                      </a:pPr>
                      <a:r>
                        <a:rPr lang="es-MX" sz="2400" dirty="0" smtClean="0">
                          <a:solidFill>
                            <a:srgbClr val="000000"/>
                          </a:solidFill>
                          <a:effectLst/>
                          <a:latin typeface="Andalus" panose="02020603050405020304" pitchFamily="18" charset="-78"/>
                          <a:ea typeface="Calibri" panose="020F0502020204030204" pitchFamily="34" charset="0"/>
                          <a:cs typeface="Andalus" panose="02020603050405020304" pitchFamily="18" charset="-78"/>
                        </a:rPr>
                        <a:t>Funciones del arte.</a:t>
                      </a:r>
                      <a:r>
                        <a:rPr lang="es-ES" sz="2400" dirty="0">
                          <a:effectLst/>
                          <a:latin typeface="Andalus" panose="02020603050405020304" pitchFamily="18" charset="-78"/>
                          <a:ea typeface="Times New Roman" panose="02020603050405020304" pitchFamily="18" charset="0"/>
                          <a:cs typeface="Andalus" panose="02020603050405020304" pitchFamily="18" charset="-78"/>
                        </a:rPr>
                        <a:t> </a:t>
                      </a:r>
                      <a:endParaRPr lang="es-MX" sz="2400" dirty="0">
                        <a:effectLst/>
                        <a:latin typeface="Andalus" panose="02020603050405020304" pitchFamily="18" charset="-78"/>
                        <a:ea typeface="Times New Roman" panose="02020603050405020304" pitchFamily="18" charset="0"/>
                        <a:cs typeface="Andalus" panose="02020603050405020304" pitchFamily="18" charset="-78"/>
                      </a:endParaRPr>
                    </a:p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s-ES" sz="2400" dirty="0">
                          <a:effectLst/>
                          <a:latin typeface="Andalus" panose="02020603050405020304" pitchFamily="18" charset="-78"/>
                          <a:ea typeface="Times New Roman" panose="02020603050405020304" pitchFamily="18" charset="0"/>
                          <a:cs typeface="Andalus" panose="02020603050405020304" pitchFamily="18" charset="-78"/>
                        </a:rPr>
                        <a:t> </a:t>
                      </a:r>
                      <a:endParaRPr lang="es-MX" sz="2400" dirty="0">
                        <a:solidFill>
                          <a:srgbClr val="000000"/>
                        </a:solidFill>
                        <a:effectLst/>
                        <a:latin typeface="Andalus" panose="02020603050405020304" pitchFamily="18" charset="-78"/>
                        <a:ea typeface="Calibri" panose="020F0502020204030204" pitchFamily="34" charset="0"/>
                        <a:cs typeface="Andalus" panose="02020603050405020304" pitchFamily="18" charset="-7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2400" b="0" i="0" u="none" strike="noStrike" baseline="0" dirty="0" smtClean="0"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Distingue las funciones del arte.</a:t>
                      </a:r>
                      <a:endParaRPr lang="es-MX" sz="2400" dirty="0">
                        <a:solidFill>
                          <a:srgbClr val="000000"/>
                        </a:solidFill>
                        <a:effectLst/>
                        <a:latin typeface="Andalus" panose="02020603050405020304" pitchFamily="18" charset="-78"/>
                        <a:ea typeface="Calibri" panose="020F0502020204030204" pitchFamily="34" charset="0"/>
                        <a:cs typeface="Andalus" panose="02020603050405020304" pitchFamily="18" charset="-78"/>
                      </a:endParaRPr>
                    </a:p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s-MX" sz="2400" dirty="0">
                          <a:solidFill>
                            <a:srgbClr val="000000"/>
                          </a:solidFill>
                          <a:effectLst/>
                          <a:latin typeface="Andalus" panose="02020603050405020304" pitchFamily="18" charset="-78"/>
                          <a:ea typeface="Calibri" panose="020F0502020204030204" pitchFamily="34" charset="0"/>
                          <a:cs typeface="Andalus" panose="02020603050405020304" pitchFamily="18" charset="-78"/>
                        </a:rPr>
                        <a:t> 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2400" b="0" i="0" u="none" strike="noStrike" kern="1200" baseline="0" dirty="0" smtClean="0">
                          <a:solidFill>
                            <a:schemeClr val="tx1"/>
                          </a:solidFill>
                          <a:latin typeface="Andalus" panose="02020603050405020304" pitchFamily="18" charset="-78"/>
                          <a:ea typeface="+mn-ea"/>
                          <a:cs typeface="Andalus" panose="02020603050405020304" pitchFamily="18" charset="-78"/>
                        </a:rPr>
                        <a:t>Analiza las funciones</a:t>
                      </a:r>
                    </a:p>
                    <a:p>
                      <a:r>
                        <a:rPr lang="es-MX" sz="2400" b="0" i="0" u="none" strike="noStrike" kern="1200" baseline="0" dirty="0" smtClean="0">
                          <a:solidFill>
                            <a:schemeClr val="tx1"/>
                          </a:solidFill>
                          <a:latin typeface="Andalus" panose="02020603050405020304" pitchFamily="18" charset="-78"/>
                          <a:ea typeface="+mn-ea"/>
                          <a:cs typeface="Andalus" panose="02020603050405020304" pitchFamily="18" charset="-78"/>
                        </a:rPr>
                        <a:t>del  arte desde sus orígenes y hasta nuestros días.</a:t>
                      </a:r>
                    </a:p>
                    <a:p>
                      <a:endParaRPr lang="es-MX" sz="2400" dirty="0">
                        <a:solidFill>
                          <a:srgbClr val="000000"/>
                        </a:solidFill>
                        <a:effectLst/>
                        <a:latin typeface="Andalus" panose="02020603050405020304" pitchFamily="18" charset="-78"/>
                        <a:ea typeface="Calibri" panose="020F0502020204030204" pitchFamily="34" charset="0"/>
                        <a:cs typeface="Andalus" panose="02020603050405020304" pitchFamily="18" charset="-78"/>
                      </a:endParaRPr>
                    </a:p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s-MX" sz="2400" dirty="0">
                          <a:solidFill>
                            <a:srgbClr val="000000"/>
                          </a:solidFill>
                          <a:effectLst/>
                          <a:latin typeface="Andalus" panose="02020603050405020304" pitchFamily="18" charset="-78"/>
                          <a:ea typeface="Calibri" panose="020F0502020204030204" pitchFamily="34" charset="0"/>
                          <a:cs typeface="Andalus" panose="02020603050405020304" pitchFamily="18" charset="-78"/>
                        </a:rPr>
                        <a:t> 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s-MX" sz="2400" dirty="0">
                          <a:solidFill>
                            <a:srgbClr val="000000"/>
                          </a:solidFill>
                          <a:effectLst/>
                          <a:latin typeface="Andalus" panose="02020603050405020304" pitchFamily="18" charset="-78"/>
                          <a:ea typeface="Calibri" panose="020F0502020204030204" pitchFamily="34" charset="0"/>
                          <a:cs typeface="Andalus" panose="02020603050405020304" pitchFamily="18" charset="-78"/>
                        </a:rPr>
                        <a:t>Aprecia los logros obtenidos en su composición </a:t>
                      </a:r>
                      <a:r>
                        <a:rPr lang="es-MX" sz="2400" dirty="0" smtClean="0">
                          <a:solidFill>
                            <a:srgbClr val="000000"/>
                          </a:solidFill>
                          <a:effectLst/>
                          <a:latin typeface="Andalus" panose="02020603050405020304" pitchFamily="18" charset="-78"/>
                          <a:ea typeface="Calibri" panose="020F0502020204030204" pitchFamily="34" charset="0"/>
                          <a:cs typeface="Andalus" panose="02020603050405020304" pitchFamily="18" charset="-78"/>
                        </a:rPr>
                        <a:t>plástica.</a:t>
                      </a:r>
                      <a:endParaRPr lang="es-MX" sz="2400" dirty="0">
                        <a:solidFill>
                          <a:srgbClr val="000000"/>
                        </a:solidFill>
                        <a:effectLst/>
                        <a:latin typeface="Andalus" panose="02020603050405020304" pitchFamily="18" charset="-78"/>
                        <a:ea typeface="Calibri" panose="020F0502020204030204" pitchFamily="34" charset="0"/>
                        <a:cs typeface="Andalus" panose="02020603050405020304" pitchFamily="18" charset="-7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0522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415636" y="394855"/>
            <a:ext cx="11346872" cy="95410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MX" sz="2800" dirty="0" smtClean="0"/>
              <a:t>Función Persuasiva.- la imágenes persuasivas, tienen como finalidad el convencimiento del receptor de que es cierto lo que esta observando.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2672" y="1479088"/>
            <a:ext cx="3449781" cy="4811537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83127" y="6420752"/>
            <a:ext cx="12108873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50" dirty="0"/>
              <a:t>https://www.google.com/</a:t>
            </a:r>
            <a:r>
              <a:rPr lang="es-MX" sz="1050" dirty="0" err="1"/>
              <a:t>search?rlz</a:t>
            </a:r>
            <a:r>
              <a:rPr lang="es-MX" sz="1050" dirty="0"/>
              <a:t>=1C1CHBD_esMX793MX793&amp;biw=1600&amp;bih=789&amp;tbm=</a:t>
            </a:r>
            <a:r>
              <a:rPr lang="es-MX" sz="1050" dirty="0" err="1"/>
              <a:t>isch&amp;sa</a:t>
            </a:r>
            <a:r>
              <a:rPr lang="es-MX" sz="1050" dirty="0"/>
              <a:t>=1&amp;ei=3gfbXID6HMWUsgW5r6OgAQ&amp;q=</a:t>
            </a:r>
            <a:r>
              <a:rPr lang="es-MX" sz="1050" dirty="0" err="1"/>
              <a:t>carteles+publicitarios&amp;oq</a:t>
            </a:r>
            <a:r>
              <a:rPr lang="es-MX" sz="1050" dirty="0"/>
              <a:t>=</a:t>
            </a:r>
            <a:r>
              <a:rPr lang="es-MX" sz="1050" dirty="0" err="1"/>
              <a:t>carteles+publicitarios&amp;gs_l</a:t>
            </a:r>
            <a:r>
              <a:rPr lang="es-MX" sz="1050" dirty="0"/>
              <a:t>=img.3..0l10.649483.654720..655168...0.0..0.204.2437.11j10j1......0....1..gws-wiz-img.......0i67.S8SpyXPO1nc#imgrc=i-NYqmSi-w9N5M:</a:t>
            </a:r>
          </a:p>
        </p:txBody>
      </p:sp>
    </p:spTree>
    <p:extLst>
      <p:ext uri="{BB962C8B-B14F-4D97-AF65-F5344CB8AC3E}">
        <p14:creationId xmlns:p14="http://schemas.microsoft.com/office/powerpoint/2010/main" val="32242698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9164" y="602721"/>
            <a:ext cx="3551656" cy="4741644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2098431" y="965937"/>
            <a:ext cx="3950677" cy="2062103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r>
              <a:rPr lang="es-MX" sz="2800" b="1" dirty="0" smtClean="0"/>
              <a:t>Función Persuasiva</a:t>
            </a:r>
            <a:r>
              <a:rPr lang="es-MX" sz="2800" b="1" dirty="0"/>
              <a:t>.-</a:t>
            </a:r>
            <a:r>
              <a:rPr lang="es-MX" dirty="0"/>
              <a:t> </a:t>
            </a:r>
            <a:r>
              <a:rPr lang="es-MX" dirty="0" smtClean="0"/>
              <a:t> </a:t>
            </a:r>
            <a:r>
              <a:rPr lang="es-MX" sz="2000" dirty="0" smtClean="0"/>
              <a:t>Utilizada generalmente con </a:t>
            </a:r>
          </a:p>
          <a:p>
            <a:r>
              <a:rPr lang="es-MX" sz="2000" dirty="0" smtClean="0"/>
              <a:t>Intención de que el espectador haga suyo el mensaje, independientemente de  con la intención que tenga el artista.</a:t>
            </a:r>
            <a:endParaRPr lang="es-MX" sz="2000" dirty="0"/>
          </a:p>
        </p:txBody>
      </p:sp>
      <p:sp>
        <p:nvSpPr>
          <p:cNvPr id="4" name="Rectángulo 3"/>
          <p:cNvSpPr/>
          <p:nvPr/>
        </p:nvSpPr>
        <p:spPr>
          <a:xfrm>
            <a:off x="0" y="6427113"/>
            <a:ext cx="121920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dirty="0"/>
              <a:t>https://www.google.com/</a:t>
            </a:r>
            <a:r>
              <a:rPr lang="es-MX" sz="1100" dirty="0" err="1"/>
              <a:t>search?rlz</a:t>
            </a:r>
            <a:r>
              <a:rPr lang="es-MX" sz="1100" dirty="0"/>
              <a:t>=1C1CHBD_esMX793MX793&amp;biw=1600&amp;bih=789&amp;tbm=</a:t>
            </a:r>
            <a:r>
              <a:rPr lang="es-MX" sz="1100" dirty="0" err="1"/>
              <a:t>isch&amp;sa</a:t>
            </a:r>
            <a:r>
              <a:rPr lang="es-MX" sz="1100" dirty="0"/>
              <a:t>=1&amp;ei=3gfbXID6HMWUsgW5r6OgAQ&amp;q=</a:t>
            </a:r>
            <a:r>
              <a:rPr lang="es-MX" sz="1100" dirty="0" err="1"/>
              <a:t>carteles+publicitarios&amp;oq</a:t>
            </a:r>
            <a:r>
              <a:rPr lang="es-MX" sz="1100" dirty="0"/>
              <a:t>=</a:t>
            </a:r>
            <a:r>
              <a:rPr lang="es-MX" sz="1100" dirty="0" err="1"/>
              <a:t>carteles+publicitarios&amp;gs_l</a:t>
            </a:r>
            <a:r>
              <a:rPr lang="es-MX" sz="1100" dirty="0"/>
              <a:t>=img.3..0l10.649483.654720..655168...0.0..0.204.2437.11j10j1......0....1..gws-wiz-img.......0i67.S8SpyXPO1nc#imgrc=i-NYqmSi-w9N5M</a:t>
            </a:r>
          </a:p>
        </p:txBody>
      </p:sp>
    </p:spTree>
    <p:extLst>
      <p:ext uri="{BB962C8B-B14F-4D97-AF65-F5344CB8AC3E}">
        <p14:creationId xmlns:p14="http://schemas.microsoft.com/office/powerpoint/2010/main" val="577943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685800" y="1242674"/>
            <a:ext cx="10994570" cy="5386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dirty="0" smtClean="0"/>
              <a:t>https://www.google.com.mx/search?q=funciones+del+arte&amp;source=lnms&amp;tbm=isch&amp;sa=X&amp;ved=0ahUKEwjHfrwy6bdAhUEOKwKHV6yAWsQ_AUICigB&amp;biw=1280&amp;bih=567&amp;dpr=1.25#imgrc=KU-oUAE0eN359M</a:t>
            </a:r>
            <a:r>
              <a:rPr lang="es-MX" dirty="0" smtClean="0"/>
              <a:t>:</a:t>
            </a:r>
            <a:endParaRPr lang="es-MX" dirty="0"/>
          </a:p>
        </p:txBody>
      </p:sp>
      <p:sp>
        <p:nvSpPr>
          <p:cNvPr id="3" name="Rectángulo 2"/>
          <p:cNvSpPr/>
          <p:nvPr/>
        </p:nvSpPr>
        <p:spPr>
          <a:xfrm>
            <a:off x="685800" y="1035592"/>
            <a:ext cx="6096000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1100" dirty="0" smtClean="0"/>
              <a:t>https://www.aboutespanol.com/cual-es-la-funcion-del-arte-y-para-que-sirve-180294</a:t>
            </a:r>
            <a:endParaRPr lang="es-MX" sz="1100" dirty="0"/>
          </a:p>
        </p:txBody>
      </p:sp>
      <p:sp>
        <p:nvSpPr>
          <p:cNvPr id="4" name="CuadroTexto 3"/>
          <p:cNvSpPr txBox="1"/>
          <p:nvPr/>
        </p:nvSpPr>
        <p:spPr>
          <a:xfrm>
            <a:off x="468086" y="435429"/>
            <a:ext cx="46155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 smtClean="0"/>
              <a:t>Fuentes de información :</a:t>
            </a:r>
            <a:endParaRPr lang="es-MX" sz="2000" b="1" dirty="0"/>
          </a:p>
        </p:txBody>
      </p:sp>
      <p:sp>
        <p:nvSpPr>
          <p:cNvPr id="5" name="Rectángulo 4"/>
          <p:cNvSpPr/>
          <p:nvPr/>
        </p:nvSpPr>
        <p:spPr>
          <a:xfrm>
            <a:off x="664028" y="4173789"/>
            <a:ext cx="1128848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dirty="0" smtClean="0"/>
              <a:t>https://www.google.com.mx/</a:t>
            </a:r>
            <a:r>
              <a:rPr lang="es-MX" sz="1100" dirty="0" err="1" smtClean="0"/>
              <a:t>search?biw</a:t>
            </a:r>
            <a:r>
              <a:rPr lang="es-MX" sz="1100" dirty="0" smtClean="0"/>
              <a:t>=1280&amp;bih=567&amp;tbm=</a:t>
            </a:r>
            <a:r>
              <a:rPr lang="es-MX" sz="1100" dirty="0" err="1" smtClean="0"/>
              <a:t>isch&amp;sa</a:t>
            </a:r>
            <a:r>
              <a:rPr lang="es-MX" sz="1100" dirty="0" smtClean="0"/>
              <a:t>=1&amp;ei=RT-RW6GnBKft5gLF4qaoDA&amp;q=</a:t>
            </a:r>
            <a:r>
              <a:rPr lang="es-MX" sz="1100" dirty="0" err="1" smtClean="0"/>
              <a:t>funcion+mágico+del+arte&amp;oq</a:t>
            </a:r>
            <a:r>
              <a:rPr lang="es-MX" sz="1100" dirty="0" smtClean="0"/>
              <a:t>=</a:t>
            </a:r>
            <a:r>
              <a:rPr lang="es-MX" sz="1100" dirty="0" err="1" smtClean="0"/>
              <a:t>funcion+mágico+del+arte&amp;gs_l</a:t>
            </a:r>
            <a:r>
              <a:rPr lang="es-MX" sz="1100" dirty="0" smtClean="0"/>
              <a:t>=img.3...354046.359926.0.361762.11.11.0.0.0.0.111.1026.8j3.11.0....0...1c.1.64.img..0.5.502...0j0i7i30k1j0i7i5i30k1.0.Aupz5QzGCfc</a:t>
            </a:r>
            <a:endParaRPr lang="es-MX" sz="1100" dirty="0"/>
          </a:p>
        </p:txBody>
      </p:sp>
      <p:sp>
        <p:nvSpPr>
          <p:cNvPr id="6" name="Rectángulo 5"/>
          <p:cNvSpPr/>
          <p:nvPr/>
        </p:nvSpPr>
        <p:spPr>
          <a:xfrm>
            <a:off x="685800" y="1831436"/>
            <a:ext cx="1136468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dirty="0" smtClean="0"/>
              <a:t>https://www.google.com.mx/search?q=helena+de+troya&amp;source=lnms&amp;tbm=isch&amp;sa=X&amp;ved=0ahUKEwiui47706bdAhWhzVkKHQ1YAV4Q_AUICigB&amp;biw=1280&amp;bih=567</a:t>
            </a:r>
            <a:endParaRPr lang="es-MX" sz="1100" dirty="0"/>
          </a:p>
        </p:txBody>
      </p:sp>
      <p:sp>
        <p:nvSpPr>
          <p:cNvPr id="7" name="Rectángulo 6"/>
          <p:cNvSpPr/>
          <p:nvPr/>
        </p:nvSpPr>
        <p:spPr>
          <a:xfrm>
            <a:off x="685800" y="2124749"/>
            <a:ext cx="1128848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MX" sz="1100" dirty="0">
                <a:solidFill>
                  <a:prstClr val="black"/>
                </a:solidFill>
              </a:rPr>
              <a:t>www.google.com.mx/search?q=funcion+ideologica+del+arte&amp;source=lnms&amp;tbm=isch&amp;sa=X&amp;ved=0ahUKEwjH3bGy0bDdAhWh2YMKHaTuCx8Q_AUICigB&amp;biw=1280&amp;bih=616</a:t>
            </a:r>
          </a:p>
        </p:txBody>
      </p:sp>
      <p:sp>
        <p:nvSpPr>
          <p:cNvPr id="8" name="Rectángulo 7"/>
          <p:cNvSpPr/>
          <p:nvPr/>
        </p:nvSpPr>
        <p:spPr>
          <a:xfrm>
            <a:off x="685800" y="2380718"/>
            <a:ext cx="12192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/>
              <a:t>https://www.google.com.mx/</a:t>
            </a:r>
            <a:r>
              <a:rPr lang="es-MX" sz="1000" dirty="0" err="1"/>
              <a:t>search?biw</a:t>
            </a:r>
            <a:r>
              <a:rPr lang="es-MX" sz="1000" dirty="0"/>
              <a:t>=1280&amp;bih=616&amp;tbm=</a:t>
            </a:r>
            <a:r>
              <a:rPr lang="es-MX" sz="1000" dirty="0" err="1"/>
              <a:t>isch&amp;sa</a:t>
            </a:r>
            <a:r>
              <a:rPr lang="es-MX" sz="1000" dirty="0"/>
              <a:t>=1&amp;ei=aIGWW8m5Cqn4jwSEqJ-gCg&amp;q=</a:t>
            </a:r>
            <a:r>
              <a:rPr lang="es-MX" sz="1000" dirty="0" err="1"/>
              <a:t>funcion+depublicidad+del+arte&amp;oq</a:t>
            </a:r>
            <a:r>
              <a:rPr lang="es-MX" sz="1000" dirty="0"/>
              <a:t>=</a:t>
            </a:r>
            <a:r>
              <a:rPr lang="es-MX" sz="1000" dirty="0" err="1"/>
              <a:t>funcion+depublicidad+del+arte&amp;gs_l</a:t>
            </a:r>
            <a:r>
              <a:rPr lang="es-MX" sz="1000" dirty="0"/>
              <a:t>=img.3...29707.32343.0.32912.10.10.0.0.0.0.105.759.9j1.10.0....0...1c.1.64.img..0.0.0....0.ywV7fOZ-e9Q</a:t>
            </a:r>
          </a:p>
        </p:txBody>
      </p:sp>
      <p:sp>
        <p:nvSpPr>
          <p:cNvPr id="10" name="Rectángulo 9"/>
          <p:cNvSpPr/>
          <p:nvPr/>
        </p:nvSpPr>
        <p:spPr>
          <a:xfrm>
            <a:off x="653143" y="2853056"/>
            <a:ext cx="115062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MX" sz="1050" dirty="0">
                <a:solidFill>
                  <a:prstClr val="black"/>
                </a:solidFill>
              </a:rPr>
              <a:t>https://www.google.com.mx/</a:t>
            </a:r>
            <a:r>
              <a:rPr lang="es-MX" sz="1050" dirty="0" err="1">
                <a:solidFill>
                  <a:prstClr val="black"/>
                </a:solidFill>
              </a:rPr>
              <a:t>search?biw</a:t>
            </a:r>
            <a:r>
              <a:rPr lang="es-MX" sz="1050" dirty="0">
                <a:solidFill>
                  <a:prstClr val="black"/>
                </a:solidFill>
              </a:rPr>
              <a:t>=1280&amp;bih=616&amp;tbm=</a:t>
            </a:r>
            <a:r>
              <a:rPr lang="es-MX" sz="1050" dirty="0" err="1">
                <a:solidFill>
                  <a:prstClr val="black"/>
                </a:solidFill>
              </a:rPr>
              <a:t>isch&amp;sa</a:t>
            </a:r>
            <a:r>
              <a:rPr lang="es-MX" sz="1050" dirty="0">
                <a:solidFill>
                  <a:prstClr val="black"/>
                </a:solidFill>
              </a:rPr>
              <a:t>=1&amp;ei=LIOWW6LNH4KQjgTa66fQCw&amp;q=+</a:t>
            </a:r>
            <a:r>
              <a:rPr lang="es-MX" sz="1050" dirty="0" err="1">
                <a:solidFill>
                  <a:prstClr val="black"/>
                </a:solidFill>
              </a:rPr>
              <a:t>curso+del+arte&amp;oq</a:t>
            </a:r>
            <a:r>
              <a:rPr lang="es-MX" sz="1050" dirty="0">
                <a:solidFill>
                  <a:prstClr val="black"/>
                </a:solidFill>
              </a:rPr>
              <a:t>=+</a:t>
            </a:r>
            <a:r>
              <a:rPr lang="es-MX" sz="1050" dirty="0" err="1">
                <a:solidFill>
                  <a:prstClr val="black"/>
                </a:solidFill>
              </a:rPr>
              <a:t>curso+del+arte&amp;gs_l</a:t>
            </a:r>
            <a:r>
              <a:rPr lang="es-MX" sz="1050" dirty="0">
                <a:solidFill>
                  <a:prstClr val="black"/>
                </a:solidFill>
              </a:rPr>
              <a:t>=img.3..0i8i30k1l2j0i24k1.26317.26317.0.26915.1.1.0.0.0.0.109.109.0j1.1.0....0...1c.1.64.img..0.1.108....0.5vrWNG4TLgk#imgrc=3QcJXYbFIn9x4M</a:t>
            </a:r>
            <a:r>
              <a:rPr lang="es-MX" sz="1100" dirty="0">
                <a:solidFill>
                  <a:prstClr val="black"/>
                </a:solidFill>
              </a:rPr>
              <a:t>:</a:t>
            </a:r>
          </a:p>
        </p:txBody>
      </p:sp>
      <p:sp>
        <p:nvSpPr>
          <p:cNvPr id="9" name="Rectángulo 8"/>
          <p:cNvSpPr/>
          <p:nvPr/>
        </p:nvSpPr>
        <p:spPr>
          <a:xfrm>
            <a:off x="685799" y="3284970"/>
            <a:ext cx="11266715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dirty="0"/>
              <a:t>https://www.google.com.mx/search?q=FUNCI%C3%93N+DE+REGISTRO+DEL+ARTE&amp;source=lnms&amp;tbm=isch&amp;sa=X&amp;ved=0ahUKEwiolbjYjbPdAhVL7IMKHVxqAY0Q_AUICigB&amp;biw=1280&amp;bih=616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685799" y="3547607"/>
            <a:ext cx="11266715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dirty="0"/>
              <a:t>https://www.google.com.mx/search?q=VISITA+AL+MUSEO&amp;source=lnms&amp;tbm=isch&amp;sa=X&amp;ved=0ahUKEwjUxKG8kLPdAhUSX60KHZZiCRMQ_AUICigB&amp;biw=1280&amp;bih=616#imgrc=YJg8oCcP7kOUdM:</a:t>
            </a:r>
          </a:p>
        </p:txBody>
      </p:sp>
      <p:sp>
        <p:nvSpPr>
          <p:cNvPr id="12" name="Rectángulo 11"/>
          <p:cNvSpPr/>
          <p:nvPr/>
        </p:nvSpPr>
        <p:spPr>
          <a:xfrm>
            <a:off x="685799" y="6243814"/>
            <a:ext cx="1136468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/>
              <a:t>https://www.google.com.mx/</a:t>
            </a:r>
            <a:r>
              <a:rPr lang="es-MX" sz="1000" dirty="0" err="1"/>
              <a:t>search?biw</a:t>
            </a:r>
            <a:r>
              <a:rPr lang="es-MX" sz="1000" dirty="0"/>
              <a:t>=1280&amp;bih=616&amp;tbm=</a:t>
            </a:r>
            <a:r>
              <a:rPr lang="es-MX" sz="1000" dirty="0" err="1"/>
              <a:t>isch&amp;sa</a:t>
            </a:r>
            <a:r>
              <a:rPr lang="es-MX" sz="1000" dirty="0"/>
              <a:t>=1&amp;ei=A86XW56IJMb4tAXev5G4DQ&amp;q=FUNCI%C3%93N+ORNAMENTAL+DEL+ARTE&amp;oq=FUNCI%C3%93N+ORNAMENTAL+DEL+ARTE&amp;gs_l=img.3...71641.83170.0.84142.17.15.2.0.0.0.94.1112.15https://www.google.com/</a:t>
            </a:r>
            <a:r>
              <a:rPr lang="es-MX" sz="1000" dirty="0" err="1"/>
              <a:t>search?q</a:t>
            </a:r>
            <a:r>
              <a:rPr lang="es-MX" sz="1000" dirty="0"/>
              <a:t>=funci%C3%B3n+de+expresi%C3%B3n+y+comunicaci%C3%B3n+en+el+arte&amp;rlz=1C1CHBD_esMX793MX793&amp;source=</a:t>
            </a:r>
            <a:r>
              <a:rPr lang="es-MX" sz="1000" dirty="0" err="1"/>
              <a:t>lnms&amp;tbm</a:t>
            </a:r>
            <a:r>
              <a:rPr lang="es-MX" sz="1000" dirty="0"/>
              <a:t>=</a:t>
            </a:r>
            <a:r>
              <a:rPr lang="es-MX" sz="1000" dirty="0" err="1"/>
              <a:t>isch&amp;sa</a:t>
            </a:r>
            <a:r>
              <a:rPr lang="es-MX" sz="1000" dirty="0"/>
              <a:t>=</a:t>
            </a:r>
            <a:r>
              <a:rPr lang="es-MX" sz="1000" dirty="0" err="1"/>
              <a:t>X&amp;ved</a:t>
            </a:r>
            <a:r>
              <a:rPr lang="es-MX" sz="1000" dirty="0"/>
              <a:t>=0ahUKEwjhpYWPupviAhXpz1QKHYL4DJ8Q_AUIDigB&amp;biw=1600&amp;bih=789.15.0....0...1c.1.64.img..0.3.176...0j0i7i30k1j0i7i5i30k1j0i8i7i30k1j0i5i30k1j0i8i30k1j0i24k1.0.BFMyOP_ZyDA</a:t>
            </a:r>
          </a:p>
        </p:txBody>
      </p:sp>
      <p:sp>
        <p:nvSpPr>
          <p:cNvPr id="13" name="Rectángulo 12"/>
          <p:cNvSpPr/>
          <p:nvPr/>
        </p:nvSpPr>
        <p:spPr>
          <a:xfrm>
            <a:off x="685799" y="4829123"/>
            <a:ext cx="1114697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dirty="0"/>
              <a:t>https://www.google.com.mx/</a:t>
            </a:r>
            <a:r>
              <a:rPr lang="es-MX" sz="1100" dirty="0" err="1"/>
              <a:t>search?biw</a:t>
            </a:r>
            <a:r>
              <a:rPr lang="es-MX" sz="1100" dirty="0"/>
              <a:t>=1280&amp;bih=616&amp;tbm=</a:t>
            </a:r>
            <a:r>
              <a:rPr lang="es-MX" sz="1100" dirty="0" err="1"/>
              <a:t>isch&amp;sa</a:t>
            </a:r>
            <a:r>
              <a:rPr lang="es-MX" sz="1100" dirty="0"/>
              <a:t>=1&amp;ei=OdCXW5apDqSfjwStv5KACg&amp;q=</a:t>
            </a:r>
            <a:r>
              <a:rPr lang="es-MX" sz="1100" dirty="0" err="1"/>
              <a:t>SUBASTAS+DE+ARTE&amp;oq</a:t>
            </a:r>
            <a:r>
              <a:rPr lang="es-MX" sz="1100" dirty="0"/>
              <a:t>=</a:t>
            </a:r>
            <a:r>
              <a:rPr lang="es-MX" sz="1100" dirty="0" err="1"/>
              <a:t>SUBASTAS+DE+ARTE&amp;gs_l</a:t>
            </a:r>
            <a:r>
              <a:rPr lang="es-MX" sz="1100" dirty="0"/>
              <a:t>=img.3..0j0i24k1l9.6813.11558.0.12034.16.14.0.2.2.0.110.1174.12j2.14.0....0...1c.1.64.img..0.16.1185...0i67k1j0i10k1.0.lP1mL22AlWg</a:t>
            </a:r>
          </a:p>
        </p:txBody>
      </p:sp>
      <p:sp>
        <p:nvSpPr>
          <p:cNvPr id="14" name="Rectángulo 13"/>
          <p:cNvSpPr/>
          <p:nvPr/>
        </p:nvSpPr>
        <p:spPr>
          <a:xfrm>
            <a:off x="685800" y="5281784"/>
            <a:ext cx="1114697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MX" sz="1100" dirty="0">
                <a:solidFill>
                  <a:prstClr val="black"/>
                </a:solidFill>
              </a:rPr>
              <a:t>https://www.google.com.mx/</a:t>
            </a:r>
            <a:r>
              <a:rPr lang="es-MX" sz="1100" dirty="0" err="1">
                <a:solidFill>
                  <a:prstClr val="black"/>
                </a:solidFill>
              </a:rPr>
              <a:t>search?biw</a:t>
            </a:r>
            <a:r>
              <a:rPr lang="es-MX" sz="1100" dirty="0">
                <a:solidFill>
                  <a:prstClr val="black"/>
                </a:solidFill>
              </a:rPr>
              <a:t>=1280&amp;bih=616&amp;tbm=</a:t>
            </a:r>
            <a:r>
              <a:rPr lang="es-MX" sz="1100" dirty="0" err="1">
                <a:solidFill>
                  <a:prstClr val="black"/>
                </a:solidFill>
              </a:rPr>
              <a:t>isch&amp;sa</a:t>
            </a:r>
            <a:r>
              <a:rPr lang="es-MX" sz="1100" dirty="0">
                <a:solidFill>
                  <a:prstClr val="black"/>
                </a:solidFill>
              </a:rPr>
              <a:t>=1&amp;ei=_dGXW7yyG8_ktQWpwaXgBg&amp;q=</a:t>
            </a:r>
            <a:r>
              <a:rPr lang="es-MX" sz="1100" dirty="0" err="1">
                <a:solidFill>
                  <a:prstClr val="black"/>
                </a:solidFill>
              </a:rPr>
              <a:t>subasta+de+arte&amp;oq</a:t>
            </a:r>
            <a:r>
              <a:rPr lang="es-MX" sz="1100" dirty="0">
                <a:solidFill>
                  <a:prstClr val="black"/>
                </a:solidFill>
              </a:rPr>
              <a:t>=</a:t>
            </a:r>
            <a:r>
              <a:rPr lang="es-MX" sz="1100" dirty="0" err="1">
                <a:solidFill>
                  <a:prstClr val="black"/>
                </a:solidFill>
              </a:rPr>
              <a:t>SUBAS&amp;gs_l</a:t>
            </a:r>
            <a:r>
              <a:rPr lang="es-MX" sz="1100" dirty="0">
                <a:solidFill>
                  <a:prstClr val="black"/>
                </a:solidFill>
              </a:rPr>
              <a:t>=img.1.0.0i67k1l2j0j0i10k1j0l6.4412.7275.0.10731.9.7.2.0.0.0.171.675.6j1.7.0....0...1c.1.64.img..0.6.433....0.1z_mnultUMA</a:t>
            </a:r>
          </a:p>
        </p:txBody>
      </p:sp>
      <p:sp>
        <p:nvSpPr>
          <p:cNvPr id="15" name="Rectángulo 14"/>
          <p:cNvSpPr/>
          <p:nvPr/>
        </p:nvSpPr>
        <p:spPr>
          <a:xfrm>
            <a:off x="718457" y="5663799"/>
            <a:ext cx="1147354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dirty="0"/>
              <a:t>ttps://www.bing.com/images/search?view=detailV2&amp;ccid=BJFhEDpK&amp;id=605191EA04A65FE831CD21E5C8D61D085A421259&amp;thid=OIP.BJFhEDpKDmAacNeskghoMwHaFj&amp;mediaurl=https%3a%2f%2fi.ytimg.com%2fvi%2ff90REVrurs0%2fhqdefault.jpg&amp;exph=360&amp;expw=480&amp;q=funciones+del+arte&amp;simid=608051124657063517&amp;selectedIndex=18&amp;ajaxhist=0</a:t>
            </a:r>
          </a:p>
        </p:txBody>
      </p:sp>
      <p:sp>
        <p:nvSpPr>
          <p:cNvPr id="16" name="Rectángulo 15"/>
          <p:cNvSpPr/>
          <p:nvPr/>
        </p:nvSpPr>
        <p:spPr>
          <a:xfrm>
            <a:off x="718457" y="6045857"/>
            <a:ext cx="6096000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1100" dirty="0"/>
              <a:t>https://www.euloarts.com/artistica/las-artes-como-medio-de-comunicacion/</a:t>
            </a:r>
          </a:p>
        </p:txBody>
      </p:sp>
    </p:spTree>
    <p:extLst>
      <p:ext uri="{BB962C8B-B14F-4D97-AF65-F5344CB8AC3E}">
        <p14:creationId xmlns:p14="http://schemas.microsoft.com/office/powerpoint/2010/main" val="1161288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477982" y="196518"/>
            <a:ext cx="1098319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dirty="0"/>
              <a:t>https://www.google.com/</a:t>
            </a:r>
            <a:r>
              <a:rPr lang="es-MX" sz="1100" dirty="0" err="1"/>
              <a:t>search?rlz</a:t>
            </a:r>
            <a:r>
              <a:rPr lang="es-MX" sz="1100" dirty="0"/>
              <a:t>=1C1CHBD_esMX793MX793&amp;biw=1600&amp;bih=789&amp;tbm=</a:t>
            </a:r>
            <a:r>
              <a:rPr lang="es-MX" sz="1100" dirty="0" err="1"/>
              <a:t>isch&amp;sa</a:t>
            </a:r>
            <a:r>
              <a:rPr lang="es-MX" sz="1100" dirty="0"/>
              <a:t>=1&amp;ei=MPDaXJD1H8fmsAXX7pv4Ag&amp;q=</a:t>
            </a:r>
            <a:r>
              <a:rPr lang="es-MX" sz="1100" dirty="0" err="1"/>
              <a:t>pintor&amp;oq</a:t>
            </a:r>
            <a:r>
              <a:rPr lang="es-MX" sz="1100" dirty="0"/>
              <a:t>=</a:t>
            </a:r>
            <a:r>
              <a:rPr lang="es-MX" sz="1100" dirty="0" err="1"/>
              <a:t>pintor&amp;gs_l</a:t>
            </a:r>
            <a:r>
              <a:rPr lang="es-MX" sz="1100" dirty="0"/>
              <a:t>=img.3..0i67j0l7j0i67j0.74194.75488..75836...0.0..0.202.739.1j4j1......0....1..gws-wiz-img.3rLfSjpqRek</a:t>
            </a:r>
          </a:p>
        </p:txBody>
      </p:sp>
      <p:sp>
        <p:nvSpPr>
          <p:cNvPr id="3" name="Rectángulo 2"/>
          <p:cNvSpPr/>
          <p:nvPr/>
        </p:nvSpPr>
        <p:spPr>
          <a:xfrm>
            <a:off x="477982" y="627405"/>
            <a:ext cx="1098319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dirty="0"/>
              <a:t>https://www.google.com/</a:t>
            </a:r>
            <a:r>
              <a:rPr lang="es-MX" sz="1100" dirty="0" err="1"/>
              <a:t>search?rlz</a:t>
            </a:r>
            <a:r>
              <a:rPr lang="es-MX" sz="1100" dirty="0"/>
              <a:t>=1C1CHBD_esMX793MX793&amp;biw=1600&amp;bih=789&amp;tbm=</a:t>
            </a:r>
            <a:r>
              <a:rPr lang="es-MX" sz="1100" dirty="0" err="1"/>
              <a:t>isch&amp;sa</a:t>
            </a:r>
            <a:r>
              <a:rPr lang="es-MX" sz="1100" dirty="0"/>
              <a:t>=1&amp;ei=ffDaXKStA8WUsgW5r6OgAQ&amp;q=</a:t>
            </a:r>
            <a:r>
              <a:rPr lang="es-MX" sz="1100" dirty="0" err="1"/>
              <a:t>alegria+en+el+arte</a:t>
            </a:r>
            <a:r>
              <a:rPr lang="es-MX" sz="1100" dirty="0"/>
              <a:t>+&amp;</a:t>
            </a:r>
            <a:r>
              <a:rPr lang="es-MX" sz="1100" dirty="0" err="1"/>
              <a:t>oq</a:t>
            </a:r>
            <a:r>
              <a:rPr lang="es-MX" sz="1100" dirty="0"/>
              <a:t>=</a:t>
            </a:r>
            <a:r>
              <a:rPr lang="es-MX" sz="1100" dirty="0" err="1"/>
              <a:t>alegria+en+el+arte</a:t>
            </a:r>
            <a:r>
              <a:rPr lang="es-MX" sz="1100" dirty="0"/>
              <a:t>+&amp;</a:t>
            </a:r>
            <a:r>
              <a:rPr lang="es-MX" sz="1100" dirty="0" err="1"/>
              <a:t>gs_l</a:t>
            </a:r>
            <a:r>
              <a:rPr lang="es-MX" sz="1100" dirty="0"/>
              <a:t>=img.12..0i30.207364.216665..219501...2.0..0.121.2157.10j11......0....1..gws-wiz-img.......0i67j0j0i10j0i5i10i30j0i5i30j0i24j0i10i24.x7-uqj2KHmU</a:t>
            </a:r>
          </a:p>
        </p:txBody>
      </p:sp>
      <p:sp>
        <p:nvSpPr>
          <p:cNvPr id="4" name="Rectángulo 3"/>
          <p:cNvSpPr/>
          <p:nvPr/>
        </p:nvSpPr>
        <p:spPr>
          <a:xfrm>
            <a:off x="477981" y="1058292"/>
            <a:ext cx="1098319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dirty="0"/>
              <a:t>https://www.google.com/</a:t>
            </a:r>
            <a:r>
              <a:rPr lang="es-MX" sz="1100" dirty="0" err="1"/>
              <a:t>search?rlz</a:t>
            </a:r>
            <a:r>
              <a:rPr lang="es-MX" sz="1100" dirty="0"/>
              <a:t>=1C1CHBD_esMX793MX793&amp;biw=1600&amp;bih=789&amp;tbm=</a:t>
            </a:r>
            <a:r>
              <a:rPr lang="es-MX" sz="1100" dirty="0" err="1"/>
              <a:t>isch&amp;sa</a:t>
            </a:r>
            <a:r>
              <a:rPr lang="es-MX" sz="1100" dirty="0"/>
              <a:t>=1&amp;ei=KfLaXIu_N466tgWEnTM&amp;q=</a:t>
            </a:r>
            <a:r>
              <a:rPr lang="es-MX" sz="1100" dirty="0" err="1"/>
              <a:t>museos&amp;oq</a:t>
            </a:r>
            <a:r>
              <a:rPr lang="es-MX" sz="1100" dirty="0"/>
              <a:t>=</a:t>
            </a:r>
            <a:r>
              <a:rPr lang="es-MX" sz="1100" dirty="0" err="1"/>
              <a:t>museos&amp;gs_l</a:t>
            </a:r>
            <a:r>
              <a:rPr lang="es-MX" sz="1100" dirty="0"/>
              <a:t>=img.3..0j0i67j0l4j0i67j0l3.12522.13744..14173...0.0..0.109.617.2j4......0....1..gws-wiz-img.nCJd05PNspM#imgrc=4OEEiLPBn5XJPM:</a:t>
            </a:r>
          </a:p>
        </p:txBody>
      </p:sp>
      <p:sp>
        <p:nvSpPr>
          <p:cNvPr id="5" name="Rectángulo 4"/>
          <p:cNvSpPr/>
          <p:nvPr/>
        </p:nvSpPr>
        <p:spPr>
          <a:xfrm>
            <a:off x="477980" y="1550733"/>
            <a:ext cx="1098319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/>
              <a:t>https://www.google.com/</a:t>
            </a:r>
            <a:r>
              <a:rPr lang="es-MX" sz="1000" dirty="0" err="1"/>
              <a:t>search?rlz</a:t>
            </a:r>
            <a:r>
              <a:rPr lang="es-MX" sz="1000" dirty="0"/>
              <a:t>=1C1CHBD_esMX793MX793&amp;biw=1600&amp;bih=789&amp;tbm=</a:t>
            </a:r>
            <a:r>
              <a:rPr lang="es-MX" sz="1000" dirty="0" err="1"/>
              <a:t>isch&amp;sa</a:t>
            </a:r>
            <a:r>
              <a:rPr lang="es-MX" sz="1000" dirty="0"/>
              <a:t>=1&amp;ei=3gfbXID6HMWUsgW5r6OgAQ&amp;q=</a:t>
            </a:r>
            <a:r>
              <a:rPr lang="es-MX" sz="1000" dirty="0" err="1"/>
              <a:t>carteles+publicitarios&amp;oq</a:t>
            </a:r>
            <a:r>
              <a:rPr lang="es-MX" sz="1000" dirty="0"/>
              <a:t>=</a:t>
            </a:r>
            <a:r>
              <a:rPr lang="es-MX" sz="1000" dirty="0" err="1"/>
              <a:t>carteles+publicitarios&amp;gs_l</a:t>
            </a:r>
            <a:r>
              <a:rPr lang="es-MX" sz="1000" dirty="0"/>
              <a:t>=img.3..0l10.649483.654720..655168...0.0..0.204.2437.11j10j1......0....1..gws-wiz-img.......0i67.S8SpyXPO1nc#imgrc=i-NYqmSi-w9N5M:</a:t>
            </a:r>
          </a:p>
        </p:txBody>
      </p:sp>
      <p:sp>
        <p:nvSpPr>
          <p:cNvPr id="6" name="Rectángulo 5"/>
          <p:cNvSpPr/>
          <p:nvPr/>
        </p:nvSpPr>
        <p:spPr>
          <a:xfrm>
            <a:off x="477979" y="1950843"/>
            <a:ext cx="1098319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/>
              <a:t>https://www.google.com/</a:t>
            </a:r>
            <a:r>
              <a:rPr lang="es-MX" sz="1000" dirty="0" err="1"/>
              <a:t>search?rlz</a:t>
            </a:r>
            <a:r>
              <a:rPr lang="es-MX" sz="1000" dirty="0"/>
              <a:t>=1C1CHBD_esMX793MX793&amp;biw=1600&amp;bih=789&amp;tbm=</a:t>
            </a:r>
            <a:r>
              <a:rPr lang="es-MX" sz="1000" dirty="0" err="1"/>
              <a:t>isch&amp;sa</a:t>
            </a:r>
            <a:r>
              <a:rPr lang="es-MX" sz="1000" dirty="0"/>
              <a:t>=1&amp;ei=Fg3bXOrtH8fwsAXVzKbQAg&amp;q=</a:t>
            </a:r>
            <a:r>
              <a:rPr lang="es-MX" sz="1000" dirty="0" err="1"/>
              <a:t>el+uso+del+simbolo+en+el+arte&amp;oq</a:t>
            </a:r>
            <a:r>
              <a:rPr lang="es-MX" sz="1000" dirty="0"/>
              <a:t>=</a:t>
            </a:r>
            <a:r>
              <a:rPr lang="es-MX" sz="1000" dirty="0" err="1"/>
              <a:t>simbolo+en+el+arte&amp;gs_l</a:t>
            </a:r>
            <a:r>
              <a:rPr lang="es-MX" sz="1000" dirty="0"/>
              <a:t>=img.1.2.0j0i5i30l2.62047.67188..71188...0.0..0.127.1818.10j8......0....1..gws-wiz-img.......0i67j0i8i30.lDaPqy_K_S0#imgrc=N2P-RQluK_DquM:</a:t>
            </a:r>
          </a:p>
        </p:txBody>
      </p:sp>
      <p:sp>
        <p:nvSpPr>
          <p:cNvPr id="7" name="Rectángulo 6"/>
          <p:cNvSpPr/>
          <p:nvPr/>
        </p:nvSpPr>
        <p:spPr>
          <a:xfrm>
            <a:off x="477979" y="2350953"/>
            <a:ext cx="1107671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dirty="0"/>
              <a:t>https://www.google.com/search?q=funciones+del+arte&amp;rlz=1C1CHBD_esMX793MX793&amp;source=lnms&amp;tbm=isch&amp;sa=X&amp;ved=0ahUKEwj1y_nrobLiAhWCFHwKHUVuA4EQ_AUIDigB&amp;biw=1600&amp;bih=789</a:t>
            </a:r>
          </a:p>
        </p:txBody>
      </p:sp>
      <p:sp>
        <p:nvSpPr>
          <p:cNvPr id="8" name="Rectángulo 7"/>
          <p:cNvSpPr/>
          <p:nvPr/>
        </p:nvSpPr>
        <p:spPr>
          <a:xfrm>
            <a:off x="477979" y="2720283"/>
            <a:ext cx="1098319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/>
              <a:t>https://www.google.com/</a:t>
            </a:r>
            <a:r>
              <a:rPr lang="es-MX" sz="1000" dirty="0" err="1"/>
              <a:t>search?rlz</a:t>
            </a:r>
            <a:r>
              <a:rPr lang="es-MX" sz="1000" dirty="0"/>
              <a:t>=1C1CHBD_esMX793MX793&amp;biw=1600&amp;bih=789&amp;tbm=</a:t>
            </a:r>
            <a:r>
              <a:rPr lang="es-MX" sz="1000" dirty="0" err="1"/>
              <a:t>isch&amp;sa</a:t>
            </a:r>
            <a:r>
              <a:rPr lang="es-MX" sz="1000" dirty="0"/>
              <a:t>=1&amp;ei=R-XmXNuuJJGctAXvh7_QCQ&amp;q=comunicaci%C3%B3n+en+el+arte&amp;oq=comunicaci%C3%B3n+en+el+arte&amp;gs_l=img.3..0.160097.168342..169479...2.0..0.111.1865.4j14......0....1..gws-wiz-img.......0i7i30j0i7i5i30j0i8i7i30j0i8i30j0i24.VYa1RcTl32M</a:t>
            </a:r>
          </a:p>
        </p:txBody>
      </p:sp>
    </p:spTree>
    <p:extLst>
      <p:ext uri="{BB962C8B-B14F-4D97-AF65-F5344CB8AC3E}">
        <p14:creationId xmlns:p14="http://schemas.microsoft.com/office/powerpoint/2010/main" val="1278958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9030003"/>
              </p:ext>
            </p:extLst>
          </p:nvPr>
        </p:nvGraphicFramePr>
        <p:xfrm>
          <a:off x="166487" y="2066705"/>
          <a:ext cx="11720945" cy="3718560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11720945"/>
              </a:tblGrid>
              <a:tr h="2346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MX" sz="2200" b="1" dirty="0" smtClean="0">
                        <a:solidFill>
                          <a:srgbClr val="000000"/>
                        </a:solidFill>
                        <a:effectLst/>
                        <a:latin typeface="Andalus" panose="02020603050405020304" pitchFamily="18" charset="-78"/>
                        <a:ea typeface="Calibri" panose="020F0502020204030204" pitchFamily="34" charset="0"/>
                        <a:cs typeface="Andalus" panose="02020603050405020304" pitchFamily="18" charset="-78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400" b="1" dirty="0" smtClean="0">
                          <a:solidFill>
                            <a:srgbClr val="000000"/>
                          </a:solidFill>
                          <a:effectLst/>
                          <a:latin typeface="Andalus" panose="02020603050405020304" pitchFamily="18" charset="-78"/>
                          <a:ea typeface="Calibri" panose="020F0502020204030204" pitchFamily="34" charset="0"/>
                          <a:cs typeface="Andalus" panose="02020603050405020304" pitchFamily="18" charset="-78"/>
                        </a:rPr>
                        <a:t>Competencias Genéricas Y Atributos: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s-MX" sz="2200" dirty="0">
                        <a:solidFill>
                          <a:srgbClr val="000000"/>
                        </a:solidFill>
                        <a:effectLst/>
                        <a:latin typeface="Andalus" panose="02020603050405020304" pitchFamily="18" charset="-78"/>
                        <a:ea typeface="Calibri" panose="020F0502020204030204" pitchFamily="34" charset="0"/>
                        <a:cs typeface="Andalus" panose="02020603050405020304" pitchFamily="18" charset="-78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53721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MX" sz="2200" b="1" dirty="0">
                          <a:solidFill>
                            <a:srgbClr val="000000"/>
                          </a:solidFill>
                          <a:effectLst/>
                          <a:latin typeface="Andalus" panose="02020603050405020304" pitchFamily="18" charset="-78"/>
                          <a:ea typeface="Calibri" panose="020F0502020204030204" pitchFamily="34" charset="0"/>
                          <a:cs typeface="Andalus" panose="02020603050405020304" pitchFamily="18" charset="-78"/>
                        </a:rPr>
                        <a:t>2.</a:t>
                      </a:r>
                      <a:r>
                        <a:rPr lang="es-MX" sz="2200" dirty="0">
                          <a:solidFill>
                            <a:srgbClr val="000000"/>
                          </a:solidFill>
                          <a:effectLst/>
                          <a:latin typeface="Andalus" panose="02020603050405020304" pitchFamily="18" charset="-78"/>
                          <a:ea typeface="Calibri" panose="020F0502020204030204" pitchFamily="34" charset="0"/>
                          <a:cs typeface="Andalus" panose="02020603050405020304" pitchFamily="18" charset="-78"/>
                        </a:rPr>
                        <a:t> Es sensible al arte y participa en la apreciación e interpretación de sus expresiones en distintos géneros.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MX" sz="2200" b="1" dirty="0" smtClean="0">
                          <a:solidFill>
                            <a:srgbClr val="000000"/>
                          </a:solidFill>
                          <a:effectLst/>
                          <a:latin typeface="Andalus" panose="02020603050405020304" pitchFamily="18" charset="-78"/>
                          <a:ea typeface="Calibri" panose="020F0502020204030204" pitchFamily="34" charset="0"/>
                          <a:cs typeface="Andalus" panose="02020603050405020304" pitchFamily="18" charset="-78"/>
                        </a:rPr>
                        <a:t>2.2.</a:t>
                      </a:r>
                      <a:r>
                        <a:rPr lang="es-MX" sz="2200" b="0" dirty="0" smtClean="0">
                          <a:solidFill>
                            <a:srgbClr val="000000"/>
                          </a:solidFill>
                          <a:effectLst/>
                          <a:latin typeface="Andalus" panose="02020603050405020304" pitchFamily="18" charset="-78"/>
                          <a:ea typeface="Calibri" panose="020F0502020204030204" pitchFamily="34" charset="0"/>
                          <a:cs typeface="Andalus" panose="02020603050405020304" pitchFamily="18" charset="-78"/>
                        </a:rPr>
                        <a:t>Experimenta</a:t>
                      </a:r>
                      <a:r>
                        <a:rPr lang="es-MX" sz="2200" b="0" baseline="0" dirty="0" smtClean="0">
                          <a:solidFill>
                            <a:srgbClr val="000000"/>
                          </a:solidFill>
                          <a:effectLst/>
                          <a:latin typeface="Andalus" panose="02020603050405020304" pitchFamily="18" charset="-78"/>
                          <a:ea typeface="Calibri" panose="020F0502020204030204" pitchFamily="34" charset="0"/>
                          <a:cs typeface="Andalus" panose="02020603050405020304" pitchFamily="18" charset="-78"/>
                        </a:rPr>
                        <a:t> el arte como un hecho histórico compartido que permite la comunicación entre individuos y culturas en el tiempo y en el espacio desarrollando un sentido de identidad.</a:t>
                      </a:r>
                      <a:endParaRPr lang="es-MX" sz="2200" b="0" dirty="0">
                        <a:solidFill>
                          <a:srgbClr val="000000"/>
                        </a:solidFill>
                        <a:effectLst/>
                        <a:latin typeface="Andalus" panose="02020603050405020304" pitchFamily="18" charset="-78"/>
                        <a:ea typeface="Calibri" panose="020F0502020204030204" pitchFamily="34" charset="0"/>
                        <a:cs typeface="Andalus" panose="02020603050405020304" pitchFamily="18" charset="-78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MX" sz="2200" b="1" dirty="0" smtClean="0">
                          <a:solidFill>
                            <a:srgbClr val="000000"/>
                          </a:solidFill>
                          <a:effectLst/>
                          <a:latin typeface="Andalus" panose="02020603050405020304" pitchFamily="18" charset="-78"/>
                          <a:ea typeface="Calibri" panose="020F0502020204030204" pitchFamily="34" charset="0"/>
                          <a:cs typeface="Andalus" panose="02020603050405020304" pitchFamily="18" charset="-78"/>
                        </a:rPr>
                        <a:t>5.</a:t>
                      </a:r>
                      <a:r>
                        <a:rPr lang="es-MX" sz="2200" dirty="0" smtClean="0">
                          <a:solidFill>
                            <a:srgbClr val="000000"/>
                          </a:solidFill>
                          <a:effectLst/>
                          <a:latin typeface="Andalus" panose="02020603050405020304" pitchFamily="18" charset="-78"/>
                          <a:ea typeface="Calibri" panose="020F0502020204030204" pitchFamily="34" charset="0"/>
                          <a:cs typeface="Andalus" panose="02020603050405020304" pitchFamily="18" charset="-78"/>
                        </a:rPr>
                        <a:t> Desarrolla innovaciones y propone soluciones a problemas a partir de métodos establecidos.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MX" sz="2200" b="1" dirty="0" smtClean="0">
                          <a:solidFill>
                            <a:srgbClr val="000000"/>
                          </a:solidFill>
                          <a:effectLst/>
                          <a:latin typeface="Andalus" panose="02020603050405020304" pitchFamily="18" charset="-78"/>
                          <a:ea typeface="Calibri" panose="020F0502020204030204" pitchFamily="34" charset="0"/>
                          <a:cs typeface="Andalus" panose="02020603050405020304" pitchFamily="18" charset="-78"/>
                        </a:rPr>
                        <a:t>5.6.</a:t>
                      </a:r>
                      <a:r>
                        <a:rPr lang="es-MX" sz="2200" dirty="0" smtClean="0">
                          <a:solidFill>
                            <a:srgbClr val="000000"/>
                          </a:solidFill>
                          <a:effectLst/>
                          <a:latin typeface="Andalus" panose="02020603050405020304" pitchFamily="18" charset="-78"/>
                          <a:ea typeface="Calibri" panose="020F0502020204030204" pitchFamily="34" charset="0"/>
                          <a:cs typeface="Andalus" panose="02020603050405020304" pitchFamily="18" charset="-78"/>
                        </a:rPr>
                        <a:t> Utiliza las tecnologías de la información y comunicación</a:t>
                      </a:r>
                      <a:r>
                        <a:rPr lang="es-MX" sz="2200" baseline="0" dirty="0" smtClean="0">
                          <a:solidFill>
                            <a:srgbClr val="000000"/>
                          </a:solidFill>
                          <a:effectLst/>
                          <a:latin typeface="Andalus" panose="02020603050405020304" pitchFamily="18" charset="-78"/>
                          <a:ea typeface="Calibri" panose="020F0502020204030204" pitchFamily="34" charset="0"/>
                          <a:cs typeface="Andalus" panose="02020603050405020304" pitchFamily="18" charset="-78"/>
                        </a:rPr>
                        <a:t> par procesar e interpretar información</a:t>
                      </a:r>
                      <a:r>
                        <a:rPr lang="es-MX" sz="2200" dirty="0" smtClean="0">
                          <a:solidFill>
                            <a:srgbClr val="000000"/>
                          </a:solidFill>
                          <a:effectLst/>
                          <a:latin typeface="Andalus" panose="02020603050405020304" pitchFamily="18" charset="-78"/>
                          <a:ea typeface="Calibri" panose="020F0502020204030204" pitchFamily="34" charset="0"/>
                          <a:cs typeface="Andalus" panose="02020603050405020304" pitchFamily="18" charset="-78"/>
                        </a:rPr>
                        <a:t>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MX" sz="2200" b="1" dirty="0" smtClean="0">
                          <a:solidFill>
                            <a:srgbClr val="000000"/>
                          </a:solidFill>
                          <a:effectLst/>
                          <a:latin typeface="Andalus" panose="02020603050405020304" pitchFamily="18" charset="-78"/>
                          <a:ea typeface="Calibri" panose="020F0502020204030204" pitchFamily="34" charset="0"/>
                          <a:cs typeface="Andalus" panose="02020603050405020304" pitchFamily="18" charset="-78"/>
                        </a:rPr>
                        <a:t>8.1</a:t>
                      </a:r>
                      <a:r>
                        <a:rPr lang="es-MX" sz="2200" dirty="0" smtClean="0">
                          <a:solidFill>
                            <a:srgbClr val="000000"/>
                          </a:solidFill>
                          <a:effectLst/>
                          <a:latin typeface="Andalus" panose="02020603050405020304" pitchFamily="18" charset="-78"/>
                          <a:ea typeface="Calibri" panose="020F0502020204030204" pitchFamily="34" charset="0"/>
                          <a:cs typeface="Andalus" panose="02020603050405020304" pitchFamily="18" charset="-78"/>
                        </a:rPr>
                        <a:t>. Propone</a:t>
                      </a:r>
                      <a:r>
                        <a:rPr lang="es-MX" sz="2200" baseline="0" dirty="0" smtClean="0">
                          <a:solidFill>
                            <a:srgbClr val="000000"/>
                          </a:solidFill>
                          <a:effectLst/>
                          <a:latin typeface="Andalus" panose="02020603050405020304" pitchFamily="18" charset="-78"/>
                          <a:ea typeface="Calibri" panose="020F0502020204030204" pitchFamily="34" charset="0"/>
                          <a:cs typeface="Andalus" panose="02020603050405020304" pitchFamily="18" charset="-78"/>
                        </a:rPr>
                        <a:t> maneras de solucionar un problema o desarrollar un proyecto en equipo, definiendo un curso de acción con pasos específicos.</a:t>
                      </a:r>
                      <a:endParaRPr lang="es-MX" sz="2200" dirty="0">
                        <a:solidFill>
                          <a:srgbClr val="000000"/>
                        </a:solidFill>
                        <a:effectLst/>
                        <a:latin typeface="Andalus" panose="02020603050405020304" pitchFamily="18" charset="-78"/>
                        <a:ea typeface="Calibri" panose="020F0502020204030204" pitchFamily="34" charset="0"/>
                        <a:cs typeface="Andalus" panose="02020603050405020304" pitchFamily="18" charset="-78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CuadroTexto 3"/>
          <p:cNvSpPr txBox="1"/>
          <p:nvPr/>
        </p:nvSpPr>
        <p:spPr>
          <a:xfrm>
            <a:off x="2576945" y="270164"/>
            <a:ext cx="7169727" cy="646331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MX" sz="3600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Competencias Genéricas y Atributos </a:t>
            </a:r>
            <a:endParaRPr lang="es-MX" sz="36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006867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593130"/>
              </p:ext>
            </p:extLst>
          </p:nvPr>
        </p:nvGraphicFramePr>
        <p:xfrm>
          <a:off x="187036" y="1272133"/>
          <a:ext cx="11639397" cy="5029200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11639397"/>
              </a:tblGrid>
              <a:tr h="3016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MX" sz="2400" b="1" dirty="0" smtClean="0">
                        <a:solidFill>
                          <a:srgbClr val="000000"/>
                        </a:solidFill>
                        <a:effectLst/>
                        <a:latin typeface="Andalus" panose="02020603050405020304" pitchFamily="18" charset="-78"/>
                        <a:ea typeface="Calibri" panose="020F0502020204030204" pitchFamily="34" charset="0"/>
                        <a:cs typeface="Andalus" panose="02020603050405020304" pitchFamily="18" charset="-78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400" b="1" dirty="0" smtClean="0">
                          <a:solidFill>
                            <a:srgbClr val="000000"/>
                          </a:solidFill>
                          <a:effectLst/>
                          <a:latin typeface="Andalus" panose="02020603050405020304" pitchFamily="18" charset="-78"/>
                          <a:ea typeface="Calibri" panose="020F0502020204030204" pitchFamily="34" charset="0"/>
                          <a:cs typeface="Andalus" panose="02020603050405020304" pitchFamily="18" charset="-78"/>
                        </a:rPr>
                        <a:t>Competencias Disciplinares Básicas: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s-MX" sz="2400" dirty="0">
                        <a:solidFill>
                          <a:srgbClr val="000000"/>
                        </a:solidFill>
                        <a:effectLst/>
                        <a:latin typeface="Andalus" panose="02020603050405020304" pitchFamily="18" charset="-78"/>
                        <a:ea typeface="Calibri" panose="020F0502020204030204" pitchFamily="34" charset="0"/>
                        <a:cs typeface="Andalus" panose="02020603050405020304" pitchFamily="18" charset="-78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53721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MX" sz="2400" b="1" dirty="0">
                          <a:solidFill>
                            <a:srgbClr val="000000"/>
                          </a:solidFill>
                          <a:effectLst/>
                          <a:latin typeface="Andalus" panose="02020603050405020304" pitchFamily="18" charset="-78"/>
                          <a:ea typeface="Calibri" panose="020F0502020204030204" pitchFamily="34" charset="0"/>
                          <a:cs typeface="Andalus" panose="02020603050405020304" pitchFamily="18" charset="-78"/>
                        </a:rPr>
                        <a:t>Humanidades Básicas</a:t>
                      </a:r>
                      <a:endParaRPr lang="es-MX" sz="2400" dirty="0">
                        <a:solidFill>
                          <a:srgbClr val="000000"/>
                        </a:solidFill>
                        <a:effectLst/>
                        <a:latin typeface="Andalus" panose="02020603050405020304" pitchFamily="18" charset="-78"/>
                        <a:ea typeface="Calibri" panose="020F0502020204030204" pitchFamily="34" charset="0"/>
                        <a:cs typeface="Andalus" panose="02020603050405020304" pitchFamily="18" charset="-78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MX" sz="2400" b="1" dirty="0">
                          <a:solidFill>
                            <a:srgbClr val="000000"/>
                          </a:solidFill>
                          <a:effectLst/>
                          <a:latin typeface="Andalus" panose="02020603050405020304" pitchFamily="18" charset="-78"/>
                          <a:ea typeface="Calibri" panose="020F0502020204030204" pitchFamily="34" charset="0"/>
                          <a:cs typeface="Andalus" panose="02020603050405020304" pitchFamily="18" charset="-78"/>
                        </a:rPr>
                        <a:t>10.</a:t>
                      </a:r>
                      <a:r>
                        <a:rPr lang="es-MX" sz="2400" dirty="0">
                          <a:solidFill>
                            <a:srgbClr val="000000"/>
                          </a:solidFill>
                          <a:effectLst/>
                          <a:latin typeface="Andalus" panose="02020603050405020304" pitchFamily="18" charset="-78"/>
                          <a:ea typeface="Calibri" panose="020F0502020204030204" pitchFamily="34" charset="0"/>
                          <a:cs typeface="Andalus" panose="02020603050405020304" pitchFamily="18" charset="-78"/>
                        </a:rPr>
                        <a:t> Asume una posición personal (crítica, respetuosa y digna) y objetiva, basada en la razón (lógica y epistemológica), en la ética y en los valores, frente a las diversas manifestaciones del arte.</a:t>
                      </a:r>
                    </a:p>
                    <a:p>
                      <a:r>
                        <a:rPr lang="es-MX" sz="2400" b="1" dirty="0" smtClean="0">
                          <a:solidFill>
                            <a:srgbClr val="000000"/>
                          </a:solidFill>
                          <a:effectLst/>
                          <a:latin typeface="Andalus" panose="02020603050405020304" pitchFamily="18" charset="-78"/>
                          <a:ea typeface="Calibri" panose="020F0502020204030204" pitchFamily="34" charset="0"/>
                          <a:cs typeface="Andalus" panose="02020603050405020304" pitchFamily="18" charset="-78"/>
                        </a:rPr>
                        <a:t>11.</a:t>
                      </a:r>
                      <a:r>
                        <a:rPr lang="es-MX" sz="2400" dirty="0" smtClean="0">
                          <a:solidFill>
                            <a:srgbClr val="000000"/>
                          </a:solidFill>
                          <a:effectLst/>
                          <a:latin typeface="Andalus" panose="02020603050405020304" pitchFamily="18" charset="-78"/>
                          <a:ea typeface="Calibri" panose="020F0502020204030204" pitchFamily="34" charset="0"/>
                          <a:cs typeface="Andalus" panose="02020603050405020304" pitchFamily="18" charset="-78"/>
                        </a:rPr>
                        <a:t> Analiza de manera reflexiva</a:t>
                      </a:r>
                      <a:r>
                        <a:rPr lang="es-MX" sz="2400" baseline="0" dirty="0" smtClean="0">
                          <a:solidFill>
                            <a:srgbClr val="000000"/>
                          </a:solidFill>
                          <a:effectLst/>
                          <a:latin typeface="Andalus" panose="02020603050405020304" pitchFamily="18" charset="-78"/>
                          <a:ea typeface="Calibri" panose="020F0502020204030204" pitchFamily="34" charset="0"/>
                          <a:cs typeface="Andalus" panose="02020603050405020304" pitchFamily="18" charset="-78"/>
                        </a:rPr>
                        <a:t> y critica las manifestaciones artísticas a partir de consideraciones históricas y filosóficas para reconocerlas como parte del patrimonio cultural, su defensa y preservación.</a:t>
                      </a:r>
                      <a:endParaRPr lang="es-MX" sz="1800" b="0" i="0" u="none" strike="noStrike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s-MX" sz="1800" b="0" i="0" u="none" strike="noStrike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MX" sz="2400" b="1" dirty="0" smtClean="0">
                          <a:solidFill>
                            <a:srgbClr val="000000"/>
                          </a:solidFill>
                          <a:effectLst/>
                          <a:latin typeface="Andalus" panose="02020603050405020304" pitchFamily="18" charset="-78"/>
                          <a:ea typeface="Calibri" panose="020F0502020204030204" pitchFamily="34" charset="0"/>
                          <a:cs typeface="Andalus" panose="02020603050405020304" pitchFamily="18" charset="-78"/>
                        </a:rPr>
                        <a:t>Extendidas</a:t>
                      </a:r>
                      <a:endParaRPr lang="es-MX" sz="2400" dirty="0">
                        <a:solidFill>
                          <a:srgbClr val="000000"/>
                        </a:solidFill>
                        <a:effectLst/>
                        <a:latin typeface="Andalus" panose="02020603050405020304" pitchFamily="18" charset="-78"/>
                        <a:ea typeface="Calibri" panose="020F0502020204030204" pitchFamily="34" charset="0"/>
                        <a:cs typeface="Andalus" panose="02020603050405020304" pitchFamily="18" charset="-78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MX" sz="2400" b="1" dirty="0">
                          <a:solidFill>
                            <a:srgbClr val="000000"/>
                          </a:solidFill>
                          <a:effectLst/>
                          <a:latin typeface="Andalus" panose="02020603050405020304" pitchFamily="18" charset="-78"/>
                          <a:ea typeface="Calibri" panose="020F0502020204030204" pitchFamily="34" charset="0"/>
                          <a:cs typeface="Andalus" panose="02020603050405020304" pitchFamily="18" charset="-78"/>
                        </a:rPr>
                        <a:t>4.</a:t>
                      </a:r>
                      <a:r>
                        <a:rPr lang="es-MX" sz="2400" dirty="0">
                          <a:solidFill>
                            <a:srgbClr val="000000"/>
                          </a:solidFill>
                          <a:effectLst/>
                          <a:latin typeface="Andalus" panose="02020603050405020304" pitchFamily="18" charset="-78"/>
                          <a:ea typeface="Calibri" panose="020F0502020204030204" pitchFamily="34" charset="0"/>
                          <a:cs typeface="Andalus" panose="02020603050405020304" pitchFamily="18" charset="-78"/>
                        </a:rPr>
                        <a:t> Comparte expresiones artísticas para reconstruir su identidad en un contexto de diversidad cultural.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CuadroTexto 2"/>
          <p:cNvSpPr txBox="1"/>
          <p:nvPr/>
        </p:nvSpPr>
        <p:spPr>
          <a:xfrm>
            <a:off x="187036" y="509154"/>
            <a:ext cx="11741728" cy="646331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3600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Competencias Disciplinares  Básicas </a:t>
            </a:r>
            <a:endParaRPr lang="es-MX" sz="36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212931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3048000" y="2413338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s-MX" dirty="0"/>
          </a:p>
        </p:txBody>
      </p:sp>
      <p:sp>
        <p:nvSpPr>
          <p:cNvPr id="3" name="Rectángulo 2"/>
          <p:cNvSpPr/>
          <p:nvPr/>
        </p:nvSpPr>
        <p:spPr>
          <a:xfrm>
            <a:off x="2161309" y="512918"/>
            <a:ext cx="7344392" cy="1738938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endParaRPr lang="es-MX" sz="3200" b="1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ctr"/>
            <a:r>
              <a:rPr lang="es-MX" sz="3200" b="1" dirty="0">
                <a:latin typeface="Andalus" panose="02020603050405020304" pitchFamily="18" charset="-78"/>
                <a:cs typeface="Andalus" panose="02020603050405020304" pitchFamily="18" charset="-78"/>
              </a:rPr>
              <a:t>F</a:t>
            </a:r>
            <a:r>
              <a:rPr lang="es-MX" sz="3200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unciones del arte: </a:t>
            </a:r>
          </a:p>
          <a:p>
            <a:endParaRPr lang="es-MX" sz="3200" b="1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s-MX" sz="1100" dirty="0" smtClean="0">
              <a:latin typeface="Muli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183" y="2598004"/>
            <a:ext cx="4713144" cy="3492731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90990" y="2479764"/>
            <a:ext cx="3054968" cy="3651727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48621" y="2540076"/>
            <a:ext cx="4068196" cy="3473174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1298864" y="2413338"/>
            <a:ext cx="8624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dirty="0"/>
          </a:p>
        </p:txBody>
      </p:sp>
      <p:sp>
        <p:nvSpPr>
          <p:cNvPr id="12" name="Rectángulo 11"/>
          <p:cNvSpPr/>
          <p:nvPr/>
        </p:nvSpPr>
        <p:spPr>
          <a:xfrm>
            <a:off x="460665" y="6013250"/>
            <a:ext cx="1161270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400" dirty="0"/>
              <a:t>https://</a:t>
            </a:r>
            <a:r>
              <a:rPr lang="es-MX" sz="1100" dirty="0"/>
              <a:t>www.google.com.mx/search?q=formas+artisticas&amp;source=lnms&amp;tbm=isch&amp;sa=X&amp;ved=0ahUKEwiNwtqP1uvWAhXBylQKHUi2CxcQ_AUICigB&amp;biw=1600&amp;bih=794</a:t>
            </a:r>
          </a:p>
        </p:txBody>
      </p:sp>
    </p:spTree>
    <p:extLst>
      <p:ext uri="{BB962C8B-B14F-4D97-AF65-F5344CB8AC3E}">
        <p14:creationId xmlns:p14="http://schemas.microsoft.com/office/powerpoint/2010/main" val="1536448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108856" y="76210"/>
            <a:ext cx="11941629" cy="1846659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r>
              <a:rPr lang="es-MX" sz="2000" dirty="0" smtClean="0"/>
              <a:t>Para Sara Lasso, la función del arte ha variado a lo largo de su historia cumpliendo con varios roles distintos simultáneamente. Como el arte carece de un valor de uso inmediato e intrínseco que lo defina y restrinja, su utilidad le es dada arbitrariamente y se puede manipular.</a:t>
            </a:r>
          </a:p>
          <a:p>
            <a:r>
              <a:rPr lang="es-MX" sz="2000" dirty="0" smtClean="0"/>
              <a:t>Las funciones del arte son múltiples, mutables, combinables entre sí y dependientes de un contexto: el entorno el que se crea la obra de arte, aquel en el que se presenta o el grupo social que la observa.</a:t>
            </a:r>
          </a:p>
          <a:p>
            <a:endParaRPr lang="es-MX" sz="1400" dirty="0" smtClean="0"/>
          </a:p>
        </p:txBody>
      </p:sp>
      <p:sp>
        <p:nvSpPr>
          <p:cNvPr id="8" name="Rectángulo 7"/>
          <p:cNvSpPr/>
          <p:nvPr/>
        </p:nvSpPr>
        <p:spPr>
          <a:xfrm>
            <a:off x="7051766" y="1703067"/>
            <a:ext cx="514023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dirty="0" smtClean="0"/>
              <a:t>https://www.aboutespanol.com/cual-es-la-funcion-del-arte-y-para-que-sirve-180294</a:t>
            </a:r>
            <a:endParaRPr lang="es-MX" sz="1100" dirty="0"/>
          </a:p>
        </p:txBody>
      </p:sp>
      <p:pic>
        <p:nvPicPr>
          <p:cNvPr id="1029" name="Picture 5" descr="Resultado de imagen para funciones del ar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8590" y="2448152"/>
            <a:ext cx="5001895" cy="3618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ángulo 9"/>
          <p:cNvSpPr/>
          <p:nvPr/>
        </p:nvSpPr>
        <p:spPr>
          <a:xfrm>
            <a:off x="108856" y="6108757"/>
            <a:ext cx="1299203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dirty="0" smtClean="0"/>
              <a:t>://www.google.com.mx/search?q=funciones+del+arte&amp;source=lnms&amp;tbm=isch&amp;sa=X&amp;ved=0ahUKEwjH-frwy6bdAhUEOKwKHV6yAWsQ_AUICigB&amp;biw=1280&amp;bih=567&amp;dpr=1.25#imgrc=KU-oUAE0eN359M:</a:t>
            </a:r>
            <a:endParaRPr lang="es-MX" sz="1100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856" y="2500066"/>
            <a:ext cx="4817789" cy="3608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7712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145473" y="675409"/>
            <a:ext cx="11170227" cy="1323439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s-MX" sz="2000" dirty="0" smtClean="0"/>
              <a:t>León Tolstoi (2012) indica que el objetivo más importante del arte es: “evocar en sí mismo el sentimiento ya experimentado y, habiéndolo evocado por medio de las líneas, los colores, el movimiento, sonidos y formas, expresarlo en palabras para transmitirlo y que otros experimenten el mismo sentimiento” (p.52)</a:t>
            </a:r>
          </a:p>
          <a:p>
            <a:endParaRPr lang="es-MX" sz="20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3436" y="2628900"/>
            <a:ext cx="6661314" cy="3730336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145473" y="6434481"/>
            <a:ext cx="12074235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50" dirty="0"/>
              <a:t>https://www.google.com/search?q=funciones+del+arte&amp;rlz=1C1CHBD_esMX793MX793&amp;source=lnms&amp;tbm=isch&amp;sa=X&amp;ved=0ahUKEwj1y_nrobLiAhWCFHwKHUVuA4EQ_AUIDigB&amp;biw=1600&amp;bih=789</a:t>
            </a:r>
          </a:p>
        </p:txBody>
      </p:sp>
    </p:spTree>
    <p:extLst>
      <p:ext uri="{BB962C8B-B14F-4D97-AF65-F5344CB8AC3E}">
        <p14:creationId xmlns:p14="http://schemas.microsoft.com/office/powerpoint/2010/main" val="1888198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tropolitana">
  <a:themeElements>
    <a:clrScheme name="Metropolitana">
      <a:dk1>
        <a:sysClr val="windowText" lastClr="000000"/>
      </a:dk1>
      <a:lt1>
        <a:sysClr val="window" lastClr="FFFFFF"/>
      </a:lt1>
      <a:dk2>
        <a:srgbClr val="162F33"/>
      </a:dk2>
      <a:lt2>
        <a:srgbClr val="EAF0E0"/>
      </a:lt2>
      <a:accent1>
        <a:srgbClr val="50B4C8"/>
      </a:accent1>
      <a:accent2>
        <a:srgbClr val="A8B97F"/>
      </a:accent2>
      <a:accent3>
        <a:srgbClr val="9B9256"/>
      </a:accent3>
      <a:accent4>
        <a:srgbClr val="657689"/>
      </a:accent4>
      <a:accent5>
        <a:srgbClr val="7A855D"/>
      </a:accent5>
      <a:accent6>
        <a:srgbClr val="84AC9D"/>
      </a:accent6>
      <a:hlink>
        <a:srgbClr val="2370CD"/>
      </a:hlink>
      <a:folHlink>
        <a:srgbClr val="877589"/>
      </a:folHlink>
    </a:clrScheme>
    <a:fontScheme name="Metropolitan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Metropolitana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79CFCA13-9412-4290-BB4B-85112F88857B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TM03457491[[fn=Metrópoli]]</Template>
  <TotalTime>1927</TotalTime>
  <Words>2062</Words>
  <Application>Microsoft Office PowerPoint</Application>
  <PresentationFormat>Panorámica</PresentationFormat>
  <Paragraphs>182</Paragraphs>
  <Slides>43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43</vt:i4>
      </vt:variant>
    </vt:vector>
  </HeadingPairs>
  <TitlesOfParts>
    <vt:vector size="50" baseType="lpstr">
      <vt:lpstr>Andalus</vt:lpstr>
      <vt:lpstr>Arial</vt:lpstr>
      <vt:lpstr>Calibri</vt:lpstr>
      <vt:lpstr>Calibri Light</vt:lpstr>
      <vt:lpstr>Muli</vt:lpstr>
      <vt:lpstr>Times New Roman</vt:lpstr>
      <vt:lpstr>Metropolitana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FORMACIÓN CIUDADANA</dc:title>
  <dc:creator>USUARIO</dc:creator>
  <cp:lastModifiedBy>USUARIO</cp:lastModifiedBy>
  <cp:revision>250</cp:revision>
  <dcterms:created xsi:type="dcterms:W3CDTF">2015-04-23T00:21:45Z</dcterms:created>
  <dcterms:modified xsi:type="dcterms:W3CDTF">2019-09-25T20:25:01Z</dcterms:modified>
</cp:coreProperties>
</file>