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56" r:id="rId1"/>
  </p:sldMasterIdLst>
  <p:notesMasterIdLst>
    <p:notesMasterId r:id="rId73"/>
  </p:notesMasterIdLst>
  <p:sldIdLst>
    <p:sldId id="263" r:id="rId2"/>
    <p:sldId id="287" r:id="rId3"/>
    <p:sldId id="313" r:id="rId4"/>
    <p:sldId id="349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50" r:id="rId13"/>
    <p:sldId id="351" r:id="rId14"/>
    <p:sldId id="321" r:id="rId15"/>
    <p:sldId id="352" r:id="rId16"/>
    <p:sldId id="322" r:id="rId17"/>
    <p:sldId id="355" r:id="rId18"/>
    <p:sldId id="356" r:id="rId19"/>
    <p:sldId id="323" r:id="rId20"/>
    <p:sldId id="324" r:id="rId21"/>
    <p:sldId id="357" r:id="rId22"/>
    <p:sldId id="325" r:id="rId23"/>
    <p:sldId id="326" r:id="rId24"/>
    <p:sldId id="327" r:id="rId25"/>
    <p:sldId id="358" r:id="rId26"/>
    <p:sldId id="328" r:id="rId27"/>
    <p:sldId id="359" r:id="rId28"/>
    <p:sldId id="329" r:id="rId29"/>
    <p:sldId id="331" r:id="rId30"/>
    <p:sldId id="332" r:id="rId31"/>
    <p:sldId id="360" r:id="rId32"/>
    <p:sldId id="361" r:id="rId33"/>
    <p:sldId id="362" r:id="rId34"/>
    <p:sldId id="363" r:id="rId35"/>
    <p:sldId id="364" r:id="rId36"/>
    <p:sldId id="365" r:id="rId37"/>
    <p:sldId id="334" r:id="rId38"/>
    <p:sldId id="366" r:id="rId39"/>
    <p:sldId id="367" r:id="rId40"/>
    <p:sldId id="368" r:id="rId41"/>
    <p:sldId id="335" r:id="rId42"/>
    <p:sldId id="336" r:id="rId43"/>
    <p:sldId id="337" r:id="rId44"/>
    <p:sldId id="369" r:id="rId45"/>
    <p:sldId id="338" r:id="rId46"/>
    <p:sldId id="370" r:id="rId47"/>
    <p:sldId id="371" r:id="rId48"/>
    <p:sldId id="372" r:id="rId49"/>
    <p:sldId id="373" r:id="rId50"/>
    <p:sldId id="374" r:id="rId51"/>
    <p:sldId id="339" r:id="rId52"/>
    <p:sldId id="375" r:id="rId53"/>
    <p:sldId id="376" r:id="rId54"/>
    <p:sldId id="377" r:id="rId55"/>
    <p:sldId id="378" r:id="rId56"/>
    <p:sldId id="379" r:id="rId57"/>
    <p:sldId id="348" r:id="rId58"/>
    <p:sldId id="342" r:id="rId59"/>
    <p:sldId id="344" r:id="rId60"/>
    <p:sldId id="345" r:id="rId61"/>
    <p:sldId id="380" r:id="rId62"/>
    <p:sldId id="381" r:id="rId63"/>
    <p:sldId id="382" r:id="rId64"/>
    <p:sldId id="383" r:id="rId65"/>
    <p:sldId id="384" r:id="rId66"/>
    <p:sldId id="385" r:id="rId67"/>
    <p:sldId id="346" r:id="rId68"/>
    <p:sldId id="347" r:id="rId69"/>
    <p:sldId id="386" r:id="rId70"/>
    <p:sldId id="290" r:id="rId71"/>
    <p:sldId id="288" r:id="rId7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C6FF"/>
    <a:srgbClr val="2AF50F"/>
    <a:srgbClr val="93F97B"/>
    <a:srgbClr val="D35923"/>
    <a:srgbClr val="75F757"/>
    <a:srgbClr val="38F20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0431" autoAdjust="0"/>
  </p:normalViewPr>
  <p:slideViewPr>
    <p:cSldViewPr>
      <p:cViewPr>
        <p:scale>
          <a:sx n="70" d="100"/>
          <a:sy n="70" d="100"/>
        </p:scale>
        <p:origin x="141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8468FE-97F9-4DD1-BFB3-888689C526D7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0"/>
      <dgm:spPr/>
    </dgm:pt>
    <dgm:pt modelId="{4DDD4535-0CBF-4FC4-8BE1-A185160563D0}">
      <dgm:prSet phldrT="[Texto]" phldr="1"/>
      <dgm:spPr/>
      <dgm:t>
        <a:bodyPr/>
        <a:lstStyle/>
        <a:p>
          <a:pPr algn="r"/>
          <a:endParaRPr lang="es-MX" dirty="0"/>
        </a:p>
      </dgm:t>
    </dgm:pt>
    <dgm:pt modelId="{CD2A115D-0C45-490E-B432-73889AF06436}" type="parTrans" cxnId="{8D97724B-1244-4A99-B0EE-2D7DEBCC8743}">
      <dgm:prSet/>
      <dgm:spPr/>
      <dgm:t>
        <a:bodyPr/>
        <a:lstStyle/>
        <a:p>
          <a:pPr algn="r"/>
          <a:endParaRPr lang="es-MX"/>
        </a:p>
      </dgm:t>
    </dgm:pt>
    <dgm:pt modelId="{C0B4273B-83A8-4C03-8D5D-F085291A885D}" type="sibTrans" cxnId="{8D97724B-1244-4A99-B0EE-2D7DEBCC8743}">
      <dgm:prSet/>
      <dgm:spPr/>
      <dgm:t>
        <a:bodyPr/>
        <a:lstStyle/>
        <a:p>
          <a:pPr algn="r"/>
          <a:endParaRPr lang="es-MX"/>
        </a:p>
      </dgm:t>
    </dgm:pt>
    <dgm:pt modelId="{52512D2F-AA91-484D-BFC3-5664B2B2AC96}">
      <dgm:prSet phldrT="[Texto]" phldr="1"/>
      <dgm:spPr/>
      <dgm:t>
        <a:bodyPr/>
        <a:lstStyle/>
        <a:p>
          <a:pPr algn="r"/>
          <a:endParaRPr lang="es-MX"/>
        </a:p>
      </dgm:t>
    </dgm:pt>
    <dgm:pt modelId="{C3CD8BD5-AC92-4EEF-8D0D-8A8CBBFFF89A}" type="parTrans" cxnId="{A2494958-9719-43D5-818A-A3692E854626}">
      <dgm:prSet/>
      <dgm:spPr/>
      <dgm:t>
        <a:bodyPr/>
        <a:lstStyle/>
        <a:p>
          <a:pPr algn="r"/>
          <a:endParaRPr lang="es-MX"/>
        </a:p>
      </dgm:t>
    </dgm:pt>
    <dgm:pt modelId="{AF606190-783F-4528-BC36-DD9D1AA9423D}" type="sibTrans" cxnId="{A2494958-9719-43D5-818A-A3692E854626}">
      <dgm:prSet/>
      <dgm:spPr/>
      <dgm:t>
        <a:bodyPr/>
        <a:lstStyle/>
        <a:p>
          <a:pPr algn="r"/>
          <a:endParaRPr lang="es-MX"/>
        </a:p>
      </dgm:t>
    </dgm:pt>
    <dgm:pt modelId="{DB31C8A2-6BEC-4AE5-9E70-821B3513B184}">
      <dgm:prSet phldrT="[Texto]" phldr="1"/>
      <dgm:spPr/>
      <dgm:t>
        <a:bodyPr/>
        <a:lstStyle/>
        <a:p>
          <a:pPr algn="r"/>
          <a:endParaRPr lang="es-MX"/>
        </a:p>
      </dgm:t>
    </dgm:pt>
    <dgm:pt modelId="{9A581039-61E8-4D6C-AD81-98C974700886}" type="parTrans" cxnId="{624E6A42-43CB-46E0-BFB1-11A4E96848DC}">
      <dgm:prSet/>
      <dgm:spPr/>
      <dgm:t>
        <a:bodyPr/>
        <a:lstStyle/>
        <a:p>
          <a:pPr algn="r"/>
          <a:endParaRPr lang="es-MX"/>
        </a:p>
      </dgm:t>
    </dgm:pt>
    <dgm:pt modelId="{5AF3685B-8836-459F-93AB-97355DFD4CA1}" type="sibTrans" cxnId="{624E6A42-43CB-46E0-BFB1-11A4E96848DC}">
      <dgm:prSet/>
      <dgm:spPr/>
      <dgm:t>
        <a:bodyPr/>
        <a:lstStyle/>
        <a:p>
          <a:pPr algn="r"/>
          <a:endParaRPr lang="es-MX"/>
        </a:p>
      </dgm:t>
    </dgm:pt>
    <dgm:pt modelId="{9512454B-BD00-442A-8A78-A46058FB192D}" type="pres">
      <dgm:prSet presAssocID="{B08468FE-97F9-4DD1-BFB3-888689C526D7}" presName="compositeShape" presStyleCnt="0">
        <dgm:presLayoutVars>
          <dgm:chMax val="7"/>
          <dgm:dir/>
          <dgm:resizeHandles val="exact"/>
        </dgm:presLayoutVars>
      </dgm:prSet>
      <dgm:spPr/>
    </dgm:pt>
    <dgm:pt modelId="{DC3A8678-F363-4618-AC3A-5A0E84FE3F9A}" type="pres">
      <dgm:prSet presAssocID="{4DDD4535-0CBF-4FC4-8BE1-A185160563D0}" presName="circ1" presStyleLbl="vennNode1" presStyleIdx="0" presStyleCnt="3"/>
      <dgm:spPr/>
      <dgm:t>
        <a:bodyPr/>
        <a:lstStyle/>
        <a:p>
          <a:endParaRPr lang="es-MX"/>
        </a:p>
      </dgm:t>
    </dgm:pt>
    <dgm:pt modelId="{3098CDBE-49E1-4E86-BC94-2442855FAFD7}" type="pres">
      <dgm:prSet presAssocID="{4DDD4535-0CBF-4FC4-8BE1-A185160563D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56C125-D3C2-4F99-8791-96D0268F873E}" type="pres">
      <dgm:prSet presAssocID="{52512D2F-AA91-484D-BFC3-5664B2B2AC96}" presName="circ2" presStyleLbl="vennNode1" presStyleIdx="1" presStyleCnt="3"/>
      <dgm:spPr/>
      <dgm:t>
        <a:bodyPr/>
        <a:lstStyle/>
        <a:p>
          <a:endParaRPr lang="es-MX"/>
        </a:p>
      </dgm:t>
    </dgm:pt>
    <dgm:pt modelId="{8AA24D82-C5B5-43C4-A122-49D7AFCEC322}" type="pres">
      <dgm:prSet presAssocID="{52512D2F-AA91-484D-BFC3-5664B2B2AC9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3C8586-69B5-455E-8EC2-18EC6D9A648E}" type="pres">
      <dgm:prSet presAssocID="{DB31C8A2-6BEC-4AE5-9E70-821B3513B184}" presName="circ3" presStyleLbl="vennNode1" presStyleIdx="2" presStyleCnt="3"/>
      <dgm:spPr/>
      <dgm:t>
        <a:bodyPr/>
        <a:lstStyle/>
        <a:p>
          <a:endParaRPr lang="es-MX"/>
        </a:p>
      </dgm:t>
    </dgm:pt>
    <dgm:pt modelId="{70C76B2C-E1F6-4BFB-8194-F8FC5EAAA3C6}" type="pres">
      <dgm:prSet presAssocID="{DB31C8A2-6BEC-4AE5-9E70-821B3513B18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95AAF1E-1F1A-4F1A-A64E-303B687F9093}" type="presOf" srcId="{B08468FE-97F9-4DD1-BFB3-888689C526D7}" destId="{9512454B-BD00-442A-8A78-A46058FB192D}" srcOrd="0" destOrd="0" presId="urn:microsoft.com/office/officeart/2005/8/layout/venn1"/>
    <dgm:cxn modelId="{A6748FEF-FDE8-40A5-BEC0-F1191E2FAFCE}" type="presOf" srcId="{4DDD4535-0CBF-4FC4-8BE1-A185160563D0}" destId="{3098CDBE-49E1-4E86-BC94-2442855FAFD7}" srcOrd="1" destOrd="0" presId="urn:microsoft.com/office/officeart/2005/8/layout/venn1"/>
    <dgm:cxn modelId="{A2494958-9719-43D5-818A-A3692E854626}" srcId="{B08468FE-97F9-4DD1-BFB3-888689C526D7}" destId="{52512D2F-AA91-484D-BFC3-5664B2B2AC96}" srcOrd="1" destOrd="0" parTransId="{C3CD8BD5-AC92-4EEF-8D0D-8A8CBBFFF89A}" sibTransId="{AF606190-783F-4528-BC36-DD9D1AA9423D}"/>
    <dgm:cxn modelId="{3AF3210C-9495-4FF2-8B76-F72F733821C3}" type="presOf" srcId="{DB31C8A2-6BEC-4AE5-9E70-821B3513B184}" destId="{343C8586-69B5-455E-8EC2-18EC6D9A648E}" srcOrd="0" destOrd="0" presId="urn:microsoft.com/office/officeart/2005/8/layout/venn1"/>
    <dgm:cxn modelId="{8D97724B-1244-4A99-B0EE-2D7DEBCC8743}" srcId="{B08468FE-97F9-4DD1-BFB3-888689C526D7}" destId="{4DDD4535-0CBF-4FC4-8BE1-A185160563D0}" srcOrd="0" destOrd="0" parTransId="{CD2A115D-0C45-490E-B432-73889AF06436}" sibTransId="{C0B4273B-83A8-4C03-8D5D-F085291A885D}"/>
    <dgm:cxn modelId="{C6A8590A-A452-4FEA-ABF8-B02B7DC609CA}" type="presOf" srcId="{52512D2F-AA91-484D-BFC3-5664B2B2AC96}" destId="{8AA24D82-C5B5-43C4-A122-49D7AFCEC322}" srcOrd="1" destOrd="0" presId="urn:microsoft.com/office/officeart/2005/8/layout/venn1"/>
    <dgm:cxn modelId="{D57CC1CB-659C-44F9-8AF7-27C55D3CD4A8}" type="presOf" srcId="{DB31C8A2-6BEC-4AE5-9E70-821B3513B184}" destId="{70C76B2C-E1F6-4BFB-8194-F8FC5EAAA3C6}" srcOrd="1" destOrd="0" presId="urn:microsoft.com/office/officeart/2005/8/layout/venn1"/>
    <dgm:cxn modelId="{624E6A42-43CB-46E0-BFB1-11A4E96848DC}" srcId="{B08468FE-97F9-4DD1-BFB3-888689C526D7}" destId="{DB31C8A2-6BEC-4AE5-9E70-821B3513B184}" srcOrd="2" destOrd="0" parTransId="{9A581039-61E8-4D6C-AD81-98C974700886}" sibTransId="{5AF3685B-8836-459F-93AB-97355DFD4CA1}"/>
    <dgm:cxn modelId="{E2DB003F-E4E7-439B-A3AE-AE25BAB2D8FC}" type="presOf" srcId="{52512D2F-AA91-484D-BFC3-5664B2B2AC96}" destId="{3856C125-D3C2-4F99-8791-96D0268F873E}" srcOrd="0" destOrd="0" presId="urn:microsoft.com/office/officeart/2005/8/layout/venn1"/>
    <dgm:cxn modelId="{42CF1B2D-4738-496A-854C-D4CE6E3949DF}" type="presOf" srcId="{4DDD4535-0CBF-4FC4-8BE1-A185160563D0}" destId="{DC3A8678-F363-4618-AC3A-5A0E84FE3F9A}" srcOrd="0" destOrd="0" presId="urn:microsoft.com/office/officeart/2005/8/layout/venn1"/>
    <dgm:cxn modelId="{7E658B36-2252-48C9-9D94-485B4442DA3E}" type="presParOf" srcId="{9512454B-BD00-442A-8A78-A46058FB192D}" destId="{DC3A8678-F363-4618-AC3A-5A0E84FE3F9A}" srcOrd="0" destOrd="0" presId="urn:microsoft.com/office/officeart/2005/8/layout/venn1"/>
    <dgm:cxn modelId="{5671EB47-AD0A-4DFF-87F2-C4A9303901D7}" type="presParOf" srcId="{9512454B-BD00-442A-8A78-A46058FB192D}" destId="{3098CDBE-49E1-4E86-BC94-2442855FAFD7}" srcOrd="1" destOrd="0" presId="urn:microsoft.com/office/officeart/2005/8/layout/venn1"/>
    <dgm:cxn modelId="{82479E73-D8AE-4E9C-9CFF-F5290ABAAFF9}" type="presParOf" srcId="{9512454B-BD00-442A-8A78-A46058FB192D}" destId="{3856C125-D3C2-4F99-8791-96D0268F873E}" srcOrd="2" destOrd="0" presId="urn:microsoft.com/office/officeart/2005/8/layout/venn1"/>
    <dgm:cxn modelId="{FF73098A-42FD-4406-8EF3-A19A77F401D0}" type="presParOf" srcId="{9512454B-BD00-442A-8A78-A46058FB192D}" destId="{8AA24D82-C5B5-43C4-A122-49D7AFCEC322}" srcOrd="3" destOrd="0" presId="urn:microsoft.com/office/officeart/2005/8/layout/venn1"/>
    <dgm:cxn modelId="{CBD40E97-E63E-4DB6-835F-AEB86AFDD908}" type="presParOf" srcId="{9512454B-BD00-442A-8A78-A46058FB192D}" destId="{343C8586-69B5-455E-8EC2-18EC6D9A648E}" srcOrd="4" destOrd="0" presId="urn:microsoft.com/office/officeart/2005/8/layout/venn1"/>
    <dgm:cxn modelId="{D5E16340-70A5-4B35-AD0E-A571684323ED}" type="presParOf" srcId="{9512454B-BD00-442A-8A78-A46058FB192D}" destId="{70C76B2C-E1F6-4BFB-8194-F8FC5EAAA3C6}" srcOrd="5" destOrd="0" presId="urn:microsoft.com/office/officeart/2005/8/layout/venn1"/>
  </dgm:cxnLst>
  <dgm:bg>
    <a:solidFill>
      <a:schemeClr val="tx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F394D02-86E9-43E7-84F5-A31B24221AC3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3047448C-3462-4B47-9A53-A4ABB6A27E1D}">
      <dgm:prSet phldrT="[Texto]"/>
      <dgm:spPr/>
      <dgm:t>
        <a:bodyPr/>
        <a:lstStyle/>
        <a:p>
          <a:endParaRPr lang="es-MX" dirty="0"/>
        </a:p>
      </dgm:t>
    </dgm:pt>
    <dgm:pt modelId="{CC43E9C9-5F21-4355-97DF-361AEC61C7C4}" type="parTrans" cxnId="{190988D3-045A-43DE-A97C-EFD366593D34}">
      <dgm:prSet/>
      <dgm:spPr/>
      <dgm:t>
        <a:bodyPr/>
        <a:lstStyle/>
        <a:p>
          <a:endParaRPr lang="es-MX"/>
        </a:p>
      </dgm:t>
    </dgm:pt>
    <dgm:pt modelId="{185366AF-7E2C-4A1C-A209-CE0D10553809}" type="sibTrans" cxnId="{190988D3-045A-43DE-A97C-EFD366593D34}">
      <dgm:prSet/>
      <dgm:spPr/>
      <dgm:t>
        <a:bodyPr/>
        <a:lstStyle/>
        <a:p>
          <a:endParaRPr lang="es-MX"/>
        </a:p>
      </dgm:t>
    </dgm:pt>
    <dgm:pt modelId="{848BE568-C80C-4DBC-8853-8834BF8EA44B}">
      <dgm:prSet phldrT="[Texto]"/>
      <dgm:spPr/>
      <dgm:t>
        <a:bodyPr/>
        <a:lstStyle/>
        <a:p>
          <a:endParaRPr lang="es-MX" dirty="0"/>
        </a:p>
      </dgm:t>
    </dgm:pt>
    <dgm:pt modelId="{ADA6AB43-C77E-46FB-8ECC-3AD35C796900}" type="parTrans" cxnId="{3FEAF28F-0897-4275-88B7-ADFB57CC8A2D}">
      <dgm:prSet/>
      <dgm:spPr/>
      <dgm:t>
        <a:bodyPr/>
        <a:lstStyle/>
        <a:p>
          <a:endParaRPr lang="es-MX"/>
        </a:p>
      </dgm:t>
    </dgm:pt>
    <dgm:pt modelId="{093DDCF8-1C35-4582-8063-5D668A190750}" type="sibTrans" cxnId="{3FEAF28F-0897-4275-88B7-ADFB57CC8A2D}">
      <dgm:prSet/>
      <dgm:spPr/>
      <dgm:t>
        <a:bodyPr/>
        <a:lstStyle/>
        <a:p>
          <a:endParaRPr lang="es-MX"/>
        </a:p>
      </dgm:t>
    </dgm:pt>
    <dgm:pt modelId="{48B1EA1F-4A0A-4942-B214-A4A7B26FE1B6}" type="pres">
      <dgm:prSet presAssocID="{CF394D02-86E9-43E7-84F5-A31B24221AC3}" presName="compositeShape" presStyleCnt="0">
        <dgm:presLayoutVars>
          <dgm:chMax val="7"/>
          <dgm:dir/>
          <dgm:resizeHandles val="exact"/>
        </dgm:presLayoutVars>
      </dgm:prSet>
      <dgm:spPr/>
    </dgm:pt>
    <dgm:pt modelId="{8647F628-D256-49A4-96FE-7379536722C0}" type="pres">
      <dgm:prSet presAssocID="{3047448C-3462-4B47-9A53-A4ABB6A27E1D}" presName="circ1" presStyleLbl="vennNode1" presStyleIdx="0" presStyleCnt="2" custScaleX="94261" custScaleY="82212" custLinFactNeighborX="19274" custLinFactNeighborY="-1161"/>
      <dgm:spPr/>
      <dgm:t>
        <a:bodyPr/>
        <a:lstStyle/>
        <a:p>
          <a:endParaRPr lang="es-MX"/>
        </a:p>
      </dgm:t>
    </dgm:pt>
    <dgm:pt modelId="{02F5C280-3213-49FA-90D5-D4C46F9556AF}" type="pres">
      <dgm:prSet presAssocID="{3047448C-3462-4B47-9A53-A4ABB6A27E1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C4D61C-B40D-4D76-B4D3-66367E3017B2}" type="pres">
      <dgm:prSet presAssocID="{848BE568-C80C-4DBC-8853-8834BF8EA44B}" presName="circ2" presStyleLbl="vennNode1" presStyleIdx="1" presStyleCnt="2" custScaleX="93189" custScaleY="78026" custLinFactNeighborX="-5243" custLinFactNeighborY="-2167"/>
      <dgm:spPr/>
      <dgm:t>
        <a:bodyPr/>
        <a:lstStyle/>
        <a:p>
          <a:endParaRPr lang="es-MX"/>
        </a:p>
      </dgm:t>
    </dgm:pt>
    <dgm:pt modelId="{C697BD50-78BF-4071-BE4A-0695E2078CF4}" type="pres">
      <dgm:prSet presAssocID="{848BE568-C80C-4DBC-8853-8834BF8EA4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0988D3-045A-43DE-A97C-EFD366593D34}" srcId="{CF394D02-86E9-43E7-84F5-A31B24221AC3}" destId="{3047448C-3462-4B47-9A53-A4ABB6A27E1D}" srcOrd="0" destOrd="0" parTransId="{CC43E9C9-5F21-4355-97DF-361AEC61C7C4}" sibTransId="{185366AF-7E2C-4A1C-A209-CE0D10553809}"/>
    <dgm:cxn modelId="{0AEC926F-AB32-4CD8-9EB2-FE91354A8383}" type="presOf" srcId="{848BE568-C80C-4DBC-8853-8834BF8EA44B}" destId="{E5C4D61C-B40D-4D76-B4D3-66367E3017B2}" srcOrd="0" destOrd="0" presId="urn:microsoft.com/office/officeart/2005/8/layout/venn1"/>
    <dgm:cxn modelId="{A33FC47D-18ED-4643-AD2F-C50F6779689B}" type="presOf" srcId="{3047448C-3462-4B47-9A53-A4ABB6A27E1D}" destId="{02F5C280-3213-49FA-90D5-D4C46F9556AF}" srcOrd="1" destOrd="0" presId="urn:microsoft.com/office/officeart/2005/8/layout/venn1"/>
    <dgm:cxn modelId="{D4941D86-3E94-4DE6-9EF4-1A5851A6B309}" type="presOf" srcId="{CF394D02-86E9-43E7-84F5-A31B24221AC3}" destId="{48B1EA1F-4A0A-4942-B214-A4A7B26FE1B6}" srcOrd="0" destOrd="0" presId="urn:microsoft.com/office/officeart/2005/8/layout/venn1"/>
    <dgm:cxn modelId="{FE1274DE-74B1-4EBF-90B8-7F53E64E0B07}" type="presOf" srcId="{3047448C-3462-4B47-9A53-A4ABB6A27E1D}" destId="{8647F628-D256-49A4-96FE-7379536722C0}" srcOrd="0" destOrd="0" presId="urn:microsoft.com/office/officeart/2005/8/layout/venn1"/>
    <dgm:cxn modelId="{3FEAF28F-0897-4275-88B7-ADFB57CC8A2D}" srcId="{CF394D02-86E9-43E7-84F5-A31B24221AC3}" destId="{848BE568-C80C-4DBC-8853-8834BF8EA44B}" srcOrd="1" destOrd="0" parTransId="{ADA6AB43-C77E-46FB-8ECC-3AD35C796900}" sibTransId="{093DDCF8-1C35-4582-8063-5D668A190750}"/>
    <dgm:cxn modelId="{5A6F86F1-CDB2-4457-96E2-225C3CF38F6B}" type="presOf" srcId="{848BE568-C80C-4DBC-8853-8834BF8EA44B}" destId="{C697BD50-78BF-4071-BE4A-0695E2078CF4}" srcOrd="1" destOrd="0" presId="urn:microsoft.com/office/officeart/2005/8/layout/venn1"/>
    <dgm:cxn modelId="{E9AFCF17-BC19-4852-834E-DFE9288C2617}" type="presParOf" srcId="{48B1EA1F-4A0A-4942-B214-A4A7B26FE1B6}" destId="{8647F628-D256-49A4-96FE-7379536722C0}" srcOrd="0" destOrd="0" presId="urn:microsoft.com/office/officeart/2005/8/layout/venn1"/>
    <dgm:cxn modelId="{7296DE63-4724-40BA-B21E-99FE9DA14174}" type="presParOf" srcId="{48B1EA1F-4A0A-4942-B214-A4A7B26FE1B6}" destId="{02F5C280-3213-49FA-90D5-D4C46F9556AF}" srcOrd="1" destOrd="0" presId="urn:microsoft.com/office/officeart/2005/8/layout/venn1"/>
    <dgm:cxn modelId="{7DC72F61-D9AF-448C-8208-51A20ADF7221}" type="presParOf" srcId="{48B1EA1F-4A0A-4942-B214-A4A7B26FE1B6}" destId="{E5C4D61C-B40D-4D76-B4D3-66367E3017B2}" srcOrd="2" destOrd="0" presId="urn:microsoft.com/office/officeart/2005/8/layout/venn1"/>
    <dgm:cxn modelId="{418FC359-CA42-468D-8D1B-C9198C31EDFE}" type="presParOf" srcId="{48B1EA1F-4A0A-4942-B214-A4A7B26FE1B6}" destId="{C697BD50-78BF-4071-BE4A-0695E2078CF4}" srcOrd="3" destOrd="0" presId="urn:microsoft.com/office/officeart/2005/8/layout/venn1"/>
  </dgm:cxnLst>
  <dgm:bg/>
  <dgm:whole>
    <a:ln>
      <a:solidFill>
        <a:srgbClr val="00206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F394D02-86E9-43E7-84F5-A31B24221AC3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3047448C-3462-4B47-9A53-A4ABB6A27E1D}">
      <dgm:prSet phldrT="[Texto]"/>
      <dgm:spPr/>
      <dgm:t>
        <a:bodyPr/>
        <a:lstStyle/>
        <a:p>
          <a:endParaRPr lang="es-MX" dirty="0"/>
        </a:p>
      </dgm:t>
    </dgm:pt>
    <dgm:pt modelId="{CC43E9C9-5F21-4355-97DF-361AEC61C7C4}" type="parTrans" cxnId="{190988D3-045A-43DE-A97C-EFD366593D34}">
      <dgm:prSet/>
      <dgm:spPr/>
      <dgm:t>
        <a:bodyPr/>
        <a:lstStyle/>
        <a:p>
          <a:endParaRPr lang="es-MX"/>
        </a:p>
      </dgm:t>
    </dgm:pt>
    <dgm:pt modelId="{185366AF-7E2C-4A1C-A209-CE0D10553809}" type="sibTrans" cxnId="{190988D3-045A-43DE-A97C-EFD366593D34}">
      <dgm:prSet/>
      <dgm:spPr/>
      <dgm:t>
        <a:bodyPr/>
        <a:lstStyle/>
        <a:p>
          <a:endParaRPr lang="es-MX"/>
        </a:p>
      </dgm:t>
    </dgm:pt>
    <dgm:pt modelId="{848BE568-C80C-4DBC-8853-8834BF8EA44B}">
      <dgm:prSet phldrT="[Texto]"/>
      <dgm:spPr/>
      <dgm:t>
        <a:bodyPr/>
        <a:lstStyle/>
        <a:p>
          <a:endParaRPr lang="es-MX" dirty="0"/>
        </a:p>
      </dgm:t>
    </dgm:pt>
    <dgm:pt modelId="{ADA6AB43-C77E-46FB-8ECC-3AD35C796900}" type="parTrans" cxnId="{3FEAF28F-0897-4275-88B7-ADFB57CC8A2D}">
      <dgm:prSet/>
      <dgm:spPr/>
      <dgm:t>
        <a:bodyPr/>
        <a:lstStyle/>
        <a:p>
          <a:endParaRPr lang="es-MX"/>
        </a:p>
      </dgm:t>
    </dgm:pt>
    <dgm:pt modelId="{093DDCF8-1C35-4582-8063-5D668A190750}" type="sibTrans" cxnId="{3FEAF28F-0897-4275-88B7-ADFB57CC8A2D}">
      <dgm:prSet/>
      <dgm:spPr/>
      <dgm:t>
        <a:bodyPr/>
        <a:lstStyle/>
        <a:p>
          <a:endParaRPr lang="es-MX"/>
        </a:p>
      </dgm:t>
    </dgm:pt>
    <dgm:pt modelId="{48B1EA1F-4A0A-4942-B214-A4A7B26FE1B6}" type="pres">
      <dgm:prSet presAssocID="{CF394D02-86E9-43E7-84F5-A31B24221AC3}" presName="compositeShape" presStyleCnt="0">
        <dgm:presLayoutVars>
          <dgm:chMax val="7"/>
          <dgm:dir/>
          <dgm:resizeHandles val="exact"/>
        </dgm:presLayoutVars>
      </dgm:prSet>
      <dgm:spPr/>
    </dgm:pt>
    <dgm:pt modelId="{8647F628-D256-49A4-96FE-7379536722C0}" type="pres">
      <dgm:prSet presAssocID="{3047448C-3462-4B47-9A53-A4ABB6A27E1D}" presName="circ1" presStyleLbl="vennNode1" presStyleIdx="0" presStyleCnt="2" custScaleX="94261" custScaleY="82212" custLinFactNeighborX="15531" custLinFactNeighborY="-2287"/>
      <dgm:spPr/>
      <dgm:t>
        <a:bodyPr/>
        <a:lstStyle/>
        <a:p>
          <a:endParaRPr lang="es-MX"/>
        </a:p>
      </dgm:t>
    </dgm:pt>
    <dgm:pt modelId="{02F5C280-3213-49FA-90D5-D4C46F9556AF}" type="pres">
      <dgm:prSet presAssocID="{3047448C-3462-4B47-9A53-A4ABB6A27E1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C4D61C-B40D-4D76-B4D3-66367E3017B2}" type="pres">
      <dgm:prSet presAssocID="{848BE568-C80C-4DBC-8853-8834BF8EA44B}" presName="circ2" presStyleLbl="vennNode1" presStyleIdx="1" presStyleCnt="2" custScaleX="93189" custScaleY="78026" custLinFactNeighborX="-2392" custLinFactNeighborY="-2167"/>
      <dgm:spPr/>
      <dgm:t>
        <a:bodyPr/>
        <a:lstStyle/>
        <a:p>
          <a:endParaRPr lang="es-MX"/>
        </a:p>
      </dgm:t>
    </dgm:pt>
    <dgm:pt modelId="{C697BD50-78BF-4071-BE4A-0695E2078CF4}" type="pres">
      <dgm:prSet presAssocID="{848BE568-C80C-4DBC-8853-8834BF8EA4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FEAF28F-0897-4275-88B7-ADFB57CC8A2D}" srcId="{CF394D02-86E9-43E7-84F5-A31B24221AC3}" destId="{848BE568-C80C-4DBC-8853-8834BF8EA44B}" srcOrd="1" destOrd="0" parTransId="{ADA6AB43-C77E-46FB-8ECC-3AD35C796900}" sibTransId="{093DDCF8-1C35-4582-8063-5D668A190750}"/>
    <dgm:cxn modelId="{3DE4703C-B792-4F47-A75C-4032C2744D59}" type="presOf" srcId="{CF394D02-86E9-43E7-84F5-A31B24221AC3}" destId="{48B1EA1F-4A0A-4942-B214-A4A7B26FE1B6}" srcOrd="0" destOrd="0" presId="urn:microsoft.com/office/officeart/2005/8/layout/venn1"/>
    <dgm:cxn modelId="{5B42F05D-AF4A-4921-8E24-99145C407F52}" type="presOf" srcId="{848BE568-C80C-4DBC-8853-8834BF8EA44B}" destId="{C697BD50-78BF-4071-BE4A-0695E2078CF4}" srcOrd="1" destOrd="0" presId="urn:microsoft.com/office/officeart/2005/8/layout/venn1"/>
    <dgm:cxn modelId="{D8A07BE7-37CE-4C4F-91E1-DE159A2FCF46}" type="presOf" srcId="{848BE568-C80C-4DBC-8853-8834BF8EA44B}" destId="{E5C4D61C-B40D-4D76-B4D3-66367E3017B2}" srcOrd="0" destOrd="0" presId="urn:microsoft.com/office/officeart/2005/8/layout/venn1"/>
    <dgm:cxn modelId="{2D5C8EC8-E497-49E3-99EF-AEA714274EF1}" type="presOf" srcId="{3047448C-3462-4B47-9A53-A4ABB6A27E1D}" destId="{8647F628-D256-49A4-96FE-7379536722C0}" srcOrd="0" destOrd="0" presId="urn:microsoft.com/office/officeart/2005/8/layout/venn1"/>
    <dgm:cxn modelId="{190988D3-045A-43DE-A97C-EFD366593D34}" srcId="{CF394D02-86E9-43E7-84F5-A31B24221AC3}" destId="{3047448C-3462-4B47-9A53-A4ABB6A27E1D}" srcOrd="0" destOrd="0" parTransId="{CC43E9C9-5F21-4355-97DF-361AEC61C7C4}" sibTransId="{185366AF-7E2C-4A1C-A209-CE0D10553809}"/>
    <dgm:cxn modelId="{37E32A48-A606-4E8C-82E6-E635DAD8C752}" type="presOf" srcId="{3047448C-3462-4B47-9A53-A4ABB6A27E1D}" destId="{02F5C280-3213-49FA-90D5-D4C46F9556AF}" srcOrd="1" destOrd="0" presId="urn:microsoft.com/office/officeart/2005/8/layout/venn1"/>
    <dgm:cxn modelId="{12765E07-4ED2-41A6-A183-5F88789633E1}" type="presParOf" srcId="{48B1EA1F-4A0A-4942-B214-A4A7B26FE1B6}" destId="{8647F628-D256-49A4-96FE-7379536722C0}" srcOrd="0" destOrd="0" presId="urn:microsoft.com/office/officeart/2005/8/layout/venn1"/>
    <dgm:cxn modelId="{9BDAF9A2-1CEB-4CFC-97B4-C6465488E8DD}" type="presParOf" srcId="{48B1EA1F-4A0A-4942-B214-A4A7B26FE1B6}" destId="{02F5C280-3213-49FA-90D5-D4C46F9556AF}" srcOrd="1" destOrd="0" presId="urn:microsoft.com/office/officeart/2005/8/layout/venn1"/>
    <dgm:cxn modelId="{A9C504E4-F214-45B0-800B-CDCF92FE8BF4}" type="presParOf" srcId="{48B1EA1F-4A0A-4942-B214-A4A7B26FE1B6}" destId="{E5C4D61C-B40D-4D76-B4D3-66367E3017B2}" srcOrd="2" destOrd="0" presId="urn:microsoft.com/office/officeart/2005/8/layout/venn1"/>
    <dgm:cxn modelId="{882A25E6-F7F2-4D4D-8749-FC2EE3EB3A98}" type="presParOf" srcId="{48B1EA1F-4A0A-4942-B214-A4A7B26FE1B6}" destId="{C697BD50-78BF-4071-BE4A-0695E2078CF4}" srcOrd="3" destOrd="0" presId="urn:microsoft.com/office/officeart/2005/8/layout/venn1"/>
  </dgm:cxnLst>
  <dgm:bg/>
  <dgm:whole>
    <a:ln>
      <a:solidFill>
        <a:srgbClr val="00206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F394D02-86E9-43E7-84F5-A31B24221AC3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3047448C-3462-4B47-9A53-A4ABB6A27E1D}">
      <dgm:prSet phldrT="[Texto]"/>
      <dgm:spPr/>
      <dgm:t>
        <a:bodyPr/>
        <a:lstStyle/>
        <a:p>
          <a:endParaRPr lang="es-MX" dirty="0"/>
        </a:p>
      </dgm:t>
    </dgm:pt>
    <dgm:pt modelId="{CC43E9C9-5F21-4355-97DF-361AEC61C7C4}" type="parTrans" cxnId="{190988D3-045A-43DE-A97C-EFD366593D34}">
      <dgm:prSet/>
      <dgm:spPr/>
      <dgm:t>
        <a:bodyPr/>
        <a:lstStyle/>
        <a:p>
          <a:endParaRPr lang="es-MX"/>
        </a:p>
      </dgm:t>
    </dgm:pt>
    <dgm:pt modelId="{185366AF-7E2C-4A1C-A209-CE0D10553809}" type="sibTrans" cxnId="{190988D3-045A-43DE-A97C-EFD366593D34}">
      <dgm:prSet/>
      <dgm:spPr/>
      <dgm:t>
        <a:bodyPr/>
        <a:lstStyle/>
        <a:p>
          <a:endParaRPr lang="es-MX"/>
        </a:p>
      </dgm:t>
    </dgm:pt>
    <dgm:pt modelId="{848BE568-C80C-4DBC-8853-8834BF8EA44B}">
      <dgm:prSet phldrT="[Texto]"/>
      <dgm:spPr/>
      <dgm:t>
        <a:bodyPr/>
        <a:lstStyle/>
        <a:p>
          <a:endParaRPr lang="es-MX" dirty="0"/>
        </a:p>
      </dgm:t>
    </dgm:pt>
    <dgm:pt modelId="{ADA6AB43-C77E-46FB-8ECC-3AD35C796900}" type="parTrans" cxnId="{3FEAF28F-0897-4275-88B7-ADFB57CC8A2D}">
      <dgm:prSet/>
      <dgm:spPr/>
      <dgm:t>
        <a:bodyPr/>
        <a:lstStyle/>
        <a:p>
          <a:endParaRPr lang="es-MX"/>
        </a:p>
      </dgm:t>
    </dgm:pt>
    <dgm:pt modelId="{093DDCF8-1C35-4582-8063-5D668A190750}" type="sibTrans" cxnId="{3FEAF28F-0897-4275-88B7-ADFB57CC8A2D}">
      <dgm:prSet/>
      <dgm:spPr/>
      <dgm:t>
        <a:bodyPr/>
        <a:lstStyle/>
        <a:p>
          <a:endParaRPr lang="es-MX"/>
        </a:p>
      </dgm:t>
    </dgm:pt>
    <dgm:pt modelId="{48B1EA1F-4A0A-4942-B214-A4A7B26FE1B6}" type="pres">
      <dgm:prSet presAssocID="{CF394D02-86E9-43E7-84F5-A31B24221AC3}" presName="compositeShape" presStyleCnt="0">
        <dgm:presLayoutVars>
          <dgm:chMax val="7"/>
          <dgm:dir/>
          <dgm:resizeHandles val="exact"/>
        </dgm:presLayoutVars>
      </dgm:prSet>
      <dgm:spPr/>
    </dgm:pt>
    <dgm:pt modelId="{8647F628-D256-49A4-96FE-7379536722C0}" type="pres">
      <dgm:prSet presAssocID="{3047448C-3462-4B47-9A53-A4ABB6A27E1D}" presName="circ1" presStyleLbl="vennNode1" presStyleIdx="0" presStyleCnt="2" custScaleX="94261" custScaleY="82212" custLinFactNeighborX="15531" custLinFactNeighborY="-2287"/>
      <dgm:spPr/>
      <dgm:t>
        <a:bodyPr/>
        <a:lstStyle/>
        <a:p>
          <a:endParaRPr lang="es-MX"/>
        </a:p>
      </dgm:t>
    </dgm:pt>
    <dgm:pt modelId="{02F5C280-3213-49FA-90D5-D4C46F9556AF}" type="pres">
      <dgm:prSet presAssocID="{3047448C-3462-4B47-9A53-A4ABB6A27E1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C4D61C-B40D-4D76-B4D3-66367E3017B2}" type="pres">
      <dgm:prSet presAssocID="{848BE568-C80C-4DBC-8853-8834BF8EA44B}" presName="circ2" presStyleLbl="vennNode1" presStyleIdx="1" presStyleCnt="2" custScaleX="93189" custScaleY="78026" custLinFactNeighborX="-2392" custLinFactNeighborY="-2167"/>
      <dgm:spPr/>
      <dgm:t>
        <a:bodyPr/>
        <a:lstStyle/>
        <a:p>
          <a:endParaRPr lang="es-MX"/>
        </a:p>
      </dgm:t>
    </dgm:pt>
    <dgm:pt modelId="{C697BD50-78BF-4071-BE4A-0695E2078CF4}" type="pres">
      <dgm:prSet presAssocID="{848BE568-C80C-4DBC-8853-8834BF8EA4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0988D3-045A-43DE-A97C-EFD366593D34}" srcId="{CF394D02-86E9-43E7-84F5-A31B24221AC3}" destId="{3047448C-3462-4B47-9A53-A4ABB6A27E1D}" srcOrd="0" destOrd="0" parTransId="{CC43E9C9-5F21-4355-97DF-361AEC61C7C4}" sibTransId="{185366AF-7E2C-4A1C-A209-CE0D10553809}"/>
    <dgm:cxn modelId="{D1A2E3F0-E96A-4E36-84DD-F4137BC5571B}" type="presOf" srcId="{848BE568-C80C-4DBC-8853-8834BF8EA44B}" destId="{E5C4D61C-B40D-4D76-B4D3-66367E3017B2}" srcOrd="0" destOrd="0" presId="urn:microsoft.com/office/officeart/2005/8/layout/venn1"/>
    <dgm:cxn modelId="{99C3C500-D96A-40DC-B6D4-DB7A0074462E}" type="presOf" srcId="{3047448C-3462-4B47-9A53-A4ABB6A27E1D}" destId="{02F5C280-3213-49FA-90D5-D4C46F9556AF}" srcOrd="1" destOrd="0" presId="urn:microsoft.com/office/officeart/2005/8/layout/venn1"/>
    <dgm:cxn modelId="{085047B4-5E56-4D89-8AE6-6DF1933404FE}" type="presOf" srcId="{848BE568-C80C-4DBC-8853-8834BF8EA44B}" destId="{C697BD50-78BF-4071-BE4A-0695E2078CF4}" srcOrd="1" destOrd="0" presId="urn:microsoft.com/office/officeart/2005/8/layout/venn1"/>
    <dgm:cxn modelId="{CCC62202-57DC-446D-81F8-201ECDE63D6F}" type="presOf" srcId="{3047448C-3462-4B47-9A53-A4ABB6A27E1D}" destId="{8647F628-D256-49A4-96FE-7379536722C0}" srcOrd="0" destOrd="0" presId="urn:microsoft.com/office/officeart/2005/8/layout/venn1"/>
    <dgm:cxn modelId="{7941CE37-00E4-4CF7-9C6D-72BC38FB400D}" type="presOf" srcId="{CF394D02-86E9-43E7-84F5-A31B24221AC3}" destId="{48B1EA1F-4A0A-4942-B214-A4A7B26FE1B6}" srcOrd="0" destOrd="0" presId="urn:microsoft.com/office/officeart/2005/8/layout/venn1"/>
    <dgm:cxn modelId="{3FEAF28F-0897-4275-88B7-ADFB57CC8A2D}" srcId="{CF394D02-86E9-43E7-84F5-A31B24221AC3}" destId="{848BE568-C80C-4DBC-8853-8834BF8EA44B}" srcOrd="1" destOrd="0" parTransId="{ADA6AB43-C77E-46FB-8ECC-3AD35C796900}" sibTransId="{093DDCF8-1C35-4582-8063-5D668A190750}"/>
    <dgm:cxn modelId="{873DC9F7-46ED-4BF5-9FF8-CA98C7804300}" type="presParOf" srcId="{48B1EA1F-4A0A-4942-B214-A4A7B26FE1B6}" destId="{8647F628-D256-49A4-96FE-7379536722C0}" srcOrd="0" destOrd="0" presId="urn:microsoft.com/office/officeart/2005/8/layout/venn1"/>
    <dgm:cxn modelId="{5A53D3D9-FF9E-427F-AE75-6A200FE36D75}" type="presParOf" srcId="{48B1EA1F-4A0A-4942-B214-A4A7B26FE1B6}" destId="{02F5C280-3213-49FA-90D5-D4C46F9556AF}" srcOrd="1" destOrd="0" presId="urn:microsoft.com/office/officeart/2005/8/layout/venn1"/>
    <dgm:cxn modelId="{908E1BB2-7752-4BD4-8585-E989E1B1953A}" type="presParOf" srcId="{48B1EA1F-4A0A-4942-B214-A4A7B26FE1B6}" destId="{E5C4D61C-B40D-4D76-B4D3-66367E3017B2}" srcOrd="2" destOrd="0" presId="urn:microsoft.com/office/officeart/2005/8/layout/venn1"/>
    <dgm:cxn modelId="{786A71D5-8799-43A1-8853-898C65CEFF7F}" type="presParOf" srcId="{48B1EA1F-4A0A-4942-B214-A4A7B26FE1B6}" destId="{C697BD50-78BF-4071-BE4A-0695E2078CF4}" srcOrd="3" destOrd="0" presId="urn:microsoft.com/office/officeart/2005/8/layout/venn1"/>
  </dgm:cxnLst>
  <dgm:bg/>
  <dgm:whole>
    <a:ln>
      <a:solidFill>
        <a:srgbClr val="00206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3985928-2581-4DBE-B5C7-626BBCB194CF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310C0727-90B4-4280-91C1-AC33E2B6D984}">
      <dgm:prSet phldrT="[Texto]"/>
      <dgm:spPr/>
      <dgm:t>
        <a:bodyPr/>
        <a:lstStyle/>
        <a:p>
          <a:endParaRPr lang="es-MX" dirty="0"/>
        </a:p>
      </dgm:t>
    </dgm:pt>
    <dgm:pt modelId="{C9D0D413-F868-4812-8A88-6EA8D0717B7B}" type="parTrans" cxnId="{FE238F19-4569-4E7E-9918-879438A87086}">
      <dgm:prSet/>
      <dgm:spPr/>
      <dgm:t>
        <a:bodyPr/>
        <a:lstStyle/>
        <a:p>
          <a:endParaRPr lang="es-MX"/>
        </a:p>
      </dgm:t>
    </dgm:pt>
    <dgm:pt modelId="{15835440-B5B5-423E-ABD6-D84716112143}" type="sibTrans" cxnId="{FE238F19-4569-4E7E-9918-879438A87086}">
      <dgm:prSet/>
      <dgm:spPr/>
      <dgm:t>
        <a:bodyPr/>
        <a:lstStyle/>
        <a:p>
          <a:endParaRPr lang="es-MX"/>
        </a:p>
      </dgm:t>
    </dgm:pt>
    <dgm:pt modelId="{CCC1B5DC-49B0-41C3-BF2E-87271AE18AA0}">
      <dgm:prSet phldrT="[Texto]"/>
      <dgm:spPr/>
      <dgm:t>
        <a:bodyPr/>
        <a:lstStyle/>
        <a:p>
          <a:endParaRPr lang="es-MX" dirty="0"/>
        </a:p>
      </dgm:t>
    </dgm:pt>
    <dgm:pt modelId="{0E4A6B36-0B77-445F-8063-8CBA9F438162}" type="parTrans" cxnId="{35955061-62B5-48D8-AA40-E85D16DCC297}">
      <dgm:prSet/>
      <dgm:spPr/>
      <dgm:t>
        <a:bodyPr/>
        <a:lstStyle/>
        <a:p>
          <a:endParaRPr lang="es-MX"/>
        </a:p>
      </dgm:t>
    </dgm:pt>
    <dgm:pt modelId="{8E60F9FC-8448-41DC-A570-6BF419ED4864}" type="sibTrans" cxnId="{35955061-62B5-48D8-AA40-E85D16DCC297}">
      <dgm:prSet/>
      <dgm:spPr/>
      <dgm:t>
        <a:bodyPr/>
        <a:lstStyle/>
        <a:p>
          <a:endParaRPr lang="es-MX"/>
        </a:p>
      </dgm:t>
    </dgm:pt>
    <dgm:pt modelId="{6D42AB30-93A6-491E-AE1B-EF8AFD3274AD}">
      <dgm:prSet phldrT="[Texto]"/>
      <dgm:spPr/>
      <dgm:t>
        <a:bodyPr/>
        <a:lstStyle/>
        <a:p>
          <a:endParaRPr lang="es-MX" dirty="0"/>
        </a:p>
      </dgm:t>
    </dgm:pt>
    <dgm:pt modelId="{E7ABC420-27F6-4763-A067-D229B1597D14}" type="parTrans" cxnId="{76AEBC62-5508-4154-A585-051BD3A343A3}">
      <dgm:prSet/>
      <dgm:spPr/>
      <dgm:t>
        <a:bodyPr/>
        <a:lstStyle/>
        <a:p>
          <a:endParaRPr lang="es-MX"/>
        </a:p>
      </dgm:t>
    </dgm:pt>
    <dgm:pt modelId="{55944CAB-937F-47FC-AB2C-D36796FC82B7}" type="sibTrans" cxnId="{76AEBC62-5508-4154-A585-051BD3A343A3}">
      <dgm:prSet/>
      <dgm:spPr/>
      <dgm:t>
        <a:bodyPr/>
        <a:lstStyle/>
        <a:p>
          <a:endParaRPr lang="es-MX"/>
        </a:p>
      </dgm:t>
    </dgm:pt>
    <dgm:pt modelId="{B1AEC4E3-2B99-45A6-8F45-E6B66314711F}" type="pres">
      <dgm:prSet presAssocID="{33985928-2581-4DBE-B5C7-626BBCB194CF}" presName="compositeShape" presStyleCnt="0">
        <dgm:presLayoutVars>
          <dgm:chMax val="7"/>
          <dgm:dir/>
          <dgm:resizeHandles val="exact"/>
        </dgm:presLayoutVars>
      </dgm:prSet>
      <dgm:spPr/>
    </dgm:pt>
    <dgm:pt modelId="{1E3C2779-A4EF-4C93-A3CC-8E096B9F6324}" type="pres">
      <dgm:prSet presAssocID="{310C0727-90B4-4280-91C1-AC33E2B6D984}" presName="circ1" presStyleLbl="vennNode1" presStyleIdx="0" presStyleCnt="3" custLinFactNeighborX="-27719" custLinFactNeighborY="8806"/>
      <dgm:spPr/>
      <dgm:t>
        <a:bodyPr/>
        <a:lstStyle/>
        <a:p>
          <a:endParaRPr lang="es-MX"/>
        </a:p>
      </dgm:t>
    </dgm:pt>
    <dgm:pt modelId="{F283B644-F328-4D97-BE9F-F0C1BB076E8A}" type="pres">
      <dgm:prSet presAssocID="{310C0727-90B4-4280-91C1-AC33E2B6D98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E16B1D-D665-4A28-B79F-2EC7C9386B24}" type="pres">
      <dgm:prSet presAssocID="{CCC1B5DC-49B0-41C3-BF2E-87271AE18AA0}" presName="circ2" presStyleLbl="vennNode1" presStyleIdx="1" presStyleCnt="3" custLinFactNeighborX="9412" custLinFactNeighborY="-51907"/>
      <dgm:spPr/>
      <dgm:t>
        <a:bodyPr/>
        <a:lstStyle/>
        <a:p>
          <a:endParaRPr lang="es-MX"/>
        </a:p>
      </dgm:t>
    </dgm:pt>
    <dgm:pt modelId="{A0AADD5A-2AD3-4362-90E3-4C741DDC5D53}" type="pres">
      <dgm:prSet presAssocID="{CCC1B5DC-49B0-41C3-BF2E-87271AE18AA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379708-03E2-402E-8AA5-3808E2A60BAE}" type="pres">
      <dgm:prSet presAssocID="{6D42AB30-93A6-491E-AE1B-EF8AFD3274AD}" presName="circ3" presStyleLbl="vennNode1" presStyleIdx="2" presStyleCnt="3" custLinFactNeighborX="51367" custLinFactNeighborY="-1907"/>
      <dgm:spPr/>
      <dgm:t>
        <a:bodyPr/>
        <a:lstStyle/>
        <a:p>
          <a:endParaRPr lang="es-MX"/>
        </a:p>
      </dgm:t>
    </dgm:pt>
    <dgm:pt modelId="{E45CBF8D-2875-4B5D-9B75-721D0704947E}" type="pres">
      <dgm:prSet presAssocID="{6D42AB30-93A6-491E-AE1B-EF8AFD3274A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ADC6EB7-56B8-49A7-BB6A-0F547029E109}" type="presOf" srcId="{CCC1B5DC-49B0-41C3-BF2E-87271AE18AA0}" destId="{26E16B1D-D665-4A28-B79F-2EC7C9386B24}" srcOrd="0" destOrd="0" presId="urn:microsoft.com/office/officeart/2005/8/layout/venn1"/>
    <dgm:cxn modelId="{9AB275C1-F726-4B34-97F2-9C2232E19232}" type="presOf" srcId="{310C0727-90B4-4280-91C1-AC33E2B6D984}" destId="{F283B644-F328-4D97-BE9F-F0C1BB076E8A}" srcOrd="1" destOrd="0" presId="urn:microsoft.com/office/officeart/2005/8/layout/venn1"/>
    <dgm:cxn modelId="{76AEBC62-5508-4154-A585-051BD3A343A3}" srcId="{33985928-2581-4DBE-B5C7-626BBCB194CF}" destId="{6D42AB30-93A6-491E-AE1B-EF8AFD3274AD}" srcOrd="2" destOrd="0" parTransId="{E7ABC420-27F6-4763-A067-D229B1597D14}" sibTransId="{55944CAB-937F-47FC-AB2C-D36796FC82B7}"/>
    <dgm:cxn modelId="{C3E06318-3E59-4576-B248-E4104150DB31}" type="presOf" srcId="{33985928-2581-4DBE-B5C7-626BBCB194CF}" destId="{B1AEC4E3-2B99-45A6-8F45-E6B66314711F}" srcOrd="0" destOrd="0" presId="urn:microsoft.com/office/officeart/2005/8/layout/venn1"/>
    <dgm:cxn modelId="{ED456AA9-0E36-4D7C-9FDB-94AB38767065}" type="presOf" srcId="{6D42AB30-93A6-491E-AE1B-EF8AFD3274AD}" destId="{0D379708-03E2-402E-8AA5-3808E2A60BAE}" srcOrd="0" destOrd="0" presId="urn:microsoft.com/office/officeart/2005/8/layout/venn1"/>
    <dgm:cxn modelId="{FE238F19-4569-4E7E-9918-879438A87086}" srcId="{33985928-2581-4DBE-B5C7-626BBCB194CF}" destId="{310C0727-90B4-4280-91C1-AC33E2B6D984}" srcOrd="0" destOrd="0" parTransId="{C9D0D413-F868-4812-8A88-6EA8D0717B7B}" sibTransId="{15835440-B5B5-423E-ABD6-D84716112143}"/>
    <dgm:cxn modelId="{35955061-62B5-48D8-AA40-E85D16DCC297}" srcId="{33985928-2581-4DBE-B5C7-626BBCB194CF}" destId="{CCC1B5DC-49B0-41C3-BF2E-87271AE18AA0}" srcOrd="1" destOrd="0" parTransId="{0E4A6B36-0B77-445F-8063-8CBA9F438162}" sibTransId="{8E60F9FC-8448-41DC-A570-6BF419ED4864}"/>
    <dgm:cxn modelId="{7FAA6413-15D2-4A33-8A24-769E23441918}" type="presOf" srcId="{CCC1B5DC-49B0-41C3-BF2E-87271AE18AA0}" destId="{A0AADD5A-2AD3-4362-90E3-4C741DDC5D53}" srcOrd="1" destOrd="0" presId="urn:microsoft.com/office/officeart/2005/8/layout/venn1"/>
    <dgm:cxn modelId="{301C9E8C-4A60-4CE5-8ECD-3DE96B3273C3}" type="presOf" srcId="{6D42AB30-93A6-491E-AE1B-EF8AFD3274AD}" destId="{E45CBF8D-2875-4B5D-9B75-721D0704947E}" srcOrd="1" destOrd="0" presId="urn:microsoft.com/office/officeart/2005/8/layout/venn1"/>
    <dgm:cxn modelId="{54576FCE-01F6-410E-A583-F6C73B469CDA}" type="presOf" srcId="{310C0727-90B4-4280-91C1-AC33E2B6D984}" destId="{1E3C2779-A4EF-4C93-A3CC-8E096B9F6324}" srcOrd="0" destOrd="0" presId="urn:microsoft.com/office/officeart/2005/8/layout/venn1"/>
    <dgm:cxn modelId="{CDC0F0FB-3116-4781-89C4-2A3749FA7CDF}" type="presParOf" srcId="{B1AEC4E3-2B99-45A6-8F45-E6B66314711F}" destId="{1E3C2779-A4EF-4C93-A3CC-8E096B9F6324}" srcOrd="0" destOrd="0" presId="urn:microsoft.com/office/officeart/2005/8/layout/venn1"/>
    <dgm:cxn modelId="{EAC76AB5-F03E-403F-8D46-911E9974C25C}" type="presParOf" srcId="{B1AEC4E3-2B99-45A6-8F45-E6B66314711F}" destId="{F283B644-F328-4D97-BE9F-F0C1BB076E8A}" srcOrd="1" destOrd="0" presId="urn:microsoft.com/office/officeart/2005/8/layout/venn1"/>
    <dgm:cxn modelId="{58E07215-AA3C-4638-B76A-B723B98B3577}" type="presParOf" srcId="{B1AEC4E3-2B99-45A6-8F45-E6B66314711F}" destId="{26E16B1D-D665-4A28-B79F-2EC7C9386B24}" srcOrd="2" destOrd="0" presId="urn:microsoft.com/office/officeart/2005/8/layout/venn1"/>
    <dgm:cxn modelId="{75D8C733-1312-4E39-A6A3-163224B2A946}" type="presParOf" srcId="{B1AEC4E3-2B99-45A6-8F45-E6B66314711F}" destId="{A0AADD5A-2AD3-4362-90E3-4C741DDC5D53}" srcOrd="3" destOrd="0" presId="urn:microsoft.com/office/officeart/2005/8/layout/venn1"/>
    <dgm:cxn modelId="{D98C0974-6113-489F-A462-8FE566AE8077}" type="presParOf" srcId="{B1AEC4E3-2B99-45A6-8F45-E6B66314711F}" destId="{0D379708-03E2-402E-8AA5-3808E2A60BAE}" srcOrd="4" destOrd="0" presId="urn:microsoft.com/office/officeart/2005/8/layout/venn1"/>
    <dgm:cxn modelId="{135009A0-F601-41E9-958D-0A83DDECD708}" type="presParOf" srcId="{B1AEC4E3-2B99-45A6-8F45-E6B66314711F}" destId="{E45CBF8D-2875-4B5D-9B75-721D0704947E}" srcOrd="5" destOrd="0" presId="urn:microsoft.com/office/officeart/2005/8/layout/venn1"/>
  </dgm:cxnLst>
  <dgm:bg/>
  <dgm:whole>
    <a:ln w="28575"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3985928-2581-4DBE-B5C7-626BBCB194CF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310C0727-90B4-4280-91C1-AC33E2B6D984}">
      <dgm:prSet phldrT="[Texto]"/>
      <dgm:spPr/>
      <dgm:t>
        <a:bodyPr/>
        <a:lstStyle/>
        <a:p>
          <a:endParaRPr lang="es-MX" dirty="0"/>
        </a:p>
      </dgm:t>
    </dgm:pt>
    <dgm:pt modelId="{C9D0D413-F868-4812-8A88-6EA8D0717B7B}" type="parTrans" cxnId="{FE238F19-4569-4E7E-9918-879438A87086}">
      <dgm:prSet/>
      <dgm:spPr/>
      <dgm:t>
        <a:bodyPr/>
        <a:lstStyle/>
        <a:p>
          <a:endParaRPr lang="es-MX"/>
        </a:p>
      </dgm:t>
    </dgm:pt>
    <dgm:pt modelId="{15835440-B5B5-423E-ABD6-D84716112143}" type="sibTrans" cxnId="{FE238F19-4569-4E7E-9918-879438A87086}">
      <dgm:prSet/>
      <dgm:spPr/>
      <dgm:t>
        <a:bodyPr/>
        <a:lstStyle/>
        <a:p>
          <a:endParaRPr lang="es-MX"/>
        </a:p>
      </dgm:t>
    </dgm:pt>
    <dgm:pt modelId="{CCC1B5DC-49B0-41C3-BF2E-87271AE18AA0}">
      <dgm:prSet phldrT="[Texto]"/>
      <dgm:spPr/>
      <dgm:t>
        <a:bodyPr/>
        <a:lstStyle/>
        <a:p>
          <a:endParaRPr lang="es-MX" dirty="0"/>
        </a:p>
      </dgm:t>
    </dgm:pt>
    <dgm:pt modelId="{0E4A6B36-0B77-445F-8063-8CBA9F438162}" type="parTrans" cxnId="{35955061-62B5-48D8-AA40-E85D16DCC297}">
      <dgm:prSet/>
      <dgm:spPr/>
      <dgm:t>
        <a:bodyPr/>
        <a:lstStyle/>
        <a:p>
          <a:endParaRPr lang="es-MX"/>
        </a:p>
      </dgm:t>
    </dgm:pt>
    <dgm:pt modelId="{8E60F9FC-8448-41DC-A570-6BF419ED4864}" type="sibTrans" cxnId="{35955061-62B5-48D8-AA40-E85D16DCC297}">
      <dgm:prSet/>
      <dgm:spPr/>
      <dgm:t>
        <a:bodyPr/>
        <a:lstStyle/>
        <a:p>
          <a:endParaRPr lang="es-MX"/>
        </a:p>
      </dgm:t>
    </dgm:pt>
    <dgm:pt modelId="{6D42AB30-93A6-491E-AE1B-EF8AFD3274AD}">
      <dgm:prSet phldrT="[Texto]"/>
      <dgm:spPr/>
      <dgm:t>
        <a:bodyPr/>
        <a:lstStyle/>
        <a:p>
          <a:endParaRPr lang="es-MX" dirty="0"/>
        </a:p>
      </dgm:t>
    </dgm:pt>
    <dgm:pt modelId="{E7ABC420-27F6-4763-A067-D229B1597D14}" type="parTrans" cxnId="{76AEBC62-5508-4154-A585-051BD3A343A3}">
      <dgm:prSet/>
      <dgm:spPr/>
      <dgm:t>
        <a:bodyPr/>
        <a:lstStyle/>
        <a:p>
          <a:endParaRPr lang="es-MX"/>
        </a:p>
      </dgm:t>
    </dgm:pt>
    <dgm:pt modelId="{55944CAB-937F-47FC-AB2C-D36796FC82B7}" type="sibTrans" cxnId="{76AEBC62-5508-4154-A585-051BD3A343A3}">
      <dgm:prSet/>
      <dgm:spPr/>
      <dgm:t>
        <a:bodyPr/>
        <a:lstStyle/>
        <a:p>
          <a:endParaRPr lang="es-MX"/>
        </a:p>
      </dgm:t>
    </dgm:pt>
    <dgm:pt modelId="{B1AEC4E3-2B99-45A6-8F45-E6B66314711F}" type="pres">
      <dgm:prSet presAssocID="{33985928-2581-4DBE-B5C7-626BBCB194CF}" presName="compositeShape" presStyleCnt="0">
        <dgm:presLayoutVars>
          <dgm:chMax val="7"/>
          <dgm:dir/>
          <dgm:resizeHandles val="exact"/>
        </dgm:presLayoutVars>
      </dgm:prSet>
      <dgm:spPr/>
    </dgm:pt>
    <dgm:pt modelId="{1E3C2779-A4EF-4C93-A3CC-8E096B9F6324}" type="pres">
      <dgm:prSet presAssocID="{310C0727-90B4-4280-91C1-AC33E2B6D984}" presName="circ1" presStyleLbl="vennNode1" presStyleIdx="0" presStyleCnt="3" custLinFactNeighborX="-27719" custLinFactNeighborY="8806"/>
      <dgm:spPr/>
      <dgm:t>
        <a:bodyPr/>
        <a:lstStyle/>
        <a:p>
          <a:endParaRPr lang="es-MX"/>
        </a:p>
      </dgm:t>
    </dgm:pt>
    <dgm:pt modelId="{F283B644-F328-4D97-BE9F-F0C1BB076E8A}" type="pres">
      <dgm:prSet presAssocID="{310C0727-90B4-4280-91C1-AC33E2B6D98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E16B1D-D665-4A28-B79F-2EC7C9386B24}" type="pres">
      <dgm:prSet presAssocID="{CCC1B5DC-49B0-41C3-BF2E-87271AE18AA0}" presName="circ2" presStyleLbl="vennNode1" presStyleIdx="1" presStyleCnt="3" custLinFactNeighborX="9412" custLinFactNeighborY="-51907"/>
      <dgm:spPr/>
      <dgm:t>
        <a:bodyPr/>
        <a:lstStyle/>
        <a:p>
          <a:endParaRPr lang="es-MX"/>
        </a:p>
      </dgm:t>
    </dgm:pt>
    <dgm:pt modelId="{A0AADD5A-2AD3-4362-90E3-4C741DDC5D53}" type="pres">
      <dgm:prSet presAssocID="{CCC1B5DC-49B0-41C3-BF2E-87271AE18AA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379708-03E2-402E-8AA5-3808E2A60BAE}" type="pres">
      <dgm:prSet presAssocID="{6D42AB30-93A6-491E-AE1B-EF8AFD3274AD}" presName="circ3" presStyleLbl="vennNode1" presStyleIdx="2" presStyleCnt="3" custLinFactNeighborX="51367" custLinFactNeighborY="-1907"/>
      <dgm:spPr/>
      <dgm:t>
        <a:bodyPr/>
        <a:lstStyle/>
        <a:p>
          <a:endParaRPr lang="es-MX"/>
        </a:p>
      </dgm:t>
    </dgm:pt>
    <dgm:pt modelId="{E45CBF8D-2875-4B5D-9B75-721D0704947E}" type="pres">
      <dgm:prSet presAssocID="{6D42AB30-93A6-491E-AE1B-EF8AFD3274A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6BC9B78-40B6-41C2-A67A-629B02FC477C}" type="presOf" srcId="{6D42AB30-93A6-491E-AE1B-EF8AFD3274AD}" destId="{0D379708-03E2-402E-8AA5-3808E2A60BAE}" srcOrd="0" destOrd="0" presId="urn:microsoft.com/office/officeart/2005/8/layout/venn1"/>
    <dgm:cxn modelId="{9DB2E9F3-65EE-4C5D-BD0E-09C3B5805DC7}" type="presOf" srcId="{310C0727-90B4-4280-91C1-AC33E2B6D984}" destId="{F283B644-F328-4D97-BE9F-F0C1BB076E8A}" srcOrd="1" destOrd="0" presId="urn:microsoft.com/office/officeart/2005/8/layout/venn1"/>
    <dgm:cxn modelId="{E85E8AD7-A81A-4BCC-AEA4-313C220B4723}" type="presOf" srcId="{33985928-2581-4DBE-B5C7-626BBCB194CF}" destId="{B1AEC4E3-2B99-45A6-8F45-E6B66314711F}" srcOrd="0" destOrd="0" presId="urn:microsoft.com/office/officeart/2005/8/layout/venn1"/>
    <dgm:cxn modelId="{8C1960E9-4AC0-4208-A6FB-46825203907E}" type="presOf" srcId="{CCC1B5DC-49B0-41C3-BF2E-87271AE18AA0}" destId="{26E16B1D-D665-4A28-B79F-2EC7C9386B24}" srcOrd="0" destOrd="0" presId="urn:microsoft.com/office/officeart/2005/8/layout/venn1"/>
    <dgm:cxn modelId="{35955061-62B5-48D8-AA40-E85D16DCC297}" srcId="{33985928-2581-4DBE-B5C7-626BBCB194CF}" destId="{CCC1B5DC-49B0-41C3-BF2E-87271AE18AA0}" srcOrd="1" destOrd="0" parTransId="{0E4A6B36-0B77-445F-8063-8CBA9F438162}" sibTransId="{8E60F9FC-8448-41DC-A570-6BF419ED4864}"/>
    <dgm:cxn modelId="{92DC09F4-B4B1-44E8-85F5-02B722E378DE}" type="presOf" srcId="{CCC1B5DC-49B0-41C3-BF2E-87271AE18AA0}" destId="{A0AADD5A-2AD3-4362-90E3-4C741DDC5D53}" srcOrd="1" destOrd="0" presId="urn:microsoft.com/office/officeart/2005/8/layout/venn1"/>
    <dgm:cxn modelId="{76AEBC62-5508-4154-A585-051BD3A343A3}" srcId="{33985928-2581-4DBE-B5C7-626BBCB194CF}" destId="{6D42AB30-93A6-491E-AE1B-EF8AFD3274AD}" srcOrd="2" destOrd="0" parTransId="{E7ABC420-27F6-4763-A067-D229B1597D14}" sibTransId="{55944CAB-937F-47FC-AB2C-D36796FC82B7}"/>
    <dgm:cxn modelId="{06B316B8-B7E5-42F2-B29A-7AA8A1DB1566}" type="presOf" srcId="{6D42AB30-93A6-491E-AE1B-EF8AFD3274AD}" destId="{E45CBF8D-2875-4B5D-9B75-721D0704947E}" srcOrd="1" destOrd="0" presId="urn:microsoft.com/office/officeart/2005/8/layout/venn1"/>
    <dgm:cxn modelId="{5D8CBF7F-8D1D-46E8-A94B-9AFC1CE68DF0}" type="presOf" srcId="{310C0727-90B4-4280-91C1-AC33E2B6D984}" destId="{1E3C2779-A4EF-4C93-A3CC-8E096B9F6324}" srcOrd="0" destOrd="0" presId="urn:microsoft.com/office/officeart/2005/8/layout/venn1"/>
    <dgm:cxn modelId="{FE238F19-4569-4E7E-9918-879438A87086}" srcId="{33985928-2581-4DBE-B5C7-626BBCB194CF}" destId="{310C0727-90B4-4280-91C1-AC33E2B6D984}" srcOrd="0" destOrd="0" parTransId="{C9D0D413-F868-4812-8A88-6EA8D0717B7B}" sibTransId="{15835440-B5B5-423E-ABD6-D84716112143}"/>
    <dgm:cxn modelId="{C8D71302-1484-498D-B084-8726EF8282A1}" type="presParOf" srcId="{B1AEC4E3-2B99-45A6-8F45-E6B66314711F}" destId="{1E3C2779-A4EF-4C93-A3CC-8E096B9F6324}" srcOrd="0" destOrd="0" presId="urn:microsoft.com/office/officeart/2005/8/layout/venn1"/>
    <dgm:cxn modelId="{18269276-08AB-4692-A0EC-7198C7ACD145}" type="presParOf" srcId="{B1AEC4E3-2B99-45A6-8F45-E6B66314711F}" destId="{F283B644-F328-4D97-BE9F-F0C1BB076E8A}" srcOrd="1" destOrd="0" presId="urn:microsoft.com/office/officeart/2005/8/layout/venn1"/>
    <dgm:cxn modelId="{61E4AD1B-9889-4D79-9F3E-705D404D743D}" type="presParOf" srcId="{B1AEC4E3-2B99-45A6-8F45-E6B66314711F}" destId="{26E16B1D-D665-4A28-B79F-2EC7C9386B24}" srcOrd="2" destOrd="0" presId="urn:microsoft.com/office/officeart/2005/8/layout/venn1"/>
    <dgm:cxn modelId="{8EC98699-B70A-4C54-8E76-BA997C08A3A6}" type="presParOf" srcId="{B1AEC4E3-2B99-45A6-8F45-E6B66314711F}" destId="{A0AADD5A-2AD3-4362-90E3-4C741DDC5D53}" srcOrd="3" destOrd="0" presId="urn:microsoft.com/office/officeart/2005/8/layout/venn1"/>
    <dgm:cxn modelId="{DA0EA136-DB36-4A25-A972-339A27510990}" type="presParOf" srcId="{B1AEC4E3-2B99-45A6-8F45-E6B66314711F}" destId="{0D379708-03E2-402E-8AA5-3808E2A60BAE}" srcOrd="4" destOrd="0" presId="urn:microsoft.com/office/officeart/2005/8/layout/venn1"/>
    <dgm:cxn modelId="{6D9DF083-846C-478F-BD43-6927D3A1602E}" type="presParOf" srcId="{B1AEC4E3-2B99-45A6-8F45-E6B66314711F}" destId="{E45CBF8D-2875-4B5D-9B75-721D0704947E}" srcOrd="5" destOrd="0" presId="urn:microsoft.com/office/officeart/2005/8/layout/venn1"/>
  </dgm:cxnLst>
  <dgm:bg/>
  <dgm:whole>
    <a:ln w="28575"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6DC601B-226B-4D9B-909B-A8AFDC63A6D3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2E47A04B-54A1-4A80-9371-212A66C31035}">
      <dgm:prSet phldrT="[Texto]" custT="1"/>
      <dgm:spPr/>
      <dgm:t>
        <a:bodyPr/>
        <a:lstStyle/>
        <a:p>
          <a:endParaRPr lang="es-MX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6757E4-9D8B-4F0B-A4BE-279C9A881B51}" type="parTrans" cxnId="{0CCA2C57-A846-443C-A092-09526784536E}">
      <dgm:prSet/>
      <dgm:spPr/>
      <dgm:t>
        <a:bodyPr/>
        <a:lstStyle/>
        <a:p>
          <a:endParaRPr lang="es-MX"/>
        </a:p>
      </dgm:t>
    </dgm:pt>
    <dgm:pt modelId="{27BBD9FB-EB43-4FD6-99F1-EA239D59D038}" type="sibTrans" cxnId="{0CCA2C57-A846-443C-A092-09526784536E}">
      <dgm:prSet/>
      <dgm:spPr/>
      <dgm:t>
        <a:bodyPr/>
        <a:lstStyle/>
        <a:p>
          <a:endParaRPr lang="es-MX"/>
        </a:p>
      </dgm:t>
    </dgm:pt>
    <dgm:pt modelId="{C2442EF3-AA6E-46C2-A941-BA5632581DC8}">
      <dgm:prSet phldrT="[Texto]"/>
      <dgm:spPr/>
      <dgm:t>
        <a:bodyPr/>
        <a:lstStyle/>
        <a:p>
          <a:endParaRPr lang="es-MX" dirty="0"/>
        </a:p>
      </dgm:t>
    </dgm:pt>
    <dgm:pt modelId="{AE9E6DF4-2D50-4AFC-82F4-80C0F4DF091B}" type="parTrans" cxnId="{51D20CA3-3E4B-407D-BCAE-D327B0E2D172}">
      <dgm:prSet/>
      <dgm:spPr/>
      <dgm:t>
        <a:bodyPr/>
        <a:lstStyle/>
        <a:p>
          <a:endParaRPr lang="es-MX"/>
        </a:p>
      </dgm:t>
    </dgm:pt>
    <dgm:pt modelId="{DF659096-FC77-43D9-B342-831465E21615}" type="sibTrans" cxnId="{51D20CA3-3E4B-407D-BCAE-D327B0E2D172}">
      <dgm:prSet/>
      <dgm:spPr/>
      <dgm:t>
        <a:bodyPr/>
        <a:lstStyle/>
        <a:p>
          <a:endParaRPr lang="es-MX"/>
        </a:p>
      </dgm:t>
    </dgm:pt>
    <dgm:pt modelId="{489FBEE7-B737-43F8-9720-67BA09DBACAF}">
      <dgm:prSet phldrT="[Texto]" custT="1"/>
      <dgm:spPr/>
      <dgm:t>
        <a:bodyPr/>
        <a:lstStyle/>
        <a:p>
          <a:pPr algn="ctr"/>
          <a:endParaRPr lang="es-MX" sz="28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endParaRPr lang="es-MX" sz="2800" b="1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20BDE4-3A33-46ED-8A0D-9E7FB4047E20}" type="sibTrans" cxnId="{7C6627BF-F9BA-46A3-A838-A2211E6FB74C}">
      <dgm:prSet/>
      <dgm:spPr/>
      <dgm:t>
        <a:bodyPr/>
        <a:lstStyle/>
        <a:p>
          <a:endParaRPr lang="es-MX"/>
        </a:p>
      </dgm:t>
    </dgm:pt>
    <dgm:pt modelId="{3D6A069F-AFD7-4E30-976B-97A874D8DCBF}" type="parTrans" cxnId="{7C6627BF-F9BA-46A3-A838-A2211E6FB74C}">
      <dgm:prSet/>
      <dgm:spPr/>
      <dgm:t>
        <a:bodyPr/>
        <a:lstStyle/>
        <a:p>
          <a:endParaRPr lang="es-MX"/>
        </a:p>
      </dgm:t>
    </dgm:pt>
    <dgm:pt modelId="{BA012AB9-1E46-470E-B34B-3696A0F8EF8C}" type="pres">
      <dgm:prSet presAssocID="{66DC601B-226B-4D9B-909B-A8AFDC63A6D3}" presName="compositeShape" presStyleCnt="0">
        <dgm:presLayoutVars>
          <dgm:chMax val="7"/>
          <dgm:dir/>
          <dgm:resizeHandles val="exact"/>
        </dgm:presLayoutVars>
      </dgm:prSet>
      <dgm:spPr/>
    </dgm:pt>
    <dgm:pt modelId="{2F3DBBC7-0FD1-487E-B893-9E21B3F01BEB}" type="pres">
      <dgm:prSet presAssocID="{2E47A04B-54A1-4A80-9371-212A66C31035}" presName="circ1" presStyleLbl="vennNode1" presStyleIdx="0" presStyleCnt="3" custLinFactNeighborX="26817" custLinFactNeighborY="10088"/>
      <dgm:spPr/>
      <dgm:t>
        <a:bodyPr/>
        <a:lstStyle/>
        <a:p>
          <a:endParaRPr lang="es-MX"/>
        </a:p>
      </dgm:t>
    </dgm:pt>
    <dgm:pt modelId="{2FD5A6AD-6CF3-4AFF-BB8F-116F8A811241}" type="pres">
      <dgm:prSet presAssocID="{2E47A04B-54A1-4A80-9371-212A66C3103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079FD9-AD0F-46B7-945A-FED22D3B7016}" type="pres">
      <dgm:prSet presAssocID="{489FBEE7-B737-43F8-9720-67BA09DBACAF}" presName="circ2" presStyleLbl="vennNode1" presStyleIdx="1" presStyleCnt="3" custScaleY="98244" custLinFactNeighborX="-38321" custLinFactNeighborY="-2529"/>
      <dgm:spPr/>
      <dgm:t>
        <a:bodyPr/>
        <a:lstStyle/>
        <a:p>
          <a:endParaRPr lang="es-MX"/>
        </a:p>
      </dgm:t>
    </dgm:pt>
    <dgm:pt modelId="{080BBF19-2C80-4C46-B39B-E144F4D8AB84}" type="pres">
      <dgm:prSet presAssocID="{489FBEE7-B737-43F8-9720-67BA09DBACA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90E485-AF0C-4B1E-9E65-D8143809A83F}" type="pres">
      <dgm:prSet presAssocID="{C2442EF3-AA6E-46C2-A941-BA5632581DC8}" presName="circ3" presStyleLbl="vennNode1" presStyleIdx="2" presStyleCnt="3" custLinFactNeighborX="7379" custLinFactNeighborY="-50931"/>
      <dgm:spPr/>
      <dgm:t>
        <a:bodyPr/>
        <a:lstStyle/>
        <a:p>
          <a:endParaRPr lang="es-MX"/>
        </a:p>
      </dgm:t>
    </dgm:pt>
    <dgm:pt modelId="{B7FBF377-1BB9-4A7D-A89F-35EA34C90099}" type="pres">
      <dgm:prSet presAssocID="{C2442EF3-AA6E-46C2-A941-BA5632581DC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6627BF-F9BA-46A3-A838-A2211E6FB74C}" srcId="{66DC601B-226B-4D9B-909B-A8AFDC63A6D3}" destId="{489FBEE7-B737-43F8-9720-67BA09DBACAF}" srcOrd="1" destOrd="0" parTransId="{3D6A069F-AFD7-4E30-976B-97A874D8DCBF}" sibTransId="{3620BDE4-3A33-46ED-8A0D-9E7FB4047E20}"/>
    <dgm:cxn modelId="{0010E260-D2A7-4240-8049-F5054FEEC09F}" type="presOf" srcId="{66DC601B-226B-4D9B-909B-A8AFDC63A6D3}" destId="{BA012AB9-1E46-470E-B34B-3696A0F8EF8C}" srcOrd="0" destOrd="0" presId="urn:microsoft.com/office/officeart/2005/8/layout/venn1"/>
    <dgm:cxn modelId="{8F939384-E680-4CCF-9D63-E57BDB2766D8}" type="presOf" srcId="{2E47A04B-54A1-4A80-9371-212A66C31035}" destId="{2FD5A6AD-6CF3-4AFF-BB8F-116F8A811241}" srcOrd="1" destOrd="0" presId="urn:microsoft.com/office/officeart/2005/8/layout/venn1"/>
    <dgm:cxn modelId="{78A5041C-D3D3-492A-999E-1E6704FC62D1}" type="presOf" srcId="{C2442EF3-AA6E-46C2-A941-BA5632581DC8}" destId="{5D90E485-AF0C-4B1E-9E65-D8143809A83F}" srcOrd="0" destOrd="0" presId="urn:microsoft.com/office/officeart/2005/8/layout/venn1"/>
    <dgm:cxn modelId="{0CCA2C57-A846-443C-A092-09526784536E}" srcId="{66DC601B-226B-4D9B-909B-A8AFDC63A6D3}" destId="{2E47A04B-54A1-4A80-9371-212A66C31035}" srcOrd="0" destOrd="0" parTransId="{156757E4-9D8B-4F0B-A4BE-279C9A881B51}" sibTransId="{27BBD9FB-EB43-4FD6-99F1-EA239D59D038}"/>
    <dgm:cxn modelId="{72A95908-69A4-4CC8-A6DF-B42A0C299322}" type="presOf" srcId="{2E47A04B-54A1-4A80-9371-212A66C31035}" destId="{2F3DBBC7-0FD1-487E-B893-9E21B3F01BEB}" srcOrd="0" destOrd="0" presId="urn:microsoft.com/office/officeart/2005/8/layout/venn1"/>
    <dgm:cxn modelId="{D7355646-6391-475F-8376-C74EED85C4A3}" type="presOf" srcId="{C2442EF3-AA6E-46C2-A941-BA5632581DC8}" destId="{B7FBF377-1BB9-4A7D-A89F-35EA34C90099}" srcOrd="1" destOrd="0" presId="urn:microsoft.com/office/officeart/2005/8/layout/venn1"/>
    <dgm:cxn modelId="{FF815A35-52D7-4EB7-835E-ED131DFA0779}" type="presOf" srcId="{489FBEE7-B737-43F8-9720-67BA09DBACAF}" destId="{0B079FD9-AD0F-46B7-945A-FED22D3B7016}" srcOrd="0" destOrd="0" presId="urn:microsoft.com/office/officeart/2005/8/layout/venn1"/>
    <dgm:cxn modelId="{51D20CA3-3E4B-407D-BCAE-D327B0E2D172}" srcId="{66DC601B-226B-4D9B-909B-A8AFDC63A6D3}" destId="{C2442EF3-AA6E-46C2-A941-BA5632581DC8}" srcOrd="2" destOrd="0" parTransId="{AE9E6DF4-2D50-4AFC-82F4-80C0F4DF091B}" sibTransId="{DF659096-FC77-43D9-B342-831465E21615}"/>
    <dgm:cxn modelId="{2D98ABD5-15F5-4ED1-8419-BD2A865DF4DD}" type="presOf" srcId="{489FBEE7-B737-43F8-9720-67BA09DBACAF}" destId="{080BBF19-2C80-4C46-B39B-E144F4D8AB84}" srcOrd="1" destOrd="0" presId="urn:microsoft.com/office/officeart/2005/8/layout/venn1"/>
    <dgm:cxn modelId="{0F4AA768-F4FC-4303-97D8-83821868A707}" type="presParOf" srcId="{BA012AB9-1E46-470E-B34B-3696A0F8EF8C}" destId="{2F3DBBC7-0FD1-487E-B893-9E21B3F01BEB}" srcOrd="0" destOrd="0" presId="urn:microsoft.com/office/officeart/2005/8/layout/venn1"/>
    <dgm:cxn modelId="{8CA5F9E8-3914-47F1-A538-AD6D1FF72922}" type="presParOf" srcId="{BA012AB9-1E46-470E-B34B-3696A0F8EF8C}" destId="{2FD5A6AD-6CF3-4AFF-BB8F-116F8A811241}" srcOrd="1" destOrd="0" presId="urn:microsoft.com/office/officeart/2005/8/layout/venn1"/>
    <dgm:cxn modelId="{CE4AF5E2-A201-49E8-9690-2679D0A64BAC}" type="presParOf" srcId="{BA012AB9-1E46-470E-B34B-3696A0F8EF8C}" destId="{0B079FD9-AD0F-46B7-945A-FED22D3B7016}" srcOrd="2" destOrd="0" presId="urn:microsoft.com/office/officeart/2005/8/layout/venn1"/>
    <dgm:cxn modelId="{79ED137F-8980-40DC-831B-BF5E261BE086}" type="presParOf" srcId="{BA012AB9-1E46-470E-B34B-3696A0F8EF8C}" destId="{080BBF19-2C80-4C46-B39B-E144F4D8AB84}" srcOrd="3" destOrd="0" presId="urn:microsoft.com/office/officeart/2005/8/layout/venn1"/>
    <dgm:cxn modelId="{1FE942D6-6F7D-4C7E-9835-93FA52476D12}" type="presParOf" srcId="{BA012AB9-1E46-470E-B34B-3696A0F8EF8C}" destId="{5D90E485-AF0C-4B1E-9E65-D8143809A83F}" srcOrd="4" destOrd="0" presId="urn:microsoft.com/office/officeart/2005/8/layout/venn1"/>
    <dgm:cxn modelId="{1128E069-6D30-479D-AF02-0AC398182220}" type="presParOf" srcId="{BA012AB9-1E46-470E-B34B-3696A0F8EF8C}" destId="{B7FBF377-1BB9-4A7D-A89F-35EA34C90099}" srcOrd="5" destOrd="0" presId="urn:microsoft.com/office/officeart/2005/8/layout/venn1"/>
  </dgm:cxnLst>
  <dgm:bg>
    <a:solidFill>
      <a:schemeClr val="bg2">
        <a:lumMod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CA2F0B-5446-4D31-9E1C-4DA989CF300E}" type="doc">
      <dgm:prSet loTypeId="urn:microsoft.com/office/officeart/2005/8/layout/venn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437C8D3-B00B-41C0-BA8E-FB8DF5B4119E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4000" b="0" dirty="0" smtClean="0">
              <a:latin typeface="Algerian" panose="04020705040A02060702" pitchFamily="82" charset="0"/>
            </a:rPr>
            <a:t>Q</a:t>
          </a:r>
          <a:endParaRPr lang="es-MX" sz="4000" b="0" dirty="0"/>
        </a:p>
      </dgm:t>
    </dgm:pt>
    <dgm:pt modelId="{E1BAD43E-44BA-4773-928C-65936895C26A}" type="parTrans" cxnId="{FD7074EF-90FA-43AE-81C1-B2BFFBBBAD21}">
      <dgm:prSet/>
      <dgm:spPr/>
      <dgm:t>
        <a:bodyPr/>
        <a:lstStyle/>
        <a:p>
          <a:endParaRPr lang="es-MX"/>
        </a:p>
      </dgm:t>
    </dgm:pt>
    <dgm:pt modelId="{F4384C01-755C-4C1B-91B3-6B836B0992DD}" type="sibTrans" cxnId="{FD7074EF-90FA-43AE-81C1-B2BFFBBBAD21}">
      <dgm:prSet/>
      <dgm:spPr/>
      <dgm:t>
        <a:bodyPr/>
        <a:lstStyle/>
        <a:p>
          <a:endParaRPr lang="es-MX"/>
        </a:p>
      </dgm:t>
    </dgm:pt>
    <dgm:pt modelId="{B5333A61-AEAE-42D7-8739-DC7AD02039AC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4000" b="1" dirty="0" smtClean="0">
              <a:latin typeface="Algerian" panose="04020705040A02060702" pitchFamily="82" charset="0"/>
            </a:rPr>
            <a:t>z</a:t>
          </a:r>
        </a:p>
      </dgm:t>
    </dgm:pt>
    <dgm:pt modelId="{A4EAA9FE-A475-46F8-B0D0-30739AA73B4A}" type="parTrans" cxnId="{D27CFC8F-9CE4-48CE-BC42-920519EC3228}">
      <dgm:prSet/>
      <dgm:spPr/>
      <dgm:t>
        <a:bodyPr/>
        <a:lstStyle/>
        <a:p>
          <a:endParaRPr lang="es-MX"/>
        </a:p>
      </dgm:t>
    </dgm:pt>
    <dgm:pt modelId="{D96A95A8-68E0-4D2C-B431-4C95F4F63D87}" type="sibTrans" cxnId="{D27CFC8F-9CE4-48CE-BC42-920519EC3228}">
      <dgm:prSet/>
      <dgm:spPr/>
      <dgm:t>
        <a:bodyPr/>
        <a:lstStyle/>
        <a:p>
          <a:endParaRPr lang="es-MX"/>
        </a:p>
      </dgm:t>
    </dgm:pt>
    <dgm:pt modelId="{894EA4A6-91BC-4C83-B638-7DCDA84BD295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4000" dirty="0" smtClean="0">
              <a:latin typeface="Algerian" panose="04020705040A02060702" pitchFamily="82" charset="0"/>
            </a:rPr>
            <a:t>N</a:t>
          </a:r>
        </a:p>
      </dgm:t>
    </dgm:pt>
    <dgm:pt modelId="{12D4F3AC-3E31-4D6F-8A44-2B2C52882597}" type="parTrans" cxnId="{D8699E18-01E8-4E32-AA6D-3A87898CE55D}">
      <dgm:prSet/>
      <dgm:spPr/>
      <dgm:t>
        <a:bodyPr/>
        <a:lstStyle/>
        <a:p>
          <a:endParaRPr lang="es-MX"/>
        </a:p>
      </dgm:t>
    </dgm:pt>
    <dgm:pt modelId="{734162D7-8456-4F20-98DD-397D4272D471}" type="sibTrans" cxnId="{D8699E18-01E8-4E32-AA6D-3A87898CE55D}">
      <dgm:prSet/>
      <dgm:spPr/>
      <dgm:t>
        <a:bodyPr/>
        <a:lstStyle/>
        <a:p>
          <a:endParaRPr lang="es-MX"/>
        </a:p>
      </dgm:t>
    </dgm:pt>
    <dgm:pt modelId="{DCEE30F8-F8EE-4468-9D3E-1F88BCA30A9A}" type="pres">
      <dgm:prSet presAssocID="{74CA2F0B-5446-4D31-9E1C-4DA989CF300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F77D5D-702F-458D-ACEB-F5DFBC426FF5}" type="pres">
      <dgm:prSet presAssocID="{74CA2F0B-5446-4D31-9E1C-4DA989CF300E}" presName="comp1" presStyleCnt="0"/>
      <dgm:spPr/>
    </dgm:pt>
    <dgm:pt modelId="{7A616E33-4B87-4A8D-8773-175ECF037162}" type="pres">
      <dgm:prSet presAssocID="{74CA2F0B-5446-4D31-9E1C-4DA989CF300E}" presName="circle1" presStyleLbl="node1" presStyleIdx="0" presStyleCnt="3" custScaleX="169939" custLinFactNeighborX="-24203" custLinFactNeighborY="-4901"/>
      <dgm:spPr/>
      <dgm:t>
        <a:bodyPr/>
        <a:lstStyle/>
        <a:p>
          <a:endParaRPr lang="es-MX"/>
        </a:p>
      </dgm:t>
    </dgm:pt>
    <dgm:pt modelId="{537E96C6-A156-4111-83A0-D01285A2859F}" type="pres">
      <dgm:prSet presAssocID="{74CA2F0B-5446-4D31-9E1C-4DA989CF300E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D8D589-FB08-4551-8E0C-6A7F0F739C2C}" type="pres">
      <dgm:prSet presAssocID="{74CA2F0B-5446-4D31-9E1C-4DA989CF300E}" presName="comp2" presStyleCnt="0"/>
      <dgm:spPr/>
    </dgm:pt>
    <dgm:pt modelId="{59AAC47B-B19F-48E6-9C55-76D927D4A3D2}" type="pres">
      <dgm:prSet presAssocID="{74CA2F0B-5446-4D31-9E1C-4DA989CF300E}" presName="circle2" presStyleLbl="node1" presStyleIdx="1" presStyleCnt="3" custScaleX="192889" custScaleY="86332" custLinFactNeighborX="-34849" custLinFactNeighborY="-4440"/>
      <dgm:spPr/>
      <dgm:t>
        <a:bodyPr/>
        <a:lstStyle/>
        <a:p>
          <a:endParaRPr lang="es-MX"/>
        </a:p>
      </dgm:t>
    </dgm:pt>
    <dgm:pt modelId="{AF3552E1-9970-4A6C-A419-8196A4D9ADF8}" type="pres">
      <dgm:prSet presAssocID="{74CA2F0B-5446-4D31-9E1C-4DA989CF300E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9BAB5B-C098-400E-B503-2261BCB93DB3}" type="pres">
      <dgm:prSet presAssocID="{74CA2F0B-5446-4D31-9E1C-4DA989CF300E}" presName="comp3" presStyleCnt="0"/>
      <dgm:spPr/>
    </dgm:pt>
    <dgm:pt modelId="{38E6B91E-D3E0-402A-9F08-278C1A5B6221}" type="pres">
      <dgm:prSet presAssocID="{74CA2F0B-5446-4D31-9E1C-4DA989CF300E}" presName="circle3" presStyleLbl="node1" presStyleIdx="2" presStyleCnt="3" custScaleX="129259" custScaleY="69502" custLinFactNeighborX="-43438" custLinFactNeighborY="-15340"/>
      <dgm:spPr/>
      <dgm:t>
        <a:bodyPr/>
        <a:lstStyle/>
        <a:p>
          <a:endParaRPr lang="es-MX"/>
        </a:p>
      </dgm:t>
    </dgm:pt>
    <dgm:pt modelId="{11EEB98A-78FC-479F-B27B-843EE7430491}" type="pres">
      <dgm:prSet presAssocID="{74CA2F0B-5446-4D31-9E1C-4DA989CF300E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27CFC8F-9CE4-48CE-BC42-920519EC3228}" srcId="{74CA2F0B-5446-4D31-9E1C-4DA989CF300E}" destId="{B5333A61-AEAE-42D7-8739-DC7AD02039AC}" srcOrd="1" destOrd="0" parTransId="{A4EAA9FE-A475-46F8-B0D0-30739AA73B4A}" sibTransId="{D96A95A8-68E0-4D2C-B431-4C95F4F63D87}"/>
    <dgm:cxn modelId="{EA2ECA77-12AC-404E-8CAD-113CDEF5F4B8}" type="presOf" srcId="{894EA4A6-91BC-4C83-B638-7DCDA84BD295}" destId="{38E6B91E-D3E0-402A-9F08-278C1A5B6221}" srcOrd="0" destOrd="0" presId="urn:microsoft.com/office/officeart/2005/8/layout/venn2"/>
    <dgm:cxn modelId="{3955D97F-E2B1-41B0-B892-EC3E2048C97C}" type="presOf" srcId="{4437C8D3-B00B-41C0-BA8E-FB8DF5B4119E}" destId="{7A616E33-4B87-4A8D-8773-175ECF037162}" srcOrd="0" destOrd="0" presId="urn:microsoft.com/office/officeart/2005/8/layout/venn2"/>
    <dgm:cxn modelId="{85E56DA3-207B-483A-B4FC-DE7F07F6B187}" type="presOf" srcId="{B5333A61-AEAE-42D7-8739-DC7AD02039AC}" destId="{AF3552E1-9970-4A6C-A419-8196A4D9ADF8}" srcOrd="1" destOrd="0" presId="urn:microsoft.com/office/officeart/2005/8/layout/venn2"/>
    <dgm:cxn modelId="{DD159C22-D294-41ED-B917-0FF9F8B852E7}" type="presOf" srcId="{894EA4A6-91BC-4C83-B638-7DCDA84BD295}" destId="{11EEB98A-78FC-479F-B27B-843EE7430491}" srcOrd="1" destOrd="0" presId="urn:microsoft.com/office/officeart/2005/8/layout/venn2"/>
    <dgm:cxn modelId="{FD7074EF-90FA-43AE-81C1-B2BFFBBBAD21}" srcId="{74CA2F0B-5446-4D31-9E1C-4DA989CF300E}" destId="{4437C8D3-B00B-41C0-BA8E-FB8DF5B4119E}" srcOrd="0" destOrd="0" parTransId="{E1BAD43E-44BA-4773-928C-65936895C26A}" sibTransId="{F4384C01-755C-4C1B-91B3-6B836B0992DD}"/>
    <dgm:cxn modelId="{659B4B69-5D26-4A91-8A99-545E00363D74}" type="presOf" srcId="{4437C8D3-B00B-41C0-BA8E-FB8DF5B4119E}" destId="{537E96C6-A156-4111-83A0-D01285A2859F}" srcOrd="1" destOrd="0" presId="urn:microsoft.com/office/officeart/2005/8/layout/venn2"/>
    <dgm:cxn modelId="{F22E32F8-6204-4137-96F4-E676EE5147B0}" type="presOf" srcId="{74CA2F0B-5446-4D31-9E1C-4DA989CF300E}" destId="{DCEE30F8-F8EE-4468-9D3E-1F88BCA30A9A}" srcOrd="0" destOrd="0" presId="urn:microsoft.com/office/officeart/2005/8/layout/venn2"/>
    <dgm:cxn modelId="{D8699E18-01E8-4E32-AA6D-3A87898CE55D}" srcId="{74CA2F0B-5446-4D31-9E1C-4DA989CF300E}" destId="{894EA4A6-91BC-4C83-B638-7DCDA84BD295}" srcOrd="2" destOrd="0" parTransId="{12D4F3AC-3E31-4D6F-8A44-2B2C52882597}" sibTransId="{734162D7-8456-4F20-98DD-397D4272D471}"/>
    <dgm:cxn modelId="{B22F8E62-BCA4-40D0-92C2-3D63BA34FFFF}" type="presOf" srcId="{B5333A61-AEAE-42D7-8739-DC7AD02039AC}" destId="{59AAC47B-B19F-48E6-9C55-76D927D4A3D2}" srcOrd="0" destOrd="0" presId="urn:microsoft.com/office/officeart/2005/8/layout/venn2"/>
    <dgm:cxn modelId="{7BBE6B8F-F237-497F-A825-24DBB86997EE}" type="presParOf" srcId="{DCEE30F8-F8EE-4468-9D3E-1F88BCA30A9A}" destId="{68F77D5D-702F-458D-ACEB-F5DFBC426FF5}" srcOrd="0" destOrd="0" presId="urn:microsoft.com/office/officeart/2005/8/layout/venn2"/>
    <dgm:cxn modelId="{07384C8B-2356-4455-BAA7-1DC5EAAF3BC8}" type="presParOf" srcId="{68F77D5D-702F-458D-ACEB-F5DFBC426FF5}" destId="{7A616E33-4B87-4A8D-8773-175ECF037162}" srcOrd="0" destOrd="0" presId="urn:microsoft.com/office/officeart/2005/8/layout/venn2"/>
    <dgm:cxn modelId="{19A6CFA2-BA6B-4BC9-A647-E97E46180A43}" type="presParOf" srcId="{68F77D5D-702F-458D-ACEB-F5DFBC426FF5}" destId="{537E96C6-A156-4111-83A0-D01285A2859F}" srcOrd="1" destOrd="0" presId="urn:microsoft.com/office/officeart/2005/8/layout/venn2"/>
    <dgm:cxn modelId="{CA6FB4BF-6298-414B-840A-33BE628A59A2}" type="presParOf" srcId="{DCEE30F8-F8EE-4468-9D3E-1F88BCA30A9A}" destId="{35D8D589-FB08-4551-8E0C-6A7F0F739C2C}" srcOrd="1" destOrd="0" presId="urn:microsoft.com/office/officeart/2005/8/layout/venn2"/>
    <dgm:cxn modelId="{31A76F10-06CA-4F9A-B9CB-3F0074A996A0}" type="presParOf" srcId="{35D8D589-FB08-4551-8E0C-6A7F0F739C2C}" destId="{59AAC47B-B19F-48E6-9C55-76D927D4A3D2}" srcOrd="0" destOrd="0" presId="urn:microsoft.com/office/officeart/2005/8/layout/venn2"/>
    <dgm:cxn modelId="{3146F4A9-AB72-49B7-97F7-400CB0BA3CCA}" type="presParOf" srcId="{35D8D589-FB08-4551-8E0C-6A7F0F739C2C}" destId="{AF3552E1-9970-4A6C-A419-8196A4D9ADF8}" srcOrd="1" destOrd="0" presId="urn:microsoft.com/office/officeart/2005/8/layout/venn2"/>
    <dgm:cxn modelId="{2B62EB4D-C386-4192-A413-4183465452C8}" type="presParOf" srcId="{DCEE30F8-F8EE-4468-9D3E-1F88BCA30A9A}" destId="{919BAB5B-C098-400E-B503-2261BCB93DB3}" srcOrd="2" destOrd="0" presId="urn:microsoft.com/office/officeart/2005/8/layout/venn2"/>
    <dgm:cxn modelId="{5208DA06-FB32-4F50-84FB-C8F1445AA2DA}" type="presParOf" srcId="{919BAB5B-C098-400E-B503-2261BCB93DB3}" destId="{38E6B91E-D3E0-402A-9F08-278C1A5B6221}" srcOrd="0" destOrd="0" presId="urn:microsoft.com/office/officeart/2005/8/layout/venn2"/>
    <dgm:cxn modelId="{46E3A13A-3085-4072-A27E-4B054B9AF31F}" type="presParOf" srcId="{919BAB5B-C098-400E-B503-2261BCB93DB3}" destId="{11EEB98A-78FC-479F-B27B-843EE7430491}" srcOrd="1" destOrd="0" presId="urn:microsoft.com/office/officeart/2005/8/layout/venn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CA2F0B-5446-4D31-9E1C-4DA989CF300E}" type="doc">
      <dgm:prSet loTypeId="urn:microsoft.com/office/officeart/2005/8/layout/venn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437C8D3-B00B-41C0-BA8E-FB8DF5B4119E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4000" b="0" dirty="0" smtClean="0">
              <a:latin typeface="Algerian" panose="04020705040A02060702" pitchFamily="82" charset="0"/>
            </a:rPr>
            <a:t>Q</a:t>
          </a:r>
          <a:endParaRPr lang="es-MX" sz="4000" b="0" dirty="0"/>
        </a:p>
      </dgm:t>
    </dgm:pt>
    <dgm:pt modelId="{E1BAD43E-44BA-4773-928C-65936895C26A}" type="parTrans" cxnId="{FD7074EF-90FA-43AE-81C1-B2BFFBBBAD21}">
      <dgm:prSet/>
      <dgm:spPr/>
      <dgm:t>
        <a:bodyPr/>
        <a:lstStyle/>
        <a:p>
          <a:endParaRPr lang="es-MX"/>
        </a:p>
      </dgm:t>
    </dgm:pt>
    <dgm:pt modelId="{F4384C01-755C-4C1B-91B3-6B836B0992DD}" type="sibTrans" cxnId="{FD7074EF-90FA-43AE-81C1-B2BFFBBBAD21}">
      <dgm:prSet/>
      <dgm:spPr/>
      <dgm:t>
        <a:bodyPr/>
        <a:lstStyle/>
        <a:p>
          <a:endParaRPr lang="es-MX"/>
        </a:p>
      </dgm:t>
    </dgm:pt>
    <dgm:pt modelId="{B5333A61-AEAE-42D7-8739-DC7AD02039AC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4000" b="1" dirty="0" smtClean="0">
              <a:latin typeface="Algerian" panose="04020705040A02060702" pitchFamily="82" charset="0"/>
            </a:rPr>
            <a:t>z</a:t>
          </a:r>
        </a:p>
      </dgm:t>
    </dgm:pt>
    <dgm:pt modelId="{A4EAA9FE-A475-46F8-B0D0-30739AA73B4A}" type="parTrans" cxnId="{D27CFC8F-9CE4-48CE-BC42-920519EC3228}">
      <dgm:prSet/>
      <dgm:spPr/>
      <dgm:t>
        <a:bodyPr/>
        <a:lstStyle/>
        <a:p>
          <a:endParaRPr lang="es-MX"/>
        </a:p>
      </dgm:t>
    </dgm:pt>
    <dgm:pt modelId="{D96A95A8-68E0-4D2C-B431-4C95F4F63D87}" type="sibTrans" cxnId="{D27CFC8F-9CE4-48CE-BC42-920519EC3228}">
      <dgm:prSet/>
      <dgm:spPr/>
      <dgm:t>
        <a:bodyPr/>
        <a:lstStyle/>
        <a:p>
          <a:endParaRPr lang="es-MX"/>
        </a:p>
      </dgm:t>
    </dgm:pt>
    <dgm:pt modelId="{894EA4A6-91BC-4C83-B638-7DCDA84BD295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4000" dirty="0" smtClean="0">
              <a:latin typeface="Algerian" panose="04020705040A02060702" pitchFamily="82" charset="0"/>
            </a:rPr>
            <a:t>N</a:t>
          </a:r>
        </a:p>
      </dgm:t>
    </dgm:pt>
    <dgm:pt modelId="{12D4F3AC-3E31-4D6F-8A44-2B2C52882597}" type="parTrans" cxnId="{D8699E18-01E8-4E32-AA6D-3A87898CE55D}">
      <dgm:prSet/>
      <dgm:spPr/>
      <dgm:t>
        <a:bodyPr/>
        <a:lstStyle/>
        <a:p>
          <a:endParaRPr lang="es-MX"/>
        </a:p>
      </dgm:t>
    </dgm:pt>
    <dgm:pt modelId="{734162D7-8456-4F20-98DD-397D4272D471}" type="sibTrans" cxnId="{D8699E18-01E8-4E32-AA6D-3A87898CE55D}">
      <dgm:prSet/>
      <dgm:spPr/>
      <dgm:t>
        <a:bodyPr/>
        <a:lstStyle/>
        <a:p>
          <a:endParaRPr lang="es-MX"/>
        </a:p>
      </dgm:t>
    </dgm:pt>
    <dgm:pt modelId="{DCEE30F8-F8EE-4468-9D3E-1F88BCA30A9A}" type="pres">
      <dgm:prSet presAssocID="{74CA2F0B-5446-4D31-9E1C-4DA989CF300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F77D5D-702F-458D-ACEB-F5DFBC426FF5}" type="pres">
      <dgm:prSet presAssocID="{74CA2F0B-5446-4D31-9E1C-4DA989CF300E}" presName="comp1" presStyleCnt="0"/>
      <dgm:spPr/>
    </dgm:pt>
    <dgm:pt modelId="{7A616E33-4B87-4A8D-8773-175ECF037162}" type="pres">
      <dgm:prSet presAssocID="{74CA2F0B-5446-4D31-9E1C-4DA989CF300E}" presName="circle1" presStyleLbl="node1" presStyleIdx="0" presStyleCnt="3" custScaleX="169939" custLinFactNeighborX="-24203" custLinFactNeighborY="-4901"/>
      <dgm:spPr/>
      <dgm:t>
        <a:bodyPr/>
        <a:lstStyle/>
        <a:p>
          <a:endParaRPr lang="es-MX"/>
        </a:p>
      </dgm:t>
    </dgm:pt>
    <dgm:pt modelId="{537E96C6-A156-4111-83A0-D01285A2859F}" type="pres">
      <dgm:prSet presAssocID="{74CA2F0B-5446-4D31-9E1C-4DA989CF300E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D8D589-FB08-4551-8E0C-6A7F0F739C2C}" type="pres">
      <dgm:prSet presAssocID="{74CA2F0B-5446-4D31-9E1C-4DA989CF300E}" presName="comp2" presStyleCnt="0"/>
      <dgm:spPr/>
    </dgm:pt>
    <dgm:pt modelId="{59AAC47B-B19F-48E6-9C55-76D927D4A3D2}" type="pres">
      <dgm:prSet presAssocID="{74CA2F0B-5446-4D31-9E1C-4DA989CF300E}" presName="circle2" presStyleLbl="node1" presStyleIdx="1" presStyleCnt="3" custScaleX="192889" custScaleY="86332" custLinFactNeighborX="-34849" custLinFactNeighborY="-4440"/>
      <dgm:spPr/>
      <dgm:t>
        <a:bodyPr/>
        <a:lstStyle/>
        <a:p>
          <a:endParaRPr lang="es-MX"/>
        </a:p>
      </dgm:t>
    </dgm:pt>
    <dgm:pt modelId="{AF3552E1-9970-4A6C-A419-8196A4D9ADF8}" type="pres">
      <dgm:prSet presAssocID="{74CA2F0B-5446-4D31-9E1C-4DA989CF300E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9BAB5B-C098-400E-B503-2261BCB93DB3}" type="pres">
      <dgm:prSet presAssocID="{74CA2F0B-5446-4D31-9E1C-4DA989CF300E}" presName="comp3" presStyleCnt="0"/>
      <dgm:spPr/>
    </dgm:pt>
    <dgm:pt modelId="{38E6B91E-D3E0-402A-9F08-278C1A5B6221}" type="pres">
      <dgm:prSet presAssocID="{74CA2F0B-5446-4D31-9E1C-4DA989CF300E}" presName="circle3" presStyleLbl="node1" presStyleIdx="2" presStyleCnt="3" custScaleX="129259" custScaleY="69502" custLinFactNeighborX="-43438" custLinFactNeighborY="-15340"/>
      <dgm:spPr/>
      <dgm:t>
        <a:bodyPr/>
        <a:lstStyle/>
        <a:p>
          <a:endParaRPr lang="es-MX"/>
        </a:p>
      </dgm:t>
    </dgm:pt>
    <dgm:pt modelId="{11EEB98A-78FC-479F-B27B-843EE7430491}" type="pres">
      <dgm:prSet presAssocID="{74CA2F0B-5446-4D31-9E1C-4DA989CF300E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CD18FC7-4F73-493F-98EF-FD6123A876A1}" type="presOf" srcId="{B5333A61-AEAE-42D7-8739-DC7AD02039AC}" destId="{AF3552E1-9970-4A6C-A419-8196A4D9ADF8}" srcOrd="1" destOrd="0" presId="urn:microsoft.com/office/officeart/2005/8/layout/venn2"/>
    <dgm:cxn modelId="{D8699E18-01E8-4E32-AA6D-3A87898CE55D}" srcId="{74CA2F0B-5446-4D31-9E1C-4DA989CF300E}" destId="{894EA4A6-91BC-4C83-B638-7DCDA84BD295}" srcOrd="2" destOrd="0" parTransId="{12D4F3AC-3E31-4D6F-8A44-2B2C52882597}" sibTransId="{734162D7-8456-4F20-98DD-397D4272D471}"/>
    <dgm:cxn modelId="{3110D69E-DE93-4415-B1D0-0EA5D8F84D3E}" type="presOf" srcId="{4437C8D3-B00B-41C0-BA8E-FB8DF5B4119E}" destId="{7A616E33-4B87-4A8D-8773-175ECF037162}" srcOrd="0" destOrd="0" presId="urn:microsoft.com/office/officeart/2005/8/layout/venn2"/>
    <dgm:cxn modelId="{D27CFC8F-9CE4-48CE-BC42-920519EC3228}" srcId="{74CA2F0B-5446-4D31-9E1C-4DA989CF300E}" destId="{B5333A61-AEAE-42D7-8739-DC7AD02039AC}" srcOrd="1" destOrd="0" parTransId="{A4EAA9FE-A475-46F8-B0D0-30739AA73B4A}" sibTransId="{D96A95A8-68E0-4D2C-B431-4C95F4F63D87}"/>
    <dgm:cxn modelId="{FD7074EF-90FA-43AE-81C1-B2BFFBBBAD21}" srcId="{74CA2F0B-5446-4D31-9E1C-4DA989CF300E}" destId="{4437C8D3-B00B-41C0-BA8E-FB8DF5B4119E}" srcOrd="0" destOrd="0" parTransId="{E1BAD43E-44BA-4773-928C-65936895C26A}" sibTransId="{F4384C01-755C-4C1B-91B3-6B836B0992DD}"/>
    <dgm:cxn modelId="{3B75C366-E9E6-47F9-9A93-E89A07E5F78E}" type="presOf" srcId="{894EA4A6-91BC-4C83-B638-7DCDA84BD295}" destId="{11EEB98A-78FC-479F-B27B-843EE7430491}" srcOrd="1" destOrd="0" presId="urn:microsoft.com/office/officeart/2005/8/layout/venn2"/>
    <dgm:cxn modelId="{B6B59B51-CFC0-4068-ABB1-65554D7F4DB5}" type="presOf" srcId="{894EA4A6-91BC-4C83-B638-7DCDA84BD295}" destId="{38E6B91E-D3E0-402A-9F08-278C1A5B6221}" srcOrd="0" destOrd="0" presId="urn:microsoft.com/office/officeart/2005/8/layout/venn2"/>
    <dgm:cxn modelId="{9F9EA976-4ECF-4044-99E9-6F819675C2A3}" type="presOf" srcId="{4437C8D3-B00B-41C0-BA8E-FB8DF5B4119E}" destId="{537E96C6-A156-4111-83A0-D01285A2859F}" srcOrd="1" destOrd="0" presId="urn:microsoft.com/office/officeart/2005/8/layout/venn2"/>
    <dgm:cxn modelId="{5A1AA533-60AE-4CB3-B65E-78F705C864C0}" type="presOf" srcId="{74CA2F0B-5446-4D31-9E1C-4DA989CF300E}" destId="{DCEE30F8-F8EE-4468-9D3E-1F88BCA30A9A}" srcOrd="0" destOrd="0" presId="urn:microsoft.com/office/officeart/2005/8/layout/venn2"/>
    <dgm:cxn modelId="{541017EC-CB0A-4AC0-8512-C54790D305A4}" type="presOf" srcId="{B5333A61-AEAE-42D7-8739-DC7AD02039AC}" destId="{59AAC47B-B19F-48E6-9C55-76D927D4A3D2}" srcOrd="0" destOrd="0" presId="urn:microsoft.com/office/officeart/2005/8/layout/venn2"/>
    <dgm:cxn modelId="{72C73517-5CED-40CC-86DF-BCD4E745435D}" type="presParOf" srcId="{DCEE30F8-F8EE-4468-9D3E-1F88BCA30A9A}" destId="{68F77D5D-702F-458D-ACEB-F5DFBC426FF5}" srcOrd="0" destOrd="0" presId="urn:microsoft.com/office/officeart/2005/8/layout/venn2"/>
    <dgm:cxn modelId="{B2690A4E-D79D-4287-89BC-B26956726661}" type="presParOf" srcId="{68F77D5D-702F-458D-ACEB-F5DFBC426FF5}" destId="{7A616E33-4B87-4A8D-8773-175ECF037162}" srcOrd="0" destOrd="0" presId="urn:microsoft.com/office/officeart/2005/8/layout/venn2"/>
    <dgm:cxn modelId="{5EB7FA9A-74BC-489F-8E2B-C072A52F52DE}" type="presParOf" srcId="{68F77D5D-702F-458D-ACEB-F5DFBC426FF5}" destId="{537E96C6-A156-4111-83A0-D01285A2859F}" srcOrd="1" destOrd="0" presId="urn:microsoft.com/office/officeart/2005/8/layout/venn2"/>
    <dgm:cxn modelId="{5DC94A4C-466D-4C4A-8A94-F1D183CB34FE}" type="presParOf" srcId="{DCEE30F8-F8EE-4468-9D3E-1F88BCA30A9A}" destId="{35D8D589-FB08-4551-8E0C-6A7F0F739C2C}" srcOrd="1" destOrd="0" presId="urn:microsoft.com/office/officeart/2005/8/layout/venn2"/>
    <dgm:cxn modelId="{87E17441-4045-47C6-8092-2D265A28E022}" type="presParOf" srcId="{35D8D589-FB08-4551-8E0C-6A7F0F739C2C}" destId="{59AAC47B-B19F-48E6-9C55-76D927D4A3D2}" srcOrd="0" destOrd="0" presId="urn:microsoft.com/office/officeart/2005/8/layout/venn2"/>
    <dgm:cxn modelId="{E91BE364-E3DB-4EAB-AF94-BDD1BE1B14B0}" type="presParOf" srcId="{35D8D589-FB08-4551-8E0C-6A7F0F739C2C}" destId="{AF3552E1-9970-4A6C-A419-8196A4D9ADF8}" srcOrd="1" destOrd="0" presId="urn:microsoft.com/office/officeart/2005/8/layout/venn2"/>
    <dgm:cxn modelId="{9DC169FE-DB81-4080-8B24-6A388B470627}" type="presParOf" srcId="{DCEE30F8-F8EE-4468-9D3E-1F88BCA30A9A}" destId="{919BAB5B-C098-400E-B503-2261BCB93DB3}" srcOrd="2" destOrd="0" presId="urn:microsoft.com/office/officeart/2005/8/layout/venn2"/>
    <dgm:cxn modelId="{608884B0-CFDD-4FCB-ADD9-0D039BBB0970}" type="presParOf" srcId="{919BAB5B-C098-400E-B503-2261BCB93DB3}" destId="{38E6B91E-D3E0-402A-9F08-278C1A5B6221}" srcOrd="0" destOrd="0" presId="urn:microsoft.com/office/officeart/2005/8/layout/venn2"/>
    <dgm:cxn modelId="{40AFDC9A-CDE5-45AB-A6C2-2E46E4B2F18C}" type="presParOf" srcId="{919BAB5B-C098-400E-B503-2261BCB93DB3}" destId="{11EEB98A-78FC-479F-B27B-843EE7430491}" srcOrd="1" destOrd="0" presId="urn:microsoft.com/office/officeart/2005/8/layout/venn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C648BE-28BE-4AD7-A5F9-1C6843528892}" type="doc">
      <dgm:prSet loTypeId="urn:microsoft.com/office/officeart/2005/8/layout/venn3" loCatId="relationship" qsTypeId="urn:microsoft.com/office/officeart/2005/8/quickstyle/simple1" qsCatId="simple" csTypeId="urn:microsoft.com/office/officeart/2005/8/colors/colorful2" csCatId="colorful" phldr="0"/>
      <dgm:spPr/>
      <dgm:t>
        <a:bodyPr/>
        <a:lstStyle/>
        <a:p>
          <a:endParaRPr lang="es-MX"/>
        </a:p>
      </dgm:t>
    </dgm:pt>
    <dgm:pt modelId="{6A0C5CB6-5FD9-4E90-B457-1B3D01AEAFFE}">
      <dgm:prSet phldrT="[Texto]" phldr="1"/>
      <dgm:spPr/>
      <dgm:t>
        <a:bodyPr/>
        <a:lstStyle/>
        <a:p>
          <a:endParaRPr lang="es-MX" dirty="0"/>
        </a:p>
      </dgm:t>
    </dgm:pt>
    <dgm:pt modelId="{27189D2C-82AB-4368-A96C-5F608ABB6833}" type="parTrans" cxnId="{F0B08C96-FF4A-43B4-A813-09EBF1CAB26B}">
      <dgm:prSet/>
      <dgm:spPr/>
      <dgm:t>
        <a:bodyPr/>
        <a:lstStyle/>
        <a:p>
          <a:endParaRPr lang="es-MX"/>
        </a:p>
      </dgm:t>
    </dgm:pt>
    <dgm:pt modelId="{32440413-14F2-4EDA-BA0C-6DA5C91E9129}" type="sibTrans" cxnId="{F0B08C96-FF4A-43B4-A813-09EBF1CAB26B}">
      <dgm:prSet/>
      <dgm:spPr/>
      <dgm:t>
        <a:bodyPr/>
        <a:lstStyle/>
        <a:p>
          <a:endParaRPr lang="es-MX"/>
        </a:p>
      </dgm:t>
    </dgm:pt>
    <dgm:pt modelId="{D3716114-7DA1-47CB-A2B0-3BAFA73F5CCC}">
      <dgm:prSet phldrT="[Texto]" phldr="1"/>
      <dgm:spPr/>
      <dgm:t>
        <a:bodyPr/>
        <a:lstStyle/>
        <a:p>
          <a:endParaRPr lang="es-MX"/>
        </a:p>
      </dgm:t>
    </dgm:pt>
    <dgm:pt modelId="{65464E2A-C11D-4DF1-8B4F-42ADD1DBF3D3}" type="parTrans" cxnId="{47FDCD43-9F91-4415-93A5-995230305C1E}">
      <dgm:prSet/>
      <dgm:spPr/>
      <dgm:t>
        <a:bodyPr/>
        <a:lstStyle/>
        <a:p>
          <a:endParaRPr lang="es-MX"/>
        </a:p>
      </dgm:t>
    </dgm:pt>
    <dgm:pt modelId="{8FF27AC7-FEDC-41FE-A7CC-384816AB3DF2}" type="sibTrans" cxnId="{47FDCD43-9F91-4415-93A5-995230305C1E}">
      <dgm:prSet/>
      <dgm:spPr/>
      <dgm:t>
        <a:bodyPr/>
        <a:lstStyle/>
        <a:p>
          <a:endParaRPr lang="es-MX"/>
        </a:p>
      </dgm:t>
    </dgm:pt>
    <dgm:pt modelId="{B66951E6-7D0F-460E-91B7-01850717C94D}">
      <dgm:prSet phldrT="[Texto]" phldr="1"/>
      <dgm:spPr/>
      <dgm:t>
        <a:bodyPr/>
        <a:lstStyle/>
        <a:p>
          <a:endParaRPr lang="es-MX"/>
        </a:p>
      </dgm:t>
    </dgm:pt>
    <dgm:pt modelId="{84470674-4570-4548-8B08-B1B03DF5384F}" type="parTrans" cxnId="{BE908831-B821-42B7-BC69-5F91529FEFAE}">
      <dgm:prSet/>
      <dgm:spPr/>
      <dgm:t>
        <a:bodyPr/>
        <a:lstStyle/>
        <a:p>
          <a:endParaRPr lang="es-MX"/>
        </a:p>
      </dgm:t>
    </dgm:pt>
    <dgm:pt modelId="{EFDD71FB-EE5B-458C-80D3-22A225E35ECF}" type="sibTrans" cxnId="{BE908831-B821-42B7-BC69-5F91529FEFAE}">
      <dgm:prSet/>
      <dgm:spPr/>
      <dgm:t>
        <a:bodyPr/>
        <a:lstStyle/>
        <a:p>
          <a:endParaRPr lang="es-MX"/>
        </a:p>
      </dgm:t>
    </dgm:pt>
    <dgm:pt modelId="{06C19080-32CE-4327-82C7-3C6AA7E6F235}">
      <dgm:prSet phldrT="[Texto]" phldr="1"/>
      <dgm:spPr/>
      <dgm:t>
        <a:bodyPr/>
        <a:lstStyle/>
        <a:p>
          <a:endParaRPr lang="es-MX"/>
        </a:p>
      </dgm:t>
    </dgm:pt>
    <dgm:pt modelId="{C2C1B2C1-1C0B-4880-96FD-44691380D486}" type="parTrans" cxnId="{A082CDFD-8E28-4408-B456-08BA7139DB9F}">
      <dgm:prSet/>
      <dgm:spPr/>
      <dgm:t>
        <a:bodyPr/>
        <a:lstStyle/>
        <a:p>
          <a:endParaRPr lang="es-MX"/>
        </a:p>
      </dgm:t>
    </dgm:pt>
    <dgm:pt modelId="{AB2EBEBB-7581-4BAD-A14B-C09AF1978DF3}" type="sibTrans" cxnId="{A082CDFD-8E28-4408-B456-08BA7139DB9F}">
      <dgm:prSet/>
      <dgm:spPr/>
      <dgm:t>
        <a:bodyPr/>
        <a:lstStyle/>
        <a:p>
          <a:endParaRPr lang="es-MX"/>
        </a:p>
      </dgm:t>
    </dgm:pt>
    <dgm:pt modelId="{E8C5FD50-52F5-4096-A32F-ACAA37D59742}" type="pres">
      <dgm:prSet presAssocID="{D5C648BE-28BE-4AD7-A5F9-1C684352889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588B8F5-3F91-4C66-B5F7-B13D4357F1DB}" type="pres">
      <dgm:prSet presAssocID="{6A0C5CB6-5FD9-4E90-B457-1B3D01AEAFFE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98CBF2-E680-4C1E-9623-4ACCC47EA5CC}" type="pres">
      <dgm:prSet presAssocID="{32440413-14F2-4EDA-BA0C-6DA5C91E9129}" presName="space" presStyleCnt="0"/>
      <dgm:spPr/>
    </dgm:pt>
    <dgm:pt modelId="{9BF1F5AB-EF90-437E-9ED0-642E547FCB52}" type="pres">
      <dgm:prSet presAssocID="{D3716114-7DA1-47CB-A2B0-3BAFA73F5CCC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BE12D7-AD5E-4D55-AC9E-5E83A033CE87}" type="pres">
      <dgm:prSet presAssocID="{8FF27AC7-FEDC-41FE-A7CC-384816AB3DF2}" presName="space" presStyleCnt="0"/>
      <dgm:spPr/>
    </dgm:pt>
    <dgm:pt modelId="{0B858989-CA06-4732-BC84-73BBB2EF3100}" type="pres">
      <dgm:prSet presAssocID="{B66951E6-7D0F-460E-91B7-01850717C94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01DB89-2513-4B8C-A3C1-2C1ED7BB1B45}" type="pres">
      <dgm:prSet presAssocID="{EFDD71FB-EE5B-458C-80D3-22A225E35ECF}" presName="space" presStyleCnt="0"/>
      <dgm:spPr/>
    </dgm:pt>
    <dgm:pt modelId="{B8A0BBA1-4A31-4179-B6CC-D92D1DB8B80D}" type="pres">
      <dgm:prSet presAssocID="{06C19080-32CE-4327-82C7-3C6AA7E6F235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7FDCD43-9F91-4415-93A5-995230305C1E}" srcId="{D5C648BE-28BE-4AD7-A5F9-1C6843528892}" destId="{D3716114-7DA1-47CB-A2B0-3BAFA73F5CCC}" srcOrd="1" destOrd="0" parTransId="{65464E2A-C11D-4DF1-8B4F-42ADD1DBF3D3}" sibTransId="{8FF27AC7-FEDC-41FE-A7CC-384816AB3DF2}"/>
    <dgm:cxn modelId="{A28C9EC9-5AC7-44CA-97E1-C870D89E484D}" type="presOf" srcId="{6A0C5CB6-5FD9-4E90-B457-1B3D01AEAFFE}" destId="{F588B8F5-3F91-4C66-B5F7-B13D4357F1DB}" srcOrd="0" destOrd="0" presId="urn:microsoft.com/office/officeart/2005/8/layout/venn3"/>
    <dgm:cxn modelId="{B0EE7192-9E04-48BE-B68F-0F2D46EED035}" type="presOf" srcId="{B66951E6-7D0F-460E-91B7-01850717C94D}" destId="{0B858989-CA06-4732-BC84-73BBB2EF3100}" srcOrd="0" destOrd="0" presId="urn:microsoft.com/office/officeart/2005/8/layout/venn3"/>
    <dgm:cxn modelId="{E6E96A74-E29A-47B1-BA08-5F3E18C283C1}" type="presOf" srcId="{06C19080-32CE-4327-82C7-3C6AA7E6F235}" destId="{B8A0BBA1-4A31-4179-B6CC-D92D1DB8B80D}" srcOrd="0" destOrd="0" presId="urn:microsoft.com/office/officeart/2005/8/layout/venn3"/>
    <dgm:cxn modelId="{D8B7B8EF-3066-4242-818B-A8123AB4AE29}" type="presOf" srcId="{D5C648BE-28BE-4AD7-A5F9-1C6843528892}" destId="{E8C5FD50-52F5-4096-A32F-ACAA37D59742}" srcOrd="0" destOrd="0" presId="urn:microsoft.com/office/officeart/2005/8/layout/venn3"/>
    <dgm:cxn modelId="{F0B08C96-FF4A-43B4-A813-09EBF1CAB26B}" srcId="{D5C648BE-28BE-4AD7-A5F9-1C6843528892}" destId="{6A0C5CB6-5FD9-4E90-B457-1B3D01AEAFFE}" srcOrd="0" destOrd="0" parTransId="{27189D2C-82AB-4368-A96C-5F608ABB6833}" sibTransId="{32440413-14F2-4EDA-BA0C-6DA5C91E9129}"/>
    <dgm:cxn modelId="{C2C1CA00-29A1-4841-BA7E-C5A7FADD05E5}" type="presOf" srcId="{D3716114-7DA1-47CB-A2B0-3BAFA73F5CCC}" destId="{9BF1F5AB-EF90-437E-9ED0-642E547FCB52}" srcOrd="0" destOrd="0" presId="urn:microsoft.com/office/officeart/2005/8/layout/venn3"/>
    <dgm:cxn modelId="{BE908831-B821-42B7-BC69-5F91529FEFAE}" srcId="{D5C648BE-28BE-4AD7-A5F9-1C6843528892}" destId="{B66951E6-7D0F-460E-91B7-01850717C94D}" srcOrd="2" destOrd="0" parTransId="{84470674-4570-4548-8B08-B1B03DF5384F}" sibTransId="{EFDD71FB-EE5B-458C-80D3-22A225E35ECF}"/>
    <dgm:cxn modelId="{A082CDFD-8E28-4408-B456-08BA7139DB9F}" srcId="{D5C648BE-28BE-4AD7-A5F9-1C6843528892}" destId="{06C19080-32CE-4327-82C7-3C6AA7E6F235}" srcOrd="3" destOrd="0" parTransId="{C2C1B2C1-1C0B-4880-96FD-44691380D486}" sibTransId="{AB2EBEBB-7581-4BAD-A14B-C09AF1978DF3}"/>
    <dgm:cxn modelId="{85862501-404C-4730-B91D-F297734BA4CE}" type="presParOf" srcId="{E8C5FD50-52F5-4096-A32F-ACAA37D59742}" destId="{F588B8F5-3F91-4C66-B5F7-B13D4357F1DB}" srcOrd="0" destOrd="0" presId="urn:microsoft.com/office/officeart/2005/8/layout/venn3"/>
    <dgm:cxn modelId="{125F599F-C6D5-4B4D-8374-1CF599A659C9}" type="presParOf" srcId="{E8C5FD50-52F5-4096-A32F-ACAA37D59742}" destId="{6C98CBF2-E680-4C1E-9623-4ACCC47EA5CC}" srcOrd="1" destOrd="0" presId="urn:microsoft.com/office/officeart/2005/8/layout/venn3"/>
    <dgm:cxn modelId="{41AB1EC2-22F0-42DF-9A2B-CEF574FCE3E4}" type="presParOf" srcId="{E8C5FD50-52F5-4096-A32F-ACAA37D59742}" destId="{9BF1F5AB-EF90-437E-9ED0-642E547FCB52}" srcOrd="2" destOrd="0" presId="urn:microsoft.com/office/officeart/2005/8/layout/venn3"/>
    <dgm:cxn modelId="{84E7601F-B83D-427A-8587-959BEBF832D3}" type="presParOf" srcId="{E8C5FD50-52F5-4096-A32F-ACAA37D59742}" destId="{CEBE12D7-AD5E-4D55-AC9E-5E83A033CE87}" srcOrd="3" destOrd="0" presId="urn:microsoft.com/office/officeart/2005/8/layout/venn3"/>
    <dgm:cxn modelId="{B48D53ED-A31F-42D9-9712-0C2B8E71F44F}" type="presParOf" srcId="{E8C5FD50-52F5-4096-A32F-ACAA37D59742}" destId="{0B858989-CA06-4732-BC84-73BBB2EF3100}" srcOrd="4" destOrd="0" presId="urn:microsoft.com/office/officeart/2005/8/layout/venn3"/>
    <dgm:cxn modelId="{A5FDC5C6-A5E5-40C3-B244-4034F5C29212}" type="presParOf" srcId="{E8C5FD50-52F5-4096-A32F-ACAA37D59742}" destId="{D301DB89-2513-4B8C-A3C1-2C1ED7BB1B45}" srcOrd="5" destOrd="0" presId="urn:microsoft.com/office/officeart/2005/8/layout/venn3"/>
    <dgm:cxn modelId="{69407B26-4C2B-43B0-BE5E-DFFCC0A08825}" type="presParOf" srcId="{E8C5FD50-52F5-4096-A32F-ACAA37D59742}" destId="{B8A0BBA1-4A31-4179-B6CC-D92D1DB8B80D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CA23F7-5EDC-4DBF-8D70-1FF1D52A4295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0"/>
      <dgm:spPr/>
    </dgm:pt>
    <dgm:pt modelId="{0C744B28-3394-481D-A543-3178AFDD7557}">
      <dgm:prSet phldrT="[Texto]" phldr="1"/>
      <dgm:spPr/>
      <dgm:t>
        <a:bodyPr/>
        <a:lstStyle/>
        <a:p>
          <a:endParaRPr lang="es-MX" dirty="0"/>
        </a:p>
      </dgm:t>
    </dgm:pt>
    <dgm:pt modelId="{ACE06377-DC07-499E-84D3-69B7E469CC9A}" type="parTrans" cxnId="{CD70D6F6-B3FE-43C9-B787-30450C5CC5BF}">
      <dgm:prSet/>
      <dgm:spPr/>
      <dgm:t>
        <a:bodyPr/>
        <a:lstStyle/>
        <a:p>
          <a:endParaRPr lang="es-MX"/>
        </a:p>
      </dgm:t>
    </dgm:pt>
    <dgm:pt modelId="{401BDB41-35CE-471A-808C-9B1D0152AED1}" type="sibTrans" cxnId="{CD70D6F6-B3FE-43C9-B787-30450C5CC5BF}">
      <dgm:prSet/>
      <dgm:spPr/>
      <dgm:t>
        <a:bodyPr/>
        <a:lstStyle/>
        <a:p>
          <a:endParaRPr lang="es-MX"/>
        </a:p>
      </dgm:t>
    </dgm:pt>
    <dgm:pt modelId="{FFEC860F-8CC2-4BCA-960C-6E5B4248B68C}">
      <dgm:prSet phldrT="[Texto]" phldr="1"/>
      <dgm:spPr/>
      <dgm:t>
        <a:bodyPr/>
        <a:lstStyle/>
        <a:p>
          <a:endParaRPr lang="es-MX"/>
        </a:p>
      </dgm:t>
    </dgm:pt>
    <dgm:pt modelId="{0A6F649E-A379-4CBC-AC7F-431E4C470C13}" type="parTrans" cxnId="{617CE725-9CDB-4C86-BC5A-0A87EB35F56B}">
      <dgm:prSet/>
      <dgm:spPr/>
      <dgm:t>
        <a:bodyPr/>
        <a:lstStyle/>
        <a:p>
          <a:endParaRPr lang="es-MX"/>
        </a:p>
      </dgm:t>
    </dgm:pt>
    <dgm:pt modelId="{CE487628-AD84-411E-9E2F-13EF39145228}" type="sibTrans" cxnId="{617CE725-9CDB-4C86-BC5A-0A87EB35F56B}">
      <dgm:prSet/>
      <dgm:spPr/>
      <dgm:t>
        <a:bodyPr/>
        <a:lstStyle/>
        <a:p>
          <a:endParaRPr lang="es-MX"/>
        </a:p>
      </dgm:t>
    </dgm:pt>
    <dgm:pt modelId="{08A65B92-3DFC-4BF1-82F8-728203F21416}">
      <dgm:prSet phldrT="[Texto]" phldr="1"/>
      <dgm:spPr/>
      <dgm:t>
        <a:bodyPr/>
        <a:lstStyle/>
        <a:p>
          <a:endParaRPr lang="es-MX" dirty="0"/>
        </a:p>
      </dgm:t>
    </dgm:pt>
    <dgm:pt modelId="{35B4128C-D759-4805-9AB3-B0EAEF418F83}" type="parTrans" cxnId="{C97FE1DA-FCB5-433B-A66A-A45EC32CB285}">
      <dgm:prSet/>
      <dgm:spPr/>
      <dgm:t>
        <a:bodyPr/>
        <a:lstStyle/>
        <a:p>
          <a:endParaRPr lang="es-MX"/>
        </a:p>
      </dgm:t>
    </dgm:pt>
    <dgm:pt modelId="{D412B0A0-6F46-4089-80B8-284650D83232}" type="sibTrans" cxnId="{C97FE1DA-FCB5-433B-A66A-A45EC32CB285}">
      <dgm:prSet/>
      <dgm:spPr/>
      <dgm:t>
        <a:bodyPr/>
        <a:lstStyle/>
        <a:p>
          <a:endParaRPr lang="es-MX"/>
        </a:p>
      </dgm:t>
    </dgm:pt>
    <dgm:pt modelId="{1E65CA37-F1BA-495A-B3F0-DA67E014F67A}" type="pres">
      <dgm:prSet presAssocID="{B6CA23F7-5EDC-4DBF-8D70-1FF1D52A4295}" presName="compositeShape" presStyleCnt="0">
        <dgm:presLayoutVars>
          <dgm:chMax val="7"/>
          <dgm:dir/>
          <dgm:resizeHandles val="exact"/>
        </dgm:presLayoutVars>
      </dgm:prSet>
      <dgm:spPr/>
    </dgm:pt>
    <dgm:pt modelId="{685957A1-F0BE-4C58-8955-D3338AEC4535}" type="pres">
      <dgm:prSet presAssocID="{0C744B28-3394-481D-A543-3178AFDD7557}" presName="circ1" presStyleLbl="vennNode1" presStyleIdx="0" presStyleCnt="3"/>
      <dgm:spPr/>
      <dgm:t>
        <a:bodyPr/>
        <a:lstStyle/>
        <a:p>
          <a:endParaRPr lang="es-ES"/>
        </a:p>
      </dgm:t>
    </dgm:pt>
    <dgm:pt modelId="{6C83A83E-8CBE-4E7F-9BB7-F6AC90F2968B}" type="pres">
      <dgm:prSet presAssocID="{0C744B28-3394-481D-A543-3178AFDD755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1D6D22-7765-4531-A4E5-DB6B37018349}" type="pres">
      <dgm:prSet presAssocID="{FFEC860F-8CC2-4BCA-960C-6E5B4248B68C}" presName="circ2" presStyleLbl="vennNode1" presStyleIdx="1" presStyleCnt="3"/>
      <dgm:spPr/>
      <dgm:t>
        <a:bodyPr/>
        <a:lstStyle/>
        <a:p>
          <a:endParaRPr lang="es-ES"/>
        </a:p>
      </dgm:t>
    </dgm:pt>
    <dgm:pt modelId="{2FB82D5E-8E09-43C7-826F-77961A264A24}" type="pres">
      <dgm:prSet presAssocID="{FFEC860F-8CC2-4BCA-960C-6E5B4248B68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E409C8-A3D4-4441-B944-BBA135FC91BC}" type="pres">
      <dgm:prSet presAssocID="{08A65B92-3DFC-4BF1-82F8-728203F21416}" presName="circ3" presStyleLbl="vennNode1" presStyleIdx="2" presStyleCnt="3"/>
      <dgm:spPr/>
      <dgm:t>
        <a:bodyPr/>
        <a:lstStyle/>
        <a:p>
          <a:endParaRPr lang="es-ES"/>
        </a:p>
      </dgm:t>
    </dgm:pt>
    <dgm:pt modelId="{3700C8AE-89CC-4952-939E-A3FF7761D973}" type="pres">
      <dgm:prSet presAssocID="{08A65B92-3DFC-4BF1-82F8-728203F2141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97FE1DA-FCB5-433B-A66A-A45EC32CB285}" srcId="{B6CA23F7-5EDC-4DBF-8D70-1FF1D52A4295}" destId="{08A65B92-3DFC-4BF1-82F8-728203F21416}" srcOrd="2" destOrd="0" parTransId="{35B4128C-D759-4805-9AB3-B0EAEF418F83}" sibTransId="{D412B0A0-6F46-4089-80B8-284650D83232}"/>
    <dgm:cxn modelId="{CD70D6F6-B3FE-43C9-B787-30450C5CC5BF}" srcId="{B6CA23F7-5EDC-4DBF-8D70-1FF1D52A4295}" destId="{0C744B28-3394-481D-A543-3178AFDD7557}" srcOrd="0" destOrd="0" parTransId="{ACE06377-DC07-499E-84D3-69B7E469CC9A}" sibTransId="{401BDB41-35CE-471A-808C-9B1D0152AED1}"/>
    <dgm:cxn modelId="{D8B82458-8171-45F2-AB49-5C9A5ED9DD7C}" type="presOf" srcId="{0C744B28-3394-481D-A543-3178AFDD7557}" destId="{685957A1-F0BE-4C58-8955-D3338AEC4535}" srcOrd="0" destOrd="0" presId="urn:microsoft.com/office/officeart/2005/8/layout/venn1"/>
    <dgm:cxn modelId="{5674B075-02D0-4071-99AD-46D206A1EBD1}" type="presOf" srcId="{FFEC860F-8CC2-4BCA-960C-6E5B4248B68C}" destId="{2FB82D5E-8E09-43C7-826F-77961A264A24}" srcOrd="1" destOrd="0" presId="urn:microsoft.com/office/officeart/2005/8/layout/venn1"/>
    <dgm:cxn modelId="{8E347816-9804-45A9-B9DE-17FB569B70CE}" type="presOf" srcId="{0C744B28-3394-481D-A543-3178AFDD7557}" destId="{6C83A83E-8CBE-4E7F-9BB7-F6AC90F2968B}" srcOrd="1" destOrd="0" presId="urn:microsoft.com/office/officeart/2005/8/layout/venn1"/>
    <dgm:cxn modelId="{617CE725-9CDB-4C86-BC5A-0A87EB35F56B}" srcId="{B6CA23F7-5EDC-4DBF-8D70-1FF1D52A4295}" destId="{FFEC860F-8CC2-4BCA-960C-6E5B4248B68C}" srcOrd="1" destOrd="0" parTransId="{0A6F649E-A379-4CBC-AC7F-431E4C470C13}" sibTransId="{CE487628-AD84-411E-9E2F-13EF39145228}"/>
    <dgm:cxn modelId="{03817342-CAA1-411F-8321-C54B18C89EB0}" type="presOf" srcId="{B6CA23F7-5EDC-4DBF-8D70-1FF1D52A4295}" destId="{1E65CA37-F1BA-495A-B3F0-DA67E014F67A}" srcOrd="0" destOrd="0" presId="urn:microsoft.com/office/officeart/2005/8/layout/venn1"/>
    <dgm:cxn modelId="{C8B50766-A9B5-48F1-8A5F-481B0244212F}" type="presOf" srcId="{08A65B92-3DFC-4BF1-82F8-728203F21416}" destId="{32E409C8-A3D4-4441-B944-BBA135FC91BC}" srcOrd="0" destOrd="0" presId="urn:microsoft.com/office/officeart/2005/8/layout/venn1"/>
    <dgm:cxn modelId="{14E58BF3-31BB-4F51-ADB8-2AF738C1EC63}" type="presOf" srcId="{FFEC860F-8CC2-4BCA-960C-6E5B4248B68C}" destId="{F21D6D22-7765-4531-A4E5-DB6B37018349}" srcOrd="0" destOrd="0" presId="urn:microsoft.com/office/officeart/2005/8/layout/venn1"/>
    <dgm:cxn modelId="{3BD62F5D-7057-4AFC-99F9-C210B184F494}" type="presOf" srcId="{08A65B92-3DFC-4BF1-82F8-728203F21416}" destId="{3700C8AE-89CC-4952-939E-A3FF7761D973}" srcOrd="1" destOrd="0" presId="urn:microsoft.com/office/officeart/2005/8/layout/venn1"/>
    <dgm:cxn modelId="{155CD5A9-2244-4F7E-B086-35691BCEB345}" type="presParOf" srcId="{1E65CA37-F1BA-495A-B3F0-DA67E014F67A}" destId="{685957A1-F0BE-4C58-8955-D3338AEC4535}" srcOrd="0" destOrd="0" presId="urn:microsoft.com/office/officeart/2005/8/layout/venn1"/>
    <dgm:cxn modelId="{BA1A7B43-2A87-4EA3-9356-BC745A5F6BED}" type="presParOf" srcId="{1E65CA37-F1BA-495A-B3F0-DA67E014F67A}" destId="{6C83A83E-8CBE-4E7F-9BB7-F6AC90F2968B}" srcOrd="1" destOrd="0" presId="urn:microsoft.com/office/officeart/2005/8/layout/venn1"/>
    <dgm:cxn modelId="{6F90A754-AC7B-41C5-8FDB-12FCBC0BF29F}" type="presParOf" srcId="{1E65CA37-F1BA-495A-B3F0-DA67E014F67A}" destId="{F21D6D22-7765-4531-A4E5-DB6B37018349}" srcOrd="2" destOrd="0" presId="urn:microsoft.com/office/officeart/2005/8/layout/venn1"/>
    <dgm:cxn modelId="{962A9E72-B0EB-481B-82A5-F280028794AE}" type="presParOf" srcId="{1E65CA37-F1BA-495A-B3F0-DA67E014F67A}" destId="{2FB82D5E-8E09-43C7-826F-77961A264A24}" srcOrd="3" destOrd="0" presId="urn:microsoft.com/office/officeart/2005/8/layout/venn1"/>
    <dgm:cxn modelId="{B9F8A2E3-0FCD-4946-B487-112488ED1A89}" type="presParOf" srcId="{1E65CA37-F1BA-495A-B3F0-DA67E014F67A}" destId="{32E409C8-A3D4-4441-B944-BBA135FC91BC}" srcOrd="4" destOrd="0" presId="urn:microsoft.com/office/officeart/2005/8/layout/venn1"/>
    <dgm:cxn modelId="{31A9A695-4EC9-4442-8828-B417D811CA50}" type="presParOf" srcId="{1E65CA37-F1BA-495A-B3F0-DA67E014F67A}" destId="{3700C8AE-89CC-4952-939E-A3FF7761D97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2D73EB7-1370-487E-9D24-1F83DDA9F1C1}" type="doc">
      <dgm:prSet loTypeId="urn:microsoft.com/office/officeart/2005/8/layout/venn2" loCatId="relationship" qsTypeId="urn:microsoft.com/office/officeart/2005/8/quickstyle/simple3" qsCatId="simple" csTypeId="urn:microsoft.com/office/officeart/2005/8/colors/colorful2" csCatId="colorful" phldr="0"/>
      <dgm:spPr/>
      <dgm:t>
        <a:bodyPr/>
        <a:lstStyle/>
        <a:p>
          <a:endParaRPr lang="es-MX"/>
        </a:p>
      </dgm:t>
    </dgm:pt>
    <dgm:pt modelId="{43803420-D360-41D6-A39A-3AAC60873B9A}">
      <dgm:prSet phldrT="[Texto]" phldr="1"/>
      <dgm:spPr/>
      <dgm:t>
        <a:bodyPr/>
        <a:lstStyle/>
        <a:p>
          <a:endParaRPr lang="es-MX"/>
        </a:p>
      </dgm:t>
    </dgm:pt>
    <dgm:pt modelId="{74D65C51-176C-421B-A887-4DD2D2611BEC}" type="parTrans" cxnId="{53BCCDD8-9A5F-4619-AEF3-76051933439A}">
      <dgm:prSet/>
      <dgm:spPr/>
      <dgm:t>
        <a:bodyPr/>
        <a:lstStyle/>
        <a:p>
          <a:endParaRPr lang="es-MX"/>
        </a:p>
      </dgm:t>
    </dgm:pt>
    <dgm:pt modelId="{621B730D-61A1-4B8D-8964-03736CC02385}" type="sibTrans" cxnId="{53BCCDD8-9A5F-4619-AEF3-76051933439A}">
      <dgm:prSet/>
      <dgm:spPr/>
      <dgm:t>
        <a:bodyPr/>
        <a:lstStyle/>
        <a:p>
          <a:endParaRPr lang="es-MX"/>
        </a:p>
      </dgm:t>
    </dgm:pt>
    <dgm:pt modelId="{D98CC65F-11C1-4703-8C8C-C42F142A1D64}">
      <dgm:prSet phldrT="[Texto]" phldr="1"/>
      <dgm:spPr/>
      <dgm:t>
        <a:bodyPr/>
        <a:lstStyle/>
        <a:p>
          <a:endParaRPr lang="es-MX" dirty="0"/>
        </a:p>
      </dgm:t>
    </dgm:pt>
    <dgm:pt modelId="{2F3DBAA6-789A-475E-B801-05E033A533E1}" type="parTrans" cxnId="{324FEABA-C324-44F7-8286-5D5BA5877852}">
      <dgm:prSet/>
      <dgm:spPr/>
      <dgm:t>
        <a:bodyPr/>
        <a:lstStyle/>
        <a:p>
          <a:endParaRPr lang="es-MX"/>
        </a:p>
      </dgm:t>
    </dgm:pt>
    <dgm:pt modelId="{34D1BCA8-C290-474A-86F2-58BEE6A64D6C}" type="sibTrans" cxnId="{324FEABA-C324-44F7-8286-5D5BA5877852}">
      <dgm:prSet/>
      <dgm:spPr/>
      <dgm:t>
        <a:bodyPr/>
        <a:lstStyle/>
        <a:p>
          <a:endParaRPr lang="es-MX"/>
        </a:p>
      </dgm:t>
    </dgm:pt>
    <dgm:pt modelId="{0C6CE0F2-35AA-4DA9-B587-78F939BF1AA8}">
      <dgm:prSet phldrT="[Texto]" phldr="1"/>
      <dgm:spPr/>
      <dgm:t>
        <a:bodyPr/>
        <a:lstStyle/>
        <a:p>
          <a:endParaRPr lang="es-MX"/>
        </a:p>
      </dgm:t>
    </dgm:pt>
    <dgm:pt modelId="{2D2DFBE9-4D05-4C38-B32D-C8DEF366B7A8}" type="parTrans" cxnId="{B7211B7B-B866-4377-902A-AA3254ADA11E}">
      <dgm:prSet/>
      <dgm:spPr/>
      <dgm:t>
        <a:bodyPr/>
        <a:lstStyle/>
        <a:p>
          <a:endParaRPr lang="es-MX"/>
        </a:p>
      </dgm:t>
    </dgm:pt>
    <dgm:pt modelId="{E9D66AE4-9B4B-4454-9DB2-C406E2364679}" type="sibTrans" cxnId="{B7211B7B-B866-4377-902A-AA3254ADA11E}">
      <dgm:prSet/>
      <dgm:spPr/>
      <dgm:t>
        <a:bodyPr/>
        <a:lstStyle/>
        <a:p>
          <a:endParaRPr lang="es-MX"/>
        </a:p>
      </dgm:t>
    </dgm:pt>
    <dgm:pt modelId="{8203B0F6-DBDA-47BB-8ABC-20133B13DCCE}">
      <dgm:prSet phldrT="[Texto]" phldr="1"/>
      <dgm:spPr/>
      <dgm:t>
        <a:bodyPr/>
        <a:lstStyle/>
        <a:p>
          <a:endParaRPr lang="es-MX"/>
        </a:p>
      </dgm:t>
    </dgm:pt>
    <dgm:pt modelId="{39582925-1507-4D35-AA66-586AEFBFF2F4}" type="parTrans" cxnId="{044A9388-4E00-4436-A8D8-FCFBB3A07BFD}">
      <dgm:prSet/>
      <dgm:spPr/>
      <dgm:t>
        <a:bodyPr/>
        <a:lstStyle/>
        <a:p>
          <a:endParaRPr lang="es-MX"/>
        </a:p>
      </dgm:t>
    </dgm:pt>
    <dgm:pt modelId="{C8D0ABBD-38B5-4A06-83F3-20DD6A15231B}" type="sibTrans" cxnId="{044A9388-4E00-4436-A8D8-FCFBB3A07BFD}">
      <dgm:prSet/>
      <dgm:spPr/>
      <dgm:t>
        <a:bodyPr/>
        <a:lstStyle/>
        <a:p>
          <a:endParaRPr lang="es-MX"/>
        </a:p>
      </dgm:t>
    </dgm:pt>
    <dgm:pt modelId="{E9226896-5F2A-4D46-A63B-646A0F126886}" type="pres">
      <dgm:prSet presAssocID="{B2D73EB7-1370-487E-9D24-1F83DDA9F1C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5994564-6872-424F-A316-22783A2D17B2}" type="pres">
      <dgm:prSet presAssocID="{B2D73EB7-1370-487E-9D24-1F83DDA9F1C1}" presName="comp1" presStyleCnt="0"/>
      <dgm:spPr/>
    </dgm:pt>
    <dgm:pt modelId="{474B443F-28E2-4DB9-AAEC-B20683DA3734}" type="pres">
      <dgm:prSet presAssocID="{B2D73EB7-1370-487E-9D24-1F83DDA9F1C1}" presName="circle1" presStyleLbl="node1" presStyleIdx="0" presStyleCnt="4"/>
      <dgm:spPr/>
      <dgm:t>
        <a:bodyPr/>
        <a:lstStyle/>
        <a:p>
          <a:endParaRPr lang="es-ES"/>
        </a:p>
      </dgm:t>
    </dgm:pt>
    <dgm:pt modelId="{1176A1F2-F512-439B-A9C2-14882F3F6EA4}" type="pres">
      <dgm:prSet presAssocID="{B2D73EB7-1370-487E-9D24-1F83DDA9F1C1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4F6500F-924B-4F6A-A399-DC6869A0F64D}" type="pres">
      <dgm:prSet presAssocID="{B2D73EB7-1370-487E-9D24-1F83DDA9F1C1}" presName="comp2" presStyleCnt="0"/>
      <dgm:spPr/>
    </dgm:pt>
    <dgm:pt modelId="{44EBF9DA-34A5-4AF1-B6C3-D21E6D1232E1}" type="pres">
      <dgm:prSet presAssocID="{B2D73EB7-1370-487E-9D24-1F83DDA9F1C1}" presName="circle2" presStyleLbl="node1" presStyleIdx="1" presStyleCnt="4" custLinFactNeighborX="-6297" custLinFactNeighborY="-393"/>
      <dgm:spPr/>
      <dgm:t>
        <a:bodyPr/>
        <a:lstStyle/>
        <a:p>
          <a:endParaRPr lang="es-ES"/>
        </a:p>
      </dgm:t>
    </dgm:pt>
    <dgm:pt modelId="{918A77F1-1E95-48E3-B327-31C78EFB7436}" type="pres">
      <dgm:prSet presAssocID="{B2D73EB7-1370-487E-9D24-1F83DDA9F1C1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274AF6-577D-4292-B840-CD22A1EA8775}" type="pres">
      <dgm:prSet presAssocID="{B2D73EB7-1370-487E-9D24-1F83DDA9F1C1}" presName="comp3" presStyleCnt="0"/>
      <dgm:spPr/>
    </dgm:pt>
    <dgm:pt modelId="{010CD398-EF10-4A16-BD61-5796F9D1BD0E}" type="pres">
      <dgm:prSet presAssocID="{B2D73EB7-1370-487E-9D24-1F83DDA9F1C1}" presName="circle3" presStyleLbl="node1" presStyleIdx="2" presStyleCnt="4"/>
      <dgm:spPr/>
      <dgm:t>
        <a:bodyPr/>
        <a:lstStyle/>
        <a:p>
          <a:endParaRPr lang="es-ES"/>
        </a:p>
      </dgm:t>
    </dgm:pt>
    <dgm:pt modelId="{B7591BB4-EBC3-4BFF-AA49-B16855A3F9F5}" type="pres">
      <dgm:prSet presAssocID="{B2D73EB7-1370-487E-9D24-1F83DDA9F1C1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C6F02C-261A-4079-8396-99CBA5A64DA3}" type="pres">
      <dgm:prSet presAssocID="{B2D73EB7-1370-487E-9D24-1F83DDA9F1C1}" presName="comp4" presStyleCnt="0"/>
      <dgm:spPr/>
    </dgm:pt>
    <dgm:pt modelId="{FC9404B7-16CB-44DE-9B40-9F292F19013C}" type="pres">
      <dgm:prSet presAssocID="{B2D73EB7-1370-487E-9D24-1F83DDA9F1C1}" presName="circle4" presStyleLbl="node1" presStyleIdx="3" presStyleCnt="4"/>
      <dgm:spPr/>
      <dgm:t>
        <a:bodyPr/>
        <a:lstStyle/>
        <a:p>
          <a:endParaRPr lang="es-ES"/>
        </a:p>
      </dgm:t>
    </dgm:pt>
    <dgm:pt modelId="{0237128B-794B-40FD-B5A4-C9AFA12D0A1B}" type="pres">
      <dgm:prSet presAssocID="{B2D73EB7-1370-487E-9D24-1F83DDA9F1C1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3FDA750-0388-4304-B266-0D041A5D510A}" type="presOf" srcId="{D98CC65F-11C1-4703-8C8C-C42F142A1D64}" destId="{44EBF9DA-34A5-4AF1-B6C3-D21E6D1232E1}" srcOrd="0" destOrd="0" presId="urn:microsoft.com/office/officeart/2005/8/layout/venn2"/>
    <dgm:cxn modelId="{40863534-3FEA-4BB4-BB89-890FB4BD20CB}" type="presOf" srcId="{8203B0F6-DBDA-47BB-8ABC-20133B13DCCE}" destId="{0237128B-794B-40FD-B5A4-C9AFA12D0A1B}" srcOrd="1" destOrd="0" presId="urn:microsoft.com/office/officeart/2005/8/layout/venn2"/>
    <dgm:cxn modelId="{13121F1B-8705-4CB0-8E3D-77E50C4279BF}" type="presOf" srcId="{43803420-D360-41D6-A39A-3AAC60873B9A}" destId="{1176A1F2-F512-439B-A9C2-14882F3F6EA4}" srcOrd="1" destOrd="0" presId="urn:microsoft.com/office/officeart/2005/8/layout/venn2"/>
    <dgm:cxn modelId="{15979EC6-EA78-4339-868A-5AA9A8BE4888}" type="presOf" srcId="{8203B0F6-DBDA-47BB-8ABC-20133B13DCCE}" destId="{FC9404B7-16CB-44DE-9B40-9F292F19013C}" srcOrd="0" destOrd="0" presId="urn:microsoft.com/office/officeart/2005/8/layout/venn2"/>
    <dgm:cxn modelId="{DC2FA419-9E68-4B06-A4F1-8826471ABED0}" type="presOf" srcId="{0C6CE0F2-35AA-4DA9-B587-78F939BF1AA8}" destId="{B7591BB4-EBC3-4BFF-AA49-B16855A3F9F5}" srcOrd="1" destOrd="0" presId="urn:microsoft.com/office/officeart/2005/8/layout/venn2"/>
    <dgm:cxn modelId="{0DFBB529-2E11-44A4-837A-FBEAA50FBD56}" type="presOf" srcId="{D98CC65F-11C1-4703-8C8C-C42F142A1D64}" destId="{918A77F1-1E95-48E3-B327-31C78EFB7436}" srcOrd="1" destOrd="0" presId="urn:microsoft.com/office/officeart/2005/8/layout/venn2"/>
    <dgm:cxn modelId="{044A9388-4E00-4436-A8D8-FCFBB3A07BFD}" srcId="{B2D73EB7-1370-487E-9D24-1F83DDA9F1C1}" destId="{8203B0F6-DBDA-47BB-8ABC-20133B13DCCE}" srcOrd="3" destOrd="0" parTransId="{39582925-1507-4D35-AA66-586AEFBFF2F4}" sibTransId="{C8D0ABBD-38B5-4A06-83F3-20DD6A15231B}"/>
    <dgm:cxn modelId="{324FEABA-C324-44F7-8286-5D5BA5877852}" srcId="{B2D73EB7-1370-487E-9D24-1F83DDA9F1C1}" destId="{D98CC65F-11C1-4703-8C8C-C42F142A1D64}" srcOrd="1" destOrd="0" parTransId="{2F3DBAA6-789A-475E-B801-05E033A533E1}" sibTransId="{34D1BCA8-C290-474A-86F2-58BEE6A64D6C}"/>
    <dgm:cxn modelId="{53BCCDD8-9A5F-4619-AEF3-76051933439A}" srcId="{B2D73EB7-1370-487E-9D24-1F83DDA9F1C1}" destId="{43803420-D360-41D6-A39A-3AAC60873B9A}" srcOrd="0" destOrd="0" parTransId="{74D65C51-176C-421B-A887-4DD2D2611BEC}" sibTransId="{621B730D-61A1-4B8D-8964-03736CC02385}"/>
    <dgm:cxn modelId="{100490A7-DD93-40B5-85D6-A70A7B8D33C9}" type="presOf" srcId="{43803420-D360-41D6-A39A-3AAC60873B9A}" destId="{474B443F-28E2-4DB9-AAEC-B20683DA3734}" srcOrd="0" destOrd="0" presId="urn:microsoft.com/office/officeart/2005/8/layout/venn2"/>
    <dgm:cxn modelId="{B7211B7B-B866-4377-902A-AA3254ADA11E}" srcId="{B2D73EB7-1370-487E-9D24-1F83DDA9F1C1}" destId="{0C6CE0F2-35AA-4DA9-B587-78F939BF1AA8}" srcOrd="2" destOrd="0" parTransId="{2D2DFBE9-4D05-4C38-B32D-C8DEF366B7A8}" sibTransId="{E9D66AE4-9B4B-4454-9DB2-C406E2364679}"/>
    <dgm:cxn modelId="{78C2616B-B9C6-4210-AA9D-35A29985439F}" type="presOf" srcId="{0C6CE0F2-35AA-4DA9-B587-78F939BF1AA8}" destId="{010CD398-EF10-4A16-BD61-5796F9D1BD0E}" srcOrd="0" destOrd="0" presId="urn:microsoft.com/office/officeart/2005/8/layout/venn2"/>
    <dgm:cxn modelId="{6A7BD45A-E055-430D-89A6-D148B287BEF9}" type="presOf" srcId="{B2D73EB7-1370-487E-9D24-1F83DDA9F1C1}" destId="{E9226896-5F2A-4D46-A63B-646A0F126886}" srcOrd="0" destOrd="0" presId="urn:microsoft.com/office/officeart/2005/8/layout/venn2"/>
    <dgm:cxn modelId="{73CB7AE1-5814-4091-AA1C-91B106178331}" type="presParOf" srcId="{E9226896-5F2A-4D46-A63B-646A0F126886}" destId="{15994564-6872-424F-A316-22783A2D17B2}" srcOrd="0" destOrd="0" presId="urn:microsoft.com/office/officeart/2005/8/layout/venn2"/>
    <dgm:cxn modelId="{4E336A6D-CBBC-4BF1-8F9C-30146C4239EC}" type="presParOf" srcId="{15994564-6872-424F-A316-22783A2D17B2}" destId="{474B443F-28E2-4DB9-AAEC-B20683DA3734}" srcOrd="0" destOrd="0" presId="urn:microsoft.com/office/officeart/2005/8/layout/venn2"/>
    <dgm:cxn modelId="{6F61D713-8D7D-4AD3-A525-C6FB3C7C1D62}" type="presParOf" srcId="{15994564-6872-424F-A316-22783A2D17B2}" destId="{1176A1F2-F512-439B-A9C2-14882F3F6EA4}" srcOrd="1" destOrd="0" presId="urn:microsoft.com/office/officeart/2005/8/layout/venn2"/>
    <dgm:cxn modelId="{779ED29F-A4A7-4214-87B0-FED36F73D1E8}" type="presParOf" srcId="{E9226896-5F2A-4D46-A63B-646A0F126886}" destId="{44F6500F-924B-4F6A-A399-DC6869A0F64D}" srcOrd="1" destOrd="0" presId="urn:microsoft.com/office/officeart/2005/8/layout/venn2"/>
    <dgm:cxn modelId="{B3AF6426-1A88-4BD7-8939-72A1B501032E}" type="presParOf" srcId="{44F6500F-924B-4F6A-A399-DC6869A0F64D}" destId="{44EBF9DA-34A5-4AF1-B6C3-D21E6D1232E1}" srcOrd="0" destOrd="0" presId="urn:microsoft.com/office/officeart/2005/8/layout/venn2"/>
    <dgm:cxn modelId="{0C13B57A-FE22-4CAA-A939-CA2CCF68B4B5}" type="presParOf" srcId="{44F6500F-924B-4F6A-A399-DC6869A0F64D}" destId="{918A77F1-1E95-48E3-B327-31C78EFB7436}" srcOrd="1" destOrd="0" presId="urn:microsoft.com/office/officeart/2005/8/layout/venn2"/>
    <dgm:cxn modelId="{E9A183C5-1F02-4430-A423-5F81CF120451}" type="presParOf" srcId="{E9226896-5F2A-4D46-A63B-646A0F126886}" destId="{62274AF6-577D-4292-B840-CD22A1EA8775}" srcOrd="2" destOrd="0" presId="urn:microsoft.com/office/officeart/2005/8/layout/venn2"/>
    <dgm:cxn modelId="{2F653377-4208-46BB-8DCD-4D99BD7D45E3}" type="presParOf" srcId="{62274AF6-577D-4292-B840-CD22A1EA8775}" destId="{010CD398-EF10-4A16-BD61-5796F9D1BD0E}" srcOrd="0" destOrd="0" presId="urn:microsoft.com/office/officeart/2005/8/layout/venn2"/>
    <dgm:cxn modelId="{B9E5979E-0E5F-48E0-A799-E1096C2078C2}" type="presParOf" srcId="{62274AF6-577D-4292-B840-CD22A1EA8775}" destId="{B7591BB4-EBC3-4BFF-AA49-B16855A3F9F5}" srcOrd="1" destOrd="0" presId="urn:microsoft.com/office/officeart/2005/8/layout/venn2"/>
    <dgm:cxn modelId="{7C1D0267-D340-4887-8937-CF20D28CE4BF}" type="presParOf" srcId="{E9226896-5F2A-4D46-A63B-646A0F126886}" destId="{85C6F02C-261A-4079-8396-99CBA5A64DA3}" srcOrd="3" destOrd="0" presId="urn:microsoft.com/office/officeart/2005/8/layout/venn2"/>
    <dgm:cxn modelId="{39FE0949-2B33-417B-B51B-903A2960EC03}" type="presParOf" srcId="{85C6F02C-261A-4079-8396-99CBA5A64DA3}" destId="{FC9404B7-16CB-44DE-9B40-9F292F19013C}" srcOrd="0" destOrd="0" presId="urn:microsoft.com/office/officeart/2005/8/layout/venn2"/>
    <dgm:cxn modelId="{6E1FEDC8-0F55-4CEE-80E7-13E8D13F17E8}" type="presParOf" srcId="{85C6F02C-261A-4079-8396-99CBA5A64DA3}" destId="{0237128B-794B-40FD-B5A4-C9AFA12D0A1B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0FD3BF4-7012-4DC7-95D6-1CA6893962F7}" type="doc">
      <dgm:prSet loTypeId="urn:microsoft.com/office/officeart/2005/8/layout/radial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B3581CB-1296-4CDE-982D-B7C67158A668}">
      <dgm:prSet phldrT="[Texto]" phldr="1"/>
      <dgm:spPr/>
      <dgm:t>
        <a:bodyPr/>
        <a:lstStyle/>
        <a:p>
          <a:endParaRPr lang="es-MX" dirty="0"/>
        </a:p>
      </dgm:t>
    </dgm:pt>
    <dgm:pt modelId="{B390EE6D-D350-4408-B526-574A3D9FCC17}" type="parTrans" cxnId="{ED576D97-BE67-48ED-80B3-8CD89C550935}">
      <dgm:prSet/>
      <dgm:spPr/>
      <dgm:t>
        <a:bodyPr/>
        <a:lstStyle/>
        <a:p>
          <a:endParaRPr lang="es-MX"/>
        </a:p>
      </dgm:t>
    </dgm:pt>
    <dgm:pt modelId="{AADE9E09-B7A9-4CAE-BF0D-85C7B099625B}" type="sibTrans" cxnId="{ED576D97-BE67-48ED-80B3-8CD89C550935}">
      <dgm:prSet/>
      <dgm:spPr/>
      <dgm:t>
        <a:bodyPr/>
        <a:lstStyle/>
        <a:p>
          <a:endParaRPr lang="es-MX"/>
        </a:p>
      </dgm:t>
    </dgm:pt>
    <dgm:pt modelId="{27B05228-573F-4274-A8B2-5FD92D9541FC}">
      <dgm:prSet phldrT="[Texto]" phldr="1"/>
      <dgm:spPr/>
      <dgm:t>
        <a:bodyPr/>
        <a:lstStyle/>
        <a:p>
          <a:endParaRPr lang="es-MX"/>
        </a:p>
      </dgm:t>
    </dgm:pt>
    <dgm:pt modelId="{EF232193-2770-49BD-AE9A-3CBCB83B2A44}" type="parTrans" cxnId="{E8F00F95-4EB0-45A2-8949-900C081CA580}">
      <dgm:prSet/>
      <dgm:spPr/>
      <dgm:t>
        <a:bodyPr/>
        <a:lstStyle/>
        <a:p>
          <a:endParaRPr lang="es-MX"/>
        </a:p>
      </dgm:t>
    </dgm:pt>
    <dgm:pt modelId="{836E3B0E-14EE-4CF9-8917-AB284378ADFB}" type="sibTrans" cxnId="{E8F00F95-4EB0-45A2-8949-900C081CA580}">
      <dgm:prSet/>
      <dgm:spPr/>
      <dgm:t>
        <a:bodyPr/>
        <a:lstStyle/>
        <a:p>
          <a:endParaRPr lang="es-MX"/>
        </a:p>
      </dgm:t>
    </dgm:pt>
    <dgm:pt modelId="{0219B191-85CE-4DA8-B031-21A7A7243E24}">
      <dgm:prSet phldrT="[Texto]" phldr="1"/>
      <dgm:spPr/>
      <dgm:t>
        <a:bodyPr/>
        <a:lstStyle/>
        <a:p>
          <a:endParaRPr lang="es-MX"/>
        </a:p>
      </dgm:t>
    </dgm:pt>
    <dgm:pt modelId="{CDA232A9-99A3-4F65-BFE6-441285F446B8}" type="parTrans" cxnId="{7A431F16-7066-425B-961B-BBAD2589AF9F}">
      <dgm:prSet/>
      <dgm:spPr/>
      <dgm:t>
        <a:bodyPr/>
        <a:lstStyle/>
        <a:p>
          <a:endParaRPr lang="es-MX"/>
        </a:p>
      </dgm:t>
    </dgm:pt>
    <dgm:pt modelId="{39D4B56E-F329-40B3-B190-68D0CFFABF4C}" type="sibTrans" cxnId="{7A431F16-7066-425B-961B-BBAD2589AF9F}">
      <dgm:prSet/>
      <dgm:spPr/>
      <dgm:t>
        <a:bodyPr/>
        <a:lstStyle/>
        <a:p>
          <a:endParaRPr lang="es-MX"/>
        </a:p>
      </dgm:t>
    </dgm:pt>
    <dgm:pt modelId="{9BDE1DBE-9497-4651-BC79-1FC36D7A6072}">
      <dgm:prSet phldrT="[Texto]" phldr="1"/>
      <dgm:spPr/>
      <dgm:t>
        <a:bodyPr/>
        <a:lstStyle/>
        <a:p>
          <a:endParaRPr lang="es-MX"/>
        </a:p>
      </dgm:t>
    </dgm:pt>
    <dgm:pt modelId="{EF99C140-2C41-4CF1-85D4-7CC315472A8D}" type="parTrans" cxnId="{FAE1AFB4-D941-4D36-8BD9-F77985EB0A57}">
      <dgm:prSet/>
      <dgm:spPr/>
      <dgm:t>
        <a:bodyPr/>
        <a:lstStyle/>
        <a:p>
          <a:endParaRPr lang="es-MX"/>
        </a:p>
      </dgm:t>
    </dgm:pt>
    <dgm:pt modelId="{A89CE9DB-9756-426C-8F4A-82FC4DF6D68F}" type="sibTrans" cxnId="{FAE1AFB4-D941-4D36-8BD9-F77985EB0A57}">
      <dgm:prSet/>
      <dgm:spPr/>
      <dgm:t>
        <a:bodyPr/>
        <a:lstStyle/>
        <a:p>
          <a:endParaRPr lang="es-MX"/>
        </a:p>
      </dgm:t>
    </dgm:pt>
    <dgm:pt modelId="{88F45DFD-E575-4F24-B5C5-CB92377EE26C}">
      <dgm:prSet phldrT="[Texto]" phldr="1"/>
      <dgm:spPr/>
      <dgm:t>
        <a:bodyPr/>
        <a:lstStyle/>
        <a:p>
          <a:endParaRPr lang="es-MX"/>
        </a:p>
      </dgm:t>
    </dgm:pt>
    <dgm:pt modelId="{32FA9A80-96F5-421C-9EB7-725D1B692305}" type="parTrans" cxnId="{C5A92898-AFCB-44D4-979E-6B1EC7F716D4}">
      <dgm:prSet/>
      <dgm:spPr/>
      <dgm:t>
        <a:bodyPr/>
        <a:lstStyle/>
        <a:p>
          <a:endParaRPr lang="es-MX"/>
        </a:p>
      </dgm:t>
    </dgm:pt>
    <dgm:pt modelId="{C1EEAA56-AC2B-4279-BB6C-7D577B78AB94}" type="sibTrans" cxnId="{C5A92898-AFCB-44D4-979E-6B1EC7F716D4}">
      <dgm:prSet/>
      <dgm:spPr/>
      <dgm:t>
        <a:bodyPr/>
        <a:lstStyle/>
        <a:p>
          <a:endParaRPr lang="es-MX"/>
        </a:p>
      </dgm:t>
    </dgm:pt>
    <dgm:pt modelId="{8EE6C001-20FD-4780-93F8-7F9B6A7B3097}" type="pres">
      <dgm:prSet presAssocID="{D0FD3BF4-7012-4DC7-95D6-1CA6893962F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D99EB14-5BF4-4F97-ADCF-A288894BBFBD}" type="pres">
      <dgm:prSet presAssocID="{D0FD3BF4-7012-4DC7-95D6-1CA6893962F7}" presName="radial" presStyleCnt="0">
        <dgm:presLayoutVars>
          <dgm:animLvl val="ctr"/>
        </dgm:presLayoutVars>
      </dgm:prSet>
      <dgm:spPr/>
    </dgm:pt>
    <dgm:pt modelId="{074DB64C-1EAB-4F1C-8E98-4E9494FB6B99}" type="pres">
      <dgm:prSet presAssocID="{FB3581CB-1296-4CDE-982D-B7C67158A668}" presName="centerShape" presStyleLbl="vennNode1" presStyleIdx="0" presStyleCnt="5"/>
      <dgm:spPr/>
      <dgm:t>
        <a:bodyPr/>
        <a:lstStyle/>
        <a:p>
          <a:endParaRPr lang="es-ES"/>
        </a:p>
      </dgm:t>
    </dgm:pt>
    <dgm:pt modelId="{BFE875F8-CE23-4125-B031-5FBB5BC64139}" type="pres">
      <dgm:prSet presAssocID="{27B05228-573F-4274-A8B2-5FD92D9541FC}" presName="node" presStyleLbl="vennNode1" presStyleIdx="1" presStyleCnt="5" custScaleY="6800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4F64B8-F752-4776-BDBB-FAFBEA23D74D}" type="pres">
      <dgm:prSet presAssocID="{0219B191-85CE-4DA8-B031-21A7A7243E24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646D5C-65BA-47FB-825A-F2494E6930D8}" type="pres">
      <dgm:prSet presAssocID="{9BDE1DBE-9497-4651-BC79-1FC36D7A6072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2F7321-9971-4F9C-B340-EAF2FEF897A7}" type="pres">
      <dgm:prSet presAssocID="{88F45DFD-E575-4F24-B5C5-CB92377EE26C}" presName="node" presStyleLbl="vennNode1" presStyleIdx="4" presStyleCnt="5" custRadScaleRad="95203" custRadScaleInc="-6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A431F16-7066-425B-961B-BBAD2589AF9F}" srcId="{FB3581CB-1296-4CDE-982D-B7C67158A668}" destId="{0219B191-85CE-4DA8-B031-21A7A7243E24}" srcOrd="1" destOrd="0" parTransId="{CDA232A9-99A3-4F65-BFE6-441285F446B8}" sibTransId="{39D4B56E-F329-40B3-B190-68D0CFFABF4C}"/>
    <dgm:cxn modelId="{FAE1AFB4-D941-4D36-8BD9-F77985EB0A57}" srcId="{FB3581CB-1296-4CDE-982D-B7C67158A668}" destId="{9BDE1DBE-9497-4651-BC79-1FC36D7A6072}" srcOrd="2" destOrd="0" parTransId="{EF99C140-2C41-4CF1-85D4-7CC315472A8D}" sibTransId="{A89CE9DB-9756-426C-8F4A-82FC4DF6D68F}"/>
    <dgm:cxn modelId="{E8F00F95-4EB0-45A2-8949-900C081CA580}" srcId="{FB3581CB-1296-4CDE-982D-B7C67158A668}" destId="{27B05228-573F-4274-A8B2-5FD92D9541FC}" srcOrd="0" destOrd="0" parTransId="{EF232193-2770-49BD-AE9A-3CBCB83B2A44}" sibTransId="{836E3B0E-14EE-4CF9-8917-AB284378ADFB}"/>
    <dgm:cxn modelId="{78EAB38E-155A-4BB7-9DE0-25C3E0234476}" type="presOf" srcId="{0219B191-85CE-4DA8-B031-21A7A7243E24}" destId="{B84F64B8-F752-4776-BDBB-FAFBEA23D74D}" srcOrd="0" destOrd="0" presId="urn:microsoft.com/office/officeart/2005/8/layout/radial3"/>
    <dgm:cxn modelId="{78CB8ADD-8EBE-444F-8466-642AE7EE05CF}" type="presOf" srcId="{D0FD3BF4-7012-4DC7-95D6-1CA6893962F7}" destId="{8EE6C001-20FD-4780-93F8-7F9B6A7B3097}" srcOrd="0" destOrd="0" presId="urn:microsoft.com/office/officeart/2005/8/layout/radial3"/>
    <dgm:cxn modelId="{1C05C4FF-3FC7-46AB-9ECF-B900BD0844AA}" type="presOf" srcId="{27B05228-573F-4274-A8B2-5FD92D9541FC}" destId="{BFE875F8-CE23-4125-B031-5FBB5BC64139}" srcOrd="0" destOrd="0" presId="urn:microsoft.com/office/officeart/2005/8/layout/radial3"/>
    <dgm:cxn modelId="{DB1CAF8A-04FE-4550-AC3B-6B5C4C6FF5CD}" type="presOf" srcId="{88F45DFD-E575-4F24-B5C5-CB92377EE26C}" destId="{CA2F7321-9971-4F9C-B340-EAF2FEF897A7}" srcOrd="0" destOrd="0" presId="urn:microsoft.com/office/officeart/2005/8/layout/radial3"/>
    <dgm:cxn modelId="{9BC6AB6A-513F-4812-9780-C7A7276B7CB4}" type="presOf" srcId="{9BDE1DBE-9497-4651-BC79-1FC36D7A6072}" destId="{43646D5C-65BA-47FB-825A-F2494E6930D8}" srcOrd="0" destOrd="0" presId="urn:microsoft.com/office/officeart/2005/8/layout/radial3"/>
    <dgm:cxn modelId="{3C7FCE2A-5014-4923-BB5D-3EDC5F1C8B87}" type="presOf" srcId="{FB3581CB-1296-4CDE-982D-B7C67158A668}" destId="{074DB64C-1EAB-4F1C-8E98-4E9494FB6B99}" srcOrd="0" destOrd="0" presId="urn:microsoft.com/office/officeart/2005/8/layout/radial3"/>
    <dgm:cxn modelId="{ED576D97-BE67-48ED-80B3-8CD89C550935}" srcId="{D0FD3BF4-7012-4DC7-95D6-1CA6893962F7}" destId="{FB3581CB-1296-4CDE-982D-B7C67158A668}" srcOrd="0" destOrd="0" parTransId="{B390EE6D-D350-4408-B526-574A3D9FCC17}" sibTransId="{AADE9E09-B7A9-4CAE-BF0D-85C7B099625B}"/>
    <dgm:cxn modelId="{C5A92898-AFCB-44D4-979E-6B1EC7F716D4}" srcId="{FB3581CB-1296-4CDE-982D-B7C67158A668}" destId="{88F45DFD-E575-4F24-B5C5-CB92377EE26C}" srcOrd="3" destOrd="0" parTransId="{32FA9A80-96F5-421C-9EB7-725D1B692305}" sibTransId="{C1EEAA56-AC2B-4279-BB6C-7D577B78AB94}"/>
    <dgm:cxn modelId="{B17DAC72-836A-4E64-8AEF-C751FBA2BA61}" type="presParOf" srcId="{8EE6C001-20FD-4780-93F8-7F9B6A7B3097}" destId="{0D99EB14-5BF4-4F97-ADCF-A288894BBFBD}" srcOrd="0" destOrd="0" presId="urn:microsoft.com/office/officeart/2005/8/layout/radial3"/>
    <dgm:cxn modelId="{8B904D7D-3A4F-4602-AD23-8D5EC6ABEE88}" type="presParOf" srcId="{0D99EB14-5BF4-4F97-ADCF-A288894BBFBD}" destId="{074DB64C-1EAB-4F1C-8E98-4E9494FB6B99}" srcOrd="0" destOrd="0" presId="urn:microsoft.com/office/officeart/2005/8/layout/radial3"/>
    <dgm:cxn modelId="{C4DE2639-5B65-49E9-A2BF-8ADFC5F6EB16}" type="presParOf" srcId="{0D99EB14-5BF4-4F97-ADCF-A288894BBFBD}" destId="{BFE875F8-CE23-4125-B031-5FBB5BC64139}" srcOrd="1" destOrd="0" presId="urn:microsoft.com/office/officeart/2005/8/layout/radial3"/>
    <dgm:cxn modelId="{4E61A84C-6FDD-4DF2-9494-086DC142CBA7}" type="presParOf" srcId="{0D99EB14-5BF4-4F97-ADCF-A288894BBFBD}" destId="{B84F64B8-F752-4776-BDBB-FAFBEA23D74D}" srcOrd="2" destOrd="0" presId="urn:microsoft.com/office/officeart/2005/8/layout/radial3"/>
    <dgm:cxn modelId="{430D925D-F31A-4BF8-9079-A330CB4BAF52}" type="presParOf" srcId="{0D99EB14-5BF4-4F97-ADCF-A288894BBFBD}" destId="{43646D5C-65BA-47FB-825A-F2494E6930D8}" srcOrd="3" destOrd="0" presId="urn:microsoft.com/office/officeart/2005/8/layout/radial3"/>
    <dgm:cxn modelId="{0D3A2252-A6FD-4E41-B268-E3B26F022B4B}" type="presParOf" srcId="{0D99EB14-5BF4-4F97-ADCF-A288894BBFBD}" destId="{CA2F7321-9971-4F9C-B340-EAF2FEF897A7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F394D02-86E9-43E7-84F5-A31B24221AC3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3047448C-3462-4B47-9A53-A4ABB6A27E1D}">
      <dgm:prSet phldrT="[Texto]"/>
      <dgm:spPr/>
      <dgm:t>
        <a:bodyPr/>
        <a:lstStyle/>
        <a:p>
          <a:endParaRPr lang="es-MX" dirty="0"/>
        </a:p>
      </dgm:t>
    </dgm:pt>
    <dgm:pt modelId="{CC43E9C9-5F21-4355-97DF-361AEC61C7C4}" type="parTrans" cxnId="{190988D3-045A-43DE-A97C-EFD366593D34}">
      <dgm:prSet/>
      <dgm:spPr/>
      <dgm:t>
        <a:bodyPr/>
        <a:lstStyle/>
        <a:p>
          <a:endParaRPr lang="es-MX"/>
        </a:p>
      </dgm:t>
    </dgm:pt>
    <dgm:pt modelId="{185366AF-7E2C-4A1C-A209-CE0D10553809}" type="sibTrans" cxnId="{190988D3-045A-43DE-A97C-EFD366593D34}">
      <dgm:prSet/>
      <dgm:spPr/>
      <dgm:t>
        <a:bodyPr/>
        <a:lstStyle/>
        <a:p>
          <a:endParaRPr lang="es-MX"/>
        </a:p>
      </dgm:t>
    </dgm:pt>
    <dgm:pt modelId="{848BE568-C80C-4DBC-8853-8834BF8EA44B}">
      <dgm:prSet phldrT="[Texto]"/>
      <dgm:spPr/>
      <dgm:t>
        <a:bodyPr/>
        <a:lstStyle/>
        <a:p>
          <a:endParaRPr lang="es-MX" dirty="0"/>
        </a:p>
      </dgm:t>
    </dgm:pt>
    <dgm:pt modelId="{ADA6AB43-C77E-46FB-8ECC-3AD35C796900}" type="parTrans" cxnId="{3FEAF28F-0897-4275-88B7-ADFB57CC8A2D}">
      <dgm:prSet/>
      <dgm:spPr/>
      <dgm:t>
        <a:bodyPr/>
        <a:lstStyle/>
        <a:p>
          <a:endParaRPr lang="es-MX"/>
        </a:p>
      </dgm:t>
    </dgm:pt>
    <dgm:pt modelId="{093DDCF8-1C35-4582-8063-5D668A190750}" type="sibTrans" cxnId="{3FEAF28F-0897-4275-88B7-ADFB57CC8A2D}">
      <dgm:prSet/>
      <dgm:spPr/>
      <dgm:t>
        <a:bodyPr/>
        <a:lstStyle/>
        <a:p>
          <a:endParaRPr lang="es-MX"/>
        </a:p>
      </dgm:t>
    </dgm:pt>
    <dgm:pt modelId="{48B1EA1F-4A0A-4942-B214-A4A7B26FE1B6}" type="pres">
      <dgm:prSet presAssocID="{CF394D02-86E9-43E7-84F5-A31B24221AC3}" presName="compositeShape" presStyleCnt="0">
        <dgm:presLayoutVars>
          <dgm:chMax val="7"/>
          <dgm:dir/>
          <dgm:resizeHandles val="exact"/>
        </dgm:presLayoutVars>
      </dgm:prSet>
      <dgm:spPr/>
    </dgm:pt>
    <dgm:pt modelId="{8647F628-D256-49A4-96FE-7379536722C0}" type="pres">
      <dgm:prSet presAssocID="{3047448C-3462-4B47-9A53-A4ABB6A27E1D}" presName="circ1" presStyleLbl="vennNode1" presStyleIdx="0" presStyleCnt="2" custScaleX="94261" custScaleY="82212" custLinFactNeighborX="7502" custLinFactNeighborY="-1207"/>
      <dgm:spPr/>
      <dgm:t>
        <a:bodyPr/>
        <a:lstStyle/>
        <a:p>
          <a:endParaRPr lang="es-MX"/>
        </a:p>
      </dgm:t>
    </dgm:pt>
    <dgm:pt modelId="{02F5C280-3213-49FA-90D5-D4C46F9556AF}" type="pres">
      <dgm:prSet presAssocID="{3047448C-3462-4B47-9A53-A4ABB6A27E1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C4D61C-B40D-4D76-B4D3-66367E3017B2}" type="pres">
      <dgm:prSet presAssocID="{848BE568-C80C-4DBC-8853-8834BF8EA44B}" presName="circ2" presStyleLbl="vennNode1" presStyleIdx="1" presStyleCnt="2" custScaleX="93189" custScaleY="78026" custLinFactNeighborX="5043" custLinFactNeighborY="-2682"/>
      <dgm:spPr/>
      <dgm:t>
        <a:bodyPr/>
        <a:lstStyle/>
        <a:p>
          <a:endParaRPr lang="es-MX"/>
        </a:p>
      </dgm:t>
    </dgm:pt>
    <dgm:pt modelId="{C697BD50-78BF-4071-BE4A-0695E2078CF4}" type="pres">
      <dgm:prSet presAssocID="{848BE568-C80C-4DBC-8853-8834BF8EA4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90988D3-045A-43DE-A97C-EFD366593D34}" srcId="{CF394D02-86E9-43E7-84F5-A31B24221AC3}" destId="{3047448C-3462-4B47-9A53-A4ABB6A27E1D}" srcOrd="0" destOrd="0" parTransId="{CC43E9C9-5F21-4355-97DF-361AEC61C7C4}" sibTransId="{185366AF-7E2C-4A1C-A209-CE0D10553809}"/>
    <dgm:cxn modelId="{44D93848-8BCE-4813-9F31-33DE8A429E59}" type="presOf" srcId="{848BE568-C80C-4DBC-8853-8834BF8EA44B}" destId="{C697BD50-78BF-4071-BE4A-0695E2078CF4}" srcOrd="1" destOrd="0" presId="urn:microsoft.com/office/officeart/2005/8/layout/venn1"/>
    <dgm:cxn modelId="{9AEAFC18-5F3C-4380-9310-FDF5EE0B8742}" type="presOf" srcId="{CF394D02-86E9-43E7-84F5-A31B24221AC3}" destId="{48B1EA1F-4A0A-4942-B214-A4A7B26FE1B6}" srcOrd="0" destOrd="0" presId="urn:microsoft.com/office/officeart/2005/8/layout/venn1"/>
    <dgm:cxn modelId="{608BF195-4242-4F08-A186-13EB801176AD}" type="presOf" srcId="{3047448C-3462-4B47-9A53-A4ABB6A27E1D}" destId="{8647F628-D256-49A4-96FE-7379536722C0}" srcOrd="0" destOrd="0" presId="urn:microsoft.com/office/officeart/2005/8/layout/venn1"/>
    <dgm:cxn modelId="{3FEAF28F-0897-4275-88B7-ADFB57CC8A2D}" srcId="{CF394D02-86E9-43E7-84F5-A31B24221AC3}" destId="{848BE568-C80C-4DBC-8853-8834BF8EA44B}" srcOrd="1" destOrd="0" parTransId="{ADA6AB43-C77E-46FB-8ECC-3AD35C796900}" sibTransId="{093DDCF8-1C35-4582-8063-5D668A190750}"/>
    <dgm:cxn modelId="{0813A345-621A-49DE-A095-194FAB7960EB}" type="presOf" srcId="{848BE568-C80C-4DBC-8853-8834BF8EA44B}" destId="{E5C4D61C-B40D-4D76-B4D3-66367E3017B2}" srcOrd="0" destOrd="0" presId="urn:microsoft.com/office/officeart/2005/8/layout/venn1"/>
    <dgm:cxn modelId="{9C37AA44-4FBE-4A77-AE6E-39190E63AED4}" type="presOf" srcId="{3047448C-3462-4B47-9A53-A4ABB6A27E1D}" destId="{02F5C280-3213-49FA-90D5-D4C46F9556AF}" srcOrd="1" destOrd="0" presId="urn:microsoft.com/office/officeart/2005/8/layout/venn1"/>
    <dgm:cxn modelId="{8C32E1C6-2097-42D4-8725-4F74203A5699}" type="presParOf" srcId="{48B1EA1F-4A0A-4942-B214-A4A7B26FE1B6}" destId="{8647F628-D256-49A4-96FE-7379536722C0}" srcOrd="0" destOrd="0" presId="urn:microsoft.com/office/officeart/2005/8/layout/venn1"/>
    <dgm:cxn modelId="{860557AA-9772-431A-AC2B-BDF3EABAFC74}" type="presParOf" srcId="{48B1EA1F-4A0A-4942-B214-A4A7B26FE1B6}" destId="{02F5C280-3213-49FA-90D5-D4C46F9556AF}" srcOrd="1" destOrd="0" presId="urn:microsoft.com/office/officeart/2005/8/layout/venn1"/>
    <dgm:cxn modelId="{849298DC-B6FB-4802-8402-D9431A490556}" type="presParOf" srcId="{48B1EA1F-4A0A-4942-B214-A4A7B26FE1B6}" destId="{E5C4D61C-B40D-4D76-B4D3-66367E3017B2}" srcOrd="2" destOrd="0" presId="urn:microsoft.com/office/officeart/2005/8/layout/venn1"/>
    <dgm:cxn modelId="{A32C7980-A93F-4C88-830A-998D3F254C35}" type="presParOf" srcId="{48B1EA1F-4A0A-4942-B214-A4A7B26FE1B6}" destId="{C697BD50-78BF-4071-BE4A-0695E2078CF4}" srcOrd="3" destOrd="0" presId="urn:microsoft.com/office/officeart/2005/8/layout/venn1"/>
  </dgm:cxnLst>
  <dgm:bg/>
  <dgm:whole>
    <a:ln>
      <a:solidFill>
        <a:srgbClr val="00206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F394D02-86E9-43E7-84F5-A31B24221AC3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3047448C-3462-4B47-9A53-A4ABB6A27E1D}">
      <dgm:prSet phldrT="[Texto]"/>
      <dgm:spPr/>
      <dgm:t>
        <a:bodyPr/>
        <a:lstStyle/>
        <a:p>
          <a:endParaRPr lang="es-MX" dirty="0"/>
        </a:p>
      </dgm:t>
    </dgm:pt>
    <dgm:pt modelId="{CC43E9C9-5F21-4355-97DF-361AEC61C7C4}" type="parTrans" cxnId="{190988D3-045A-43DE-A97C-EFD366593D34}">
      <dgm:prSet/>
      <dgm:spPr/>
      <dgm:t>
        <a:bodyPr/>
        <a:lstStyle/>
        <a:p>
          <a:endParaRPr lang="es-MX"/>
        </a:p>
      </dgm:t>
    </dgm:pt>
    <dgm:pt modelId="{185366AF-7E2C-4A1C-A209-CE0D10553809}" type="sibTrans" cxnId="{190988D3-045A-43DE-A97C-EFD366593D34}">
      <dgm:prSet/>
      <dgm:spPr/>
      <dgm:t>
        <a:bodyPr/>
        <a:lstStyle/>
        <a:p>
          <a:endParaRPr lang="es-MX"/>
        </a:p>
      </dgm:t>
    </dgm:pt>
    <dgm:pt modelId="{848BE568-C80C-4DBC-8853-8834BF8EA44B}">
      <dgm:prSet phldrT="[Texto]"/>
      <dgm:spPr/>
      <dgm:t>
        <a:bodyPr/>
        <a:lstStyle/>
        <a:p>
          <a:endParaRPr lang="es-MX" dirty="0"/>
        </a:p>
      </dgm:t>
    </dgm:pt>
    <dgm:pt modelId="{ADA6AB43-C77E-46FB-8ECC-3AD35C796900}" type="parTrans" cxnId="{3FEAF28F-0897-4275-88B7-ADFB57CC8A2D}">
      <dgm:prSet/>
      <dgm:spPr/>
      <dgm:t>
        <a:bodyPr/>
        <a:lstStyle/>
        <a:p>
          <a:endParaRPr lang="es-MX"/>
        </a:p>
      </dgm:t>
    </dgm:pt>
    <dgm:pt modelId="{093DDCF8-1C35-4582-8063-5D668A190750}" type="sibTrans" cxnId="{3FEAF28F-0897-4275-88B7-ADFB57CC8A2D}">
      <dgm:prSet/>
      <dgm:spPr/>
      <dgm:t>
        <a:bodyPr/>
        <a:lstStyle/>
        <a:p>
          <a:endParaRPr lang="es-MX"/>
        </a:p>
      </dgm:t>
    </dgm:pt>
    <dgm:pt modelId="{48B1EA1F-4A0A-4942-B214-A4A7B26FE1B6}" type="pres">
      <dgm:prSet presAssocID="{CF394D02-86E9-43E7-84F5-A31B24221AC3}" presName="compositeShape" presStyleCnt="0">
        <dgm:presLayoutVars>
          <dgm:chMax val="7"/>
          <dgm:dir/>
          <dgm:resizeHandles val="exact"/>
        </dgm:presLayoutVars>
      </dgm:prSet>
      <dgm:spPr/>
    </dgm:pt>
    <dgm:pt modelId="{8647F628-D256-49A4-96FE-7379536722C0}" type="pres">
      <dgm:prSet presAssocID="{3047448C-3462-4B47-9A53-A4ABB6A27E1D}" presName="circ1" presStyleLbl="vennNode1" presStyleIdx="0" presStyleCnt="2" custScaleX="94261" custScaleY="82212" custLinFactNeighborX="19274" custLinFactNeighborY="-1161"/>
      <dgm:spPr/>
      <dgm:t>
        <a:bodyPr/>
        <a:lstStyle/>
        <a:p>
          <a:endParaRPr lang="es-MX"/>
        </a:p>
      </dgm:t>
    </dgm:pt>
    <dgm:pt modelId="{02F5C280-3213-49FA-90D5-D4C46F9556AF}" type="pres">
      <dgm:prSet presAssocID="{3047448C-3462-4B47-9A53-A4ABB6A27E1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C4D61C-B40D-4D76-B4D3-66367E3017B2}" type="pres">
      <dgm:prSet presAssocID="{848BE568-C80C-4DBC-8853-8834BF8EA44B}" presName="circ2" presStyleLbl="vennNode1" presStyleIdx="1" presStyleCnt="2" custScaleX="93189" custScaleY="78026" custLinFactNeighborX="-5243" custLinFactNeighborY="-2167"/>
      <dgm:spPr/>
      <dgm:t>
        <a:bodyPr/>
        <a:lstStyle/>
        <a:p>
          <a:endParaRPr lang="es-MX"/>
        </a:p>
      </dgm:t>
    </dgm:pt>
    <dgm:pt modelId="{C697BD50-78BF-4071-BE4A-0695E2078CF4}" type="pres">
      <dgm:prSet presAssocID="{848BE568-C80C-4DBC-8853-8834BF8EA4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3BB2EB-62B4-425B-BCD0-F811A0CE4041}" type="presOf" srcId="{3047448C-3462-4B47-9A53-A4ABB6A27E1D}" destId="{8647F628-D256-49A4-96FE-7379536722C0}" srcOrd="0" destOrd="0" presId="urn:microsoft.com/office/officeart/2005/8/layout/venn1"/>
    <dgm:cxn modelId="{3FEAF28F-0897-4275-88B7-ADFB57CC8A2D}" srcId="{CF394D02-86E9-43E7-84F5-A31B24221AC3}" destId="{848BE568-C80C-4DBC-8853-8834BF8EA44B}" srcOrd="1" destOrd="0" parTransId="{ADA6AB43-C77E-46FB-8ECC-3AD35C796900}" sibTransId="{093DDCF8-1C35-4582-8063-5D668A190750}"/>
    <dgm:cxn modelId="{D09314FC-40AC-4C2B-86E9-9B514343E3B5}" type="presOf" srcId="{848BE568-C80C-4DBC-8853-8834BF8EA44B}" destId="{E5C4D61C-B40D-4D76-B4D3-66367E3017B2}" srcOrd="0" destOrd="0" presId="urn:microsoft.com/office/officeart/2005/8/layout/venn1"/>
    <dgm:cxn modelId="{4CBD247F-D235-4738-9754-FAB1D1774FB0}" type="presOf" srcId="{CF394D02-86E9-43E7-84F5-A31B24221AC3}" destId="{48B1EA1F-4A0A-4942-B214-A4A7B26FE1B6}" srcOrd="0" destOrd="0" presId="urn:microsoft.com/office/officeart/2005/8/layout/venn1"/>
    <dgm:cxn modelId="{1DD26780-6B97-49A1-932E-0B85024CB3BC}" type="presOf" srcId="{848BE568-C80C-4DBC-8853-8834BF8EA44B}" destId="{C697BD50-78BF-4071-BE4A-0695E2078CF4}" srcOrd="1" destOrd="0" presId="urn:microsoft.com/office/officeart/2005/8/layout/venn1"/>
    <dgm:cxn modelId="{5D11ECFA-7151-4226-8C73-F152A17E39A0}" type="presOf" srcId="{3047448C-3462-4B47-9A53-A4ABB6A27E1D}" destId="{02F5C280-3213-49FA-90D5-D4C46F9556AF}" srcOrd="1" destOrd="0" presId="urn:microsoft.com/office/officeart/2005/8/layout/venn1"/>
    <dgm:cxn modelId="{190988D3-045A-43DE-A97C-EFD366593D34}" srcId="{CF394D02-86E9-43E7-84F5-A31B24221AC3}" destId="{3047448C-3462-4B47-9A53-A4ABB6A27E1D}" srcOrd="0" destOrd="0" parTransId="{CC43E9C9-5F21-4355-97DF-361AEC61C7C4}" sibTransId="{185366AF-7E2C-4A1C-A209-CE0D10553809}"/>
    <dgm:cxn modelId="{5C6EE26C-230A-4D5C-AF1E-031F7BB1EDE4}" type="presParOf" srcId="{48B1EA1F-4A0A-4942-B214-A4A7B26FE1B6}" destId="{8647F628-D256-49A4-96FE-7379536722C0}" srcOrd="0" destOrd="0" presId="urn:microsoft.com/office/officeart/2005/8/layout/venn1"/>
    <dgm:cxn modelId="{2DD8FEB9-EE60-4B59-BB3D-12766B6EBFC6}" type="presParOf" srcId="{48B1EA1F-4A0A-4942-B214-A4A7B26FE1B6}" destId="{02F5C280-3213-49FA-90D5-D4C46F9556AF}" srcOrd="1" destOrd="0" presId="urn:microsoft.com/office/officeart/2005/8/layout/venn1"/>
    <dgm:cxn modelId="{60E765B5-CAFE-40AC-9FF5-2117D0719F99}" type="presParOf" srcId="{48B1EA1F-4A0A-4942-B214-A4A7B26FE1B6}" destId="{E5C4D61C-B40D-4D76-B4D3-66367E3017B2}" srcOrd="2" destOrd="0" presId="urn:microsoft.com/office/officeart/2005/8/layout/venn1"/>
    <dgm:cxn modelId="{BEBA1FB0-E7CD-4238-B436-D2E5C30A89C4}" type="presParOf" srcId="{48B1EA1F-4A0A-4942-B214-A4A7B26FE1B6}" destId="{C697BD50-78BF-4071-BE4A-0695E2078CF4}" srcOrd="3" destOrd="0" presId="urn:microsoft.com/office/officeart/2005/8/layout/venn1"/>
  </dgm:cxnLst>
  <dgm:bg/>
  <dgm:whole>
    <a:ln>
      <a:solidFill>
        <a:srgbClr val="00206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A8678-F363-4618-AC3A-5A0E84FE3F9A}">
      <dsp:nvSpPr>
        <dsp:cNvPr id="0" name=""/>
        <dsp:cNvSpPr/>
      </dsp:nvSpPr>
      <dsp:spPr>
        <a:xfrm>
          <a:off x="2455473" y="38704"/>
          <a:ext cx="1857805" cy="185780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300" kern="1200" dirty="0"/>
        </a:p>
      </dsp:txBody>
      <dsp:txXfrm>
        <a:off x="2703180" y="363820"/>
        <a:ext cx="1362390" cy="836012"/>
      </dsp:txXfrm>
    </dsp:sp>
    <dsp:sp modelId="{3856C125-D3C2-4F99-8791-96D0268F873E}">
      <dsp:nvSpPr>
        <dsp:cNvPr id="0" name=""/>
        <dsp:cNvSpPr/>
      </dsp:nvSpPr>
      <dsp:spPr>
        <a:xfrm>
          <a:off x="3125831" y="1199832"/>
          <a:ext cx="1857805" cy="1857805"/>
        </a:xfrm>
        <a:prstGeom prst="ellipse">
          <a:avLst/>
        </a:prstGeom>
        <a:solidFill>
          <a:schemeClr val="accent2">
            <a:alpha val="50000"/>
            <a:hueOff val="-8103780"/>
            <a:satOff val="16667"/>
            <a:lumOff val="-12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3694010" y="1679766"/>
        <a:ext cx="1114683" cy="1021793"/>
      </dsp:txXfrm>
    </dsp:sp>
    <dsp:sp modelId="{343C8586-69B5-455E-8EC2-18EC6D9A648E}">
      <dsp:nvSpPr>
        <dsp:cNvPr id="0" name=""/>
        <dsp:cNvSpPr/>
      </dsp:nvSpPr>
      <dsp:spPr>
        <a:xfrm>
          <a:off x="1785114" y="1199832"/>
          <a:ext cx="1857805" cy="1857805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kern="1200"/>
        </a:p>
      </dsp:txBody>
      <dsp:txXfrm>
        <a:off x="1960058" y="1679766"/>
        <a:ext cx="1114683" cy="102179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7F628-D256-49A4-96FE-7379536722C0}">
      <dsp:nvSpPr>
        <dsp:cNvPr id="0" name=""/>
        <dsp:cNvSpPr/>
      </dsp:nvSpPr>
      <dsp:spPr>
        <a:xfrm>
          <a:off x="619625" y="601367"/>
          <a:ext cx="2206888" cy="192479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927794" y="828341"/>
        <a:ext cx="1272440" cy="1470842"/>
      </dsp:txXfrm>
    </dsp:sp>
    <dsp:sp modelId="{E5C4D61C-B40D-4D76-B4D3-66367E3017B2}">
      <dsp:nvSpPr>
        <dsp:cNvPr id="0" name=""/>
        <dsp:cNvSpPr/>
      </dsp:nvSpPr>
      <dsp:spPr>
        <a:xfrm>
          <a:off x="1745559" y="626816"/>
          <a:ext cx="2181790" cy="1826786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2364716" y="842233"/>
        <a:ext cx="1257969" cy="139595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7F628-D256-49A4-96FE-7379536722C0}">
      <dsp:nvSpPr>
        <dsp:cNvPr id="0" name=""/>
        <dsp:cNvSpPr/>
      </dsp:nvSpPr>
      <dsp:spPr>
        <a:xfrm>
          <a:off x="615700" y="415147"/>
          <a:ext cx="2554139" cy="222765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972359" y="677836"/>
        <a:ext cx="1472656" cy="1702277"/>
      </dsp:txXfrm>
    </dsp:sp>
    <dsp:sp modelId="{E5C4D61C-B40D-4D76-B4D3-66367E3017B2}">
      <dsp:nvSpPr>
        <dsp:cNvPr id="0" name=""/>
        <dsp:cNvSpPr/>
      </dsp:nvSpPr>
      <dsp:spPr>
        <a:xfrm>
          <a:off x="2097472" y="475112"/>
          <a:ext cx="2525091" cy="2114228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2814052" y="724425"/>
        <a:ext cx="1455908" cy="161560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7F628-D256-49A4-96FE-7379536722C0}">
      <dsp:nvSpPr>
        <dsp:cNvPr id="0" name=""/>
        <dsp:cNvSpPr/>
      </dsp:nvSpPr>
      <dsp:spPr>
        <a:xfrm>
          <a:off x="615700" y="415147"/>
          <a:ext cx="2554139" cy="222765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972359" y="677836"/>
        <a:ext cx="1472656" cy="1702277"/>
      </dsp:txXfrm>
    </dsp:sp>
    <dsp:sp modelId="{E5C4D61C-B40D-4D76-B4D3-66367E3017B2}">
      <dsp:nvSpPr>
        <dsp:cNvPr id="0" name=""/>
        <dsp:cNvSpPr/>
      </dsp:nvSpPr>
      <dsp:spPr>
        <a:xfrm>
          <a:off x="2097472" y="475112"/>
          <a:ext cx="2525091" cy="2114228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2814052" y="724425"/>
        <a:ext cx="1455908" cy="161560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3C2779-A4EF-4C93-A3CC-8E096B9F6324}">
      <dsp:nvSpPr>
        <dsp:cNvPr id="0" name=""/>
        <dsp:cNvSpPr/>
      </dsp:nvSpPr>
      <dsp:spPr>
        <a:xfrm>
          <a:off x="964068" y="344157"/>
          <a:ext cx="3160503" cy="316050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1385468" y="897245"/>
        <a:ext cx="2317702" cy="1422226"/>
      </dsp:txXfrm>
    </dsp:sp>
    <dsp:sp modelId="{26E16B1D-D665-4A28-B79F-2EC7C9386B24}">
      <dsp:nvSpPr>
        <dsp:cNvPr id="0" name=""/>
        <dsp:cNvSpPr/>
      </dsp:nvSpPr>
      <dsp:spPr>
        <a:xfrm>
          <a:off x="3278009" y="400635"/>
          <a:ext cx="3160503" cy="3160503"/>
        </a:xfrm>
        <a:prstGeom prst="ellipse">
          <a:avLst/>
        </a:prstGeom>
        <a:solidFill>
          <a:schemeClr val="accent2">
            <a:alpha val="50000"/>
            <a:hueOff val="-8103780"/>
            <a:satOff val="16667"/>
            <a:lumOff val="-12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4244597" y="1217099"/>
        <a:ext cx="1896302" cy="1738276"/>
      </dsp:txXfrm>
    </dsp:sp>
    <dsp:sp modelId="{0D379708-03E2-402E-8AA5-3808E2A60BAE}">
      <dsp:nvSpPr>
        <dsp:cNvPr id="0" name=""/>
        <dsp:cNvSpPr/>
      </dsp:nvSpPr>
      <dsp:spPr>
        <a:xfrm>
          <a:off x="2323169" y="1980887"/>
          <a:ext cx="3160503" cy="3160503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2620783" y="2797351"/>
        <a:ext cx="1896302" cy="173827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3C2779-A4EF-4C93-A3CC-8E096B9F6324}">
      <dsp:nvSpPr>
        <dsp:cNvPr id="0" name=""/>
        <dsp:cNvSpPr/>
      </dsp:nvSpPr>
      <dsp:spPr>
        <a:xfrm>
          <a:off x="964068" y="344157"/>
          <a:ext cx="3160503" cy="316050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1385468" y="897245"/>
        <a:ext cx="2317702" cy="1422226"/>
      </dsp:txXfrm>
    </dsp:sp>
    <dsp:sp modelId="{26E16B1D-D665-4A28-B79F-2EC7C9386B24}">
      <dsp:nvSpPr>
        <dsp:cNvPr id="0" name=""/>
        <dsp:cNvSpPr/>
      </dsp:nvSpPr>
      <dsp:spPr>
        <a:xfrm>
          <a:off x="3278009" y="400635"/>
          <a:ext cx="3160503" cy="3160503"/>
        </a:xfrm>
        <a:prstGeom prst="ellipse">
          <a:avLst/>
        </a:prstGeom>
        <a:solidFill>
          <a:schemeClr val="accent2">
            <a:alpha val="50000"/>
            <a:hueOff val="-8103780"/>
            <a:satOff val="16667"/>
            <a:lumOff val="-12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4244597" y="1217099"/>
        <a:ext cx="1896302" cy="1738276"/>
      </dsp:txXfrm>
    </dsp:sp>
    <dsp:sp modelId="{0D379708-03E2-402E-8AA5-3808E2A60BAE}">
      <dsp:nvSpPr>
        <dsp:cNvPr id="0" name=""/>
        <dsp:cNvSpPr/>
      </dsp:nvSpPr>
      <dsp:spPr>
        <a:xfrm>
          <a:off x="2323169" y="1980887"/>
          <a:ext cx="3160503" cy="3160503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2620783" y="2797351"/>
        <a:ext cx="1896302" cy="173827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DBBC7-0FD1-487E-B893-9E21B3F01BEB}">
      <dsp:nvSpPr>
        <dsp:cNvPr id="0" name=""/>
        <dsp:cNvSpPr/>
      </dsp:nvSpPr>
      <dsp:spPr>
        <a:xfrm>
          <a:off x="1841546" y="470990"/>
          <a:ext cx="2927721" cy="292772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31909" y="983341"/>
        <a:ext cx="2146995" cy="1317474"/>
      </dsp:txXfrm>
    </dsp:sp>
    <dsp:sp modelId="{0B079FD9-AD0F-46B7-945A-FED22D3B7016}">
      <dsp:nvSpPr>
        <dsp:cNvPr id="0" name=""/>
        <dsp:cNvSpPr/>
      </dsp:nvSpPr>
      <dsp:spPr>
        <a:xfrm>
          <a:off x="990906" y="1957130"/>
          <a:ext cx="2927721" cy="2876310"/>
        </a:xfrm>
        <a:prstGeom prst="ellipse">
          <a:avLst/>
        </a:prstGeom>
        <a:solidFill>
          <a:schemeClr val="accent2">
            <a:alpha val="50000"/>
            <a:hueOff val="-8103780"/>
            <a:satOff val="16667"/>
            <a:lumOff val="-12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86301" y="2700177"/>
        <a:ext cx="1756632" cy="1581970"/>
      </dsp:txXfrm>
    </dsp:sp>
    <dsp:sp modelId="{5D90E485-AF0C-4B1E-9E65-D8143809A83F}">
      <dsp:nvSpPr>
        <dsp:cNvPr id="0" name=""/>
        <dsp:cNvSpPr/>
      </dsp:nvSpPr>
      <dsp:spPr>
        <a:xfrm>
          <a:off x="216036" y="514349"/>
          <a:ext cx="2927721" cy="2927721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491730" y="1270677"/>
        <a:ext cx="1756632" cy="16102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616E33-4B87-4A8D-8773-175ECF037162}">
      <dsp:nvSpPr>
        <dsp:cNvPr id="0" name=""/>
        <dsp:cNvSpPr/>
      </dsp:nvSpPr>
      <dsp:spPr>
        <a:xfrm>
          <a:off x="1" y="0"/>
          <a:ext cx="5634147" cy="3315394"/>
        </a:xfrm>
        <a:prstGeom prst="ellipse">
          <a:avLst/>
        </a:prstGeom>
        <a:solidFill>
          <a:schemeClr val="lt1"/>
        </a:solidFill>
        <a:ln w="400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0" kern="1200" dirty="0" smtClean="0">
              <a:latin typeface="Algerian" panose="04020705040A02060702" pitchFamily="82" charset="0"/>
            </a:rPr>
            <a:t>Q</a:t>
          </a:r>
          <a:endParaRPr lang="es-MX" sz="4000" b="0" kern="1200" dirty="0"/>
        </a:p>
      </dsp:txBody>
      <dsp:txXfrm>
        <a:off x="1832507" y="165769"/>
        <a:ext cx="1969134" cy="497309"/>
      </dsp:txXfrm>
    </dsp:sp>
    <dsp:sp modelId="{59AAC47B-B19F-48E6-9C55-76D927D4A3D2}">
      <dsp:nvSpPr>
        <dsp:cNvPr id="0" name=""/>
        <dsp:cNvSpPr/>
      </dsp:nvSpPr>
      <dsp:spPr>
        <a:xfrm>
          <a:off x="354827" y="888376"/>
          <a:ext cx="4796272" cy="2146684"/>
        </a:xfrm>
        <a:prstGeom prst="ellipse">
          <a:avLst/>
        </a:prstGeom>
        <a:solidFill>
          <a:schemeClr val="lt1"/>
        </a:solidFill>
        <a:ln w="400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dirty="0" smtClean="0">
              <a:latin typeface="Algerian" panose="04020705040A02060702" pitchFamily="82" charset="0"/>
            </a:rPr>
            <a:t>z</a:t>
          </a:r>
        </a:p>
      </dsp:txBody>
      <dsp:txXfrm>
        <a:off x="1635432" y="1022544"/>
        <a:ext cx="2235063" cy="402503"/>
      </dsp:txXfrm>
    </dsp:sp>
    <dsp:sp modelId="{38E6B91E-D3E0-402A-9F08-278C1A5B6221}">
      <dsp:nvSpPr>
        <dsp:cNvPr id="0" name=""/>
        <dsp:cNvSpPr/>
      </dsp:nvSpPr>
      <dsp:spPr>
        <a:xfrm>
          <a:off x="1828068" y="1656188"/>
          <a:ext cx="2142722" cy="1152132"/>
        </a:xfrm>
        <a:prstGeom prst="ellipse">
          <a:avLst/>
        </a:prstGeom>
        <a:solidFill>
          <a:schemeClr val="lt1"/>
        </a:solidFill>
        <a:ln w="400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>
              <a:latin typeface="Algerian" panose="04020705040A02060702" pitchFamily="82" charset="0"/>
            </a:rPr>
            <a:t>N</a:t>
          </a:r>
        </a:p>
      </dsp:txBody>
      <dsp:txXfrm>
        <a:off x="2141862" y="1944221"/>
        <a:ext cx="1515133" cy="5760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616E33-4B87-4A8D-8773-175ECF037162}">
      <dsp:nvSpPr>
        <dsp:cNvPr id="0" name=""/>
        <dsp:cNvSpPr/>
      </dsp:nvSpPr>
      <dsp:spPr>
        <a:xfrm>
          <a:off x="1" y="0"/>
          <a:ext cx="5634147" cy="3315394"/>
        </a:xfrm>
        <a:prstGeom prst="ellipse">
          <a:avLst/>
        </a:prstGeom>
        <a:solidFill>
          <a:schemeClr val="lt1"/>
        </a:solidFill>
        <a:ln w="400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0" kern="1200" dirty="0" smtClean="0">
              <a:latin typeface="Algerian" panose="04020705040A02060702" pitchFamily="82" charset="0"/>
            </a:rPr>
            <a:t>Q</a:t>
          </a:r>
          <a:endParaRPr lang="es-MX" sz="4000" b="0" kern="1200" dirty="0"/>
        </a:p>
      </dsp:txBody>
      <dsp:txXfrm>
        <a:off x="1832507" y="165769"/>
        <a:ext cx="1969134" cy="497309"/>
      </dsp:txXfrm>
    </dsp:sp>
    <dsp:sp modelId="{59AAC47B-B19F-48E6-9C55-76D927D4A3D2}">
      <dsp:nvSpPr>
        <dsp:cNvPr id="0" name=""/>
        <dsp:cNvSpPr/>
      </dsp:nvSpPr>
      <dsp:spPr>
        <a:xfrm>
          <a:off x="354827" y="888376"/>
          <a:ext cx="4796272" cy="2146684"/>
        </a:xfrm>
        <a:prstGeom prst="ellipse">
          <a:avLst/>
        </a:prstGeom>
        <a:solidFill>
          <a:schemeClr val="lt1"/>
        </a:solidFill>
        <a:ln w="400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b="1" kern="1200" dirty="0" smtClean="0">
              <a:latin typeface="Algerian" panose="04020705040A02060702" pitchFamily="82" charset="0"/>
            </a:rPr>
            <a:t>z</a:t>
          </a:r>
        </a:p>
      </dsp:txBody>
      <dsp:txXfrm>
        <a:off x="1635432" y="1022544"/>
        <a:ext cx="2235063" cy="402503"/>
      </dsp:txXfrm>
    </dsp:sp>
    <dsp:sp modelId="{38E6B91E-D3E0-402A-9F08-278C1A5B6221}">
      <dsp:nvSpPr>
        <dsp:cNvPr id="0" name=""/>
        <dsp:cNvSpPr/>
      </dsp:nvSpPr>
      <dsp:spPr>
        <a:xfrm>
          <a:off x="1828068" y="1656188"/>
          <a:ext cx="2142722" cy="1152132"/>
        </a:xfrm>
        <a:prstGeom prst="ellipse">
          <a:avLst/>
        </a:prstGeom>
        <a:solidFill>
          <a:schemeClr val="lt1"/>
        </a:solidFill>
        <a:ln w="400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>
              <a:latin typeface="Algerian" panose="04020705040A02060702" pitchFamily="82" charset="0"/>
            </a:rPr>
            <a:t>N</a:t>
          </a:r>
        </a:p>
      </dsp:txBody>
      <dsp:txXfrm>
        <a:off x="2141862" y="1944221"/>
        <a:ext cx="1515133" cy="5760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8B8F5-3F91-4C66-B5F7-B13D4357F1DB}">
      <dsp:nvSpPr>
        <dsp:cNvPr id="0" name=""/>
        <dsp:cNvSpPr/>
      </dsp:nvSpPr>
      <dsp:spPr>
        <a:xfrm>
          <a:off x="919" y="511072"/>
          <a:ext cx="922070" cy="92207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745" tIns="16510" rIns="5074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 dirty="0"/>
        </a:p>
      </dsp:txBody>
      <dsp:txXfrm>
        <a:off x="135953" y="646106"/>
        <a:ext cx="652002" cy="652002"/>
      </dsp:txXfrm>
    </dsp:sp>
    <dsp:sp modelId="{9BF1F5AB-EF90-437E-9ED0-642E547FCB52}">
      <dsp:nvSpPr>
        <dsp:cNvPr id="0" name=""/>
        <dsp:cNvSpPr/>
      </dsp:nvSpPr>
      <dsp:spPr>
        <a:xfrm>
          <a:off x="738575" y="511072"/>
          <a:ext cx="922070" cy="922070"/>
        </a:xfrm>
        <a:prstGeom prst="ellipse">
          <a:avLst/>
        </a:prstGeom>
        <a:solidFill>
          <a:schemeClr val="accent2">
            <a:alpha val="50000"/>
            <a:hueOff val="-5402520"/>
            <a:satOff val="11111"/>
            <a:lumOff val="-85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745" tIns="16510" rIns="5074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873609" y="646106"/>
        <a:ext cx="652002" cy="652002"/>
      </dsp:txXfrm>
    </dsp:sp>
    <dsp:sp modelId="{0B858989-CA06-4732-BC84-73BBB2EF3100}">
      <dsp:nvSpPr>
        <dsp:cNvPr id="0" name=""/>
        <dsp:cNvSpPr/>
      </dsp:nvSpPr>
      <dsp:spPr>
        <a:xfrm>
          <a:off x="1476232" y="511072"/>
          <a:ext cx="922070" cy="922070"/>
        </a:xfrm>
        <a:prstGeom prst="ellipse">
          <a:avLst/>
        </a:prstGeom>
        <a:solidFill>
          <a:schemeClr val="accent2">
            <a:alpha val="50000"/>
            <a:hueOff val="-10805041"/>
            <a:satOff val="22223"/>
            <a:lumOff val="-169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745" tIns="16510" rIns="5074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1611266" y="646106"/>
        <a:ext cx="652002" cy="652002"/>
      </dsp:txXfrm>
    </dsp:sp>
    <dsp:sp modelId="{B8A0BBA1-4A31-4179-B6CC-D92D1DB8B80D}">
      <dsp:nvSpPr>
        <dsp:cNvPr id="0" name=""/>
        <dsp:cNvSpPr/>
      </dsp:nvSpPr>
      <dsp:spPr>
        <a:xfrm>
          <a:off x="2213889" y="511072"/>
          <a:ext cx="922070" cy="922070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745" tIns="16510" rIns="5074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2348923" y="646106"/>
        <a:ext cx="652002" cy="6520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5957A1-F0BE-4C58-8955-D3338AEC4535}">
      <dsp:nvSpPr>
        <dsp:cNvPr id="0" name=""/>
        <dsp:cNvSpPr/>
      </dsp:nvSpPr>
      <dsp:spPr>
        <a:xfrm>
          <a:off x="1195231" y="27200"/>
          <a:ext cx="1305609" cy="130560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 dirty="0"/>
        </a:p>
      </dsp:txBody>
      <dsp:txXfrm>
        <a:off x="1369312" y="255681"/>
        <a:ext cx="957447" cy="587524"/>
      </dsp:txXfrm>
    </dsp:sp>
    <dsp:sp modelId="{F21D6D22-7765-4531-A4E5-DB6B37018349}">
      <dsp:nvSpPr>
        <dsp:cNvPr id="0" name=""/>
        <dsp:cNvSpPr/>
      </dsp:nvSpPr>
      <dsp:spPr>
        <a:xfrm>
          <a:off x="1666338" y="843206"/>
          <a:ext cx="1305609" cy="1305609"/>
        </a:xfrm>
        <a:prstGeom prst="ellipse">
          <a:avLst/>
        </a:prstGeom>
        <a:solidFill>
          <a:schemeClr val="accent2">
            <a:alpha val="50000"/>
            <a:hueOff val="-8103780"/>
            <a:satOff val="16667"/>
            <a:lumOff val="-1274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/>
        </a:p>
      </dsp:txBody>
      <dsp:txXfrm>
        <a:off x="2065637" y="1180488"/>
        <a:ext cx="783365" cy="718085"/>
      </dsp:txXfrm>
    </dsp:sp>
    <dsp:sp modelId="{32E409C8-A3D4-4441-B944-BBA135FC91BC}">
      <dsp:nvSpPr>
        <dsp:cNvPr id="0" name=""/>
        <dsp:cNvSpPr/>
      </dsp:nvSpPr>
      <dsp:spPr>
        <a:xfrm>
          <a:off x="724123" y="843206"/>
          <a:ext cx="1305609" cy="1305609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900" kern="1200" dirty="0"/>
        </a:p>
      </dsp:txBody>
      <dsp:txXfrm>
        <a:off x="847068" y="1180488"/>
        <a:ext cx="783365" cy="7180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4B443F-28E2-4DB9-AAEC-B20683DA3734}">
      <dsp:nvSpPr>
        <dsp:cNvPr id="0" name=""/>
        <dsp:cNvSpPr/>
      </dsp:nvSpPr>
      <dsp:spPr>
        <a:xfrm>
          <a:off x="489804" y="0"/>
          <a:ext cx="1579157" cy="157915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1058616" y="78957"/>
        <a:ext cx="441532" cy="236873"/>
      </dsp:txXfrm>
    </dsp:sp>
    <dsp:sp modelId="{44EBF9DA-34A5-4AF1-B6C3-D21E6D1232E1}">
      <dsp:nvSpPr>
        <dsp:cNvPr id="0" name=""/>
        <dsp:cNvSpPr/>
      </dsp:nvSpPr>
      <dsp:spPr>
        <a:xfrm>
          <a:off x="568168" y="310866"/>
          <a:ext cx="1263325" cy="1263325"/>
        </a:xfrm>
        <a:prstGeom prst="ellipse">
          <a:avLst/>
        </a:prstGeom>
        <a:gradFill rotWithShape="0">
          <a:gsLst>
            <a:gs pos="0">
              <a:schemeClr val="accent2">
                <a:hueOff val="-5402520"/>
                <a:satOff val="11111"/>
                <a:lumOff val="-850"/>
                <a:alphaOff val="0"/>
                <a:tint val="15000"/>
                <a:satMod val="250000"/>
              </a:schemeClr>
            </a:gs>
            <a:gs pos="49000">
              <a:schemeClr val="accent2">
                <a:hueOff val="-5402520"/>
                <a:satOff val="11111"/>
                <a:lumOff val="-850"/>
                <a:alphaOff val="0"/>
                <a:tint val="50000"/>
                <a:satMod val="200000"/>
              </a:schemeClr>
            </a:gs>
            <a:gs pos="49100">
              <a:schemeClr val="accent2">
                <a:hueOff val="-5402520"/>
                <a:satOff val="11111"/>
                <a:lumOff val="-850"/>
                <a:alphaOff val="0"/>
                <a:tint val="64000"/>
                <a:satMod val="160000"/>
              </a:schemeClr>
            </a:gs>
            <a:gs pos="92000">
              <a:schemeClr val="accent2">
                <a:hueOff val="-5402520"/>
                <a:satOff val="11111"/>
                <a:lumOff val="-850"/>
                <a:alphaOff val="0"/>
                <a:tint val="50000"/>
                <a:satMod val="200000"/>
              </a:schemeClr>
            </a:gs>
            <a:gs pos="100000">
              <a:schemeClr val="accent2">
                <a:hueOff val="-5402520"/>
                <a:satOff val="11111"/>
                <a:lumOff val="-85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5402520"/>
              <a:satOff val="11111"/>
              <a:lumOff val="-85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 dirty="0"/>
        </a:p>
      </dsp:txBody>
      <dsp:txXfrm>
        <a:off x="979065" y="386666"/>
        <a:ext cx="441532" cy="227398"/>
      </dsp:txXfrm>
    </dsp:sp>
    <dsp:sp modelId="{010CD398-EF10-4A16-BD61-5796F9D1BD0E}">
      <dsp:nvSpPr>
        <dsp:cNvPr id="0" name=""/>
        <dsp:cNvSpPr/>
      </dsp:nvSpPr>
      <dsp:spPr>
        <a:xfrm>
          <a:off x="805635" y="631662"/>
          <a:ext cx="947494" cy="947494"/>
        </a:xfrm>
        <a:prstGeom prst="ellipse">
          <a:avLst/>
        </a:prstGeom>
        <a:gradFill rotWithShape="0">
          <a:gsLst>
            <a:gs pos="0">
              <a:schemeClr val="accent2">
                <a:hueOff val="-10805041"/>
                <a:satOff val="22223"/>
                <a:lumOff val="-1699"/>
                <a:alphaOff val="0"/>
                <a:tint val="15000"/>
                <a:satMod val="250000"/>
              </a:schemeClr>
            </a:gs>
            <a:gs pos="49000">
              <a:schemeClr val="accent2">
                <a:hueOff val="-10805041"/>
                <a:satOff val="22223"/>
                <a:lumOff val="-1699"/>
                <a:alphaOff val="0"/>
                <a:tint val="50000"/>
                <a:satMod val="200000"/>
              </a:schemeClr>
            </a:gs>
            <a:gs pos="49100">
              <a:schemeClr val="accent2">
                <a:hueOff val="-10805041"/>
                <a:satOff val="22223"/>
                <a:lumOff val="-1699"/>
                <a:alphaOff val="0"/>
                <a:tint val="64000"/>
                <a:satMod val="160000"/>
              </a:schemeClr>
            </a:gs>
            <a:gs pos="92000">
              <a:schemeClr val="accent2">
                <a:hueOff val="-10805041"/>
                <a:satOff val="22223"/>
                <a:lumOff val="-1699"/>
                <a:alphaOff val="0"/>
                <a:tint val="50000"/>
                <a:satMod val="200000"/>
              </a:schemeClr>
            </a:gs>
            <a:gs pos="100000">
              <a:schemeClr val="accent2">
                <a:hueOff val="-10805041"/>
                <a:satOff val="22223"/>
                <a:lumOff val="-169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10805041"/>
              <a:satOff val="22223"/>
              <a:lumOff val="-169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1058616" y="702724"/>
        <a:ext cx="441532" cy="213186"/>
      </dsp:txXfrm>
    </dsp:sp>
    <dsp:sp modelId="{FC9404B7-16CB-44DE-9B40-9F292F19013C}">
      <dsp:nvSpPr>
        <dsp:cNvPr id="0" name=""/>
        <dsp:cNvSpPr/>
      </dsp:nvSpPr>
      <dsp:spPr>
        <a:xfrm>
          <a:off x="963551" y="947494"/>
          <a:ext cx="631662" cy="631662"/>
        </a:xfrm>
        <a:prstGeom prst="ellipse">
          <a:avLst/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15000"/>
                <a:satMod val="250000"/>
              </a:schemeClr>
            </a:gs>
            <a:gs pos="49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49100">
              <a:schemeClr val="accent2">
                <a:hueOff val="-16207560"/>
                <a:satOff val="33334"/>
                <a:lumOff val="-2549"/>
                <a:alphaOff val="0"/>
                <a:tint val="64000"/>
                <a:satMod val="160000"/>
              </a:schemeClr>
            </a:gs>
            <a:gs pos="92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16207560"/>
              <a:satOff val="33334"/>
              <a:lumOff val="-254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1056056" y="1105409"/>
        <a:ext cx="446653" cy="3158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4DB64C-1EAB-4F1C-8E98-4E9494FB6B99}">
      <dsp:nvSpPr>
        <dsp:cNvPr id="0" name=""/>
        <dsp:cNvSpPr/>
      </dsp:nvSpPr>
      <dsp:spPr>
        <a:xfrm>
          <a:off x="712907" y="466834"/>
          <a:ext cx="1291699" cy="129169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/>
        </a:p>
      </dsp:txBody>
      <dsp:txXfrm>
        <a:off x="902072" y="655999"/>
        <a:ext cx="913369" cy="913369"/>
      </dsp:txXfrm>
    </dsp:sp>
    <dsp:sp modelId="{BFE875F8-CE23-4125-B031-5FBB5BC64139}">
      <dsp:nvSpPr>
        <dsp:cNvPr id="0" name=""/>
        <dsp:cNvSpPr/>
      </dsp:nvSpPr>
      <dsp:spPr>
        <a:xfrm>
          <a:off x="1035832" y="51895"/>
          <a:ext cx="645849" cy="439190"/>
        </a:xfrm>
        <a:prstGeom prst="ellipse">
          <a:avLst/>
        </a:prstGeom>
        <a:solidFill>
          <a:schemeClr val="accent4">
            <a:alpha val="50000"/>
            <a:hueOff val="4308971"/>
            <a:satOff val="-10901"/>
            <a:lumOff val="49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1130414" y="116213"/>
        <a:ext cx="456685" cy="310554"/>
      </dsp:txXfrm>
    </dsp:sp>
    <dsp:sp modelId="{B84F64B8-F752-4776-BDBB-FAFBEA23D74D}">
      <dsp:nvSpPr>
        <dsp:cNvPr id="0" name=""/>
        <dsp:cNvSpPr/>
      </dsp:nvSpPr>
      <dsp:spPr>
        <a:xfrm>
          <a:off x="1877025" y="789759"/>
          <a:ext cx="645849" cy="645849"/>
        </a:xfrm>
        <a:prstGeom prst="ellipse">
          <a:avLst/>
        </a:prstGeom>
        <a:solidFill>
          <a:schemeClr val="accent4">
            <a:alpha val="50000"/>
            <a:hueOff val="8617942"/>
            <a:satOff val="-21801"/>
            <a:lumOff val="98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1971607" y="884341"/>
        <a:ext cx="456685" cy="456685"/>
      </dsp:txXfrm>
    </dsp:sp>
    <dsp:sp modelId="{43646D5C-65BA-47FB-825A-F2494E6930D8}">
      <dsp:nvSpPr>
        <dsp:cNvPr id="0" name=""/>
        <dsp:cNvSpPr/>
      </dsp:nvSpPr>
      <dsp:spPr>
        <a:xfrm>
          <a:off x="1035832" y="1630952"/>
          <a:ext cx="645849" cy="645849"/>
        </a:xfrm>
        <a:prstGeom prst="ellipse">
          <a:avLst/>
        </a:prstGeom>
        <a:solidFill>
          <a:schemeClr val="accent4">
            <a:alpha val="50000"/>
            <a:hueOff val="12926913"/>
            <a:satOff val="-32702"/>
            <a:lumOff val="147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1130414" y="1725534"/>
        <a:ext cx="456685" cy="456685"/>
      </dsp:txXfrm>
    </dsp:sp>
    <dsp:sp modelId="{CA2F7321-9971-4F9C-B340-EAF2FEF897A7}">
      <dsp:nvSpPr>
        <dsp:cNvPr id="0" name=""/>
        <dsp:cNvSpPr/>
      </dsp:nvSpPr>
      <dsp:spPr>
        <a:xfrm>
          <a:off x="235035" y="798262"/>
          <a:ext cx="645849" cy="645849"/>
        </a:xfrm>
        <a:prstGeom prst="ellipse">
          <a:avLst/>
        </a:prstGeom>
        <a:solidFill>
          <a:schemeClr val="accent4">
            <a:alpha val="50000"/>
            <a:hueOff val="17235884"/>
            <a:satOff val="-43603"/>
            <a:lumOff val="196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/>
        </a:p>
      </dsp:txBody>
      <dsp:txXfrm>
        <a:off x="329617" y="892844"/>
        <a:ext cx="456685" cy="45668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7F628-D256-49A4-96FE-7379536722C0}">
      <dsp:nvSpPr>
        <dsp:cNvPr id="0" name=""/>
        <dsp:cNvSpPr/>
      </dsp:nvSpPr>
      <dsp:spPr>
        <a:xfrm>
          <a:off x="415759" y="393681"/>
          <a:ext cx="2667152" cy="232622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788200" y="667992"/>
        <a:ext cx="1537817" cy="1777597"/>
      </dsp:txXfrm>
    </dsp:sp>
    <dsp:sp modelId="{E5C4D61C-B40D-4D76-B4D3-66367E3017B2}">
      <dsp:nvSpPr>
        <dsp:cNvPr id="0" name=""/>
        <dsp:cNvSpPr/>
      </dsp:nvSpPr>
      <dsp:spPr>
        <a:xfrm>
          <a:off x="2400655" y="411168"/>
          <a:ext cx="2636819" cy="2207776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3148942" y="671512"/>
        <a:ext cx="1520328" cy="168708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7F628-D256-49A4-96FE-7379536722C0}">
      <dsp:nvSpPr>
        <dsp:cNvPr id="0" name=""/>
        <dsp:cNvSpPr/>
      </dsp:nvSpPr>
      <dsp:spPr>
        <a:xfrm>
          <a:off x="748853" y="394983"/>
          <a:ext cx="2667152" cy="232622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1121293" y="669294"/>
        <a:ext cx="1537817" cy="1777597"/>
      </dsp:txXfrm>
    </dsp:sp>
    <dsp:sp modelId="{E5C4D61C-B40D-4D76-B4D3-66367E3017B2}">
      <dsp:nvSpPr>
        <dsp:cNvPr id="0" name=""/>
        <dsp:cNvSpPr/>
      </dsp:nvSpPr>
      <dsp:spPr>
        <a:xfrm>
          <a:off x="2109609" y="425740"/>
          <a:ext cx="2636819" cy="2207776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2857895" y="686084"/>
        <a:ext cx="1520328" cy="1687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8A588-AF6E-4A1F-8E04-94D11CA186E8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62160-96B2-4288-A055-3289701821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6621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897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72411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47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28087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5027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9012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84931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27385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50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2436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51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01613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52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7027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50745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53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2402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54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78816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55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15676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56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00379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57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6840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6005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470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2656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9407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854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3514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2160-96B2-4288-A055-328970182116}" type="slidenum">
              <a:rPr lang="es-ES" smtClean="0"/>
              <a:pPr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932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1EEEC01-37B2-4B87-8D9D-177B5336CCE9}" type="datetimeFigureOut">
              <a:rPr lang="es-ES" smtClean="0"/>
              <a:pPr/>
              <a:t>29/09/2019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6A3BAE8-7514-4D6F-8435-F57B2F9A9D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7" r:id="rId1"/>
    <p:sldLayoutId id="2147484658" r:id="rId2"/>
    <p:sldLayoutId id="2147484659" r:id="rId3"/>
    <p:sldLayoutId id="2147484660" r:id="rId4"/>
    <p:sldLayoutId id="2147484661" r:id="rId5"/>
    <p:sldLayoutId id="2147484662" r:id="rId6"/>
    <p:sldLayoutId id="2147484663" r:id="rId7"/>
    <p:sldLayoutId id="2147484664" r:id="rId8"/>
    <p:sldLayoutId id="2147484665" r:id="rId9"/>
    <p:sldLayoutId id="2147484666" r:id="rId10"/>
    <p:sldLayoutId id="21474846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j1vUqhCEdc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0.png"/><Relationship Id="rId4" Type="http://schemas.openxmlformats.org/officeDocument/2006/relationships/image" Target="../media/image32.gi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diagramLayout" Target="../diagrams/layout7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7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diagramData" Target="../diagrams/data7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20" Type="http://schemas.openxmlformats.org/officeDocument/2006/relationships/diagramColors" Target="../diagrams/colors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19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1187624" y="374592"/>
            <a:ext cx="7020272" cy="16862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2400" b="1" dirty="0" smtClean="0">
                <a:latin typeface="Tw Cen MT" panose="020B0602020104020603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MX" sz="500" dirty="0" smtClean="0">
                <a:latin typeface="Tw Cen MT" panose="020B0602020104020603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MX" sz="2800" dirty="0" smtClean="0">
                <a:latin typeface="Tw Cen MT" panose="020B0602020104020603" pitchFamily="34" charset="0"/>
                <a:cs typeface="Arial" panose="020B0604020202020204" pitchFamily="34" charset="0"/>
              </a:rPr>
              <a:t>Plantel “Lic</a:t>
            </a:r>
            <a:r>
              <a:rPr lang="es-MX" sz="2800" dirty="0">
                <a:latin typeface="Tw Cen MT" panose="020B0602020104020603" pitchFamily="34" charset="0"/>
                <a:cs typeface="Arial" panose="020B0604020202020204" pitchFamily="34" charset="0"/>
              </a:rPr>
              <a:t>.</a:t>
            </a:r>
            <a:r>
              <a:rPr lang="es-MX" sz="2800" dirty="0" smtClean="0">
                <a:latin typeface="Tw Cen MT" panose="020B0602020104020603" pitchFamily="34" charset="0"/>
                <a:cs typeface="Arial" panose="020B0604020202020204" pitchFamily="34" charset="0"/>
              </a:rPr>
              <a:t> Adolfo López Mateos” de la Escuela </a:t>
            </a:r>
            <a:r>
              <a:rPr lang="es-MX" sz="2800" dirty="0">
                <a:latin typeface="Tw Cen MT" panose="020B0602020104020603" pitchFamily="34" charset="0"/>
                <a:cs typeface="Arial" panose="020B0604020202020204" pitchFamily="34" charset="0"/>
              </a:rPr>
              <a:t>P</a:t>
            </a:r>
            <a:r>
              <a:rPr lang="es-MX" sz="2800" dirty="0" smtClean="0">
                <a:latin typeface="Tw Cen MT" panose="020B0602020104020603" pitchFamily="34" charset="0"/>
                <a:cs typeface="Arial" panose="020B0604020202020204" pitchFamily="34" charset="0"/>
              </a:rPr>
              <a:t>reparatoria </a:t>
            </a:r>
            <a:endParaRPr lang="es-MX" sz="28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s-MX" sz="2400" dirty="0">
              <a:latin typeface="Tw Cen MT" panose="020B0602020104020603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55576" y="5373216"/>
            <a:ext cx="67687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Tw Cen MT" panose="020B0602020104020603" pitchFamily="34" charset="0"/>
                <a:cs typeface="Arial" panose="020B0604020202020204" pitchFamily="34" charset="0"/>
              </a:rPr>
              <a:t>Autor</a:t>
            </a:r>
            <a:r>
              <a:rPr lang="es-MX" sz="2400" dirty="0" smtClean="0">
                <a:latin typeface="Tw Cen MT" panose="020B0602020104020603" pitchFamily="34" charset="0"/>
                <a:cs typeface="Arial" panose="020B0604020202020204" pitchFamily="34" charset="0"/>
              </a:rPr>
              <a:t>:</a:t>
            </a:r>
            <a:endParaRPr lang="es-MX" sz="2400" dirty="0" smtClean="0">
              <a:latin typeface="Tw Cen MT" panose="020B0602020104020603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latin typeface="Tw Cen MT" panose="020B0602020104020603" pitchFamily="34" charset="0"/>
                <a:cs typeface="Arial" panose="020B0604020202020204" pitchFamily="34" charset="0"/>
              </a:rPr>
              <a:t>Patricia Rocío Díaz González </a:t>
            </a:r>
            <a:r>
              <a:rPr lang="es-MX" sz="2400" b="1" dirty="0" smtClean="0">
                <a:latin typeface="Tw Cen MT" panose="020B0602020104020603" pitchFamily="34" charset="0"/>
                <a:cs typeface="Arial" panose="020B0604020202020204" pitchFamily="34" charset="0"/>
              </a:rPr>
              <a:t>Borja</a:t>
            </a:r>
            <a:endParaRPr lang="es-MX" sz="2400" b="1" dirty="0" smtClean="0">
              <a:latin typeface="Tw Cen MT" panose="020B0602020104020603" pitchFamily="34" charset="0"/>
              <a:cs typeface="Arial" panose="020B0604020202020204" pitchFamily="34" charset="0"/>
            </a:endParaRPr>
          </a:p>
          <a:p>
            <a:pPr algn="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101561723"/>
              </p:ext>
            </p:extLst>
          </p:nvPr>
        </p:nvGraphicFramePr>
        <p:xfrm>
          <a:off x="755576" y="2060848"/>
          <a:ext cx="6768752" cy="3096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0 Imagen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1399"/>
            <a:ext cx="1008112" cy="941344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888" y="229816"/>
            <a:ext cx="1008112" cy="10252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uadroTexto 2"/>
          <p:cNvSpPr txBox="1"/>
          <p:nvPr/>
        </p:nvSpPr>
        <p:spPr>
          <a:xfrm>
            <a:off x="1043608" y="2844751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bg1"/>
                </a:solidFill>
              </a:rPr>
              <a:t>Conjuntos  Numéricos</a:t>
            </a:r>
          </a:p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Parte 2</a:t>
            </a:r>
            <a:endParaRPr lang="es-MX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454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4473" y="209811"/>
            <a:ext cx="7239000" cy="588680"/>
          </a:xfrm>
        </p:spPr>
        <p:txBody>
          <a:bodyPr/>
          <a:lstStyle/>
          <a:p>
            <a:r>
              <a:rPr lang="es-MX" dirty="0" smtClean="0"/>
              <a:t>Números irracionales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79512" y="798491"/>
            <a:ext cx="8629620" cy="5418084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974" y="1836499"/>
            <a:ext cx="1792440" cy="81700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708" y="1158651"/>
            <a:ext cx="1773707" cy="56734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034" y="1281770"/>
            <a:ext cx="1158662" cy="464661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79512" y="874923"/>
            <a:ext cx="524299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2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just"/>
            <a:r>
              <a:rPr lang="es-MX" sz="2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Los </a:t>
            </a:r>
            <a:r>
              <a:rPr lang="es-MX" sz="2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números irracionales  tienen como definición que son números que poseen infinitas cifras decimales no periódicas, que por lo tanto no pueden ser expresados como fracciones</a:t>
            </a:r>
            <a:r>
              <a:rPr lang="es-MX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. </a:t>
            </a:r>
            <a:r>
              <a:rPr lang="es-MX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(Alvarado y otros. 2017</a:t>
            </a:r>
            <a:r>
              <a:rPr lang="es-MX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)</a:t>
            </a:r>
            <a:r>
              <a:rPr lang="es-MX" sz="2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</a:p>
          <a:p>
            <a:pPr algn="just"/>
            <a:r>
              <a:rPr lang="es-MX" sz="2800" b="1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Ejem</a:t>
            </a:r>
            <a:r>
              <a:rPr lang="es-MX" sz="2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. Cualquier raíz inexac</a:t>
            </a:r>
            <a:r>
              <a:rPr lang="es-MX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ta</a:t>
            </a:r>
            <a:endParaRPr lang="es-MX" sz="24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8" t="38095" r="17567" b="2381"/>
          <a:stretch/>
        </p:blipFill>
        <p:spPr>
          <a:xfrm>
            <a:off x="6797760" y="2819530"/>
            <a:ext cx="1773706" cy="3138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uadroTexto 2"/>
          <p:cNvSpPr txBox="1"/>
          <p:nvPr/>
        </p:nvSpPr>
        <p:spPr>
          <a:xfrm>
            <a:off x="8408672" y="32486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I</a:t>
            </a:r>
            <a:endParaRPr lang="es-MX" sz="6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6810286" y="2873955"/>
                <a:ext cx="1748653" cy="1555175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s-MX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s-MX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es-MX" sz="2400" b="1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es-MX" sz="800" b="1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s-MX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s-MX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</m:rad>
                    </m:oMath>
                  </m:oMathPara>
                </a14:m>
                <a:endParaRPr lang="es-MX" sz="2400" b="1" dirty="0" smtClean="0">
                  <a:solidFill>
                    <a:schemeClr val="tx1"/>
                  </a:solidFill>
                </a:endParaRPr>
              </a:p>
              <a:p>
                <a:endParaRPr lang="es-MX" sz="800" b="1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s-MX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s-MX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g>
                        <m:e>
                          <m:r>
                            <a:rPr lang="es-MX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e>
                      </m:rad>
                    </m:oMath>
                  </m:oMathPara>
                </a14:m>
                <a:endParaRPr lang="es-MX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286" y="2873955"/>
                <a:ext cx="1748653" cy="1555175"/>
              </a:xfrm>
              <a:prstGeom prst="rect">
                <a:avLst/>
              </a:prstGeom>
              <a:blipFill rotWithShape="0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576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12177"/>
            <a:ext cx="3960440" cy="55432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Números reales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776522"/>
            <a:ext cx="7848872" cy="593507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b="1" smtClean="0"/>
              <a:t>Los números reales están formados por la unión de los racionales e irracionales; es decir la unión de los números que se representan en fracción unido a los números que no se pueden poner en  forma de fracción, y esos son todos los números que cubren la recta numérica.</a:t>
            </a:r>
            <a:endParaRPr lang="es-MX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74"/>
          <a:stretch/>
        </p:blipFill>
        <p:spPr>
          <a:xfrm>
            <a:off x="467544" y="3284984"/>
            <a:ext cx="8496944" cy="32349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CuadroTexto 7"/>
          <p:cNvSpPr txBox="1"/>
          <p:nvPr/>
        </p:nvSpPr>
        <p:spPr>
          <a:xfrm>
            <a:off x="8388424" y="212177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>
                <a:solidFill>
                  <a:schemeClr val="bg1"/>
                </a:solidFill>
                <a:latin typeface="Algerian" panose="04020705040A02060702" pitchFamily="82" charset="0"/>
              </a:rPr>
              <a:t>R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02103" y="5301836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PUNTO DE UNA RECTA ESTA REPRESENTADO POR UN NUMERO REAL UNICO, Y CADA NUMERO REAL ESTA REPRESENTADO POR UN PUNTO UNICO</a:t>
            </a:r>
            <a:endParaRPr lang="es-MX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31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4473" y="209811"/>
            <a:ext cx="7239000" cy="58868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Números Complejos  </a:t>
            </a:r>
            <a:r>
              <a:rPr lang="es-MX" sz="4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R </a:t>
            </a:r>
            <a:r>
              <a:rPr lang="es-MX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4400" dirty="0" err="1" smtClean="0">
                <a:solidFill>
                  <a:schemeClr val="bg1"/>
                </a:solidFill>
                <a:latin typeface="Algerian" panose="04020705040A02060702" pitchFamily="82" charset="0"/>
              </a:rPr>
              <a:t>C</a:t>
            </a:r>
            <a:endParaRPr lang="es-MX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79512" y="959991"/>
            <a:ext cx="8629620" cy="5256584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394474" y="1189031"/>
                <a:ext cx="6193750" cy="4418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p>
                      <m:sSupPr>
                        <m:ctrlPr>
                          <a:rPr lang="es-MX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MX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s-MX" sz="3200" b="1" dirty="0" smtClean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= 9  3x3 = 9 números reales</a:t>
                </a:r>
              </a:p>
              <a:p>
                <a:pPr algn="just"/>
                <a:endParaRPr lang="es-MX" sz="3200" b="1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  <a:p>
                <a:pPr algn="just"/>
                <a:r>
                  <a:rPr lang="es-MX" sz="3200" b="1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a</a:t>
                </a:r>
                <a:r>
                  <a:rPr lang="es-MX" sz="3200" b="1" dirty="0" smtClean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 + b</a:t>
                </a:r>
                <a:r>
                  <a:rPr lang="es-MX" sz="5400" b="1" dirty="0" smtClean="0">
                    <a:solidFill>
                      <a:schemeClr val="bg1"/>
                    </a:solidFill>
                    <a:latin typeface="Edwardian Script ITC" panose="030303020407070D0804" pitchFamily="66" charset="0"/>
                  </a:rPr>
                  <a:t>i  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(a, b son números reales)</a:t>
                </a:r>
              </a:p>
              <a:p>
                <a:pPr algn="just"/>
                <a:r>
                  <a:rPr lang="es-MX" sz="4000" b="1" dirty="0" smtClean="0">
                    <a:solidFill>
                      <a:schemeClr val="bg1"/>
                    </a:solidFill>
                    <a:latin typeface="Edwardian Script ITC" panose="030303020407070D0804" pitchFamily="66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  <m:sup>
                        <m:r>
                          <a:rPr lang="es-MX" sz="40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s-MX" sz="4000" b="1" dirty="0" smtClean="0">
                    <a:solidFill>
                      <a:schemeClr val="bg1"/>
                    </a:solidFill>
                    <a:latin typeface="Edwardian Script ITC" panose="030303020407070D0804" pitchFamily="66" charset="0"/>
                  </a:rPr>
                  <a:t> </a:t>
                </a:r>
                <a:r>
                  <a:rPr lang="es-MX" sz="28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-1 </a:t>
                </a:r>
                <a:endParaRPr lang="es-MX" sz="4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 xmlns:m="http://schemas.openxmlformats.org/officeDocument/2006/math">
                    <m:sSup>
                      <m:sSupPr>
                        <m:ctrlPr>
                          <a:rPr lang="es-MX" sz="3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3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MX" sz="32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s-MX" sz="3200" b="1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= </a:t>
                </a:r>
                <a:r>
                  <a:rPr lang="es-MX" sz="3200" b="1" dirty="0" smtClean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-9 números complejos</a:t>
                </a:r>
              </a:p>
              <a:p>
                <a:pPr algn="just"/>
                <a:r>
                  <a:rPr lang="es-MX" sz="3200" b="1" dirty="0" smtClean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3+8</a:t>
                </a:r>
                <a:r>
                  <a:rPr lang="es-MX" sz="4800" b="1" dirty="0">
                    <a:solidFill>
                      <a:schemeClr val="bg1"/>
                    </a:solidFill>
                    <a:latin typeface="Edwardian Script ITC" panose="030303020407070D0804" pitchFamily="66" charset="0"/>
                  </a:rPr>
                  <a:t>i</a:t>
                </a:r>
                <a:r>
                  <a:rPr lang="es-MX" sz="3200" b="1" dirty="0" smtClean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  </a:t>
                </a:r>
                <a:endParaRPr lang="es-MX" sz="3200" b="1" dirty="0">
                  <a:solidFill>
                    <a:schemeClr val="bg1"/>
                  </a:solidFill>
                  <a:latin typeface="Arial Black" panose="020B0A04020102020204" pitchFamily="34" charset="0"/>
                </a:endParaRPr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474" y="1189031"/>
                <a:ext cx="6193750" cy="4418261"/>
              </a:xfrm>
              <a:prstGeom prst="rect">
                <a:avLst/>
              </a:prstGeom>
              <a:blipFill rotWithShape="0">
                <a:blip r:embed="rId2" cstate="print"/>
                <a:stretch>
                  <a:fillRect l="-2559" t="-1379" r="-2461" b="-331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adroTexto 2"/>
          <p:cNvSpPr txBox="1"/>
          <p:nvPr/>
        </p:nvSpPr>
        <p:spPr>
          <a:xfrm>
            <a:off x="8408672" y="32486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>
                <a:solidFill>
                  <a:schemeClr val="bg1"/>
                </a:solidFill>
                <a:latin typeface="Algerian" panose="04020705040A02060702" pitchFamily="82" charset="0"/>
              </a:rPr>
              <a:t>C</a:t>
            </a:r>
            <a:endParaRPr lang="es-MX" sz="6000" dirty="0">
              <a:solidFill>
                <a:schemeClr val="bg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588224" y="1725996"/>
            <a:ext cx="1970715" cy="41512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tx1"/>
                </a:solidFill>
              </a:rPr>
              <a:t>Los números reales es un subconjunto de los números complejos</a:t>
            </a:r>
          </a:p>
        </p:txBody>
      </p:sp>
      <p:sp>
        <p:nvSpPr>
          <p:cNvPr id="9" name="Menos 8"/>
          <p:cNvSpPr/>
          <p:nvPr/>
        </p:nvSpPr>
        <p:spPr>
          <a:xfrm>
            <a:off x="971600" y="2420888"/>
            <a:ext cx="5616624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94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32440" y="596844"/>
            <a:ext cx="432048" cy="59285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 smtClean="0"/>
              <a:t>Ejercicio</a:t>
            </a:r>
            <a:endParaRPr lang="es-MX" sz="44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323527" y="1340767"/>
          <a:ext cx="7560841" cy="49457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5"/>
                <a:gridCol w="792088"/>
                <a:gridCol w="216024"/>
                <a:gridCol w="2448272"/>
                <a:gridCol w="1368152"/>
              </a:tblGrid>
              <a:tr h="1422664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NUMERO</a:t>
                      </a:r>
                      <a:endParaRPr lang="es-MX" sz="28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s-MX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PROPOSICION</a:t>
                      </a:r>
                      <a:endParaRPr lang="es-MX" sz="28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b="1" dirty="0" smtClean="0"/>
                        <a:t>F/V</a:t>
                      </a:r>
                      <a:endParaRPr lang="es-MX" sz="28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l-GR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ϵ</a:t>
                      </a:r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3200" dirty="0" smtClean="0">
                          <a:latin typeface="Algerian" panose="04020705040A02060702" pitchFamily="82" charset="0"/>
                          <a:cs typeface="Arial" panose="020B0604020202020204" pitchFamily="34" charset="0"/>
                        </a:rPr>
                        <a:t>I</a:t>
                      </a:r>
                      <a:endParaRPr lang="es-MX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2/3</a:t>
                      </a:r>
                      <a:endParaRPr lang="es-MX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¾ </a:t>
                      </a:r>
                      <a:r>
                        <a:rPr lang="el-GR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ϵ</a:t>
                      </a:r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3200" dirty="0" smtClean="0">
                          <a:latin typeface="Algerian" panose="04020705040A02060702" pitchFamily="82" charset="0"/>
                          <a:cs typeface="Arial" panose="020B0604020202020204" pitchFamily="34" charset="0"/>
                        </a:rPr>
                        <a:t>I</a:t>
                      </a:r>
                      <a:endParaRPr lang="es-MX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27444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2"/>
                      <a:stretch>
                        <a:fillRect l="-223" t="-412621" r="-176837" b="-3087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2"/>
                      <a:stretch>
                        <a:fillRect l="-153616" t="-412621" r="-56608" b="-3087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s-MX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endParaRPr lang="es-MX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3200" dirty="0" smtClean="0">
                          <a:latin typeface="Algerian" panose="04020705040A02060702" pitchFamily="82" charset="0"/>
                          <a:cs typeface="Arial" panose="020B0604020202020204" pitchFamily="34" charset="0"/>
                        </a:rPr>
                        <a:t>Q </a:t>
                      </a:r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 </a:t>
                      </a:r>
                      <a:r>
                        <a:rPr lang="es-MX" sz="3200" dirty="0" smtClean="0">
                          <a:latin typeface="Algerian" panose="04020705040A02060702" pitchFamily="82" charset="0"/>
                          <a:cs typeface="Arial" panose="020B0604020202020204" pitchFamily="34" charset="0"/>
                        </a:rPr>
                        <a:t>I = R</a:t>
                      </a:r>
                      <a:endParaRPr lang="es-MX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3.717171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39/14 </a:t>
                      </a:r>
                      <a:r>
                        <a:rPr lang="el-GR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ϵ</a:t>
                      </a:r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MX" sz="3200" dirty="0" smtClean="0">
                          <a:latin typeface="Algerian" panose="04020705040A02060702" pitchFamily="82" charset="0"/>
                          <a:cs typeface="Arial" panose="020B0604020202020204" pitchFamily="34" charset="0"/>
                        </a:rPr>
                        <a:t>I</a:t>
                      </a:r>
                      <a:endParaRPr lang="es-MX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0. 101112131415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3200" dirty="0" smtClean="0">
                          <a:latin typeface="Algerian" panose="04020705040A02060702" pitchFamily="82" charset="0"/>
                          <a:cs typeface="Arial" panose="020B0604020202020204" pitchFamily="34" charset="0"/>
                        </a:rPr>
                        <a:t>N </a:t>
                      </a:r>
                      <a:r>
                        <a:rPr lang="es-MX" sz="3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 </a:t>
                      </a:r>
                      <a:r>
                        <a:rPr lang="es-MX" sz="3200" dirty="0" smtClean="0">
                          <a:latin typeface="Algerian" panose="04020705040A02060702" pitchFamily="82" charset="0"/>
                          <a:cs typeface="Arial" panose="020B0604020202020204" pitchFamily="34" charset="0"/>
                        </a:rPr>
                        <a:t>z= R</a:t>
                      </a:r>
                      <a:endParaRPr lang="es-MX" sz="3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179512" y="181345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Señala el menor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numérico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 que pertenecen estos números.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355975" y="188640"/>
            <a:ext cx="3528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Coloca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en las proposiciones falsas y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en las verdaderas.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72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32440" y="596844"/>
            <a:ext cx="432048" cy="59285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 smtClean="0"/>
              <a:t>Ejercicio</a:t>
            </a:r>
            <a:endParaRPr lang="es-MX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23527" y="1340767"/>
              <a:ext cx="7560841" cy="491121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36305"/>
                    <a:gridCol w="792088"/>
                    <a:gridCol w="216024"/>
                    <a:gridCol w="2664296"/>
                    <a:gridCol w="1152128"/>
                  </a:tblGrid>
                  <a:tr h="14226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4400" dirty="0" smtClean="0"/>
                            <a:t>número</a:t>
                          </a:r>
                          <a:endParaRPr lang="es-MX" sz="44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 rowSpan="7"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600" dirty="0" smtClean="0"/>
                            <a:t>proposición</a:t>
                          </a:r>
                          <a:endParaRPr lang="es-MX" sz="36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/>
                            <a:t>F/V</a:t>
                          </a:r>
                          <a:endParaRPr lang="es-MX" sz="2800" b="1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s-MX" sz="2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N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 </a:t>
                          </a:r>
                          <a:r>
                            <a:rPr lang="el-GR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ϵ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2/3</a:t>
                          </a:r>
                          <a:endParaRPr lang="es-MX" sz="2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q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s-MX" sz="14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¾ </a:t>
                          </a:r>
                          <a:r>
                            <a:rPr lang="el-GR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ϵ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9294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radPr>
                                  <m:deg>
                                    <m:r>
                                      <m:rPr>
                                        <m:brk m:alnAt="7"/>
                                      </m:rPr>
                                      <a:rPr lang="es-MX" sz="2400" b="0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3</m:t>
                                    </m:r>
                                  </m:deg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3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s-MX" sz="2400" b="0" i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I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¶ </a:t>
                          </a:r>
                          <a:r>
                            <a:rPr lang="el-GR" sz="3200" b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ϵ</a:t>
                          </a:r>
                          <a:r>
                            <a:rPr lang="es-MX" sz="3200" b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s-MX" sz="3200" b="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</a:t>
                          </a:r>
                          <a:endParaRPr lang="es-MX" sz="32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</a:t>
                          </a:r>
                          <a:endParaRPr lang="es-MX" sz="2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z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Q 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U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 = R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3.717171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Q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39/14 </a:t>
                          </a:r>
                          <a:r>
                            <a:rPr lang="el-GR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ϵ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0. 101112131415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i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N 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U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z= R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883910924"/>
                  </p:ext>
                </p:extLst>
              </p:nvPr>
            </p:nvGraphicFramePr>
            <p:xfrm>
              <a:off x="323527" y="1340767"/>
              <a:ext cx="7560841" cy="491121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36305"/>
                    <a:gridCol w="792088"/>
                    <a:gridCol w="216024"/>
                    <a:gridCol w="2664296"/>
                    <a:gridCol w="1152128"/>
                  </a:tblGrid>
                  <a:tr h="14226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4400" dirty="0" smtClean="0"/>
                            <a:t>número</a:t>
                          </a:r>
                          <a:endParaRPr lang="es-MX" sz="44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 rowSpan="7"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600" dirty="0" smtClean="0"/>
                            <a:t>proposición</a:t>
                          </a:r>
                          <a:endParaRPr lang="es-MX" sz="36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/>
                            <a:t>F/V</a:t>
                          </a:r>
                          <a:endParaRPr lang="es-MX" sz="2800" b="1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s-MX" sz="2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N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 </a:t>
                          </a:r>
                          <a:r>
                            <a:rPr lang="el-GR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ϵ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2/3</a:t>
                          </a:r>
                          <a:endParaRPr lang="es-MX" sz="2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q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s-MX" sz="14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¾ </a:t>
                          </a:r>
                          <a:r>
                            <a:rPr lang="el-GR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ϵ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92946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3" t="-433673" r="-176837" b="-324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I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¶ </a:t>
                          </a:r>
                          <a:r>
                            <a:rPr lang="el-GR" sz="3200" b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ϵ</a:t>
                          </a:r>
                          <a:r>
                            <a:rPr lang="es-MX" sz="3200" b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s-MX" sz="3200" b="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</a:t>
                          </a:r>
                          <a:endParaRPr lang="es-MX" sz="32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</a:t>
                          </a:r>
                          <a:endParaRPr lang="es-MX" sz="2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z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Q 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U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 = R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3.717171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Q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39/14 </a:t>
                          </a:r>
                          <a:r>
                            <a:rPr lang="el-GR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ϵ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I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0. 101112131415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3200" dirty="0" smtClean="0">
                              <a:latin typeface="Algerian" panose="04020705040A02060702" pitchFamily="82" charset="0"/>
                            </a:rPr>
                            <a:t>i</a:t>
                          </a:r>
                          <a:endParaRPr lang="es-MX" sz="32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N </a:t>
                          </a:r>
                          <a:r>
                            <a:rPr lang="es-MX" sz="32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U </a:t>
                          </a:r>
                          <a:r>
                            <a:rPr lang="es-MX" sz="3200" dirty="0" smtClean="0">
                              <a:latin typeface="Algerian" panose="04020705040A02060702" pitchFamily="82" charset="0"/>
                              <a:cs typeface="Arial" panose="020B0604020202020204" pitchFamily="34" charset="0"/>
                            </a:rPr>
                            <a:t>z= R</a:t>
                          </a:r>
                          <a:endParaRPr lang="es-MX" sz="3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CuadroTexto 3"/>
          <p:cNvSpPr txBox="1"/>
          <p:nvPr/>
        </p:nvSpPr>
        <p:spPr>
          <a:xfrm>
            <a:off x="179512" y="181345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Señala el menor conjunto numérico al que pertenecen estos números.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355975" y="188640"/>
            <a:ext cx="3528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Coloca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en las proposiciones falsas y V en las verdaderas.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10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32440" y="596844"/>
            <a:ext cx="432048" cy="59285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 smtClean="0"/>
              <a:t>Ejercicio</a:t>
            </a:r>
            <a:endParaRPr lang="es-MX" sz="4400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/>
          </p:nvPr>
        </p:nvGraphicFramePr>
        <p:xfrm>
          <a:off x="353304" y="984237"/>
          <a:ext cx="7560841" cy="52330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5"/>
                <a:gridCol w="792088"/>
                <a:gridCol w="216024"/>
                <a:gridCol w="2448272"/>
                <a:gridCol w="1368152"/>
              </a:tblGrid>
              <a:tr h="599871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NUMERO</a:t>
                      </a:r>
                      <a:endParaRPr lang="es-MX" sz="28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?</a:t>
                      </a:r>
                      <a:endParaRPr lang="es-MX" sz="28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endParaRPr lang="es-MX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NUMERO</a:t>
                      </a:r>
                      <a:endParaRPr lang="es-MX" sz="2800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/>
                        <a:t>?</a:t>
                      </a:r>
                      <a:endParaRPr lang="es-MX" sz="28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s-MX" sz="2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5</a:t>
                      </a:r>
                      <a:endParaRPr lang="es-MX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3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2.3</a:t>
                      </a:r>
                      <a:endParaRPr lang="es-MX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s-MX" sz="2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-8</a:t>
                      </a:r>
                      <a:endParaRPr lang="es-MX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3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¾ </a:t>
                      </a:r>
                      <a:endParaRPr lang="es-MX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636651">
                <a:tc>
                  <a:txBody>
                    <a:bodyPr/>
                    <a:lstStyle/>
                    <a:p>
                      <a:r>
                        <a:rPr lang="es-MX" sz="28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e=2.71</a:t>
                      </a:r>
                      <a:endParaRPr lang="es-MX" sz="28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blipFill rotWithShape="0">
                      <a:blip r:embed="rId2"/>
                      <a:stretch>
                        <a:fillRect l="-153234" t="-279808" r="-56468" b="-47980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92946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2"/>
                      <a:stretch>
                        <a:fillRect l="-223" t="-407216" r="-177060" b="-41443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3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100</a:t>
                      </a:r>
                      <a:endParaRPr lang="es-MX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88766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2"/>
                      <a:stretch>
                        <a:fillRect l="-223" t="-336986" r="-177060" b="-17534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3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0</a:t>
                      </a:r>
                      <a:endParaRPr lang="es-MX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7785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0.25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 anchor="ctr">
                    <a:blipFill rotWithShape="0">
                      <a:blip r:embed="rId2"/>
                      <a:stretch>
                        <a:fillRect l="-153234" t="-498438" r="-56468" b="-10000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blipFill rotWithShape="0">
                      <a:blip r:embed="rId2"/>
                      <a:stretch>
                        <a:fillRect l="-223" t="-806316" r="-177060" b="-3473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3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0.0101…</a:t>
                      </a:r>
                      <a:endParaRPr lang="es-MX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2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59532" y="0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Señala el menor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numérico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 que pertenecen estos números.</a:t>
            </a:r>
          </a:p>
        </p:txBody>
      </p:sp>
    </p:spTree>
    <p:extLst>
      <p:ext uri="{BB962C8B-B14F-4D97-AF65-F5344CB8AC3E}">
        <p14:creationId xmlns:p14="http://schemas.microsoft.com/office/powerpoint/2010/main" val="257518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32440" y="596844"/>
            <a:ext cx="432048" cy="59285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 smtClean="0"/>
              <a:t>Ejercicio</a:t>
            </a:r>
            <a:endParaRPr lang="es-MX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53304" y="984237"/>
              <a:ext cx="7560841" cy="554110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36305"/>
                    <a:gridCol w="792088"/>
                    <a:gridCol w="216024"/>
                    <a:gridCol w="2448272"/>
                    <a:gridCol w="1368152"/>
                  </a:tblGrid>
                  <a:tr h="5998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NUMERO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?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 rowSpan="8"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800" dirty="0" smtClean="0"/>
                            <a:t>PROPOSICION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800" b="1" dirty="0" smtClean="0"/>
                            <a:t>F/V</a:t>
                          </a:r>
                          <a:endParaRPr lang="es-MX" sz="2800" b="1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14551">
                    <a:tc>
                      <a:txBody>
                        <a:bodyPr/>
                        <a:lstStyle/>
                        <a:p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5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N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2.3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-8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Z+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¾ 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r>
                            <a:rPr lang="es-MX" sz="2800" b="0" i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e=2.71 (exponencial)</a:t>
                          </a:r>
                          <a:endParaRPr lang="es-MX" sz="2800" b="0" i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I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s-MX" sz="14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s-MX" sz="3200" b="1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s-MX" sz="3200" b="1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𝟏𝟕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I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9294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s-MX" sz="28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𝝅</m:t>
                                </m:r>
                              </m:oMath>
                            </m:oMathPara>
                          </a14:m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I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100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N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sz="2800" b="1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2800" b="1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𝟕</m:t>
                                    </m:r>
                                  </m:num>
                                  <m:den>
                                    <m:r>
                                      <a:rPr lang="es-MX" sz="2800" b="1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𝟏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MX" sz="28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Z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s-MX" sz="2400" b="1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s-MX" sz="2400" b="1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2400" b="1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es-MX" sz="2400" b="1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𝟏𝟎𝟎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Z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4184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s-MX" sz="2800" b="0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s-MX" sz="2800" b="0" i="1" smtClean="0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20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s-MX" sz="28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I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0.0101…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641392006"/>
                  </p:ext>
                </p:extLst>
              </p:nvPr>
            </p:nvGraphicFramePr>
            <p:xfrm>
              <a:off x="353304" y="984237"/>
              <a:ext cx="7560841" cy="554110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36305"/>
                    <a:gridCol w="792088"/>
                    <a:gridCol w="216024"/>
                    <a:gridCol w="2448272"/>
                    <a:gridCol w="1368152"/>
                  </a:tblGrid>
                  <a:tr h="59987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NUMERO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?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 rowSpan="8"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 anchor="ctr">
                        <a:solidFill>
                          <a:schemeClr val="tx2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800" dirty="0" smtClean="0"/>
                            <a:t>PROPOSICION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2800" b="1" dirty="0" smtClean="0"/>
                            <a:t>F/V</a:t>
                          </a:r>
                          <a:endParaRPr lang="es-MX" sz="2800" b="1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5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N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2.3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-8</a:t>
                          </a:r>
                          <a:endParaRPr lang="es-MX" sz="2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Z+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¾ 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944880">
                    <a:tc>
                      <a:txBody>
                        <a:bodyPr/>
                        <a:lstStyle/>
                        <a:p>
                          <a:r>
                            <a:rPr lang="es-MX" sz="2800" b="0" i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e=2.71 (exponencial)</a:t>
                          </a:r>
                          <a:endParaRPr lang="es-MX" sz="2800" b="0" i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I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s-MX" sz="14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53234" t="-187742" r="-56468" b="-32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I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92946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3" t="-459794" r="-177060" b="-4134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I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100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N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887476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3" t="-371918" r="-177060" b="-1746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Z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77857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0.25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53234" t="-538281" r="-56468" b="-992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Z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3" t="-860000" r="-177060" b="-3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I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s-MX" sz="11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sz="32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0.0101…</a:t>
                          </a:r>
                          <a:endParaRPr lang="es-MX" sz="32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sz="2800" dirty="0" smtClean="0"/>
                            <a:t>Q</a:t>
                          </a:r>
                          <a:endParaRPr lang="es-MX" sz="2800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CuadroTexto 3"/>
          <p:cNvSpPr txBox="1"/>
          <p:nvPr/>
        </p:nvSpPr>
        <p:spPr>
          <a:xfrm>
            <a:off x="359532" y="0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Señala el menor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conjunto numérico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 que pertenecen estos números.</a:t>
            </a:r>
          </a:p>
        </p:txBody>
      </p:sp>
    </p:spTree>
    <p:extLst>
      <p:ext uri="{BB962C8B-B14F-4D97-AF65-F5344CB8AC3E}">
        <p14:creationId xmlns:p14="http://schemas.microsoft.com/office/powerpoint/2010/main" val="14572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43248" y="2209045"/>
            <a:ext cx="7513127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6155" y="-4265"/>
            <a:ext cx="7380219" cy="2118147"/>
          </a:xfrm>
        </p:spPr>
        <p:txBody>
          <a:bodyPr>
            <a:normAutofit/>
          </a:bodyPr>
          <a:lstStyle/>
          <a:p>
            <a:r>
              <a:rPr lang="es-MX" dirty="0" smtClean="0"/>
              <a:t>6. Representación grafica de los Conjuntos </a:t>
            </a:r>
            <a:br>
              <a:rPr lang="es-MX" dirty="0" smtClean="0"/>
            </a:br>
            <a:r>
              <a:rPr lang="es-MX" dirty="0" smtClean="0"/>
              <a:t>numéricos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3140968"/>
          <a:ext cx="7239000" cy="3315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515816" y="547651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1,2,3,4,5,6,..} 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lipse 2"/>
              <p:cNvSpPr/>
              <p:nvPr/>
            </p:nvSpPr>
            <p:spPr>
              <a:xfrm>
                <a:off x="6124580" y="4173841"/>
                <a:ext cx="1656184" cy="1967541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80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     </m:t>
                      </m:r>
                      <m:sSup>
                        <m:sSupPr>
                          <m:ctrlPr>
                            <a:rPr lang="es-MX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8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/>
                      </m:sSup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3" name="Elips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580" y="4173841"/>
                <a:ext cx="1656184" cy="1967541"/>
              </a:xfrm>
              <a:prstGeom prst="ellipse">
                <a:avLst/>
              </a:prstGeom>
              <a:blipFill rotWithShape="0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/>
          <p:cNvSpPr txBox="1"/>
          <p:nvPr/>
        </p:nvSpPr>
        <p:spPr>
          <a:xfrm>
            <a:off x="4066008" y="1536732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 smtClean="0">
                <a:latin typeface="Algerian" panose="04020705040A02060702" pitchFamily="82" charset="0"/>
              </a:rPr>
              <a:t>R</a:t>
            </a:r>
            <a:endParaRPr lang="es-MX" sz="44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983757" y="5476518"/>
            <a:ext cx="1722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[…,-3,-2,-1, 0,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487813" y="3660017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[x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|x =a/b donde a˄ b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lgerian" panose="04020705040A02060702" pitchFamily="82" charset="0"/>
                <a:cs typeface="Arial" panose="020B0604020202020204" pitchFamily="34" charset="0"/>
              </a:rPr>
              <a:t>z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con b≠0</a:t>
            </a:r>
            <a:r>
              <a:rPr lang="es-MX" dirty="0" smtClean="0"/>
              <a:t>]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114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619672" y="4496674"/>
            <a:ext cx="368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[x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|x = a-b donde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a˄b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lgerian" panose="04020705040A02060702" pitchFamily="82" charset="0"/>
                <a:cs typeface="Arial" panose="020B0604020202020204" pitchFamily="34" charset="0"/>
              </a:rPr>
              <a:t>N</a:t>
            </a:r>
            <a:r>
              <a:rPr lang="es-MX" dirty="0" smtClean="0"/>
              <a:t>]</a:t>
            </a:r>
            <a:endParaRPr lang="es-MX" dirty="0"/>
          </a:p>
        </p:txBody>
      </p:sp>
      <p:sp>
        <p:nvSpPr>
          <p:cNvPr id="16" name="Rectángulo 15"/>
          <p:cNvSpPr/>
          <p:nvPr/>
        </p:nvSpPr>
        <p:spPr>
          <a:xfrm>
            <a:off x="5529683" y="908720"/>
            <a:ext cx="3466617" cy="255853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5486464" y="1002805"/>
            <a:ext cx="40238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Naturales    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N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Enteros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         N</a:t>
            </a:r>
            <a:r>
              <a:rPr lang="es-MX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</a:t>
            </a:r>
            <a:r>
              <a:rPr lang="el-GR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z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Racionales 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 N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z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q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Irracionales    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q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 i</a:t>
            </a:r>
          </a:p>
          <a:p>
            <a:endParaRPr lang="es-MX" sz="2400" dirty="0" smtClean="0">
              <a:solidFill>
                <a:schemeClr val="bg1"/>
              </a:solidFill>
              <a:latin typeface="Algerian" panose="04020705040A02060702" pitchFamily="82" charset="0"/>
              <a:cs typeface="Arial" panose="020B0604020202020204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Reales     =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     Q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I </a:t>
            </a:r>
          </a:p>
        </p:txBody>
      </p:sp>
      <p:cxnSp>
        <p:nvCxnSpPr>
          <p:cNvPr id="19" name="Conector recto 18"/>
          <p:cNvCxnSpPr/>
          <p:nvPr/>
        </p:nvCxnSpPr>
        <p:spPr>
          <a:xfrm flipH="1">
            <a:off x="7934579" y="2156967"/>
            <a:ext cx="72008" cy="312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Elipse 4"/>
          <p:cNvSpPr/>
          <p:nvPr/>
        </p:nvSpPr>
        <p:spPr>
          <a:xfrm>
            <a:off x="3587432" y="1937072"/>
            <a:ext cx="1969134" cy="497309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284480" tIns="284480" rIns="284480" bIns="28448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4000" b="0" kern="12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720371" y="4365104"/>
            <a:ext cx="587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Algerian" panose="04020705040A02060702" pitchFamily="82" charset="0"/>
              </a:rPr>
              <a:t>I</a:t>
            </a:r>
            <a:endParaRPr lang="es-MX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/>
              <p:cNvSpPr txBox="1"/>
              <p:nvPr/>
            </p:nvSpPr>
            <p:spPr>
              <a:xfrm>
                <a:off x="6396200" y="5462058"/>
                <a:ext cx="542620" cy="398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𝑖𝑛𝑒𝑥𝑎𝑐𝑡𝑎𝑠</m:t>
                          </m:r>
                        </m:e>
                      </m:rad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6200" y="5462058"/>
                <a:ext cx="542620" cy="398251"/>
              </a:xfrm>
              <a:prstGeom prst="rect">
                <a:avLst/>
              </a:prstGeom>
              <a:blipFill rotWithShape="0">
                <a:blip r:embed="rId9" cstate="print"/>
                <a:stretch>
                  <a:fillRect r="-14494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63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052736"/>
            <a:ext cx="8280919" cy="506938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3 Rectángulo"/>
          <p:cNvSpPr/>
          <p:nvPr/>
        </p:nvSpPr>
        <p:spPr>
          <a:xfrm>
            <a:off x="575555" y="1196752"/>
            <a:ext cx="7776865" cy="2510335"/>
          </a:xfrm>
          <a:prstGeom prst="rect">
            <a:avLst/>
          </a:prstGeom>
          <a:ln w="762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4000" dirty="0" smtClean="0">
                <a:latin typeface="Arial" pitchFamily="34" charset="0"/>
                <a:cs typeface="Arial" pitchFamily="34" charset="0"/>
              </a:rPr>
              <a:t>Una recta es una línea de una sola dimensión que es compuesta por una sucesión infinita de puntos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18228"/>
            <a:ext cx="7239000" cy="6058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_tradnl" sz="4000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</a:t>
            </a:r>
            <a:r>
              <a:rPr lang="es-ES_tradnl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ecta numérica</a:t>
            </a:r>
            <a:endParaRPr lang="es-ES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30535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b="1" dirty="0"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algn="ctr"/>
            <a:r>
              <a:rPr lang="es-ES" dirty="0">
                <a:latin typeface="Century Gothic" pitchFamily="34" charset="0"/>
                <a:cs typeface="Arial" panose="020B0604020202020204" pitchFamily="34" charset="0"/>
              </a:rPr>
              <a:t>Módulo I Conjuntos numéricos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27584" y="4077072"/>
            <a:ext cx="7272808" cy="1512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_________________________________</a:t>
            </a:r>
            <a:endParaRPr lang="es-MX" sz="2400" b="1" dirty="0"/>
          </a:p>
        </p:txBody>
      </p:sp>
      <p:sp>
        <p:nvSpPr>
          <p:cNvPr id="9" name="Llamada rectangular 8"/>
          <p:cNvSpPr/>
          <p:nvPr/>
        </p:nvSpPr>
        <p:spPr>
          <a:xfrm>
            <a:off x="4339010" y="3676543"/>
            <a:ext cx="4574704" cy="504056"/>
          </a:xfrm>
          <a:prstGeom prst="wedgeRectCallout">
            <a:avLst>
              <a:gd name="adj1" fmla="val -40821"/>
              <a:gd name="adj2" fmla="val 1883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4878034" y="3666961"/>
            <a:ext cx="3998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Sucesión  ∞ de puntos</a:t>
            </a:r>
            <a:endParaRPr lang="es-MX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17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1919" y="1268760"/>
            <a:ext cx="8784975" cy="3122509"/>
          </a:xfrm>
          <a:prstGeom prst="rect">
            <a:avLst/>
          </a:prstGeom>
          <a:ln w="762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Dada una recta se selecciona un punto arbitrario de esta para representar el </a:t>
            </a: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cero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 y otro punto a la derecha del cero para representar el uno a este segmento se le denomina </a:t>
            </a:r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unidad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, luego se divide toda la recta en segmentos que tengan la misma longitud que el segmento unidad.</a:t>
            </a:r>
          </a:p>
          <a:p>
            <a:pPr algn="ctr"/>
            <a:r>
              <a:rPr lang="es-ES_tradnl" sz="2400" b="1" dirty="0" smtClean="0">
                <a:latin typeface="Arial" pitchFamily="34" charset="0"/>
                <a:cs typeface="Arial" pitchFamily="34" charset="0"/>
              </a:rPr>
              <a:t>Por lo que es posible establecer una correspondencia entre los conjuntos numéricos y los puntos de la recta numérica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7973" y="286814"/>
            <a:ext cx="7492379" cy="98194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_tradnl" sz="28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Representación grafica de los números reales en una Recta numérica</a:t>
            </a:r>
            <a:endParaRPr lang="es-ES" sz="28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28449" y="5373216"/>
            <a:ext cx="8640960" cy="13321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9" y="5198185"/>
            <a:ext cx="8280920" cy="1368152"/>
          </a:xfrm>
          <a:prstGeom prst="rect">
            <a:avLst/>
          </a:prstGeom>
        </p:spPr>
      </p:pic>
      <p:sp>
        <p:nvSpPr>
          <p:cNvPr id="8" name="Llamada rectangular 7"/>
          <p:cNvSpPr/>
          <p:nvPr/>
        </p:nvSpPr>
        <p:spPr>
          <a:xfrm>
            <a:off x="2585213" y="4442623"/>
            <a:ext cx="1152128" cy="457691"/>
          </a:xfrm>
          <a:prstGeom prst="wedgeRectCallout">
            <a:avLst>
              <a:gd name="adj1" fmla="val 102122"/>
              <a:gd name="adj2" fmla="val 1571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origen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Llamada rectangular 8"/>
          <p:cNvSpPr/>
          <p:nvPr/>
        </p:nvSpPr>
        <p:spPr>
          <a:xfrm>
            <a:off x="5724128" y="4689140"/>
            <a:ext cx="1296144" cy="457691"/>
          </a:xfrm>
          <a:prstGeom prst="wedgeRectCallout">
            <a:avLst>
              <a:gd name="adj1" fmla="val -118547"/>
              <a:gd name="adj2" fmla="val 81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7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07504" y="188640"/>
            <a:ext cx="8064896" cy="6480719"/>
          </a:xfrm>
          <a:prstGeom prst="rect">
            <a:avLst/>
          </a:prstGeom>
        </p:spPr>
        <p:txBody>
          <a:bodyPr anchor="b">
            <a:normAutofit fontScale="25000" lnSpcReduction="20000"/>
          </a:bodyPr>
          <a:lstStyle/>
          <a:p>
            <a:pPr algn="ctr">
              <a:defRPr/>
            </a:pPr>
            <a:r>
              <a:rPr lang="es-MX" sz="11200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PROGRAMA EDUCATIVO</a:t>
            </a:r>
            <a:r>
              <a:rPr lang="es-MX" sz="11200" b="1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: </a:t>
            </a:r>
            <a:br>
              <a:rPr lang="es-MX" sz="11200" b="1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11200" b="1" cap="small" dirty="0" smtClean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Bachillerato </a:t>
            </a:r>
            <a:endParaRPr lang="es-MX" sz="11200" b="1" cap="small" dirty="0" smtClean="0">
              <a:latin typeface="Tw Cen MT" panose="020B0602020104020603" pitchFamily="34" charset="0"/>
              <a:ea typeface="+mj-ea"/>
              <a:cs typeface="Arial" panose="020B0604020202020204" pitchFamily="34" charset="0"/>
            </a:endParaRPr>
          </a:p>
          <a:p>
            <a:pPr algn="ctr">
              <a:defRPr/>
            </a:pPr>
            <a:endParaRPr lang="es-MX" sz="9600" b="1" cap="small" dirty="0" smtClean="0">
              <a:latin typeface="Tw Cen MT" panose="020B0602020104020603" pitchFamily="34" charset="0"/>
              <a:ea typeface="+mj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MX" sz="11200" cap="small" dirty="0" smtClean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Asignatura:</a:t>
            </a:r>
            <a:r>
              <a:rPr lang="es-MX" sz="11200" b="1" cap="small" dirty="0" smtClean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 Aritmética y lenguaje matemático</a:t>
            </a:r>
            <a:r>
              <a:rPr lang="es-MX" sz="11200" b="1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s-MX" sz="11200" b="1" cap="small" dirty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11200" b="1" cap="small" dirty="0" smtClean="0"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s-MX" sz="11200" b="1" cap="small" dirty="0">
                <a:solidFill>
                  <a:srgbClr val="7030A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s-MX" sz="11200" b="1" cap="small" dirty="0">
                <a:solidFill>
                  <a:srgbClr val="7030A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16000" b="1" cap="small" dirty="0" smtClean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Conjuntos Numéricos</a:t>
            </a:r>
          </a:p>
          <a:p>
            <a:pPr algn="ctr">
              <a:defRPr/>
            </a:pPr>
            <a:r>
              <a:rPr lang="es-MX" sz="14400" b="1" cap="small" dirty="0" smtClean="0">
                <a:solidFill>
                  <a:srgbClr val="FF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Parte 2</a:t>
            </a:r>
            <a:endParaRPr lang="es-MX" sz="14400" b="1" cap="small" dirty="0" smtClean="0">
              <a:solidFill>
                <a:srgbClr val="FF0000"/>
              </a:solidFill>
              <a:latin typeface="Tw Cen MT" panose="020B0602020104020603" pitchFamily="34" charset="0"/>
              <a:ea typeface="+mj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MX" sz="9600" b="1" cap="small" dirty="0">
                <a:solidFill>
                  <a:srgbClr val="6600FF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es-MX" sz="9600" b="1" cap="small" dirty="0">
                <a:solidFill>
                  <a:srgbClr val="6600FF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9600" b="1" cap="small" dirty="0">
                <a:solidFill>
                  <a:srgbClr val="00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  <a:t>OBJETIVO </a:t>
            </a:r>
            <a:br>
              <a:rPr lang="es-MX" sz="9600" b="1" cap="small" dirty="0">
                <a:solidFill>
                  <a:srgbClr val="000000"/>
                </a:solidFill>
                <a:latin typeface="Tw Cen MT" panose="020B0602020104020603" pitchFamily="34" charset="0"/>
                <a:ea typeface="+mj-ea"/>
                <a:cs typeface="Arial" panose="020B0604020202020204" pitchFamily="34" charset="0"/>
              </a:rPr>
            </a:br>
            <a:r>
              <a:rPr lang="es-MX" sz="11200" b="1" dirty="0">
                <a:latin typeface="Tw Cen MT" panose="020B0602020104020603" pitchFamily="34" charset="0"/>
                <a:cs typeface="Arial" panose="020B0604020202020204" pitchFamily="34" charset="0"/>
              </a:rPr>
              <a:t>Analiza la representación de los conjuntos y subconjuntos de números, para poder identificarlos y relacionarlos en su </a:t>
            </a:r>
            <a:r>
              <a:rPr lang="es-MX" sz="11200" b="1" dirty="0" smtClean="0">
                <a:latin typeface="Tw Cen MT" panose="020B0602020104020603" pitchFamily="34" charset="0"/>
                <a:cs typeface="Arial" panose="020B0604020202020204" pitchFamily="34" charset="0"/>
              </a:rPr>
              <a:t>entorno.</a:t>
            </a:r>
          </a:p>
          <a:p>
            <a:pPr algn="ctr">
              <a:defRPr/>
            </a:pPr>
            <a:endParaRPr lang="es-MX" sz="8000" b="1" dirty="0" smtClean="0">
              <a:latin typeface="Tw Cen MT" panose="020B0602020104020603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s-MX" sz="8000" dirty="0" smtClean="0">
              <a:latin typeface="Tw Cen MT" panose="020B0602020104020603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s-MX" sz="9600" dirty="0">
                <a:latin typeface="Tw Cen MT" panose="020B0602020104020603" pitchFamily="34" charset="0"/>
                <a:cs typeface="Arial" panose="020B0604020202020204" pitchFamily="34" charset="0"/>
              </a:rPr>
              <a:t>5</a:t>
            </a: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. Conjuntos numéricos.</a:t>
            </a:r>
          </a:p>
          <a:p>
            <a:pPr>
              <a:defRPr/>
            </a:pPr>
            <a:r>
              <a:rPr lang="es-MX" sz="9600" dirty="0">
                <a:latin typeface="Tw Cen MT" panose="020B0602020104020603" pitchFamily="34" charset="0"/>
                <a:cs typeface="Arial" panose="020B0604020202020204" pitchFamily="34" charset="0"/>
              </a:rPr>
              <a:t>6</a:t>
            </a: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. Representación de los conjuntos numéricos en la recta</a:t>
            </a:r>
          </a:p>
          <a:p>
            <a:pPr>
              <a:defRPr/>
            </a:pP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7. Relaciones de orden en los números</a:t>
            </a:r>
          </a:p>
          <a:p>
            <a:pPr>
              <a:defRPr/>
            </a:pP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8. Intervalos.</a:t>
            </a:r>
          </a:p>
          <a:p>
            <a:pPr>
              <a:defRPr/>
            </a:pPr>
            <a:r>
              <a:rPr lang="es-MX" sz="9600" dirty="0" smtClean="0">
                <a:latin typeface="Tw Cen MT" panose="020B0602020104020603" pitchFamily="34" charset="0"/>
                <a:cs typeface="Arial" panose="020B0604020202020204" pitchFamily="34" charset="0"/>
              </a:rPr>
              <a:t>9. Problemas de Aplicación.</a:t>
            </a:r>
          </a:p>
          <a:p>
            <a:pPr algn="ctr">
              <a:defRPr/>
            </a:pPr>
            <a:endParaRPr lang="es-MX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MX" sz="2200" b="1" cap="small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endParaRPr lang="es-MX" sz="2200" b="1" cap="small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51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18228"/>
            <a:ext cx="7239000" cy="6058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_tradnl" sz="4000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</a:t>
            </a:r>
            <a:r>
              <a:rPr lang="es-ES_tradnl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ecta numérica</a:t>
            </a:r>
            <a:endParaRPr lang="es-ES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695" b="49547"/>
          <a:stretch/>
        </p:blipFill>
        <p:spPr>
          <a:xfrm>
            <a:off x="395536" y="1014338"/>
            <a:ext cx="8496944" cy="3566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/>
              <p:cNvSpPr/>
              <p:nvPr/>
            </p:nvSpPr>
            <p:spPr>
              <a:xfrm>
                <a:off x="357119" y="4797152"/>
                <a:ext cx="8496944" cy="155853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endParaRPr lang="es-MX" sz="2400" dirty="0" smtClean="0"/>
              </a:p>
              <a:p>
                <a:r>
                  <a:rPr lang="es-MX" sz="2400" dirty="0" smtClean="0"/>
                  <a:t>Localizar en la recta numérica los siguientes números reales aproximando a un decimal cuando se requiera:</a:t>
                </a:r>
                <a:r>
                  <a:rPr lang="es-MX" sz="3200" i="1" dirty="0" smtClean="0"/>
                  <a:t> </a:t>
                </a:r>
              </a:p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t-BR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8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s-MX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rad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;   </m:t>
                    </m:r>
                    <m:f>
                      <m:fPr>
                        <m:ctrlPr>
                          <a:rPr lang="es-MX" sz="2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MX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MX" sz="2800" b="0" i="1" dirty="0" smtClean="0">
                        <a:latin typeface="Cambria Math" panose="02040503050406030204" pitchFamily="18" charset="0"/>
                      </a:rPr>
                      <m:t>;   </m:t>
                    </m:r>
                  </m:oMath>
                </a14:m>
                <a:r>
                  <a:rPr lang="es-MX" sz="2800" i="1" dirty="0" smtClean="0"/>
                  <a:t>e: 2.7182;    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7;   0.8;   -6;   </a:t>
                </a:r>
                <a14:m>
                  <m:oMath xmlns:m="http://schemas.openxmlformats.org/officeDocument/2006/math">
                    <m:r>
                      <a:rPr lang="el-GR" sz="280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;   </m:t>
                    </m:r>
                    <m:rad>
                      <m:radPr>
                        <m:degHide m:val="on"/>
                        <m:ctrlPr>
                          <a:rPr lang="es-MX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es-MX" sz="2800" i="1" dirty="0" smtClean="0"/>
                  <a:t>;   -</a:t>
                </a:r>
                <a14:m>
                  <m:oMath xmlns:m="http://schemas.openxmlformats.org/officeDocument/2006/math">
                    <m:r>
                      <a:rPr lang="el-GR" sz="2800" i="1" dirty="0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s-MX" sz="2800" b="0" i="1" dirty="0" smtClean="0">
                        <a:latin typeface="Cambria Math" panose="02040503050406030204" pitchFamily="18" charset="0"/>
                      </a:rPr>
                      <m:t>;  </m:t>
                    </m:r>
                    <m:f>
                      <m:fPr>
                        <m:ctrlPr>
                          <a:rPr lang="es-MX" sz="2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s-MX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s-MX" sz="2800" i="1" dirty="0" smtClean="0"/>
                  <a:t> </a:t>
                </a:r>
              </a:p>
              <a:p>
                <a:pPr algn="ctr"/>
                <a:endParaRPr lang="es-MX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19" y="4797152"/>
                <a:ext cx="8496944" cy="155853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562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35" y="2492896"/>
            <a:ext cx="8192262" cy="1611771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18228"/>
            <a:ext cx="7239000" cy="6058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_tradnl" sz="4000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</a:t>
            </a:r>
            <a:r>
              <a:rPr lang="es-ES_tradnl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ecta numérica</a:t>
            </a:r>
            <a:endParaRPr lang="es-ES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30535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b="1" dirty="0"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algn="ctr"/>
            <a:r>
              <a:rPr lang="es-ES" dirty="0">
                <a:latin typeface="Century Gothic" pitchFamily="34" charset="0"/>
                <a:cs typeface="Arial" panose="020B0604020202020204" pitchFamily="34" charset="0"/>
              </a:rPr>
              <a:t>Módulo I Conjuntos numéricos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374435" y="838631"/>
                <a:ext cx="8192262" cy="146906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s-MX" sz="2400" dirty="0" smtClean="0"/>
                  <a:t>Localizar en la recta numérica los siguientes números reales aproximando a un decimal cuando se requiera:</a:t>
                </a:r>
                <a:r>
                  <a:rPr lang="es-MX" sz="3200" i="1" dirty="0" smtClean="0"/>
                  <a:t> </a:t>
                </a:r>
              </a:p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t-BR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8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s-MX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rad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;   </m:t>
                    </m:r>
                    <m:f>
                      <m:fPr>
                        <m:ctrlPr>
                          <a:rPr lang="es-MX" sz="2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MX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MX" sz="2800" b="0" i="1" dirty="0" smtClean="0">
                        <a:latin typeface="Cambria Math" panose="02040503050406030204" pitchFamily="18" charset="0"/>
                      </a:rPr>
                      <m:t>;   </m:t>
                    </m:r>
                  </m:oMath>
                </a14:m>
                <a:r>
                  <a:rPr lang="es-MX" sz="2800" i="1" dirty="0" smtClean="0"/>
                  <a:t>e: 2.7182;    </a:t>
                </a:r>
                <a:r>
                  <a:rPr lang="es-MX" sz="2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7;   0.8;   -6;   </a:t>
                </a:r>
                <a14:m>
                  <m:oMath xmlns:m="http://schemas.openxmlformats.org/officeDocument/2006/math">
                    <m:r>
                      <a:rPr lang="el-GR" sz="280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s-MX" sz="2800" b="0" i="1" smtClean="0">
                        <a:latin typeface="Cambria Math" panose="02040503050406030204" pitchFamily="18" charset="0"/>
                      </a:rPr>
                      <m:t>;   </m:t>
                    </m:r>
                    <m:rad>
                      <m:radPr>
                        <m:degHide m:val="on"/>
                        <m:ctrlPr>
                          <a:rPr lang="es-MX" sz="2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es-MX" sz="2800" i="1" dirty="0" smtClean="0"/>
                  <a:t>;   -</a:t>
                </a:r>
                <a14:m>
                  <m:oMath xmlns:m="http://schemas.openxmlformats.org/officeDocument/2006/math">
                    <m:r>
                      <a:rPr lang="el-GR" sz="2800" i="1" dirty="0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s-MX" sz="2800" b="0" i="1" dirty="0" smtClean="0">
                        <a:latin typeface="Cambria Math" panose="02040503050406030204" pitchFamily="18" charset="0"/>
                      </a:rPr>
                      <m:t>;  </m:t>
                    </m:r>
                    <m:f>
                      <m:fPr>
                        <m:ctrlPr>
                          <a:rPr lang="es-MX" sz="2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s-MX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s-MX" sz="2800" i="1" dirty="0" smtClean="0"/>
                  <a:t> </a:t>
                </a:r>
                <a:endParaRPr lang="es-MX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35" y="838631"/>
                <a:ext cx="8192262" cy="1469068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405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1" y="151860"/>
            <a:ext cx="7704854" cy="190898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7.  Relaciones de orden en </a:t>
            </a:r>
            <a:br>
              <a:rPr lang="es-MX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es-MX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    los números reales</a:t>
            </a:r>
            <a:br>
              <a:rPr lang="es-MX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es-MX" sz="27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7.1 Mayor que o mayor o igual que</a:t>
            </a:r>
            <a:br>
              <a:rPr lang="es-MX" sz="27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7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7.2 Menor que o menor o igual que</a:t>
            </a:r>
            <a:endParaRPr lang="es-MX" sz="2700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114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s-MX" dirty="0"/>
          </a:p>
        </p:txBody>
      </p:sp>
      <p:sp>
        <p:nvSpPr>
          <p:cNvPr id="21" name="Elipse 4"/>
          <p:cNvSpPr/>
          <p:nvPr/>
        </p:nvSpPr>
        <p:spPr>
          <a:xfrm>
            <a:off x="3587432" y="1937072"/>
            <a:ext cx="1969134" cy="497309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284480" tIns="284480" rIns="284480" bIns="28448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4000" b="0" kern="1200" dirty="0"/>
          </a:p>
        </p:txBody>
      </p:sp>
      <p:sp>
        <p:nvSpPr>
          <p:cNvPr id="22" name="Rectángulo 21"/>
          <p:cNvSpPr/>
          <p:nvPr/>
        </p:nvSpPr>
        <p:spPr>
          <a:xfrm>
            <a:off x="1828800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b="1" dirty="0"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algn="ctr"/>
            <a:r>
              <a:rPr lang="es-ES" dirty="0">
                <a:latin typeface="Century Gothic" pitchFamily="34" charset="0"/>
                <a:cs typeface="Arial" panose="020B0604020202020204" pitchFamily="34" charset="0"/>
              </a:rPr>
              <a:t>Módulo I Conjuntos </a:t>
            </a:r>
            <a:r>
              <a:rPr lang="es-ES" dirty="0" smtClean="0">
                <a:latin typeface="Century Gothic" pitchFamily="34" charset="0"/>
                <a:cs typeface="Arial" panose="020B0604020202020204" pitchFamily="34" charset="0"/>
              </a:rPr>
              <a:t>numéricos</a:t>
            </a:r>
          </a:p>
          <a:p>
            <a:pPr algn="ctr"/>
            <a:r>
              <a:rPr lang="es-ES" dirty="0" smtClean="0">
                <a:latin typeface="Century Gothic" pitchFamily="34" charset="0"/>
                <a:cs typeface="Arial" panose="020B0604020202020204" pitchFamily="34" charset="0"/>
              </a:rPr>
              <a:t>Parte 2</a:t>
            </a:r>
            <a:endParaRPr lang="es-ES" dirty="0">
              <a:latin typeface="Century Gothic" pitchFamily="34" charset="0"/>
              <a:cs typeface="Arial" panose="020B0604020202020204" pitchFamily="34" charset="0"/>
            </a:endParaRPr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3" t="6742" r="6908" b="33389"/>
          <a:stretch/>
        </p:blipFill>
        <p:spPr>
          <a:xfrm>
            <a:off x="1541155" y="2275567"/>
            <a:ext cx="5400600" cy="3744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" name="Llamada rectangular redondeada 34"/>
          <p:cNvSpPr/>
          <p:nvPr/>
        </p:nvSpPr>
        <p:spPr>
          <a:xfrm>
            <a:off x="97980" y="2190041"/>
            <a:ext cx="2664295" cy="1713394"/>
          </a:xfrm>
          <a:prstGeom prst="wedgeRoundRectCallout">
            <a:avLst>
              <a:gd name="adj1" fmla="val 74753"/>
              <a:gd name="adj2" fmla="val 2910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Oye cerebro ¿Qué vamos hacer este día?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Llamada rectangular redondeada 35"/>
          <p:cNvSpPr/>
          <p:nvPr/>
        </p:nvSpPr>
        <p:spPr>
          <a:xfrm>
            <a:off x="6300192" y="332656"/>
            <a:ext cx="2834316" cy="2402033"/>
          </a:xfrm>
          <a:prstGeom prst="wedgeRoundRectCallout">
            <a:avLst>
              <a:gd name="adj1" fmla="val -53104"/>
              <a:gd name="adj2" fmla="val 7743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Vamos a conquistar las relaciones de orden</a:t>
            </a:r>
          </a:p>
          <a:p>
            <a:pPr algn="ctr"/>
            <a:r>
              <a:rPr lang="es-MX" sz="40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  ≥  &lt;  ≤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3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3528" y="1159153"/>
            <a:ext cx="7527031" cy="2341855"/>
          </a:xfrm>
          <a:prstGeom prst="rect">
            <a:avLst/>
          </a:prstGeom>
          <a:ln w="762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4000" dirty="0" smtClean="0">
                <a:latin typeface="Arial" pitchFamily="34" charset="0"/>
                <a:cs typeface="Arial" pitchFamily="34" charset="0"/>
              </a:rPr>
              <a:t>La manera de determinar si un numero es mayor o menor que otro, depende del lugar que ocupe en la recta numérica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18228"/>
            <a:ext cx="7239000" cy="6058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Relaciones de orden</a:t>
            </a:r>
            <a:endParaRPr lang="es-ES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79512" y="3501008"/>
            <a:ext cx="8712968" cy="271066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 t="45714" r="3594" b="2857"/>
          <a:stretch/>
        </p:blipFill>
        <p:spPr>
          <a:xfrm>
            <a:off x="323528" y="4124157"/>
            <a:ext cx="8424936" cy="1609099"/>
          </a:xfrm>
          <a:prstGeom prst="rect">
            <a:avLst/>
          </a:prstGeom>
        </p:spPr>
      </p:pic>
      <p:sp>
        <p:nvSpPr>
          <p:cNvPr id="14" name="Llamada rectangular 13"/>
          <p:cNvSpPr/>
          <p:nvPr/>
        </p:nvSpPr>
        <p:spPr>
          <a:xfrm>
            <a:off x="2879812" y="5408950"/>
            <a:ext cx="1584176" cy="576064"/>
          </a:xfrm>
          <a:prstGeom prst="wedgeRectCallout">
            <a:avLst>
              <a:gd name="adj1" fmla="val 21921"/>
              <a:gd name="adj2" fmla="val -8855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MX" sz="48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</a:t>
            </a:r>
            <a:r>
              <a:rPr lang="es-MX" sz="4800" dirty="0" smtClean="0">
                <a:latin typeface="Algerian" panose="04020705040A02060702" pitchFamily="8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z</a:t>
            </a:r>
            <a:r>
              <a:rPr lang="es-MX" sz="48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ˉ</a:t>
            </a:r>
            <a:endParaRPr lang="es-MX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Llamada rectangular 14"/>
          <p:cNvSpPr/>
          <p:nvPr/>
        </p:nvSpPr>
        <p:spPr>
          <a:xfrm>
            <a:off x="3714533" y="3548093"/>
            <a:ext cx="1753641" cy="576064"/>
          </a:xfrm>
          <a:prstGeom prst="wedgeRectCallout">
            <a:avLst>
              <a:gd name="adj1" fmla="val -22775"/>
              <a:gd name="adj2" fmla="val 9066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MX" sz="48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</a:t>
            </a:r>
            <a:r>
              <a:rPr lang="es-MX" sz="4800" dirty="0" smtClean="0">
                <a:latin typeface="Algerian" panose="04020705040A02060702" pitchFamily="8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z</a:t>
            </a:r>
            <a:r>
              <a:rPr lang="es-MX" sz="48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+</a:t>
            </a:r>
            <a:endParaRPr lang="es-MX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echa derecha 15"/>
          <p:cNvSpPr/>
          <p:nvPr/>
        </p:nvSpPr>
        <p:spPr>
          <a:xfrm>
            <a:off x="5612190" y="3494119"/>
            <a:ext cx="648072" cy="576064"/>
          </a:xfrm>
          <a:prstGeom prst="rightArrow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lecha derecha 16"/>
          <p:cNvSpPr/>
          <p:nvPr/>
        </p:nvSpPr>
        <p:spPr>
          <a:xfrm rot="10800000">
            <a:off x="2159732" y="5445224"/>
            <a:ext cx="648072" cy="576064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1" r="16559"/>
          <a:stretch/>
        </p:blipFill>
        <p:spPr>
          <a:xfrm>
            <a:off x="7786640" y="67540"/>
            <a:ext cx="1296144" cy="3480553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67" y="3432617"/>
            <a:ext cx="2234731" cy="268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2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Símbolos matemáticos de orden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607210" y="2089702"/>
            <a:ext cx="5779800" cy="9578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5400" dirty="0" smtClean="0"/>
              <a:t>Menor que</a:t>
            </a:r>
            <a:endParaRPr lang="es-MX" sz="5400" dirty="0"/>
          </a:p>
        </p:txBody>
      </p:sp>
      <p:sp>
        <p:nvSpPr>
          <p:cNvPr id="4" name="Rectángulo 3"/>
          <p:cNvSpPr/>
          <p:nvPr/>
        </p:nvSpPr>
        <p:spPr>
          <a:xfrm>
            <a:off x="1666544" y="955497"/>
            <a:ext cx="5795751" cy="9578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5400" dirty="0" smtClean="0"/>
              <a:t>Mayor que</a:t>
            </a:r>
            <a:endParaRPr lang="es-MX" sz="5400" dirty="0"/>
          </a:p>
        </p:txBody>
      </p:sp>
      <p:sp>
        <p:nvSpPr>
          <p:cNvPr id="5" name="Rectángulo 4"/>
          <p:cNvSpPr/>
          <p:nvPr/>
        </p:nvSpPr>
        <p:spPr>
          <a:xfrm>
            <a:off x="1607210" y="3278429"/>
            <a:ext cx="5773102" cy="95784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Igual</a:t>
            </a:r>
            <a:endParaRPr lang="es-MX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81846" y="5464302"/>
            <a:ext cx="5773102" cy="9578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Menor o igual que</a:t>
            </a:r>
            <a:endParaRPr lang="es-MX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599037" y="4386669"/>
            <a:ext cx="5773102" cy="9578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Mayor o igual que</a:t>
            </a:r>
            <a:endParaRPr lang="es-MX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411760" y="1422275"/>
            <a:ext cx="509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40856" y="2147448"/>
            <a:ext cx="1152128" cy="9361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225912" y="1037691"/>
            <a:ext cx="1152128" cy="9361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332312" y="1913345"/>
            <a:ext cx="101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</a:t>
            </a:r>
            <a:endParaRPr lang="es-MX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32683" y="3241409"/>
            <a:ext cx="1152128" cy="9361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/>
          <p:cNvSpPr/>
          <p:nvPr/>
        </p:nvSpPr>
        <p:spPr>
          <a:xfrm>
            <a:off x="225912" y="5475174"/>
            <a:ext cx="1152128" cy="9361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/>
          <p:cNvSpPr/>
          <p:nvPr/>
        </p:nvSpPr>
        <p:spPr>
          <a:xfrm>
            <a:off x="225912" y="4351166"/>
            <a:ext cx="1152128" cy="9361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CuadroTexto 14"/>
          <p:cNvSpPr txBox="1"/>
          <p:nvPr/>
        </p:nvSpPr>
        <p:spPr>
          <a:xfrm>
            <a:off x="465142" y="837492"/>
            <a:ext cx="720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</a:t>
            </a:r>
            <a:endParaRPr lang="es-MX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98237" y="3063230"/>
            <a:ext cx="7709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lang="es-MX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91177" y="5252854"/>
            <a:ext cx="669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≤</a:t>
            </a:r>
            <a:endParaRPr lang="es-MX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27469" y="4140863"/>
            <a:ext cx="7577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  <a:endParaRPr lang="es-MX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4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5" t="26003" r="8498" b="25706"/>
          <a:stretch>
            <a:fillRect/>
          </a:stretch>
        </p:blipFill>
        <p:spPr>
          <a:xfrm>
            <a:off x="357158" y="2143116"/>
            <a:ext cx="8358246" cy="414340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14348" y="357166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6000" dirty="0" smtClean="0">
                <a:latin typeface="Arial" pitchFamily="34" charset="0"/>
                <a:cs typeface="Arial" pitchFamily="34" charset="0"/>
              </a:rPr>
              <a:t>Recta numérica</a:t>
            </a:r>
            <a:endParaRPr lang="es-ES" sz="6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79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9" r="13333" b="6749"/>
          <a:stretch/>
        </p:blipFill>
        <p:spPr>
          <a:xfrm>
            <a:off x="179513" y="188641"/>
            <a:ext cx="7704856" cy="5760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5" name="CuadroTexto 14"/>
          <p:cNvSpPr txBox="1"/>
          <p:nvPr/>
        </p:nvSpPr>
        <p:spPr>
          <a:xfrm>
            <a:off x="8145435" y="563552"/>
            <a:ext cx="998565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SÍMBOLOS</a:t>
            </a:r>
          </a:p>
          <a:p>
            <a:pPr algn="ctr"/>
            <a:endParaRPr lang="es-MX" sz="9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/>
            <a:endParaRPr lang="es-MX" sz="900" b="1" dirty="0" smtClean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/>
            <a:endParaRPr lang="es-MX" sz="9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/>
            <a:endParaRPr lang="es-MX" sz="900" b="1" dirty="0" smtClean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/>
            <a:r>
              <a:rPr lang="es-MX" sz="9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MAYOR QUE</a:t>
            </a:r>
          </a:p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&gt;</a:t>
            </a:r>
          </a:p>
          <a:p>
            <a:pPr algn="ctr"/>
            <a:r>
              <a:rPr lang="es-MX" sz="9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MAYOR  O IGUAL  QUE</a:t>
            </a:r>
          </a:p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≥</a:t>
            </a:r>
          </a:p>
          <a:p>
            <a:pPr algn="ctr"/>
            <a:endParaRPr lang="es-MX" sz="6000" b="1" dirty="0" smtClean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es-MX" sz="9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MENOR  QUE</a:t>
            </a:r>
            <a:endParaRPr lang="es-MX" sz="900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</a:t>
            </a:r>
          </a:p>
          <a:p>
            <a:pPr algn="ctr"/>
            <a:r>
              <a:rPr lang="es-MX" sz="9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MENOR  O IGUAL  QUE</a:t>
            </a:r>
          </a:p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≤</a:t>
            </a:r>
          </a:p>
        </p:txBody>
      </p:sp>
      <p:sp>
        <p:nvSpPr>
          <p:cNvPr id="22" name="Elipse 21"/>
          <p:cNvSpPr/>
          <p:nvPr/>
        </p:nvSpPr>
        <p:spPr>
          <a:xfrm>
            <a:off x="179512" y="3850880"/>
            <a:ext cx="2125841" cy="1728192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44" y="3658563"/>
            <a:ext cx="1723625" cy="1932522"/>
          </a:xfrm>
          <a:prstGeom prst="rect">
            <a:avLst/>
          </a:prstGeom>
        </p:spPr>
      </p:pic>
      <p:sp>
        <p:nvSpPr>
          <p:cNvPr id="2" name="Llamada rectangular redondeada 1"/>
          <p:cNvSpPr/>
          <p:nvPr/>
        </p:nvSpPr>
        <p:spPr>
          <a:xfrm>
            <a:off x="355444" y="332656"/>
            <a:ext cx="2016224" cy="792088"/>
          </a:xfrm>
          <a:prstGeom prst="wedgeRoundRectCallout">
            <a:avLst>
              <a:gd name="adj1" fmla="val 18667"/>
              <a:gd name="adj2" fmla="val 170494"/>
              <a:gd name="adj3" fmla="val 16667"/>
            </a:avLst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Numero real  mayor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lamada rectangular redondeada 7"/>
          <p:cNvSpPr/>
          <p:nvPr/>
        </p:nvSpPr>
        <p:spPr>
          <a:xfrm>
            <a:off x="5998678" y="211346"/>
            <a:ext cx="2016224" cy="792088"/>
          </a:xfrm>
          <a:prstGeom prst="wedgeRoundRectCallout">
            <a:avLst>
              <a:gd name="adj1" fmla="val 12084"/>
              <a:gd name="adj2" fmla="val 138841"/>
              <a:gd name="adj3" fmla="val 16667"/>
            </a:avLst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Numero real  menor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7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4" r="5488"/>
          <a:stretch/>
        </p:blipFill>
        <p:spPr>
          <a:xfrm>
            <a:off x="0" y="1207805"/>
            <a:ext cx="7776864" cy="1828800"/>
          </a:xfrm>
          <a:prstGeom prst="rect">
            <a:avLst/>
          </a:prstGeom>
        </p:spPr>
      </p:pic>
      <p:sp>
        <p:nvSpPr>
          <p:cNvPr id="4" name="Llamada rectangular 3"/>
          <p:cNvSpPr/>
          <p:nvPr/>
        </p:nvSpPr>
        <p:spPr>
          <a:xfrm>
            <a:off x="1112178" y="1212361"/>
            <a:ext cx="1728192" cy="504056"/>
          </a:xfrm>
          <a:prstGeom prst="wedgeRectCallout">
            <a:avLst>
              <a:gd name="adj1" fmla="val 114859"/>
              <a:gd name="adj2" fmla="val 9761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antecesor</a:t>
            </a:r>
            <a:endParaRPr lang="es-MX" sz="2400" dirty="0"/>
          </a:p>
        </p:txBody>
      </p:sp>
      <p:sp>
        <p:nvSpPr>
          <p:cNvPr id="5" name="Llamada rectangular 4"/>
          <p:cNvSpPr/>
          <p:nvPr/>
        </p:nvSpPr>
        <p:spPr>
          <a:xfrm>
            <a:off x="5473834" y="1212361"/>
            <a:ext cx="1429816" cy="504056"/>
          </a:xfrm>
          <a:prstGeom prst="wedgeRectCallout">
            <a:avLst>
              <a:gd name="adj1" fmla="val -53017"/>
              <a:gd name="adj2" fmla="val 10053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sucesor</a:t>
            </a:r>
            <a:endParaRPr lang="es-MX" sz="2400" dirty="0"/>
          </a:p>
        </p:txBody>
      </p:sp>
      <p:sp>
        <p:nvSpPr>
          <p:cNvPr id="6" name="Llamada rectangular 5"/>
          <p:cNvSpPr/>
          <p:nvPr/>
        </p:nvSpPr>
        <p:spPr>
          <a:xfrm>
            <a:off x="3455876" y="872716"/>
            <a:ext cx="1728192" cy="504056"/>
          </a:xfrm>
          <a:prstGeom prst="wedgeRectCallout">
            <a:avLst>
              <a:gd name="adj1" fmla="val 20129"/>
              <a:gd name="adj2" fmla="val 1415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referencia</a:t>
            </a:r>
            <a:endParaRPr lang="es-MX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4" r="5488"/>
          <a:stretch/>
        </p:blipFill>
        <p:spPr>
          <a:xfrm>
            <a:off x="0" y="3214686"/>
            <a:ext cx="8100392" cy="3182168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5786446" y="457200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lamada rectangular redondeada 7"/>
          <p:cNvSpPr/>
          <p:nvPr/>
        </p:nvSpPr>
        <p:spPr>
          <a:xfrm>
            <a:off x="766142" y="2924944"/>
            <a:ext cx="3332727" cy="867047"/>
          </a:xfrm>
          <a:prstGeom prst="wedgeRoundRectCallout">
            <a:avLst>
              <a:gd name="adj1" fmla="val 22292"/>
              <a:gd name="adj2" fmla="val 112226"/>
              <a:gd name="adj3" fmla="val 16667"/>
            </a:avLst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Antecesor = izquierda</a:t>
            </a:r>
          </a:p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 =  Dato menor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Llamada rectangular redondeada 9"/>
          <p:cNvSpPr/>
          <p:nvPr/>
        </p:nvSpPr>
        <p:spPr>
          <a:xfrm>
            <a:off x="4338249" y="2928725"/>
            <a:ext cx="3199235" cy="867047"/>
          </a:xfrm>
          <a:prstGeom prst="wedgeRoundRectCallout">
            <a:avLst>
              <a:gd name="adj1" fmla="val -25443"/>
              <a:gd name="adj2" fmla="val 115334"/>
              <a:gd name="adj3" fmla="val 16667"/>
            </a:avLst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Sucesor = derecha</a:t>
            </a:r>
          </a:p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 =  dato mayor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90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04856" cy="504056"/>
          </a:xfrm>
        </p:spPr>
        <p:txBody>
          <a:bodyPr>
            <a:noAutofit/>
          </a:bodyPr>
          <a:lstStyle/>
          <a:p>
            <a:r>
              <a:rPr lang="es-MX" sz="36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7.1 Mayor que </a:t>
            </a:r>
            <a:endParaRPr lang="es-MX" sz="3600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85720" y="2143116"/>
            <a:ext cx="7920880" cy="402047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96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Un numero </a:t>
            </a:r>
            <a:r>
              <a:rPr lang="es-MX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es mayor que otro numero </a:t>
            </a:r>
            <a:r>
              <a:rPr lang="es-MX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si  el numero </a:t>
            </a:r>
            <a:r>
              <a:rPr lang="es-MX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se ubica a la derecha del numero </a:t>
            </a:r>
            <a:r>
              <a:rPr lang="es-MX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 esta mas alejado del origen en la recta numérica</a:t>
            </a: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267744" y="6163594"/>
            <a:ext cx="4302224" cy="664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Century Gothic" pitchFamily="34" charset="0"/>
                <a:cs typeface="Arial" panose="020B0604020202020204" pitchFamily="34" charset="0"/>
              </a:rPr>
              <a:t>Aritmética y lenguaje matemático. </a:t>
            </a:r>
          </a:p>
          <a:p>
            <a:pPr algn="ctr"/>
            <a:r>
              <a:rPr lang="es-ES" dirty="0">
                <a:latin typeface="Century Gothic" pitchFamily="34" charset="0"/>
                <a:cs typeface="Arial" panose="020B0604020202020204" pitchFamily="34" charset="0"/>
              </a:rPr>
              <a:t>Módulo I Conjuntos numéricos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071670" y="4643446"/>
            <a:ext cx="4374232" cy="13681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9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6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 </a:t>
            </a:r>
            <a:r>
              <a:rPr lang="es-MX" sz="96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</a:t>
            </a:r>
            <a:endParaRPr lang="es-MX" sz="9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7" t="32161" r="9411" b="36145"/>
          <a:stretch/>
        </p:blipFill>
        <p:spPr>
          <a:xfrm>
            <a:off x="285720" y="1000108"/>
            <a:ext cx="8429684" cy="1714512"/>
          </a:xfrm>
          <a:prstGeom prst="rect">
            <a:avLst/>
          </a:prstGeom>
        </p:spPr>
      </p:pic>
      <p:cxnSp>
        <p:nvCxnSpPr>
          <p:cNvPr id="8" name="Conector recto de flecha 7"/>
          <p:cNvCxnSpPr/>
          <p:nvPr/>
        </p:nvCxnSpPr>
        <p:spPr>
          <a:xfrm>
            <a:off x="5715008" y="785794"/>
            <a:ext cx="0" cy="7030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5500694" y="285728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4786314" y="785794"/>
            <a:ext cx="0" cy="5906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4572000" y="28572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500826" y="571480"/>
            <a:ext cx="1738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derecha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2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04856" cy="504056"/>
          </a:xfrm>
        </p:spPr>
        <p:txBody>
          <a:bodyPr>
            <a:noAutofit/>
          </a:bodyPr>
          <a:lstStyle/>
          <a:p>
            <a:r>
              <a:rPr lang="es-MX" sz="36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7.2 Menor que </a:t>
            </a:r>
            <a:endParaRPr lang="es-MX" sz="3600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5536" y="908720"/>
            <a:ext cx="7776864" cy="527301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96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Un numero </a:t>
            </a:r>
            <a:r>
              <a:rPr lang="es-MX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es menor que otro número </a:t>
            </a:r>
            <a:r>
              <a:rPr lang="es-MX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si  el numero </a:t>
            </a:r>
            <a:r>
              <a:rPr lang="es-MX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se ubica a la izquierda del número </a:t>
            </a:r>
            <a:r>
              <a:rPr lang="es-MX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321750" y="4365104"/>
            <a:ext cx="3924436" cy="15121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9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6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 </a:t>
            </a:r>
            <a:r>
              <a:rPr lang="es-MX" sz="96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</a:t>
            </a:r>
            <a:endParaRPr lang="es-MX" sz="9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4" r="5488"/>
          <a:stretch/>
        </p:blipFill>
        <p:spPr>
          <a:xfrm>
            <a:off x="500034" y="1000108"/>
            <a:ext cx="7776864" cy="18288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928794" y="1142984"/>
            <a:ext cx="41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57752" y="1000108"/>
            <a:ext cx="557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72841" y="1023722"/>
            <a:ext cx="145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izquierda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292080" y="1008217"/>
            <a:ext cx="1434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derecha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rot="5400000">
            <a:off x="1893869" y="892157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>
            <a:off x="4861165" y="782381"/>
            <a:ext cx="428628" cy="6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71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0390" y="251383"/>
            <a:ext cx="7239000" cy="328381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r>
              <a:rPr lang="es-MX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Conjuntos Numéricos</a:t>
            </a:r>
            <a:br>
              <a:rPr lang="es-MX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5.1 Naturales</a:t>
            </a:r>
            <a:b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5.2 Enteros</a:t>
            </a:r>
            <a:b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5.3 Racionales</a:t>
            </a:r>
            <a:b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5.4 Irracionales</a:t>
            </a:r>
            <a:b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5.5</a:t>
            </a:r>
            <a:r>
              <a:rPr lang="es-MX" sz="3100" cap="none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</a:t>
            </a:r>
            <a:r>
              <a:rPr lang="es-MX" sz="3100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eales</a:t>
            </a:r>
            <a:endParaRPr lang="es-MX" sz="3100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23728" y="587727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2000" b="1" dirty="0">
                <a:latin typeface="Century Gothic" pitchFamily="34" charset="0"/>
                <a:cs typeface="Arial" panose="020B0604020202020204" pitchFamily="34" charset="0"/>
              </a:rPr>
              <a:t>Aritmética y lenguaje matemático</a:t>
            </a:r>
            <a:r>
              <a:rPr lang="es-ES" b="1" dirty="0">
                <a:latin typeface="Century Gothic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es-ES" dirty="0">
                <a:latin typeface="Century Gothic" pitchFamily="34" charset="0"/>
                <a:cs typeface="Arial" panose="020B0604020202020204" pitchFamily="34" charset="0"/>
              </a:rPr>
              <a:t>Módulo I Conjuntos </a:t>
            </a:r>
            <a:r>
              <a:rPr lang="es-ES" dirty="0" smtClean="0">
                <a:latin typeface="Century Gothic" pitchFamily="34" charset="0"/>
                <a:cs typeface="Arial" panose="020B0604020202020204" pitchFamily="34" charset="0"/>
              </a:rPr>
              <a:t>numéricos. </a:t>
            </a:r>
          </a:p>
          <a:p>
            <a:pPr algn="ctr"/>
            <a:r>
              <a:rPr lang="es-ES" dirty="0" smtClean="0">
                <a:latin typeface="Century Gothic" pitchFamily="34" charset="0"/>
                <a:cs typeface="Arial" panose="020B0604020202020204" pitchFamily="34" charset="0"/>
              </a:rPr>
              <a:t>Parte 2</a:t>
            </a:r>
            <a:endParaRPr lang="es-ES" dirty="0">
              <a:latin typeface="Century Gothic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3491880" y="5002111"/>
            <a:ext cx="4765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 smtClean="0"/>
              <a:t>Fuente: </a:t>
            </a:r>
            <a:r>
              <a:rPr lang="es-MX" sz="1400" dirty="0" smtClean="0"/>
              <a:t>https</a:t>
            </a:r>
            <a:r>
              <a:rPr lang="es-MX" sz="1400" dirty="0"/>
              <a:t>://www.youtube.com/watch?v=Hj1vUqhCEdc</a:t>
            </a:r>
          </a:p>
        </p:txBody>
      </p:sp>
      <p:sp>
        <p:nvSpPr>
          <p:cNvPr id="9" name="Marcador de contenido 8"/>
          <p:cNvSpPr>
            <a:spLocks noGrp="1"/>
          </p:cNvSpPr>
          <p:nvPr>
            <p:ph idx="1"/>
          </p:nvPr>
        </p:nvSpPr>
        <p:spPr>
          <a:xfrm>
            <a:off x="3704621" y="1491269"/>
            <a:ext cx="4187511" cy="3500504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21" y="1628801"/>
            <a:ext cx="3974769" cy="326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6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04856" cy="504056"/>
          </a:xfrm>
        </p:spPr>
        <p:txBody>
          <a:bodyPr>
            <a:noAutofit/>
          </a:bodyPr>
          <a:lstStyle/>
          <a:p>
            <a:r>
              <a:rPr lang="es-MX" sz="36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Ley de la tricotomía</a:t>
            </a:r>
            <a:endParaRPr lang="es-MX" sz="3600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09806" y="939018"/>
            <a:ext cx="8496944" cy="2057934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 establece que solo una de estas expresiones es verdadera</a:t>
            </a:r>
          </a:p>
          <a:p>
            <a:pPr algn="ctr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El conjunto de estas tres relaciones reciben el nombre de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Ley de la tricotomía.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997968" y="1556792"/>
            <a:ext cx="6534472" cy="5040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i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</a:t>
            </a:r>
            <a:r>
              <a:rPr lang="es-MX" sz="36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 </a:t>
            </a:r>
            <a:r>
              <a:rPr lang="es-MX" sz="36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    </a:t>
            </a:r>
            <a:r>
              <a:rPr lang="es-MX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 </a:t>
            </a:r>
            <a:r>
              <a:rPr lang="es-MX" sz="36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    o bien    a = b</a:t>
            </a:r>
            <a:endParaRPr lang="es-MX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9512" y="4221088"/>
            <a:ext cx="8568952" cy="18722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I.  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Los números </a:t>
            </a:r>
            <a:r>
              <a:rPr lang="es-MX" sz="28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 /b</a:t>
            </a:r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MX" sz="28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y </a:t>
            </a:r>
            <a:r>
              <a:rPr lang="es-MX" sz="28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c/d</a:t>
            </a:r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son </a:t>
            </a:r>
            <a:r>
              <a:rPr lang="es-MX" sz="2000" u="sng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iguales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si se cumple que </a:t>
            </a:r>
            <a:r>
              <a:rPr lang="es-MX" sz="28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ad </a:t>
            </a:r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=</a:t>
            </a:r>
            <a:r>
              <a:rPr lang="es-MX" sz="28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MX" sz="2800" b="1" i="1" dirty="0" err="1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bc</a:t>
            </a:r>
            <a:endParaRPr lang="es-MX" sz="2800" b="1" i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/>
            <a:r>
              <a:rPr lang="es-MX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II. 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El numero  </a:t>
            </a:r>
            <a:r>
              <a:rPr lang="es-MX" sz="28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a/b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 es </a:t>
            </a:r>
            <a:r>
              <a:rPr lang="es-MX" sz="2000" u="sng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mayor que </a:t>
            </a:r>
            <a:r>
              <a:rPr lang="es-MX" sz="28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c/d</a:t>
            </a:r>
            <a:r>
              <a:rPr lang="es-MX" sz="20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s-MX" sz="2000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si se cumple que </a:t>
            </a:r>
            <a:r>
              <a:rPr lang="es-MX" sz="2800" b="1" i="1" dirty="0" smtClean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ad </a:t>
            </a:r>
            <a:r>
              <a:rPr lang="es-MX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&gt; </a:t>
            </a:r>
            <a:r>
              <a:rPr lang="es-MX" sz="2800" b="1" i="1" dirty="0" err="1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bc</a:t>
            </a:r>
            <a:endParaRPr lang="es-MX" sz="2800" b="1" i="1" dirty="0" smtClean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r>
              <a:rPr lang="es-MX" sz="2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III. </a:t>
            </a:r>
            <a:r>
              <a:rPr lang="es-MX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numero </a:t>
            </a:r>
            <a:r>
              <a:rPr lang="es-MX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a/b </a:t>
            </a:r>
            <a:r>
              <a:rPr lang="es-MX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0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 que </a:t>
            </a:r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c/d</a:t>
            </a:r>
            <a:r>
              <a:rPr lang="es-MX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 se cumple </a:t>
            </a:r>
            <a:r>
              <a:rPr lang="es-MX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 </a:t>
            </a:r>
            <a:r>
              <a:rPr lang="es-MX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&lt; </a:t>
            </a:r>
            <a:r>
              <a:rPr lang="es-MX" sz="2800" b="1" i="1" dirty="0" err="1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</a:t>
            </a:r>
            <a:r>
              <a:rPr lang="es-MX" sz="2800" b="1" dirty="0" err="1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</a:t>
            </a:r>
            <a:endParaRPr lang="es-MX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411760" y="3642927"/>
            <a:ext cx="4608512" cy="703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En los racionales</a:t>
            </a:r>
            <a:r>
              <a:rPr lang="es-MX" dirty="0" smtClean="0"/>
              <a:t>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9493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4" r="5488"/>
          <a:stretch/>
        </p:blipFill>
        <p:spPr>
          <a:xfrm>
            <a:off x="107504" y="1212361"/>
            <a:ext cx="7776864" cy="1828800"/>
          </a:xfrm>
          <a:prstGeom prst="rect">
            <a:avLst/>
          </a:prstGeom>
        </p:spPr>
      </p:pic>
      <p:sp>
        <p:nvSpPr>
          <p:cNvPr id="4" name="Llamada rectangular 3"/>
          <p:cNvSpPr/>
          <p:nvPr/>
        </p:nvSpPr>
        <p:spPr>
          <a:xfrm>
            <a:off x="1112178" y="1212361"/>
            <a:ext cx="1728192" cy="504056"/>
          </a:xfrm>
          <a:prstGeom prst="wedgeRectCallout">
            <a:avLst>
              <a:gd name="adj1" fmla="val 114859"/>
              <a:gd name="adj2" fmla="val 9761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antecesor</a:t>
            </a:r>
            <a:endParaRPr lang="es-MX" sz="2400" dirty="0"/>
          </a:p>
        </p:txBody>
      </p:sp>
      <p:sp>
        <p:nvSpPr>
          <p:cNvPr id="5" name="Llamada rectangular 4"/>
          <p:cNvSpPr/>
          <p:nvPr/>
        </p:nvSpPr>
        <p:spPr>
          <a:xfrm>
            <a:off x="5473834" y="1212361"/>
            <a:ext cx="1429816" cy="504056"/>
          </a:xfrm>
          <a:prstGeom prst="wedgeRectCallout">
            <a:avLst>
              <a:gd name="adj1" fmla="val -53017"/>
              <a:gd name="adj2" fmla="val 10053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sucesor</a:t>
            </a:r>
            <a:endParaRPr lang="es-MX" sz="2400" dirty="0"/>
          </a:p>
        </p:txBody>
      </p:sp>
      <p:sp>
        <p:nvSpPr>
          <p:cNvPr id="6" name="Llamada rectangular 5"/>
          <p:cNvSpPr/>
          <p:nvPr/>
        </p:nvSpPr>
        <p:spPr>
          <a:xfrm>
            <a:off x="3455876" y="872716"/>
            <a:ext cx="1728192" cy="504056"/>
          </a:xfrm>
          <a:prstGeom prst="wedgeRectCallout">
            <a:avLst>
              <a:gd name="adj1" fmla="val 20129"/>
              <a:gd name="adj2" fmla="val 1415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referencia</a:t>
            </a:r>
            <a:endParaRPr lang="es-MX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4" r="5488"/>
          <a:stretch/>
        </p:blipFill>
        <p:spPr>
          <a:xfrm>
            <a:off x="323528" y="4568054"/>
            <a:ext cx="7776864" cy="18288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0" y="2884628"/>
            <a:ext cx="8143900" cy="118036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a). Localiza en la recta y enumera los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números enteros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que son mayores que 2 y menores que 6 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806509" y="4343439"/>
            <a:ext cx="5160654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itchFamily="34" charset="0"/>
              </a:rPr>
              <a:t>Solución:</a:t>
            </a:r>
            <a:r>
              <a:rPr lang="es-MX" sz="3200" b="1" dirty="0" smtClean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itchFamily="34" charset="0"/>
              </a:rPr>
              <a:t>______________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478434" y="503580"/>
            <a:ext cx="5040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1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4" r="5488"/>
          <a:stretch/>
        </p:blipFill>
        <p:spPr>
          <a:xfrm>
            <a:off x="107504" y="1212361"/>
            <a:ext cx="7776864" cy="1828800"/>
          </a:xfrm>
          <a:prstGeom prst="rect">
            <a:avLst/>
          </a:prstGeom>
        </p:spPr>
      </p:pic>
      <p:sp>
        <p:nvSpPr>
          <p:cNvPr id="4" name="Llamada rectangular 3"/>
          <p:cNvSpPr/>
          <p:nvPr/>
        </p:nvSpPr>
        <p:spPr>
          <a:xfrm>
            <a:off x="1112178" y="1212361"/>
            <a:ext cx="1728192" cy="504056"/>
          </a:xfrm>
          <a:prstGeom prst="wedgeRectCallout">
            <a:avLst>
              <a:gd name="adj1" fmla="val 114859"/>
              <a:gd name="adj2" fmla="val 9761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antecesor</a:t>
            </a:r>
            <a:endParaRPr lang="es-MX" sz="2400" dirty="0"/>
          </a:p>
        </p:txBody>
      </p:sp>
      <p:sp>
        <p:nvSpPr>
          <p:cNvPr id="5" name="Llamada rectangular 4"/>
          <p:cNvSpPr/>
          <p:nvPr/>
        </p:nvSpPr>
        <p:spPr>
          <a:xfrm>
            <a:off x="5473834" y="1212361"/>
            <a:ext cx="1429816" cy="504056"/>
          </a:xfrm>
          <a:prstGeom prst="wedgeRectCallout">
            <a:avLst>
              <a:gd name="adj1" fmla="val -53017"/>
              <a:gd name="adj2" fmla="val 10053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sucesor</a:t>
            </a:r>
            <a:endParaRPr lang="es-MX" sz="2400" dirty="0"/>
          </a:p>
        </p:txBody>
      </p:sp>
      <p:sp>
        <p:nvSpPr>
          <p:cNvPr id="6" name="Llamada rectangular 5"/>
          <p:cNvSpPr/>
          <p:nvPr/>
        </p:nvSpPr>
        <p:spPr>
          <a:xfrm>
            <a:off x="3455876" y="872716"/>
            <a:ext cx="1728192" cy="504056"/>
          </a:xfrm>
          <a:prstGeom prst="wedgeRectCallout">
            <a:avLst>
              <a:gd name="adj1" fmla="val 20129"/>
              <a:gd name="adj2" fmla="val 14150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referencia</a:t>
            </a:r>
            <a:endParaRPr lang="es-MX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4" r="5488"/>
          <a:stretch/>
        </p:blipFill>
        <p:spPr>
          <a:xfrm>
            <a:off x="323528" y="4568054"/>
            <a:ext cx="7776864" cy="18288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24160" y="2884628"/>
            <a:ext cx="7776864" cy="118036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a). Localiza en la recta numérica y enumera los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números enteros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que son mayores que 2 y menores que 6    = 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&lt;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s-MX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&lt;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806509" y="4343439"/>
            <a:ext cx="5160654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itchFamily="34" charset="0"/>
              </a:rPr>
              <a:t>Solución:</a:t>
            </a:r>
            <a:r>
              <a:rPr lang="es-MX" sz="3200" b="1" dirty="0" smtClean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itchFamily="34" charset="0"/>
              </a:rPr>
              <a:t>2</a:t>
            </a:r>
            <a:r>
              <a:rPr lang="es-MX" sz="3200" b="1" dirty="0" smtClean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itchFamily="34" charset="0"/>
              </a:rPr>
              <a:t>&lt;</a:t>
            </a:r>
            <a:r>
              <a:rPr lang="es-MX" sz="3200" b="1" dirty="0" smtClean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s-MX" sz="3200" b="1" u="sng" dirty="0" smtClean="0">
                <a:latin typeface="Arial" panose="020B0604020202020204" pitchFamily="34" charset="0"/>
                <a:cs typeface="Arial" pitchFamily="34" charset="0"/>
              </a:rPr>
              <a:t>3 &lt; 4 &lt; 5 </a:t>
            </a:r>
            <a:r>
              <a:rPr lang="es-MX" sz="3200" dirty="0" smtClean="0">
                <a:latin typeface="Arial" panose="020B0604020202020204" pitchFamily="34" charset="0"/>
                <a:cs typeface="Arial" pitchFamily="34" charset="0"/>
              </a:rPr>
              <a:t>&lt; 6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478434" y="503580"/>
            <a:ext cx="5040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ector 12"/>
          <p:cNvSpPr/>
          <p:nvPr/>
        </p:nvSpPr>
        <p:spPr>
          <a:xfrm>
            <a:off x="5367541" y="5254963"/>
            <a:ext cx="212586" cy="227491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onector 13"/>
          <p:cNvSpPr/>
          <p:nvPr/>
        </p:nvSpPr>
        <p:spPr>
          <a:xfrm>
            <a:off x="7504938" y="5254963"/>
            <a:ext cx="212586" cy="227491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7" name="16 Conector recto de flecha"/>
          <p:cNvCxnSpPr/>
          <p:nvPr/>
        </p:nvCxnSpPr>
        <p:spPr>
          <a:xfrm>
            <a:off x="6072198" y="6215082"/>
            <a:ext cx="107157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19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188640"/>
            <a:ext cx="7242048" cy="648072"/>
          </a:xfrm>
        </p:spPr>
        <p:txBody>
          <a:bodyPr>
            <a:normAutofit/>
          </a:bodyPr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5" t="32899" r="7631" b="36838"/>
          <a:stretch>
            <a:fillRect/>
          </a:stretch>
        </p:blipFill>
        <p:spPr>
          <a:xfrm>
            <a:off x="285720" y="1472708"/>
            <a:ext cx="8429684" cy="278608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71472" y="928670"/>
            <a:ext cx="7000924" cy="9492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Localiza en la recta numérica y ordenar de menor a mayor los siguientes  números: -3, 5, 0, -7, 4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85720" y="4017023"/>
            <a:ext cx="7742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Izquierda: numero menor      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erecha: numero mayor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2881920" y="4478688"/>
            <a:ext cx="2550264" cy="10934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Mayor: ___</a:t>
            </a:r>
          </a:p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Menor: ___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285720" y="5684523"/>
            <a:ext cx="7561742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Solución: _______________</a:t>
            </a:r>
            <a:endParaRPr lang="es-MX" sz="4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10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188640"/>
            <a:ext cx="7242048" cy="648072"/>
          </a:xfrm>
        </p:spPr>
        <p:txBody>
          <a:bodyPr>
            <a:normAutofit/>
          </a:bodyPr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5" t="32899" r="7631" b="36838"/>
          <a:stretch>
            <a:fillRect/>
          </a:stretch>
        </p:blipFill>
        <p:spPr>
          <a:xfrm>
            <a:off x="285720" y="1472708"/>
            <a:ext cx="8429684" cy="278608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85720" y="836712"/>
            <a:ext cx="7429552" cy="10920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Localiza en la recta numérica y ordenar de menor a mayor los siguientes números: -3, 5, 0, -7, 4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2771800" y="1700808"/>
            <a:ext cx="0" cy="648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6012160" y="1739536"/>
            <a:ext cx="0" cy="648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899592" y="1719871"/>
            <a:ext cx="0" cy="648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6516216" y="1739536"/>
            <a:ext cx="0" cy="648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4157052" y="1729704"/>
            <a:ext cx="0" cy="648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Anillo 12"/>
          <p:cNvSpPr/>
          <p:nvPr/>
        </p:nvSpPr>
        <p:spPr>
          <a:xfrm>
            <a:off x="647564" y="3103389"/>
            <a:ext cx="504056" cy="89048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Anillo 13"/>
          <p:cNvSpPr/>
          <p:nvPr/>
        </p:nvSpPr>
        <p:spPr>
          <a:xfrm>
            <a:off x="2525792" y="3087059"/>
            <a:ext cx="504056" cy="89048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5" name="Anillo 14"/>
          <p:cNvSpPr/>
          <p:nvPr/>
        </p:nvSpPr>
        <p:spPr>
          <a:xfrm>
            <a:off x="3905024" y="3103389"/>
            <a:ext cx="504056" cy="89048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6" name="Anillo 15"/>
          <p:cNvSpPr/>
          <p:nvPr/>
        </p:nvSpPr>
        <p:spPr>
          <a:xfrm>
            <a:off x="5760132" y="3103389"/>
            <a:ext cx="504056" cy="89048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7" name="Anillo 16"/>
          <p:cNvSpPr/>
          <p:nvPr/>
        </p:nvSpPr>
        <p:spPr>
          <a:xfrm>
            <a:off x="6264188" y="3126541"/>
            <a:ext cx="504056" cy="89048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85720" y="4017023"/>
            <a:ext cx="7742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Izquierda: numero menor      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erecha: numero mayor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2881920" y="4478688"/>
            <a:ext cx="2550264" cy="966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Mayor: 5</a:t>
            </a:r>
          </a:p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Menor: -7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66642" y="5684523"/>
            <a:ext cx="7380820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Solución: </a:t>
            </a:r>
            <a:r>
              <a:rPr lang="es-MX" sz="4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-7 </a:t>
            </a:r>
            <a:r>
              <a:rPr lang="es-MX" sz="4400" u="sng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 </a:t>
            </a:r>
            <a:r>
              <a:rPr lang="es-MX" sz="4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-3 </a:t>
            </a:r>
            <a:r>
              <a:rPr lang="es-MX" sz="4400" u="sng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 </a:t>
            </a:r>
            <a:r>
              <a:rPr lang="es-MX" sz="4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s-MX" sz="4400" u="sng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 </a:t>
            </a:r>
            <a:r>
              <a:rPr lang="es-MX" sz="4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s-MX" sz="4400" u="sng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</a:t>
            </a:r>
            <a:r>
              <a:rPr lang="es-MX" sz="4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lang="es-MX" sz="4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10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5516" y="188640"/>
            <a:ext cx="7704856" cy="888202"/>
          </a:xfrm>
        </p:spPr>
        <p:txBody>
          <a:bodyPr>
            <a:noAutofit/>
          </a:bodyPr>
          <a:lstStyle/>
          <a:p>
            <a:pPr algn="just"/>
            <a:r>
              <a:rPr lang="es-MX" sz="2800" b="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Relacionar los pares de números reales, utilizando los símbolos:  </a:t>
            </a:r>
            <a:r>
              <a:rPr lang="es-MX" sz="2800" b="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   &lt;   =</a:t>
            </a:r>
            <a:endParaRPr lang="es-MX" sz="2800" b="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528" y="1214423"/>
            <a:ext cx="7820372" cy="4858556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388424" y="440668"/>
            <a:ext cx="5760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357298"/>
          <a:ext cx="7715304" cy="4046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077"/>
                <a:gridCol w="384487"/>
                <a:gridCol w="845869"/>
                <a:gridCol w="230692"/>
                <a:gridCol w="999664"/>
                <a:gridCol w="538280"/>
                <a:gridCol w="1238153"/>
                <a:gridCol w="214314"/>
                <a:gridCol w="1214446"/>
                <a:gridCol w="521096"/>
                <a:gridCol w="836226"/>
              </a:tblGrid>
              <a:tr h="57210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-6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-4/3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-13/11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-2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-3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-0.8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-0.25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-3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-5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-22/7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-5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-7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-2/5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b="1" dirty="0" smtClean="0">
                          <a:latin typeface="Arial" pitchFamily="34" charset="0"/>
                          <a:cs typeface="Arial" pitchFamily="34" charset="0"/>
                        </a:rPr>
                        <a:t>22/7</a:t>
                      </a:r>
                      <a:endParaRPr lang="es-ES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3.25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-2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-6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-1/3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2/4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1/2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3/5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7/9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-0.75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b="1" dirty="0" smtClean="0">
                          <a:latin typeface="Arial" pitchFamily="34" charset="0"/>
                          <a:cs typeface="Arial" pitchFamily="34" charset="0"/>
                        </a:rPr>
                        <a:t>-0.2</a:t>
                      </a:r>
                      <a:endParaRPr lang="es-ES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215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5516" y="188640"/>
            <a:ext cx="7704856" cy="888202"/>
          </a:xfrm>
        </p:spPr>
        <p:txBody>
          <a:bodyPr>
            <a:noAutofit/>
          </a:bodyPr>
          <a:lstStyle/>
          <a:p>
            <a:pPr algn="just"/>
            <a:r>
              <a:rPr lang="es-MX" sz="2800" b="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Relacionar los pares de números reales, utilizando los símbolos:  </a:t>
            </a:r>
            <a:r>
              <a:rPr lang="es-MX" sz="2800" b="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   &lt;    =</a:t>
            </a:r>
            <a:endParaRPr lang="es-MX" sz="2800" b="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528" y="1214423"/>
            <a:ext cx="7820372" cy="4858556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388424" y="440668"/>
            <a:ext cx="5760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357298"/>
          <a:ext cx="7715304" cy="4412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077"/>
                <a:gridCol w="384487"/>
                <a:gridCol w="845869"/>
                <a:gridCol w="230692"/>
                <a:gridCol w="999664"/>
                <a:gridCol w="538280"/>
                <a:gridCol w="1238153"/>
                <a:gridCol w="214314"/>
                <a:gridCol w="926239"/>
                <a:gridCol w="809303"/>
                <a:gridCol w="836226"/>
              </a:tblGrid>
              <a:tr h="57210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-6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-4/3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-13/11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&gt;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-2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&gt;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-3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-0.8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-0.25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&gt;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-3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-5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-1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-22/7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-5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&gt;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-7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&gt;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-2/5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22/7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3.25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-2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&gt;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-6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&gt;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-1/3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b="1" dirty="0" smtClean="0">
                          <a:latin typeface="Arial" pitchFamily="34" charset="0"/>
                          <a:cs typeface="Arial" pitchFamily="34" charset="0"/>
                        </a:rPr>
                        <a:t>2/4</a:t>
                      </a:r>
                      <a:endParaRPr lang="es-ES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600" b="1" dirty="0" smtClean="0">
                          <a:latin typeface="Arial" pitchFamily="34" charset="0"/>
                          <a:cs typeface="Arial" pitchFamily="34" charset="0"/>
                        </a:rPr>
                        <a:t>=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b="1" dirty="0" smtClean="0">
                          <a:latin typeface="Arial" pitchFamily="34" charset="0"/>
                          <a:cs typeface="Arial" pitchFamily="34" charset="0"/>
                        </a:rPr>
                        <a:t>1/2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8747"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b="1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ES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3/5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7/9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dirty="0" smtClean="0">
                          <a:latin typeface="Arial" pitchFamily="34" charset="0"/>
                          <a:cs typeface="Arial" pitchFamily="34" charset="0"/>
                        </a:rPr>
                        <a:t>-0.75</a:t>
                      </a:r>
                      <a:endParaRPr lang="es-ES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600" b="1" dirty="0" smtClean="0"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lang="es-ES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b="1" dirty="0" smtClean="0">
                          <a:latin typeface="Arial" pitchFamily="34" charset="0"/>
                          <a:cs typeface="Arial" pitchFamily="34" charset="0"/>
                        </a:rPr>
                        <a:t>-0.2</a:t>
                      </a:r>
                      <a:endParaRPr lang="es-ES" sz="2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70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38297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Tema</a:t>
            </a:r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 Intervalos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23728" y="587727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2000" b="1" dirty="0">
                <a:latin typeface="Century Gothic" pitchFamily="34" charset="0"/>
                <a:cs typeface="Arial" panose="020B0604020202020204" pitchFamily="34" charset="0"/>
              </a:rPr>
              <a:t>Aritmética y lenguaje matemático</a:t>
            </a:r>
            <a:r>
              <a:rPr lang="es-ES" b="1" dirty="0">
                <a:latin typeface="Century Gothic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es-ES" dirty="0">
                <a:latin typeface="Century Gothic" pitchFamily="34" charset="0"/>
                <a:cs typeface="Arial" panose="020B0604020202020204" pitchFamily="34" charset="0"/>
              </a:rPr>
              <a:t>Módulo I Conjuntos </a:t>
            </a:r>
            <a:r>
              <a:rPr lang="es-ES" dirty="0" smtClean="0">
                <a:latin typeface="Century Gothic" pitchFamily="34" charset="0"/>
                <a:cs typeface="Arial" panose="020B0604020202020204" pitchFamily="34" charset="0"/>
              </a:rPr>
              <a:t>numéricos</a:t>
            </a:r>
          </a:p>
          <a:p>
            <a:pPr algn="ctr"/>
            <a:r>
              <a:rPr lang="es-ES" dirty="0" smtClean="0">
                <a:latin typeface="Century Gothic" pitchFamily="34" charset="0"/>
                <a:cs typeface="Arial" panose="020B0604020202020204" pitchFamily="34" charset="0"/>
              </a:rPr>
              <a:t>Parte 2</a:t>
            </a:r>
            <a:endParaRPr lang="es-ES" dirty="0">
              <a:latin typeface="Century Gothic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13504" r="12000" b="14475"/>
          <a:stretch>
            <a:fillRect/>
          </a:stretch>
        </p:blipFill>
        <p:spPr>
          <a:xfrm>
            <a:off x="4499992" y="1"/>
            <a:ext cx="3215280" cy="1571612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285720" y="1714488"/>
            <a:ext cx="7715304" cy="40719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10" y="1993388"/>
            <a:ext cx="3643338" cy="345183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2143116"/>
            <a:ext cx="3265440" cy="326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0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064" y="166478"/>
            <a:ext cx="7239000" cy="66289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DEFINICION.  </a:t>
            </a: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Intervalos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13504" r="12000" b="14475"/>
          <a:stretch>
            <a:fillRect/>
          </a:stretch>
        </p:blipFill>
        <p:spPr>
          <a:xfrm>
            <a:off x="6516216" y="202315"/>
            <a:ext cx="1458556" cy="74181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97160" y="944129"/>
            <a:ext cx="76776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Es un conjunto de números reales que cumplen con ciertas propiedades de las desigualdades</a:t>
            </a:r>
          </a:p>
          <a:p>
            <a:pPr algn="just"/>
            <a:endParaRPr lang="es-MX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Si en la recta numérica real consideramos todos los números comprendidos en el segmento </a:t>
            </a:r>
            <a:r>
              <a:rPr lang="es-MX" sz="3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3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tendremos un intervalo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V="1">
            <a:off x="1059215" y="5267955"/>
            <a:ext cx="6153502" cy="6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3164785" y="4754671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5436096" y="476114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2987824" y="5306677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284805" y="5328573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3193749" y="5252694"/>
            <a:ext cx="2271311" cy="6477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449149" y="4786319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-∞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314233" y="4792796"/>
            <a:ext cx="718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∞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569210" y="493734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INTERVALO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023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064" y="166478"/>
            <a:ext cx="7239000" cy="66289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cap="none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</a:t>
            </a:r>
            <a:r>
              <a:rPr lang="es-MX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epresentación  </a:t>
            </a: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Intervalos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97160" y="944129"/>
            <a:ext cx="76776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Si un intervalo es el espacio que existe entre dos extremos, los cuales llamaremos “a” y “b”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V="1">
            <a:off x="881197" y="4368414"/>
            <a:ext cx="6153502" cy="6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2771800" y="3977599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4991582" y="3977599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2509668" y="445267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739554" y="4531606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2768409" y="4365967"/>
            <a:ext cx="2271311" cy="6477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177352" y="4091271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-∞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107140" y="4091271"/>
            <a:ext cx="718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∞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237868" y="396422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INTERVALO</a:t>
            </a:r>
            <a:endParaRPr lang="es-MX" dirty="0"/>
          </a:p>
        </p:txBody>
      </p:sp>
      <p:sp>
        <p:nvSpPr>
          <p:cNvPr id="25" name="Rectángulo 24"/>
          <p:cNvSpPr/>
          <p:nvPr/>
        </p:nvSpPr>
        <p:spPr>
          <a:xfrm>
            <a:off x="177352" y="4987952"/>
            <a:ext cx="7797419" cy="11246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 UTILIZAN PARÉNTESIS Y/O CORCHETES PARA SU REPRESENTACIÓN:  </a:t>
            </a:r>
          </a:p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); [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]; (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]; [</a:t>
            </a:r>
            <a:r>
              <a:rPr lang="es-MX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Llamada rectangular redondeada 3"/>
          <p:cNvSpPr/>
          <p:nvPr/>
        </p:nvSpPr>
        <p:spPr>
          <a:xfrm>
            <a:off x="294548" y="2770905"/>
            <a:ext cx="3474779" cy="789754"/>
          </a:xfrm>
          <a:prstGeom prst="wedgeRoundRectCallout">
            <a:avLst>
              <a:gd name="adj1" fmla="val 22659"/>
              <a:gd name="adj2" fmla="val -92500"/>
              <a:gd name="adj3" fmla="val 16667"/>
            </a:avLst>
          </a:prstGeom>
          <a:ln>
            <a:solidFill>
              <a:srgbClr val="D48AA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Extremo menor</a:t>
            </a:r>
          </a:p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ubicado a la izquierda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lamada rectangular redondeada 17"/>
          <p:cNvSpPr/>
          <p:nvPr/>
        </p:nvSpPr>
        <p:spPr>
          <a:xfrm>
            <a:off x="4497381" y="2808148"/>
            <a:ext cx="3474779" cy="789754"/>
          </a:xfrm>
          <a:prstGeom prst="wedgeRoundRectCallout">
            <a:avLst>
              <a:gd name="adj1" fmla="val -65625"/>
              <a:gd name="adj2" fmla="val -118645"/>
              <a:gd name="adj3" fmla="val 16667"/>
            </a:avLst>
          </a:prstGeom>
          <a:ln>
            <a:solidFill>
              <a:srgbClr val="D48AA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Extremo mayor</a:t>
            </a:r>
          </a:p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ubicado a la derecha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85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98376" y="2185726"/>
            <a:ext cx="7632847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3248" y="254580"/>
            <a:ext cx="6912768" cy="720080"/>
          </a:xfrm>
        </p:spPr>
        <p:txBody>
          <a:bodyPr>
            <a:normAutofit/>
          </a:bodyPr>
          <a:lstStyle/>
          <a:p>
            <a:r>
              <a:rPr lang="es-MX" dirty="0" smtClean="0"/>
              <a:t>Conjuntos numéricos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114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s-MX" dirty="0"/>
          </a:p>
        </p:txBody>
      </p:sp>
      <p:sp>
        <p:nvSpPr>
          <p:cNvPr id="16" name="Rectángulo 15"/>
          <p:cNvSpPr/>
          <p:nvPr/>
        </p:nvSpPr>
        <p:spPr>
          <a:xfrm>
            <a:off x="730424" y="2421227"/>
            <a:ext cx="6768752" cy="358384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1871699" y="2934958"/>
            <a:ext cx="54005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Naturales     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N</a:t>
            </a:r>
          </a:p>
          <a:p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Enteros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         N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</a:t>
            </a:r>
            <a:r>
              <a:rPr lang="el-G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z</a:t>
            </a:r>
          </a:p>
          <a:p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Racionales  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 N 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z 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q</a:t>
            </a:r>
          </a:p>
          <a:p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Irracionales     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q 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 i</a:t>
            </a:r>
          </a:p>
          <a:p>
            <a:endParaRPr lang="es-MX" sz="3200" dirty="0" smtClean="0">
              <a:solidFill>
                <a:schemeClr val="bg1"/>
              </a:solidFill>
              <a:latin typeface="Algerian" panose="04020705040A02060702" pitchFamily="82" charset="0"/>
              <a:cs typeface="Arial" panose="020B0604020202020204" pitchFamily="34" charset="0"/>
            </a:endParaRPr>
          </a:p>
          <a:p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Reales     = 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     Q </a:t>
            </a:r>
            <a:r>
              <a:rPr lang="es-MX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32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I </a:t>
            </a:r>
          </a:p>
          <a:p>
            <a:endParaRPr lang="es-MX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ector recto 18"/>
          <p:cNvCxnSpPr/>
          <p:nvPr/>
        </p:nvCxnSpPr>
        <p:spPr>
          <a:xfrm flipH="1">
            <a:off x="5076056" y="4419941"/>
            <a:ext cx="72008" cy="4463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Elipse 4"/>
          <p:cNvSpPr/>
          <p:nvPr/>
        </p:nvSpPr>
        <p:spPr>
          <a:xfrm>
            <a:off x="3587432" y="1937072"/>
            <a:ext cx="1969134" cy="497309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284480" tIns="284480" rIns="284480" bIns="28448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4000" b="0" kern="12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443248" y="1282445"/>
            <a:ext cx="7513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Actividad: </a:t>
            </a:r>
          </a:p>
          <a:p>
            <a:pPr algn="ctr"/>
            <a:r>
              <a:rPr lang="es-MX" sz="2400" b="1" dirty="0" smtClean="0"/>
              <a:t>REPRESENTALOS EN UN DIAGRAMA DE VENN</a:t>
            </a:r>
            <a:endParaRPr lang="es-MX" sz="2400" b="1" dirty="0"/>
          </a:p>
        </p:txBody>
      </p:sp>
      <p:sp>
        <p:nvSpPr>
          <p:cNvPr id="3" name="Rectángulo 2"/>
          <p:cNvSpPr/>
          <p:nvPr/>
        </p:nvSpPr>
        <p:spPr>
          <a:xfrm>
            <a:off x="1043608" y="5995878"/>
            <a:ext cx="67976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hlinkClick r:id="rId2"/>
              </a:rPr>
              <a:t>Fuente: https</a:t>
            </a:r>
            <a:r>
              <a:rPr lang="es-MX" dirty="0">
                <a:hlinkClick r:id="rId2"/>
              </a:rPr>
              <a:t>://www.youtube.com/watch?v=Hj1vUqhCEdc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45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471" y="182171"/>
            <a:ext cx="7239000" cy="66289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Representación.  </a:t>
            </a: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Intervalos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97160" y="944129"/>
            <a:ext cx="76776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V="1">
            <a:off x="997935" y="5339490"/>
            <a:ext cx="6153502" cy="64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3052174" y="5116381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5265311" y="5116381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2856695" y="555404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089958" y="5622219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Conector recto de flecha 19"/>
          <p:cNvCxnSpPr/>
          <p:nvPr/>
        </p:nvCxnSpPr>
        <p:spPr>
          <a:xfrm>
            <a:off x="2994000" y="5361161"/>
            <a:ext cx="2271311" cy="6477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243778" y="5037445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-∞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349892" y="5037444"/>
            <a:ext cx="718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∞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3526663" y="493806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INTERVALO</a:t>
            </a:r>
            <a:endParaRPr lang="es-MX" dirty="0"/>
          </a:p>
        </p:txBody>
      </p:sp>
      <p:sp>
        <p:nvSpPr>
          <p:cNvPr id="6" name="Abrir llave 5"/>
          <p:cNvSpPr/>
          <p:nvPr/>
        </p:nvSpPr>
        <p:spPr>
          <a:xfrm>
            <a:off x="728684" y="1124744"/>
            <a:ext cx="602956" cy="3369186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>
            <a:off x="1691680" y="1268760"/>
            <a:ext cx="5843384" cy="13597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Abierto</a:t>
            </a:r>
          </a:p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(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a, b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ector recto 16"/>
          <p:cNvCxnSpPr/>
          <p:nvPr/>
        </p:nvCxnSpPr>
        <p:spPr>
          <a:xfrm>
            <a:off x="4172425" y="2068530"/>
            <a:ext cx="25922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3918108" y="2155355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696207" y="2168168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b</a:t>
            </a:r>
            <a:endParaRPr lang="es-MX" sz="3200" dirty="0"/>
          </a:p>
        </p:txBody>
      </p:sp>
      <p:cxnSp>
        <p:nvCxnSpPr>
          <p:cNvPr id="27" name="Conector recto 26"/>
          <p:cNvCxnSpPr/>
          <p:nvPr/>
        </p:nvCxnSpPr>
        <p:spPr>
          <a:xfrm>
            <a:off x="4246743" y="1791115"/>
            <a:ext cx="0" cy="583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6734624" y="1791114"/>
            <a:ext cx="0" cy="583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ector 28"/>
          <p:cNvSpPr/>
          <p:nvPr/>
        </p:nvSpPr>
        <p:spPr>
          <a:xfrm>
            <a:off x="4014105" y="1958025"/>
            <a:ext cx="195479" cy="216024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Conector 29"/>
          <p:cNvSpPr/>
          <p:nvPr/>
        </p:nvSpPr>
        <p:spPr>
          <a:xfrm>
            <a:off x="6727554" y="1950399"/>
            <a:ext cx="195479" cy="216024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Rectángulo 30"/>
          <p:cNvSpPr/>
          <p:nvPr/>
        </p:nvSpPr>
        <p:spPr>
          <a:xfrm>
            <a:off x="1691680" y="2836624"/>
            <a:ext cx="5843384" cy="13597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Cerrado</a:t>
            </a:r>
          </a:p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[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a, b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Conector recto 31"/>
          <p:cNvCxnSpPr/>
          <p:nvPr/>
        </p:nvCxnSpPr>
        <p:spPr>
          <a:xfrm>
            <a:off x="4209584" y="3573016"/>
            <a:ext cx="25922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4243204" y="3281249"/>
            <a:ext cx="0" cy="583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6801872" y="3281249"/>
            <a:ext cx="0" cy="583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>
            <a:off x="4170136" y="3749762"/>
            <a:ext cx="599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onector 36"/>
          <p:cNvSpPr/>
          <p:nvPr/>
        </p:nvSpPr>
        <p:spPr>
          <a:xfrm>
            <a:off x="4240485" y="3452438"/>
            <a:ext cx="195479" cy="21602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" name="Conector 37"/>
          <p:cNvSpPr/>
          <p:nvPr/>
        </p:nvSpPr>
        <p:spPr>
          <a:xfrm>
            <a:off x="6597354" y="3474108"/>
            <a:ext cx="195479" cy="21602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" name="CuadroTexto 38"/>
          <p:cNvSpPr txBox="1"/>
          <p:nvPr/>
        </p:nvSpPr>
        <p:spPr>
          <a:xfrm>
            <a:off x="6483648" y="3757519"/>
            <a:ext cx="4228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4346715" y="944310"/>
            <a:ext cx="237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GRÁFICAMENTE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Llamada rectangular redondeada 40"/>
          <p:cNvSpPr/>
          <p:nvPr/>
        </p:nvSpPr>
        <p:spPr>
          <a:xfrm>
            <a:off x="6695092" y="632946"/>
            <a:ext cx="2090608" cy="608367"/>
          </a:xfrm>
          <a:prstGeom prst="wedgeRoundRectCallout">
            <a:avLst>
              <a:gd name="adj1" fmla="val -38514"/>
              <a:gd name="adj2" fmla="val 154700"/>
              <a:gd name="adj3" fmla="val 16667"/>
            </a:avLst>
          </a:prstGeom>
          <a:ln>
            <a:solidFill>
              <a:schemeClr val="bg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INCLUYE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Llamada rectangular redondeada 41"/>
          <p:cNvSpPr/>
          <p:nvPr/>
        </p:nvSpPr>
        <p:spPr>
          <a:xfrm>
            <a:off x="6764713" y="4275917"/>
            <a:ext cx="2090608" cy="608367"/>
          </a:xfrm>
          <a:prstGeom prst="wedgeRoundRectCallout">
            <a:avLst>
              <a:gd name="adj1" fmla="val -42041"/>
              <a:gd name="adj2" fmla="val -141060"/>
              <a:gd name="adj3" fmla="val 16667"/>
            </a:avLst>
          </a:prstGeom>
          <a:ln>
            <a:solidFill>
              <a:schemeClr val="bg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 INCLUYE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40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24009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CLASIFICACIÓN </a:t>
            </a:r>
            <a:br>
              <a:rPr lang="es-MX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8.1 Intervalo Abierto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357158" y="1500174"/>
            <a:ext cx="7643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aquel que no incluye a los extremos: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y “b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71472" y="2571744"/>
            <a:ext cx="7286676" cy="11430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4400" dirty="0" smtClean="0">
                <a:latin typeface="Arial" pitchFamily="34" charset="0"/>
                <a:cs typeface="Arial" pitchFamily="34" charset="0"/>
              </a:rPr>
              <a:t>Notación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</a:t>
            </a:r>
          </a:p>
          <a:p>
            <a:pPr algn="ctr"/>
            <a:r>
              <a:rPr lang="es-ES_tradnl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(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a, b</a:t>
            </a:r>
            <a:r>
              <a:rPr lang="es-ES_tradnl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= { x|a </a:t>
            </a:r>
            <a:r>
              <a:rPr lang="es-ES_tradnl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&lt;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x</a:t>
            </a:r>
            <a:r>
              <a:rPr lang="es-ES_tradnl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&lt;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b}</a:t>
            </a:r>
            <a:r>
              <a:rPr lang="es-ES_tradnl" sz="44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4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571472" y="5072074"/>
            <a:ext cx="657229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7358082" y="4572008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latin typeface="Algerian" pitchFamily="82" charset="0"/>
              </a:rPr>
              <a:t>R</a:t>
            </a:r>
            <a:endParaRPr lang="es-ES" sz="4400" dirty="0">
              <a:latin typeface="Algerian" pitchFamily="82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2750332" y="4658500"/>
            <a:ext cx="5222" cy="824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4761617" y="4679165"/>
            <a:ext cx="0" cy="838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2357422" y="5005950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710701" y="4980090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b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23 Conector recto"/>
          <p:cNvCxnSpPr/>
          <p:nvPr/>
        </p:nvCxnSpPr>
        <p:spPr>
          <a:xfrm>
            <a:off x="2500298" y="4572008"/>
            <a:ext cx="2428892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24 Conector"/>
          <p:cNvSpPr/>
          <p:nvPr/>
        </p:nvSpPr>
        <p:spPr>
          <a:xfrm flipV="1">
            <a:off x="4761617" y="4491579"/>
            <a:ext cx="214314" cy="214314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onector"/>
          <p:cNvSpPr/>
          <p:nvPr/>
        </p:nvSpPr>
        <p:spPr>
          <a:xfrm flipV="1">
            <a:off x="2500298" y="4464851"/>
            <a:ext cx="214314" cy="214314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CuadroTexto"/>
          <p:cNvSpPr txBox="1"/>
          <p:nvPr/>
        </p:nvSpPr>
        <p:spPr>
          <a:xfrm>
            <a:off x="3576950" y="401553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032172" y="4196835"/>
            <a:ext cx="19939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ABIERTO</a:t>
            </a:r>
          </a:p>
          <a:p>
            <a:pPr algn="ctr"/>
            <a:r>
              <a:rPr lang="es-MX" dirty="0" smtClean="0"/>
              <a:t>(LOS EXTREMOS NO PERTENECEN)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392744" y="2220446"/>
            <a:ext cx="260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MATEMÁTICAMENTE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13885" y="4231226"/>
            <a:ext cx="2500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GRÁFICAMENTE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85507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24009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CLASIFICACIÓN </a:t>
            </a:r>
            <a:br>
              <a:rPr lang="es-MX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53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8.2 Intervalo Cerrado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57158" y="1500174"/>
            <a:ext cx="7643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aquel intervalo que si incluye a los extremos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a” y “b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”          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MATEMÁTICAMENTE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71472" y="2571744"/>
            <a:ext cx="7286676" cy="121444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4400" dirty="0" smtClean="0">
                <a:latin typeface="Arial" pitchFamily="34" charset="0"/>
                <a:cs typeface="Arial" pitchFamily="34" charset="0"/>
              </a:rPr>
              <a:t>Notación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</a:t>
            </a:r>
          </a:p>
          <a:p>
            <a:pPr algn="ctr"/>
            <a:r>
              <a:rPr lang="es-ES_tradnl" sz="44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[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a, b</a:t>
            </a:r>
            <a:r>
              <a:rPr lang="es-ES_tradnl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]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= { x|a </a:t>
            </a:r>
            <a:r>
              <a:rPr lang="es-ES_tradnl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≤</a:t>
            </a:r>
            <a:r>
              <a:rPr lang="es-ES_tradnl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x</a:t>
            </a:r>
            <a:r>
              <a:rPr lang="es-ES_tradnl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≤</a:t>
            </a:r>
            <a:r>
              <a:rPr lang="es-ES_tradnl" sz="4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b}</a:t>
            </a:r>
            <a:r>
              <a:rPr lang="es-ES_tradnl" sz="44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4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571472" y="5072074"/>
            <a:ext cx="657229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7358082" y="4572008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latin typeface="Algerian" pitchFamily="82" charset="0"/>
              </a:rPr>
              <a:t>R</a:t>
            </a:r>
            <a:endParaRPr lang="es-ES" sz="4400" dirty="0">
              <a:latin typeface="Algerian" pitchFamily="82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 rot="5400000">
            <a:off x="2121432" y="4919065"/>
            <a:ext cx="714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rot="5400000">
            <a:off x="4604725" y="4893479"/>
            <a:ext cx="714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2458632" y="4953089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572001" y="4947112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b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23 Conector recto"/>
          <p:cNvCxnSpPr/>
          <p:nvPr/>
        </p:nvCxnSpPr>
        <p:spPr>
          <a:xfrm>
            <a:off x="2500298" y="4561875"/>
            <a:ext cx="2428892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24 Conector"/>
          <p:cNvSpPr/>
          <p:nvPr/>
        </p:nvSpPr>
        <p:spPr>
          <a:xfrm flipV="1">
            <a:off x="4720409" y="4469061"/>
            <a:ext cx="214314" cy="21431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onector"/>
          <p:cNvSpPr/>
          <p:nvPr/>
        </p:nvSpPr>
        <p:spPr>
          <a:xfrm flipV="1">
            <a:off x="2500298" y="4429132"/>
            <a:ext cx="214314" cy="21431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3571869" y="4016317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000629" y="4128135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CERRADO</a:t>
            </a:r>
          </a:p>
          <a:p>
            <a:pPr algn="ctr"/>
            <a:r>
              <a:rPr lang="es-MX" dirty="0" smtClean="0"/>
              <a:t>(LOS EXTREMOS PERTENECEN)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24598" y="4267584"/>
            <a:ext cx="1947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GRÁFICAMENTE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7190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188640"/>
            <a:ext cx="7572428" cy="124009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8.3 Intervalo mixto, semiabierto o semicerrado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57158" y="1500174"/>
            <a:ext cx="7643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aquel que incluye solo a uno de sus extremos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85720" y="2571744"/>
            <a:ext cx="7786742" cy="1143008"/>
          </a:xfrm>
          <a:prstGeom prst="rect">
            <a:avLst/>
          </a:prstGeom>
          <a:ln>
            <a:solidFill>
              <a:srgbClr val="38F20C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Notación</a:t>
            </a:r>
            <a:r>
              <a:rPr lang="es-ES_tradnl" sz="36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: </a:t>
            </a:r>
          </a:p>
          <a:p>
            <a:pPr algn="ctr"/>
            <a:r>
              <a:rPr lang="es-ES_tradnl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(</a:t>
            </a:r>
            <a:r>
              <a:rPr lang="es-ES_tradnl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a, b</a:t>
            </a:r>
            <a:r>
              <a:rPr lang="es-ES_tradnl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]</a:t>
            </a:r>
            <a:r>
              <a:rPr lang="es-ES_tradnl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s-ES_tradnl" sz="2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= { </a:t>
            </a:r>
            <a:r>
              <a:rPr lang="es-ES_tradnl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x|a &lt; x ≤ b</a:t>
            </a:r>
            <a:r>
              <a:rPr lang="es-ES_tradnl" sz="2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}    o    </a:t>
            </a:r>
            <a:r>
              <a:rPr lang="es-ES_tradnl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[</a:t>
            </a:r>
            <a:r>
              <a:rPr lang="es-ES_tradnl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a, b</a:t>
            </a:r>
            <a:r>
              <a:rPr lang="es-ES_tradnl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r>
              <a:rPr lang="es-ES_tradnl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s-ES_tradnl" sz="2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= {</a:t>
            </a:r>
            <a:r>
              <a:rPr lang="es-ES_tradnl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x|a </a:t>
            </a:r>
            <a:r>
              <a:rPr lang="es-ES_tradnl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≤</a:t>
            </a:r>
            <a:r>
              <a:rPr lang="es-ES_tradnl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x </a:t>
            </a:r>
            <a:r>
              <a:rPr lang="es-ES_tradnl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&lt;</a:t>
            </a:r>
            <a:r>
              <a:rPr lang="es-ES_tradnl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b</a:t>
            </a:r>
            <a:r>
              <a:rPr lang="es-ES_tradnl" sz="2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}</a:t>
            </a:r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571472" y="5072074"/>
            <a:ext cx="657229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7358082" y="4572008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latin typeface="Algerian" pitchFamily="82" charset="0"/>
              </a:rPr>
              <a:t>R</a:t>
            </a:r>
            <a:endParaRPr lang="es-ES" sz="4400" dirty="0">
              <a:latin typeface="Algerian" pitchFamily="82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 rot="5400000">
            <a:off x="2079491" y="5110340"/>
            <a:ext cx="714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rot="5400000">
            <a:off x="4449669" y="5072074"/>
            <a:ext cx="7143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2377968" y="4974607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773590" y="4974607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b</a:t>
            </a:r>
            <a:endParaRPr lang="es-ES" sz="3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23 Conector recto"/>
          <p:cNvCxnSpPr/>
          <p:nvPr/>
        </p:nvCxnSpPr>
        <p:spPr>
          <a:xfrm>
            <a:off x="2500298" y="4429132"/>
            <a:ext cx="2428892" cy="0"/>
          </a:xfrm>
          <a:prstGeom prst="line">
            <a:avLst/>
          </a:prstGeom>
          <a:ln w="38100">
            <a:solidFill>
              <a:srgbClr val="38F20C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24 Conector"/>
          <p:cNvSpPr/>
          <p:nvPr/>
        </p:nvSpPr>
        <p:spPr>
          <a:xfrm flipV="1">
            <a:off x="4786314" y="4315096"/>
            <a:ext cx="214314" cy="21431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onector"/>
          <p:cNvSpPr/>
          <p:nvPr/>
        </p:nvSpPr>
        <p:spPr>
          <a:xfrm flipV="1">
            <a:off x="4799037" y="4700100"/>
            <a:ext cx="214314" cy="214314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3428992" y="378619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20 Conector recto"/>
          <p:cNvCxnSpPr>
            <a:stCxn id="22" idx="6"/>
          </p:cNvCxnSpPr>
          <p:nvPr/>
        </p:nvCxnSpPr>
        <p:spPr>
          <a:xfrm flipV="1">
            <a:off x="2643174" y="4792473"/>
            <a:ext cx="2130960" cy="2956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21 Conector"/>
          <p:cNvSpPr/>
          <p:nvPr/>
        </p:nvSpPr>
        <p:spPr>
          <a:xfrm flipV="1">
            <a:off x="2428860" y="4714884"/>
            <a:ext cx="214314" cy="21431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Conector"/>
          <p:cNvSpPr/>
          <p:nvPr/>
        </p:nvSpPr>
        <p:spPr>
          <a:xfrm flipV="1">
            <a:off x="2428860" y="4312285"/>
            <a:ext cx="214314" cy="214314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7" name="14 Conector recto"/>
          <p:cNvCxnSpPr/>
          <p:nvPr/>
        </p:nvCxnSpPr>
        <p:spPr>
          <a:xfrm rot="5400000">
            <a:off x="2285984" y="4312285"/>
            <a:ext cx="714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14 Conector recto"/>
          <p:cNvCxnSpPr/>
          <p:nvPr/>
        </p:nvCxnSpPr>
        <p:spPr>
          <a:xfrm rot="5400000">
            <a:off x="4643438" y="4288073"/>
            <a:ext cx="7143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99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8286776" cy="57152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Intervalo de longitud infinita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00034" y="5286388"/>
            <a:ext cx="5572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itchFamily="34" charset="0"/>
                <a:cs typeface="Arial" pitchFamily="34" charset="0"/>
              </a:rPr>
              <a:t>Notación </a:t>
            </a:r>
            <a:r>
              <a:rPr lang="es-MX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a, ∞</a:t>
            </a:r>
            <a:r>
              <a:rPr lang="es-MX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= {x | x </a:t>
            </a:r>
            <a:r>
              <a:rPr lang="es-MX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≥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a}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85720" y="857232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el conjunto de números reales acotados cuando mas por un solo extremo a </a:t>
            </a:r>
            <a:r>
              <a:rPr lang="az-Cyrl-A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Є</a:t>
            </a:r>
            <a:r>
              <a:rPr lang="es-ES_tradn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3200" b="1" dirty="0" smtClean="0">
                <a:latin typeface="Algerian"/>
                <a:cs typeface="Arial" panose="020B0604020202020204" pitchFamily="34" charset="0"/>
              </a:rPr>
              <a:t>R</a:t>
            </a:r>
            <a:endParaRPr lang="es-MX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2071670" y="3714752"/>
            <a:ext cx="521497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7358082" y="300037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latin typeface="Algerian" pitchFamily="82" charset="0"/>
              </a:rPr>
              <a:t>R</a:t>
            </a:r>
            <a:endParaRPr lang="es-ES" sz="4400" dirty="0">
              <a:latin typeface="Algerian" pitchFamily="82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 rot="5400000">
            <a:off x="2449125" y="3799461"/>
            <a:ext cx="571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2402039" y="3682332"/>
            <a:ext cx="482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a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3500430" y="292893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onector"/>
          <p:cNvSpPr/>
          <p:nvPr/>
        </p:nvSpPr>
        <p:spPr>
          <a:xfrm flipV="1">
            <a:off x="2428860" y="4572008"/>
            <a:ext cx="184390" cy="156147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8" name="27 Conector recto de flecha"/>
          <p:cNvCxnSpPr/>
          <p:nvPr/>
        </p:nvCxnSpPr>
        <p:spPr>
          <a:xfrm>
            <a:off x="2714612" y="3440003"/>
            <a:ext cx="2143140" cy="158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2029714" y="4884690"/>
            <a:ext cx="528641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rot="5400000">
            <a:off x="2143108" y="4986377"/>
            <a:ext cx="571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2604516" y="4669475"/>
            <a:ext cx="2143140" cy="158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26 Conector"/>
          <p:cNvSpPr/>
          <p:nvPr/>
        </p:nvSpPr>
        <p:spPr>
          <a:xfrm flipV="1">
            <a:off x="2571736" y="3357562"/>
            <a:ext cx="142876" cy="214314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Rectángulo"/>
          <p:cNvSpPr/>
          <p:nvPr/>
        </p:nvSpPr>
        <p:spPr>
          <a:xfrm>
            <a:off x="7368243" y="4265360"/>
            <a:ext cx="5437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4400" dirty="0" smtClean="0">
                <a:latin typeface="Algerian" pitchFamily="82" charset="0"/>
              </a:rPr>
              <a:t>R</a:t>
            </a:r>
            <a:endParaRPr lang="es-ES" sz="4400" dirty="0">
              <a:latin typeface="Algerian" pitchFamily="82" charset="0"/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3571868" y="414338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428596" y="2500306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Notación 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a, ∞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 = { x | x 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 a}  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1006889" y="3185037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ABIERTO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1000100" y="4500570"/>
            <a:ext cx="1470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CERRADO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415547" y="32443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>
                <a:latin typeface="Arial" pitchFamily="34" charset="0"/>
                <a:cs typeface="Arial" pitchFamily="34" charset="0"/>
              </a:rPr>
              <a:t>a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390355" y="4858555"/>
            <a:ext cx="505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56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8286776" cy="57152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Intervalo de longitud infinita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23728" y="5877272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2000" b="1" dirty="0">
                <a:latin typeface="Century Gothic" pitchFamily="34" charset="0"/>
                <a:cs typeface="Arial" panose="020B0604020202020204" pitchFamily="34" charset="0"/>
              </a:rPr>
              <a:t>Aritmética y lenguaje matemático</a:t>
            </a:r>
            <a:r>
              <a:rPr lang="es-ES" b="1" dirty="0">
                <a:latin typeface="Century Gothic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es-ES" dirty="0">
                <a:latin typeface="Century Gothic" pitchFamily="34" charset="0"/>
                <a:cs typeface="Arial" panose="020B0604020202020204" pitchFamily="34" charset="0"/>
              </a:rPr>
              <a:t>Módulo I Conjuntos numéricos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285720" y="5286388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itchFamily="34" charset="0"/>
                <a:cs typeface="Arial" pitchFamily="34" charset="0"/>
              </a:rPr>
              <a:t>Notación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-∞, b</a:t>
            </a:r>
            <a:r>
              <a:rPr lang="es-MX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]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= {x | x </a:t>
            </a:r>
            <a:r>
              <a:rPr lang="es-MX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≤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b}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85720" y="857232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 el conjunto de números reales acotados cuando mas por un solo extremo a </a:t>
            </a:r>
            <a:r>
              <a:rPr lang="az-Cyrl-A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Є</a:t>
            </a:r>
            <a:r>
              <a:rPr lang="es-ES_tradn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3200" b="1" dirty="0" smtClean="0">
                <a:latin typeface="Algerian"/>
                <a:cs typeface="Arial" panose="020B0604020202020204" pitchFamily="34" charset="0"/>
              </a:rPr>
              <a:t>R</a:t>
            </a:r>
            <a:endParaRPr lang="es-MX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2071670" y="3643314"/>
            <a:ext cx="521497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7358082" y="300037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latin typeface="Algerian" pitchFamily="82" charset="0"/>
              </a:rPr>
              <a:t>R</a:t>
            </a:r>
            <a:endParaRPr lang="es-ES" sz="4400" dirty="0">
              <a:latin typeface="Algerian" pitchFamily="82" charset="0"/>
            </a:endParaRPr>
          </a:p>
        </p:txBody>
      </p:sp>
      <p:cxnSp>
        <p:nvCxnSpPr>
          <p:cNvPr id="15" name="14 Conector recto"/>
          <p:cNvCxnSpPr/>
          <p:nvPr/>
        </p:nvCxnSpPr>
        <p:spPr>
          <a:xfrm rot="5400000">
            <a:off x="4143372" y="3786190"/>
            <a:ext cx="571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4393405" y="362821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b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3643306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onector"/>
          <p:cNvSpPr/>
          <p:nvPr/>
        </p:nvSpPr>
        <p:spPr>
          <a:xfrm flipV="1">
            <a:off x="4286248" y="4500570"/>
            <a:ext cx="214314" cy="21431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8" name="27 Conector recto de flecha"/>
          <p:cNvCxnSpPr/>
          <p:nvPr/>
        </p:nvCxnSpPr>
        <p:spPr>
          <a:xfrm flipH="1">
            <a:off x="2626118" y="3391993"/>
            <a:ext cx="1574857" cy="416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1928794" y="4857760"/>
            <a:ext cx="528641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rot="5400000">
            <a:off x="4143372" y="4929198"/>
            <a:ext cx="571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10800000">
            <a:off x="2643173" y="4606139"/>
            <a:ext cx="1643074" cy="158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26 Conector"/>
          <p:cNvSpPr/>
          <p:nvPr/>
        </p:nvSpPr>
        <p:spPr>
          <a:xfrm flipV="1">
            <a:off x="4214810" y="3286124"/>
            <a:ext cx="214314" cy="214314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Rectángulo"/>
          <p:cNvSpPr/>
          <p:nvPr/>
        </p:nvSpPr>
        <p:spPr>
          <a:xfrm>
            <a:off x="7286645" y="4143380"/>
            <a:ext cx="5000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4400" dirty="0" smtClean="0">
                <a:latin typeface="Algerian" pitchFamily="82" charset="0"/>
              </a:rPr>
              <a:t>R</a:t>
            </a:r>
            <a:endParaRPr lang="es-ES" sz="4400" dirty="0">
              <a:latin typeface="Algerian" pitchFamily="82" charset="0"/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3286116" y="4000504"/>
            <a:ext cx="4286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500034" y="2428868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Notació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n 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- ∞, b</a:t>
            </a:r>
            <a:r>
              <a:rPr lang="es-ES_tradnl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 = { x | x </a:t>
            </a:r>
            <a:r>
              <a:rPr lang="es-ES_tradnl" sz="3200" b="1" dirty="0" smtClean="0">
                <a:solidFill>
                  <a:srgbClr val="FF0000"/>
                </a:solidFill>
                <a:latin typeface="Algerian"/>
                <a:cs typeface="Arial" pitchFamily="34" charset="0"/>
              </a:rPr>
              <a:t>&lt;</a:t>
            </a:r>
            <a:r>
              <a:rPr lang="es-ES_tradnl" sz="3200" b="1" dirty="0" smtClean="0">
                <a:latin typeface="Algerian"/>
                <a:cs typeface="Arial" pitchFamily="34" charset="0"/>
              </a:rPr>
              <a:t> </a:t>
            </a:r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b }  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30 Rectángulo"/>
          <p:cNvSpPr/>
          <p:nvPr/>
        </p:nvSpPr>
        <p:spPr>
          <a:xfrm flipH="1">
            <a:off x="4071933" y="4786322"/>
            <a:ext cx="2857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b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4429124" y="3143248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ABIERTO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4429124" y="4357694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latin typeface="Arial" pitchFamily="34" charset="0"/>
                <a:cs typeface="Arial" pitchFamily="34" charset="0"/>
              </a:rPr>
              <a:t>CERRADO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7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85728"/>
            <a:ext cx="8286776" cy="85725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23728" y="5877272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2000" b="1" dirty="0">
                <a:latin typeface="Century Gothic" pitchFamily="34" charset="0"/>
                <a:cs typeface="Arial" panose="020B0604020202020204" pitchFamily="34" charset="0"/>
              </a:rPr>
              <a:t>Aritmética y lenguaje matemático</a:t>
            </a:r>
            <a:r>
              <a:rPr lang="es-ES" b="1" dirty="0">
                <a:latin typeface="Century Gothic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es-ES" dirty="0">
                <a:latin typeface="Century Gothic" pitchFamily="34" charset="0"/>
                <a:cs typeface="Arial" panose="020B0604020202020204" pitchFamily="34" charset="0"/>
              </a:rPr>
              <a:t>Módulo I Conjuntos numéricos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286776" y="0"/>
            <a:ext cx="57150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7158" y="1187536"/>
            <a:ext cx="7286676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Notación: </a:t>
            </a:r>
            <a:r>
              <a:rPr lang="es-ES_tradn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(</a:t>
            </a:r>
            <a:r>
              <a:rPr lang="es-ES_tradn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- ∞, ∞</a:t>
            </a:r>
            <a:r>
              <a:rPr lang="es-ES_tradn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r>
              <a:rPr lang="es-ES_tradn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= { </a:t>
            </a:r>
            <a:r>
              <a:rPr lang="es-ES_tradnl" sz="3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x|x</a:t>
            </a:r>
            <a:r>
              <a:rPr lang="es-ES_tradn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az-Cyrl-AZ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Є</a:t>
            </a:r>
            <a:r>
              <a:rPr lang="es-ES_tradnl" sz="3600" dirty="0" smtClean="0">
                <a:solidFill>
                  <a:schemeClr val="tx1"/>
                </a:solidFill>
                <a:latin typeface="Algerian"/>
                <a:cs typeface="Arial" pitchFamily="34" charset="0"/>
                <a:sym typeface="Wingdings" pitchFamily="2" charset="2"/>
              </a:rPr>
              <a:t> </a:t>
            </a:r>
            <a:r>
              <a:rPr lang="es-ES_tradn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R } </a:t>
            </a:r>
            <a:r>
              <a:rPr lang="es-ES_tradn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714348" y="4000504"/>
            <a:ext cx="657229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7429520" y="335756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latin typeface="Algerian" pitchFamily="82" charset="0"/>
              </a:rPr>
              <a:t>R</a:t>
            </a:r>
            <a:endParaRPr lang="es-ES" sz="4400" dirty="0">
              <a:latin typeface="Algerian" pitchFamily="82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3929058" y="292893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32 Conector recto de flecha"/>
          <p:cNvCxnSpPr/>
          <p:nvPr/>
        </p:nvCxnSpPr>
        <p:spPr>
          <a:xfrm>
            <a:off x="2714612" y="3643314"/>
            <a:ext cx="292895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1500166" y="2857496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>
                <a:latin typeface="Arial" pitchFamily="34" charset="0"/>
                <a:cs typeface="Arial" pitchFamily="34" charset="0"/>
              </a:rPr>
              <a:t>- ∞</a:t>
            </a:r>
            <a:endParaRPr lang="es-ES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5857884" y="2857496"/>
            <a:ext cx="1143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s-ES" sz="5400" dirty="0" smtClean="0">
                <a:latin typeface="Arial" pitchFamily="34" charset="0"/>
                <a:cs typeface="Arial" pitchFamily="34" charset="0"/>
              </a:rPr>
              <a:t>∞</a:t>
            </a:r>
            <a:endParaRPr lang="es-ES" sz="5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36 Conector recto"/>
          <p:cNvCxnSpPr/>
          <p:nvPr/>
        </p:nvCxnSpPr>
        <p:spPr>
          <a:xfrm rot="5400000">
            <a:off x="3714744" y="4286256"/>
            <a:ext cx="857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3857620" y="464344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 0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00050" y="285728"/>
            <a:ext cx="6500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Intervalo infinito</a:t>
            </a:r>
            <a:endParaRPr lang="es-MX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66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399018" y="956251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418773" y="258236"/>
            <a:ext cx="4604073" cy="10995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Escribir los siguientes intervalos en forma de conjunto</a:t>
            </a:r>
            <a:r>
              <a:rPr lang="es-ES_trad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y representarlos gráficamente: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120824" y="1663446"/>
            <a:ext cx="8139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1).- (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es-ES_tradnl" sz="2800" b="1" i="1" dirty="0" smtClean="0">
                <a:latin typeface="Arial" pitchFamily="34" charset="0"/>
                <a:cs typeface="Arial" pitchFamily="34" charset="0"/>
              </a:rPr>
              <a:t>)=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{</a:t>
            </a:r>
            <a:r>
              <a:rPr lang="es-ES_tradnl" sz="2800" b="1" dirty="0" err="1" smtClean="0">
                <a:latin typeface="Arial" pitchFamily="34" charset="0"/>
                <a:cs typeface="Arial" pitchFamily="34" charset="0"/>
              </a:rPr>
              <a:t>x|x</a:t>
            </a:r>
            <a:r>
              <a:rPr lang="es-ES_tradnl" sz="2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</a:t>
            </a:r>
            <a:r>
              <a:rPr lang="es-ES_tradnl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r>
              <a:rPr lang="es-ES_tradnl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s-ES_tradnl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∧</a:t>
            </a:r>
            <a:r>
              <a:rPr lang="es-ES_tradnl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s-ES_tradnl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r>
              <a:rPr lang="es-ES_tradnl" sz="2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</a:t>
            </a:r>
            <a:r>
              <a:rPr lang="es-ES_tradnl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}  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 (5, 7)= {</a:t>
            </a:r>
            <a:r>
              <a:rPr lang="es-ES_tradnl" sz="2800" b="1" dirty="0" err="1" smtClean="0">
                <a:latin typeface="Arial" pitchFamily="34" charset="0"/>
                <a:cs typeface="Arial" pitchFamily="34" charset="0"/>
              </a:rPr>
              <a:t>x|x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∊</a:t>
            </a:r>
            <a:r>
              <a:rPr lang="es-ES_tradnl" sz="2800" b="1" dirty="0" smtClean="0">
                <a:latin typeface="Algerian" panose="04020705040A02060702" pitchFamily="8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 </a:t>
            </a:r>
            <a:r>
              <a:rPr lang="es-ES_tradnl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∧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s-ES_tradnl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&lt;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s-ES_tradnl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&lt;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7}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7" t="27090" r="14767" b="36255"/>
          <a:stretch/>
        </p:blipFill>
        <p:spPr>
          <a:xfrm>
            <a:off x="128527" y="2274145"/>
            <a:ext cx="7787398" cy="104784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96970" y="542284"/>
            <a:ext cx="3178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</a:t>
            </a:r>
            <a:endParaRPr lang="es-MX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ector recto 18"/>
          <p:cNvCxnSpPr>
            <a:endCxn id="10" idx="2"/>
          </p:cNvCxnSpPr>
          <p:nvPr/>
        </p:nvCxnSpPr>
        <p:spPr>
          <a:xfrm>
            <a:off x="5069818" y="2676257"/>
            <a:ext cx="1625910" cy="9619"/>
          </a:xfrm>
          <a:prstGeom prst="line">
            <a:avLst/>
          </a:prstGeom>
          <a:ln w="76200">
            <a:solidFill>
              <a:srgbClr val="38F2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58954" y="2288068"/>
            <a:ext cx="683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-∞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7675447" y="2303744"/>
            <a:ext cx="7655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+∞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771130" y="213827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28527" y="4146964"/>
            <a:ext cx="5099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2).- [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)= {</a:t>
            </a:r>
            <a:r>
              <a:rPr lang="es-MX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∊ </a:t>
            </a:r>
            <a:r>
              <a:rPr lang="es-MX" sz="2800" dirty="0" smtClean="0">
                <a:latin typeface="Algerian" panose="04020705040A02060702" pitchFamily="82" charset="0"/>
                <a:ea typeface="Arial Unicode MS" panose="020B0604020202020204" pitchFamily="34" charset="-128"/>
                <a:cs typeface="Arial" panose="020B0604020202020204" pitchFamily="34" charset="0"/>
              </a:rPr>
              <a:t>R </a:t>
            </a:r>
            <a:r>
              <a:rPr lang="es-MX" sz="28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∧ 0 </a:t>
            </a:r>
            <a:r>
              <a:rPr lang="es-MX" sz="2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≤</a:t>
            </a:r>
            <a:r>
              <a:rPr lang="es-MX" sz="28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x </a:t>
            </a:r>
            <a:r>
              <a:rPr lang="es-MX" sz="2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&lt;</a:t>
            </a:r>
            <a:r>
              <a:rPr lang="es-MX" sz="28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7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11" t="35855" r="16989" b="36655"/>
          <a:stretch/>
        </p:blipFill>
        <p:spPr>
          <a:xfrm>
            <a:off x="112349" y="4865348"/>
            <a:ext cx="7787398" cy="940593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105450" y="4687447"/>
            <a:ext cx="452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-∞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7455267" y="4697073"/>
            <a:ext cx="5164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+∞</a:t>
            </a:r>
          </a:p>
        </p:txBody>
      </p:sp>
      <p:cxnSp>
        <p:nvCxnSpPr>
          <p:cNvPr id="27" name="Conector recto 26"/>
          <p:cNvCxnSpPr/>
          <p:nvPr/>
        </p:nvCxnSpPr>
        <p:spPr>
          <a:xfrm>
            <a:off x="1546310" y="5067898"/>
            <a:ext cx="5832648" cy="19659"/>
          </a:xfrm>
          <a:prstGeom prst="line">
            <a:avLst/>
          </a:prstGeom>
          <a:ln w="76200">
            <a:solidFill>
              <a:srgbClr val="38F2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uadroTexto 47"/>
          <p:cNvSpPr txBox="1"/>
          <p:nvPr/>
        </p:nvSpPr>
        <p:spPr>
          <a:xfrm>
            <a:off x="4287439" y="4572222"/>
            <a:ext cx="498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onector 20"/>
          <p:cNvSpPr/>
          <p:nvPr/>
        </p:nvSpPr>
        <p:spPr>
          <a:xfrm flipV="1">
            <a:off x="4975860" y="2609022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onector 9"/>
          <p:cNvSpPr/>
          <p:nvPr/>
        </p:nvSpPr>
        <p:spPr>
          <a:xfrm flipV="1">
            <a:off x="6695728" y="2609022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2" name="Conector 41"/>
          <p:cNvSpPr/>
          <p:nvPr/>
        </p:nvSpPr>
        <p:spPr>
          <a:xfrm flipV="1">
            <a:off x="1437826" y="4991044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6" name="Conector 45"/>
          <p:cNvSpPr/>
          <p:nvPr/>
        </p:nvSpPr>
        <p:spPr>
          <a:xfrm flipV="1">
            <a:off x="7169628" y="5003357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" name="Rectángulo 51"/>
          <p:cNvSpPr/>
          <p:nvPr/>
        </p:nvSpPr>
        <p:spPr>
          <a:xfrm>
            <a:off x="141661" y="1244749"/>
            <a:ext cx="2488036" cy="3984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INTERVALO ABIERTO</a:t>
            </a:r>
            <a:endParaRPr lang="es-MX" b="1" dirty="0"/>
          </a:p>
        </p:txBody>
      </p:sp>
      <p:sp>
        <p:nvSpPr>
          <p:cNvPr id="53" name="Rectángulo 52"/>
          <p:cNvSpPr/>
          <p:nvPr/>
        </p:nvSpPr>
        <p:spPr>
          <a:xfrm>
            <a:off x="130557" y="3760652"/>
            <a:ext cx="5492436" cy="3984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INTERVALO MIXTO, SEMIABIERTO O SEMICERRADO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7438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399018" y="956251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472140" y="112072"/>
            <a:ext cx="4449389" cy="10524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Escribir los siguientes intervalos en forma de conjunto</a:t>
            </a:r>
            <a:r>
              <a:rPr lang="es-ES_trad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y representarlos gráficamente: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192407" y="1855444"/>
            <a:ext cx="4291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>
                <a:latin typeface="Arial" pitchFamily="34" charset="0"/>
                <a:cs typeface="Arial" pitchFamily="34" charset="0"/>
              </a:rPr>
              <a:t>3</a:t>
            </a:r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).- (</a:t>
            </a:r>
            <a:r>
              <a:rPr lang="es-ES_tradnl" sz="2800" b="1" dirty="0">
                <a:latin typeface="Arial" pitchFamily="34" charset="0"/>
                <a:cs typeface="Arial" pitchFamily="34" charset="0"/>
              </a:rPr>
              <a:t>∞</a:t>
            </a:r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-8</a:t>
            </a:r>
            <a:r>
              <a:rPr lang="es-ES_tradnl" sz="2800" dirty="0">
                <a:latin typeface="Arial" pitchFamily="34" charset="0"/>
                <a:cs typeface="Arial" pitchFamily="34" charset="0"/>
              </a:rPr>
              <a:t>]</a:t>
            </a:r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{</a:t>
            </a:r>
            <a:r>
              <a:rPr lang="es-ES_tradnl" sz="2800" b="1" dirty="0" smtClean="0">
                <a:latin typeface="Arial" panose="020B0604020202020204" pitchFamily="34" charset="0"/>
                <a:cs typeface="Arial" pitchFamily="34" charset="0"/>
              </a:rPr>
              <a:t>x </a:t>
            </a:r>
            <a:r>
              <a:rPr lang="es-ES_tradnl" sz="2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∊ </a:t>
            </a:r>
            <a:r>
              <a:rPr lang="es-ES_tradnl" sz="2800" b="1" dirty="0" smtClean="0">
                <a:latin typeface="Algerian" panose="04020705040A02060702" pitchFamily="8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 </a:t>
            </a: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| x </a:t>
            </a:r>
            <a:r>
              <a:rPr lang="es-ES_tradnl" sz="2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≤ -8</a:t>
            </a:r>
            <a:r>
              <a:rPr lang="es-ES_tradnl" sz="28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}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45995" y="496562"/>
            <a:ext cx="2923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</a:t>
            </a:r>
            <a:endParaRPr lang="es-MX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85101" y="2286581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latin typeface="Arial" pitchFamily="34" charset="0"/>
                <a:cs typeface="Arial" pitchFamily="34" charset="0"/>
              </a:rPr>
              <a:t>x</a:t>
            </a:r>
            <a:endParaRPr lang="es-E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28526" y="4146964"/>
            <a:ext cx="6099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4).-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[-5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3]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{</a:t>
            </a:r>
            <a:r>
              <a:rPr lang="es-MX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∊</a:t>
            </a:r>
            <a:r>
              <a:rPr lang="es-MX" sz="2800" dirty="0" smtClean="0">
                <a:latin typeface="Algerian" panose="04020705040A02060702" pitchFamily="8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</a:t>
            </a:r>
            <a:r>
              <a:rPr lang="es-MX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∧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-5/2 </a:t>
            </a:r>
            <a:r>
              <a:rPr lang="es-MX" sz="28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≤ x ≤</a:t>
            </a:r>
            <a:r>
              <a:rPr lang="es-MX" sz="28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1/3]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139307" y="1392472"/>
            <a:ext cx="3998291" cy="3984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INTERVALO DE LONGITUD INFINITA</a:t>
            </a:r>
            <a:endParaRPr lang="es-MX" b="1" dirty="0"/>
          </a:p>
        </p:txBody>
      </p:sp>
      <p:sp>
        <p:nvSpPr>
          <p:cNvPr id="53" name="Rectángulo 52"/>
          <p:cNvSpPr/>
          <p:nvPr/>
        </p:nvSpPr>
        <p:spPr>
          <a:xfrm>
            <a:off x="112349" y="3674173"/>
            <a:ext cx="5492436" cy="3984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INTERVALO CERRADO</a:t>
            </a:r>
            <a:endParaRPr lang="es-MX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" r="43329" b="17225"/>
          <a:stretch/>
        </p:blipFill>
        <p:spPr>
          <a:xfrm>
            <a:off x="117941" y="2538818"/>
            <a:ext cx="7912800" cy="646513"/>
          </a:xfrm>
          <a:prstGeom prst="rect">
            <a:avLst/>
          </a:prstGeom>
        </p:spPr>
      </p:pic>
      <p:sp>
        <p:nvSpPr>
          <p:cNvPr id="35" name="34 Rectángulo"/>
          <p:cNvSpPr/>
          <p:nvPr/>
        </p:nvSpPr>
        <p:spPr>
          <a:xfrm>
            <a:off x="7633468" y="2452375"/>
            <a:ext cx="7655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+∞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105450" y="2394398"/>
            <a:ext cx="683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-∞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Conector recto de flecha 13"/>
          <p:cNvCxnSpPr/>
          <p:nvPr/>
        </p:nvCxnSpPr>
        <p:spPr>
          <a:xfrm flipH="1">
            <a:off x="74827" y="2907251"/>
            <a:ext cx="1789763" cy="1"/>
          </a:xfrm>
          <a:prstGeom prst="straightConnector1">
            <a:avLst/>
          </a:prstGeom>
          <a:ln w="76200">
            <a:solidFill>
              <a:srgbClr val="38F2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ector 20"/>
          <p:cNvSpPr/>
          <p:nvPr/>
        </p:nvSpPr>
        <p:spPr>
          <a:xfrm flipV="1">
            <a:off x="1792582" y="2835462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41" t="27091" r="39835" b="27091"/>
          <a:stretch/>
        </p:blipFill>
        <p:spPr>
          <a:xfrm>
            <a:off x="236895" y="4941317"/>
            <a:ext cx="7779348" cy="908058"/>
          </a:xfrm>
          <a:prstGeom prst="rect">
            <a:avLst/>
          </a:prstGeom>
        </p:spPr>
      </p:pic>
      <p:cxnSp>
        <p:nvCxnSpPr>
          <p:cNvPr id="27" name="Conector recto 26"/>
          <p:cNvCxnSpPr/>
          <p:nvPr/>
        </p:nvCxnSpPr>
        <p:spPr>
          <a:xfrm flipV="1">
            <a:off x="1472656" y="5236996"/>
            <a:ext cx="3370113" cy="36860"/>
          </a:xfrm>
          <a:prstGeom prst="line">
            <a:avLst/>
          </a:prstGeom>
          <a:ln w="76200">
            <a:solidFill>
              <a:srgbClr val="38F2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onector 45"/>
          <p:cNvSpPr/>
          <p:nvPr/>
        </p:nvSpPr>
        <p:spPr>
          <a:xfrm flipV="1">
            <a:off x="4803031" y="5136440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2" name="Conector 41"/>
          <p:cNvSpPr/>
          <p:nvPr/>
        </p:nvSpPr>
        <p:spPr>
          <a:xfrm flipV="1">
            <a:off x="1465937" y="5148291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8" name="CuadroTexto 47"/>
          <p:cNvSpPr txBox="1"/>
          <p:nvPr/>
        </p:nvSpPr>
        <p:spPr>
          <a:xfrm>
            <a:off x="2837426" y="4675096"/>
            <a:ext cx="498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Conector recto 30"/>
          <p:cNvCxnSpPr/>
          <p:nvPr/>
        </p:nvCxnSpPr>
        <p:spPr>
          <a:xfrm>
            <a:off x="2710465" y="5087557"/>
            <a:ext cx="0" cy="321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3923928" y="5064295"/>
            <a:ext cx="0" cy="321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1450987" y="5076145"/>
            <a:ext cx="0" cy="321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4940370" y="5076145"/>
            <a:ext cx="0" cy="344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5364088" y="5076145"/>
            <a:ext cx="0" cy="321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/>
              <p:cNvSpPr txBox="1"/>
              <p:nvPr/>
            </p:nvSpPr>
            <p:spPr>
              <a:xfrm>
                <a:off x="1048357" y="5439388"/>
                <a:ext cx="509632" cy="67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1" i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MX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000" b="1" i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s-MX" sz="20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s-MX" sz="2000" b="1" dirty="0"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</mc:Choice>
        <mc:Fallback xmlns="">
          <p:sp>
            <p:nvSpPr>
              <p:cNvPr id="33" name="CuadroTex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357" y="5439388"/>
                <a:ext cx="509632" cy="674800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/>
              <p:cNvSpPr txBox="1"/>
              <p:nvPr/>
            </p:nvSpPr>
            <p:spPr>
              <a:xfrm>
                <a:off x="4662717" y="5392941"/>
                <a:ext cx="521319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000" b="1" i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s-MX" sz="2000" b="1" i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s-MX" sz="2000" b="1" dirty="0"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</mc:Choice>
        <mc:Fallback xmlns="">
          <p:sp>
            <p:nvSpPr>
              <p:cNvPr id="36" name="CuadroTex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717" y="5392941"/>
                <a:ext cx="521319" cy="670568"/>
              </a:xfrm>
              <a:prstGeom prst="rect">
                <a:avLst/>
              </a:prstGeom>
              <a:blipFill rotWithShape="0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ángulo 23"/>
          <p:cNvSpPr/>
          <p:nvPr/>
        </p:nvSpPr>
        <p:spPr>
          <a:xfrm>
            <a:off x="148502" y="4905104"/>
            <a:ext cx="452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-∞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7483036" y="4890038"/>
            <a:ext cx="5164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+∞</a:t>
            </a:r>
          </a:p>
        </p:txBody>
      </p:sp>
      <p:cxnSp>
        <p:nvCxnSpPr>
          <p:cNvPr id="49" name="Conector recto 48"/>
          <p:cNvCxnSpPr/>
          <p:nvPr/>
        </p:nvCxnSpPr>
        <p:spPr>
          <a:xfrm flipV="1">
            <a:off x="1786336" y="2626138"/>
            <a:ext cx="1" cy="6597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02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399018" y="956251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05449" y="112072"/>
            <a:ext cx="7910793" cy="8895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EJERCICIOS. Escribir los siguientes intervalos en forma de conjunto</a:t>
            </a:r>
            <a:r>
              <a:rPr lang="es-ES_trad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y representarlos gráficamente: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37 CuadroTexto"/>
              <p:cNvSpPr txBox="1"/>
              <p:nvPr/>
            </p:nvSpPr>
            <p:spPr>
              <a:xfrm>
                <a:off x="350321" y="3372833"/>
                <a:ext cx="4797743" cy="5837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2800" dirty="0" smtClean="0"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s-ES_tradnl" sz="2800" b="1" dirty="0">
                    <a:latin typeface="Arial" pitchFamily="34" charset="0"/>
                    <a:cs typeface="Arial" pitchFamily="34" charset="0"/>
                  </a:rPr>
                  <a:t>∞</a:t>
                </a:r>
                <a:r>
                  <a:rPr lang="es-ES_tradnl" sz="2800" dirty="0" smtClean="0">
                    <a:latin typeface="Arial" pitchFamily="34" charset="0"/>
                    <a:cs typeface="Arial" pitchFamily="34" charset="0"/>
                  </a:rPr>
                  <a:t>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_tradnl" sz="280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s-ES_tradnl" sz="2800" dirty="0" smtClean="0">
                    <a:latin typeface="Arial" pitchFamily="34" charset="0"/>
                    <a:cs typeface="Arial" pitchFamily="34" charset="0"/>
                  </a:rPr>
                  <a:t> )=</a:t>
                </a:r>
                <a:r>
                  <a:rPr lang="es-ES_tradnl" sz="28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_tradnl" sz="2800" dirty="0">
                    <a:latin typeface="Arial" pitchFamily="34" charset="0"/>
                    <a:cs typeface="Arial" pitchFamily="34" charset="0"/>
                  </a:rPr>
                  <a:t>{</a:t>
                </a:r>
                <a:r>
                  <a:rPr lang="es-ES_tradnl" sz="2800" dirty="0" err="1" smtClean="0">
                    <a:latin typeface="Arial" panose="020B0604020202020204" pitchFamily="34" charset="0"/>
                    <a:cs typeface="Arial" pitchFamily="34" charset="0"/>
                  </a:rPr>
                  <a:t>x</a:t>
                </a:r>
                <a:r>
                  <a:rPr lang="es-ES_tradnl" sz="2800" dirty="0" err="1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∊</a:t>
                </a:r>
                <a:r>
                  <a:rPr lang="es-ES_tradnl" sz="2800" dirty="0" err="1" smtClean="0">
                    <a:latin typeface="Algerian" panose="04020705040A02060702" pitchFamily="82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</a:t>
                </a:r>
                <a:r>
                  <a:rPr lang="es-ES_tradnl" sz="2800" dirty="0">
                    <a:latin typeface="Arial" panose="020B0604020202020204" pitchFamily="34" charset="0"/>
                    <a:cs typeface="Arial" pitchFamily="34" charset="0"/>
                  </a:rPr>
                  <a:t> </a:t>
                </a:r>
                <a:r>
                  <a:rPr lang="es-ES_tradnl" sz="2800" dirty="0" smtClean="0">
                    <a:latin typeface="Arial" panose="020B0604020202020204" pitchFamily="34" charset="0"/>
                    <a:cs typeface="Arial" pitchFamily="34" charset="0"/>
                  </a:rPr>
                  <a:t>| x</a:t>
                </a:r>
                <a:r>
                  <a:rPr lang="es-ES_tradnl" sz="2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&lt;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_tradnl" sz="28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radPr>
                      <m:deg/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3</m:t>
                        </m:r>
                      </m:e>
                    </m:rad>
                  </m:oMath>
                </a14:m>
                <a:r>
                  <a:rPr lang="es-ES_tradnl" sz="2800" dirty="0" smtClean="0">
                    <a:latin typeface="Arial" panose="020B0604020202020204" pitchFamily="34" charset="0"/>
                    <a:ea typeface="Arial Unicode MS" panose="020B0604020202020204" pitchFamily="34" charset="-128"/>
                    <a:cs typeface="Arial" panose="020B0604020202020204" pitchFamily="34" charset="0"/>
                  </a:rPr>
                  <a:t>}</a:t>
                </a:r>
                <a:endParaRPr lang="es-ES" sz="2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8" name="3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21" y="3372833"/>
                <a:ext cx="4797743" cy="583750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l="-508" t="-4167" b="-25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ángulo 51"/>
          <p:cNvSpPr/>
          <p:nvPr/>
        </p:nvSpPr>
        <p:spPr>
          <a:xfrm>
            <a:off x="192407" y="2283498"/>
            <a:ext cx="7860217" cy="6544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Tipo de intervalo</a:t>
            </a:r>
            <a:r>
              <a:rPr lang="es-MX" b="1" dirty="0" smtClean="0"/>
              <a:t>:______________________________________</a:t>
            </a:r>
            <a:endParaRPr lang="es-MX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" r="43329" b="17225"/>
          <a:stretch/>
        </p:blipFill>
        <p:spPr>
          <a:xfrm>
            <a:off x="192407" y="4817319"/>
            <a:ext cx="7912800" cy="765125"/>
          </a:xfrm>
          <a:prstGeom prst="rect">
            <a:avLst/>
          </a:prstGeom>
        </p:spPr>
      </p:pic>
      <p:sp>
        <p:nvSpPr>
          <p:cNvPr id="35" name="34 Rectángulo"/>
          <p:cNvSpPr/>
          <p:nvPr/>
        </p:nvSpPr>
        <p:spPr>
          <a:xfrm>
            <a:off x="7649133" y="4601926"/>
            <a:ext cx="7655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+∞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105449" y="4617264"/>
            <a:ext cx="683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-∞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5"/>
              <p:cNvSpPr/>
              <p:nvPr/>
            </p:nvSpPr>
            <p:spPr>
              <a:xfrm>
                <a:off x="2924670" y="1269555"/>
                <a:ext cx="3159497" cy="70652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4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a). (∞,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4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4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r>
                      <a:rPr lang="es-MX" sz="4000" b="0" i="1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endParaRPr lang="es-MX" sz="4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4670" y="1269555"/>
                <a:ext cx="3159497" cy="706524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t="-7317" b="-3577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981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443248" y="2209045"/>
            <a:ext cx="7513127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4255" y="219169"/>
            <a:ext cx="3250704" cy="1289964"/>
          </a:xfrm>
        </p:spPr>
        <p:txBody>
          <a:bodyPr>
            <a:normAutofit/>
          </a:bodyPr>
          <a:lstStyle/>
          <a:p>
            <a:r>
              <a:rPr lang="es-MX" dirty="0" smtClean="0"/>
              <a:t>Conjuntos </a:t>
            </a:r>
            <a:br>
              <a:rPr lang="es-MX" dirty="0" smtClean="0"/>
            </a:br>
            <a:r>
              <a:rPr lang="es-MX" dirty="0" smtClean="0"/>
              <a:t>numéricos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3140968"/>
          <a:ext cx="7239000" cy="3315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515816" y="547651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1,2,3,4,5,6,..} </a:t>
            </a:r>
            <a:endParaRPr lang="es-MX" dirty="0"/>
          </a:p>
        </p:txBody>
      </p:sp>
      <p:sp>
        <p:nvSpPr>
          <p:cNvPr id="3" name="Elipse 2"/>
          <p:cNvSpPr/>
          <p:nvPr/>
        </p:nvSpPr>
        <p:spPr>
          <a:xfrm>
            <a:off x="6124580" y="4945237"/>
            <a:ext cx="1656184" cy="119614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6742926" y="5015775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n w="3175">
                  <a:solidFill>
                    <a:schemeClr val="tx1"/>
                  </a:solidFill>
                </a:ln>
                <a:latin typeface="Algerian" panose="04020705040A02060702" pitchFamily="82" charset="0"/>
              </a:rPr>
              <a:t>I</a:t>
            </a:r>
            <a:endParaRPr lang="es-MX" sz="4000" dirty="0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92558" y="1506980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 smtClean="0">
                <a:latin typeface="Algerian" panose="04020705040A02060702" pitchFamily="82" charset="0"/>
              </a:rPr>
              <a:t>R</a:t>
            </a:r>
            <a:endParaRPr lang="es-MX" sz="44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983757" y="5476518"/>
            <a:ext cx="1722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[…,-3,-2,-1, 0,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1487813" y="3660017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[x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|x =a/b donde a˄ b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lgerian" panose="04020705040A02060702" pitchFamily="82" charset="0"/>
                <a:cs typeface="Arial" panose="020B0604020202020204" pitchFamily="34" charset="0"/>
              </a:rPr>
              <a:t>z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con b≠0</a:t>
            </a:r>
            <a:r>
              <a:rPr lang="es-MX" dirty="0" smtClean="0"/>
              <a:t>]</a:t>
            </a:r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114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619672" y="4496674"/>
            <a:ext cx="368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[x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|x = a-b donde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a˄b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Algerian" panose="04020705040A02060702" pitchFamily="82" charset="0"/>
                <a:cs typeface="Arial" panose="020B0604020202020204" pitchFamily="34" charset="0"/>
              </a:rPr>
              <a:t>Z</a:t>
            </a:r>
            <a:r>
              <a:rPr lang="es-MX" dirty="0" smtClean="0"/>
              <a:t>]</a:t>
            </a:r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258" y="5551359"/>
            <a:ext cx="464601" cy="387375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3347864" y="129262"/>
            <a:ext cx="4645857" cy="207978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3614575" y="164385"/>
            <a:ext cx="38484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Naturales    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N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Enteros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         N</a:t>
            </a:r>
            <a:r>
              <a:rPr lang="es-MX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</a:t>
            </a:r>
            <a:r>
              <a:rPr lang="el-GR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z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Racionales 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 N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z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q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Irracionales    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q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 i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Reales     =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     Q </a:t>
            </a:r>
            <a:r>
              <a:rPr lang="es-MX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2400" dirty="0" smtClean="0">
                <a:solidFill>
                  <a:schemeClr val="bg1"/>
                </a:solidFill>
                <a:latin typeface="Algerian" panose="04020705040A02060702" pitchFamily="82" charset="0"/>
                <a:cs typeface="Arial" panose="020B0604020202020204" pitchFamily="34" charset="0"/>
              </a:rPr>
              <a:t>I </a:t>
            </a:r>
          </a:p>
        </p:txBody>
      </p:sp>
      <p:cxnSp>
        <p:nvCxnSpPr>
          <p:cNvPr id="19" name="Conector recto 18"/>
          <p:cNvCxnSpPr/>
          <p:nvPr/>
        </p:nvCxnSpPr>
        <p:spPr>
          <a:xfrm flipH="1">
            <a:off x="6372200" y="1352955"/>
            <a:ext cx="72008" cy="312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Elipse 4"/>
          <p:cNvSpPr/>
          <p:nvPr/>
        </p:nvSpPr>
        <p:spPr>
          <a:xfrm>
            <a:off x="3587432" y="1937072"/>
            <a:ext cx="1969134" cy="497309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284480" tIns="284480" rIns="284480" bIns="284480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4000" b="0" kern="1200" dirty="0"/>
          </a:p>
        </p:txBody>
      </p:sp>
    </p:spTree>
    <p:extLst>
      <p:ext uri="{BB962C8B-B14F-4D97-AF65-F5344CB8AC3E}">
        <p14:creationId xmlns:p14="http://schemas.microsoft.com/office/powerpoint/2010/main" val="140387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426093" y="909263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05449" y="112072"/>
            <a:ext cx="7910793" cy="8895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EJERCICIOS. </a:t>
            </a:r>
            <a:r>
              <a:rPr lang="es-ES_tradnl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Solución</a:t>
            </a:r>
            <a:endParaRPr lang="es-ES_tradnl" sz="72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37 CuadroTexto"/>
              <p:cNvSpPr txBox="1"/>
              <p:nvPr/>
            </p:nvSpPr>
            <p:spPr>
              <a:xfrm>
                <a:off x="353961" y="3372833"/>
                <a:ext cx="7803477" cy="5837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_tradnl" sz="2800" dirty="0" smtClean="0">
                    <a:latin typeface="Arial" pitchFamily="34" charset="0"/>
                    <a:cs typeface="Arial" pitchFamily="34" charset="0"/>
                  </a:rPr>
                  <a:t>(-</a:t>
                </a:r>
                <a:r>
                  <a:rPr lang="es-ES_tradnl" sz="2800" b="1" dirty="0" smtClean="0">
                    <a:latin typeface="Arial" pitchFamily="34" charset="0"/>
                    <a:cs typeface="Arial" pitchFamily="34" charset="0"/>
                  </a:rPr>
                  <a:t>∞</a:t>
                </a:r>
                <a:r>
                  <a:rPr lang="es-ES_tradnl" sz="2800" dirty="0" smtClean="0">
                    <a:latin typeface="Arial" pitchFamily="34" charset="0"/>
                    <a:cs typeface="Arial" pitchFamily="34" charset="0"/>
                  </a:rPr>
                  <a:t>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_tradnl" sz="280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s-ES_tradnl" sz="2800" dirty="0" smtClean="0">
                    <a:latin typeface="Arial" pitchFamily="34" charset="0"/>
                    <a:cs typeface="Arial" pitchFamily="34" charset="0"/>
                  </a:rPr>
                  <a:t> )=</a:t>
                </a:r>
                <a:r>
                  <a:rPr lang="es-ES_tradnl" sz="28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_tradnl" sz="2800" dirty="0" smtClean="0">
                    <a:latin typeface="Arial" pitchFamily="34" charset="0"/>
                    <a:cs typeface="Arial" pitchFamily="34" charset="0"/>
                  </a:rPr>
                  <a:t>{ x </a:t>
                </a:r>
                <a:r>
                  <a:rPr lang="es-ES_tradnl" sz="2800" dirty="0">
                    <a:latin typeface="Arial" panose="020B0604020202020204" pitchFamily="34" charset="0"/>
                    <a:ea typeface="Arial Unicode MS" panose="020B0604020202020204" pitchFamily="34" charset="-128"/>
                    <a:cs typeface="Arial" panose="020B0604020202020204" pitchFamily="34" charset="0"/>
                  </a:rPr>
                  <a:t>∊</a:t>
                </a:r>
                <a:r>
                  <a:rPr lang="es-ES_tradnl" sz="2800" dirty="0" smtClean="0">
                    <a:latin typeface="Arial" panose="020B0604020202020204" pitchFamily="34" charset="0"/>
                    <a:ea typeface="Arial Unicode MS" panose="020B0604020202020204" pitchFamily="34" charset="-128"/>
                    <a:cs typeface="Arial" panose="020B0604020202020204" pitchFamily="34" charset="0"/>
                  </a:rPr>
                  <a:t> </a:t>
                </a:r>
                <a:r>
                  <a:rPr lang="es-ES_tradnl" sz="2800" dirty="0" smtClean="0">
                    <a:latin typeface="Algerian" panose="04020705040A02060702" pitchFamily="82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</a:t>
                </a:r>
                <a:r>
                  <a:rPr lang="es-ES_tradnl" sz="2800" dirty="0" smtClean="0">
                    <a:latin typeface="Arial" panose="020B0604020202020204" pitchFamily="34" charset="0"/>
                    <a:ea typeface="Arial Unicode MS" panose="020B0604020202020204" pitchFamily="34" charset="-128"/>
                    <a:cs typeface="Arial" panose="020B0604020202020204" pitchFamily="34" charset="0"/>
                  </a:rPr>
                  <a:t>| x&lt;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_tradnl" sz="28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radPr>
                      <m:deg/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3</m:t>
                        </m:r>
                      </m:e>
                    </m:rad>
                  </m:oMath>
                </a14:m>
                <a:r>
                  <a:rPr lang="es-ES_tradnl" sz="2800" dirty="0" smtClean="0">
                    <a:latin typeface="Arial" panose="020B0604020202020204" pitchFamily="34" charset="0"/>
                    <a:ea typeface="Arial Unicode MS" panose="020B0604020202020204" pitchFamily="34" charset="-128"/>
                    <a:cs typeface="Arial" panose="020B0604020202020204" pitchFamily="34" charset="0"/>
                  </a:rPr>
                  <a:t>}    =    {</a:t>
                </a:r>
                <a:r>
                  <a:rPr lang="es-ES_tradnl" sz="2800" dirty="0" err="1" smtClean="0">
                    <a:latin typeface="Arial" panose="020B0604020202020204" pitchFamily="34" charset="0"/>
                    <a:ea typeface="Arial Unicode MS" panose="020B0604020202020204" pitchFamily="34" charset="-128"/>
                    <a:cs typeface="Arial" panose="020B0604020202020204" pitchFamily="34" charset="0"/>
                  </a:rPr>
                  <a:t>x|x</a:t>
                </a:r>
                <a:r>
                  <a:rPr lang="es-ES_tradnl" sz="2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&lt;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_tradnl" sz="280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radPr>
                      <m:deg/>
                      <m:e>
                        <m:r>
                          <a:rPr lang="es-MX" sz="2800" b="0" i="1" smtClean="0"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3</m:t>
                        </m:r>
                      </m:e>
                    </m:rad>
                  </m:oMath>
                </a14:m>
                <a:r>
                  <a:rPr lang="es-ES_tradnl" sz="2800" dirty="0" smtClean="0">
                    <a:latin typeface="Arial" panose="020B0604020202020204" pitchFamily="34" charset="0"/>
                    <a:ea typeface="Arial Unicode MS" panose="020B0604020202020204" pitchFamily="34" charset="-128"/>
                    <a:cs typeface="Arial" panose="020B0604020202020204" pitchFamily="34" charset="0"/>
                  </a:rPr>
                  <a:t>}</a:t>
                </a:r>
                <a:endParaRPr lang="es-ES" sz="2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8" name="37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961" y="3372833"/>
                <a:ext cx="7803477" cy="583750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l="-1563" t="-4167" b="-25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ángulo 51"/>
          <p:cNvSpPr/>
          <p:nvPr/>
        </p:nvSpPr>
        <p:spPr>
          <a:xfrm>
            <a:off x="192407" y="2283498"/>
            <a:ext cx="7860217" cy="6544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Tipo de intervalo</a:t>
            </a:r>
            <a:r>
              <a:rPr lang="es-MX" dirty="0" smtClean="0"/>
              <a:t>: 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longitud infinita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7649133" y="4601926"/>
            <a:ext cx="7655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+∞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30" r="38447" b="17225"/>
          <a:stretch/>
        </p:blipFill>
        <p:spPr>
          <a:xfrm>
            <a:off x="192407" y="4337610"/>
            <a:ext cx="7823835" cy="1382266"/>
          </a:xfrm>
          <a:prstGeom prst="rect">
            <a:avLst/>
          </a:prstGeom>
        </p:spPr>
      </p:pic>
      <p:sp>
        <p:nvSpPr>
          <p:cNvPr id="34" name="33 CuadroTexto"/>
          <p:cNvSpPr txBox="1"/>
          <p:nvPr/>
        </p:nvSpPr>
        <p:spPr>
          <a:xfrm>
            <a:off x="314858" y="4147224"/>
            <a:ext cx="683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latin typeface="Arial" pitchFamily="34" charset="0"/>
                <a:cs typeface="Arial" pitchFamily="34" charset="0"/>
              </a:rPr>
              <a:t>-∞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5"/>
              <p:cNvSpPr/>
              <p:nvPr/>
            </p:nvSpPr>
            <p:spPr>
              <a:xfrm>
                <a:off x="2517100" y="1289311"/>
                <a:ext cx="3087489" cy="706524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4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a).  (-∞,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4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4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r>
                      <a:rPr lang="es-MX" sz="4000" b="0" i="1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endParaRPr lang="es-MX" sz="4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7100" y="1289311"/>
                <a:ext cx="3087489" cy="706524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l="-4678" t="-8197" b="-3606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6300192" y="1484784"/>
                <a:ext cx="1716050" cy="51105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MX" dirty="0" smtClean="0"/>
                  <a:t>1.732050</a:t>
                </a:r>
                <a:endParaRPr lang="es-MX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1484784"/>
                <a:ext cx="1716050" cy="511051"/>
              </a:xfrm>
              <a:prstGeom prst="rect">
                <a:avLst/>
              </a:prstGeom>
              <a:blipFill rotWithShape="0">
                <a:blip r:embed="rId6" cstate="print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ector recto 17"/>
          <p:cNvCxnSpPr/>
          <p:nvPr/>
        </p:nvCxnSpPr>
        <p:spPr>
          <a:xfrm flipH="1">
            <a:off x="6444208" y="4279966"/>
            <a:ext cx="13268" cy="1252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ector 11"/>
          <p:cNvSpPr/>
          <p:nvPr/>
        </p:nvSpPr>
        <p:spPr>
          <a:xfrm>
            <a:off x="6457476" y="4920344"/>
            <a:ext cx="174105" cy="167543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6250307" y="4212198"/>
                <a:ext cx="720080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s-MX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s-MX" b="1" i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rad>
                    </m:oMath>
                  </m:oMathPara>
                </a14:m>
                <a:endParaRPr lang="es-MX" b="1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307" y="4212198"/>
                <a:ext cx="720080" cy="401970"/>
              </a:xfrm>
              <a:prstGeom prst="rect">
                <a:avLst/>
              </a:prstGeom>
              <a:blipFill rotWithShape="0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ector recto de flecha 15"/>
          <p:cNvCxnSpPr/>
          <p:nvPr/>
        </p:nvCxnSpPr>
        <p:spPr>
          <a:xfrm flipH="1">
            <a:off x="488357" y="4978783"/>
            <a:ext cx="5936214" cy="475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3" name="Marco 22"/>
          <p:cNvSpPr/>
          <p:nvPr/>
        </p:nvSpPr>
        <p:spPr>
          <a:xfrm>
            <a:off x="542766" y="4617264"/>
            <a:ext cx="6056171" cy="771290"/>
          </a:xfrm>
          <a:prstGeom prst="frame">
            <a:avLst>
              <a:gd name="adj1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47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001056" cy="57152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4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8.4 Operaciones con intervalos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11560" y="1124744"/>
            <a:ext cx="7056784" cy="41764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 smtClean="0"/>
              <a:t>A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∩ 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= { </a:t>
            </a:r>
            <a:r>
              <a:rPr lang="es-MX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ʌ  x </a:t>
            </a: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}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31640" y="2060848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</a:rPr>
              <a:t>A </a:t>
            </a:r>
            <a: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{ </a:t>
            </a:r>
            <a:r>
              <a:rPr lang="es-MX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x|x</a:t>
            </a:r>
            <a: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˅  x </a:t>
            </a:r>
            <a:r>
              <a:rPr lang="el-GR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ϵ</a:t>
            </a:r>
            <a: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}</a:t>
            </a:r>
          </a:p>
        </p:txBody>
      </p:sp>
      <p:sp>
        <p:nvSpPr>
          <p:cNvPr id="6" name="Llamada rectangular 5"/>
          <p:cNvSpPr/>
          <p:nvPr/>
        </p:nvSpPr>
        <p:spPr>
          <a:xfrm>
            <a:off x="5004048" y="1268760"/>
            <a:ext cx="1691680" cy="648072"/>
          </a:xfrm>
          <a:prstGeom prst="wedgeRectCallout">
            <a:avLst>
              <a:gd name="adj1" fmla="val -40885"/>
              <a:gd name="adj2" fmla="val 8980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Disyunción</a:t>
            </a:r>
          </a:p>
          <a:p>
            <a:pPr algn="ctr"/>
            <a:r>
              <a:rPr lang="es-MX" sz="2400" b="1" dirty="0"/>
              <a:t>o</a:t>
            </a:r>
          </a:p>
        </p:txBody>
      </p:sp>
      <p:sp>
        <p:nvSpPr>
          <p:cNvPr id="7" name="Llamada rectangular 6"/>
          <p:cNvSpPr/>
          <p:nvPr/>
        </p:nvSpPr>
        <p:spPr>
          <a:xfrm>
            <a:off x="7079554" y="2083821"/>
            <a:ext cx="1788761" cy="792088"/>
          </a:xfrm>
          <a:prstGeom prst="wedgeRectCallout">
            <a:avLst>
              <a:gd name="adj1" fmla="val -139286"/>
              <a:gd name="adj2" fmla="val 6043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conjunción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11560" y="4782340"/>
            <a:ext cx="7056784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Al operar con intervalos se aplica las definiciones de las operaciones entre  conjuntos, pero el trabajo se realiza en la recta numérica para los números reales.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827584" y="126876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Unión     </a:t>
            </a:r>
            <a:r>
              <a:rPr lang="es-MX" sz="24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∎</a:t>
            </a:r>
            <a:r>
              <a:rPr lang="es-MX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Intersección </a:t>
            </a:r>
            <a:endParaRPr lang="es-MX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echa abajo 9"/>
          <p:cNvSpPr/>
          <p:nvPr/>
        </p:nvSpPr>
        <p:spPr>
          <a:xfrm>
            <a:off x="1691680" y="890141"/>
            <a:ext cx="1224136" cy="411504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24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399913" y="538807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36895" y="805069"/>
            <a:ext cx="7779348" cy="13997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1.- Sea el intervalo 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A= (-5,6] 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y 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B= (-3,7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];</a:t>
            </a:r>
          </a:p>
          <a:p>
            <a:pPr algn="just"/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Hallar A ∩ B</a:t>
            </a:r>
            <a:endParaRPr lang="es-ES_tradnl" sz="6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36895" y="171062"/>
            <a:ext cx="7721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EJERCICIOS: </a:t>
            </a:r>
            <a:r>
              <a:rPr lang="es-MX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con intervalos</a:t>
            </a:r>
            <a:endParaRPr lang="es-MX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23067" y="2668636"/>
            <a:ext cx="7721581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[ -3,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[ -3, 6 ]</a:t>
            </a:r>
          </a:p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 -3,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]</a:t>
            </a:r>
          </a:p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 -3,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) </a:t>
            </a:r>
          </a:p>
          <a:p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s-MX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1356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Conector recto 49"/>
          <p:cNvCxnSpPr/>
          <p:nvPr/>
        </p:nvCxnSpPr>
        <p:spPr>
          <a:xfrm flipH="1" flipV="1">
            <a:off x="1565785" y="2922233"/>
            <a:ext cx="10674" cy="543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399913" y="538807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36895" y="171062"/>
            <a:ext cx="7721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EJERCICIOS: </a:t>
            </a:r>
            <a:r>
              <a:rPr lang="es-MX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con intervalos</a:t>
            </a:r>
            <a:endParaRPr lang="es-MX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onector 20"/>
          <p:cNvSpPr/>
          <p:nvPr/>
        </p:nvSpPr>
        <p:spPr>
          <a:xfrm flipV="1">
            <a:off x="7446123" y="4404105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8" t="29074" r="18244" b="25108"/>
          <a:stretch/>
        </p:blipFill>
        <p:spPr>
          <a:xfrm>
            <a:off x="118354" y="3365938"/>
            <a:ext cx="8151778" cy="1329865"/>
          </a:xfrm>
          <a:prstGeom prst="rect">
            <a:avLst/>
          </a:prstGeom>
        </p:spPr>
      </p:pic>
      <p:cxnSp>
        <p:nvCxnSpPr>
          <p:cNvPr id="27" name="Conector recto 26"/>
          <p:cNvCxnSpPr/>
          <p:nvPr/>
        </p:nvCxnSpPr>
        <p:spPr>
          <a:xfrm flipV="1">
            <a:off x="337562" y="3540368"/>
            <a:ext cx="7112866" cy="22409"/>
          </a:xfrm>
          <a:prstGeom prst="line">
            <a:avLst/>
          </a:prstGeom>
          <a:ln w="76200">
            <a:solidFill>
              <a:srgbClr val="38F2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onector 41"/>
          <p:cNvSpPr/>
          <p:nvPr/>
        </p:nvSpPr>
        <p:spPr>
          <a:xfrm flipV="1">
            <a:off x="1531598" y="2948990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Rectángulo 23"/>
          <p:cNvSpPr/>
          <p:nvPr/>
        </p:nvSpPr>
        <p:spPr>
          <a:xfrm>
            <a:off x="105392" y="2971648"/>
            <a:ext cx="452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-∞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7675011" y="2748935"/>
            <a:ext cx="5164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+∞</a:t>
            </a:r>
          </a:p>
        </p:txBody>
      </p:sp>
      <p:cxnSp>
        <p:nvCxnSpPr>
          <p:cNvPr id="49" name="Conector recto 48"/>
          <p:cNvCxnSpPr/>
          <p:nvPr/>
        </p:nvCxnSpPr>
        <p:spPr>
          <a:xfrm flipH="1" flipV="1">
            <a:off x="7379930" y="2925408"/>
            <a:ext cx="10674" cy="543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374686" y="774174"/>
            <a:ext cx="77793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Solución:</a:t>
            </a:r>
          </a:p>
          <a:p>
            <a:r>
              <a:rPr lang="es-MX" sz="2000" dirty="0" smtClean="0"/>
              <a:t> 2.   </a:t>
            </a:r>
            <a:r>
              <a:rPr lang="es-MX" sz="3200" dirty="0" smtClean="0"/>
              <a:t>A= (-5,6]   B=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(-3,7];  </a:t>
            </a:r>
          </a:p>
          <a:p>
            <a:pPr algn="r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hallar A∩B= </a:t>
            </a:r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(-3,6]</a:t>
            </a:r>
            <a:endParaRPr lang="es-MX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Conector recto 46"/>
          <p:cNvCxnSpPr/>
          <p:nvPr/>
        </p:nvCxnSpPr>
        <p:spPr>
          <a:xfrm flipV="1">
            <a:off x="1696240" y="3330600"/>
            <a:ext cx="6262236" cy="32792"/>
          </a:xfrm>
          <a:prstGeom prst="line">
            <a:avLst/>
          </a:prstGeom>
          <a:ln>
            <a:solidFill>
              <a:srgbClr val="38F20C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7" name="Conector 36"/>
          <p:cNvSpPr/>
          <p:nvPr/>
        </p:nvSpPr>
        <p:spPr>
          <a:xfrm flipV="1">
            <a:off x="7928560" y="3249309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0" name="Conector recto 39"/>
          <p:cNvCxnSpPr/>
          <p:nvPr/>
        </p:nvCxnSpPr>
        <p:spPr>
          <a:xfrm>
            <a:off x="1661379" y="3037834"/>
            <a:ext cx="56943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Conector 53"/>
          <p:cNvSpPr/>
          <p:nvPr/>
        </p:nvSpPr>
        <p:spPr>
          <a:xfrm flipV="1">
            <a:off x="7283735" y="3440246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5" name="Conector 54"/>
          <p:cNvSpPr/>
          <p:nvPr/>
        </p:nvSpPr>
        <p:spPr>
          <a:xfrm flipV="1">
            <a:off x="200664" y="3485923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" name="Conector 38"/>
          <p:cNvSpPr/>
          <p:nvPr/>
        </p:nvSpPr>
        <p:spPr>
          <a:xfrm flipV="1">
            <a:off x="1517363" y="3282584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" name="Conector 37"/>
          <p:cNvSpPr/>
          <p:nvPr/>
        </p:nvSpPr>
        <p:spPr>
          <a:xfrm flipV="1">
            <a:off x="7302107" y="2960980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469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399913" y="538807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28596" y="1142984"/>
            <a:ext cx="4572032" cy="46434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r>
              <a:rPr lang="es-ES_tradn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.- El conjunto de los números reales  que son menores que 3 y mayores que -1 </a:t>
            </a:r>
            <a:r>
              <a:rPr lang="es-ES_tradnl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o</a:t>
            </a:r>
            <a:r>
              <a:rPr lang="es-ES_tradn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mayores que 2 y menores que 4, esta representado por el intervalo:</a:t>
            </a:r>
            <a:endParaRPr lang="es-ES_tradnl" sz="7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36895" y="171062"/>
            <a:ext cx="7721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EJERCICIOS: </a:t>
            </a:r>
            <a:r>
              <a:rPr lang="es-MX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con intervalos</a:t>
            </a:r>
            <a:endParaRPr lang="es-MX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500695" y="3214686"/>
            <a:ext cx="22145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( 2, 3 )</a:t>
            </a:r>
          </a:p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( 2, 3 ]</a:t>
            </a:r>
          </a:p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(-1, 4 ]</a:t>
            </a:r>
          </a:p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(-1, 4 )</a:t>
            </a:r>
          </a:p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(-2, 4 ) </a:t>
            </a:r>
          </a:p>
        </p:txBody>
      </p:sp>
      <p:sp>
        <p:nvSpPr>
          <p:cNvPr id="10" name="9 Llamada rectangular redondeada"/>
          <p:cNvSpPr/>
          <p:nvPr/>
        </p:nvSpPr>
        <p:spPr>
          <a:xfrm>
            <a:off x="5500694" y="1285860"/>
            <a:ext cx="2143140" cy="928694"/>
          </a:xfrm>
          <a:prstGeom prst="wedgeRoundRectCallout">
            <a:avLst>
              <a:gd name="adj1" fmla="val -70048"/>
              <a:gd name="adj2" fmla="val 1590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Disyunción</a:t>
            </a:r>
            <a:endParaRPr lang="es-E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7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399913" y="538807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36895" y="805069"/>
            <a:ext cx="7779348" cy="17929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r>
              <a:rPr lang="es-ES_tradnl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.- El conjunto de los números reales  que son menores que 3 y mayores que -1 o mayores que 2 y menores que 4, esta representado por el intervalo: </a:t>
            </a:r>
            <a:r>
              <a:rPr lang="es-ES_tradnl" sz="5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(-1, 4)</a:t>
            </a:r>
            <a:endParaRPr lang="es-ES_tradnl" sz="5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36895" y="171062"/>
            <a:ext cx="7721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EJERCICIOS: </a:t>
            </a:r>
            <a:r>
              <a:rPr lang="es-MX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con intervalos</a:t>
            </a:r>
            <a:endParaRPr lang="es-MX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onector 20"/>
          <p:cNvSpPr/>
          <p:nvPr/>
        </p:nvSpPr>
        <p:spPr>
          <a:xfrm flipV="1">
            <a:off x="7446123" y="4404105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9" t="29074" r="31832" b="25108"/>
          <a:stretch/>
        </p:blipFill>
        <p:spPr>
          <a:xfrm>
            <a:off x="191037" y="4823173"/>
            <a:ext cx="7871061" cy="908058"/>
          </a:xfrm>
          <a:prstGeom prst="rect">
            <a:avLst/>
          </a:prstGeom>
        </p:spPr>
      </p:pic>
      <p:cxnSp>
        <p:nvCxnSpPr>
          <p:cNvPr id="27" name="Conector recto 26"/>
          <p:cNvCxnSpPr>
            <a:endCxn id="42" idx="2"/>
          </p:cNvCxnSpPr>
          <p:nvPr/>
        </p:nvCxnSpPr>
        <p:spPr>
          <a:xfrm flipV="1">
            <a:off x="1336184" y="4812432"/>
            <a:ext cx="4866878" cy="24634"/>
          </a:xfrm>
          <a:prstGeom prst="line">
            <a:avLst/>
          </a:prstGeom>
          <a:ln w="76200">
            <a:solidFill>
              <a:srgbClr val="38F2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onector 41"/>
          <p:cNvSpPr/>
          <p:nvPr/>
        </p:nvSpPr>
        <p:spPr>
          <a:xfrm flipV="1">
            <a:off x="6203062" y="4735578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1" name="Conector recto 30"/>
          <p:cNvCxnSpPr/>
          <p:nvPr/>
        </p:nvCxnSpPr>
        <p:spPr>
          <a:xfrm>
            <a:off x="2699791" y="4905104"/>
            <a:ext cx="10674" cy="5041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6311572" y="4793001"/>
            <a:ext cx="0" cy="321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1346110" y="4724515"/>
            <a:ext cx="0" cy="380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/>
          <p:cNvSpPr/>
          <p:nvPr/>
        </p:nvSpPr>
        <p:spPr>
          <a:xfrm>
            <a:off x="148502" y="4905104"/>
            <a:ext cx="452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-∞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7483036" y="4890038"/>
            <a:ext cx="5164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+∞</a:t>
            </a:r>
          </a:p>
        </p:txBody>
      </p:sp>
      <p:cxnSp>
        <p:nvCxnSpPr>
          <p:cNvPr id="49" name="Conector recto 48"/>
          <p:cNvCxnSpPr/>
          <p:nvPr/>
        </p:nvCxnSpPr>
        <p:spPr>
          <a:xfrm flipH="1" flipV="1">
            <a:off x="7518541" y="4497743"/>
            <a:ext cx="10674" cy="543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236895" y="2694913"/>
            <a:ext cx="77793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Representación conjunto: </a:t>
            </a:r>
            <a:r>
              <a:rPr lang="es-MX" sz="3200" dirty="0" smtClean="0"/>
              <a:t>A= {</a:t>
            </a:r>
            <a:r>
              <a:rPr lang="es-MX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-1&lt;</a:t>
            </a:r>
            <a:r>
              <a:rPr lang="es-MX" sz="3200" dirty="0" smtClean="0"/>
              <a:t>x</a:t>
            </a:r>
            <a:r>
              <a:rPr lang="es-MX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&lt;3</a:t>
            </a:r>
            <a:r>
              <a:rPr lang="es-MX" sz="3200" dirty="0" smtClean="0"/>
              <a:t>}   B= {2</a:t>
            </a:r>
            <a:r>
              <a:rPr lang="es-MX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&lt;</a:t>
            </a:r>
            <a:r>
              <a:rPr lang="es-MX" sz="3200" dirty="0" smtClean="0"/>
              <a:t>x</a:t>
            </a:r>
            <a:r>
              <a:rPr lang="es-MX" sz="3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&lt;4</a:t>
            </a:r>
            <a:r>
              <a:rPr lang="es-MX" sz="3200" dirty="0" smtClean="0"/>
              <a:t>}</a:t>
            </a:r>
          </a:p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(-1,3) U (2,4) = (-1, 4)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onector 38"/>
          <p:cNvSpPr/>
          <p:nvPr/>
        </p:nvSpPr>
        <p:spPr>
          <a:xfrm flipV="1">
            <a:off x="1274102" y="4692879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7" name="Conector recto 46"/>
          <p:cNvCxnSpPr/>
          <p:nvPr/>
        </p:nvCxnSpPr>
        <p:spPr>
          <a:xfrm>
            <a:off x="5070418" y="4470269"/>
            <a:ext cx="2449200" cy="8259"/>
          </a:xfrm>
          <a:prstGeom prst="line">
            <a:avLst/>
          </a:prstGeom>
          <a:ln>
            <a:solidFill>
              <a:srgbClr val="38F20C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 flipH="1" flipV="1">
            <a:off x="5061231" y="4485417"/>
            <a:ext cx="10674" cy="543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ector 36"/>
          <p:cNvSpPr/>
          <p:nvPr/>
        </p:nvSpPr>
        <p:spPr>
          <a:xfrm flipV="1">
            <a:off x="4999897" y="4403835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0" name="Conector recto 39"/>
          <p:cNvCxnSpPr/>
          <p:nvPr/>
        </p:nvCxnSpPr>
        <p:spPr>
          <a:xfrm>
            <a:off x="1418118" y="4094122"/>
            <a:ext cx="618310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Conector 53"/>
          <p:cNvSpPr/>
          <p:nvPr/>
        </p:nvSpPr>
        <p:spPr>
          <a:xfrm flipV="1">
            <a:off x="7447610" y="4007989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5" name="Conector 54"/>
          <p:cNvSpPr/>
          <p:nvPr/>
        </p:nvSpPr>
        <p:spPr>
          <a:xfrm flipV="1">
            <a:off x="1250346" y="4017268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60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399913" y="538807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65778" y="827563"/>
            <a:ext cx="7779348" cy="11612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3.- Sea </a:t>
            </a:r>
            <a:r>
              <a:rPr lang="es-ES_tradnl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=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(-3,6)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;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B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=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[-4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,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0] 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y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C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=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[-1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,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3)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;</a:t>
            </a:r>
            <a:endParaRPr lang="es-ES_tradnl" sz="3200" dirty="0">
              <a:solidFill>
                <a:schemeClr val="tx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algn="just"/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hallar (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∩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) U (</a:t>
            </a:r>
            <a:r>
              <a:rPr lang="es-ES_tradnl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B∩C</a:t>
            </a:r>
            <a:r>
              <a:rPr lang="es-ES_tradnl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endParaRPr lang="es-ES_tradnl" sz="6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36895" y="171062"/>
            <a:ext cx="7721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EJERCICIOS: </a:t>
            </a:r>
            <a:r>
              <a:rPr lang="es-MX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con intervalos</a:t>
            </a:r>
            <a:endParaRPr lang="es-MX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94661" y="2323766"/>
            <a:ext cx="7721581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( 3, 0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lphaLcParenR"/>
            </a:pP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-1, 6 ]</a:t>
            </a:r>
          </a:p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[-4, 0 </a:t>
            </a:r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lphaLcParenR"/>
            </a:pP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(-3, 0 ]</a:t>
            </a:r>
          </a:p>
          <a:p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s-MX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239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8357" y="233231"/>
            <a:ext cx="2415766" cy="6111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s-MX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MX" sz="49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MX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8399913" y="538807"/>
            <a:ext cx="5715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/>
            <a:r>
              <a:rPr lang="es-MX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s-MX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386818" y="13982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dirty="0" smtClean="0">
                <a:solidFill>
                  <a:schemeClr val="bg1"/>
                </a:solidFill>
                <a:latin typeface="Algerian" pitchFamily="82" charset="0"/>
              </a:rPr>
              <a:t>R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36895" y="171062"/>
            <a:ext cx="7721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EJERCICIOS: </a:t>
            </a:r>
            <a:r>
              <a:rPr lang="es-MX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operaciones con intervalos</a:t>
            </a:r>
            <a:endParaRPr lang="es-MX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onector 20"/>
          <p:cNvSpPr/>
          <p:nvPr/>
        </p:nvSpPr>
        <p:spPr>
          <a:xfrm flipV="1">
            <a:off x="7446123" y="4404105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7" t="29074" r="22054" b="25108"/>
          <a:stretch/>
        </p:blipFill>
        <p:spPr>
          <a:xfrm>
            <a:off x="557760" y="3737132"/>
            <a:ext cx="7200800" cy="1329865"/>
          </a:xfrm>
          <a:prstGeom prst="rect">
            <a:avLst/>
          </a:prstGeom>
        </p:spPr>
      </p:pic>
      <p:cxnSp>
        <p:nvCxnSpPr>
          <p:cNvPr id="27" name="Conector recto 26"/>
          <p:cNvCxnSpPr/>
          <p:nvPr/>
        </p:nvCxnSpPr>
        <p:spPr>
          <a:xfrm>
            <a:off x="1603606" y="3892777"/>
            <a:ext cx="5770509" cy="1672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Rectángulo 23"/>
          <p:cNvSpPr/>
          <p:nvPr/>
        </p:nvSpPr>
        <p:spPr>
          <a:xfrm>
            <a:off x="108260" y="3928313"/>
            <a:ext cx="452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-∞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7663681" y="3918904"/>
            <a:ext cx="5164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>
                <a:latin typeface="Arial" pitchFamily="34" charset="0"/>
                <a:cs typeface="Arial" pitchFamily="34" charset="0"/>
              </a:rPr>
              <a:t>+∞</a:t>
            </a:r>
          </a:p>
        </p:txBody>
      </p:sp>
      <p:cxnSp>
        <p:nvCxnSpPr>
          <p:cNvPr id="49" name="Conector recto 48"/>
          <p:cNvCxnSpPr/>
          <p:nvPr/>
        </p:nvCxnSpPr>
        <p:spPr>
          <a:xfrm flipH="1" flipV="1">
            <a:off x="1611159" y="3478091"/>
            <a:ext cx="10674" cy="543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374686" y="774174"/>
            <a:ext cx="77793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/>
              <a:t>Solución:</a:t>
            </a:r>
          </a:p>
          <a:p>
            <a:pPr algn="just"/>
            <a:r>
              <a:rPr lang="es-MX" sz="2000" dirty="0" smtClean="0"/>
              <a:t> </a:t>
            </a:r>
            <a:r>
              <a:rPr lang="es-ES_tradnl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3</a:t>
            </a:r>
            <a:r>
              <a:rPr lang="es-ES_tradnl" sz="2000" dirty="0">
                <a:latin typeface="Arial" pitchFamily="34" charset="0"/>
                <a:cs typeface="Arial" pitchFamily="34" charset="0"/>
                <a:sym typeface="Wingdings" pitchFamily="2" charset="2"/>
              </a:rPr>
              <a:t>.- 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Sea </a:t>
            </a:r>
            <a:r>
              <a:rPr lang="es-ES_tradnl" sz="32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=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 (-3,6)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;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s-ES_tradnl" sz="32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=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 [-4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,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0] 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y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s-ES_tradnl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C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=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 [-1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,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3)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;</a:t>
            </a:r>
          </a:p>
          <a:p>
            <a:pPr algn="just"/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 hallar (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A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∩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B</a:t>
            </a:r>
            <a:r>
              <a:rPr lang="es-ES_trad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) U (</a:t>
            </a:r>
            <a:r>
              <a:rPr lang="es-ES_tradnl" sz="3200" b="1" dirty="0">
                <a:latin typeface="Arial" pitchFamily="34" charset="0"/>
                <a:cs typeface="Arial" pitchFamily="34" charset="0"/>
                <a:sym typeface="Wingdings" pitchFamily="2" charset="2"/>
              </a:rPr>
              <a:t>B∩C</a:t>
            </a:r>
            <a:r>
              <a:rPr lang="es-ES_tradnl" sz="32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) = </a:t>
            </a:r>
            <a:r>
              <a:rPr lang="es-ES_tradnl" sz="480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[-3,0)</a:t>
            </a:r>
            <a:endParaRPr lang="es-ES_tradnl" sz="4800" b="1" dirty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/>
              <a:t> </a:t>
            </a:r>
            <a:endParaRPr lang="es-MX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Conector recto 46"/>
          <p:cNvCxnSpPr/>
          <p:nvPr/>
        </p:nvCxnSpPr>
        <p:spPr>
          <a:xfrm>
            <a:off x="813919" y="3573753"/>
            <a:ext cx="2648751" cy="12372"/>
          </a:xfrm>
          <a:prstGeom prst="line">
            <a:avLst/>
          </a:prstGeom>
          <a:ln>
            <a:solidFill>
              <a:srgbClr val="38F20C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7" name="Conector 36"/>
          <p:cNvSpPr/>
          <p:nvPr/>
        </p:nvSpPr>
        <p:spPr>
          <a:xfrm flipV="1">
            <a:off x="3469218" y="3502017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0" name="Conector recto 39"/>
          <p:cNvCxnSpPr/>
          <p:nvPr/>
        </p:nvCxnSpPr>
        <p:spPr>
          <a:xfrm>
            <a:off x="1696240" y="3013029"/>
            <a:ext cx="1843272" cy="77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Conector 53"/>
          <p:cNvSpPr/>
          <p:nvPr/>
        </p:nvSpPr>
        <p:spPr>
          <a:xfrm flipV="1">
            <a:off x="7312074" y="3803491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5" name="Conector 54"/>
          <p:cNvSpPr/>
          <p:nvPr/>
        </p:nvSpPr>
        <p:spPr>
          <a:xfrm flipV="1">
            <a:off x="1514418" y="3810032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" name="Conector 38"/>
          <p:cNvSpPr/>
          <p:nvPr/>
        </p:nvSpPr>
        <p:spPr>
          <a:xfrm flipV="1">
            <a:off x="2780369" y="3281708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" name="Conector 37"/>
          <p:cNvSpPr/>
          <p:nvPr/>
        </p:nvSpPr>
        <p:spPr>
          <a:xfrm flipV="1">
            <a:off x="841819" y="3523072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4" name="Conector recto 13"/>
          <p:cNvCxnSpPr/>
          <p:nvPr/>
        </p:nvCxnSpPr>
        <p:spPr>
          <a:xfrm>
            <a:off x="2780369" y="3359438"/>
            <a:ext cx="265572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Conector 41"/>
          <p:cNvSpPr/>
          <p:nvPr/>
        </p:nvSpPr>
        <p:spPr>
          <a:xfrm flipV="1">
            <a:off x="5356971" y="3272095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CuadroTexto 18"/>
          <p:cNvSpPr txBox="1"/>
          <p:nvPr/>
        </p:nvSpPr>
        <p:spPr>
          <a:xfrm>
            <a:off x="3573152" y="5173500"/>
            <a:ext cx="42484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∩</a:t>
            </a:r>
            <a:r>
              <a:rPr lang="es-MX" dirty="0" smtClean="0"/>
              <a:t>B)=-( -3,0 ]</a:t>
            </a:r>
          </a:p>
          <a:p>
            <a:r>
              <a:rPr lang="es-MX" dirty="0" smtClean="0"/>
              <a:t>(B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∩</a:t>
            </a:r>
            <a:r>
              <a:rPr lang="es-MX" dirty="0" smtClean="0"/>
              <a:t>C)=  [-1,0]        </a:t>
            </a:r>
            <a:r>
              <a:rPr lang="es-MX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(-3,0</a:t>
            </a:r>
            <a:r>
              <a:rPr lang="es-MX" sz="4000" b="1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43" name="Conector 42"/>
          <p:cNvSpPr/>
          <p:nvPr/>
        </p:nvSpPr>
        <p:spPr>
          <a:xfrm flipV="1">
            <a:off x="3460387" y="2947085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Conector 43"/>
          <p:cNvSpPr/>
          <p:nvPr/>
        </p:nvSpPr>
        <p:spPr>
          <a:xfrm flipV="1">
            <a:off x="1531598" y="2918957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8" name="Conector recto 27"/>
          <p:cNvCxnSpPr/>
          <p:nvPr/>
        </p:nvCxnSpPr>
        <p:spPr>
          <a:xfrm>
            <a:off x="3539512" y="3412319"/>
            <a:ext cx="0" cy="765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2848852" y="3228479"/>
            <a:ext cx="0" cy="651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>
            <a:off x="3539512" y="3246137"/>
            <a:ext cx="0" cy="651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1611159" y="2716057"/>
            <a:ext cx="10674" cy="545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/>
          <p:cNvCxnSpPr/>
          <p:nvPr/>
        </p:nvCxnSpPr>
        <p:spPr>
          <a:xfrm>
            <a:off x="3514168" y="2679424"/>
            <a:ext cx="10674" cy="545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1559479" y="4638174"/>
            <a:ext cx="1980033" cy="826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1" name="Conector 40"/>
          <p:cNvSpPr/>
          <p:nvPr/>
        </p:nvSpPr>
        <p:spPr>
          <a:xfrm flipV="1">
            <a:off x="3429136" y="4589705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Conector 44"/>
          <p:cNvSpPr/>
          <p:nvPr/>
        </p:nvSpPr>
        <p:spPr>
          <a:xfrm flipV="1">
            <a:off x="1513621" y="4592004"/>
            <a:ext cx="144016" cy="15370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9" name="Conector recto 28"/>
          <p:cNvCxnSpPr/>
          <p:nvPr/>
        </p:nvCxnSpPr>
        <p:spPr>
          <a:xfrm flipV="1">
            <a:off x="2845618" y="4955330"/>
            <a:ext cx="597021" cy="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Conector 49"/>
          <p:cNvSpPr/>
          <p:nvPr/>
        </p:nvSpPr>
        <p:spPr>
          <a:xfrm flipV="1">
            <a:off x="2780369" y="4870423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" name="Conector 51"/>
          <p:cNvSpPr/>
          <p:nvPr/>
        </p:nvSpPr>
        <p:spPr>
          <a:xfrm flipV="1">
            <a:off x="3388379" y="4875417"/>
            <a:ext cx="144016" cy="1537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5" name="Conector angular 34"/>
          <p:cNvCxnSpPr/>
          <p:nvPr/>
        </p:nvCxnSpPr>
        <p:spPr>
          <a:xfrm rot="10800000">
            <a:off x="3202634" y="5059774"/>
            <a:ext cx="1785387" cy="1041133"/>
          </a:xfrm>
          <a:prstGeom prst="bentConnector3">
            <a:avLst>
              <a:gd name="adj1" fmla="val 10039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Conector angular 55"/>
          <p:cNvCxnSpPr/>
          <p:nvPr/>
        </p:nvCxnSpPr>
        <p:spPr>
          <a:xfrm rot="10800000">
            <a:off x="1972010" y="4791884"/>
            <a:ext cx="2998087" cy="680206"/>
          </a:xfrm>
          <a:prstGeom prst="bentConnector3">
            <a:avLst>
              <a:gd name="adj1" fmla="val 98701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H="1">
            <a:off x="3711748" y="2489610"/>
            <a:ext cx="1147587" cy="455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06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260649"/>
            <a:ext cx="7776864" cy="5472607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es-MX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6. Problemas de aplicación</a:t>
            </a:r>
            <a:endParaRPr lang="es-MX" sz="4000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14043902"/>
              </p:ext>
            </p:extLst>
          </p:nvPr>
        </p:nvGraphicFramePr>
        <p:xfrm>
          <a:off x="3908525" y="3904940"/>
          <a:ext cx="3136879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857274528"/>
              </p:ext>
            </p:extLst>
          </p:nvPr>
        </p:nvGraphicFramePr>
        <p:xfrm>
          <a:off x="4343360" y="1699036"/>
          <a:ext cx="369607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264052322"/>
              </p:ext>
            </p:extLst>
          </p:nvPr>
        </p:nvGraphicFramePr>
        <p:xfrm>
          <a:off x="1773546" y="1687764"/>
          <a:ext cx="2558766" cy="1579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989682830"/>
              </p:ext>
            </p:extLst>
          </p:nvPr>
        </p:nvGraphicFramePr>
        <p:xfrm>
          <a:off x="251520" y="3125511"/>
          <a:ext cx="2717514" cy="2328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9" name="Rectángulo 8"/>
          <p:cNvSpPr/>
          <p:nvPr/>
        </p:nvSpPr>
        <p:spPr>
          <a:xfrm>
            <a:off x="2071353" y="583951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ES" sz="2000" b="1" dirty="0">
                <a:solidFill>
                  <a:prstClr val="black"/>
                </a:solidFill>
                <a:latin typeface="Century Gothic" pitchFamily="34" charset="0"/>
                <a:cs typeface="Arial" panose="020B0604020202020204" pitchFamily="34" charset="0"/>
              </a:rPr>
              <a:t>Aritmética y lenguaje matemático</a:t>
            </a:r>
            <a:r>
              <a:rPr lang="es-ES" b="1" dirty="0">
                <a:solidFill>
                  <a:prstClr val="black"/>
                </a:solidFill>
                <a:latin typeface="Century Gothic" pitchFamily="34" charset="0"/>
                <a:cs typeface="Arial" panose="020B0604020202020204" pitchFamily="34" charset="0"/>
              </a:rPr>
              <a:t>. </a:t>
            </a:r>
          </a:p>
          <a:p>
            <a:pPr lvl="0" algn="ctr"/>
            <a:r>
              <a:rPr lang="es-ES" dirty="0">
                <a:solidFill>
                  <a:prstClr val="black"/>
                </a:solidFill>
                <a:latin typeface="Century Gothic" pitchFamily="34" charset="0"/>
                <a:cs typeface="Arial" panose="020B0604020202020204" pitchFamily="34" charset="0"/>
              </a:rPr>
              <a:t>Módulo I Conjuntos </a:t>
            </a:r>
            <a:r>
              <a:rPr lang="es-ES" dirty="0" smtClean="0">
                <a:solidFill>
                  <a:prstClr val="black"/>
                </a:solidFill>
                <a:latin typeface="Century Gothic" pitchFamily="34" charset="0"/>
                <a:cs typeface="Arial" panose="020B0604020202020204" pitchFamily="34" charset="0"/>
              </a:rPr>
              <a:t>numéricos</a:t>
            </a:r>
          </a:p>
          <a:p>
            <a:pPr lvl="0" algn="ctr"/>
            <a:r>
              <a:rPr lang="es-ES" dirty="0" smtClean="0">
                <a:solidFill>
                  <a:prstClr val="black"/>
                </a:solidFill>
                <a:latin typeface="Century Gothic" pitchFamily="34" charset="0"/>
                <a:cs typeface="Arial" panose="020B0604020202020204" pitchFamily="34" charset="0"/>
              </a:rPr>
              <a:t>Parte 2</a:t>
            </a:r>
            <a:endParaRPr lang="es-ES" dirty="0">
              <a:solidFill>
                <a:prstClr val="black"/>
              </a:solidFill>
              <a:latin typeface="Century Gothic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9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32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1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02772" y="665203"/>
            <a:ext cx="7632848" cy="5777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De 100 personas que visitaron el parque, 55 visitaron el museo, 44 el zoológico </a:t>
            </a:r>
            <a:r>
              <a:rPr lang="es-MX" dirty="0" smtClean="0"/>
              <a:t>y </a:t>
            </a:r>
            <a:r>
              <a:rPr lang="es-MX" dirty="0"/>
              <a:t>20 ambas instalaciones ¿Cuantas personas no visitaron el museo ni el </a:t>
            </a:r>
            <a:r>
              <a:rPr lang="es-MX" dirty="0" smtClean="0"/>
              <a:t>zoológico?</a:t>
            </a: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a) 35</a:t>
            </a:r>
          </a:p>
          <a:p>
            <a:pPr marL="0" indent="0" algn="just">
              <a:buNone/>
            </a:pPr>
            <a:r>
              <a:rPr lang="es-MX" dirty="0" smtClean="0"/>
              <a:t>b) </a:t>
            </a:r>
            <a:r>
              <a:rPr lang="es-MX" b="1" dirty="0" smtClean="0">
                <a:solidFill>
                  <a:srgbClr val="FF0000"/>
                </a:solidFill>
              </a:rPr>
              <a:t>21</a:t>
            </a:r>
          </a:p>
          <a:p>
            <a:pPr marL="0" indent="0" algn="just">
              <a:buNone/>
            </a:pPr>
            <a:r>
              <a:rPr lang="es-MX" dirty="0" smtClean="0"/>
              <a:t>c) 18</a:t>
            </a:r>
          </a:p>
          <a:p>
            <a:pPr marL="0" indent="0" algn="just">
              <a:buNone/>
            </a:pPr>
            <a:r>
              <a:rPr lang="es-MX" dirty="0" smtClean="0"/>
              <a:t>d) 15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</p:txBody>
      </p:sp>
      <p:graphicFrame>
        <p:nvGraphicFramePr>
          <p:cNvPr id="6" name="Diagrama 5"/>
          <p:cNvGraphicFramePr/>
          <p:nvPr>
            <p:extLst/>
          </p:nvPr>
        </p:nvGraphicFramePr>
        <p:xfrm>
          <a:off x="2555776" y="3128245"/>
          <a:ext cx="5098269" cy="3181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802700" y="312314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756674" y="3123147"/>
            <a:ext cx="131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Z= 44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940644" y="4315954"/>
            <a:ext cx="92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05057" y="2784702"/>
            <a:ext cx="1116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U=100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621124" y="4315954"/>
            <a:ext cx="1166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es-MX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084167" y="4315954"/>
            <a:ext cx="15698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lang="es-MX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020381" y="5662102"/>
            <a:ext cx="985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lang="es-MX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7239000" cy="626328"/>
          </a:xfrm>
        </p:spPr>
        <p:txBody>
          <a:bodyPr/>
          <a:lstStyle/>
          <a:p>
            <a:r>
              <a:rPr lang="es-MX" dirty="0" smtClean="0"/>
              <a:t>Números naturales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8316416" y="32004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>
                <a:solidFill>
                  <a:schemeClr val="bg1"/>
                </a:solidFill>
                <a:latin typeface="Algerian" panose="04020705040A02060702" pitchFamily="82" charset="0"/>
              </a:rPr>
              <a:t>N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33872" y="1074740"/>
            <a:ext cx="7478488" cy="4846320"/>
          </a:xfrm>
        </p:spPr>
        <p:txBody>
          <a:bodyPr/>
          <a:lstStyle/>
          <a:p>
            <a:pPr algn="just"/>
            <a:r>
              <a:rPr lang="es-MX" dirty="0" smtClean="0"/>
              <a:t>Son el conjunto mas sencillo que se puede tener; surgieron con la necesidad de contar y son los números:</a:t>
            </a:r>
          </a:p>
          <a:p>
            <a:r>
              <a:rPr lang="es-MX" dirty="0" smtClean="0"/>
              <a:t>[1,2,3,4,5,6,7,8,…, </a:t>
            </a:r>
            <a:r>
              <a:rPr lang="es-MX" sz="4800" dirty="0" smtClean="0"/>
              <a:t>∞</a:t>
            </a:r>
            <a:r>
              <a:rPr lang="es-MX" dirty="0" smtClean="0"/>
              <a:t>]</a:t>
            </a:r>
            <a:endParaRPr lang="es-MX" sz="2000" dirty="0"/>
          </a:p>
          <a:p>
            <a:r>
              <a:rPr lang="es-MX" dirty="0" smtClean="0"/>
              <a:t>El cero, </a:t>
            </a:r>
            <a:r>
              <a:rPr lang="es-MX" dirty="0" smtClean="0"/>
              <a:t>se </a:t>
            </a:r>
            <a:r>
              <a:rPr lang="es-MX" dirty="0" smtClean="0"/>
              <a:t>excluye del conjunto </a:t>
            </a:r>
          </a:p>
          <a:p>
            <a:pPr marL="0" indent="0">
              <a:buNone/>
            </a:pPr>
            <a:r>
              <a:rPr lang="es-MX" dirty="0" smtClean="0"/>
              <a:t>   de </a:t>
            </a:r>
            <a:r>
              <a:rPr lang="es-MX" dirty="0" smtClean="0"/>
              <a:t>los números naturales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5" r="13775"/>
          <a:stretch/>
        </p:blipFill>
        <p:spPr>
          <a:xfrm>
            <a:off x="323528" y="4077072"/>
            <a:ext cx="7632848" cy="231342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7" t="23538" r="63654" b="11385"/>
          <a:stretch/>
        </p:blipFill>
        <p:spPr>
          <a:xfrm>
            <a:off x="5965344" y="2343571"/>
            <a:ext cx="2063040" cy="176419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36712" y="4171953"/>
            <a:ext cx="72728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Se pueden hacer sumas y multiplicaciones</a:t>
            </a:r>
            <a:endParaRPr lang="es-MX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3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32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2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02772" y="665203"/>
            <a:ext cx="7632848" cy="5777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U</a:t>
            </a:r>
            <a:r>
              <a:rPr lang="es-MX" sz="2800" dirty="0" smtClean="0"/>
              <a:t>na persona come huevos o tocino en el desayuno durante el mes de </a:t>
            </a:r>
            <a:r>
              <a:rPr lang="es-MX" sz="2800" b="1" dirty="0" smtClean="0"/>
              <a:t>abril</a:t>
            </a:r>
            <a:r>
              <a:rPr lang="es-MX" sz="2800" dirty="0" smtClean="0"/>
              <a:t>. Si comió tocino </a:t>
            </a:r>
            <a:r>
              <a:rPr lang="es-MX" sz="2800" b="1" dirty="0" smtClean="0"/>
              <a:t>25</a:t>
            </a:r>
            <a:r>
              <a:rPr lang="es-MX" sz="2800" dirty="0" smtClean="0"/>
              <a:t> mañanas y huevos </a:t>
            </a:r>
            <a:r>
              <a:rPr lang="es-MX" sz="2800" b="1" dirty="0" smtClean="0"/>
              <a:t>18</a:t>
            </a:r>
            <a:r>
              <a:rPr lang="es-MX" sz="2800" dirty="0" smtClean="0"/>
              <a:t> mañanas </a:t>
            </a:r>
            <a:r>
              <a:rPr lang="es-MX" dirty="0" smtClean="0"/>
              <a:t>¿Cuantas mañanas come huevo y tocino?</a:t>
            </a:r>
          </a:p>
          <a:p>
            <a:pPr marL="0" indent="0" algn="just">
              <a:buNone/>
            </a:pPr>
            <a:r>
              <a:rPr lang="es-MX" dirty="0" smtClean="0"/>
              <a:t>a) 30</a:t>
            </a:r>
          </a:p>
          <a:p>
            <a:pPr marL="0" indent="0" algn="just">
              <a:buNone/>
            </a:pPr>
            <a:r>
              <a:rPr lang="es-MX" dirty="0" smtClean="0"/>
              <a:t>b) 25</a:t>
            </a: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</a:rPr>
              <a:t>c) 18</a:t>
            </a:r>
          </a:p>
          <a:p>
            <a:pPr marL="0" indent="0" algn="just">
              <a:buNone/>
            </a:pPr>
            <a:r>
              <a:rPr lang="es-MX" b="1" dirty="0" smtClean="0">
                <a:solidFill>
                  <a:srgbClr val="FF0000"/>
                </a:solidFill>
              </a:rPr>
              <a:t>d) 13</a:t>
            </a:r>
          </a:p>
          <a:p>
            <a:pPr marL="0" indent="0" algn="just">
              <a:buNone/>
            </a:pPr>
            <a:r>
              <a:rPr lang="es-MX" dirty="0" smtClean="0"/>
              <a:t>e) 11</a:t>
            </a:r>
          </a:p>
          <a:p>
            <a:pPr marL="0" indent="0" algn="just">
              <a:buNone/>
            </a:pPr>
            <a:endParaRPr lang="es-MX" dirty="0"/>
          </a:p>
        </p:txBody>
      </p:sp>
      <p:graphicFrame>
        <p:nvGraphicFramePr>
          <p:cNvPr id="6" name="Diagrama 5"/>
          <p:cNvGraphicFramePr/>
          <p:nvPr>
            <p:extLst/>
          </p:nvPr>
        </p:nvGraphicFramePr>
        <p:xfrm>
          <a:off x="2555776" y="3128245"/>
          <a:ext cx="5098269" cy="3181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802700" y="312314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T= 25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756674" y="3123147"/>
            <a:ext cx="131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H= 18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638206" y="4271453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05058" y="2784702"/>
            <a:ext cx="107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U=30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612636" y="4271453"/>
            <a:ext cx="1025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372200" y="4271453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72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32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2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02772" y="665203"/>
            <a:ext cx="7632848" cy="5777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/>
              <a:t>U</a:t>
            </a:r>
            <a:r>
              <a:rPr lang="es-MX" sz="2800" dirty="0" smtClean="0"/>
              <a:t>na persona come huevos o tocino en el desayuno durante el mes de </a:t>
            </a:r>
            <a:r>
              <a:rPr lang="es-MX" sz="2800" b="1" dirty="0" smtClean="0"/>
              <a:t>abril</a:t>
            </a:r>
            <a:r>
              <a:rPr lang="es-MX" sz="2800" dirty="0" smtClean="0"/>
              <a:t>. Si comió tocino </a:t>
            </a:r>
            <a:r>
              <a:rPr lang="es-MX" sz="2800" b="1" dirty="0" smtClean="0"/>
              <a:t>25</a:t>
            </a:r>
            <a:r>
              <a:rPr lang="es-MX" sz="2800" dirty="0" smtClean="0"/>
              <a:t> mañanas y huevos </a:t>
            </a:r>
            <a:r>
              <a:rPr lang="es-MX" sz="2800" b="1" dirty="0" smtClean="0"/>
              <a:t>18</a:t>
            </a:r>
            <a:r>
              <a:rPr lang="es-MX" sz="2800" dirty="0" smtClean="0"/>
              <a:t> mañanas </a:t>
            </a:r>
            <a:r>
              <a:rPr lang="es-MX" dirty="0" smtClean="0"/>
              <a:t>¿Cuantas mañanas come huevo y tocino?</a:t>
            </a:r>
          </a:p>
          <a:p>
            <a:pPr marL="0" indent="0" algn="just">
              <a:buNone/>
            </a:pPr>
            <a:r>
              <a:rPr lang="es-MX" dirty="0" smtClean="0"/>
              <a:t>a) 30         b) 25         </a:t>
            </a:r>
            <a:r>
              <a:rPr lang="es-MX" dirty="0" smtClean="0">
                <a:solidFill>
                  <a:schemeClr val="tx1"/>
                </a:solidFill>
              </a:rPr>
              <a:t>c) 18         </a:t>
            </a:r>
            <a:r>
              <a:rPr lang="es-MX" b="1" dirty="0" smtClean="0">
                <a:solidFill>
                  <a:srgbClr val="FF0000"/>
                </a:solidFill>
              </a:rPr>
              <a:t>d) 13         </a:t>
            </a:r>
            <a:r>
              <a:rPr lang="es-MX" dirty="0" smtClean="0"/>
              <a:t>e) 11</a:t>
            </a:r>
          </a:p>
          <a:p>
            <a:pPr marL="0" indent="0" algn="just">
              <a:buNone/>
            </a:pPr>
            <a:endParaRPr lang="es-MX" dirty="0"/>
          </a:p>
        </p:txBody>
      </p:sp>
      <p:graphicFrame>
        <p:nvGraphicFramePr>
          <p:cNvPr id="6" name="Diagrama 5"/>
          <p:cNvGraphicFramePr/>
          <p:nvPr>
            <p:extLst/>
          </p:nvPr>
        </p:nvGraphicFramePr>
        <p:xfrm>
          <a:off x="3435571" y="3128245"/>
          <a:ext cx="4218474" cy="3181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4159720" y="335481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T= 25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184368" y="3330426"/>
            <a:ext cx="131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H= 18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114856" y="4271453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429700" y="2779866"/>
            <a:ext cx="107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U=30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326914" y="4271453"/>
            <a:ext cx="1025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6372200" y="4271453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76251" y="2993071"/>
            <a:ext cx="35306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a+x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=25</a:t>
            </a:r>
          </a:p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x+b=18    </a:t>
            </a:r>
            <a:r>
              <a:rPr lang="es-MX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MX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+x+</a:t>
            </a:r>
            <a:r>
              <a:rPr lang="es-MX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=25+18</a:t>
            </a:r>
          </a:p>
          <a:p>
            <a:r>
              <a:rPr lang="es-MX" sz="3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MX" sz="3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s-MX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MX" sz="3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=30      x+30=43</a:t>
            </a:r>
          </a:p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x=43-30</a:t>
            </a:r>
          </a:p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X=13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9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32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3200" b="1" dirty="0">
                <a:solidFill>
                  <a:schemeClr val="bg1"/>
                </a:solidFill>
              </a:rPr>
              <a:t>3</a:t>
            </a:r>
            <a:endParaRPr lang="es-MX" sz="3200" b="1" dirty="0" smtClean="0">
              <a:solidFill>
                <a:schemeClr val="bg1"/>
              </a:solidFill>
            </a:endParaRP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02772" y="665203"/>
            <a:ext cx="7632848" cy="5777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/>
              <a:t>En una reunión de trabajo de 30 personas se ofreció jugo de lima y jugo de naranja, 20 se sirvieron jugo de lima, 10 jugo de naranja  y 8 ninguna de las bebidas. </a:t>
            </a:r>
            <a:r>
              <a:rPr lang="es-MX" dirty="0"/>
              <a:t>¿Cuantas de las personas bebieron jugo de lima y también jugo de naranja?</a:t>
            </a:r>
          </a:p>
        </p:txBody>
      </p:sp>
      <p:graphicFrame>
        <p:nvGraphicFramePr>
          <p:cNvPr id="6" name="Diagrama 5"/>
          <p:cNvGraphicFramePr/>
          <p:nvPr>
            <p:extLst/>
          </p:nvPr>
        </p:nvGraphicFramePr>
        <p:xfrm>
          <a:off x="2771800" y="3128245"/>
          <a:ext cx="4882245" cy="3181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802700" y="312314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20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756674" y="3123147"/>
            <a:ext cx="131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10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716016" y="4315954"/>
            <a:ext cx="1149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x= ?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771800" y="2759675"/>
            <a:ext cx="107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U=30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5148064" y="5805264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575954" y="4315954"/>
            <a:ext cx="1140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20-x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012160" y="422108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10-x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81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32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3200" b="1" dirty="0">
                <a:solidFill>
                  <a:schemeClr val="bg1"/>
                </a:solidFill>
              </a:rPr>
              <a:t>3</a:t>
            </a:r>
            <a:endParaRPr lang="es-MX" sz="3200" b="1" dirty="0" smtClean="0">
              <a:solidFill>
                <a:schemeClr val="bg1"/>
              </a:solidFill>
            </a:endParaRP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02772" y="665203"/>
            <a:ext cx="7632848" cy="5777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400" dirty="0"/>
              <a:t>En una reunión de trabajo de 30 personas se ofreció jugo de lima y jugo de naranja, 20 se sirvieron jugo de lima, 10 jugo de naranja  y 8 ninguna de las bebidas. </a:t>
            </a:r>
            <a:r>
              <a:rPr lang="es-MX" dirty="0"/>
              <a:t>¿Cuantas de las personas bebieron jugo de lima y también jugo de naranja?</a:t>
            </a:r>
          </a:p>
        </p:txBody>
      </p:sp>
      <p:graphicFrame>
        <p:nvGraphicFramePr>
          <p:cNvPr id="6" name="Diagrama 5"/>
          <p:cNvGraphicFramePr/>
          <p:nvPr/>
        </p:nvGraphicFramePr>
        <p:xfrm>
          <a:off x="2771800" y="3128245"/>
          <a:ext cx="4882245" cy="3181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802700" y="312314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20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756674" y="3123147"/>
            <a:ext cx="131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 10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716016" y="4315954"/>
            <a:ext cx="1149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x= </a:t>
            </a:r>
            <a:r>
              <a:rPr lang="es-MX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s-MX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428418" y="2754660"/>
            <a:ext cx="107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U=30</a:t>
            </a:r>
            <a:endParaRPr lang="es-MX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5148064" y="5805264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575954" y="4315954"/>
            <a:ext cx="1140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20-x</a:t>
            </a:r>
          </a:p>
          <a:p>
            <a:r>
              <a:rPr lang="es-MX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12</a:t>
            </a:r>
            <a:endParaRPr lang="es-MX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012160" y="4221088"/>
            <a:ext cx="1224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10-x</a:t>
            </a:r>
          </a:p>
          <a:p>
            <a:r>
              <a:rPr lang="es-MX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2</a:t>
            </a:r>
            <a:endParaRPr lang="es-MX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86383" y="2852936"/>
            <a:ext cx="29356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20-x+x+10-x+8 =30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20-x+10+8=30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38-x=30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38-30=x</a:t>
            </a:r>
          </a:p>
          <a:p>
            <a:r>
              <a:rPr lang="es-MX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X=8</a:t>
            </a:r>
            <a:endParaRPr lang="es-MX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827584" y="2754660"/>
            <a:ext cx="72008" cy="461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1173906" y="2773017"/>
            <a:ext cx="72008" cy="461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47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r>
              <a:rPr lang="es-MX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MX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79512" y="260648"/>
            <a:ext cx="7776864" cy="619508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r>
              <a:rPr lang="es-MX" sz="2800" dirty="0" smtClean="0"/>
              <a:t>La </a:t>
            </a:r>
            <a:r>
              <a:rPr lang="es-MX" sz="2800" dirty="0" smtClean="0"/>
              <a:t>SEP requiere  29 cargos docentes para cubrir las siguientes áreas: 13 profesores para matemáticas de los cuales exclusivamente estarán  5 profesores en matemáticas, 13 en física y 15 en sistemas; 3 únicamente estarán en matemáticas y física, 4 en física y sistemas y 2 solo en sistemas y </a:t>
            </a:r>
            <a:r>
              <a:rPr lang="es-MX" sz="2800" dirty="0" smtClean="0"/>
              <a:t>matemáticas.</a:t>
            </a:r>
          </a:p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r>
              <a:rPr lang="es-MX" dirty="0" smtClean="0"/>
              <a:t>a). ¿Cuantos profesores se requieren que cubran  las tres áreas?</a:t>
            </a:r>
          </a:p>
          <a:p>
            <a:pPr marL="0" indent="0" algn="just">
              <a:buNone/>
            </a:pPr>
            <a:r>
              <a:rPr lang="es-MX" dirty="0" smtClean="0"/>
              <a:t>b). ¿Cuántos profesores cubrirán únicamente sistemas?</a:t>
            </a:r>
          </a:p>
          <a:p>
            <a:pPr marL="0" indent="0" algn="just">
              <a:buNone/>
            </a:pPr>
            <a:r>
              <a:rPr lang="es-MX" dirty="0" smtClean="0"/>
              <a:t>c). Apóyate en un diagrama de </a:t>
            </a:r>
            <a:r>
              <a:rPr lang="es-MX" dirty="0" err="1" smtClean="0"/>
              <a:t>Venn</a:t>
            </a:r>
            <a:endParaRPr lang="es-MX" dirty="0" smtClean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30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r>
              <a:rPr lang="es-MX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79512" y="260648"/>
            <a:ext cx="7776864" cy="619508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endParaRPr lang="es-MX" sz="2800" dirty="0"/>
          </a:p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endParaRPr lang="es-MX" sz="2800" dirty="0"/>
          </a:p>
          <a:p>
            <a:pPr marL="0" indent="0" algn="just">
              <a:buNone/>
            </a:pPr>
            <a:endParaRPr lang="es-MX" sz="2800" dirty="0" smtClean="0"/>
          </a:p>
        </p:txBody>
      </p:sp>
      <p:graphicFrame>
        <p:nvGraphicFramePr>
          <p:cNvPr id="6" name="Diagrama 5"/>
          <p:cNvGraphicFramePr/>
          <p:nvPr/>
        </p:nvGraphicFramePr>
        <p:xfrm>
          <a:off x="971600" y="836713"/>
          <a:ext cx="6840760" cy="5267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187624" y="1455194"/>
            <a:ext cx="1115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=13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904680" y="1224361"/>
            <a:ext cx="105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=13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130060" y="5644348"/>
            <a:ext cx="12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=15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499159" y="2154581"/>
            <a:ext cx="28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643217" y="4383406"/>
            <a:ext cx="439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745221" y="3522178"/>
            <a:ext cx="391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2733039" y="2192146"/>
            <a:ext cx="411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ector recto de flecha 22"/>
          <p:cNvCxnSpPr/>
          <p:nvPr/>
        </p:nvCxnSpPr>
        <p:spPr>
          <a:xfrm flipH="1" flipV="1">
            <a:off x="6510537" y="4295840"/>
            <a:ext cx="152384" cy="1287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/>
          <p:cNvSpPr txBox="1"/>
          <p:nvPr/>
        </p:nvSpPr>
        <p:spPr>
          <a:xfrm>
            <a:off x="912890" y="417173"/>
            <a:ext cx="1388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U=29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07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4</a:t>
            </a:r>
            <a:endParaRPr lang="es-MX" sz="3200" b="1" dirty="0">
              <a:solidFill>
                <a:schemeClr val="bg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79512" y="260648"/>
            <a:ext cx="7776864" cy="619508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endParaRPr lang="es-MX" sz="2800" dirty="0"/>
          </a:p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endParaRPr lang="es-MX" sz="2800" dirty="0"/>
          </a:p>
          <a:p>
            <a:pPr marL="0" indent="0" algn="just">
              <a:buNone/>
            </a:pPr>
            <a:endParaRPr lang="es-MX" sz="2800" dirty="0" smtClean="0"/>
          </a:p>
        </p:txBody>
      </p:sp>
      <p:graphicFrame>
        <p:nvGraphicFramePr>
          <p:cNvPr id="6" name="Diagrama 5"/>
          <p:cNvGraphicFramePr/>
          <p:nvPr>
            <p:extLst/>
          </p:nvPr>
        </p:nvGraphicFramePr>
        <p:xfrm>
          <a:off x="971600" y="836713"/>
          <a:ext cx="6840760" cy="5267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187624" y="1455194"/>
            <a:ext cx="1115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=13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904680" y="1224361"/>
            <a:ext cx="105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=13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912144" y="5730543"/>
            <a:ext cx="12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=15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499159" y="2154581"/>
            <a:ext cx="28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643217" y="4383406"/>
            <a:ext cx="439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745221" y="3522178"/>
            <a:ext cx="391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2733039" y="2192146"/>
            <a:ext cx="411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779315" y="1964516"/>
            <a:ext cx="571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s-MX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ector recto de flecha 22"/>
          <p:cNvCxnSpPr/>
          <p:nvPr/>
        </p:nvCxnSpPr>
        <p:spPr>
          <a:xfrm flipH="1" flipV="1">
            <a:off x="6510537" y="4295840"/>
            <a:ext cx="152384" cy="1287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/>
          <p:cNvSpPr txBox="1"/>
          <p:nvPr/>
        </p:nvSpPr>
        <p:spPr>
          <a:xfrm>
            <a:off x="4505816" y="2963018"/>
            <a:ext cx="220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s-MX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5295221" y="3626702"/>
            <a:ext cx="148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1</a:t>
            </a:r>
            <a:endParaRPr lang="es-MX" sz="2400" b="1" dirty="0">
              <a:solidFill>
                <a:srgbClr val="C00000"/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616094" y="4788274"/>
            <a:ext cx="447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912890" y="417173"/>
            <a:ext cx="1388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U=29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258755" y="5157192"/>
            <a:ext cx="3177089" cy="108348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Solución</a:t>
            </a:r>
          </a:p>
          <a:p>
            <a:pPr marL="342900" indent="-342900" algn="ctr">
              <a:buAutoNum type="alphaLcParenR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 tres áreas: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marL="342900" indent="-342900" algn="ctr">
              <a:buAutoNum type="alphaLcParenR"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solo sistemas: </a:t>
            </a: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941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r>
              <a:rPr lang="es-MX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23528" y="678167"/>
            <a:ext cx="7632848" cy="5777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MX" sz="2800" dirty="0" smtClean="0"/>
              <a:t>Encuesta realizada a 209 alumnos de preparatoria sobre redes sociales, arrojo los siguientes datos: 145 alumnos utilizan WhatsApp; 192 Facebook y 100 YouTube; 131 usan WhatsApp</a:t>
            </a:r>
            <a:r>
              <a:rPr lang="es-MX" sz="2800" dirty="0"/>
              <a:t> </a:t>
            </a:r>
            <a:r>
              <a:rPr lang="es-MX" sz="2800" dirty="0" smtClean="0"/>
              <a:t>y Facebook, 87 ocupan YouTube</a:t>
            </a:r>
            <a:r>
              <a:rPr lang="es-MX" sz="2800" dirty="0"/>
              <a:t> </a:t>
            </a:r>
            <a:r>
              <a:rPr lang="es-MX" sz="2800" dirty="0" smtClean="0"/>
              <a:t>y WhatsApp; 85 YouTube</a:t>
            </a:r>
            <a:r>
              <a:rPr lang="es-MX" sz="2800" dirty="0"/>
              <a:t> y </a:t>
            </a:r>
            <a:r>
              <a:rPr lang="es-MX" sz="2800" dirty="0" smtClean="0"/>
              <a:t>Facebook y 75 estudiantes acostumbran utilizar las tres redes. </a:t>
            </a:r>
          </a:p>
          <a:p>
            <a:pPr marL="0" indent="0" algn="just">
              <a:buNone/>
            </a:pPr>
            <a:r>
              <a:rPr lang="es-MX" dirty="0" smtClean="0"/>
              <a:t>a).- ¿Cuantos estudiantes recurren a Facebook solamente?</a:t>
            </a:r>
          </a:p>
          <a:p>
            <a:pPr marL="0" indent="0" algn="just">
              <a:buNone/>
            </a:pPr>
            <a:r>
              <a:rPr lang="es-MX" dirty="0" smtClean="0"/>
              <a:t>b).- ¿Cuantos chicos no utilizan ninguna red social?</a:t>
            </a:r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c).- ¿El numero de alumnos que usan solamente </a:t>
            </a:r>
            <a:r>
              <a:rPr lang="es-MX" sz="2400" dirty="0" smtClean="0"/>
              <a:t>YouTube </a:t>
            </a:r>
            <a:r>
              <a:rPr lang="es-MX" sz="2400" dirty="0"/>
              <a:t>y WhatsApp</a:t>
            </a:r>
            <a:r>
              <a:rPr lang="es-MX" dirty="0" smtClean="0"/>
              <a:t>?</a:t>
            </a:r>
          </a:p>
          <a:p>
            <a:pPr marL="0" indent="0" algn="just">
              <a:buNone/>
            </a:pPr>
            <a:r>
              <a:rPr lang="es-MX" dirty="0" smtClean="0"/>
              <a:t>d).-Apóyate en un diagrama de </a:t>
            </a:r>
            <a:r>
              <a:rPr lang="es-MX" dirty="0" err="1" smtClean="0"/>
              <a:t>Venn</a:t>
            </a:r>
            <a:endParaRPr lang="es-MX" dirty="0" smtClean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489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2448272" cy="698336"/>
          </a:xfrm>
        </p:spPr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/>
          </p:nvPr>
        </p:nvGraphicFramePr>
        <p:xfrm>
          <a:off x="2915816" y="579398"/>
          <a:ext cx="5040560" cy="5108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080767" y="1742913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347864" y="81999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  <p:sp>
        <p:nvSpPr>
          <p:cNvPr id="13" name="CuadroTexto 12"/>
          <p:cNvSpPr txBox="1"/>
          <p:nvPr/>
        </p:nvSpPr>
        <p:spPr>
          <a:xfrm flipH="1">
            <a:off x="7469573" y="3176993"/>
            <a:ext cx="381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accent2">
                    <a:lumMod val="75000"/>
                  </a:schemeClr>
                </a:solidFill>
              </a:rPr>
              <a:t>F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4014192" y="5103453"/>
            <a:ext cx="395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7364547" y="435270"/>
            <a:ext cx="5918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endParaRPr lang="es-MX" sz="4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79513" y="2004523"/>
            <a:ext cx="2640588" cy="35847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Redes sociales</a:t>
            </a:r>
          </a:p>
          <a:p>
            <a:pPr algn="ctr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Solución</a:t>
            </a:r>
          </a:p>
          <a:p>
            <a:pPr algn="ctr"/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a).-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b).-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MX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c).-  </a:t>
            </a:r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r>
              <a:rPr lang="es-MX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074379" y="2658234"/>
            <a:ext cx="811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/>
              <a:t>75</a:t>
            </a:r>
            <a:endParaRPr lang="es-MX" sz="36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5885463" y="3176993"/>
            <a:ext cx="686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10</a:t>
            </a:r>
            <a:endParaRPr lang="es-MX" sz="3200" b="1" dirty="0"/>
          </a:p>
        </p:txBody>
      </p:sp>
      <p:sp>
        <p:nvSpPr>
          <p:cNvPr id="20" name="CuadroTexto 19"/>
          <p:cNvSpPr txBox="1"/>
          <p:nvPr/>
        </p:nvSpPr>
        <p:spPr>
          <a:xfrm>
            <a:off x="4257716" y="3213228"/>
            <a:ext cx="685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12</a:t>
            </a:r>
            <a:endParaRPr lang="es-MX" sz="3200" b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3635896" y="1844824"/>
            <a:ext cx="378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2</a:t>
            </a:r>
            <a:endParaRPr lang="es-MX" sz="2800" b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503094" y="1844824"/>
            <a:ext cx="867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51</a:t>
            </a:r>
            <a:endParaRPr lang="es-MX" sz="2800" b="1" dirty="0"/>
          </a:p>
        </p:txBody>
      </p:sp>
      <p:sp>
        <p:nvSpPr>
          <p:cNvPr id="24" name="CuadroTexto 23"/>
          <p:cNvSpPr txBox="1"/>
          <p:nvPr/>
        </p:nvSpPr>
        <p:spPr>
          <a:xfrm>
            <a:off x="5220072" y="422108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3</a:t>
            </a:r>
            <a:endParaRPr lang="es-MX" sz="2800" b="1" dirty="0"/>
          </a:p>
        </p:txBody>
      </p:sp>
      <p:sp>
        <p:nvSpPr>
          <p:cNvPr id="25" name="CuadroTexto 24"/>
          <p:cNvSpPr txBox="1"/>
          <p:nvPr/>
        </p:nvSpPr>
        <p:spPr>
          <a:xfrm>
            <a:off x="2820101" y="117733"/>
            <a:ext cx="873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d).-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10380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67389"/>
            <a:ext cx="4776928" cy="698336"/>
          </a:xfrm>
        </p:spPr>
        <p:txBody>
          <a:bodyPr>
            <a:normAutofit fontScale="90000"/>
          </a:bodyPr>
          <a:lstStyle/>
          <a:p>
            <a:r>
              <a:rPr lang="es-MX" dirty="0" err="1" smtClean="0"/>
              <a:t>EjercicioS</a:t>
            </a:r>
            <a:r>
              <a:rPr lang="es-MX" dirty="0" smtClean="0"/>
              <a:t> de tarea.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83568" y="361642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956440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232804" y="451569"/>
            <a:ext cx="75557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J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R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I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O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3200" b="1" dirty="0" smtClean="0">
              <a:solidFill>
                <a:schemeClr val="bg1"/>
              </a:solidFill>
            </a:endParaRPr>
          </a:p>
          <a:p>
            <a:pPr algn="ctr"/>
            <a:endParaRPr lang="es-MX" sz="4400" b="1" dirty="0" smtClean="0">
              <a:solidFill>
                <a:schemeClr val="bg1"/>
              </a:solidFill>
            </a:endParaRP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79512" y="1082401"/>
            <a:ext cx="7632848" cy="558695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b="1" dirty="0" smtClean="0">
                <a:solidFill>
                  <a:srgbClr val="FF0000"/>
                </a:solidFill>
              </a:rPr>
              <a:t>a). </a:t>
            </a:r>
            <a:r>
              <a:rPr lang="es-MX" sz="2800" dirty="0" smtClean="0"/>
              <a:t>En </a:t>
            </a:r>
            <a:r>
              <a:rPr lang="es-MX" sz="2800" dirty="0" smtClean="0"/>
              <a:t>un grupo de niños, 70 comen naranjas, 80 comen mandarinas y 50 comen naranjas y mandarinas; si todos comen por lo menos una de las dos frutas. </a:t>
            </a:r>
            <a:r>
              <a:rPr lang="es-MX" dirty="0" smtClean="0"/>
              <a:t>¿Cuántos son los niños que forman el grupo?</a:t>
            </a:r>
          </a:p>
          <a:p>
            <a:pPr marL="0" indent="0" algn="just">
              <a:buNone/>
            </a:pPr>
            <a:r>
              <a:rPr lang="es-MX" dirty="0" smtClean="0"/>
              <a:t>a) 200      b) 150      c) 120</a:t>
            </a:r>
            <a:r>
              <a:rPr lang="es-MX" dirty="0"/>
              <a:t> </a:t>
            </a:r>
            <a:r>
              <a:rPr lang="es-MX" dirty="0" smtClean="0"/>
              <a:t>     d) 100</a:t>
            </a:r>
            <a:r>
              <a:rPr lang="es-MX" dirty="0"/>
              <a:t> </a:t>
            </a:r>
            <a:r>
              <a:rPr lang="es-MX" dirty="0" smtClean="0"/>
              <a:t>     e)   90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b="1" dirty="0" smtClean="0">
                <a:solidFill>
                  <a:srgbClr val="FF0000"/>
                </a:solidFill>
              </a:rPr>
              <a:t>b). </a:t>
            </a:r>
            <a:r>
              <a:rPr lang="es-MX" dirty="0" smtClean="0"/>
              <a:t>De </a:t>
            </a:r>
            <a:r>
              <a:rPr lang="es-MX" dirty="0"/>
              <a:t>un grupo de 100 alumnos 49 no </a:t>
            </a:r>
            <a:r>
              <a:rPr lang="es-MX" dirty="0" smtClean="0"/>
              <a:t>llevan el </a:t>
            </a:r>
            <a:r>
              <a:rPr lang="es-MX" dirty="0"/>
              <a:t>curso de </a:t>
            </a:r>
            <a:r>
              <a:rPr lang="es-MX" dirty="0" smtClean="0"/>
              <a:t>sociología </a:t>
            </a:r>
            <a:r>
              <a:rPr lang="es-MX" dirty="0"/>
              <a:t>y 53 no siguen el curso de </a:t>
            </a:r>
            <a:r>
              <a:rPr lang="es-MX" dirty="0" smtClean="0"/>
              <a:t>filosofía </a:t>
            </a:r>
            <a:r>
              <a:rPr lang="es-MX" dirty="0"/>
              <a:t>si 27 alumnos no siguen </a:t>
            </a:r>
            <a:r>
              <a:rPr lang="es-MX" dirty="0" smtClean="0"/>
              <a:t>filosofía </a:t>
            </a:r>
            <a:r>
              <a:rPr lang="es-MX" dirty="0"/>
              <a:t>ni </a:t>
            </a:r>
            <a:r>
              <a:rPr lang="es-MX" dirty="0" smtClean="0"/>
              <a:t>sociología.</a:t>
            </a:r>
          </a:p>
          <a:p>
            <a:pPr marL="0" indent="0" algn="just">
              <a:buNone/>
            </a:pPr>
            <a:r>
              <a:rPr lang="es-MX" dirty="0" smtClean="0"/>
              <a:t>¿Cuantos </a:t>
            </a:r>
            <a:r>
              <a:rPr lang="es-MX" dirty="0"/>
              <a:t>llevan solo uno de tales cursos? </a:t>
            </a:r>
          </a:p>
        </p:txBody>
      </p:sp>
    </p:spTree>
    <p:extLst>
      <p:ext uri="{BB962C8B-B14F-4D97-AF65-F5344CB8AC3E}">
        <p14:creationId xmlns:p14="http://schemas.microsoft.com/office/powerpoint/2010/main" val="95490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lamada rectangular 8"/>
          <p:cNvSpPr/>
          <p:nvPr/>
        </p:nvSpPr>
        <p:spPr>
          <a:xfrm>
            <a:off x="771092" y="5299638"/>
            <a:ext cx="864096" cy="735727"/>
          </a:xfrm>
          <a:prstGeom prst="wedgeRectCallout">
            <a:avLst>
              <a:gd name="adj1" fmla="val 47439"/>
              <a:gd name="adj2" fmla="val -1219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Números enteros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5" y="1564610"/>
            <a:ext cx="5841977" cy="4536503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316416" y="32004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z</a:t>
            </a:r>
            <a:endParaRPr lang="es-MX" sz="60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sp>
        <p:nvSpPr>
          <p:cNvPr id="5" name="Llamada rectangular 4"/>
          <p:cNvSpPr/>
          <p:nvPr/>
        </p:nvSpPr>
        <p:spPr>
          <a:xfrm>
            <a:off x="5076056" y="467831"/>
            <a:ext cx="1512168" cy="720080"/>
          </a:xfrm>
          <a:prstGeom prst="wedgeRectCallout">
            <a:avLst>
              <a:gd name="adj1" fmla="val -143375"/>
              <a:gd name="adj2" fmla="val 231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Neutro, origen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Llamada rectangular 5"/>
          <p:cNvSpPr/>
          <p:nvPr/>
        </p:nvSpPr>
        <p:spPr>
          <a:xfrm>
            <a:off x="5162619" y="4640069"/>
            <a:ext cx="819083" cy="707886"/>
          </a:xfrm>
          <a:prstGeom prst="wedgeRectCallout">
            <a:avLst>
              <a:gd name="adj1" fmla="val -42893"/>
              <a:gd name="adj2" fmla="val -120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5210549" y="4662705"/>
            <a:ext cx="945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z</a:t>
            </a:r>
            <a:r>
              <a:rPr lang="es-MX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99592" y="5347955"/>
            <a:ext cx="7355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z</a:t>
            </a:r>
            <a:r>
              <a:rPr lang="es-MX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719334" y="1687284"/>
            <a:ext cx="34563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Sumas</a:t>
            </a:r>
          </a:p>
          <a:p>
            <a:r>
              <a:rPr lang="es-MX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Multiplicación</a:t>
            </a:r>
          </a:p>
          <a:p>
            <a:r>
              <a:rPr lang="es-MX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Resta</a:t>
            </a:r>
          </a:p>
          <a:p>
            <a:r>
              <a:rPr lang="es-MX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Y algunas divisiones</a:t>
            </a:r>
          </a:p>
          <a:p>
            <a:r>
              <a:rPr lang="es-MX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(¾ no se puede)</a:t>
            </a:r>
            <a:endParaRPr lang="es-MX" sz="2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4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1520" y="188640"/>
            <a:ext cx="7848872" cy="684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Fuentes consultadas.</a:t>
            </a:r>
          </a:p>
          <a:p>
            <a:endParaRPr lang="es-MX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Alvarado, A. et. Al. (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2017). 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Libro de texto de Aritmética y lenguaje matemático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Mexico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: Editado por UAEM. ISBN 9786074227253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Baldor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Aurelio. (1979). Aritmética. España: Ed. Cultura Centroamericana, S.A. de México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Cuellar Carvajal, Juan Antonio. (2010) Algebra. 2da. Ed. México: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McGrrawHill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Ortiz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F., (2009). 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Matemáticas Bachillerato General: Serie Integral por competencias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México: Ed. Patria ISBN: 9786074381085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Osorio, J. M. et. al (2009). 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Matemáticas 1 Enfoque por competencias bachillerato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 México: Ed. Santillana. ISBN: 9786070102691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/>
              <a:t>Sánchez, Fidel. (2009) Matemáticas 1: A partir de la Solución de Problemas, Bachillerato. México: Editorial Norte/Sur.</a:t>
            </a:r>
          </a:p>
          <a:p>
            <a:endParaRPr lang="es-MX" sz="700" dirty="0"/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Para trabajo independiente: https://es.khanacademy.org/math/pre-algebra (consultada 6 de febrero 2019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/>
            <a:endParaRPr lang="es-MX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://www.math2me.com/playlist/aritmetica (consultada 6 de febrero 2019)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955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39211" y="600951"/>
            <a:ext cx="7690375" cy="198031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4800" b="1" dirty="0" smtClean="0">
                <a:solidFill>
                  <a:schemeClr val="tx1"/>
                </a:solidFill>
                <a:latin typeface="Century Gothic" pitchFamily="34" charset="0"/>
              </a:rPr>
              <a:t>¡¡ la importación de la teoría  de conjuntos </a:t>
            </a:r>
            <a:r>
              <a:rPr lang="es-ES" sz="4800" b="1" dirty="0" smtClean="0">
                <a:solidFill>
                  <a:schemeClr val="tx1"/>
                </a:solidFill>
                <a:latin typeface="Century Gothic" pitchFamily="34" charset="0"/>
              </a:rPr>
              <a:t>!!</a:t>
            </a:r>
          </a:p>
          <a:p>
            <a:pPr algn="ctr"/>
            <a:r>
              <a:rPr lang="es-ES" sz="2800" dirty="0" smtClean="0">
                <a:solidFill>
                  <a:schemeClr val="tx1"/>
                </a:solidFill>
                <a:latin typeface="Century Gothic" pitchFamily="34" charset="0"/>
              </a:rPr>
              <a:t>Parte 2</a:t>
            </a:r>
            <a:endParaRPr lang="es-ES" sz="2800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1026" name="Picture 2" descr="Resultado de imagen para icono de infinito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4" t="10346" r="9160" b="16091"/>
          <a:stretch/>
        </p:blipFill>
        <p:spPr bwMode="auto">
          <a:xfrm>
            <a:off x="239211" y="2936902"/>
            <a:ext cx="8077205" cy="357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4725144"/>
            <a:ext cx="5486476" cy="135734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6700" dirty="0" smtClean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Gracias</a:t>
            </a:r>
            <a:r>
              <a:rPr lang="es-ES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4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" sz="2400" b="0" cap="none" dirty="0" smtClean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aritmética y lenguaje matemático</a:t>
            </a:r>
            <a:endParaRPr lang="es-ES" sz="4400" b="0" dirty="0">
              <a:solidFill>
                <a:schemeClr val="tx1"/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92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1543"/>
            <a:ext cx="7239000" cy="626328"/>
          </a:xfrm>
        </p:spPr>
        <p:txBody>
          <a:bodyPr/>
          <a:lstStyle/>
          <a:p>
            <a:r>
              <a:rPr lang="es-MX" dirty="0" smtClean="0"/>
              <a:t>Números racionales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8316416" y="32004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Q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89040"/>
            <a:ext cx="8424936" cy="2664296"/>
          </a:xfrm>
        </p:spPr>
      </p:pic>
      <p:sp>
        <p:nvSpPr>
          <p:cNvPr id="7" name="CuadroTexto 6"/>
          <p:cNvSpPr txBox="1"/>
          <p:nvPr/>
        </p:nvSpPr>
        <p:spPr>
          <a:xfrm>
            <a:off x="205432" y="610546"/>
            <a:ext cx="7822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s-MX" sz="2800" dirty="0" smtClean="0"/>
              <a:t>Son los números que se expresan en fracción a/b, donde b es diferente de cero. Se expresan como un cociente de dos </a:t>
            </a:r>
            <a:r>
              <a:rPr lang="es-MX" sz="2800" b="1" dirty="0" smtClean="0"/>
              <a:t>enteros </a:t>
            </a:r>
          </a:p>
          <a:p>
            <a:pPr algn="just"/>
            <a:r>
              <a:rPr lang="es-MX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s-MX" sz="2800" dirty="0" smtClean="0"/>
              <a:t>Incluyen a los naturales y a los enteros negativos.</a:t>
            </a:r>
          </a:p>
          <a:p>
            <a:pPr algn="just"/>
            <a:r>
              <a:rPr lang="es-MX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s-MX" sz="2800" dirty="0" smtClean="0"/>
              <a:t>se puede expresar en notación decimal </a:t>
            </a:r>
          </a:p>
          <a:p>
            <a:pPr algn="just"/>
            <a:r>
              <a:rPr lang="es-MX" sz="2800" dirty="0" smtClean="0"/>
              <a:t>Su parte decimal puede ser finita o infinita periódica.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20078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1543"/>
            <a:ext cx="7239000" cy="626328"/>
          </a:xfrm>
        </p:spPr>
        <p:txBody>
          <a:bodyPr/>
          <a:lstStyle/>
          <a:p>
            <a:r>
              <a:rPr lang="es-MX" dirty="0" smtClean="0"/>
              <a:t>Números racionales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8316416" y="320040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Q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83356" y="846752"/>
            <a:ext cx="7822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 </a:t>
            </a:r>
            <a:r>
              <a:rPr lang="es-MX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3/8    7/2    -2/5     6/1</a:t>
            </a:r>
            <a:endParaRPr lang="es-MX" sz="3200" b="1" dirty="0" smtClean="0"/>
          </a:p>
          <a:p>
            <a:pPr algn="just"/>
            <a:r>
              <a:rPr lang="es-MX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 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¾ = 0.75</a:t>
            </a:r>
            <a:endParaRPr lang="es-MX" sz="3200" b="1" dirty="0" smtClean="0"/>
          </a:p>
          <a:p>
            <a:pPr algn="just"/>
            <a:r>
              <a:rPr lang="es-MX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todas las operaciones básicas se pueden realizar entre racionales</a:t>
            </a:r>
          </a:p>
          <a:p>
            <a:pPr algn="just"/>
            <a:endParaRPr lang="es-MX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EXPRESAR EN NOTACIÓN DECIMAL</a:t>
            </a:r>
          </a:p>
          <a:p>
            <a:pPr algn="just"/>
            <a:r>
              <a:rPr lang="es-MX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3/8= 0.375      (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cantidad finita de decimales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es-MX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2/5= 0.4  (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división exacta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es-MX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♥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1/3= 0.333… (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cantidad periódico infinita de decimales</a:t>
            </a:r>
          </a:p>
          <a:p>
            <a:pPr algn="just"/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1/7= 0.</a:t>
            </a:r>
            <a:r>
              <a:rPr lang="es-MX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142857</a:t>
            </a:r>
            <a:r>
              <a:rPr lang="es-MX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142857</a:t>
            </a:r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decimal periódico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40391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3189</TotalTime>
  <Words>3593</Words>
  <Application>Microsoft Office PowerPoint</Application>
  <PresentationFormat>Presentación en pantalla (4:3)</PresentationFormat>
  <Paragraphs>1208</Paragraphs>
  <Slides>71</Slides>
  <Notes>24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71</vt:i4>
      </vt:variant>
    </vt:vector>
  </HeadingPairs>
  <TitlesOfParts>
    <vt:vector size="85" baseType="lpstr">
      <vt:lpstr>Arial Unicode MS</vt:lpstr>
      <vt:lpstr>Algerian</vt:lpstr>
      <vt:lpstr>Arabic Typesetting</vt:lpstr>
      <vt:lpstr>Arial</vt:lpstr>
      <vt:lpstr>Arial Black</vt:lpstr>
      <vt:lpstr>Calibri</vt:lpstr>
      <vt:lpstr>Cambria Math</vt:lpstr>
      <vt:lpstr>Century Gothic</vt:lpstr>
      <vt:lpstr>Edwardian Script ITC</vt:lpstr>
      <vt:lpstr>Trebuchet MS</vt:lpstr>
      <vt:lpstr>Tw Cen MT</vt:lpstr>
      <vt:lpstr>Wingdings</vt:lpstr>
      <vt:lpstr>Wingdings 2</vt:lpstr>
      <vt:lpstr>Opulento</vt:lpstr>
      <vt:lpstr>Presentación de PowerPoint</vt:lpstr>
      <vt:lpstr>Presentación de PowerPoint</vt:lpstr>
      <vt:lpstr>5. Conjuntos Numéricos 5.1 Naturales 5.2 Enteros 5.3 Racionales 5.4 Irracionales 5.5 Reales</vt:lpstr>
      <vt:lpstr>Conjuntos numéricos</vt:lpstr>
      <vt:lpstr>Conjuntos  numéricos</vt:lpstr>
      <vt:lpstr>Números naturales</vt:lpstr>
      <vt:lpstr>Números enteros</vt:lpstr>
      <vt:lpstr>Números racionales</vt:lpstr>
      <vt:lpstr>Números racionales</vt:lpstr>
      <vt:lpstr>Números irracionales</vt:lpstr>
      <vt:lpstr>Números reales</vt:lpstr>
      <vt:lpstr>Números Complejos  R C C</vt:lpstr>
      <vt:lpstr>Ejercicio</vt:lpstr>
      <vt:lpstr>Ejercicio</vt:lpstr>
      <vt:lpstr>Ejercicio</vt:lpstr>
      <vt:lpstr>Ejercicio</vt:lpstr>
      <vt:lpstr>6. Representación grafica de los Conjuntos  numéricos</vt:lpstr>
      <vt:lpstr>Recta numérica</vt:lpstr>
      <vt:lpstr>6. Representación grafica de los números reales en una Recta numérica</vt:lpstr>
      <vt:lpstr>Recta numérica</vt:lpstr>
      <vt:lpstr>Recta numérica</vt:lpstr>
      <vt:lpstr> 7.  Relaciones de orden en       los números reales 7.1 Mayor que o mayor o igual que 7.2 Menor que o menor o igual que</vt:lpstr>
      <vt:lpstr>Relaciones de orden</vt:lpstr>
      <vt:lpstr>Símbolos matemáticos de orden</vt:lpstr>
      <vt:lpstr> </vt:lpstr>
      <vt:lpstr>Presentación de PowerPoint</vt:lpstr>
      <vt:lpstr>ejercicio</vt:lpstr>
      <vt:lpstr>7.1 Mayor que </vt:lpstr>
      <vt:lpstr>7.2 Menor que </vt:lpstr>
      <vt:lpstr>Ley de la tricotomía</vt:lpstr>
      <vt:lpstr>ejercicio</vt:lpstr>
      <vt:lpstr>ejercicio</vt:lpstr>
      <vt:lpstr>Ejercicio</vt:lpstr>
      <vt:lpstr>Ejercicio</vt:lpstr>
      <vt:lpstr>Relacionar los pares de números reales, utilizando los símbolos:  &gt;   &lt;   =</vt:lpstr>
      <vt:lpstr>Relacionar los pares de números reales, utilizando los símbolos:  &gt;   &lt;    =</vt:lpstr>
      <vt:lpstr> Tema 8. Intervalos </vt:lpstr>
      <vt:lpstr> DEFINICION.  Intervalos </vt:lpstr>
      <vt:lpstr> Representación  Intervalos </vt:lpstr>
      <vt:lpstr> Representación.  Intervalos </vt:lpstr>
      <vt:lpstr> CLASIFICACIÓN  8.1 Intervalo Abierto </vt:lpstr>
      <vt:lpstr> CLASIFICACIÓN  8.2 Intervalo Cerrado </vt:lpstr>
      <vt:lpstr> 8.3 Intervalo mixto, semiabierto o semicerrado </vt:lpstr>
      <vt:lpstr> Intervalo de longitud infinita </vt:lpstr>
      <vt:lpstr> Intervalo de longitud infinita </vt:lpstr>
      <vt:lpstr>  </vt:lpstr>
      <vt:lpstr>  </vt:lpstr>
      <vt:lpstr>  </vt:lpstr>
      <vt:lpstr>  </vt:lpstr>
      <vt:lpstr>  </vt:lpstr>
      <vt:lpstr> 8.4 Operaciones con intervalos </vt:lpstr>
      <vt:lpstr>  </vt:lpstr>
      <vt:lpstr>  </vt:lpstr>
      <vt:lpstr>  </vt:lpstr>
      <vt:lpstr>  </vt:lpstr>
      <vt:lpstr>  </vt:lpstr>
      <vt:lpstr>  </vt:lpstr>
      <vt:lpstr>Presentación de PowerPoint</vt:lpstr>
      <vt:lpstr>Ejercicio</vt:lpstr>
      <vt:lpstr>Ejercicio</vt:lpstr>
      <vt:lpstr>Ejercicio</vt:lpstr>
      <vt:lpstr>Ejercicio</vt:lpstr>
      <vt:lpstr>Ejercicio</vt:lpstr>
      <vt:lpstr>Presentación de PowerPoint</vt:lpstr>
      <vt:lpstr>Presentación de PowerPoint</vt:lpstr>
      <vt:lpstr>Presentación de PowerPoint</vt:lpstr>
      <vt:lpstr>Ejercicio</vt:lpstr>
      <vt:lpstr>Ejercicio</vt:lpstr>
      <vt:lpstr>EjercicioS de tarea.</vt:lpstr>
      <vt:lpstr>Presentación de PowerPoint</vt:lpstr>
      <vt:lpstr>Gracias aritmética y lenguaje matemático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es la investigación</dc:title>
  <dc:creator>PATRICIA</dc:creator>
  <cp:lastModifiedBy>Paty</cp:lastModifiedBy>
  <cp:revision>311</cp:revision>
  <dcterms:created xsi:type="dcterms:W3CDTF">2015-01-25T20:23:24Z</dcterms:created>
  <dcterms:modified xsi:type="dcterms:W3CDTF">2019-09-30T04:00:01Z</dcterms:modified>
</cp:coreProperties>
</file>