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311" r:id="rId3"/>
    <p:sldId id="257" r:id="rId4"/>
    <p:sldId id="308" r:id="rId5"/>
    <p:sldId id="259" r:id="rId6"/>
    <p:sldId id="260" r:id="rId7"/>
    <p:sldId id="262" r:id="rId8"/>
    <p:sldId id="263" r:id="rId9"/>
    <p:sldId id="307" r:id="rId10"/>
    <p:sldId id="266" r:id="rId11"/>
    <p:sldId id="267" r:id="rId12"/>
    <p:sldId id="268" r:id="rId13"/>
    <p:sldId id="270" r:id="rId14"/>
    <p:sldId id="271" r:id="rId15"/>
    <p:sldId id="272" r:id="rId16"/>
    <p:sldId id="258" r:id="rId17"/>
    <p:sldId id="309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0" r:id="rId34"/>
    <p:sldId id="313" r:id="rId35"/>
    <p:sldId id="288" r:id="rId36"/>
    <p:sldId id="291" r:id="rId37"/>
    <p:sldId id="292" r:id="rId38"/>
    <p:sldId id="294" r:id="rId39"/>
    <p:sldId id="296" r:id="rId40"/>
    <p:sldId id="297" r:id="rId41"/>
    <p:sldId id="298" r:id="rId42"/>
    <p:sldId id="300" r:id="rId43"/>
    <p:sldId id="316" r:id="rId44"/>
    <p:sldId id="317" r:id="rId45"/>
    <p:sldId id="314" r:id="rId46"/>
    <p:sldId id="315" r:id="rId47"/>
    <p:sldId id="302" r:id="rId48"/>
    <p:sldId id="312" r:id="rId49"/>
    <p:sldId id="310" r:id="rId5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01" autoAdjust="0"/>
  </p:normalViewPr>
  <p:slideViewPr>
    <p:cSldViewPr>
      <p:cViewPr varScale="1">
        <p:scale>
          <a:sx n="88" d="100"/>
          <a:sy n="88" d="100"/>
        </p:scale>
        <p:origin x="14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4F6FF-5878-4490-9F8E-A2031FCA7E3F}" type="doc">
      <dgm:prSet loTypeId="urn:microsoft.com/office/officeart/2005/8/layout/orgChart1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ES"/>
        </a:p>
      </dgm:t>
    </dgm:pt>
    <dgm:pt modelId="{B247A4D8-780F-4751-BC05-E5AA1C5549E6}">
      <dgm:prSet phldrT="[Texto]"/>
      <dgm:spPr/>
      <dgm:t>
        <a:bodyPr/>
        <a:lstStyle/>
        <a:p>
          <a:r>
            <a:rPr lang="es-ES" dirty="0" err="1" smtClean="0"/>
            <a:t>Lipidos</a:t>
          </a:r>
          <a:endParaRPr lang="es-ES" dirty="0"/>
        </a:p>
      </dgm:t>
    </dgm:pt>
    <dgm:pt modelId="{D89D3651-EB80-4DAD-B3FB-4B5D1E6B7C75}" type="parTrans" cxnId="{4DFFFFC1-ED22-4D93-B084-AC8484B97A20}">
      <dgm:prSet/>
      <dgm:spPr/>
      <dgm:t>
        <a:bodyPr/>
        <a:lstStyle/>
        <a:p>
          <a:endParaRPr lang="es-ES"/>
        </a:p>
      </dgm:t>
    </dgm:pt>
    <dgm:pt modelId="{284E7A8E-B41A-44BC-A552-CF47D6AE70ED}" type="sibTrans" cxnId="{4DFFFFC1-ED22-4D93-B084-AC8484B97A20}">
      <dgm:prSet/>
      <dgm:spPr/>
      <dgm:t>
        <a:bodyPr/>
        <a:lstStyle/>
        <a:p>
          <a:endParaRPr lang="es-ES"/>
        </a:p>
      </dgm:t>
    </dgm:pt>
    <dgm:pt modelId="{154A5D5C-A44B-49D2-91C5-A2AF15FA7B2B}">
      <dgm:prSet phldrT="[Texto]"/>
      <dgm:spPr>
        <a:solidFill>
          <a:srgbClr val="C00000"/>
        </a:solidFill>
      </dgm:spPr>
      <dgm:t>
        <a:bodyPr/>
        <a:lstStyle/>
        <a:p>
          <a:r>
            <a:rPr lang="es-ES" dirty="0" smtClean="0"/>
            <a:t>Saponificables</a:t>
          </a:r>
          <a:endParaRPr lang="es-ES" dirty="0"/>
        </a:p>
      </dgm:t>
    </dgm:pt>
    <dgm:pt modelId="{4F35A304-711A-479C-AFF6-DB5F42D7137A}" type="parTrans" cxnId="{009F98C3-1FE9-4B0F-A5DF-41A07B036FB0}">
      <dgm:prSet/>
      <dgm:spPr/>
      <dgm:t>
        <a:bodyPr/>
        <a:lstStyle/>
        <a:p>
          <a:endParaRPr lang="es-ES"/>
        </a:p>
      </dgm:t>
    </dgm:pt>
    <dgm:pt modelId="{9EEFF6A7-A1B6-41D1-8D44-C9DF508657E4}" type="sibTrans" cxnId="{009F98C3-1FE9-4B0F-A5DF-41A07B036FB0}">
      <dgm:prSet/>
      <dgm:spPr/>
      <dgm:t>
        <a:bodyPr/>
        <a:lstStyle/>
        <a:p>
          <a:endParaRPr lang="es-ES"/>
        </a:p>
      </dgm:t>
    </dgm:pt>
    <dgm:pt modelId="{1415F224-8875-4898-BBE5-6D520116E49D}">
      <dgm:prSet phldrT="[Texto]"/>
      <dgm:spPr>
        <a:solidFill>
          <a:srgbClr val="FF0000"/>
        </a:solidFill>
      </dgm:spPr>
      <dgm:t>
        <a:bodyPr/>
        <a:lstStyle/>
        <a:p>
          <a:r>
            <a:rPr lang="es-ES" dirty="0" smtClean="0"/>
            <a:t>Simples</a:t>
          </a:r>
          <a:endParaRPr lang="es-ES" dirty="0"/>
        </a:p>
      </dgm:t>
    </dgm:pt>
    <dgm:pt modelId="{1FFE7C0D-A823-4F14-84CD-210CE0AB1A0D}" type="parTrans" cxnId="{28D24894-7947-43BB-8009-7B41AC4F724E}">
      <dgm:prSet/>
      <dgm:spPr/>
      <dgm:t>
        <a:bodyPr/>
        <a:lstStyle/>
        <a:p>
          <a:endParaRPr lang="es-ES"/>
        </a:p>
      </dgm:t>
    </dgm:pt>
    <dgm:pt modelId="{80DA977F-62CB-4AD5-A073-403C3E5C8676}" type="sibTrans" cxnId="{28D24894-7947-43BB-8009-7B41AC4F724E}">
      <dgm:prSet/>
      <dgm:spPr/>
      <dgm:t>
        <a:bodyPr/>
        <a:lstStyle/>
        <a:p>
          <a:endParaRPr lang="es-ES"/>
        </a:p>
      </dgm:t>
    </dgm:pt>
    <dgm:pt modelId="{CC79037D-E0DE-4127-95CE-CF5F5C3D8709}">
      <dgm:prSet phldrT="[Texto]"/>
      <dgm:spPr>
        <a:solidFill>
          <a:srgbClr val="FF0000"/>
        </a:solidFill>
      </dgm:spPr>
      <dgm:t>
        <a:bodyPr/>
        <a:lstStyle/>
        <a:p>
          <a:r>
            <a:rPr lang="es-ES" dirty="0" smtClean="0"/>
            <a:t>Complejos</a:t>
          </a:r>
          <a:endParaRPr lang="es-ES" dirty="0"/>
        </a:p>
      </dgm:t>
    </dgm:pt>
    <dgm:pt modelId="{38F245CD-76D6-482C-90D1-C69CC5C316D9}" type="parTrans" cxnId="{D239821A-C90B-4A42-ABBF-1A0C221670BE}">
      <dgm:prSet/>
      <dgm:spPr/>
      <dgm:t>
        <a:bodyPr/>
        <a:lstStyle/>
        <a:p>
          <a:endParaRPr lang="es-ES"/>
        </a:p>
      </dgm:t>
    </dgm:pt>
    <dgm:pt modelId="{AF92E83E-A177-472E-A659-63AB8A976CD1}" type="sibTrans" cxnId="{D239821A-C90B-4A42-ABBF-1A0C221670BE}">
      <dgm:prSet/>
      <dgm:spPr/>
      <dgm:t>
        <a:bodyPr/>
        <a:lstStyle/>
        <a:p>
          <a:endParaRPr lang="es-ES"/>
        </a:p>
      </dgm:t>
    </dgm:pt>
    <dgm:pt modelId="{7F74EBD6-0487-43F4-9A7D-2AB14A19BFB2}">
      <dgm:prSet phldrT="[Texto]"/>
      <dgm:spPr>
        <a:solidFill>
          <a:srgbClr val="C00000"/>
        </a:solidFill>
      </dgm:spPr>
      <dgm:t>
        <a:bodyPr/>
        <a:lstStyle/>
        <a:p>
          <a:r>
            <a:rPr lang="es-ES" dirty="0" smtClean="0"/>
            <a:t>Insaponificables</a:t>
          </a:r>
          <a:endParaRPr lang="es-ES" dirty="0"/>
        </a:p>
      </dgm:t>
    </dgm:pt>
    <dgm:pt modelId="{A7378061-B1D9-4FC9-8A5F-71729AA5323C}" type="parTrans" cxnId="{D64D27CA-10E9-4D91-A133-42760A1696E8}">
      <dgm:prSet/>
      <dgm:spPr/>
      <dgm:t>
        <a:bodyPr/>
        <a:lstStyle/>
        <a:p>
          <a:endParaRPr lang="es-ES"/>
        </a:p>
      </dgm:t>
    </dgm:pt>
    <dgm:pt modelId="{9019C4F5-6749-40B8-B7B3-E01BA895F4D4}" type="sibTrans" cxnId="{D64D27CA-10E9-4D91-A133-42760A1696E8}">
      <dgm:prSet/>
      <dgm:spPr/>
      <dgm:t>
        <a:bodyPr/>
        <a:lstStyle/>
        <a:p>
          <a:endParaRPr lang="es-ES"/>
        </a:p>
      </dgm:t>
    </dgm:pt>
    <dgm:pt modelId="{48579128-0CAC-4E68-9182-E810B77D6FC8}">
      <dgm:prSet phldrT="[Texto]"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Terpenos</a:t>
          </a:r>
          <a:endParaRPr lang="es-ES" dirty="0"/>
        </a:p>
      </dgm:t>
    </dgm:pt>
    <dgm:pt modelId="{5598D53C-40FA-4B53-918E-BEE669913060}" type="parTrans" cxnId="{C4607D12-0901-4F1D-895C-19BA155B8097}">
      <dgm:prSet/>
      <dgm:spPr/>
      <dgm:t>
        <a:bodyPr/>
        <a:lstStyle/>
        <a:p>
          <a:endParaRPr lang="es-ES"/>
        </a:p>
      </dgm:t>
    </dgm:pt>
    <dgm:pt modelId="{4B4D8AA4-8175-4E1E-A468-8B302FD2BD93}" type="sibTrans" cxnId="{C4607D12-0901-4F1D-895C-19BA155B8097}">
      <dgm:prSet/>
      <dgm:spPr/>
      <dgm:t>
        <a:bodyPr/>
        <a:lstStyle/>
        <a:p>
          <a:endParaRPr lang="es-ES"/>
        </a:p>
      </dgm:t>
    </dgm:pt>
    <dgm:pt modelId="{99A7EE25-BFBA-445B-ACAF-E55D3EF54D7D}">
      <dgm:prSet/>
      <dgm:spPr>
        <a:solidFill>
          <a:schemeClr val="accent2"/>
        </a:solidFill>
      </dgm:spPr>
      <dgm:t>
        <a:bodyPr/>
        <a:lstStyle/>
        <a:p>
          <a:r>
            <a:rPr lang="es-ES" dirty="0" err="1" smtClean="0"/>
            <a:t>Acilgliceridos</a:t>
          </a:r>
          <a:endParaRPr lang="es-ES" dirty="0"/>
        </a:p>
      </dgm:t>
    </dgm:pt>
    <dgm:pt modelId="{547E5310-78B1-4004-826C-1134BBD80569}" type="parTrans" cxnId="{353F6688-F412-4881-B6F3-235B64C13114}">
      <dgm:prSet/>
      <dgm:spPr/>
      <dgm:t>
        <a:bodyPr/>
        <a:lstStyle/>
        <a:p>
          <a:endParaRPr lang="es-ES"/>
        </a:p>
      </dgm:t>
    </dgm:pt>
    <dgm:pt modelId="{04F336EB-EBE2-4891-BCF4-E62DAC4D6A9B}" type="sibTrans" cxnId="{353F6688-F412-4881-B6F3-235B64C13114}">
      <dgm:prSet/>
      <dgm:spPr/>
      <dgm:t>
        <a:bodyPr/>
        <a:lstStyle/>
        <a:p>
          <a:endParaRPr lang="es-ES"/>
        </a:p>
      </dgm:t>
    </dgm:pt>
    <dgm:pt modelId="{89FBD3D2-5CE2-48B9-B92B-D80C9153A328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Ceras</a:t>
          </a:r>
          <a:endParaRPr lang="es-ES" dirty="0"/>
        </a:p>
      </dgm:t>
    </dgm:pt>
    <dgm:pt modelId="{277302BC-8963-45A1-BF9B-74A56E4653EF}" type="parTrans" cxnId="{079B9C8B-61B4-4957-BC3E-034FF6CA7F28}">
      <dgm:prSet/>
      <dgm:spPr/>
      <dgm:t>
        <a:bodyPr/>
        <a:lstStyle/>
        <a:p>
          <a:endParaRPr lang="es-ES"/>
        </a:p>
      </dgm:t>
    </dgm:pt>
    <dgm:pt modelId="{D7265057-7D22-4D7F-B326-811AB2FEE70E}" type="sibTrans" cxnId="{079B9C8B-61B4-4957-BC3E-034FF6CA7F28}">
      <dgm:prSet/>
      <dgm:spPr/>
      <dgm:t>
        <a:bodyPr/>
        <a:lstStyle/>
        <a:p>
          <a:endParaRPr lang="es-ES"/>
        </a:p>
      </dgm:t>
    </dgm:pt>
    <dgm:pt modelId="{8E3ACD5D-965B-424D-9942-9BDFA9C44D0D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Fosfolípidos</a:t>
          </a:r>
          <a:endParaRPr lang="es-ES" dirty="0"/>
        </a:p>
      </dgm:t>
    </dgm:pt>
    <dgm:pt modelId="{6B6614A0-A5EF-4002-8AEB-4990B9017C24}" type="parTrans" cxnId="{BD04AED1-EAF3-49A7-B80E-FDE243F08C11}">
      <dgm:prSet/>
      <dgm:spPr/>
      <dgm:t>
        <a:bodyPr/>
        <a:lstStyle/>
        <a:p>
          <a:endParaRPr lang="es-ES"/>
        </a:p>
      </dgm:t>
    </dgm:pt>
    <dgm:pt modelId="{FEB222F1-28CB-4E85-9B5C-0B12E0EA4F2B}" type="sibTrans" cxnId="{BD04AED1-EAF3-49A7-B80E-FDE243F08C11}">
      <dgm:prSet/>
      <dgm:spPr/>
      <dgm:t>
        <a:bodyPr/>
        <a:lstStyle/>
        <a:p>
          <a:endParaRPr lang="es-ES"/>
        </a:p>
      </dgm:t>
    </dgm:pt>
    <dgm:pt modelId="{ABCF1295-102A-4C8F-B142-3CF70BF6ABF5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Glucolípidos</a:t>
          </a:r>
          <a:endParaRPr lang="es-ES" dirty="0"/>
        </a:p>
      </dgm:t>
    </dgm:pt>
    <dgm:pt modelId="{A4B1863F-6D83-4C35-AEE5-8AE15146D1FC}" type="parTrans" cxnId="{46DF0FC3-B09B-4338-A412-A40A1419B2DF}">
      <dgm:prSet/>
      <dgm:spPr/>
      <dgm:t>
        <a:bodyPr/>
        <a:lstStyle/>
        <a:p>
          <a:endParaRPr lang="es-ES"/>
        </a:p>
      </dgm:t>
    </dgm:pt>
    <dgm:pt modelId="{7A1D6A00-6DA5-4973-892F-C21E778EC8B7}" type="sibTrans" cxnId="{46DF0FC3-B09B-4338-A412-A40A1419B2DF}">
      <dgm:prSet/>
      <dgm:spPr/>
      <dgm:t>
        <a:bodyPr/>
        <a:lstStyle/>
        <a:p>
          <a:endParaRPr lang="es-ES"/>
        </a:p>
      </dgm:t>
    </dgm:pt>
    <dgm:pt modelId="{0648A3F8-ACD9-49F5-A436-5A1CBAF9C4BB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Lipoproteínas</a:t>
          </a:r>
          <a:endParaRPr lang="es-ES" dirty="0"/>
        </a:p>
      </dgm:t>
    </dgm:pt>
    <dgm:pt modelId="{97C6E911-718E-46B7-B118-0C173624BF8A}" type="parTrans" cxnId="{8D4E3965-5B73-4D37-8010-A687033A6C8F}">
      <dgm:prSet/>
      <dgm:spPr/>
      <dgm:t>
        <a:bodyPr/>
        <a:lstStyle/>
        <a:p>
          <a:endParaRPr lang="es-ES"/>
        </a:p>
      </dgm:t>
    </dgm:pt>
    <dgm:pt modelId="{4F8E9C3A-5270-4766-B049-A32628B61699}" type="sibTrans" cxnId="{8D4E3965-5B73-4D37-8010-A687033A6C8F}">
      <dgm:prSet/>
      <dgm:spPr/>
      <dgm:t>
        <a:bodyPr/>
        <a:lstStyle/>
        <a:p>
          <a:endParaRPr lang="es-ES"/>
        </a:p>
      </dgm:t>
    </dgm:pt>
    <dgm:pt modelId="{57266935-3B29-4158-9DD3-DFE412E2CF6C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Esteroides</a:t>
          </a:r>
          <a:endParaRPr lang="es-ES" dirty="0"/>
        </a:p>
      </dgm:t>
    </dgm:pt>
    <dgm:pt modelId="{8696BDA7-9782-4E11-8849-78F6D4DDDA2F}" type="parTrans" cxnId="{9514EF96-F029-480C-81A4-98850776BE05}">
      <dgm:prSet/>
      <dgm:spPr/>
      <dgm:t>
        <a:bodyPr/>
        <a:lstStyle/>
        <a:p>
          <a:endParaRPr lang="es-ES"/>
        </a:p>
      </dgm:t>
    </dgm:pt>
    <dgm:pt modelId="{8BCA12B4-9C66-45D5-A44A-3D8C1F7F46F1}" type="sibTrans" cxnId="{9514EF96-F029-480C-81A4-98850776BE05}">
      <dgm:prSet/>
      <dgm:spPr/>
      <dgm:t>
        <a:bodyPr/>
        <a:lstStyle/>
        <a:p>
          <a:endParaRPr lang="es-ES"/>
        </a:p>
      </dgm:t>
    </dgm:pt>
    <dgm:pt modelId="{D8271682-85C1-4C50-90E7-4EFDF0528676}">
      <dgm:prSet/>
      <dgm:spPr>
        <a:solidFill>
          <a:schemeClr val="accent2"/>
        </a:solidFill>
      </dgm:spPr>
      <dgm:t>
        <a:bodyPr/>
        <a:lstStyle/>
        <a:p>
          <a:r>
            <a:rPr lang="es-ES" dirty="0" smtClean="0"/>
            <a:t>Prostaglandinas</a:t>
          </a:r>
          <a:endParaRPr lang="es-ES" dirty="0"/>
        </a:p>
      </dgm:t>
    </dgm:pt>
    <dgm:pt modelId="{366BB667-12C9-44CF-9DAC-CCAB07A3517B}" type="parTrans" cxnId="{611FD711-3106-4CEA-B661-7116D935809C}">
      <dgm:prSet/>
      <dgm:spPr/>
      <dgm:t>
        <a:bodyPr/>
        <a:lstStyle/>
        <a:p>
          <a:endParaRPr lang="es-ES"/>
        </a:p>
      </dgm:t>
    </dgm:pt>
    <dgm:pt modelId="{E3504DB4-877C-4D86-8041-9EC474AECBAC}" type="sibTrans" cxnId="{611FD711-3106-4CEA-B661-7116D935809C}">
      <dgm:prSet/>
      <dgm:spPr/>
      <dgm:t>
        <a:bodyPr/>
        <a:lstStyle/>
        <a:p>
          <a:endParaRPr lang="es-ES"/>
        </a:p>
      </dgm:t>
    </dgm:pt>
    <dgm:pt modelId="{29B690C1-6909-42D7-ADF3-DD65B50B17A9}" type="pres">
      <dgm:prSet presAssocID="{1814F6FF-5878-4490-9F8E-A2031FCA7E3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0D0287E-BFC3-42C9-9BBA-E1C4A32548A8}" type="pres">
      <dgm:prSet presAssocID="{B247A4D8-780F-4751-BC05-E5AA1C5549E6}" presName="hierRoot1" presStyleCnt="0">
        <dgm:presLayoutVars>
          <dgm:hierBranch val="init"/>
        </dgm:presLayoutVars>
      </dgm:prSet>
      <dgm:spPr/>
    </dgm:pt>
    <dgm:pt modelId="{51D971D0-6EDC-4DED-8F11-7CABBC271C9D}" type="pres">
      <dgm:prSet presAssocID="{B247A4D8-780F-4751-BC05-E5AA1C5549E6}" presName="rootComposite1" presStyleCnt="0"/>
      <dgm:spPr/>
    </dgm:pt>
    <dgm:pt modelId="{57319C4B-7FE5-4075-9276-7DA131985F0F}" type="pres">
      <dgm:prSet presAssocID="{B247A4D8-780F-4751-BC05-E5AA1C5549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628836-0571-4930-928D-14A3809D62BD}" type="pres">
      <dgm:prSet presAssocID="{B247A4D8-780F-4751-BC05-E5AA1C5549E6}" presName="rootConnector1" presStyleLbl="node1" presStyleIdx="0" presStyleCnt="0"/>
      <dgm:spPr/>
      <dgm:t>
        <a:bodyPr/>
        <a:lstStyle/>
        <a:p>
          <a:endParaRPr lang="es-ES"/>
        </a:p>
      </dgm:t>
    </dgm:pt>
    <dgm:pt modelId="{328B3B15-E740-4F40-B311-1F0884DE4BFE}" type="pres">
      <dgm:prSet presAssocID="{B247A4D8-780F-4751-BC05-E5AA1C5549E6}" presName="hierChild2" presStyleCnt="0"/>
      <dgm:spPr/>
    </dgm:pt>
    <dgm:pt modelId="{87376533-7929-4452-9A58-1F552F016E56}" type="pres">
      <dgm:prSet presAssocID="{4F35A304-711A-479C-AFF6-DB5F42D7137A}" presName="Name37" presStyleLbl="parChTrans1D2" presStyleIdx="0" presStyleCnt="2"/>
      <dgm:spPr/>
      <dgm:t>
        <a:bodyPr/>
        <a:lstStyle/>
        <a:p>
          <a:endParaRPr lang="es-ES"/>
        </a:p>
      </dgm:t>
    </dgm:pt>
    <dgm:pt modelId="{D6E6ECF0-0ABA-44C5-BA35-81B2C3DB7895}" type="pres">
      <dgm:prSet presAssocID="{154A5D5C-A44B-49D2-91C5-A2AF15FA7B2B}" presName="hierRoot2" presStyleCnt="0">
        <dgm:presLayoutVars>
          <dgm:hierBranch val="init"/>
        </dgm:presLayoutVars>
      </dgm:prSet>
      <dgm:spPr/>
    </dgm:pt>
    <dgm:pt modelId="{8E1BE397-C306-44D0-A06C-076E11F536F3}" type="pres">
      <dgm:prSet presAssocID="{154A5D5C-A44B-49D2-91C5-A2AF15FA7B2B}" presName="rootComposite" presStyleCnt="0"/>
      <dgm:spPr/>
    </dgm:pt>
    <dgm:pt modelId="{8D8DFE5E-1305-48E7-985B-9C8397AADDD8}" type="pres">
      <dgm:prSet presAssocID="{154A5D5C-A44B-49D2-91C5-A2AF15FA7B2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2E7CD0-4E7E-4DD5-B0EC-FB88ADD6D395}" type="pres">
      <dgm:prSet presAssocID="{154A5D5C-A44B-49D2-91C5-A2AF15FA7B2B}" presName="rootConnector" presStyleLbl="node2" presStyleIdx="0" presStyleCnt="2"/>
      <dgm:spPr/>
      <dgm:t>
        <a:bodyPr/>
        <a:lstStyle/>
        <a:p>
          <a:endParaRPr lang="es-ES"/>
        </a:p>
      </dgm:t>
    </dgm:pt>
    <dgm:pt modelId="{79DF0289-B326-4395-ADD9-36AE577AF98F}" type="pres">
      <dgm:prSet presAssocID="{154A5D5C-A44B-49D2-91C5-A2AF15FA7B2B}" presName="hierChild4" presStyleCnt="0"/>
      <dgm:spPr/>
    </dgm:pt>
    <dgm:pt modelId="{976C3DC9-B957-4763-B0C1-6789ED730821}" type="pres">
      <dgm:prSet presAssocID="{1FFE7C0D-A823-4F14-84CD-210CE0AB1A0D}" presName="Name37" presStyleLbl="parChTrans1D3" presStyleIdx="0" presStyleCnt="5"/>
      <dgm:spPr/>
      <dgm:t>
        <a:bodyPr/>
        <a:lstStyle/>
        <a:p>
          <a:endParaRPr lang="es-ES"/>
        </a:p>
      </dgm:t>
    </dgm:pt>
    <dgm:pt modelId="{20A9DDD9-E258-4270-918B-75ED34CB3D55}" type="pres">
      <dgm:prSet presAssocID="{1415F224-8875-4898-BBE5-6D520116E49D}" presName="hierRoot2" presStyleCnt="0">
        <dgm:presLayoutVars>
          <dgm:hierBranch val="init"/>
        </dgm:presLayoutVars>
      </dgm:prSet>
      <dgm:spPr/>
    </dgm:pt>
    <dgm:pt modelId="{3D2897FA-0398-4582-8821-D854EA6592FF}" type="pres">
      <dgm:prSet presAssocID="{1415F224-8875-4898-BBE5-6D520116E49D}" presName="rootComposite" presStyleCnt="0"/>
      <dgm:spPr/>
    </dgm:pt>
    <dgm:pt modelId="{15274621-931B-4C81-B037-025B8045965B}" type="pres">
      <dgm:prSet presAssocID="{1415F224-8875-4898-BBE5-6D520116E49D}" presName="rootText" presStyleLbl="node3" presStyleIdx="0" presStyleCnt="5" custLinFactNeighborX="-52223" custLinFactNeighborY="-6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25328F7-04A2-4BE3-8428-91F6C8B19E40}" type="pres">
      <dgm:prSet presAssocID="{1415F224-8875-4898-BBE5-6D520116E49D}" presName="rootConnector" presStyleLbl="node3" presStyleIdx="0" presStyleCnt="5"/>
      <dgm:spPr/>
      <dgm:t>
        <a:bodyPr/>
        <a:lstStyle/>
        <a:p>
          <a:endParaRPr lang="es-ES"/>
        </a:p>
      </dgm:t>
    </dgm:pt>
    <dgm:pt modelId="{BFFF87F1-46F7-498C-837F-A067133CAFD2}" type="pres">
      <dgm:prSet presAssocID="{1415F224-8875-4898-BBE5-6D520116E49D}" presName="hierChild4" presStyleCnt="0"/>
      <dgm:spPr/>
    </dgm:pt>
    <dgm:pt modelId="{D9142ED0-DB20-40B5-8335-83A58FAFE8C1}" type="pres">
      <dgm:prSet presAssocID="{547E5310-78B1-4004-826C-1134BBD80569}" presName="Name37" presStyleLbl="parChTrans1D4" presStyleIdx="0" presStyleCnt="5"/>
      <dgm:spPr/>
      <dgm:t>
        <a:bodyPr/>
        <a:lstStyle/>
        <a:p>
          <a:endParaRPr lang="es-ES"/>
        </a:p>
      </dgm:t>
    </dgm:pt>
    <dgm:pt modelId="{E41FE9A0-01D2-4368-9412-A296171E5C73}" type="pres">
      <dgm:prSet presAssocID="{99A7EE25-BFBA-445B-ACAF-E55D3EF54D7D}" presName="hierRoot2" presStyleCnt="0">
        <dgm:presLayoutVars>
          <dgm:hierBranch val="init"/>
        </dgm:presLayoutVars>
      </dgm:prSet>
      <dgm:spPr/>
    </dgm:pt>
    <dgm:pt modelId="{D170866D-2347-4A22-A44A-53A754DEE172}" type="pres">
      <dgm:prSet presAssocID="{99A7EE25-BFBA-445B-ACAF-E55D3EF54D7D}" presName="rootComposite" presStyleCnt="0"/>
      <dgm:spPr/>
    </dgm:pt>
    <dgm:pt modelId="{B0780DF0-0E27-42DD-B8D9-0FF32691AB9E}" type="pres">
      <dgm:prSet presAssocID="{99A7EE25-BFBA-445B-ACAF-E55D3EF54D7D}" presName="rootText" presStyleLbl="node4" presStyleIdx="0" presStyleCnt="5" custLinFactNeighborX="-36668" custLinFactNeighborY="-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141BC5E-CEE3-4CBD-8940-F6B2CDC30623}" type="pres">
      <dgm:prSet presAssocID="{99A7EE25-BFBA-445B-ACAF-E55D3EF54D7D}" presName="rootConnector" presStyleLbl="node4" presStyleIdx="0" presStyleCnt="5"/>
      <dgm:spPr/>
      <dgm:t>
        <a:bodyPr/>
        <a:lstStyle/>
        <a:p>
          <a:endParaRPr lang="es-ES"/>
        </a:p>
      </dgm:t>
    </dgm:pt>
    <dgm:pt modelId="{0F03EB98-17AF-40AB-ABF8-74DFF5448C88}" type="pres">
      <dgm:prSet presAssocID="{99A7EE25-BFBA-445B-ACAF-E55D3EF54D7D}" presName="hierChild4" presStyleCnt="0"/>
      <dgm:spPr/>
    </dgm:pt>
    <dgm:pt modelId="{A3DE6F63-52C8-4039-A229-FA3CFA9CE626}" type="pres">
      <dgm:prSet presAssocID="{99A7EE25-BFBA-445B-ACAF-E55D3EF54D7D}" presName="hierChild5" presStyleCnt="0"/>
      <dgm:spPr/>
    </dgm:pt>
    <dgm:pt modelId="{99FC2BBC-F57F-4A09-B8E0-5ECB19D847D8}" type="pres">
      <dgm:prSet presAssocID="{277302BC-8963-45A1-BF9B-74A56E4653EF}" presName="Name37" presStyleLbl="parChTrans1D4" presStyleIdx="1" presStyleCnt="5"/>
      <dgm:spPr/>
      <dgm:t>
        <a:bodyPr/>
        <a:lstStyle/>
        <a:p>
          <a:endParaRPr lang="es-ES"/>
        </a:p>
      </dgm:t>
    </dgm:pt>
    <dgm:pt modelId="{C42B3D33-4B0B-4130-8742-388E4732A93C}" type="pres">
      <dgm:prSet presAssocID="{89FBD3D2-5CE2-48B9-B92B-D80C9153A328}" presName="hierRoot2" presStyleCnt="0">
        <dgm:presLayoutVars>
          <dgm:hierBranch val="init"/>
        </dgm:presLayoutVars>
      </dgm:prSet>
      <dgm:spPr/>
    </dgm:pt>
    <dgm:pt modelId="{69AF3E6E-FB06-423D-8F8A-D8C94805688C}" type="pres">
      <dgm:prSet presAssocID="{89FBD3D2-5CE2-48B9-B92B-D80C9153A328}" presName="rootComposite" presStyleCnt="0"/>
      <dgm:spPr/>
    </dgm:pt>
    <dgm:pt modelId="{74CC910F-DF6A-4DBD-9C0C-3437EE12760B}" type="pres">
      <dgm:prSet presAssocID="{89FBD3D2-5CE2-48B9-B92B-D80C9153A328}" presName="rootText" presStyleLbl="node4" presStyleIdx="1" presStyleCnt="5" custLinFactNeighborX="-36668" custLinFactNeighborY="-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9758A24-BBBE-47A8-A613-FD727B64164C}" type="pres">
      <dgm:prSet presAssocID="{89FBD3D2-5CE2-48B9-B92B-D80C9153A328}" presName="rootConnector" presStyleLbl="node4" presStyleIdx="1" presStyleCnt="5"/>
      <dgm:spPr/>
      <dgm:t>
        <a:bodyPr/>
        <a:lstStyle/>
        <a:p>
          <a:endParaRPr lang="es-ES"/>
        </a:p>
      </dgm:t>
    </dgm:pt>
    <dgm:pt modelId="{A8403C2E-855A-4503-BA7F-9F658A7A4324}" type="pres">
      <dgm:prSet presAssocID="{89FBD3D2-5CE2-48B9-B92B-D80C9153A328}" presName="hierChild4" presStyleCnt="0"/>
      <dgm:spPr/>
    </dgm:pt>
    <dgm:pt modelId="{7840BD83-CB6A-4551-995E-252E6352D866}" type="pres">
      <dgm:prSet presAssocID="{89FBD3D2-5CE2-48B9-B92B-D80C9153A328}" presName="hierChild5" presStyleCnt="0"/>
      <dgm:spPr/>
    </dgm:pt>
    <dgm:pt modelId="{699A914F-2335-4D8B-BE63-D01AEBB23E2F}" type="pres">
      <dgm:prSet presAssocID="{1415F224-8875-4898-BBE5-6D520116E49D}" presName="hierChild5" presStyleCnt="0"/>
      <dgm:spPr/>
    </dgm:pt>
    <dgm:pt modelId="{8BAF65C6-C2E7-4477-AE53-C1D6C9D4FFEE}" type="pres">
      <dgm:prSet presAssocID="{38F245CD-76D6-482C-90D1-C69CC5C316D9}" presName="Name37" presStyleLbl="parChTrans1D3" presStyleIdx="1" presStyleCnt="5"/>
      <dgm:spPr/>
      <dgm:t>
        <a:bodyPr/>
        <a:lstStyle/>
        <a:p>
          <a:endParaRPr lang="es-ES"/>
        </a:p>
      </dgm:t>
    </dgm:pt>
    <dgm:pt modelId="{445E4691-E118-4D81-8676-339A891AF7F6}" type="pres">
      <dgm:prSet presAssocID="{CC79037D-E0DE-4127-95CE-CF5F5C3D8709}" presName="hierRoot2" presStyleCnt="0">
        <dgm:presLayoutVars>
          <dgm:hierBranch val="init"/>
        </dgm:presLayoutVars>
      </dgm:prSet>
      <dgm:spPr/>
    </dgm:pt>
    <dgm:pt modelId="{233CC438-DB66-49D9-8C25-B36756F9922F}" type="pres">
      <dgm:prSet presAssocID="{CC79037D-E0DE-4127-95CE-CF5F5C3D8709}" presName="rootComposite" presStyleCnt="0"/>
      <dgm:spPr/>
    </dgm:pt>
    <dgm:pt modelId="{C498C47C-8FED-4C9E-A0BC-C84DC301C6CF}" type="pres">
      <dgm:prSet presAssocID="{CC79037D-E0DE-4127-95CE-CF5F5C3D8709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D7E6A21-D526-4593-9755-2A2053A1C401}" type="pres">
      <dgm:prSet presAssocID="{CC79037D-E0DE-4127-95CE-CF5F5C3D8709}" presName="rootConnector" presStyleLbl="node3" presStyleIdx="1" presStyleCnt="5"/>
      <dgm:spPr/>
      <dgm:t>
        <a:bodyPr/>
        <a:lstStyle/>
        <a:p>
          <a:endParaRPr lang="es-ES"/>
        </a:p>
      </dgm:t>
    </dgm:pt>
    <dgm:pt modelId="{AA495C5E-AE63-4C2A-A3F4-7EBD5CBD4745}" type="pres">
      <dgm:prSet presAssocID="{CC79037D-E0DE-4127-95CE-CF5F5C3D8709}" presName="hierChild4" presStyleCnt="0"/>
      <dgm:spPr/>
    </dgm:pt>
    <dgm:pt modelId="{C32C8653-9F02-4668-B910-66EAD8C17805}" type="pres">
      <dgm:prSet presAssocID="{6B6614A0-A5EF-4002-8AEB-4990B9017C24}" presName="Name37" presStyleLbl="parChTrans1D4" presStyleIdx="2" presStyleCnt="5"/>
      <dgm:spPr/>
      <dgm:t>
        <a:bodyPr/>
        <a:lstStyle/>
        <a:p>
          <a:endParaRPr lang="es-ES"/>
        </a:p>
      </dgm:t>
    </dgm:pt>
    <dgm:pt modelId="{F755218F-90FA-4679-9A9E-0DDA4FC5C074}" type="pres">
      <dgm:prSet presAssocID="{8E3ACD5D-965B-424D-9942-9BDFA9C44D0D}" presName="hierRoot2" presStyleCnt="0">
        <dgm:presLayoutVars>
          <dgm:hierBranch val="init"/>
        </dgm:presLayoutVars>
      </dgm:prSet>
      <dgm:spPr/>
    </dgm:pt>
    <dgm:pt modelId="{A4F32577-B86D-45E3-9897-22A036EEB72E}" type="pres">
      <dgm:prSet presAssocID="{8E3ACD5D-965B-424D-9942-9BDFA9C44D0D}" presName="rootComposite" presStyleCnt="0"/>
      <dgm:spPr/>
    </dgm:pt>
    <dgm:pt modelId="{1F505FD0-2EE9-47E3-866D-BB8466CEC156}" type="pres">
      <dgm:prSet presAssocID="{8E3ACD5D-965B-424D-9942-9BDFA9C44D0D}" presName="rootText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A84CBD9-E648-4EE7-9EFA-D2BE746345C9}" type="pres">
      <dgm:prSet presAssocID="{8E3ACD5D-965B-424D-9942-9BDFA9C44D0D}" presName="rootConnector" presStyleLbl="node4" presStyleIdx="2" presStyleCnt="5"/>
      <dgm:spPr/>
      <dgm:t>
        <a:bodyPr/>
        <a:lstStyle/>
        <a:p>
          <a:endParaRPr lang="es-ES"/>
        </a:p>
      </dgm:t>
    </dgm:pt>
    <dgm:pt modelId="{AC523D38-D75A-4ED8-B679-2D4AFCFD4510}" type="pres">
      <dgm:prSet presAssocID="{8E3ACD5D-965B-424D-9942-9BDFA9C44D0D}" presName="hierChild4" presStyleCnt="0"/>
      <dgm:spPr/>
    </dgm:pt>
    <dgm:pt modelId="{68E9ACFC-9D43-429B-BDFC-F2FD84919411}" type="pres">
      <dgm:prSet presAssocID="{8E3ACD5D-965B-424D-9942-9BDFA9C44D0D}" presName="hierChild5" presStyleCnt="0"/>
      <dgm:spPr/>
    </dgm:pt>
    <dgm:pt modelId="{36C4CE18-7A8B-4686-92E2-17272B91F400}" type="pres">
      <dgm:prSet presAssocID="{A4B1863F-6D83-4C35-AEE5-8AE15146D1FC}" presName="Name37" presStyleLbl="parChTrans1D4" presStyleIdx="3" presStyleCnt="5"/>
      <dgm:spPr/>
      <dgm:t>
        <a:bodyPr/>
        <a:lstStyle/>
        <a:p>
          <a:endParaRPr lang="es-ES"/>
        </a:p>
      </dgm:t>
    </dgm:pt>
    <dgm:pt modelId="{4F8CAB76-3768-4D63-BE4F-943251F3C598}" type="pres">
      <dgm:prSet presAssocID="{ABCF1295-102A-4C8F-B142-3CF70BF6ABF5}" presName="hierRoot2" presStyleCnt="0">
        <dgm:presLayoutVars>
          <dgm:hierBranch val="init"/>
        </dgm:presLayoutVars>
      </dgm:prSet>
      <dgm:spPr/>
    </dgm:pt>
    <dgm:pt modelId="{B82F0BA5-AAED-4D22-9D2D-644E4DE40F17}" type="pres">
      <dgm:prSet presAssocID="{ABCF1295-102A-4C8F-B142-3CF70BF6ABF5}" presName="rootComposite" presStyleCnt="0"/>
      <dgm:spPr/>
    </dgm:pt>
    <dgm:pt modelId="{B0CA3D62-468A-4FDF-8A4B-1D2DF987C97E}" type="pres">
      <dgm:prSet presAssocID="{ABCF1295-102A-4C8F-B142-3CF70BF6ABF5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6A351F1-5A31-4DB4-8F13-EDE2C29BA245}" type="pres">
      <dgm:prSet presAssocID="{ABCF1295-102A-4C8F-B142-3CF70BF6ABF5}" presName="rootConnector" presStyleLbl="node4" presStyleIdx="3" presStyleCnt="5"/>
      <dgm:spPr/>
      <dgm:t>
        <a:bodyPr/>
        <a:lstStyle/>
        <a:p>
          <a:endParaRPr lang="es-ES"/>
        </a:p>
      </dgm:t>
    </dgm:pt>
    <dgm:pt modelId="{6BAF8CCD-2930-4DC3-AEB0-7275F385BCF4}" type="pres">
      <dgm:prSet presAssocID="{ABCF1295-102A-4C8F-B142-3CF70BF6ABF5}" presName="hierChild4" presStyleCnt="0"/>
      <dgm:spPr/>
    </dgm:pt>
    <dgm:pt modelId="{8FA8E4C0-3C9B-437B-9C49-30E7C4B9306D}" type="pres">
      <dgm:prSet presAssocID="{ABCF1295-102A-4C8F-B142-3CF70BF6ABF5}" presName="hierChild5" presStyleCnt="0"/>
      <dgm:spPr/>
    </dgm:pt>
    <dgm:pt modelId="{A90C9414-BFD4-494C-B9D4-8DEA352310BD}" type="pres">
      <dgm:prSet presAssocID="{97C6E911-718E-46B7-B118-0C173624BF8A}" presName="Name37" presStyleLbl="parChTrans1D4" presStyleIdx="4" presStyleCnt="5"/>
      <dgm:spPr/>
      <dgm:t>
        <a:bodyPr/>
        <a:lstStyle/>
        <a:p>
          <a:endParaRPr lang="es-ES"/>
        </a:p>
      </dgm:t>
    </dgm:pt>
    <dgm:pt modelId="{1CFD2A21-58DD-47FE-8018-B9E468BA1E32}" type="pres">
      <dgm:prSet presAssocID="{0648A3F8-ACD9-49F5-A436-5A1CBAF9C4BB}" presName="hierRoot2" presStyleCnt="0">
        <dgm:presLayoutVars>
          <dgm:hierBranch val="init"/>
        </dgm:presLayoutVars>
      </dgm:prSet>
      <dgm:spPr/>
    </dgm:pt>
    <dgm:pt modelId="{EA54054A-E676-4C51-AE41-B6887BB5642C}" type="pres">
      <dgm:prSet presAssocID="{0648A3F8-ACD9-49F5-A436-5A1CBAF9C4BB}" presName="rootComposite" presStyleCnt="0"/>
      <dgm:spPr/>
    </dgm:pt>
    <dgm:pt modelId="{0166A164-1F0F-4679-B5DD-F82921D7F3DA}" type="pres">
      <dgm:prSet presAssocID="{0648A3F8-ACD9-49F5-A436-5A1CBAF9C4BB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8DA57EE-14F3-4B0F-B04A-EEC8C30B0ECA}" type="pres">
      <dgm:prSet presAssocID="{0648A3F8-ACD9-49F5-A436-5A1CBAF9C4BB}" presName="rootConnector" presStyleLbl="node4" presStyleIdx="4" presStyleCnt="5"/>
      <dgm:spPr/>
      <dgm:t>
        <a:bodyPr/>
        <a:lstStyle/>
        <a:p>
          <a:endParaRPr lang="es-ES"/>
        </a:p>
      </dgm:t>
    </dgm:pt>
    <dgm:pt modelId="{7B6F71C9-4667-4F72-A9F0-CB0B383B275A}" type="pres">
      <dgm:prSet presAssocID="{0648A3F8-ACD9-49F5-A436-5A1CBAF9C4BB}" presName="hierChild4" presStyleCnt="0"/>
      <dgm:spPr/>
    </dgm:pt>
    <dgm:pt modelId="{EE8A3AFF-CAEF-4D3C-8830-9434FD9E18FB}" type="pres">
      <dgm:prSet presAssocID="{0648A3F8-ACD9-49F5-A436-5A1CBAF9C4BB}" presName="hierChild5" presStyleCnt="0"/>
      <dgm:spPr/>
    </dgm:pt>
    <dgm:pt modelId="{0786A4D9-74DA-4125-8B4B-2BA5B7E07F4B}" type="pres">
      <dgm:prSet presAssocID="{CC79037D-E0DE-4127-95CE-CF5F5C3D8709}" presName="hierChild5" presStyleCnt="0"/>
      <dgm:spPr/>
    </dgm:pt>
    <dgm:pt modelId="{04666728-2A15-4B33-918E-FA290EE0D7DC}" type="pres">
      <dgm:prSet presAssocID="{154A5D5C-A44B-49D2-91C5-A2AF15FA7B2B}" presName="hierChild5" presStyleCnt="0"/>
      <dgm:spPr/>
    </dgm:pt>
    <dgm:pt modelId="{D3D9B691-2FE5-4C0D-8458-D7BB9F052B70}" type="pres">
      <dgm:prSet presAssocID="{A7378061-B1D9-4FC9-8A5F-71729AA5323C}" presName="Name37" presStyleLbl="parChTrans1D2" presStyleIdx="1" presStyleCnt="2"/>
      <dgm:spPr/>
      <dgm:t>
        <a:bodyPr/>
        <a:lstStyle/>
        <a:p>
          <a:endParaRPr lang="es-ES"/>
        </a:p>
      </dgm:t>
    </dgm:pt>
    <dgm:pt modelId="{EFA61CB1-923D-4727-B1E2-06C371038587}" type="pres">
      <dgm:prSet presAssocID="{7F74EBD6-0487-43F4-9A7D-2AB14A19BFB2}" presName="hierRoot2" presStyleCnt="0">
        <dgm:presLayoutVars>
          <dgm:hierBranch val="init"/>
        </dgm:presLayoutVars>
      </dgm:prSet>
      <dgm:spPr/>
    </dgm:pt>
    <dgm:pt modelId="{A5E48C9D-FC18-4FE3-819F-548ADC3EB3D3}" type="pres">
      <dgm:prSet presAssocID="{7F74EBD6-0487-43F4-9A7D-2AB14A19BFB2}" presName="rootComposite" presStyleCnt="0"/>
      <dgm:spPr/>
    </dgm:pt>
    <dgm:pt modelId="{82B1A036-72F8-4C65-B724-11D9816EA82A}" type="pres">
      <dgm:prSet presAssocID="{7F74EBD6-0487-43F4-9A7D-2AB14A19BFB2}" presName="rootText" presStyleLbl="node2" presStyleIdx="1" presStyleCnt="2" custScaleX="153709" custLinFactNeighborX="59708" custLinFactNeighborY="-4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D0BE5F1-ACD3-486D-BF0D-B239E734342A}" type="pres">
      <dgm:prSet presAssocID="{7F74EBD6-0487-43F4-9A7D-2AB14A19BFB2}" presName="rootConnector" presStyleLbl="node2" presStyleIdx="1" presStyleCnt="2"/>
      <dgm:spPr/>
      <dgm:t>
        <a:bodyPr/>
        <a:lstStyle/>
        <a:p>
          <a:endParaRPr lang="es-ES"/>
        </a:p>
      </dgm:t>
    </dgm:pt>
    <dgm:pt modelId="{ECD0EDB8-DDE0-4435-A288-A636ACB3B656}" type="pres">
      <dgm:prSet presAssocID="{7F74EBD6-0487-43F4-9A7D-2AB14A19BFB2}" presName="hierChild4" presStyleCnt="0"/>
      <dgm:spPr/>
    </dgm:pt>
    <dgm:pt modelId="{824D1AE7-9111-4BFA-9F96-794F7EB7EF47}" type="pres">
      <dgm:prSet presAssocID="{5598D53C-40FA-4B53-918E-BEE669913060}" presName="Name37" presStyleLbl="parChTrans1D3" presStyleIdx="2" presStyleCnt="5"/>
      <dgm:spPr/>
      <dgm:t>
        <a:bodyPr/>
        <a:lstStyle/>
        <a:p>
          <a:endParaRPr lang="es-ES"/>
        </a:p>
      </dgm:t>
    </dgm:pt>
    <dgm:pt modelId="{FE0B3A1B-D837-4936-A782-2785470A503D}" type="pres">
      <dgm:prSet presAssocID="{48579128-0CAC-4E68-9182-E810B77D6FC8}" presName="hierRoot2" presStyleCnt="0">
        <dgm:presLayoutVars>
          <dgm:hierBranch val="init"/>
        </dgm:presLayoutVars>
      </dgm:prSet>
      <dgm:spPr/>
    </dgm:pt>
    <dgm:pt modelId="{5D59BE95-2745-4951-975E-94D2CBE1E53B}" type="pres">
      <dgm:prSet presAssocID="{48579128-0CAC-4E68-9182-E810B77D6FC8}" presName="rootComposite" presStyleCnt="0"/>
      <dgm:spPr/>
    </dgm:pt>
    <dgm:pt modelId="{7A205506-5F6A-44E5-A28B-A1D758E81A30}" type="pres">
      <dgm:prSet presAssocID="{48579128-0CAC-4E68-9182-E810B77D6FC8}" presName="rootText" presStyleLbl="node3" presStyleIdx="2" presStyleCnt="5" custLinFactNeighborX="85368" custLinFactNeighborY="-1102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89114C-AE4D-47A2-BB26-09DBE07788AB}" type="pres">
      <dgm:prSet presAssocID="{48579128-0CAC-4E68-9182-E810B77D6FC8}" presName="rootConnector" presStyleLbl="node3" presStyleIdx="2" presStyleCnt="5"/>
      <dgm:spPr/>
      <dgm:t>
        <a:bodyPr/>
        <a:lstStyle/>
        <a:p>
          <a:endParaRPr lang="es-ES"/>
        </a:p>
      </dgm:t>
    </dgm:pt>
    <dgm:pt modelId="{F1555981-53CA-488E-BF6E-5886A106B521}" type="pres">
      <dgm:prSet presAssocID="{48579128-0CAC-4E68-9182-E810B77D6FC8}" presName="hierChild4" presStyleCnt="0"/>
      <dgm:spPr/>
    </dgm:pt>
    <dgm:pt modelId="{A37E65D8-C857-4F54-A353-059583ACBF9C}" type="pres">
      <dgm:prSet presAssocID="{48579128-0CAC-4E68-9182-E810B77D6FC8}" presName="hierChild5" presStyleCnt="0"/>
      <dgm:spPr/>
    </dgm:pt>
    <dgm:pt modelId="{6AC87959-C5D3-4603-A37F-5B8BAFEE34C0}" type="pres">
      <dgm:prSet presAssocID="{8696BDA7-9782-4E11-8849-78F6D4DDDA2F}" presName="Name37" presStyleLbl="parChTrans1D3" presStyleIdx="3" presStyleCnt="5"/>
      <dgm:spPr/>
      <dgm:t>
        <a:bodyPr/>
        <a:lstStyle/>
        <a:p>
          <a:endParaRPr lang="es-ES"/>
        </a:p>
      </dgm:t>
    </dgm:pt>
    <dgm:pt modelId="{6209EED4-7C06-4040-B48F-16D9C8858051}" type="pres">
      <dgm:prSet presAssocID="{57266935-3B29-4158-9DD3-DFE412E2CF6C}" presName="hierRoot2" presStyleCnt="0">
        <dgm:presLayoutVars>
          <dgm:hierBranch val="init"/>
        </dgm:presLayoutVars>
      </dgm:prSet>
      <dgm:spPr/>
    </dgm:pt>
    <dgm:pt modelId="{04E72AB3-B131-4159-AF8B-F4E07F42AB9B}" type="pres">
      <dgm:prSet presAssocID="{57266935-3B29-4158-9DD3-DFE412E2CF6C}" presName="rootComposite" presStyleCnt="0"/>
      <dgm:spPr/>
    </dgm:pt>
    <dgm:pt modelId="{669EEDFA-900F-47AE-8CE9-C5221159A6E8}" type="pres">
      <dgm:prSet presAssocID="{57266935-3B29-4158-9DD3-DFE412E2CF6C}" presName="rootText" presStyleLbl="node3" presStyleIdx="3" presStyleCnt="5" custLinFactNeighborX="85368" custLinFactNeighborY="-1102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15C0EAE-D66E-4291-91A1-8E160964957D}" type="pres">
      <dgm:prSet presAssocID="{57266935-3B29-4158-9DD3-DFE412E2CF6C}" presName="rootConnector" presStyleLbl="node3" presStyleIdx="3" presStyleCnt="5"/>
      <dgm:spPr/>
      <dgm:t>
        <a:bodyPr/>
        <a:lstStyle/>
        <a:p>
          <a:endParaRPr lang="es-ES"/>
        </a:p>
      </dgm:t>
    </dgm:pt>
    <dgm:pt modelId="{06EFFC0F-BB61-4A96-8877-B59251B8511E}" type="pres">
      <dgm:prSet presAssocID="{57266935-3B29-4158-9DD3-DFE412E2CF6C}" presName="hierChild4" presStyleCnt="0"/>
      <dgm:spPr/>
    </dgm:pt>
    <dgm:pt modelId="{EB923E62-603E-436E-A83C-2D89A154B4F7}" type="pres">
      <dgm:prSet presAssocID="{57266935-3B29-4158-9DD3-DFE412E2CF6C}" presName="hierChild5" presStyleCnt="0"/>
      <dgm:spPr/>
    </dgm:pt>
    <dgm:pt modelId="{94C37BDC-A7DF-45D9-AB80-1A8F0CE3E17A}" type="pres">
      <dgm:prSet presAssocID="{366BB667-12C9-44CF-9DAC-CCAB07A3517B}" presName="Name37" presStyleLbl="parChTrans1D3" presStyleIdx="4" presStyleCnt="5"/>
      <dgm:spPr/>
      <dgm:t>
        <a:bodyPr/>
        <a:lstStyle/>
        <a:p>
          <a:endParaRPr lang="es-ES"/>
        </a:p>
      </dgm:t>
    </dgm:pt>
    <dgm:pt modelId="{3A75A7A7-8390-4F64-ACFC-68E38C6B85F7}" type="pres">
      <dgm:prSet presAssocID="{D8271682-85C1-4C50-90E7-4EFDF0528676}" presName="hierRoot2" presStyleCnt="0">
        <dgm:presLayoutVars>
          <dgm:hierBranch val="init"/>
        </dgm:presLayoutVars>
      </dgm:prSet>
      <dgm:spPr/>
    </dgm:pt>
    <dgm:pt modelId="{56AD94CE-DD52-446D-920B-F00FE063596D}" type="pres">
      <dgm:prSet presAssocID="{D8271682-85C1-4C50-90E7-4EFDF0528676}" presName="rootComposite" presStyleCnt="0"/>
      <dgm:spPr/>
    </dgm:pt>
    <dgm:pt modelId="{A60D3E6E-2349-45EE-8366-B4BC3FDA616B}" type="pres">
      <dgm:prSet presAssocID="{D8271682-85C1-4C50-90E7-4EFDF0528676}" presName="rootText" presStyleLbl="node3" presStyleIdx="4" presStyleCnt="5" custLinFactNeighborX="85368" custLinFactNeighborY="-1102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F096D3A-8A94-4A33-8EF1-2BC5360B930E}" type="pres">
      <dgm:prSet presAssocID="{D8271682-85C1-4C50-90E7-4EFDF0528676}" presName="rootConnector" presStyleLbl="node3" presStyleIdx="4" presStyleCnt="5"/>
      <dgm:spPr/>
      <dgm:t>
        <a:bodyPr/>
        <a:lstStyle/>
        <a:p>
          <a:endParaRPr lang="es-ES"/>
        </a:p>
      </dgm:t>
    </dgm:pt>
    <dgm:pt modelId="{3FDEAACF-380B-4020-9451-1AD087C09ADC}" type="pres">
      <dgm:prSet presAssocID="{D8271682-85C1-4C50-90E7-4EFDF0528676}" presName="hierChild4" presStyleCnt="0"/>
      <dgm:spPr/>
    </dgm:pt>
    <dgm:pt modelId="{3F114CC3-9F0A-40CA-B4B3-2B47433A1E0E}" type="pres">
      <dgm:prSet presAssocID="{D8271682-85C1-4C50-90E7-4EFDF0528676}" presName="hierChild5" presStyleCnt="0"/>
      <dgm:spPr/>
    </dgm:pt>
    <dgm:pt modelId="{91B8947F-1A25-4484-A330-9D8F6055C5C5}" type="pres">
      <dgm:prSet presAssocID="{7F74EBD6-0487-43F4-9A7D-2AB14A19BFB2}" presName="hierChild5" presStyleCnt="0"/>
      <dgm:spPr/>
    </dgm:pt>
    <dgm:pt modelId="{F1ADC2B8-48BF-4159-BCD0-FD055E34E996}" type="pres">
      <dgm:prSet presAssocID="{B247A4D8-780F-4751-BC05-E5AA1C5549E6}" presName="hierChild3" presStyleCnt="0"/>
      <dgm:spPr/>
    </dgm:pt>
  </dgm:ptLst>
  <dgm:cxnLst>
    <dgm:cxn modelId="{BD04AED1-EAF3-49A7-B80E-FDE243F08C11}" srcId="{CC79037D-E0DE-4127-95CE-CF5F5C3D8709}" destId="{8E3ACD5D-965B-424D-9942-9BDFA9C44D0D}" srcOrd="0" destOrd="0" parTransId="{6B6614A0-A5EF-4002-8AEB-4990B9017C24}" sibTransId="{FEB222F1-28CB-4E85-9B5C-0B12E0EA4F2B}"/>
    <dgm:cxn modelId="{611FD711-3106-4CEA-B661-7116D935809C}" srcId="{7F74EBD6-0487-43F4-9A7D-2AB14A19BFB2}" destId="{D8271682-85C1-4C50-90E7-4EFDF0528676}" srcOrd="2" destOrd="0" parTransId="{366BB667-12C9-44CF-9DAC-CCAB07A3517B}" sibTransId="{E3504DB4-877C-4D86-8041-9EC474AECBAC}"/>
    <dgm:cxn modelId="{995FC833-C7D1-4A43-A51C-EE4E3D0A3F7A}" type="presOf" srcId="{0648A3F8-ACD9-49F5-A436-5A1CBAF9C4BB}" destId="{48DA57EE-14F3-4B0F-B04A-EEC8C30B0ECA}" srcOrd="1" destOrd="0" presId="urn:microsoft.com/office/officeart/2005/8/layout/orgChart1"/>
    <dgm:cxn modelId="{31EEE1F1-F691-49E6-8510-F0A4FA5B01A0}" type="presOf" srcId="{4F35A304-711A-479C-AFF6-DB5F42D7137A}" destId="{87376533-7929-4452-9A58-1F552F016E56}" srcOrd="0" destOrd="0" presId="urn:microsoft.com/office/officeart/2005/8/layout/orgChart1"/>
    <dgm:cxn modelId="{5D57E28D-9A85-482D-8950-5B87F0AD056B}" type="presOf" srcId="{8E3ACD5D-965B-424D-9942-9BDFA9C44D0D}" destId="{1F505FD0-2EE9-47E3-866D-BB8466CEC156}" srcOrd="0" destOrd="0" presId="urn:microsoft.com/office/officeart/2005/8/layout/orgChart1"/>
    <dgm:cxn modelId="{A17F38F7-740E-49D9-90CD-7E75116E19E8}" type="presOf" srcId="{1415F224-8875-4898-BBE5-6D520116E49D}" destId="{15274621-931B-4C81-B037-025B8045965B}" srcOrd="0" destOrd="0" presId="urn:microsoft.com/office/officeart/2005/8/layout/orgChart1"/>
    <dgm:cxn modelId="{003AC4E0-B0CA-47D6-B74E-3749CFA1AF3E}" type="presOf" srcId="{48579128-0CAC-4E68-9182-E810B77D6FC8}" destId="{4B89114C-AE4D-47A2-BB26-09DBE07788AB}" srcOrd="1" destOrd="0" presId="urn:microsoft.com/office/officeart/2005/8/layout/orgChart1"/>
    <dgm:cxn modelId="{C4607D12-0901-4F1D-895C-19BA155B8097}" srcId="{7F74EBD6-0487-43F4-9A7D-2AB14A19BFB2}" destId="{48579128-0CAC-4E68-9182-E810B77D6FC8}" srcOrd="0" destOrd="0" parTransId="{5598D53C-40FA-4B53-918E-BEE669913060}" sibTransId="{4B4D8AA4-8175-4E1E-A468-8B302FD2BD93}"/>
    <dgm:cxn modelId="{7146566C-3CAC-43BD-BD4D-E876EF22E357}" type="presOf" srcId="{57266935-3B29-4158-9DD3-DFE412E2CF6C}" destId="{615C0EAE-D66E-4291-91A1-8E160964957D}" srcOrd="1" destOrd="0" presId="urn:microsoft.com/office/officeart/2005/8/layout/orgChart1"/>
    <dgm:cxn modelId="{36A55ADA-B3CD-4706-A071-E97B1EBD1BB2}" type="presOf" srcId="{0648A3F8-ACD9-49F5-A436-5A1CBAF9C4BB}" destId="{0166A164-1F0F-4679-B5DD-F82921D7F3DA}" srcOrd="0" destOrd="0" presId="urn:microsoft.com/office/officeart/2005/8/layout/orgChart1"/>
    <dgm:cxn modelId="{8D4E3965-5B73-4D37-8010-A687033A6C8F}" srcId="{CC79037D-E0DE-4127-95CE-CF5F5C3D8709}" destId="{0648A3F8-ACD9-49F5-A436-5A1CBAF9C4BB}" srcOrd="2" destOrd="0" parTransId="{97C6E911-718E-46B7-B118-0C173624BF8A}" sibTransId="{4F8E9C3A-5270-4766-B049-A32628B61699}"/>
    <dgm:cxn modelId="{D64D27CA-10E9-4D91-A133-42760A1696E8}" srcId="{B247A4D8-780F-4751-BC05-E5AA1C5549E6}" destId="{7F74EBD6-0487-43F4-9A7D-2AB14A19BFB2}" srcOrd="1" destOrd="0" parTransId="{A7378061-B1D9-4FC9-8A5F-71729AA5323C}" sibTransId="{9019C4F5-6749-40B8-B7B3-E01BA895F4D4}"/>
    <dgm:cxn modelId="{0FF4532E-4CE0-4D28-881E-D0B4EBEBF833}" type="presOf" srcId="{154A5D5C-A44B-49D2-91C5-A2AF15FA7B2B}" destId="{8D8DFE5E-1305-48E7-985B-9C8397AADDD8}" srcOrd="0" destOrd="0" presId="urn:microsoft.com/office/officeart/2005/8/layout/orgChart1"/>
    <dgm:cxn modelId="{ECDAC2EC-3699-46EB-9037-1FAB89B4A0AB}" type="presOf" srcId="{ABCF1295-102A-4C8F-B142-3CF70BF6ABF5}" destId="{A6A351F1-5A31-4DB4-8F13-EDE2C29BA245}" srcOrd="1" destOrd="0" presId="urn:microsoft.com/office/officeart/2005/8/layout/orgChart1"/>
    <dgm:cxn modelId="{400E96E5-AE4B-4E69-ADD2-0B07E815C382}" type="presOf" srcId="{89FBD3D2-5CE2-48B9-B92B-D80C9153A328}" destId="{A9758A24-BBBE-47A8-A613-FD727B64164C}" srcOrd="1" destOrd="0" presId="urn:microsoft.com/office/officeart/2005/8/layout/orgChart1"/>
    <dgm:cxn modelId="{8F4D9AA6-AC76-4760-8166-3D976706472B}" type="presOf" srcId="{1FFE7C0D-A823-4F14-84CD-210CE0AB1A0D}" destId="{976C3DC9-B957-4763-B0C1-6789ED730821}" srcOrd="0" destOrd="0" presId="urn:microsoft.com/office/officeart/2005/8/layout/orgChart1"/>
    <dgm:cxn modelId="{E8CCCACF-F157-41CF-BFAC-505A41FEB96B}" type="presOf" srcId="{B247A4D8-780F-4751-BC05-E5AA1C5549E6}" destId="{57319C4B-7FE5-4075-9276-7DA131985F0F}" srcOrd="0" destOrd="0" presId="urn:microsoft.com/office/officeart/2005/8/layout/orgChart1"/>
    <dgm:cxn modelId="{9514EF96-F029-480C-81A4-98850776BE05}" srcId="{7F74EBD6-0487-43F4-9A7D-2AB14A19BFB2}" destId="{57266935-3B29-4158-9DD3-DFE412E2CF6C}" srcOrd="1" destOrd="0" parTransId="{8696BDA7-9782-4E11-8849-78F6D4DDDA2F}" sibTransId="{8BCA12B4-9C66-45D5-A44A-3D8C1F7F46F1}"/>
    <dgm:cxn modelId="{353F6688-F412-4881-B6F3-235B64C13114}" srcId="{1415F224-8875-4898-BBE5-6D520116E49D}" destId="{99A7EE25-BFBA-445B-ACAF-E55D3EF54D7D}" srcOrd="0" destOrd="0" parTransId="{547E5310-78B1-4004-826C-1134BBD80569}" sibTransId="{04F336EB-EBE2-4891-BCF4-E62DAC4D6A9B}"/>
    <dgm:cxn modelId="{B1EBA720-DAA0-46C6-9D3C-65411F13DAA1}" type="presOf" srcId="{7F74EBD6-0487-43F4-9A7D-2AB14A19BFB2}" destId="{0D0BE5F1-ACD3-486D-BF0D-B239E734342A}" srcOrd="1" destOrd="0" presId="urn:microsoft.com/office/officeart/2005/8/layout/orgChart1"/>
    <dgm:cxn modelId="{8A3C569C-A558-40BF-95F6-E5C05D58BA59}" type="presOf" srcId="{6B6614A0-A5EF-4002-8AEB-4990B9017C24}" destId="{C32C8653-9F02-4668-B910-66EAD8C17805}" srcOrd="0" destOrd="0" presId="urn:microsoft.com/office/officeart/2005/8/layout/orgChart1"/>
    <dgm:cxn modelId="{D0E4E2CA-9203-43FB-8139-54EDE81F384D}" type="presOf" srcId="{89FBD3D2-5CE2-48B9-B92B-D80C9153A328}" destId="{74CC910F-DF6A-4DBD-9C0C-3437EE12760B}" srcOrd="0" destOrd="0" presId="urn:microsoft.com/office/officeart/2005/8/layout/orgChart1"/>
    <dgm:cxn modelId="{BF1D9761-3D3B-4390-BCC9-1EA6D35505B5}" type="presOf" srcId="{8696BDA7-9782-4E11-8849-78F6D4DDDA2F}" destId="{6AC87959-C5D3-4603-A37F-5B8BAFEE34C0}" srcOrd="0" destOrd="0" presId="urn:microsoft.com/office/officeart/2005/8/layout/orgChart1"/>
    <dgm:cxn modelId="{BE78D0AB-88AF-4902-A9B6-E125E80E32EB}" type="presOf" srcId="{99A7EE25-BFBA-445B-ACAF-E55D3EF54D7D}" destId="{1141BC5E-CEE3-4CBD-8940-F6B2CDC30623}" srcOrd="1" destOrd="0" presId="urn:microsoft.com/office/officeart/2005/8/layout/orgChart1"/>
    <dgm:cxn modelId="{9449FD07-34C6-483B-81DD-97B4AE7CE04C}" type="presOf" srcId="{366BB667-12C9-44CF-9DAC-CCAB07A3517B}" destId="{94C37BDC-A7DF-45D9-AB80-1A8F0CE3E17A}" srcOrd="0" destOrd="0" presId="urn:microsoft.com/office/officeart/2005/8/layout/orgChart1"/>
    <dgm:cxn modelId="{B851D022-339A-4D84-9646-048901CD706B}" type="presOf" srcId="{1415F224-8875-4898-BBE5-6D520116E49D}" destId="{D25328F7-04A2-4BE3-8428-91F6C8B19E40}" srcOrd="1" destOrd="0" presId="urn:microsoft.com/office/officeart/2005/8/layout/orgChart1"/>
    <dgm:cxn modelId="{0D10D339-0873-486A-A24C-370076362932}" type="presOf" srcId="{CC79037D-E0DE-4127-95CE-CF5F5C3D8709}" destId="{2D7E6A21-D526-4593-9755-2A2053A1C401}" srcOrd="1" destOrd="0" presId="urn:microsoft.com/office/officeart/2005/8/layout/orgChart1"/>
    <dgm:cxn modelId="{4DFFFFC1-ED22-4D93-B084-AC8484B97A20}" srcId="{1814F6FF-5878-4490-9F8E-A2031FCA7E3F}" destId="{B247A4D8-780F-4751-BC05-E5AA1C5549E6}" srcOrd="0" destOrd="0" parTransId="{D89D3651-EB80-4DAD-B3FB-4B5D1E6B7C75}" sibTransId="{284E7A8E-B41A-44BC-A552-CF47D6AE70ED}"/>
    <dgm:cxn modelId="{931F7E27-8FCA-4C68-BD0F-1AD308A43C7E}" type="presOf" srcId="{57266935-3B29-4158-9DD3-DFE412E2CF6C}" destId="{669EEDFA-900F-47AE-8CE9-C5221159A6E8}" srcOrd="0" destOrd="0" presId="urn:microsoft.com/office/officeart/2005/8/layout/orgChart1"/>
    <dgm:cxn modelId="{3C0E4332-4061-4F22-BB41-703744F49B06}" type="presOf" srcId="{154A5D5C-A44B-49D2-91C5-A2AF15FA7B2B}" destId="{3A2E7CD0-4E7E-4DD5-B0EC-FB88ADD6D395}" srcOrd="1" destOrd="0" presId="urn:microsoft.com/office/officeart/2005/8/layout/orgChart1"/>
    <dgm:cxn modelId="{80E6A737-1D5E-4452-B308-3F62B9A441D4}" type="presOf" srcId="{547E5310-78B1-4004-826C-1134BBD80569}" destId="{D9142ED0-DB20-40B5-8335-83A58FAFE8C1}" srcOrd="0" destOrd="0" presId="urn:microsoft.com/office/officeart/2005/8/layout/orgChart1"/>
    <dgm:cxn modelId="{079B9C8B-61B4-4957-BC3E-034FF6CA7F28}" srcId="{1415F224-8875-4898-BBE5-6D520116E49D}" destId="{89FBD3D2-5CE2-48B9-B92B-D80C9153A328}" srcOrd="1" destOrd="0" parTransId="{277302BC-8963-45A1-BF9B-74A56E4653EF}" sibTransId="{D7265057-7D22-4D7F-B326-811AB2FEE70E}"/>
    <dgm:cxn modelId="{D239821A-C90B-4A42-ABBF-1A0C221670BE}" srcId="{154A5D5C-A44B-49D2-91C5-A2AF15FA7B2B}" destId="{CC79037D-E0DE-4127-95CE-CF5F5C3D8709}" srcOrd="1" destOrd="0" parTransId="{38F245CD-76D6-482C-90D1-C69CC5C316D9}" sibTransId="{AF92E83E-A177-472E-A659-63AB8A976CD1}"/>
    <dgm:cxn modelId="{7B231099-81F7-417F-91D0-B35865904C1F}" type="presOf" srcId="{A4B1863F-6D83-4C35-AEE5-8AE15146D1FC}" destId="{36C4CE18-7A8B-4686-92E2-17272B91F400}" srcOrd="0" destOrd="0" presId="urn:microsoft.com/office/officeart/2005/8/layout/orgChart1"/>
    <dgm:cxn modelId="{F474398B-CD13-4943-8B81-59E6CC9D174E}" type="presOf" srcId="{48579128-0CAC-4E68-9182-E810B77D6FC8}" destId="{7A205506-5F6A-44E5-A28B-A1D758E81A30}" srcOrd="0" destOrd="0" presId="urn:microsoft.com/office/officeart/2005/8/layout/orgChart1"/>
    <dgm:cxn modelId="{3C8349F2-7548-4BB7-A110-4241B1EED68E}" type="presOf" srcId="{D8271682-85C1-4C50-90E7-4EFDF0528676}" destId="{A60D3E6E-2349-45EE-8366-B4BC3FDA616B}" srcOrd="0" destOrd="0" presId="urn:microsoft.com/office/officeart/2005/8/layout/orgChart1"/>
    <dgm:cxn modelId="{46DF0FC3-B09B-4338-A412-A40A1419B2DF}" srcId="{CC79037D-E0DE-4127-95CE-CF5F5C3D8709}" destId="{ABCF1295-102A-4C8F-B142-3CF70BF6ABF5}" srcOrd="1" destOrd="0" parTransId="{A4B1863F-6D83-4C35-AEE5-8AE15146D1FC}" sibTransId="{7A1D6A00-6DA5-4973-892F-C21E778EC8B7}"/>
    <dgm:cxn modelId="{3953CC7E-6726-4B63-BCAA-4E7E46A9A5C0}" type="presOf" srcId="{A7378061-B1D9-4FC9-8A5F-71729AA5323C}" destId="{D3D9B691-2FE5-4C0D-8458-D7BB9F052B70}" srcOrd="0" destOrd="0" presId="urn:microsoft.com/office/officeart/2005/8/layout/orgChart1"/>
    <dgm:cxn modelId="{7FB4D5C5-BAC4-44C6-ADA0-6688723DB572}" type="presOf" srcId="{99A7EE25-BFBA-445B-ACAF-E55D3EF54D7D}" destId="{B0780DF0-0E27-42DD-B8D9-0FF32691AB9E}" srcOrd="0" destOrd="0" presId="urn:microsoft.com/office/officeart/2005/8/layout/orgChart1"/>
    <dgm:cxn modelId="{F0F8549E-10F3-45B4-BC6C-4256A89A0F94}" type="presOf" srcId="{D8271682-85C1-4C50-90E7-4EFDF0528676}" destId="{2F096D3A-8A94-4A33-8EF1-2BC5360B930E}" srcOrd="1" destOrd="0" presId="urn:microsoft.com/office/officeart/2005/8/layout/orgChart1"/>
    <dgm:cxn modelId="{89ECDA2B-084E-4E4A-B5BF-B044F5245AA8}" type="presOf" srcId="{B247A4D8-780F-4751-BC05-E5AA1C5549E6}" destId="{DE628836-0571-4930-928D-14A3809D62BD}" srcOrd="1" destOrd="0" presId="urn:microsoft.com/office/officeart/2005/8/layout/orgChart1"/>
    <dgm:cxn modelId="{009F98C3-1FE9-4B0F-A5DF-41A07B036FB0}" srcId="{B247A4D8-780F-4751-BC05-E5AA1C5549E6}" destId="{154A5D5C-A44B-49D2-91C5-A2AF15FA7B2B}" srcOrd="0" destOrd="0" parTransId="{4F35A304-711A-479C-AFF6-DB5F42D7137A}" sibTransId="{9EEFF6A7-A1B6-41D1-8D44-C9DF508657E4}"/>
    <dgm:cxn modelId="{2F548BC7-C576-4CA4-B32E-BC8A9D1E332E}" type="presOf" srcId="{8E3ACD5D-965B-424D-9942-9BDFA9C44D0D}" destId="{FA84CBD9-E648-4EE7-9EFA-D2BE746345C9}" srcOrd="1" destOrd="0" presId="urn:microsoft.com/office/officeart/2005/8/layout/orgChart1"/>
    <dgm:cxn modelId="{EE47D8C4-0E71-4FD1-B188-5FDF04228887}" type="presOf" srcId="{1814F6FF-5878-4490-9F8E-A2031FCA7E3F}" destId="{29B690C1-6909-42D7-ADF3-DD65B50B17A9}" srcOrd="0" destOrd="0" presId="urn:microsoft.com/office/officeart/2005/8/layout/orgChart1"/>
    <dgm:cxn modelId="{DEDFCCB7-F8AB-4606-9201-9A23EBB639AF}" type="presOf" srcId="{97C6E911-718E-46B7-B118-0C173624BF8A}" destId="{A90C9414-BFD4-494C-B9D4-8DEA352310BD}" srcOrd="0" destOrd="0" presId="urn:microsoft.com/office/officeart/2005/8/layout/orgChart1"/>
    <dgm:cxn modelId="{413CC23A-36E9-4923-9307-1620A044ACAD}" type="presOf" srcId="{5598D53C-40FA-4B53-918E-BEE669913060}" destId="{824D1AE7-9111-4BFA-9F96-794F7EB7EF47}" srcOrd="0" destOrd="0" presId="urn:microsoft.com/office/officeart/2005/8/layout/orgChart1"/>
    <dgm:cxn modelId="{37F2A0EC-B34B-4D57-8428-BC541F57911D}" type="presOf" srcId="{7F74EBD6-0487-43F4-9A7D-2AB14A19BFB2}" destId="{82B1A036-72F8-4C65-B724-11D9816EA82A}" srcOrd="0" destOrd="0" presId="urn:microsoft.com/office/officeart/2005/8/layout/orgChart1"/>
    <dgm:cxn modelId="{0FFB50EA-C246-45D7-9ADF-4186D26C113B}" type="presOf" srcId="{ABCF1295-102A-4C8F-B142-3CF70BF6ABF5}" destId="{B0CA3D62-468A-4FDF-8A4B-1D2DF987C97E}" srcOrd="0" destOrd="0" presId="urn:microsoft.com/office/officeart/2005/8/layout/orgChart1"/>
    <dgm:cxn modelId="{1089E3BF-D95D-4E7D-8523-BC3C56B27B0A}" type="presOf" srcId="{38F245CD-76D6-482C-90D1-C69CC5C316D9}" destId="{8BAF65C6-C2E7-4477-AE53-C1D6C9D4FFEE}" srcOrd="0" destOrd="0" presId="urn:microsoft.com/office/officeart/2005/8/layout/orgChart1"/>
    <dgm:cxn modelId="{28D24894-7947-43BB-8009-7B41AC4F724E}" srcId="{154A5D5C-A44B-49D2-91C5-A2AF15FA7B2B}" destId="{1415F224-8875-4898-BBE5-6D520116E49D}" srcOrd="0" destOrd="0" parTransId="{1FFE7C0D-A823-4F14-84CD-210CE0AB1A0D}" sibTransId="{80DA977F-62CB-4AD5-A073-403C3E5C8676}"/>
    <dgm:cxn modelId="{1D0494F5-1DD1-462A-9E79-909464FC8A11}" type="presOf" srcId="{277302BC-8963-45A1-BF9B-74A56E4653EF}" destId="{99FC2BBC-F57F-4A09-B8E0-5ECB19D847D8}" srcOrd="0" destOrd="0" presId="urn:microsoft.com/office/officeart/2005/8/layout/orgChart1"/>
    <dgm:cxn modelId="{ABB716D9-AE0D-400D-9746-D0975F4A4619}" type="presOf" srcId="{CC79037D-E0DE-4127-95CE-CF5F5C3D8709}" destId="{C498C47C-8FED-4C9E-A0BC-C84DC301C6CF}" srcOrd="0" destOrd="0" presId="urn:microsoft.com/office/officeart/2005/8/layout/orgChart1"/>
    <dgm:cxn modelId="{59D9D4CE-82CE-4EC9-8C15-347FB94E4946}" type="presParOf" srcId="{29B690C1-6909-42D7-ADF3-DD65B50B17A9}" destId="{00D0287E-BFC3-42C9-9BBA-E1C4A32548A8}" srcOrd="0" destOrd="0" presId="urn:microsoft.com/office/officeart/2005/8/layout/orgChart1"/>
    <dgm:cxn modelId="{FC850686-0FA1-48DF-9B55-DC697817A2AC}" type="presParOf" srcId="{00D0287E-BFC3-42C9-9BBA-E1C4A32548A8}" destId="{51D971D0-6EDC-4DED-8F11-7CABBC271C9D}" srcOrd="0" destOrd="0" presId="urn:microsoft.com/office/officeart/2005/8/layout/orgChart1"/>
    <dgm:cxn modelId="{AC6A792B-1F8A-4F4A-91EA-17CD874F4A3E}" type="presParOf" srcId="{51D971D0-6EDC-4DED-8F11-7CABBC271C9D}" destId="{57319C4B-7FE5-4075-9276-7DA131985F0F}" srcOrd="0" destOrd="0" presId="urn:microsoft.com/office/officeart/2005/8/layout/orgChart1"/>
    <dgm:cxn modelId="{B5A7D770-3FCD-40E6-A3BB-4E71AC7C5482}" type="presParOf" srcId="{51D971D0-6EDC-4DED-8F11-7CABBC271C9D}" destId="{DE628836-0571-4930-928D-14A3809D62BD}" srcOrd="1" destOrd="0" presId="urn:microsoft.com/office/officeart/2005/8/layout/orgChart1"/>
    <dgm:cxn modelId="{AE6D7923-8F10-445F-A73E-D5DE3A24E7D9}" type="presParOf" srcId="{00D0287E-BFC3-42C9-9BBA-E1C4A32548A8}" destId="{328B3B15-E740-4F40-B311-1F0884DE4BFE}" srcOrd="1" destOrd="0" presId="urn:microsoft.com/office/officeart/2005/8/layout/orgChart1"/>
    <dgm:cxn modelId="{2D99B85C-C102-4DEF-BC0D-BFC080BEE21F}" type="presParOf" srcId="{328B3B15-E740-4F40-B311-1F0884DE4BFE}" destId="{87376533-7929-4452-9A58-1F552F016E56}" srcOrd="0" destOrd="0" presId="urn:microsoft.com/office/officeart/2005/8/layout/orgChart1"/>
    <dgm:cxn modelId="{C4A6FD01-0D96-455C-BCB7-B72FA71FD3BF}" type="presParOf" srcId="{328B3B15-E740-4F40-B311-1F0884DE4BFE}" destId="{D6E6ECF0-0ABA-44C5-BA35-81B2C3DB7895}" srcOrd="1" destOrd="0" presId="urn:microsoft.com/office/officeart/2005/8/layout/orgChart1"/>
    <dgm:cxn modelId="{9AE12338-342E-4F39-9E29-9E5B0899D889}" type="presParOf" srcId="{D6E6ECF0-0ABA-44C5-BA35-81B2C3DB7895}" destId="{8E1BE397-C306-44D0-A06C-076E11F536F3}" srcOrd="0" destOrd="0" presId="urn:microsoft.com/office/officeart/2005/8/layout/orgChart1"/>
    <dgm:cxn modelId="{81B8AF29-45A0-4A7A-829E-1271384C7DD0}" type="presParOf" srcId="{8E1BE397-C306-44D0-A06C-076E11F536F3}" destId="{8D8DFE5E-1305-48E7-985B-9C8397AADDD8}" srcOrd="0" destOrd="0" presId="urn:microsoft.com/office/officeart/2005/8/layout/orgChart1"/>
    <dgm:cxn modelId="{09CF2A7C-8FB0-42A5-AB6B-C67B1CA8BF7E}" type="presParOf" srcId="{8E1BE397-C306-44D0-A06C-076E11F536F3}" destId="{3A2E7CD0-4E7E-4DD5-B0EC-FB88ADD6D395}" srcOrd="1" destOrd="0" presId="urn:microsoft.com/office/officeart/2005/8/layout/orgChart1"/>
    <dgm:cxn modelId="{7FFEE534-9A09-4528-B787-AED4811A3102}" type="presParOf" srcId="{D6E6ECF0-0ABA-44C5-BA35-81B2C3DB7895}" destId="{79DF0289-B326-4395-ADD9-36AE577AF98F}" srcOrd="1" destOrd="0" presId="urn:microsoft.com/office/officeart/2005/8/layout/orgChart1"/>
    <dgm:cxn modelId="{3DB01824-1144-4AC0-B451-A11B3AACEAEA}" type="presParOf" srcId="{79DF0289-B326-4395-ADD9-36AE577AF98F}" destId="{976C3DC9-B957-4763-B0C1-6789ED730821}" srcOrd="0" destOrd="0" presId="urn:microsoft.com/office/officeart/2005/8/layout/orgChart1"/>
    <dgm:cxn modelId="{5E00E693-0920-4CB5-B588-E637CA2964B1}" type="presParOf" srcId="{79DF0289-B326-4395-ADD9-36AE577AF98F}" destId="{20A9DDD9-E258-4270-918B-75ED34CB3D55}" srcOrd="1" destOrd="0" presId="urn:microsoft.com/office/officeart/2005/8/layout/orgChart1"/>
    <dgm:cxn modelId="{18B2E1B1-493C-4A35-AC89-A75FA7DAFAF7}" type="presParOf" srcId="{20A9DDD9-E258-4270-918B-75ED34CB3D55}" destId="{3D2897FA-0398-4582-8821-D854EA6592FF}" srcOrd="0" destOrd="0" presId="urn:microsoft.com/office/officeart/2005/8/layout/orgChart1"/>
    <dgm:cxn modelId="{9E39246F-F80D-459B-B057-2F692AB545DD}" type="presParOf" srcId="{3D2897FA-0398-4582-8821-D854EA6592FF}" destId="{15274621-931B-4C81-B037-025B8045965B}" srcOrd="0" destOrd="0" presId="urn:microsoft.com/office/officeart/2005/8/layout/orgChart1"/>
    <dgm:cxn modelId="{FF5BEDA6-B98D-4DEE-A456-7E80CC04D812}" type="presParOf" srcId="{3D2897FA-0398-4582-8821-D854EA6592FF}" destId="{D25328F7-04A2-4BE3-8428-91F6C8B19E40}" srcOrd="1" destOrd="0" presId="urn:microsoft.com/office/officeart/2005/8/layout/orgChart1"/>
    <dgm:cxn modelId="{C4686B87-6350-4CD9-9CD9-9297582367E1}" type="presParOf" srcId="{20A9DDD9-E258-4270-918B-75ED34CB3D55}" destId="{BFFF87F1-46F7-498C-837F-A067133CAFD2}" srcOrd="1" destOrd="0" presId="urn:microsoft.com/office/officeart/2005/8/layout/orgChart1"/>
    <dgm:cxn modelId="{B2BB55A9-9BCB-4DCD-A017-E2F5B594AEC7}" type="presParOf" srcId="{BFFF87F1-46F7-498C-837F-A067133CAFD2}" destId="{D9142ED0-DB20-40B5-8335-83A58FAFE8C1}" srcOrd="0" destOrd="0" presId="urn:microsoft.com/office/officeart/2005/8/layout/orgChart1"/>
    <dgm:cxn modelId="{5BDAF3B1-5E3B-4020-9608-B21D016D77A0}" type="presParOf" srcId="{BFFF87F1-46F7-498C-837F-A067133CAFD2}" destId="{E41FE9A0-01D2-4368-9412-A296171E5C73}" srcOrd="1" destOrd="0" presId="urn:microsoft.com/office/officeart/2005/8/layout/orgChart1"/>
    <dgm:cxn modelId="{216A5350-672D-4795-873A-2D5017284CEA}" type="presParOf" srcId="{E41FE9A0-01D2-4368-9412-A296171E5C73}" destId="{D170866D-2347-4A22-A44A-53A754DEE172}" srcOrd="0" destOrd="0" presId="urn:microsoft.com/office/officeart/2005/8/layout/orgChart1"/>
    <dgm:cxn modelId="{9267AD6D-C8FA-4EBA-BC19-414932BB2C8F}" type="presParOf" srcId="{D170866D-2347-4A22-A44A-53A754DEE172}" destId="{B0780DF0-0E27-42DD-B8D9-0FF32691AB9E}" srcOrd="0" destOrd="0" presId="urn:microsoft.com/office/officeart/2005/8/layout/orgChart1"/>
    <dgm:cxn modelId="{0E7A3A9A-DAFD-4990-BE16-13693A5074B5}" type="presParOf" srcId="{D170866D-2347-4A22-A44A-53A754DEE172}" destId="{1141BC5E-CEE3-4CBD-8940-F6B2CDC30623}" srcOrd="1" destOrd="0" presId="urn:microsoft.com/office/officeart/2005/8/layout/orgChart1"/>
    <dgm:cxn modelId="{2BA9CEF2-8B46-4EF3-8F87-50580C826193}" type="presParOf" srcId="{E41FE9A0-01D2-4368-9412-A296171E5C73}" destId="{0F03EB98-17AF-40AB-ABF8-74DFF5448C88}" srcOrd="1" destOrd="0" presId="urn:microsoft.com/office/officeart/2005/8/layout/orgChart1"/>
    <dgm:cxn modelId="{172E62DB-78F7-4754-B84F-BE62AC4E68CD}" type="presParOf" srcId="{E41FE9A0-01D2-4368-9412-A296171E5C73}" destId="{A3DE6F63-52C8-4039-A229-FA3CFA9CE626}" srcOrd="2" destOrd="0" presId="urn:microsoft.com/office/officeart/2005/8/layout/orgChart1"/>
    <dgm:cxn modelId="{7EAEFCE9-F0BC-4AA6-90A8-22530AB00B87}" type="presParOf" srcId="{BFFF87F1-46F7-498C-837F-A067133CAFD2}" destId="{99FC2BBC-F57F-4A09-B8E0-5ECB19D847D8}" srcOrd="2" destOrd="0" presId="urn:microsoft.com/office/officeart/2005/8/layout/orgChart1"/>
    <dgm:cxn modelId="{AE58F718-1AF7-417C-86CB-A927269F3C09}" type="presParOf" srcId="{BFFF87F1-46F7-498C-837F-A067133CAFD2}" destId="{C42B3D33-4B0B-4130-8742-388E4732A93C}" srcOrd="3" destOrd="0" presId="urn:microsoft.com/office/officeart/2005/8/layout/orgChart1"/>
    <dgm:cxn modelId="{A3FA5424-1A51-46BA-B552-459BA547FB19}" type="presParOf" srcId="{C42B3D33-4B0B-4130-8742-388E4732A93C}" destId="{69AF3E6E-FB06-423D-8F8A-D8C94805688C}" srcOrd="0" destOrd="0" presId="urn:microsoft.com/office/officeart/2005/8/layout/orgChart1"/>
    <dgm:cxn modelId="{18A1E912-992D-4AEA-B5D0-AEBE20202439}" type="presParOf" srcId="{69AF3E6E-FB06-423D-8F8A-D8C94805688C}" destId="{74CC910F-DF6A-4DBD-9C0C-3437EE12760B}" srcOrd="0" destOrd="0" presId="urn:microsoft.com/office/officeart/2005/8/layout/orgChart1"/>
    <dgm:cxn modelId="{3AB403AC-EAE9-4996-9175-AF536B981C93}" type="presParOf" srcId="{69AF3E6E-FB06-423D-8F8A-D8C94805688C}" destId="{A9758A24-BBBE-47A8-A613-FD727B64164C}" srcOrd="1" destOrd="0" presId="urn:microsoft.com/office/officeart/2005/8/layout/orgChart1"/>
    <dgm:cxn modelId="{48E8D675-F33B-46B7-9BDB-74D57DAE396D}" type="presParOf" srcId="{C42B3D33-4B0B-4130-8742-388E4732A93C}" destId="{A8403C2E-855A-4503-BA7F-9F658A7A4324}" srcOrd="1" destOrd="0" presId="urn:microsoft.com/office/officeart/2005/8/layout/orgChart1"/>
    <dgm:cxn modelId="{F3F95684-2A3A-42F1-9A74-DD4B1A8CE577}" type="presParOf" srcId="{C42B3D33-4B0B-4130-8742-388E4732A93C}" destId="{7840BD83-CB6A-4551-995E-252E6352D866}" srcOrd="2" destOrd="0" presId="urn:microsoft.com/office/officeart/2005/8/layout/orgChart1"/>
    <dgm:cxn modelId="{5019D6DF-BB3D-44E3-95AC-50719D87B582}" type="presParOf" srcId="{20A9DDD9-E258-4270-918B-75ED34CB3D55}" destId="{699A914F-2335-4D8B-BE63-D01AEBB23E2F}" srcOrd="2" destOrd="0" presId="urn:microsoft.com/office/officeart/2005/8/layout/orgChart1"/>
    <dgm:cxn modelId="{CE8FE2E8-B94A-4860-82A0-ADFB7C4105F6}" type="presParOf" srcId="{79DF0289-B326-4395-ADD9-36AE577AF98F}" destId="{8BAF65C6-C2E7-4477-AE53-C1D6C9D4FFEE}" srcOrd="2" destOrd="0" presId="urn:microsoft.com/office/officeart/2005/8/layout/orgChart1"/>
    <dgm:cxn modelId="{FA1E0698-CD6D-425C-A442-B54116C80B83}" type="presParOf" srcId="{79DF0289-B326-4395-ADD9-36AE577AF98F}" destId="{445E4691-E118-4D81-8676-339A891AF7F6}" srcOrd="3" destOrd="0" presId="urn:microsoft.com/office/officeart/2005/8/layout/orgChart1"/>
    <dgm:cxn modelId="{43810FE4-CE00-4BD2-A694-6E7977482376}" type="presParOf" srcId="{445E4691-E118-4D81-8676-339A891AF7F6}" destId="{233CC438-DB66-49D9-8C25-B36756F9922F}" srcOrd="0" destOrd="0" presId="urn:microsoft.com/office/officeart/2005/8/layout/orgChart1"/>
    <dgm:cxn modelId="{A927CFC2-B89B-4C6E-9063-0FE3BA9CFEF0}" type="presParOf" srcId="{233CC438-DB66-49D9-8C25-B36756F9922F}" destId="{C498C47C-8FED-4C9E-A0BC-C84DC301C6CF}" srcOrd="0" destOrd="0" presId="urn:microsoft.com/office/officeart/2005/8/layout/orgChart1"/>
    <dgm:cxn modelId="{5D502E46-052B-4454-A8E2-F0BA52F6BD36}" type="presParOf" srcId="{233CC438-DB66-49D9-8C25-B36756F9922F}" destId="{2D7E6A21-D526-4593-9755-2A2053A1C401}" srcOrd="1" destOrd="0" presId="urn:microsoft.com/office/officeart/2005/8/layout/orgChart1"/>
    <dgm:cxn modelId="{1C69170E-BF29-4E4D-B6EF-A51A715EFD34}" type="presParOf" srcId="{445E4691-E118-4D81-8676-339A891AF7F6}" destId="{AA495C5E-AE63-4C2A-A3F4-7EBD5CBD4745}" srcOrd="1" destOrd="0" presId="urn:microsoft.com/office/officeart/2005/8/layout/orgChart1"/>
    <dgm:cxn modelId="{B43130F2-B468-45BE-87DA-9545AADF7AE0}" type="presParOf" srcId="{AA495C5E-AE63-4C2A-A3F4-7EBD5CBD4745}" destId="{C32C8653-9F02-4668-B910-66EAD8C17805}" srcOrd="0" destOrd="0" presId="urn:microsoft.com/office/officeart/2005/8/layout/orgChart1"/>
    <dgm:cxn modelId="{B12E1CA8-D4CF-480A-B358-09670D555BAC}" type="presParOf" srcId="{AA495C5E-AE63-4C2A-A3F4-7EBD5CBD4745}" destId="{F755218F-90FA-4679-9A9E-0DDA4FC5C074}" srcOrd="1" destOrd="0" presId="urn:microsoft.com/office/officeart/2005/8/layout/orgChart1"/>
    <dgm:cxn modelId="{1FCE7FAF-2AE6-4E43-AA8C-A86DD5AE134B}" type="presParOf" srcId="{F755218F-90FA-4679-9A9E-0DDA4FC5C074}" destId="{A4F32577-B86D-45E3-9897-22A036EEB72E}" srcOrd="0" destOrd="0" presId="urn:microsoft.com/office/officeart/2005/8/layout/orgChart1"/>
    <dgm:cxn modelId="{CDA36F7B-3D21-40AA-9DB2-D884F80CE1FD}" type="presParOf" srcId="{A4F32577-B86D-45E3-9897-22A036EEB72E}" destId="{1F505FD0-2EE9-47E3-866D-BB8466CEC156}" srcOrd="0" destOrd="0" presId="urn:microsoft.com/office/officeart/2005/8/layout/orgChart1"/>
    <dgm:cxn modelId="{4F1BE885-0FA6-45EC-9BFA-089C37B29C76}" type="presParOf" srcId="{A4F32577-B86D-45E3-9897-22A036EEB72E}" destId="{FA84CBD9-E648-4EE7-9EFA-D2BE746345C9}" srcOrd="1" destOrd="0" presId="urn:microsoft.com/office/officeart/2005/8/layout/orgChart1"/>
    <dgm:cxn modelId="{A28DD34D-D549-46DE-BE46-FC9ECDD92CCA}" type="presParOf" srcId="{F755218F-90FA-4679-9A9E-0DDA4FC5C074}" destId="{AC523D38-D75A-4ED8-B679-2D4AFCFD4510}" srcOrd="1" destOrd="0" presId="urn:microsoft.com/office/officeart/2005/8/layout/orgChart1"/>
    <dgm:cxn modelId="{64315CF4-2086-4B2E-ACD4-AE8AC95244EE}" type="presParOf" srcId="{F755218F-90FA-4679-9A9E-0DDA4FC5C074}" destId="{68E9ACFC-9D43-429B-BDFC-F2FD84919411}" srcOrd="2" destOrd="0" presId="urn:microsoft.com/office/officeart/2005/8/layout/orgChart1"/>
    <dgm:cxn modelId="{B1BCB90A-EC12-4A88-8386-4545E4A9BAAF}" type="presParOf" srcId="{AA495C5E-AE63-4C2A-A3F4-7EBD5CBD4745}" destId="{36C4CE18-7A8B-4686-92E2-17272B91F400}" srcOrd="2" destOrd="0" presId="urn:microsoft.com/office/officeart/2005/8/layout/orgChart1"/>
    <dgm:cxn modelId="{451510E5-37A2-452B-AEF0-C7AEBFFC4B70}" type="presParOf" srcId="{AA495C5E-AE63-4C2A-A3F4-7EBD5CBD4745}" destId="{4F8CAB76-3768-4D63-BE4F-943251F3C598}" srcOrd="3" destOrd="0" presId="urn:microsoft.com/office/officeart/2005/8/layout/orgChart1"/>
    <dgm:cxn modelId="{6DE73D9E-3E3B-40F5-959B-5B12F267E758}" type="presParOf" srcId="{4F8CAB76-3768-4D63-BE4F-943251F3C598}" destId="{B82F0BA5-AAED-4D22-9D2D-644E4DE40F17}" srcOrd="0" destOrd="0" presId="urn:microsoft.com/office/officeart/2005/8/layout/orgChart1"/>
    <dgm:cxn modelId="{E1BFEE66-070F-4B8C-B4FB-F5149385CC5D}" type="presParOf" srcId="{B82F0BA5-AAED-4D22-9D2D-644E4DE40F17}" destId="{B0CA3D62-468A-4FDF-8A4B-1D2DF987C97E}" srcOrd="0" destOrd="0" presId="urn:microsoft.com/office/officeart/2005/8/layout/orgChart1"/>
    <dgm:cxn modelId="{A5DCB622-7685-4459-999E-A07CD307E32F}" type="presParOf" srcId="{B82F0BA5-AAED-4D22-9D2D-644E4DE40F17}" destId="{A6A351F1-5A31-4DB4-8F13-EDE2C29BA245}" srcOrd="1" destOrd="0" presId="urn:microsoft.com/office/officeart/2005/8/layout/orgChart1"/>
    <dgm:cxn modelId="{0207460C-5526-4FC7-9FF1-625102BE6B7A}" type="presParOf" srcId="{4F8CAB76-3768-4D63-BE4F-943251F3C598}" destId="{6BAF8CCD-2930-4DC3-AEB0-7275F385BCF4}" srcOrd="1" destOrd="0" presId="urn:microsoft.com/office/officeart/2005/8/layout/orgChart1"/>
    <dgm:cxn modelId="{08DFEEB9-E228-4D4C-B95D-8085799EC20F}" type="presParOf" srcId="{4F8CAB76-3768-4D63-BE4F-943251F3C598}" destId="{8FA8E4C0-3C9B-437B-9C49-30E7C4B9306D}" srcOrd="2" destOrd="0" presId="urn:microsoft.com/office/officeart/2005/8/layout/orgChart1"/>
    <dgm:cxn modelId="{598C05FA-04A6-44D9-8EE7-284B3A6AB232}" type="presParOf" srcId="{AA495C5E-AE63-4C2A-A3F4-7EBD5CBD4745}" destId="{A90C9414-BFD4-494C-B9D4-8DEA352310BD}" srcOrd="4" destOrd="0" presId="urn:microsoft.com/office/officeart/2005/8/layout/orgChart1"/>
    <dgm:cxn modelId="{D0B99C27-8A5F-405D-87BE-760176122B06}" type="presParOf" srcId="{AA495C5E-AE63-4C2A-A3F4-7EBD5CBD4745}" destId="{1CFD2A21-58DD-47FE-8018-B9E468BA1E32}" srcOrd="5" destOrd="0" presId="urn:microsoft.com/office/officeart/2005/8/layout/orgChart1"/>
    <dgm:cxn modelId="{06B3DCA4-7E84-442A-9122-1463283A3EBF}" type="presParOf" srcId="{1CFD2A21-58DD-47FE-8018-B9E468BA1E32}" destId="{EA54054A-E676-4C51-AE41-B6887BB5642C}" srcOrd="0" destOrd="0" presId="urn:microsoft.com/office/officeart/2005/8/layout/orgChart1"/>
    <dgm:cxn modelId="{C8615BA2-0377-4080-8C3D-D66C1438DF01}" type="presParOf" srcId="{EA54054A-E676-4C51-AE41-B6887BB5642C}" destId="{0166A164-1F0F-4679-B5DD-F82921D7F3DA}" srcOrd="0" destOrd="0" presId="urn:microsoft.com/office/officeart/2005/8/layout/orgChart1"/>
    <dgm:cxn modelId="{0039F034-9E2B-44F3-91DB-500C5F5CA653}" type="presParOf" srcId="{EA54054A-E676-4C51-AE41-B6887BB5642C}" destId="{48DA57EE-14F3-4B0F-B04A-EEC8C30B0ECA}" srcOrd="1" destOrd="0" presId="urn:microsoft.com/office/officeart/2005/8/layout/orgChart1"/>
    <dgm:cxn modelId="{6200C068-8327-463C-8792-465A534CF6A2}" type="presParOf" srcId="{1CFD2A21-58DD-47FE-8018-B9E468BA1E32}" destId="{7B6F71C9-4667-4F72-A9F0-CB0B383B275A}" srcOrd="1" destOrd="0" presId="urn:microsoft.com/office/officeart/2005/8/layout/orgChart1"/>
    <dgm:cxn modelId="{C9B395EA-ED3D-4F72-BEED-67A4C3460A7C}" type="presParOf" srcId="{1CFD2A21-58DD-47FE-8018-B9E468BA1E32}" destId="{EE8A3AFF-CAEF-4D3C-8830-9434FD9E18FB}" srcOrd="2" destOrd="0" presId="urn:microsoft.com/office/officeart/2005/8/layout/orgChart1"/>
    <dgm:cxn modelId="{61812869-5CEA-48D1-A3E7-B1EE9B33BCCE}" type="presParOf" srcId="{445E4691-E118-4D81-8676-339A891AF7F6}" destId="{0786A4D9-74DA-4125-8B4B-2BA5B7E07F4B}" srcOrd="2" destOrd="0" presId="urn:microsoft.com/office/officeart/2005/8/layout/orgChart1"/>
    <dgm:cxn modelId="{DDB1032A-9588-4131-8FC9-5E66576D6C15}" type="presParOf" srcId="{D6E6ECF0-0ABA-44C5-BA35-81B2C3DB7895}" destId="{04666728-2A15-4B33-918E-FA290EE0D7DC}" srcOrd="2" destOrd="0" presId="urn:microsoft.com/office/officeart/2005/8/layout/orgChart1"/>
    <dgm:cxn modelId="{AA05EF12-67AE-4724-A1B5-EBB549985AA9}" type="presParOf" srcId="{328B3B15-E740-4F40-B311-1F0884DE4BFE}" destId="{D3D9B691-2FE5-4C0D-8458-D7BB9F052B70}" srcOrd="2" destOrd="0" presId="urn:microsoft.com/office/officeart/2005/8/layout/orgChart1"/>
    <dgm:cxn modelId="{5B653B38-751A-4FC4-B5A6-530CC510A224}" type="presParOf" srcId="{328B3B15-E740-4F40-B311-1F0884DE4BFE}" destId="{EFA61CB1-923D-4727-B1E2-06C371038587}" srcOrd="3" destOrd="0" presId="urn:microsoft.com/office/officeart/2005/8/layout/orgChart1"/>
    <dgm:cxn modelId="{C4E5E25B-CB20-4DEA-B1EC-58C9E707D3E8}" type="presParOf" srcId="{EFA61CB1-923D-4727-B1E2-06C371038587}" destId="{A5E48C9D-FC18-4FE3-819F-548ADC3EB3D3}" srcOrd="0" destOrd="0" presId="urn:microsoft.com/office/officeart/2005/8/layout/orgChart1"/>
    <dgm:cxn modelId="{E0018367-F74C-4EEA-8769-D3B9774B4251}" type="presParOf" srcId="{A5E48C9D-FC18-4FE3-819F-548ADC3EB3D3}" destId="{82B1A036-72F8-4C65-B724-11D9816EA82A}" srcOrd="0" destOrd="0" presId="urn:microsoft.com/office/officeart/2005/8/layout/orgChart1"/>
    <dgm:cxn modelId="{3182AC18-ECF0-4D05-B82E-66C3F451EE49}" type="presParOf" srcId="{A5E48C9D-FC18-4FE3-819F-548ADC3EB3D3}" destId="{0D0BE5F1-ACD3-486D-BF0D-B239E734342A}" srcOrd="1" destOrd="0" presId="urn:microsoft.com/office/officeart/2005/8/layout/orgChart1"/>
    <dgm:cxn modelId="{ADCE3155-2A8D-41AA-8769-E16C8347D1DF}" type="presParOf" srcId="{EFA61CB1-923D-4727-B1E2-06C371038587}" destId="{ECD0EDB8-DDE0-4435-A288-A636ACB3B656}" srcOrd="1" destOrd="0" presId="urn:microsoft.com/office/officeart/2005/8/layout/orgChart1"/>
    <dgm:cxn modelId="{D0D2CDB5-B446-4CD1-B215-9A1A065BF30F}" type="presParOf" srcId="{ECD0EDB8-DDE0-4435-A288-A636ACB3B656}" destId="{824D1AE7-9111-4BFA-9F96-794F7EB7EF47}" srcOrd="0" destOrd="0" presId="urn:microsoft.com/office/officeart/2005/8/layout/orgChart1"/>
    <dgm:cxn modelId="{EBFE3354-9B76-41D5-B10E-1726429C6063}" type="presParOf" srcId="{ECD0EDB8-DDE0-4435-A288-A636ACB3B656}" destId="{FE0B3A1B-D837-4936-A782-2785470A503D}" srcOrd="1" destOrd="0" presId="urn:microsoft.com/office/officeart/2005/8/layout/orgChart1"/>
    <dgm:cxn modelId="{7A9D921C-094D-4E5A-8287-4428790E6C09}" type="presParOf" srcId="{FE0B3A1B-D837-4936-A782-2785470A503D}" destId="{5D59BE95-2745-4951-975E-94D2CBE1E53B}" srcOrd="0" destOrd="0" presId="urn:microsoft.com/office/officeart/2005/8/layout/orgChart1"/>
    <dgm:cxn modelId="{1D4DADB9-DC8C-41C1-A39E-5278BB6F4869}" type="presParOf" srcId="{5D59BE95-2745-4951-975E-94D2CBE1E53B}" destId="{7A205506-5F6A-44E5-A28B-A1D758E81A30}" srcOrd="0" destOrd="0" presId="urn:microsoft.com/office/officeart/2005/8/layout/orgChart1"/>
    <dgm:cxn modelId="{79A87F69-8EF4-400B-9D4E-2E7323C54BE5}" type="presParOf" srcId="{5D59BE95-2745-4951-975E-94D2CBE1E53B}" destId="{4B89114C-AE4D-47A2-BB26-09DBE07788AB}" srcOrd="1" destOrd="0" presId="urn:microsoft.com/office/officeart/2005/8/layout/orgChart1"/>
    <dgm:cxn modelId="{BBA6E134-29CA-4838-9D8E-DE728C1202C2}" type="presParOf" srcId="{FE0B3A1B-D837-4936-A782-2785470A503D}" destId="{F1555981-53CA-488E-BF6E-5886A106B521}" srcOrd="1" destOrd="0" presId="urn:microsoft.com/office/officeart/2005/8/layout/orgChart1"/>
    <dgm:cxn modelId="{250114E2-4177-4001-945A-A9517DC05EB2}" type="presParOf" srcId="{FE0B3A1B-D837-4936-A782-2785470A503D}" destId="{A37E65D8-C857-4F54-A353-059583ACBF9C}" srcOrd="2" destOrd="0" presId="urn:microsoft.com/office/officeart/2005/8/layout/orgChart1"/>
    <dgm:cxn modelId="{F2E6A335-ACBC-41A2-9540-BA067B654F93}" type="presParOf" srcId="{ECD0EDB8-DDE0-4435-A288-A636ACB3B656}" destId="{6AC87959-C5D3-4603-A37F-5B8BAFEE34C0}" srcOrd="2" destOrd="0" presId="urn:microsoft.com/office/officeart/2005/8/layout/orgChart1"/>
    <dgm:cxn modelId="{18979283-2453-401A-8409-B0D8AD144009}" type="presParOf" srcId="{ECD0EDB8-DDE0-4435-A288-A636ACB3B656}" destId="{6209EED4-7C06-4040-B48F-16D9C8858051}" srcOrd="3" destOrd="0" presId="urn:microsoft.com/office/officeart/2005/8/layout/orgChart1"/>
    <dgm:cxn modelId="{7F3C29AE-0AA8-4A4B-88BB-588474FEEDC0}" type="presParOf" srcId="{6209EED4-7C06-4040-B48F-16D9C8858051}" destId="{04E72AB3-B131-4159-AF8B-F4E07F42AB9B}" srcOrd="0" destOrd="0" presId="urn:microsoft.com/office/officeart/2005/8/layout/orgChart1"/>
    <dgm:cxn modelId="{31CE7AD4-3A1B-460F-A9C3-BCAB3F0416D4}" type="presParOf" srcId="{04E72AB3-B131-4159-AF8B-F4E07F42AB9B}" destId="{669EEDFA-900F-47AE-8CE9-C5221159A6E8}" srcOrd="0" destOrd="0" presId="urn:microsoft.com/office/officeart/2005/8/layout/orgChart1"/>
    <dgm:cxn modelId="{3D55EB19-ABC0-4424-B403-75ECD3BF2DFE}" type="presParOf" srcId="{04E72AB3-B131-4159-AF8B-F4E07F42AB9B}" destId="{615C0EAE-D66E-4291-91A1-8E160964957D}" srcOrd="1" destOrd="0" presId="urn:microsoft.com/office/officeart/2005/8/layout/orgChart1"/>
    <dgm:cxn modelId="{B12EE628-CF50-4D59-A687-D4D4A6E682B1}" type="presParOf" srcId="{6209EED4-7C06-4040-B48F-16D9C8858051}" destId="{06EFFC0F-BB61-4A96-8877-B59251B8511E}" srcOrd="1" destOrd="0" presId="urn:microsoft.com/office/officeart/2005/8/layout/orgChart1"/>
    <dgm:cxn modelId="{B1A5416F-0E02-4372-962A-4745142C3277}" type="presParOf" srcId="{6209EED4-7C06-4040-B48F-16D9C8858051}" destId="{EB923E62-603E-436E-A83C-2D89A154B4F7}" srcOrd="2" destOrd="0" presId="urn:microsoft.com/office/officeart/2005/8/layout/orgChart1"/>
    <dgm:cxn modelId="{C27B9FCC-A4A5-42A5-8A0A-3BBCF7D8412A}" type="presParOf" srcId="{ECD0EDB8-DDE0-4435-A288-A636ACB3B656}" destId="{94C37BDC-A7DF-45D9-AB80-1A8F0CE3E17A}" srcOrd="4" destOrd="0" presId="urn:microsoft.com/office/officeart/2005/8/layout/orgChart1"/>
    <dgm:cxn modelId="{733B56E8-18D8-4B6D-830E-6CE6C40915F9}" type="presParOf" srcId="{ECD0EDB8-DDE0-4435-A288-A636ACB3B656}" destId="{3A75A7A7-8390-4F64-ACFC-68E38C6B85F7}" srcOrd="5" destOrd="0" presId="urn:microsoft.com/office/officeart/2005/8/layout/orgChart1"/>
    <dgm:cxn modelId="{31423E9A-357C-41FD-B379-38D966FD62C4}" type="presParOf" srcId="{3A75A7A7-8390-4F64-ACFC-68E38C6B85F7}" destId="{56AD94CE-DD52-446D-920B-F00FE063596D}" srcOrd="0" destOrd="0" presId="urn:microsoft.com/office/officeart/2005/8/layout/orgChart1"/>
    <dgm:cxn modelId="{B7494B64-9E2E-460C-8F19-018CFB25FDEB}" type="presParOf" srcId="{56AD94CE-DD52-446D-920B-F00FE063596D}" destId="{A60D3E6E-2349-45EE-8366-B4BC3FDA616B}" srcOrd="0" destOrd="0" presId="urn:microsoft.com/office/officeart/2005/8/layout/orgChart1"/>
    <dgm:cxn modelId="{A5D2AFF9-6295-4F85-A66F-F6DA8A01D407}" type="presParOf" srcId="{56AD94CE-DD52-446D-920B-F00FE063596D}" destId="{2F096D3A-8A94-4A33-8EF1-2BC5360B930E}" srcOrd="1" destOrd="0" presId="urn:microsoft.com/office/officeart/2005/8/layout/orgChart1"/>
    <dgm:cxn modelId="{1ED007EA-6656-4A80-9FB4-0F7D60A14AED}" type="presParOf" srcId="{3A75A7A7-8390-4F64-ACFC-68E38C6B85F7}" destId="{3FDEAACF-380B-4020-9451-1AD087C09ADC}" srcOrd="1" destOrd="0" presId="urn:microsoft.com/office/officeart/2005/8/layout/orgChart1"/>
    <dgm:cxn modelId="{EB93CB37-8E4F-453D-BC14-465505EEBA8F}" type="presParOf" srcId="{3A75A7A7-8390-4F64-ACFC-68E38C6B85F7}" destId="{3F114CC3-9F0A-40CA-B4B3-2B47433A1E0E}" srcOrd="2" destOrd="0" presId="urn:microsoft.com/office/officeart/2005/8/layout/orgChart1"/>
    <dgm:cxn modelId="{40D4362F-8E64-4286-85C2-1260F64D9C15}" type="presParOf" srcId="{EFA61CB1-923D-4727-B1E2-06C371038587}" destId="{91B8947F-1A25-4484-A330-9D8F6055C5C5}" srcOrd="2" destOrd="0" presId="urn:microsoft.com/office/officeart/2005/8/layout/orgChart1"/>
    <dgm:cxn modelId="{4FA62F26-385C-4AD3-A48C-5F046C98A1BB}" type="presParOf" srcId="{00D0287E-BFC3-42C9-9BBA-E1C4A32548A8}" destId="{F1ADC2B8-48BF-4159-BCD0-FD055E34E99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37BDC-A7DF-45D9-AB80-1A8F0CE3E17A}">
      <dsp:nvSpPr>
        <dsp:cNvPr id="0" name=""/>
        <dsp:cNvSpPr/>
      </dsp:nvSpPr>
      <dsp:spPr>
        <a:xfrm>
          <a:off x="5315713" y="1289957"/>
          <a:ext cx="519986" cy="1950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161"/>
              </a:lnTo>
              <a:lnTo>
                <a:pt x="519986" y="1950161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87959-C5D3-4603-A37F-5B8BAFEE34C0}">
      <dsp:nvSpPr>
        <dsp:cNvPr id="0" name=""/>
        <dsp:cNvSpPr/>
      </dsp:nvSpPr>
      <dsp:spPr>
        <a:xfrm>
          <a:off x="5315713" y="1289957"/>
          <a:ext cx="519986" cy="1192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2323"/>
              </a:lnTo>
              <a:lnTo>
                <a:pt x="519986" y="1192323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D1AE7-9111-4BFA-9F96-794F7EB7EF47}">
      <dsp:nvSpPr>
        <dsp:cNvPr id="0" name=""/>
        <dsp:cNvSpPr/>
      </dsp:nvSpPr>
      <dsp:spPr>
        <a:xfrm>
          <a:off x="5315713" y="1289957"/>
          <a:ext cx="519986" cy="434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486"/>
              </a:lnTo>
              <a:lnTo>
                <a:pt x="519986" y="434486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9B691-2FE5-4C0D-8458-D7BB9F052B70}">
      <dsp:nvSpPr>
        <dsp:cNvPr id="0" name=""/>
        <dsp:cNvSpPr/>
      </dsp:nvSpPr>
      <dsp:spPr>
        <a:xfrm>
          <a:off x="4437681" y="534425"/>
          <a:ext cx="1534293" cy="221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769"/>
              </a:lnTo>
              <a:lnTo>
                <a:pt x="1534293" y="109769"/>
              </a:lnTo>
              <a:lnTo>
                <a:pt x="1534293" y="221843"/>
              </a:lnTo>
            </a:path>
          </a:pathLst>
        </a:cu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C9414-BFD4-494C-B9D4-8DEA352310BD}">
      <dsp:nvSpPr>
        <dsp:cNvPr id="0" name=""/>
        <dsp:cNvSpPr/>
      </dsp:nvSpPr>
      <dsp:spPr>
        <a:xfrm>
          <a:off x="3472870" y="2050100"/>
          <a:ext cx="160106" cy="2006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668"/>
              </a:lnTo>
              <a:lnTo>
                <a:pt x="160106" y="2006668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4CE18-7A8B-4686-92E2-17272B91F400}">
      <dsp:nvSpPr>
        <dsp:cNvPr id="0" name=""/>
        <dsp:cNvSpPr/>
      </dsp:nvSpPr>
      <dsp:spPr>
        <a:xfrm>
          <a:off x="3472870" y="2050100"/>
          <a:ext cx="160106" cy="1248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830"/>
              </a:lnTo>
              <a:lnTo>
                <a:pt x="160106" y="1248830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2C8653-9F02-4668-B910-66EAD8C17805}">
      <dsp:nvSpPr>
        <dsp:cNvPr id="0" name=""/>
        <dsp:cNvSpPr/>
      </dsp:nvSpPr>
      <dsp:spPr>
        <a:xfrm>
          <a:off x="3472870" y="2050100"/>
          <a:ext cx="160106" cy="490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993"/>
              </a:lnTo>
              <a:lnTo>
                <a:pt x="160106" y="490993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F65C6-C2E7-4477-AE53-C1D6C9D4FFEE}">
      <dsp:nvSpPr>
        <dsp:cNvPr id="0" name=""/>
        <dsp:cNvSpPr/>
      </dsp:nvSpPr>
      <dsp:spPr>
        <a:xfrm>
          <a:off x="3254058" y="1292262"/>
          <a:ext cx="645762" cy="224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74"/>
              </a:lnTo>
              <a:lnTo>
                <a:pt x="645762" y="112074"/>
              </a:lnTo>
              <a:lnTo>
                <a:pt x="645762" y="224149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C2BBC-F57F-4A09-B8E0-5ECB19D847D8}">
      <dsp:nvSpPr>
        <dsp:cNvPr id="0" name=""/>
        <dsp:cNvSpPr/>
      </dsp:nvSpPr>
      <dsp:spPr>
        <a:xfrm>
          <a:off x="1623928" y="2046562"/>
          <a:ext cx="326136" cy="12481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195"/>
              </a:lnTo>
              <a:lnTo>
                <a:pt x="326136" y="1248195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42ED0-DB20-40B5-8335-83A58FAFE8C1}">
      <dsp:nvSpPr>
        <dsp:cNvPr id="0" name=""/>
        <dsp:cNvSpPr/>
      </dsp:nvSpPr>
      <dsp:spPr>
        <a:xfrm>
          <a:off x="1623928" y="2046562"/>
          <a:ext cx="326136" cy="490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358"/>
              </a:lnTo>
              <a:lnTo>
                <a:pt x="326136" y="490358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C3DC9-B957-4763-B0C1-6789ED730821}">
      <dsp:nvSpPr>
        <dsp:cNvPr id="0" name=""/>
        <dsp:cNvSpPr/>
      </dsp:nvSpPr>
      <dsp:spPr>
        <a:xfrm>
          <a:off x="2050879" y="1292262"/>
          <a:ext cx="1203179" cy="220610"/>
        </a:xfrm>
        <a:custGeom>
          <a:avLst/>
          <a:gdLst/>
          <a:ahLst/>
          <a:cxnLst/>
          <a:rect l="0" t="0" r="0" b="0"/>
          <a:pathLst>
            <a:path>
              <a:moveTo>
                <a:pt x="1203179" y="0"/>
              </a:moveTo>
              <a:lnTo>
                <a:pt x="1203179" y="108536"/>
              </a:lnTo>
              <a:lnTo>
                <a:pt x="0" y="108536"/>
              </a:lnTo>
              <a:lnTo>
                <a:pt x="0" y="220610"/>
              </a:lnTo>
            </a:path>
          </a:pathLst>
        </a:custGeom>
        <a:noFill/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76533-7929-4452-9A58-1F552F016E56}">
      <dsp:nvSpPr>
        <dsp:cNvPr id="0" name=""/>
        <dsp:cNvSpPr/>
      </dsp:nvSpPr>
      <dsp:spPr>
        <a:xfrm>
          <a:off x="3254058" y="534425"/>
          <a:ext cx="1183623" cy="224149"/>
        </a:xfrm>
        <a:custGeom>
          <a:avLst/>
          <a:gdLst/>
          <a:ahLst/>
          <a:cxnLst/>
          <a:rect l="0" t="0" r="0" b="0"/>
          <a:pathLst>
            <a:path>
              <a:moveTo>
                <a:pt x="1183623" y="0"/>
              </a:moveTo>
              <a:lnTo>
                <a:pt x="1183623" y="112074"/>
              </a:lnTo>
              <a:lnTo>
                <a:pt x="0" y="112074"/>
              </a:lnTo>
              <a:lnTo>
                <a:pt x="0" y="224149"/>
              </a:lnTo>
            </a:path>
          </a:pathLst>
        </a:cu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19C4B-7FE5-4075-9276-7DA131985F0F}">
      <dsp:nvSpPr>
        <dsp:cNvPr id="0" name=""/>
        <dsp:cNvSpPr/>
      </dsp:nvSpPr>
      <dsp:spPr>
        <a:xfrm>
          <a:off x="3903993" y="737"/>
          <a:ext cx="1067376" cy="5336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err="1" smtClean="0"/>
            <a:t>Lipidos</a:t>
          </a:r>
          <a:endParaRPr lang="es-ES" sz="1100" kern="1200" dirty="0"/>
        </a:p>
      </dsp:txBody>
      <dsp:txXfrm>
        <a:off x="3903993" y="737"/>
        <a:ext cx="1067376" cy="533688"/>
      </dsp:txXfrm>
    </dsp:sp>
    <dsp:sp modelId="{8D8DFE5E-1305-48E7-985B-9C8397AADDD8}">
      <dsp:nvSpPr>
        <dsp:cNvPr id="0" name=""/>
        <dsp:cNvSpPr/>
      </dsp:nvSpPr>
      <dsp:spPr>
        <a:xfrm>
          <a:off x="2720369" y="758574"/>
          <a:ext cx="1067376" cy="533688"/>
        </a:xfrm>
        <a:prstGeom prst="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Saponificables</a:t>
          </a:r>
          <a:endParaRPr lang="es-ES" sz="1100" kern="1200" dirty="0"/>
        </a:p>
      </dsp:txBody>
      <dsp:txXfrm>
        <a:off x="2720369" y="758574"/>
        <a:ext cx="1067376" cy="533688"/>
      </dsp:txXfrm>
    </dsp:sp>
    <dsp:sp modelId="{15274621-931B-4C81-B037-025B8045965B}">
      <dsp:nvSpPr>
        <dsp:cNvPr id="0" name=""/>
        <dsp:cNvSpPr/>
      </dsp:nvSpPr>
      <dsp:spPr>
        <a:xfrm>
          <a:off x="1517190" y="1512873"/>
          <a:ext cx="1067376" cy="533688"/>
        </a:xfrm>
        <a:prstGeom prst="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Simples</a:t>
          </a:r>
          <a:endParaRPr lang="es-ES" sz="1100" kern="1200" dirty="0"/>
        </a:p>
      </dsp:txBody>
      <dsp:txXfrm>
        <a:off x="1517190" y="1512873"/>
        <a:ext cx="1067376" cy="533688"/>
      </dsp:txXfrm>
    </dsp:sp>
    <dsp:sp modelId="{B0780DF0-0E27-42DD-B8D9-0FF32691AB9E}">
      <dsp:nvSpPr>
        <dsp:cNvPr id="0" name=""/>
        <dsp:cNvSpPr/>
      </dsp:nvSpPr>
      <dsp:spPr>
        <a:xfrm>
          <a:off x="1950065" y="2270076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err="1" smtClean="0"/>
            <a:t>Acilgliceridos</a:t>
          </a:r>
          <a:endParaRPr lang="es-ES" sz="1100" kern="1200" dirty="0"/>
        </a:p>
      </dsp:txBody>
      <dsp:txXfrm>
        <a:off x="1950065" y="2270076"/>
        <a:ext cx="1067376" cy="533688"/>
      </dsp:txXfrm>
    </dsp:sp>
    <dsp:sp modelId="{74CC910F-DF6A-4DBD-9C0C-3437EE12760B}">
      <dsp:nvSpPr>
        <dsp:cNvPr id="0" name=""/>
        <dsp:cNvSpPr/>
      </dsp:nvSpPr>
      <dsp:spPr>
        <a:xfrm>
          <a:off x="1950065" y="3027913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Ceras</a:t>
          </a:r>
          <a:endParaRPr lang="es-ES" sz="1100" kern="1200" dirty="0"/>
        </a:p>
      </dsp:txBody>
      <dsp:txXfrm>
        <a:off x="1950065" y="3027913"/>
        <a:ext cx="1067376" cy="533688"/>
      </dsp:txXfrm>
    </dsp:sp>
    <dsp:sp modelId="{C498C47C-8FED-4C9E-A0BC-C84DC301C6CF}">
      <dsp:nvSpPr>
        <dsp:cNvPr id="0" name=""/>
        <dsp:cNvSpPr/>
      </dsp:nvSpPr>
      <dsp:spPr>
        <a:xfrm>
          <a:off x="3366132" y="1516412"/>
          <a:ext cx="1067376" cy="533688"/>
        </a:xfrm>
        <a:prstGeom prst="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Complejos</a:t>
          </a:r>
          <a:endParaRPr lang="es-ES" sz="1100" kern="1200" dirty="0"/>
        </a:p>
      </dsp:txBody>
      <dsp:txXfrm>
        <a:off x="3366132" y="1516412"/>
        <a:ext cx="1067376" cy="533688"/>
      </dsp:txXfrm>
    </dsp:sp>
    <dsp:sp modelId="{1F505FD0-2EE9-47E3-866D-BB8466CEC156}">
      <dsp:nvSpPr>
        <dsp:cNvPr id="0" name=""/>
        <dsp:cNvSpPr/>
      </dsp:nvSpPr>
      <dsp:spPr>
        <a:xfrm>
          <a:off x="3632976" y="2274249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Fosfolípidos</a:t>
          </a:r>
          <a:endParaRPr lang="es-ES" sz="1100" kern="1200" dirty="0"/>
        </a:p>
      </dsp:txBody>
      <dsp:txXfrm>
        <a:off x="3632976" y="2274249"/>
        <a:ext cx="1067376" cy="533688"/>
      </dsp:txXfrm>
    </dsp:sp>
    <dsp:sp modelId="{B0CA3D62-468A-4FDF-8A4B-1D2DF987C97E}">
      <dsp:nvSpPr>
        <dsp:cNvPr id="0" name=""/>
        <dsp:cNvSpPr/>
      </dsp:nvSpPr>
      <dsp:spPr>
        <a:xfrm>
          <a:off x="3632976" y="3032087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Glucolípidos</a:t>
          </a:r>
          <a:endParaRPr lang="es-ES" sz="1100" kern="1200" dirty="0"/>
        </a:p>
      </dsp:txBody>
      <dsp:txXfrm>
        <a:off x="3632976" y="3032087"/>
        <a:ext cx="1067376" cy="533688"/>
      </dsp:txXfrm>
    </dsp:sp>
    <dsp:sp modelId="{0166A164-1F0F-4679-B5DD-F82921D7F3DA}">
      <dsp:nvSpPr>
        <dsp:cNvPr id="0" name=""/>
        <dsp:cNvSpPr/>
      </dsp:nvSpPr>
      <dsp:spPr>
        <a:xfrm>
          <a:off x="3632976" y="3789924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Lipoproteínas</a:t>
          </a:r>
          <a:endParaRPr lang="es-ES" sz="1100" kern="1200" dirty="0"/>
        </a:p>
      </dsp:txBody>
      <dsp:txXfrm>
        <a:off x="3632976" y="3789924"/>
        <a:ext cx="1067376" cy="533688"/>
      </dsp:txXfrm>
    </dsp:sp>
    <dsp:sp modelId="{82B1A036-72F8-4C65-B724-11D9816EA82A}">
      <dsp:nvSpPr>
        <dsp:cNvPr id="0" name=""/>
        <dsp:cNvSpPr/>
      </dsp:nvSpPr>
      <dsp:spPr>
        <a:xfrm>
          <a:off x="5151648" y="756269"/>
          <a:ext cx="1640654" cy="533688"/>
        </a:xfrm>
        <a:prstGeom prst="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Insaponificables</a:t>
          </a:r>
          <a:endParaRPr lang="es-ES" sz="1100" kern="1200" dirty="0"/>
        </a:p>
      </dsp:txBody>
      <dsp:txXfrm>
        <a:off x="5151648" y="756269"/>
        <a:ext cx="1640654" cy="533688"/>
      </dsp:txXfrm>
    </dsp:sp>
    <dsp:sp modelId="{7A205506-5F6A-44E5-A28B-A1D758E81A30}">
      <dsp:nvSpPr>
        <dsp:cNvPr id="0" name=""/>
        <dsp:cNvSpPr/>
      </dsp:nvSpPr>
      <dsp:spPr>
        <a:xfrm>
          <a:off x="5835700" y="1457599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Terpenos</a:t>
          </a:r>
          <a:endParaRPr lang="es-ES" sz="1100" kern="1200" dirty="0"/>
        </a:p>
      </dsp:txBody>
      <dsp:txXfrm>
        <a:off x="5835700" y="1457599"/>
        <a:ext cx="1067376" cy="533688"/>
      </dsp:txXfrm>
    </dsp:sp>
    <dsp:sp modelId="{669EEDFA-900F-47AE-8CE9-C5221159A6E8}">
      <dsp:nvSpPr>
        <dsp:cNvPr id="0" name=""/>
        <dsp:cNvSpPr/>
      </dsp:nvSpPr>
      <dsp:spPr>
        <a:xfrm>
          <a:off x="5835700" y="2215437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Esteroides</a:t>
          </a:r>
          <a:endParaRPr lang="es-ES" sz="1100" kern="1200" dirty="0"/>
        </a:p>
      </dsp:txBody>
      <dsp:txXfrm>
        <a:off x="5835700" y="2215437"/>
        <a:ext cx="1067376" cy="533688"/>
      </dsp:txXfrm>
    </dsp:sp>
    <dsp:sp modelId="{A60D3E6E-2349-45EE-8366-B4BC3FDA616B}">
      <dsp:nvSpPr>
        <dsp:cNvPr id="0" name=""/>
        <dsp:cNvSpPr/>
      </dsp:nvSpPr>
      <dsp:spPr>
        <a:xfrm>
          <a:off x="5835700" y="2973274"/>
          <a:ext cx="1067376" cy="53368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Prostaglandinas</a:t>
          </a:r>
          <a:endParaRPr lang="es-ES" sz="1100" kern="1200" dirty="0"/>
        </a:p>
      </dsp:txBody>
      <dsp:txXfrm>
        <a:off x="5835700" y="2973274"/>
        <a:ext cx="1067376" cy="533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37832-A6FB-420D-9F1D-0975FBD51212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D77FB-DF71-4818-9CA7-CF0357784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220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D77FB-DF71-4818-9CA7-CF0357784C8B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053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4CD185B-4D81-4CE8-990C-A4DD652C36C6}" type="datetimeFigureOut">
              <a:rPr lang="es-MX" smtClean="0"/>
              <a:pPr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D8722CC-2E8A-4113-82ED-FB5AC1E590A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Fosfatidilcolina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s.wikipedia.org/wiki/Fosfatidilserina" TargetMode="External"/><Relationship Id="rId4" Type="http://schemas.openxmlformats.org/officeDocument/2006/relationships/hyperlink" Target="https://es.wikipedia.org/wiki/Fosfatidiletanolamina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4077072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es-MX" sz="2000" dirty="0"/>
              <a:t>Universidad Autónoma del Estado de México</a:t>
            </a:r>
            <a:br>
              <a:rPr lang="es-MX" sz="2000" dirty="0"/>
            </a:br>
            <a:r>
              <a:rPr lang="es-MX" sz="2000" dirty="0"/>
              <a:t>Facultad de Medicina</a:t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Título: </a:t>
            </a:r>
            <a:r>
              <a:rPr lang="es-MX" sz="2000" dirty="0" smtClean="0"/>
              <a:t>Lípidos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Unidad de aprendizaje: </a:t>
            </a:r>
            <a:r>
              <a:rPr lang="es-MX" sz="2000" dirty="0" smtClean="0"/>
              <a:t>Bioquímica I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Programa educativo: Licenciatura en Nutrición</a:t>
            </a:r>
            <a:br>
              <a:rPr lang="es-MX" sz="2000" dirty="0"/>
            </a:br>
            <a:r>
              <a:rPr lang="es-MX" sz="2000" dirty="0"/>
              <a:t>Espacio académico: Facultad de Medicina</a:t>
            </a:r>
            <a:br>
              <a:rPr lang="es-MX" sz="2000" dirty="0"/>
            </a:br>
            <a:r>
              <a:rPr lang="es-MX" sz="2000" dirty="0">
                <a:solidFill>
                  <a:schemeClr val="tx1"/>
                </a:solidFill>
              </a:rPr>
              <a:t/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dirty="0" smtClean="0">
                <a:solidFill>
                  <a:schemeClr val="tx1"/>
                </a:solidFill>
              </a:rPr>
              <a:t/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dirty="0">
                <a:solidFill>
                  <a:schemeClr val="tx1"/>
                </a:solidFill>
              </a:rPr>
              <a:t/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dirty="0" smtClean="0">
                <a:solidFill>
                  <a:schemeClr val="tx1"/>
                </a:solidFill>
              </a:rPr>
              <a:t>Responsable </a:t>
            </a:r>
            <a:r>
              <a:rPr lang="es-MX" sz="2000" dirty="0">
                <a:solidFill>
                  <a:schemeClr val="tx1"/>
                </a:solidFill>
              </a:rPr>
              <a:t>de la elaboración:</a:t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dirty="0">
                <a:solidFill>
                  <a:schemeClr val="tx1"/>
                </a:solidFill>
              </a:rPr>
              <a:t>Dra. en C. Q. Martha Liliana Palacios Jaimes</a:t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dirty="0">
                <a:solidFill>
                  <a:schemeClr val="tx1"/>
                </a:solidFill>
              </a:rPr>
              <a:t/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2000" dirty="0">
                <a:solidFill>
                  <a:schemeClr val="tx1"/>
                </a:solidFill>
              </a:rPr>
              <a:t>Fecha de elaboración: </a:t>
            </a:r>
            <a:r>
              <a:rPr lang="es-MX" sz="2000" dirty="0" smtClean="0">
                <a:solidFill>
                  <a:schemeClr val="tx1"/>
                </a:solidFill>
              </a:rPr>
              <a:t>Septiembre 2019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PROPIEDADES QUÍMICAS: Reacciones químicas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9901" y="1860214"/>
            <a:ext cx="8229600" cy="2000834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s-MX" dirty="0"/>
          </a:p>
        </p:txBody>
      </p:sp>
      <p:pic>
        <p:nvPicPr>
          <p:cNvPr id="4" name="Picture 7" descr="Nueva imagen (1)"/>
          <p:cNvPicPr>
            <a:picLocks noChangeAspect="1" noChangeArrowheads="1"/>
          </p:cNvPicPr>
          <p:nvPr/>
        </p:nvPicPr>
        <p:blipFill>
          <a:blip r:embed="rId2"/>
          <a:srcRect b="70197"/>
          <a:stretch>
            <a:fillRect/>
          </a:stretch>
        </p:blipFill>
        <p:spPr bwMode="auto">
          <a:xfrm>
            <a:off x="323528" y="3861048"/>
            <a:ext cx="8229600" cy="155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4"/>
          <p:cNvSpPr txBox="1"/>
          <p:nvPr/>
        </p:nvSpPr>
        <p:spPr>
          <a:xfrm>
            <a:off x="683568" y="5733256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https://www.google.com/search?rlz=1C1CAFB_enMX612MX612&amp;biw=1600&amp;bih=757&amp;tbm=isch&amp;sa=1&amp;ei=RVJxXa7DEtGq5wKcpJvIDw&amp;q=reaccion+de+esterificacion&amp;oq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28596" y="2348880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/>
              <a:t>Esterificación</a:t>
            </a:r>
            <a:endParaRPr lang="es-MX" sz="2400" dirty="0"/>
          </a:p>
        </p:txBody>
      </p:sp>
      <p:sp>
        <p:nvSpPr>
          <p:cNvPr id="7" name="Elipse 6"/>
          <p:cNvSpPr/>
          <p:nvPr/>
        </p:nvSpPr>
        <p:spPr>
          <a:xfrm>
            <a:off x="4480230" y="1854304"/>
            <a:ext cx="4572000" cy="2078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Un </a:t>
            </a:r>
            <a:r>
              <a:rPr lang="es-ES_tradnl" dirty="0"/>
              <a:t>ácido graso se une a un alcohol mediante un enlace </a:t>
            </a:r>
            <a:r>
              <a:rPr lang="es-ES_tradnl" dirty="0" smtClean="0"/>
              <a:t>covalente liberándose </a:t>
            </a:r>
            <a:r>
              <a:rPr lang="es-ES_tradnl" dirty="0"/>
              <a:t>una molécula de agua. 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8" name="Flecha derecha 7"/>
          <p:cNvSpPr/>
          <p:nvPr/>
        </p:nvSpPr>
        <p:spPr>
          <a:xfrm>
            <a:off x="3581627" y="2860631"/>
            <a:ext cx="833074" cy="280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marL="109728" indent="0">
              <a:buNone/>
            </a:pPr>
            <a:endParaRPr lang="es-MX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 l="26953" t="39063" r="16211" b="49689"/>
          <a:stretch>
            <a:fillRect/>
          </a:stretch>
        </p:blipFill>
        <p:spPr bwMode="auto">
          <a:xfrm>
            <a:off x="1203229" y="4941168"/>
            <a:ext cx="692943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adroTexto 2"/>
          <p:cNvSpPr txBox="1"/>
          <p:nvPr/>
        </p:nvSpPr>
        <p:spPr>
          <a:xfrm>
            <a:off x="1379484" y="5877272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</a:t>
            </a:r>
            <a:r>
              <a:rPr lang="es-MX" sz="800" dirty="0" err="1"/>
              <a:t>search?rlz</a:t>
            </a:r>
            <a:r>
              <a:rPr lang="es-MX" sz="800" dirty="0"/>
              <a:t>=1C1CAFB_enMX612MX612&amp;biw=1600&amp;bih=757&amp;tbm=</a:t>
            </a:r>
            <a:r>
              <a:rPr lang="es-MX" sz="800" dirty="0" err="1"/>
              <a:t>isch&amp;sa</a:t>
            </a:r>
            <a:r>
              <a:rPr lang="es-MX" sz="800" dirty="0"/>
              <a:t>=1&amp;ei=uFJxXaLaK8Ky5gKco5T4Ag&amp;q=</a:t>
            </a:r>
            <a:r>
              <a:rPr lang="es-MX" sz="800" dirty="0" err="1"/>
              <a:t>reaccion+de+saponificación&amp;oq</a:t>
            </a:r>
            <a:endParaRPr lang="es-MX" sz="800" dirty="0"/>
          </a:p>
        </p:txBody>
      </p:sp>
      <p:sp>
        <p:nvSpPr>
          <p:cNvPr id="2" name="Rectángulo 1"/>
          <p:cNvSpPr/>
          <p:nvPr/>
        </p:nvSpPr>
        <p:spPr>
          <a:xfrm>
            <a:off x="468080" y="2397849"/>
            <a:ext cx="25922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</a:t>
            </a:r>
            <a:r>
              <a:rPr lang="es-ES_tradnl" b="1" dirty="0"/>
              <a:t>aponificación</a:t>
            </a:r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5076056" y="2145821"/>
            <a:ext cx="34563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Reacción entre una base </a:t>
            </a:r>
            <a:r>
              <a:rPr lang="es-ES_tradnl" dirty="0"/>
              <a:t>(</a:t>
            </a:r>
            <a:r>
              <a:rPr lang="es-ES_tradnl" dirty="0" err="1"/>
              <a:t>NaOH</a:t>
            </a:r>
            <a:r>
              <a:rPr lang="es-ES_tradnl" dirty="0"/>
              <a:t> o KOH) produciendo una sal de ácido graso (jabón)</a:t>
            </a:r>
          </a:p>
          <a:p>
            <a:pPr algn="ctr"/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>
            <a:off x="3563888" y="2937909"/>
            <a:ext cx="911940" cy="203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6046" y="1116376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ES_tradnl" dirty="0" smtClean="0"/>
              <a:t>Las moléculas de lípidos forman grupos llamados </a:t>
            </a:r>
            <a:r>
              <a:rPr lang="es-ES_tradnl" b="1" dirty="0" smtClean="0"/>
              <a:t>micelas</a:t>
            </a:r>
            <a:r>
              <a:rPr lang="es-ES_tradnl" dirty="0" smtClean="0"/>
              <a:t>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708920"/>
            <a:ext cx="2592288" cy="372805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860032" y="6436978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https://www.google.com/search?rlz=1C1CAFB_enMX612MX612&amp;biw=1600&amp;bih=757&amp;tbm=isch&amp;sa=1&amp;ei=3lJxXYK4FvKc5wLyx6fIBA&amp;q=micelas&amp;oq=micelas&amp;gs</a:t>
            </a:r>
          </a:p>
        </p:txBody>
      </p:sp>
      <p:sp>
        <p:nvSpPr>
          <p:cNvPr id="2" name="Elipse 1"/>
          <p:cNvSpPr/>
          <p:nvPr/>
        </p:nvSpPr>
        <p:spPr>
          <a:xfrm>
            <a:off x="1284887" y="3581384"/>
            <a:ext cx="34563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Dispersiones </a:t>
            </a:r>
            <a:r>
              <a:rPr lang="es-ES_tradnl" dirty="0"/>
              <a:t>coloidales, que pueden ser </a:t>
            </a:r>
            <a:r>
              <a:rPr lang="es-ES_tradnl" dirty="0" err="1"/>
              <a:t>monocapas</a:t>
            </a:r>
            <a:r>
              <a:rPr lang="es-ES" dirty="0"/>
              <a:t>,</a:t>
            </a:r>
            <a:r>
              <a:rPr lang="es-ES_tradnl" dirty="0"/>
              <a:t> o bicapas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7" name="Flecha abajo 6"/>
          <p:cNvSpPr/>
          <p:nvPr/>
        </p:nvSpPr>
        <p:spPr>
          <a:xfrm>
            <a:off x="2771800" y="2276872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571900"/>
          </a:xfrm>
        </p:spPr>
        <p:txBody>
          <a:bodyPr/>
          <a:lstStyle/>
          <a:p>
            <a:pPr marL="109728" indent="0">
              <a:buNone/>
            </a:pPr>
            <a:endParaRPr lang="es-ES_tradnl" dirty="0" smtClean="0"/>
          </a:p>
          <a:p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807982"/>
            <a:ext cx="4810125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uadroTexto 3"/>
          <p:cNvSpPr txBox="1"/>
          <p:nvPr/>
        </p:nvSpPr>
        <p:spPr>
          <a:xfrm>
            <a:off x="470140" y="6327567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https://www.google.com/search?rlz=1C1CAFB_enMX612MX612&amp;biw=1600&amp;bih=757&amp;tbm=isch&amp;sa=1&amp;ei=3lJxXYK4FvKc5wLyx6fIBA&amp;q=micelas&amp;oq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95536" y="1428736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A</a:t>
            </a:r>
            <a:r>
              <a:rPr lang="es-ES" b="1" dirty="0" err="1"/>
              <a:t>utooxidación</a:t>
            </a:r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4932040" y="1268760"/>
            <a:ext cx="3312368" cy="1359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Reacción de los dobles enlaces con moléculas de oxígeno</a:t>
            </a:r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4932040" y="2924944"/>
            <a:ext cx="3754760" cy="15858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Los dobles enlaces se rompen y la molécula de ácido graso se escinde, dando lugar a aldehídos</a:t>
            </a:r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203848" y="1932792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3203848" y="2348880"/>
            <a:ext cx="1368152" cy="865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PROPIEDADES </a:t>
            </a:r>
            <a:r>
              <a:rPr lang="es-MX" dirty="0" smtClean="0"/>
              <a:t>FÍSICAS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La</a:t>
            </a:r>
            <a:r>
              <a:rPr lang="es-ES_tradnl" b="1" dirty="0" smtClean="0"/>
              <a:t> solubilidad</a:t>
            </a:r>
            <a:endParaRPr lang="es-ES_tradnl" b="1" dirty="0"/>
          </a:p>
          <a:p>
            <a:pPr algn="just"/>
            <a:endParaRPr lang="es-ES_tradnl" b="1" dirty="0" smtClean="0"/>
          </a:p>
          <a:p>
            <a:pPr marL="109728" indent="0" algn="just">
              <a:buNone/>
            </a:pPr>
            <a:r>
              <a:rPr lang="es-ES_tradnl" dirty="0" smtClean="0"/>
              <a:t> </a:t>
            </a:r>
          </a:p>
          <a:p>
            <a:pPr algn="just"/>
            <a:endParaRPr lang="es-ES_tradnl" dirty="0"/>
          </a:p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Su grupo carboxilo</a:t>
            </a:r>
            <a:r>
              <a:rPr lang="es-ES" dirty="0" smtClean="0"/>
              <a:t> </a:t>
            </a:r>
            <a:r>
              <a:rPr lang="es-ES_tradnl" dirty="0" smtClean="0"/>
              <a:t>se ioniza muy poco y por tanto su</a:t>
            </a:r>
            <a:r>
              <a:rPr lang="es-ES_tradnl" b="1" dirty="0" smtClean="0"/>
              <a:t> polo hidrófilo</a:t>
            </a:r>
            <a:r>
              <a:rPr lang="es-ES_tradnl" dirty="0" smtClean="0"/>
              <a:t> es muy débil. </a:t>
            </a:r>
          </a:p>
          <a:p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3995936" y="2492896"/>
            <a:ext cx="424847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Los ácidos de</a:t>
            </a:r>
            <a:r>
              <a:rPr lang="es-ES" dirty="0"/>
              <a:t> 4</a:t>
            </a:r>
            <a:r>
              <a:rPr lang="es-ES_tradnl" dirty="0"/>
              <a:t> o</a:t>
            </a:r>
            <a:r>
              <a:rPr lang="es-ES" dirty="0"/>
              <a:t> 6</a:t>
            </a:r>
            <a:r>
              <a:rPr lang="es-ES_tradnl" dirty="0"/>
              <a:t> carbonos son solubles en agua, pero a partir de</a:t>
            </a:r>
            <a:r>
              <a:rPr lang="es-ES" dirty="0"/>
              <a:t> 8</a:t>
            </a:r>
            <a:r>
              <a:rPr lang="es-ES_tradnl" dirty="0"/>
              <a:t> carbonos son prácticamente insolubles en ella.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011358"/>
          </a:xfrm>
        </p:spPr>
        <p:txBody>
          <a:bodyPr>
            <a:normAutofit/>
          </a:bodyPr>
          <a:lstStyle/>
          <a:p>
            <a:pPr marL="109728" indent="0" algn="just">
              <a:spcBef>
                <a:spcPct val="50000"/>
              </a:spcBef>
              <a:buNone/>
              <a:defRPr/>
            </a:pPr>
            <a:r>
              <a:rPr lang="es-ES_tradnl" dirty="0" smtClean="0"/>
              <a:t> 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48726" y="6327331"/>
            <a:ext cx="3931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https://www.google.com/search?rlz=1C1CAFB_enMX612MX612&amp;biw=1600&amp;bih=757&amp;tbm=isch&amp;sa=1&amp;ei=BFNxXaaaJsTU5gLX0q_wBg&amp;q=punto+de+fusion+de+lipidos</a:t>
            </a:r>
          </a:p>
        </p:txBody>
      </p:sp>
      <p:pic>
        <p:nvPicPr>
          <p:cNvPr id="30722" name="Picture 2" descr="Resultado de imagen para puntos de fusion de acidos grasos saturados e insaturad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74" y="3779996"/>
            <a:ext cx="5544908" cy="2571768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551522" y="1859321"/>
            <a:ext cx="25202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/>
              <a:t>El punto de fusión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5580973" y="828315"/>
            <a:ext cx="309634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Depende de la longitud de la cadena y del número de dobles enlaces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5633860" y="2524739"/>
            <a:ext cx="311968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Cuanto mayor es el número de carbonos, </a:t>
            </a:r>
            <a:r>
              <a:rPr lang="es-ES_tradnl" dirty="0" smtClean="0"/>
              <a:t>mayor </a:t>
            </a:r>
            <a:r>
              <a:rPr lang="es-ES_tradnl" dirty="0"/>
              <a:t>punto de fusión.</a:t>
            </a:r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3563888" y="1512391"/>
            <a:ext cx="1584176" cy="427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3560743" y="2524739"/>
            <a:ext cx="1512168" cy="516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5217009" y="6396335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https://www.google.com/search?rlz=1C1CAFB_enMX612MX612&amp;biw=1600&amp;bih=757&amp;tbm=isch&amp;sa=1&amp;ei=hVtxXcXaJsfx5gKk8qawAg&amp;q=clasificacion+de+los+lipidos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19C4B-7FE5-4075-9276-7DA1319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7319C4B-7FE5-4075-9276-7DA1319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7319C4B-7FE5-4075-9276-7DA131985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376533-7929-4452-9A58-1F552F01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7376533-7929-4452-9A58-1F552F01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7376533-7929-4452-9A58-1F552F01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8DFE5E-1305-48E7-985B-9C8397AAD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8D8DFE5E-1305-48E7-985B-9C8397AAD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8D8DFE5E-1305-48E7-985B-9C8397AAD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6C3DC9-B957-4763-B0C1-6789ED730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976C3DC9-B957-4763-B0C1-6789ED730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976C3DC9-B957-4763-B0C1-6789ED730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274621-931B-4C81-B037-025B80459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15274621-931B-4C81-B037-025B80459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15274621-931B-4C81-B037-025B80459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142ED0-DB20-40B5-8335-83A58FAFE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D9142ED0-DB20-40B5-8335-83A58FAFE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D9142ED0-DB20-40B5-8335-83A58FAFE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780DF0-0E27-42DD-B8D9-0FF32691A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0780DF0-0E27-42DD-B8D9-0FF32691A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0780DF0-0E27-42DD-B8D9-0FF32691A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FC2BBC-F57F-4A09-B8E0-5ECB19D847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99FC2BBC-F57F-4A09-B8E0-5ECB19D847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99FC2BBC-F57F-4A09-B8E0-5ECB19D847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CC910F-DF6A-4DBD-9C0C-3437EE127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74CC910F-DF6A-4DBD-9C0C-3437EE127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74CC910F-DF6A-4DBD-9C0C-3437EE127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AF65C6-C2E7-4477-AE53-C1D6C9D4F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8BAF65C6-C2E7-4477-AE53-C1D6C9D4F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8BAF65C6-C2E7-4477-AE53-C1D6C9D4F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98C47C-8FED-4C9E-A0BC-C84DC301C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C498C47C-8FED-4C9E-A0BC-C84DC301C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C498C47C-8FED-4C9E-A0BC-C84DC301C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2C8653-9F02-4668-B910-66EAD8C178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32C8653-9F02-4668-B910-66EAD8C178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32C8653-9F02-4668-B910-66EAD8C178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505FD0-2EE9-47E3-866D-BB8466CEC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1F505FD0-2EE9-47E3-866D-BB8466CEC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1F505FD0-2EE9-47E3-866D-BB8466CEC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C4CE18-7A8B-4686-92E2-17272B91F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36C4CE18-7A8B-4686-92E2-17272B91F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36C4CE18-7A8B-4686-92E2-17272B91F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CA3D62-468A-4FDF-8A4B-1D2DF987C9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B0CA3D62-468A-4FDF-8A4B-1D2DF987C9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B0CA3D62-468A-4FDF-8A4B-1D2DF987C9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0C9414-BFD4-494C-B9D4-8DEA35231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A90C9414-BFD4-494C-B9D4-8DEA35231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A90C9414-BFD4-494C-B9D4-8DEA35231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66A164-1F0F-4679-B5DD-F82921D7F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0166A164-1F0F-4679-B5DD-F82921D7F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0166A164-1F0F-4679-B5DD-F82921D7F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D9B691-2FE5-4C0D-8458-D7BB9F052B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D3D9B691-2FE5-4C0D-8458-D7BB9F052B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D3D9B691-2FE5-4C0D-8458-D7BB9F052B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B1A036-72F8-4C65-B724-11D9816EA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82B1A036-72F8-4C65-B724-11D9816EA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82B1A036-72F8-4C65-B724-11D9816EA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4D1AE7-9111-4BFA-9F96-794F7EB7E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824D1AE7-9111-4BFA-9F96-794F7EB7E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824D1AE7-9111-4BFA-9F96-794F7EB7E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205506-5F6A-44E5-A28B-A1D758E81A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7A205506-5F6A-44E5-A28B-A1D758E81A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7A205506-5F6A-44E5-A28B-A1D758E81A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C87959-C5D3-4603-A37F-5B8BAFEE3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6AC87959-C5D3-4603-A37F-5B8BAFEE3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graphicEl>
                                              <a:dgm id="{6AC87959-C5D3-4603-A37F-5B8BAFEE34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9EEDFA-900F-47AE-8CE9-C5221159A6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graphicEl>
                                              <a:dgm id="{669EEDFA-900F-47AE-8CE9-C5221159A6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graphicEl>
                                              <a:dgm id="{669EEDFA-900F-47AE-8CE9-C5221159A6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C37BDC-A7DF-45D9-AB80-1A8F0CE3E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">
                                            <p:graphicEl>
                                              <a:dgm id="{94C37BDC-A7DF-45D9-AB80-1A8F0CE3E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">
                                            <p:graphicEl>
                                              <a:dgm id="{94C37BDC-A7DF-45D9-AB80-1A8F0CE3E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0D3E6E-2349-45EE-8366-B4BC3FDA61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graphicEl>
                                              <a:dgm id="{A60D3E6E-2349-45EE-8366-B4BC3FDA61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graphicEl>
                                              <a:dgm id="{A60D3E6E-2349-45EE-8366-B4BC3FDA61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3384376"/>
          </a:xfrm>
        </p:spPr>
        <p:txBody>
          <a:bodyPr/>
          <a:lstStyle/>
          <a:p>
            <a:pPr marL="109728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109728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238689"/>
            <a:ext cx="2853175" cy="213378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639363" y="6440890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https://www.google.com/search?rlz=1C1CAFB_enMX612MX612&amp;biw=1600&amp;bih=757&amp;tbm=isch&amp;sa=1&amp;ei=o1txXYHULYj65gKwyqbAAQ&amp;q=saponificacion+jabones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83568" y="1082064"/>
            <a:ext cx="28803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SAPONIFICABLES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74007" y="2900259"/>
            <a:ext cx="2880320" cy="1125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INSAPONIFICABLES</a:t>
            </a:r>
          </a:p>
        </p:txBody>
      </p:sp>
      <p:sp>
        <p:nvSpPr>
          <p:cNvPr id="7" name="Elipse 6"/>
          <p:cNvSpPr/>
          <p:nvPr/>
        </p:nvSpPr>
        <p:spPr>
          <a:xfrm>
            <a:off x="5076055" y="786395"/>
            <a:ext cx="324036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Poseen ácidos grasos y forman jabones</a:t>
            </a:r>
          </a:p>
        </p:txBody>
      </p:sp>
      <p:sp>
        <p:nvSpPr>
          <p:cNvPr id="8" name="Elipse 7"/>
          <p:cNvSpPr/>
          <p:nvPr/>
        </p:nvSpPr>
        <p:spPr>
          <a:xfrm>
            <a:off x="5076055" y="2675103"/>
            <a:ext cx="338154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No poseen ácidos grasos no forman jabones</a:t>
            </a:r>
          </a:p>
        </p:txBody>
      </p:sp>
      <p:sp>
        <p:nvSpPr>
          <p:cNvPr id="9" name="Flecha derecha 8"/>
          <p:cNvSpPr/>
          <p:nvPr/>
        </p:nvSpPr>
        <p:spPr>
          <a:xfrm>
            <a:off x="3851920" y="1658128"/>
            <a:ext cx="1082948" cy="186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derecha 11"/>
          <p:cNvSpPr/>
          <p:nvPr/>
        </p:nvSpPr>
        <p:spPr>
          <a:xfrm>
            <a:off x="3851920" y="3356992"/>
            <a:ext cx="10829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689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LIPIDOS SIMPLES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Son lípidos saponificables en cuya composición química solo intervienen carbono, hidrógeno y oxígeno. Comprenden dos grupos de lípidos:</a:t>
            </a:r>
          </a:p>
          <a:p>
            <a:pPr algn="just"/>
            <a:endParaRPr lang="es-ES_tradnl" dirty="0" smtClean="0"/>
          </a:p>
          <a:p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1475656" y="4411980"/>
            <a:ext cx="2880320" cy="1444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Acilglicéridos</a:t>
            </a:r>
            <a:endParaRPr lang="es-ES_tradnl" b="1" dirty="0"/>
          </a:p>
          <a:p>
            <a:pPr algn="ctr"/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5292080" y="4411980"/>
            <a:ext cx="2664296" cy="1444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/>
              <a:t>Ceras</a:t>
            </a:r>
          </a:p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r>
              <a:rPr lang="es-MX" dirty="0" smtClean="0"/>
              <a:t>ACILGLICERIDO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000528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endParaRPr lang="es-ES_tradnl" dirty="0" smtClean="0"/>
          </a:p>
          <a:p>
            <a:pPr algn="just">
              <a:defRPr/>
            </a:pPr>
            <a:r>
              <a:rPr lang="es-ES_tradnl" dirty="0" smtClean="0"/>
              <a:t>Formados por la</a:t>
            </a:r>
            <a:r>
              <a:rPr lang="es-ES_tradnl" b="1" dirty="0" smtClean="0"/>
              <a:t> esterificación</a:t>
            </a:r>
            <a:r>
              <a:rPr lang="es-ES_tradnl" dirty="0" smtClean="0"/>
              <a:t> de una, dos o tres moléculas de ácidos grasos con una molécula de glicerina o glicerol. </a:t>
            </a:r>
          </a:p>
          <a:p>
            <a:pPr algn="just">
              <a:defRPr/>
            </a:pPr>
            <a:endParaRPr lang="es-ES_tradnl" dirty="0" smtClean="0"/>
          </a:p>
          <a:p>
            <a:pPr algn="just">
              <a:defRPr/>
            </a:pPr>
            <a:r>
              <a:rPr lang="es-ES_tradnl" dirty="0" smtClean="0"/>
              <a:t>Glicéridos o grasas simples:</a:t>
            </a:r>
          </a:p>
          <a:p>
            <a:pPr algn="just">
              <a:defRPr/>
            </a:pPr>
            <a:endParaRPr lang="es-ES_tradnl" dirty="0" smtClean="0"/>
          </a:p>
          <a:p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581542" y="4602882"/>
            <a:ext cx="223224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b="1" dirty="0" smtClean="0"/>
          </a:p>
          <a:p>
            <a:pPr algn="ctr"/>
            <a:r>
              <a:rPr lang="es-ES_tradnl" b="1" dirty="0" err="1" smtClean="0"/>
              <a:t>Monoacil</a:t>
            </a:r>
            <a:r>
              <a:rPr lang="es-ES_tradnl" b="1" dirty="0" smtClean="0"/>
              <a:t>-</a:t>
            </a:r>
          </a:p>
          <a:p>
            <a:pPr algn="ctr"/>
            <a:r>
              <a:rPr lang="es-ES_tradnl" b="1" dirty="0" smtClean="0"/>
              <a:t>glicéridos</a:t>
            </a:r>
            <a:endParaRPr lang="es-ES_tradnl" b="1" dirty="0"/>
          </a:p>
          <a:p>
            <a:pPr algn="ctr"/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3059832" y="5373216"/>
            <a:ext cx="30243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Diacilglicéridos</a:t>
            </a:r>
            <a:endParaRPr lang="es-ES_tradnl" b="1" dirty="0"/>
          </a:p>
          <a:p>
            <a:pPr algn="ctr"/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6314685" y="4602882"/>
            <a:ext cx="246653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b="1" dirty="0" smtClean="0"/>
          </a:p>
          <a:p>
            <a:pPr algn="ctr"/>
            <a:r>
              <a:rPr lang="es-ES_tradnl" b="1" dirty="0" err="1" smtClean="0"/>
              <a:t>Triacil</a:t>
            </a:r>
            <a:r>
              <a:rPr lang="es-ES_tradnl" b="1" dirty="0" smtClean="0"/>
              <a:t>-</a:t>
            </a:r>
          </a:p>
          <a:p>
            <a:pPr algn="ctr"/>
            <a:r>
              <a:rPr lang="es-ES_tradnl" b="1" dirty="0" smtClean="0"/>
              <a:t>glicéridos</a:t>
            </a:r>
            <a:endParaRPr lang="es-ES" dirty="0"/>
          </a:p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 ACADÉMICA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El estudio de los </a:t>
            </a:r>
            <a:r>
              <a:rPr lang="es-MX" dirty="0" smtClean="0"/>
              <a:t>lípidos dentro </a:t>
            </a:r>
            <a:r>
              <a:rPr lang="es-MX" dirty="0"/>
              <a:t>de la unidad de aprendizaje de Bioquímica I, permite al estudiante de la Licenciatura en Nutrición conocer de las características y propiedades físicas y químicas de estas unidades </a:t>
            </a:r>
            <a:r>
              <a:rPr lang="es-MX" dirty="0" smtClean="0"/>
              <a:t>moleculares. Consideradas </a:t>
            </a:r>
            <a:r>
              <a:rPr lang="es-MX" dirty="0"/>
              <a:t>como moléculas esenciales de fuentes de energía para el ser humano, cuyo almacenamiento se encuentra </a:t>
            </a:r>
            <a:r>
              <a:rPr lang="es-MX"/>
              <a:t>principalmente </a:t>
            </a:r>
            <a:r>
              <a:rPr lang="es-MX" smtClean="0"/>
              <a:t>en el </a:t>
            </a:r>
            <a:r>
              <a:rPr lang="es-MX" dirty="0" smtClean="0"/>
              <a:t>tejido adiposo en forma de triglicéridos. </a:t>
            </a:r>
            <a:r>
              <a:rPr lang="es-MX" dirty="0"/>
              <a:t>De igual forma describirá como estas moléculas se encuentran como parte estructural de </a:t>
            </a:r>
            <a:r>
              <a:rPr lang="es-MX" dirty="0" smtClean="0"/>
              <a:t>las membranas celulares. Con </a:t>
            </a:r>
            <a:r>
              <a:rPr lang="es-MX" dirty="0"/>
              <a:t>el conocimiento de estas biomoléculas el alumno podrá entender su comportamiento como sustratos en diversas vías metabólicas.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173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4" descr="&#10;F11-02.gif                                                     0000003ASumanas' Hard Drive            B4EBCDA7: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2698216" cy="552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857364"/>
            <a:ext cx="5167987" cy="374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uadroTexto 6"/>
          <p:cNvSpPr txBox="1"/>
          <p:nvPr/>
        </p:nvSpPr>
        <p:spPr>
          <a:xfrm>
            <a:off x="3924862" y="6142608"/>
            <a:ext cx="4762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https://www.google.com/search?rlz=1C1CAFB_enMX612MX612&amp;biw=1600&amp;bih=757&amp;tbm=isch&amp;sa=1&amp;ei=ElxxXZbDCuWO5wLl8KPADA&amp;q=acilgliceridos&amp;oq=acilgliceridos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143404"/>
          </a:xfrm>
        </p:spPr>
        <p:txBody>
          <a:bodyPr/>
          <a:lstStyle/>
          <a:p>
            <a:pPr algn="just"/>
            <a:endParaRPr lang="es-ES_tradnl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1043608" y="1412776"/>
            <a:ext cx="259228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Si presenta </a:t>
            </a:r>
            <a:r>
              <a:rPr lang="es-ES_tradnl" dirty="0"/>
              <a:t>un ácido graso insaturado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5143016" y="1363376"/>
            <a:ext cx="295232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Es </a:t>
            </a:r>
            <a:r>
              <a:rPr lang="es-ES_tradnl" dirty="0"/>
              <a:t>líquido y recibe el nombre de</a:t>
            </a:r>
            <a:r>
              <a:rPr lang="es-ES_tradnl" b="1" dirty="0"/>
              <a:t> aceite.</a:t>
            </a:r>
          </a:p>
          <a:p>
            <a:pPr algn="ctr"/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079612" y="3355231"/>
            <a:ext cx="2556284" cy="1081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ácidos grasos son saturados</a:t>
            </a:r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5143016" y="3140968"/>
            <a:ext cx="295232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Es </a:t>
            </a:r>
            <a:r>
              <a:rPr lang="es-ES_tradnl" dirty="0"/>
              <a:t>sólido y recibe el nombre de</a:t>
            </a:r>
            <a:r>
              <a:rPr lang="es-ES_tradnl" b="1" dirty="0"/>
              <a:t> grasa.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>
            <a:off x="3851920" y="2060848"/>
            <a:ext cx="100811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3923928" y="3933056"/>
            <a:ext cx="100811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604681"/>
            <a:ext cx="2843808" cy="179204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716016" y="642011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https://www.google.com/search?q=grasas+y+aceites+en+alimentos&amp;sxsrf=ACYBGNRlRWbSegW_piszrnKeQhmqWQ2Hdw:1569438716171&amp;source=lnms&amp;tbm=isch&amp;sa=X&amp;ved=0ahUKEwiF_LHp1uzkAhUPXK0KHcesAUwQ_AUIEigB&amp;biw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325112"/>
          </a:xfrm>
        </p:spPr>
        <p:txBody>
          <a:bodyPr/>
          <a:lstStyle/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CH</a:t>
            </a:r>
            <a:r>
              <a:rPr lang="es-ES_tradnl" baseline="-25000" dirty="0" smtClean="0"/>
              <a:t>3</a:t>
            </a:r>
            <a:r>
              <a:rPr lang="es-ES_tradnl" dirty="0" smtClean="0"/>
              <a:t>-(CH</a:t>
            </a:r>
            <a:r>
              <a:rPr lang="es-ES_tradnl" baseline="-25000" dirty="0" smtClean="0"/>
              <a:t>2</a:t>
            </a:r>
            <a:r>
              <a:rPr lang="es-ES_tradnl" dirty="0" smtClean="0"/>
              <a:t>)</a:t>
            </a:r>
            <a:r>
              <a:rPr lang="es-ES_tradnl" baseline="-25000" dirty="0" smtClean="0"/>
              <a:t>14</a:t>
            </a:r>
            <a:r>
              <a:rPr lang="es-ES_tradnl" dirty="0" smtClean="0"/>
              <a:t>COOCH</a:t>
            </a:r>
            <a:r>
              <a:rPr lang="es-ES_tradnl" baseline="-25000" dirty="0" smtClean="0"/>
              <a:t>2</a:t>
            </a:r>
            <a:r>
              <a:rPr lang="es-ES_tradnl" dirty="0" smtClean="0"/>
              <a:t>-(CH</a:t>
            </a:r>
            <a:r>
              <a:rPr lang="es-ES_tradnl" baseline="-25000" dirty="0" smtClean="0"/>
              <a:t>2</a:t>
            </a:r>
            <a:r>
              <a:rPr lang="es-ES_tradnl" dirty="0" smtClean="0"/>
              <a:t>)</a:t>
            </a:r>
            <a:r>
              <a:rPr lang="es-ES_tradnl" baseline="-25000" dirty="0" smtClean="0"/>
              <a:t>28</a:t>
            </a:r>
            <a:r>
              <a:rPr lang="es-ES_tradnl" dirty="0" smtClean="0"/>
              <a:t>-CH</a:t>
            </a:r>
            <a:r>
              <a:rPr lang="es-ES_tradnl" baseline="-25000" dirty="0" smtClean="0"/>
              <a:t>3</a:t>
            </a:r>
          </a:p>
          <a:p>
            <a:pPr marL="1207008" lvl="4" indent="0" algn="just">
              <a:buNone/>
            </a:pPr>
            <a:endParaRPr lang="es-ES_tradnl" baseline="-25000" dirty="0" smtClean="0"/>
          </a:p>
          <a:p>
            <a:pPr marL="109728" indent="0" algn="just">
              <a:buNone/>
            </a:pP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1043608" y="5640658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PALMITATO DE MIRICILO</a:t>
            </a:r>
            <a:endParaRPr lang="es-MX" sz="1200" dirty="0"/>
          </a:p>
        </p:txBody>
      </p:sp>
      <p:sp>
        <p:nvSpPr>
          <p:cNvPr id="4" name="Rectángulo 3"/>
          <p:cNvSpPr/>
          <p:nvPr/>
        </p:nvSpPr>
        <p:spPr>
          <a:xfrm>
            <a:off x="424471" y="2395235"/>
            <a:ext cx="21991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CERAS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4643499" y="1138897"/>
            <a:ext cx="402870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Se </a:t>
            </a:r>
            <a:r>
              <a:rPr lang="es-ES_tradnl" dirty="0"/>
              <a:t>obtienen por esterificación de un ácido graso con un alcohol monovalente de cadena larga.</a:t>
            </a:r>
          </a:p>
          <a:p>
            <a:pPr algn="ctr"/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4643499" y="3246625"/>
            <a:ext cx="4053136" cy="15392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Son </a:t>
            </a:r>
            <a:r>
              <a:rPr lang="es-ES_tradnl" dirty="0"/>
              <a:t>hidrófobos y forman laminas impermeables que protegen muchos tejidos.</a:t>
            </a:r>
          </a:p>
          <a:p>
            <a:pPr algn="ctr"/>
            <a:endParaRPr lang="es-MX" dirty="0"/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2843808" y="2395235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2877495" y="3248102"/>
            <a:ext cx="1512168" cy="774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es-MX" dirty="0" smtClean="0"/>
              <a:t>LÍPIDOS COMPLEJOS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28596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endParaRPr lang="es-ES_tradnl" b="1" dirty="0" smtClean="0"/>
          </a:p>
          <a:p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457200" y="2348880"/>
            <a:ext cx="302433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A</a:t>
            </a:r>
            <a:r>
              <a:rPr lang="es-ES_tradnl" dirty="0" smtClean="0"/>
              <a:t>demás </a:t>
            </a:r>
            <a:r>
              <a:rPr lang="es-ES_tradnl" dirty="0"/>
              <a:t>de presentar C, H y O, poseen N, P, S o un glúcido.</a:t>
            </a:r>
          </a:p>
          <a:p>
            <a:pPr algn="ctr"/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2699792" y="4403424"/>
            <a:ext cx="3456384" cy="16178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Se ubican en la capa lipídica de las membranas citoplasmáticas</a:t>
            </a:r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5403640" y="2337101"/>
            <a:ext cx="331236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Se dividen en dos grupos los </a:t>
            </a:r>
            <a:r>
              <a:rPr lang="es-ES_tradnl" b="1" dirty="0"/>
              <a:t>fosfolípidos</a:t>
            </a:r>
            <a:r>
              <a:rPr lang="es-ES_tradnl" dirty="0"/>
              <a:t> y los </a:t>
            </a:r>
            <a:r>
              <a:rPr lang="es-ES_tradnl" b="1" dirty="0" err="1" smtClean="0"/>
              <a:t>glucolípidos</a:t>
            </a:r>
            <a:endParaRPr lang="es-ES" dirty="0"/>
          </a:p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s-MX" dirty="0" smtClean="0"/>
              <a:t>FOSFOLÍPIDOS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25112"/>
          </a:xfrm>
        </p:spPr>
        <p:txBody>
          <a:bodyPr>
            <a:normAutofit lnSpcReduction="10000"/>
          </a:bodyPr>
          <a:lstStyle/>
          <a:p>
            <a:pPr algn="just">
              <a:spcBef>
                <a:spcPct val="50000"/>
              </a:spcBef>
              <a:buNone/>
            </a:pPr>
            <a:endParaRPr lang="es-ES_tradnl" dirty="0" smtClean="0"/>
          </a:p>
          <a:p>
            <a:pPr algn="just">
              <a:spcBef>
                <a:spcPct val="50000"/>
              </a:spcBef>
              <a:defRPr/>
            </a:pPr>
            <a:endParaRPr lang="es-ES_tradnl" dirty="0" smtClean="0"/>
          </a:p>
          <a:p>
            <a:pPr algn="just">
              <a:spcBef>
                <a:spcPct val="50000"/>
              </a:spcBef>
              <a:defRPr/>
            </a:pPr>
            <a:endParaRPr lang="es-ES_tradnl" dirty="0"/>
          </a:p>
          <a:p>
            <a:pPr algn="just">
              <a:spcBef>
                <a:spcPct val="50000"/>
              </a:spcBef>
              <a:defRPr/>
            </a:pPr>
            <a:endParaRPr lang="es-ES_tradnl" dirty="0" smtClean="0"/>
          </a:p>
          <a:p>
            <a:pPr algn="just">
              <a:spcBef>
                <a:spcPct val="50000"/>
              </a:spcBef>
              <a:defRPr/>
            </a:pPr>
            <a:r>
              <a:rPr lang="es-ES_tradnl" dirty="0" smtClean="0"/>
              <a:t>Se dividen en dos grupos: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s-ES_tradnl" b="1" dirty="0" err="1" smtClean="0"/>
              <a:t>fosfoglicéridos</a:t>
            </a:r>
            <a:r>
              <a:rPr lang="es-ES_tradnl" b="1" dirty="0" smtClean="0"/>
              <a:t>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s-ES_tradnl" b="1" dirty="0" err="1" smtClean="0"/>
              <a:t>Esfingolípidos</a:t>
            </a:r>
            <a:endParaRPr lang="es-ES" b="1" dirty="0" smtClean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539552" y="1837453"/>
            <a:ext cx="3096344" cy="1173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Se caracterizan por presentar un ácido </a:t>
            </a:r>
            <a:r>
              <a:rPr lang="es-ES_tradnl" dirty="0" err="1"/>
              <a:t>ortofosfórico</a:t>
            </a:r>
            <a:r>
              <a:rPr lang="es-ES_tradnl" dirty="0"/>
              <a:t> en su zona polar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4769764" y="1837453"/>
            <a:ext cx="3186612" cy="1173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Son las moléculas mas abundantes de la membrana citoplasmática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es-MX" dirty="0" smtClean="0"/>
              <a:t>FOSFOGLICERIDOS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25112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  <a:buNone/>
            </a:pPr>
            <a:endParaRPr lang="es-ES_tradnl" dirty="0" smtClean="0"/>
          </a:p>
          <a:p>
            <a:pPr algn="just">
              <a:spcBef>
                <a:spcPct val="50000"/>
              </a:spcBef>
            </a:pPr>
            <a:r>
              <a:rPr lang="es-MX" dirty="0" smtClean="0"/>
              <a:t>Están compuestos por:</a:t>
            </a:r>
          </a:p>
          <a:p>
            <a:pPr algn="just">
              <a:spcBef>
                <a:spcPct val="50000"/>
              </a:spcBef>
            </a:pPr>
            <a:r>
              <a:rPr lang="es-MX" dirty="0"/>
              <a:t>Á</a:t>
            </a:r>
            <a:r>
              <a:rPr lang="es-MX" dirty="0" smtClean="0"/>
              <a:t>cido </a:t>
            </a:r>
            <a:r>
              <a:rPr lang="es-MX" dirty="0" err="1" smtClean="0"/>
              <a:t>fosfatídico</a:t>
            </a:r>
            <a:r>
              <a:rPr lang="es-MX" dirty="0" smtClean="0"/>
              <a:t> </a:t>
            </a:r>
            <a:r>
              <a:rPr lang="es-MX" dirty="0"/>
              <a:t>que se une un alcohol o un </a:t>
            </a:r>
            <a:r>
              <a:rPr lang="es-MX" dirty="0" err="1"/>
              <a:t>aminoalcohol</a:t>
            </a:r>
            <a:r>
              <a:rPr lang="es-MX" dirty="0"/>
              <a:t>. </a:t>
            </a:r>
          </a:p>
          <a:p>
            <a:pPr algn="just">
              <a:spcBef>
                <a:spcPct val="50000"/>
              </a:spcBef>
            </a:pPr>
            <a:endParaRPr lang="es-MX" dirty="0" smtClean="0"/>
          </a:p>
          <a:p>
            <a:pPr algn="just">
              <a:spcBef>
                <a:spcPct val="50000"/>
              </a:spcBef>
            </a:pPr>
            <a:r>
              <a:rPr lang="es-MX" dirty="0" smtClean="0"/>
              <a:t>Glicerol esterificado dos ácidos grasos (uno saturado y otro insaturado)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thumb/d/d7/Phospholipid_schematic_representation.png/400px-Phospholipid_schematic_representa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57298"/>
            <a:ext cx="4987255" cy="3328993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1285852" y="492919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err="1" smtClean="0"/>
              <a:t>Fosfoglicéridos</a:t>
            </a:r>
            <a:r>
              <a:rPr lang="es-MX" dirty="0" smtClean="0"/>
              <a:t>:</a:t>
            </a:r>
            <a:br>
              <a:rPr lang="es-MX" dirty="0" smtClean="0"/>
            </a:br>
            <a:r>
              <a:rPr lang="es-MX" dirty="0" smtClean="0"/>
              <a:t>A: </a:t>
            </a:r>
            <a:r>
              <a:rPr lang="es-MX" dirty="0" err="1" smtClean="0">
                <a:hlinkClick r:id="rId3" tooltip="Fosfatidilcolina"/>
              </a:rPr>
              <a:t>Fosfatidilcolina</a:t>
            </a:r>
            <a:r>
              <a:rPr lang="es-MX" dirty="0" smtClean="0"/>
              <a:t>; B: </a:t>
            </a:r>
            <a:r>
              <a:rPr lang="es-MX" dirty="0" err="1" smtClean="0">
                <a:hlinkClick r:id="rId4" tooltip="Fosfatidiletanolamina"/>
              </a:rPr>
              <a:t>Fosfatidiletanolamina</a:t>
            </a:r>
            <a:r>
              <a:rPr lang="es-MX" dirty="0" smtClean="0"/>
              <a:t>; C: </a:t>
            </a:r>
            <a:r>
              <a:rPr lang="es-MX" dirty="0" err="1" smtClean="0">
                <a:hlinkClick r:id="rId5" tooltip="Fosfatidilserina"/>
              </a:rPr>
              <a:t>Fosfatidilserina</a:t>
            </a:r>
            <a:r>
              <a:rPr lang="es-MX" dirty="0" smtClean="0"/>
              <a:t>; D: Representación esquemática de un </a:t>
            </a:r>
            <a:r>
              <a:rPr lang="es-MX" dirty="0" err="1" smtClean="0"/>
              <a:t>fosfoglicérido</a:t>
            </a:r>
            <a:r>
              <a:rPr lang="es-MX" dirty="0" smtClean="0"/>
              <a:t> con la cabeza hidrófila (1) y las colas hidrófobas (2).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1403648" y="6309320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https://www.google.com/search?rlz=1C1CAFB_enMX612MX612&amp;biw=1600&amp;bih=757&amp;tbm=isch&amp;sa=1&amp;ei=KV5xXYjSJITe5gLioYLwDw&amp;q=fosfogliceridos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r>
              <a:rPr lang="es-MX" dirty="0" smtClean="0"/>
              <a:t>ESFINGOLIPIDOS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325112"/>
          </a:xfrm>
        </p:spPr>
        <p:txBody>
          <a:bodyPr/>
          <a:lstStyle/>
          <a:p>
            <a:r>
              <a:rPr lang="es-ES_tradnl" dirty="0" smtClean="0"/>
              <a:t>Están formados por: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503548" y="3789040"/>
            <a:ext cx="23042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Un </a:t>
            </a:r>
            <a:r>
              <a:rPr lang="es-ES_tradnl" dirty="0" err="1"/>
              <a:t>aminoalcohol</a:t>
            </a:r>
            <a:r>
              <a:rPr lang="es-ES_tradnl" dirty="0"/>
              <a:t> insaturado (</a:t>
            </a:r>
            <a:r>
              <a:rPr lang="es-ES_tradnl" dirty="0" err="1"/>
              <a:t>esfingosina</a:t>
            </a:r>
            <a:r>
              <a:rPr lang="es-ES_tradnl" dirty="0"/>
              <a:t>)</a:t>
            </a:r>
          </a:p>
          <a:p>
            <a:pPr algn="ctr"/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3488176" y="3678712"/>
            <a:ext cx="2376264" cy="1444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Un ácido graso saturado o </a:t>
            </a:r>
            <a:r>
              <a:rPr lang="es-ES_tradnl" dirty="0" err="1"/>
              <a:t>monoinsaturados</a:t>
            </a:r>
            <a:r>
              <a:rPr lang="es-ES_tradnl" dirty="0"/>
              <a:t> de cadena larga. </a:t>
            </a:r>
          </a:p>
          <a:p>
            <a:pPr algn="ctr"/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6544812" y="3611336"/>
            <a:ext cx="255577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Una </a:t>
            </a:r>
            <a:r>
              <a:rPr lang="es-ES_tradnl" b="1" dirty="0" err="1"/>
              <a:t>ceramida</a:t>
            </a:r>
            <a:r>
              <a:rPr lang="es-ES_tradnl" dirty="0"/>
              <a:t>, al que se une un grupo fosfato y una molécula polar.</a:t>
            </a:r>
            <a:endParaRPr lang="es-MX" dirty="0"/>
          </a:p>
          <a:p>
            <a:pPr algn="ctr"/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2987824" y="4367420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6012160" y="4401108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325112"/>
          </a:xfrm>
        </p:spPr>
        <p:txBody>
          <a:bodyPr/>
          <a:lstStyle/>
          <a:p>
            <a:r>
              <a:rPr lang="es-ES_tradnl" dirty="0" smtClean="0"/>
              <a:t>El más abundante es la </a:t>
            </a:r>
            <a:r>
              <a:rPr lang="es-ES_tradnl" b="1" dirty="0" err="1" smtClean="0"/>
              <a:t>esfingomielina</a:t>
            </a:r>
            <a:r>
              <a:rPr lang="es-ES_tradnl" dirty="0" smtClean="0"/>
              <a:t>, (muy abundante en las vainas de mielina de las neuronas). </a:t>
            </a:r>
          </a:p>
          <a:p>
            <a:r>
              <a:rPr lang="en-GB" dirty="0" smtClean="0"/>
              <a:t>R=</a:t>
            </a:r>
            <a:r>
              <a:rPr lang="en-GB" dirty="0" err="1" smtClean="0"/>
              <a:t>Molécula</a:t>
            </a:r>
            <a:r>
              <a:rPr lang="en-GB" dirty="0" smtClean="0"/>
              <a:t> de </a:t>
            </a:r>
            <a:r>
              <a:rPr lang="en-GB" dirty="0" err="1" smtClean="0"/>
              <a:t>ácido</a:t>
            </a:r>
            <a:r>
              <a:rPr lang="en-GB" dirty="0" smtClean="0"/>
              <a:t> </a:t>
            </a:r>
            <a:r>
              <a:rPr lang="en-GB" dirty="0" err="1" smtClean="0"/>
              <a:t>fosfórico</a:t>
            </a:r>
            <a:r>
              <a:rPr lang="en-GB" dirty="0" smtClean="0"/>
              <a:t> </a:t>
            </a:r>
            <a:r>
              <a:rPr lang="en-GB" dirty="0" err="1" smtClean="0"/>
              <a:t>esterificada</a:t>
            </a:r>
            <a:r>
              <a:rPr lang="en-GB" dirty="0" smtClean="0"/>
              <a:t> con </a:t>
            </a:r>
            <a:r>
              <a:rPr lang="en-GB" dirty="0" err="1" smtClean="0"/>
              <a:t>colina</a:t>
            </a:r>
            <a:endParaRPr lang="es-MX" dirty="0"/>
          </a:p>
        </p:txBody>
      </p:sp>
      <p:pic>
        <p:nvPicPr>
          <p:cNvPr id="4" name="Picture 2" descr="F11-11.0-right.GIF019                                          0000525BSumanas' Hard Drive            B4EBCDA7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857496"/>
            <a:ext cx="2936203" cy="321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357562"/>
            <a:ext cx="3217862" cy="237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3" name="12 Conector recto de flecha"/>
          <p:cNvCxnSpPr/>
          <p:nvPr/>
        </p:nvCxnSpPr>
        <p:spPr>
          <a:xfrm flipV="1">
            <a:off x="4214810" y="3143248"/>
            <a:ext cx="192882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1071538" y="6052042"/>
            <a:ext cx="5444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https://www.google.com/search?rlz=1C1CAFB_enMX612MX612&amp;biw=1600&amp;bih=757&amp;tbm=isch&amp;sa=1&amp;ei=pl5xXZmfA4W25gKQt5GACw&amp;q=esfingomielina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/>
          <a:lstStyle/>
          <a:p>
            <a:r>
              <a:rPr lang="es-MX" dirty="0" smtClean="0"/>
              <a:t>GLUCOLÍPIDOS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25112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  <a:buNone/>
            </a:pPr>
            <a:endParaRPr lang="es-ES_tradnl" dirty="0" smtClean="0"/>
          </a:p>
          <a:p>
            <a:pPr algn="just">
              <a:spcBef>
                <a:spcPct val="50000"/>
              </a:spcBef>
            </a:pPr>
            <a:r>
              <a:rPr lang="es-ES_tradnl" dirty="0" smtClean="0"/>
              <a:t>Formados por</a:t>
            </a:r>
          </a:p>
          <a:p>
            <a:pPr marL="109728" indent="0" algn="just">
              <a:spcBef>
                <a:spcPct val="50000"/>
              </a:spcBef>
              <a:buNone/>
            </a:pPr>
            <a:endParaRPr lang="es-ES_tradnl" dirty="0" smtClean="0"/>
          </a:p>
          <a:p>
            <a:pPr algn="just">
              <a:spcBef>
                <a:spcPct val="50000"/>
              </a:spcBef>
            </a:pPr>
            <a:r>
              <a:rPr lang="es-ES_tradnl" dirty="0" smtClean="0"/>
              <a:t>Los </a:t>
            </a:r>
            <a:r>
              <a:rPr lang="es-ES_tradnl" dirty="0" err="1" smtClean="0"/>
              <a:t>glucolípidos</a:t>
            </a:r>
            <a:r>
              <a:rPr lang="es-ES_tradnl" dirty="0" smtClean="0"/>
              <a:t> pueden dividirse en dos grupos: </a:t>
            </a:r>
          </a:p>
          <a:p>
            <a:pPr marL="800100" lvl="1" indent="-342900" algn="just">
              <a:spcBef>
                <a:spcPct val="50000"/>
              </a:spcBef>
              <a:buFont typeface="Arial" charset="0"/>
              <a:buAutoNum type="arabicPeriod"/>
            </a:pPr>
            <a:r>
              <a:rPr lang="es-ES_tradnl" dirty="0" err="1" smtClean="0"/>
              <a:t>cerebrósidos</a:t>
            </a:r>
            <a:r>
              <a:rPr lang="es-ES_tradnl" dirty="0" smtClean="0"/>
              <a:t> </a:t>
            </a:r>
          </a:p>
          <a:p>
            <a:pPr marL="800100" lvl="1" indent="-342900" algn="just">
              <a:spcBef>
                <a:spcPct val="50000"/>
              </a:spcBef>
              <a:buFont typeface="Arial" charset="0"/>
              <a:buAutoNum type="arabicPeriod"/>
            </a:pPr>
            <a:r>
              <a:rPr lang="es-ES_tradnl" dirty="0" err="1" smtClean="0"/>
              <a:t>gangliósidos</a:t>
            </a:r>
            <a:r>
              <a:rPr lang="es-ES_tradnl" dirty="0" smtClean="0"/>
              <a:t>. </a:t>
            </a:r>
          </a:p>
          <a:p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4322916" y="2141195"/>
            <a:ext cx="244827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La </a:t>
            </a:r>
            <a:r>
              <a:rPr lang="es-ES_tradnl" dirty="0"/>
              <a:t>unión de una</a:t>
            </a:r>
            <a:r>
              <a:rPr lang="es-ES_tradnl" b="1" dirty="0"/>
              <a:t> </a:t>
            </a:r>
            <a:r>
              <a:rPr lang="es-ES_tradnl" b="1" dirty="0" err="1"/>
              <a:t>ceramida</a:t>
            </a:r>
            <a:r>
              <a:rPr lang="es-ES_tradnl" dirty="0"/>
              <a:t> y un glúcido</a:t>
            </a:r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5220072" y="4509120"/>
            <a:ext cx="367240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Forman parte de las membranas celulares, especialmente las neuronas del cerebro. </a:t>
            </a:r>
          </a:p>
          <a:p>
            <a:pPr algn="ctr"/>
            <a:endParaRPr lang="es-MX" dirty="0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3275856" y="2708920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Font typeface="Arial" charset="0"/>
              <a:buChar char="•"/>
            </a:pPr>
            <a:r>
              <a:rPr lang="es-ES" dirty="0" smtClean="0"/>
              <a:t>Los lípidos son biomoléculas orgánicas formadas básicamente por carbono, hidrógeno y oxígeno.</a:t>
            </a:r>
          </a:p>
          <a:p>
            <a:pPr marL="457200" indent="-457200" algn="just">
              <a:buFont typeface="Arial" charset="0"/>
              <a:buChar char="•"/>
            </a:pPr>
            <a:endParaRPr lang="es-ES" dirty="0" smtClean="0"/>
          </a:p>
          <a:p>
            <a:pPr marL="457200" indent="-457200" algn="just">
              <a:buFont typeface="Arial" charset="0"/>
              <a:buChar char="•"/>
            </a:pPr>
            <a:endParaRPr lang="es-ES" dirty="0"/>
          </a:p>
          <a:p>
            <a:pPr marL="749808" lvl="1" indent="-457200" algn="just">
              <a:buFont typeface="Arial" charset="0"/>
              <a:buChar char="•"/>
            </a:pPr>
            <a:r>
              <a:rPr lang="es-ES" dirty="0" smtClean="0"/>
              <a:t>CH</a:t>
            </a:r>
            <a:r>
              <a:rPr lang="es-ES" baseline="-25000" dirty="0" smtClean="0"/>
              <a:t>3</a:t>
            </a:r>
            <a:r>
              <a:rPr lang="es-ES" dirty="0" smtClean="0"/>
              <a:t>-CH</a:t>
            </a:r>
            <a:r>
              <a:rPr lang="es-ES" baseline="-25000" dirty="0" smtClean="0"/>
              <a:t>2</a:t>
            </a:r>
            <a:r>
              <a:rPr lang="es-ES" dirty="0" smtClean="0"/>
              <a:t>-CH</a:t>
            </a:r>
            <a:r>
              <a:rPr lang="es-ES" baseline="-25000" dirty="0" smtClean="0"/>
              <a:t>2</a:t>
            </a:r>
            <a:r>
              <a:rPr lang="es-ES" dirty="0" smtClean="0"/>
              <a:t>-CH</a:t>
            </a:r>
            <a:r>
              <a:rPr lang="es-ES" baseline="-25000" dirty="0" smtClean="0"/>
              <a:t>2</a:t>
            </a:r>
            <a:r>
              <a:rPr lang="es-ES" dirty="0" smtClean="0"/>
              <a:t>-CH</a:t>
            </a:r>
            <a:r>
              <a:rPr lang="es-ES" baseline="-25000" dirty="0" smtClean="0"/>
              <a:t>2</a:t>
            </a:r>
            <a:r>
              <a:rPr lang="es-ES" dirty="0" smtClean="0"/>
              <a:t>-COOH  (Ácido </a:t>
            </a:r>
            <a:r>
              <a:rPr lang="es-ES" dirty="0" err="1" smtClean="0"/>
              <a:t>caproíco</a:t>
            </a:r>
            <a:r>
              <a:rPr lang="es-ES" dirty="0" smtClean="0"/>
              <a:t>)</a:t>
            </a:r>
          </a:p>
          <a:p>
            <a:pPr marL="457200" indent="-457200" algn="just">
              <a:buFont typeface="Arial" charset="0"/>
              <a:buChar char="•"/>
            </a:pPr>
            <a:endParaRPr lang="es-ES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325112"/>
          </a:xfrm>
        </p:spPr>
        <p:txBody>
          <a:bodyPr/>
          <a:lstStyle/>
          <a:p>
            <a:pPr marL="109728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071810"/>
            <a:ext cx="4000528" cy="279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uadroTexto 1"/>
          <p:cNvSpPr txBox="1"/>
          <p:nvPr/>
        </p:nvSpPr>
        <p:spPr>
          <a:xfrm>
            <a:off x="3856835" y="586384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https://www.google.com/search?rlz=1C1CAFB_enMX612MX612&amp;biw=1600&amp;bih=757&amp;tbm=isch&amp;sa=1&amp;ei=0l5xXZ2RFISu5wKM87yACg&amp;q=cerebrosido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28788" y="1146954"/>
            <a:ext cx="2487028" cy="1201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/>
              <a:t>C</a:t>
            </a:r>
            <a:r>
              <a:rPr lang="es-ES_tradnl" b="1" dirty="0" err="1" smtClean="0"/>
              <a:t>erebrósidos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4932040" y="918420"/>
            <a:ext cx="3629470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Moléculas </a:t>
            </a:r>
            <a:r>
              <a:rPr lang="es-ES_tradnl" dirty="0"/>
              <a:t>en las que a la </a:t>
            </a:r>
            <a:r>
              <a:rPr lang="es-ES_tradnl" dirty="0" err="1"/>
              <a:t>ceramida</a:t>
            </a:r>
            <a:r>
              <a:rPr lang="es-ES_tradnl" dirty="0"/>
              <a:t> se une una cadena </a:t>
            </a:r>
            <a:r>
              <a:rPr lang="es-ES_tradnl" dirty="0" err="1"/>
              <a:t>glucídica</a:t>
            </a:r>
            <a:r>
              <a:rPr lang="es-ES_tradnl" dirty="0"/>
              <a:t> que puede tener entre uno y quince monosacáridos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611560" y="4467827"/>
            <a:ext cx="2520280" cy="1065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Ubicados en cerebro y en el sistema nervioso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>
            <a:off x="3275856" y="1580367"/>
            <a:ext cx="1152128" cy="2381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2714644"/>
          </a:xfrm>
        </p:spPr>
        <p:txBody>
          <a:bodyPr/>
          <a:lstStyle/>
          <a:p>
            <a:pPr marL="109728" indent="0">
              <a:buNone/>
            </a:pP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929066"/>
            <a:ext cx="3188524" cy="250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uadroTexto 3"/>
          <p:cNvSpPr txBox="1"/>
          <p:nvPr/>
        </p:nvSpPr>
        <p:spPr>
          <a:xfrm>
            <a:off x="4860032" y="6438908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https://www.google.com/search?rlz=1C1CAFB_enMX612MX612&amp;biw=1600&amp;bih=757&amp;tbm=isch&amp;sa=1&amp;ei=_F5xXdO0NoP_5gKA3Y34AQ&amp;q=gangliosidos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827584" y="1988840"/>
            <a:ext cx="223224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err="1" smtClean="0"/>
              <a:t>Gangliósidos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4904412" y="1628800"/>
            <a:ext cx="3412004" cy="1672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La </a:t>
            </a:r>
            <a:r>
              <a:rPr lang="es-ES_tradnl" dirty="0" err="1"/>
              <a:t>ceramida</a:t>
            </a:r>
            <a:r>
              <a:rPr lang="es-ES_tradnl" dirty="0"/>
              <a:t> se une a un oligosacárido complejo en el que siempre aparece el ácido </a:t>
            </a:r>
            <a:r>
              <a:rPr lang="es-ES_tradnl" dirty="0" err="1"/>
              <a:t>siálico</a:t>
            </a:r>
            <a:endParaRPr lang="es-MX" dirty="0"/>
          </a:p>
        </p:txBody>
      </p:sp>
      <p:sp>
        <p:nvSpPr>
          <p:cNvPr id="6" name="Flecha derecha 5"/>
          <p:cNvSpPr/>
          <p:nvPr/>
        </p:nvSpPr>
        <p:spPr>
          <a:xfrm>
            <a:off x="3563888" y="2465299"/>
            <a:ext cx="970140" cy="177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1274" y="836712"/>
            <a:ext cx="8229600" cy="1066800"/>
          </a:xfrm>
        </p:spPr>
        <p:txBody>
          <a:bodyPr/>
          <a:lstStyle/>
          <a:p>
            <a:r>
              <a:rPr lang="es-MX" dirty="0" smtClean="0"/>
              <a:t>LIPOPROTEÍNAS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9544" y="1871952"/>
            <a:ext cx="8229600" cy="432511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344" y="4390562"/>
            <a:ext cx="3195439" cy="212641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384382" y="6456110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https://www.google.com/search?rlz=1C1CAFB_enMX612MX612&amp;biw=1600&amp;bih=757&amp;tbm=isch&amp;sa=1&amp;ei=Il9xXd7yDoT85gL156C4Dg&amp;q=lipoproteinas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86330" y="2744924"/>
            <a:ext cx="365466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Son complejos macromoleculares compuestos por proteínas y lípidos que transportan las grasas por todo el organismo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5652120" y="2515580"/>
            <a:ext cx="3672408" cy="1453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Existen cuatro tipos de lipoproteínas que se diferencian por su tamaño y </a:t>
            </a:r>
            <a:r>
              <a:rPr lang="es-MX" dirty="0" smtClean="0"/>
              <a:t>densidad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8" name="Flecha derecha 7"/>
          <p:cNvSpPr/>
          <p:nvPr/>
        </p:nvSpPr>
        <p:spPr>
          <a:xfrm>
            <a:off x="4384382" y="3097440"/>
            <a:ext cx="979706" cy="259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857784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s-MX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1187624" y="1916832"/>
            <a:ext cx="19442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Quilomicrones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187624" y="4325165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LDL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4880960" y="1074543"/>
            <a:ext cx="331236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Lipoproteínas </a:t>
            </a:r>
            <a:r>
              <a:rPr lang="es-MX" dirty="0"/>
              <a:t>de muy baja densidad, compuestas en un 50% por triglicéridos. Transportan los lípidos sintetizados en el hígado a otras partes del cuerpo. </a:t>
            </a:r>
          </a:p>
          <a:p>
            <a:pPr algn="ctr"/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4330556" y="3832963"/>
            <a:ext cx="4464496" cy="1560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/>
              <a:t>L</a:t>
            </a:r>
            <a:r>
              <a:rPr lang="es-MX" dirty="0" smtClean="0"/>
              <a:t>ipoproteínas </a:t>
            </a:r>
            <a:r>
              <a:rPr lang="es-MX" dirty="0"/>
              <a:t>de alta densidad, en cuya composición la parte más importante son las proteínas. Transportan el colesterol desde las células al hígado para ser eliminado.</a:t>
            </a:r>
          </a:p>
          <a:p>
            <a:pPr algn="ctr"/>
            <a:endParaRPr lang="es-MX" dirty="0"/>
          </a:p>
        </p:txBody>
      </p:sp>
      <p:sp>
        <p:nvSpPr>
          <p:cNvPr id="11" name="Flecha derecha 10"/>
          <p:cNvSpPr/>
          <p:nvPr/>
        </p:nvSpPr>
        <p:spPr>
          <a:xfrm>
            <a:off x="3491880" y="2082655"/>
            <a:ext cx="1051516" cy="1942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derecha 11"/>
          <p:cNvSpPr/>
          <p:nvPr/>
        </p:nvSpPr>
        <p:spPr>
          <a:xfrm>
            <a:off x="2987824" y="4613197"/>
            <a:ext cx="903044" cy="1839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941768"/>
            <a:ext cx="3328704" cy="213988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7584" y="1676400"/>
            <a:ext cx="1963082" cy="6706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221088"/>
            <a:ext cx="1963082" cy="5974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378" y="3584001"/>
            <a:ext cx="3401863" cy="1871634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>
            <a:off x="3131840" y="2011708"/>
            <a:ext cx="864096" cy="19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3059832" y="4519818"/>
            <a:ext cx="864096" cy="2053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61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LÍPIDOS INSAPONIFICABLES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Arial" charset="0"/>
              <a:buChar char="•"/>
            </a:pPr>
            <a:r>
              <a:rPr lang="es-ES_tradnl" dirty="0" smtClean="0"/>
              <a:t>Aparecen en menor cantidad en la célula.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MX" dirty="0" smtClean="0"/>
              <a:t>Se dividen en: </a:t>
            </a:r>
            <a:endParaRPr lang="es-ES" dirty="0" smtClean="0"/>
          </a:p>
          <a:p>
            <a:pPr lvl="1"/>
            <a:r>
              <a:rPr lang="es-MX" dirty="0" smtClean="0"/>
              <a:t>TERPENOS O ISOPRENOIDES</a:t>
            </a:r>
          </a:p>
          <a:p>
            <a:pPr lvl="1"/>
            <a:r>
              <a:rPr lang="es-MX" dirty="0" smtClean="0"/>
              <a:t>ESTEROIDES</a:t>
            </a:r>
          </a:p>
          <a:p>
            <a:pPr lvl="1"/>
            <a:r>
              <a:rPr lang="es-MX" dirty="0" smtClean="0"/>
              <a:t>PROSTAGLANDINAS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066800"/>
          </a:xfrm>
        </p:spPr>
        <p:txBody>
          <a:bodyPr/>
          <a:lstStyle/>
          <a:p>
            <a:r>
              <a:rPr lang="es-MX" dirty="0" smtClean="0"/>
              <a:t>TERPENOS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2928958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ES_tradnl" dirty="0" smtClean="0"/>
              <a:t>Se clasifican de acuerdo a número de moléculas de </a:t>
            </a:r>
            <a:r>
              <a:rPr lang="es-ES_tradnl" dirty="0" err="1" smtClean="0"/>
              <a:t>isopreno</a:t>
            </a:r>
            <a:r>
              <a:rPr lang="es-ES_tradnl" dirty="0" smtClean="0"/>
              <a:t>.</a:t>
            </a:r>
            <a:endParaRPr lang="es-MX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786322"/>
            <a:ext cx="2000264" cy="972368"/>
          </a:xfrm>
          <a:prstGeom prst="rect">
            <a:avLst/>
          </a:prstGeom>
          <a:noFill/>
          <a:ln w="9360">
            <a:solidFill>
              <a:srgbClr val="CC3300"/>
            </a:solidFill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4071934" y="4214818"/>
            <a:ext cx="4691063" cy="2185988"/>
            <a:chOff x="651" y="2314"/>
            <a:chExt cx="2955" cy="1377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2225" y="3130"/>
              <a:ext cx="1381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Carotenoides: Xantofila, β-caroteno </a:t>
              </a: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1512" y="3130"/>
              <a:ext cx="713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8 unidades</a:t>
              </a: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51" y="3130"/>
              <a:ext cx="862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Tetraterpeno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225" y="3455"/>
              <a:ext cx="1381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Caucho natural. </a:t>
              </a: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512" y="3455"/>
              <a:ext cx="713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Más de 8</a:t>
              </a: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651" y="3455"/>
              <a:ext cx="862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Politerpeno</a:t>
              </a: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2225" y="2888"/>
              <a:ext cx="1381" cy="2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Escualeno</a:t>
              </a: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1512" y="2888"/>
              <a:ext cx="713" cy="2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6 unidades</a:t>
              </a: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651" y="2888"/>
              <a:ext cx="862" cy="2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Triterpeno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2225" y="2640"/>
              <a:ext cx="1381" cy="2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Fitol,  Vitaminas E y A</a:t>
              </a: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512" y="2640"/>
              <a:ext cx="713" cy="2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 dirty="0">
                  <a:solidFill>
                    <a:srgbClr val="006600"/>
                  </a:solidFill>
                  <a:latin typeface="Comic Sans MS" pitchFamily="66" charset="0"/>
                </a:rPr>
                <a:t>4 </a:t>
              </a:r>
              <a:r>
                <a:rPr lang="en-GB" sz="1400" dirty="0" err="1">
                  <a:solidFill>
                    <a:srgbClr val="006600"/>
                  </a:solidFill>
                  <a:latin typeface="Comic Sans MS" pitchFamily="66" charset="0"/>
                </a:rPr>
                <a:t>unidades</a:t>
              </a:r>
              <a:endParaRPr lang="en-GB" sz="1400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51" y="2640"/>
              <a:ext cx="862" cy="2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Diterpeno</a:t>
              </a: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2225" y="2314"/>
              <a:ext cx="1381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Limoneno, Mentol Geraniol,</a:t>
              </a: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512" y="2314"/>
              <a:ext cx="713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2 unidades.</a:t>
              </a: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" y="2314"/>
              <a:ext cx="862" cy="3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9900"/>
                </a:buClr>
                <a:buSzPct val="7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>
                  <a:solidFill>
                    <a:srgbClr val="006600"/>
                  </a:solidFill>
                  <a:latin typeface="Comic Sans MS" pitchFamily="66" charset="0"/>
                </a:rPr>
                <a:t>Monoterpeno</a:t>
              </a: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651" y="2314"/>
              <a:ext cx="2955" cy="1"/>
            </a:xfrm>
            <a:prstGeom prst="line">
              <a:avLst/>
            </a:prstGeom>
            <a:noFill/>
            <a:ln w="2844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651" y="2640"/>
              <a:ext cx="2955" cy="1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651" y="2888"/>
              <a:ext cx="2955" cy="1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651" y="3130"/>
              <a:ext cx="2955" cy="1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651" y="3691"/>
              <a:ext cx="2955" cy="1"/>
            </a:xfrm>
            <a:prstGeom prst="line">
              <a:avLst/>
            </a:prstGeom>
            <a:noFill/>
            <a:ln w="2844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651" y="2314"/>
              <a:ext cx="1" cy="1376"/>
            </a:xfrm>
            <a:prstGeom prst="line">
              <a:avLst/>
            </a:prstGeom>
            <a:noFill/>
            <a:ln w="2844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1512" y="2314"/>
              <a:ext cx="1" cy="1376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2225" y="2314"/>
              <a:ext cx="1" cy="1376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3606" y="2314"/>
              <a:ext cx="1" cy="1376"/>
            </a:xfrm>
            <a:prstGeom prst="line">
              <a:avLst/>
            </a:prstGeom>
            <a:noFill/>
            <a:ln w="2844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651" y="3455"/>
              <a:ext cx="2955" cy="1"/>
            </a:xfrm>
            <a:prstGeom prst="line">
              <a:avLst/>
            </a:prstGeom>
            <a:noFill/>
            <a:ln w="12600">
              <a:solidFill>
                <a:srgbClr val="CC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1" name="CuadroTexto 30"/>
          <p:cNvSpPr txBox="1"/>
          <p:nvPr/>
        </p:nvSpPr>
        <p:spPr>
          <a:xfrm>
            <a:off x="428596" y="6026156"/>
            <a:ext cx="3567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https://www.google.com/search?rlz=1C1CAFB_enMX612MX612&amp;biw=1600&amp;bih=757&amp;tbm=isch&amp;sa=1&amp;ei=4V9xXZf3Aunx5gKcmYqoDQ&amp;q=clsificacion+de+terpenos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2599750" y="1455953"/>
            <a:ext cx="374441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Moléculas lineales o cíclicas formadas por la polimerización del</a:t>
            </a:r>
            <a:r>
              <a:rPr lang="es-ES_tradnl" b="1" dirty="0"/>
              <a:t> </a:t>
            </a:r>
            <a:r>
              <a:rPr lang="es-ES_tradnl" b="1" dirty="0" err="1"/>
              <a:t>isopreno</a:t>
            </a:r>
            <a:r>
              <a:rPr lang="es-ES_tradnl" b="1" dirty="0"/>
              <a:t>.</a:t>
            </a:r>
            <a:endParaRPr lang="es-ES_tradnl" dirty="0"/>
          </a:p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60649"/>
            <a:ext cx="8229600" cy="1066800"/>
          </a:xfrm>
        </p:spPr>
        <p:txBody>
          <a:bodyPr/>
          <a:lstStyle/>
          <a:p>
            <a:r>
              <a:rPr lang="es-MX" dirty="0" smtClean="0"/>
              <a:t>ESTEROIDES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endParaRPr lang="es-ES_tradnl" dirty="0" smtClean="0"/>
          </a:p>
          <a:p>
            <a:pPr algn="just"/>
            <a:r>
              <a:rPr lang="es-ES_tradnl" dirty="0" smtClean="0"/>
              <a:t>Se dividen en: </a:t>
            </a:r>
            <a:r>
              <a:rPr lang="es-ES_tradnl" b="1" dirty="0" smtClean="0"/>
              <a:t>esteroles</a:t>
            </a:r>
            <a:r>
              <a:rPr lang="es-ES_tradnl" dirty="0" smtClean="0"/>
              <a:t> y </a:t>
            </a:r>
            <a:r>
              <a:rPr lang="es-ES_tradnl" b="1" dirty="0" smtClean="0"/>
              <a:t> hormonas esteroideas.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23988" y="1806113"/>
            <a:ext cx="345638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Poseen una molécula de </a:t>
            </a:r>
            <a:r>
              <a:rPr lang="es-ES_tradnl" dirty="0" err="1"/>
              <a:t>ciclopentano</a:t>
            </a:r>
            <a:r>
              <a:rPr lang="es-ES_tradnl" dirty="0"/>
              <a:t> </a:t>
            </a:r>
            <a:r>
              <a:rPr lang="es-ES_tradnl" dirty="0" err="1"/>
              <a:t>perhidrofenantreno</a:t>
            </a:r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4283968" y="4509120"/>
            <a:ext cx="468052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Son </a:t>
            </a:r>
            <a:r>
              <a:rPr lang="es-ES_tradnl" dirty="0"/>
              <a:t>el grupo más numeroso de los esteroides. Los principales son el</a:t>
            </a:r>
            <a:r>
              <a:rPr lang="es-ES_tradnl" b="1" dirty="0"/>
              <a:t> colesterol,</a:t>
            </a:r>
            <a:r>
              <a:rPr lang="es-ES_tradnl" dirty="0"/>
              <a:t> los </a:t>
            </a:r>
            <a:r>
              <a:rPr lang="es-ES_tradnl" b="1" dirty="0"/>
              <a:t>ácidos biliares,</a:t>
            </a:r>
            <a:r>
              <a:rPr lang="es-ES_tradnl" dirty="0"/>
              <a:t> las</a:t>
            </a:r>
            <a:r>
              <a:rPr lang="es-ES_tradnl" b="1" dirty="0"/>
              <a:t> vitaminas D y el estradiol.</a:t>
            </a:r>
            <a:endParaRPr lang="es-ES" b="1" dirty="0"/>
          </a:p>
          <a:p>
            <a:pPr algn="ctr"/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457200" y="5229200"/>
            <a:ext cx="274664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/>
              <a:t>Esteroles</a:t>
            </a:r>
            <a:endParaRPr lang="es-MX" sz="2400" dirty="0"/>
          </a:p>
        </p:txBody>
      </p:sp>
      <p:sp>
        <p:nvSpPr>
          <p:cNvPr id="7" name="Flecha derecha 6"/>
          <p:cNvSpPr/>
          <p:nvPr/>
        </p:nvSpPr>
        <p:spPr>
          <a:xfrm>
            <a:off x="3347864" y="5589240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283" y="1349797"/>
            <a:ext cx="2746517" cy="1726072"/>
          </a:xfrm>
          <a:prstGeom prst="rect">
            <a:avLst/>
          </a:prstGeom>
        </p:spPr>
      </p:pic>
      <p:sp>
        <p:nvSpPr>
          <p:cNvPr id="9" name="Flecha derecha 8"/>
          <p:cNvSpPr/>
          <p:nvPr/>
        </p:nvSpPr>
        <p:spPr>
          <a:xfrm>
            <a:off x="4558968" y="2213715"/>
            <a:ext cx="1080120" cy="1787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5604961" y="3134312"/>
            <a:ext cx="334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" dirty="0"/>
              <a:t>https://www.google.com/search?rlz=1C1CAFB_enMX612MX612&amp;biw=1600&amp;bih=757&amp;tbm=isch&amp;sxsrf=ACYBGNQJuvOfPR9bV5c2BEeTOH8ku1bSVw%3A1569595136822&amp;sa=1&amp;ei=AB-OXejGMYqL5wLP97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es-MX" dirty="0" smtClean="0"/>
              <a:t>COLESTEROL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6431" y="4115857"/>
            <a:ext cx="3859145" cy="208291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57200" y="2231710"/>
            <a:ext cx="388843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Confiere estabilidad a la membrana ya que disminuye la movilidad de las moléculas de fosfolípidos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4716016" y="2231710"/>
            <a:ext cx="4264159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Abundante </a:t>
            </a:r>
            <a:r>
              <a:rPr lang="es-ES_tradnl" dirty="0"/>
              <a:t>en el organismo, y es la molécula base que sirve para la síntesis de casi todos los esteroides.  </a:t>
            </a:r>
          </a:p>
          <a:p>
            <a:pPr algn="ctr"/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203848" y="6309320"/>
            <a:ext cx="4940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https://www.google.com/search?rlz=1C1CAFB_enMX612MX612&amp;biw=1600&amp;bih=757&amp;tbm=isch&amp;sxsrf=ACYBGNSyRMC7l9p9egkwEvUDvpcg0GXfHQ%3A1569595129795&amp;sa=1&amp;ei=-R6OXeiYMMewtgX8r5PgCA&amp;q=COLESTEROL+ESTRUCTURA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es-MX" smtClean="0"/>
              <a:t>ÁCIDOS BILIARES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2894088"/>
          </a:xfrm>
        </p:spPr>
        <p:txBody>
          <a:bodyPr/>
          <a:lstStyle/>
          <a:p>
            <a:pPr algn="just"/>
            <a:r>
              <a:rPr lang="es-ES_tradnl" dirty="0" smtClean="0"/>
              <a:t>Son un grupo de moléculas producidas en el hígado a partir del colesterol, que se encargan de la emulsión de las grasas en el intestino.</a:t>
            </a:r>
            <a:endParaRPr lang="es-MX" dirty="0"/>
          </a:p>
        </p:txBody>
      </p:sp>
      <p:pic>
        <p:nvPicPr>
          <p:cNvPr id="4" name="Picture 2" descr="F11-14.1.GIF026                                                0000525BSumanas' Hard Drive            B4EBCDA7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500570"/>
            <a:ext cx="4714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Propiedades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4221088"/>
            <a:ext cx="3377952" cy="225056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823937" y="644131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https://www.google.com/search?q=almacen+de+energia+de+los+lipidos&amp;rlz=1C1CAFB_enMX612MX612&amp;source</a:t>
            </a:r>
          </a:p>
        </p:txBody>
      </p:sp>
      <p:sp>
        <p:nvSpPr>
          <p:cNvPr id="6" name="Elipse 5"/>
          <p:cNvSpPr/>
          <p:nvPr/>
        </p:nvSpPr>
        <p:spPr>
          <a:xfrm>
            <a:off x="683568" y="2013314"/>
            <a:ext cx="2736304" cy="1509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Insolubles en agua.</a:t>
            </a:r>
          </a:p>
          <a:p>
            <a:pPr algn="ctr"/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930424" y="4005064"/>
            <a:ext cx="2489448" cy="1917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Poseen energía química que puede ser extraída por oxidación.</a:t>
            </a:r>
          </a:p>
          <a:p>
            <a:pPr algn="ctr"/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5108848" y="2046150"/>
            <a:ext cx="3168352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Solubles en disolventes orgánicos (éter, cloroformo, benceno, etc. )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017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357158" y="785794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None/>
            </a:pPr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539552" y="1432903"/>
            <a:ext cx="24482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/>
              <a:t>vitamina </a:t>
            </a:r>
            <a:r>
              <a:rPr lang="es-ES_tradnl" b="1" dirty="0"/>
              <a:t>D</a:t>
            </a:r>
            <a:endParaRPr lang="es-MX" dirty="0"/>
          </a:p>
        </p:txBody>
      </p:sp>
      <p:sp>
        <p:nvSpPr>
          <p:cNvPr id="3" name="Rectángulo redondeado 2"/>
          <p:cNvSpPr/>
          <p:nvPr/>
        </p:nvSpPr>
        <p:spPr>
          <a:xfrm>
            <a:off x="4211960" y="1235158"/>
            <a:ext cx="381642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Formado por  </a:t>
            </a:r>
            <a:r>
              <a:rPr lang="es-ES_tradnl" dirty="0"/>
              <a:t>esteroles que regulan el metabolismo del calcio y fósforo y su absorción intestinal. </a:t>
            </a:r>
            <a:r>
              <a:rPr lang="es-ES_tradnl" dirty="0" smtClean="0"/>
              <a:t>Su síntesis inducida </a:t>
            </a:r>
            <a:r>
              <a:rPr lang="es-ES_tradnl" dirty="0"/>
              <a:t>en la piel por los rayos ultravioleta.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540905" y="4221088"/>
            <a:ext cx="2446919" cy="1039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/>
              <a:t>Estradiol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4216760" y="3573016"/>
            <a:ext cx="3811623" cy="1887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Hormona </a:t>
            </a:r>
            <a:r>
              <a:rPr lang="es-ES_tradnl" dirty="0"/>
              <a:t>encargada de regular la aparición de los caracteres sexuales secúndanos femeninos y de controlar el ciclo ovárico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>
            <a:off x="3059832" y="1916832"/>
            <a:ext cx="108012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3131840" y="4581128"/>
            <a:ext cx="100811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 smtClean="0"/>
              <a:t>Hormonas </a:t>
            </a:r>
            <a:r>
              <a:rPr lang="es-ES_tradnl" b="1" dirty="0" err="1" smtClean="0"/>
              <a:t>esteroideas</a:t>
            </a:r>
            <a:r>
              <a:rPr lang="es-ES_tradnl" b="1" dirty="0" smtClean="0"/>
              <a:t>.</a:t>
            </a:r>
            <a:r>
              <a:rPr lang="es-ES_tradnl" dirty="0" smtClean="0"/>
              <a:t> Derivan del colesterol, y son hidrofóbicas 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630930"/>
            <a:ext cx="2933700" cy="15621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580112" y="5591395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https://www.google.com/search?rlz=1C1CAFB_enMX612MX612&amp;biw=1600&amp;bih=757&amp;tbm=isch&amp;sa=1&amp;ei=OGBxXYq-CKSC5wKk1bHoAw&amp;q=hormona+esteroidea&amp;oq=hormona+esteroidea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PROSTAGLANDINAS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57200" y="3068960"/>
            <a:ext cx="375476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Su estructura básica es el </a:t>
            </a:r>
            <a:r>
              <a:rPr lang="es-ES_tradnl" dirty="0" err="1"/>
              <a:t>prostanoato</a:t>
            </a:r>
            <a:r>
              <a:rPr lang="es-ES_tradnl" dirty="0"/>
              <a:t> constituido por</a:t>
            </a:r>
            <a:r>
              <a:rPr lang="es-ES" dirty="0"/>
              <a:t> 20</a:t>
            </a:r>
            <a:r>
              <a:rPr lang="es-ES_tradnl" dirty="0"/>
              <a:t> carbonos que forman un anillo </a:t>
            </a:r>
            <a:r>
              <a:rPr lang="es-ES_tradnl" dirty="0" err="1"/>
              <a:t>ciclopentano</a:t>
            </a:r>
            <a:r>
              <a:rPr lang="es-ES_tradnl" dirty="0"/>
              <a:t> y dos cadenas alifáticas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5270039" y="4653136"/>
            <a:ext cx="3718183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Se sintetizan a partir de los ácidos grasos insaturados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5256922" y="2209800"/>
            <a:ext cx="374441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Forman </a:t>
            </a:r>
            <a:r>
              <a:rPr lang="es-ES_tradnl" dirty="0"/>
              <a:t>parte de los fosfolípidos de las membranas celulares. </a:t>
            </a:r>
            <a:endParaRPr lang="es-MX" dirty="0"/>
          </a:p>
          <a:p>
            <a:pPr algn="ctr"/>
            <a:endParaRPr lang="es-MX" dirty="0"/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4427984" y="3212976"/>
            <a:ext cx="57606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4427984" y="4365104"/>
            <a:ext cx="57606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5651" y="683736"/>
            <a:ext cx="8229600" cy="1066800"/>
          </a:xfrm>
        </p:spPr>
        <p:txBody>
          <a:bodyPr/>
          <a:lstStyle/>
          <a:p>
            <a:r>
              <a:rPr lang="es-MX" dirty="0" smtClean="0"/>
              <a:t>PERFÍL LIPÍDICO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57200" y="1916832"/>
            <a:ext cx="4176464" cy="1997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</a:t>
            </a:r>
            <a:r>
              <a:rPr lang="es-MX" dirty="0" smtClean="0"/>
              <a:t>uantificación </a:t>
            </a:r>
            <a:r>
              <a:rPr lang="es-MX" dirty="0"/>
              <a:t>analítica de una serie de</a:t>
            </a:r>
          </a:p>
          <a:p>
            <a:pPr algn="ctr"/>
            <a:r>
              <a:rPr lang="es-MX" dirty="0"/>
              <a:t>lípidos que son transportados en la sangre por los diferentes tipos de</a:t>
            </a:r>
          </a:p>
          <a:p>
            <a:pPr algn="ctr"/>
            <a:r>
              <a:rPr lang="es-MX" dirty="0"/>
              <a:t>lipoproteínas plasmáticas</a:t>
            </a:r>
          </a:p>
        </p:txBody>
      </p:sp>
      <p:sp>
        <p:nvSpPr>
          <p:cNvPr id="5" name="Elipse 4"/>
          <p:cNvSpPr/>
          <p:nvPr/>
        </p:nvSpPr>
        <p:spPr>
          <a:xfrm>
            <a:off x="3726699" y="4247392"/>
            <a:ext cx="496855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dirty="0" smtClean="0"/>
          </a:p>
          <a:p>
            <a:pPr algn="ctr"/>
            <a:r>
              <a:rPr lang="es-MX" dirty="0" smtClean="0"/>
              <a:t>La </a:t>
            </a:r>
            <a:r>
              <a:rPr lang="es-MX" dirty="0"/>
              <a:t>determinación de estos parámetros es un</a:t>
            </a:r>
          </a:p>
          <a:p>
            <a:pPr algn="ctr"/>
            <a:r>
              <a:rPr lang="es-MX" dirty="0"/>
              <a:t>procedimiento analítico </a:t>
            </a:r>
            <a:r>
              <a:rPr lang="es-MX" dirty="0" smtClean="0"/>
              <a:t>para el diagnostico de</a:t>
            </a:r>
            <a:endParaRPr lang="es-MX" dirty="0"/>
          </a:p>
          <a:p>
            <a:pPr algn="ctr"/>
            <a:r>
              <a:rPr lang="es-MX" dirty="0"/>
              <a:t>enfermedades metabólicas, primarias o secundarias. </a:t>
            </a:r>
          </a:p>
          <a:p>
            <a:pPr algn="ctr"/>
            <a:endParaRPr lang="es-MX" dirty="0"/>
          </a:p>
        </p:txBody>
      </p:sp>
      <p:cxnSp>
        <p:nvCxnSpPr>
          <p:cNvPr id="7" name="Conector angular 6"/>
          <p:cNvCxnSpPr/>
          <p:nvPr/>
        </p:nvCxnSpPr>
        <p:spPr>
          <a:xfrm>
            <a:off x="2051720" y="4077072"/>
            <a:ext cx="1674979" cy="100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2051720" y="3914800"/>
            <a:ext cx="0" cy="1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6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r>
              <a:rPr lang="es-MX" dirty="0" smtClean="0"/>
              <a:t>Entre estos parámetros analíticos que se pueden determinar están: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762041" y="4581128"/>
            <a:ext cx="22322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Colesterol </a:t>
            </a:r>
            <a:r>
              <a:rPr lang="es-MX" dirty="0"/>
              <a:t>total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527884" y="5229200"/>
            <a:ext cx="20882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Colesterol</a:t>
            </a:r>
            <a:endParaRPr lang="es-MX" dirty="0"/>
          </a:p>
          <a:p>
            <a:pPr algn="ctr"/>
            <a:r>
              <a:rPr lang="es-MX" dirty="0"/>
              <a:t>transportado por las LDL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6300192" y="5445224"/>
            <a:ext cx="24482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Colesterol </a:t>
            </a:r>
            <a:r>
              <a:rPr lang="es-MX" dirty="0"/>
              <a:t>transportado por las HDL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755576" y="2816932"/>
            <a:ext cx="266429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Triglicéridos </a:t>
            </a:r>
            <a:r>
              <a:rPr lang="es-MX" dirty="0"/>
              <a:t>totales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3923928" y="2456892"/>
            <a:ext cx="4104456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Índice </a:t>
            </a:r>
            <a:r>
              <a:rPr lang="es-MX" dirty="0" err="1" smtClean="0"/>
              <a:t>aterogénico</a:t>
            </a:r>
            <a:r>
              <a:rPr lang="es-MX" dirty="0" smtClean="0"/>
              <a:t>: Proporción </a:t>
            </a:r>
            <a:r>
              <a:rPr lang="es-MX" dirty="0"/>
              <a:t>matemática entre los niveles de colesterol total en el organismo y colesterol HDL o lipoproteínas de alta densidad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911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89523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cap="all" dirty="0" smtClean="0"/>
              <a:t>Distribución en la membrana celular</a:t>
            </a:r>
            <a:endParaRPr lang="es-MX" cap="all" dirty="0"/>
          </a:p>
        </p:txBody>
      </p:sp>
      <p:sp>
        <p:nvSpPr>
          <p:cNvPr id="4" name="Elipse 3"/>
          <p:cNvSpPr/>
          <p:nvPr/>
        </p:nvSpPr>
        <p:spPr>
          <a:xfrm>
            <a:off x="457200" y="2060848"/>
            <a:ext cx="3096344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Los fosfolípidos y </a:t>
            </a:r>
            <a:r>
              <a:rPr lang="es-MX" dirty="0" err="1"/>
              <a:t>glicolípidos</a:t>
            </a:r>
            <a:r>
              <a:rPr lang="es-MX" dirty="0"/>
              <a:t> </a:t>
            </a:r>
            <a:r>
              <a:rPr lang="es-MX" dirty="0" smtClean="0"/>
              <a:t>forman </a:t>
            </a:r>
            <a:r>
              <a:rPr lang="es-MX" dirty="0"/>
              <a:t>la bicapa </a:t>
            </a:r>
            <a:r>
              <a:rPr lang="es-MX" dirty="0" smtClean="0"/>
              <a:t>lipídica </a:t>
            </a:r>
            <a:r>
              <a:rPr lang="es-MX" dirty="0" err="1" smtClean="0"/>
              <a:t>membranal</a:t>
            </a:r>
            <a:r>
              <a:rPr lang="es-MX" dirty="0" smtClean="0"/>
              <a:t>. 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4942384" y="1856323"/>
            <a:ext cx="3744416" cy="1827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Los esteroles, como el </a:t>
            </a:r>
            <a:r>
              <a:rPr lang="es-MX" dirty="0" smtClean="0"/>
              <a:t>colesterol, </a:t>
            </a:r>
            <a:r>
              <a:rPr lang="es-MX" dirty="0"/>
              <a:t>se insertan en la membrana </a:t>
            </a:r>
            <a:r>
              <a:rPr lang="es-MX" dirty="0" smtClean="0"/>
              <a:t>de forma </a:t>
            </a:r>
            <a:r>
              <a:rPr lang="es-MX" dirty="0"/>
              <a:t>perpendicular al plano de ésta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01" y="3783170"/>
            <a:ext cx="3816424" cy="258448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843808" y="6396335"/>
            <a:ext cx="4734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</a:t>
            </a:r>
            <a:r>
              <a:rPr lang="es-MX" sz="800" dirty="0" smtClean="0"/>
              <a:t>www.google.com/search?q=distribucion+de+los+lipidos+en+la+membrana&amp;rlz=1C1CAFB_enMX612MX612&amp;sxsrf=ACYBGNRCTVn3X1BTllETdkHq5ByQccXgzg:1569595795034&amp;source=lnms&amp;tbm=isch&amp;sa=X&amp;ved=0ahUKEwj69bb-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15979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871669"/>
            <a:ext cx="3456149" cy="3727111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457200" y="812304"/>
            <a:ext cx="4200195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Los </a:t>
            </a:r>
            <a:r>
              <a:rPr lang="es-MX" dirty="0" err="1" smtClean="0"/>
              <a:t>glucolípidos</a:t>
            </a:r>
            <a:r>
              <a:rPr lang="es-MX" dirty="0" smtClean="0"/>
              <a:t> presentan </a:t>
            </a:r>
            <a:r>
              <a:rPr lang="es-MX" dirty="0"/>
              <a:t>mayor asimetría </a:t>
            </a:r>
            <a:r>
              <a:rPr lang="es-MX" dirty="0" smtClean="0"/>
              <a:t>se ubican en  </a:t>
            </a:r>
            <a:r>
              <a:rPr lang="es-MX" dirty="0" err="1"/>
              <a:t>monocapa</a:t>
            </a:r>
            <a:r>
              <a:rPr lang="es-MX" dirty="0"/>
              <a:t> </a:t>
            </a:r>
            <a:r>
              <a:rPr lang="es-MX" dirty="0" smtClean="0"/>
              <a:t>externa</a:t>
            </a:r>
            <a:endParaRPr lang="es-MX" dirty="0"/>
          </a:p>
        </p:txBody>
      </p:sp>
      <p:sp>
        <p:nvSpPr>
          <p:cNvPr id="8" name="Elipse 7"/>
          <p:cNvSpPr/>
          <p:nvPr/>
        </p:nvSpPr>
        <p:spPr>
          <a:xfrm>
            <a:off x="829105" y="2875384"/>
            <a:ext cx="34563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Fosfolípidos abundan </a:t>
            </a:r>
            <a:r>
              <a:rPr lang="es-MX" dirty="0"/>
              <a:t>en la </a:t>
            </a:r>
            <a:r>
              <a:rPr lang="es-MX" dirty="0" err="1"/>
              <a:t>monocapa</a:t>
            </a:r>
            <a:r>
              <a:rPr lang="es-MX" dirty="0"/>
              <a:t> </a:t>
            </a:r>
            <a:r>
              <a:rPr lang="es-MX" dirty="0" smtClean="0"/>
              <a:t>externa y en  </a:t>
            </a:r>
            <a:r>
              <a:rPr lang="es-MX" dirty="0" err="1" smtClean="0"/>
              <a:t>monocapa</a:t>
            </a:r>
            <a:r>
              <a:rPr lang="es-MX" dirty="0" smtClean="0"/>
              <a:t> </a:t>
            </a:r>
            <a:r>
              <a:rPr lang="es-MX" dirty="0" err="1"/>
              <a:t>citosólica</a:t>
            </a:r>
            <a:endParaRPr lang="es-MX" dirty="0"/>
          </a:p>
        </p:txBody>
      </p:sp>
      <p:sp>
        <p:nvSpPr>
          <p:cNvPr id="9" name="Elipse 8"/>
          <p:cNvSpPr/>
          <p:nvPr/>
        </p:nvSpPr>
        <p:spPr>
          <a:xfrm>
            <a:off x="683568" y="5013176"/>
            <a:ext cx="410445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Colesterol </a:t>
            </a:r>
            <a:r>
              <a:rPr lang="es-MX" dirty="0"/>
              <a:t>se distribuye de forma </a:t>
            </a:r>
            <a:r>
              <a:rPr lang="es-MX" dirty="0" smtClean="0"/>
              <a:t>equilibrada </a:t>
            </a:r>
            <a:r>
              <a:rPr lang="es-MX" dirty="0"/>
              <a:t>en las dos </a:t>
            </a:r>
            <a:r>
              <a:rPr lang="es-MX" dirty="0" err="1"/>
              <a:t>monocapas</a:t>
            </a:r>
            <a:r>
              <a:rPr lang="es-MX" dirty="0"/>
              <a:t>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094" y="6287579"/>
            <a:ext cx="4730906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DE LOS LÍPIDOS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b="1" dirty="0" smtClean="0"/>
              <a:t>De reserva</a:t>
            </a:r>
          </a:p>
          <a:p>
            <a:pPr algn="just"/>
            <a:r>
              <a:rPr lang="es-ES_tradnl" b="1" dirty="0"/>
              <a:t>E</a:t>
            </a:r>
            <a:r>
              <a:rPr lang="es-ES_tradnl" b="1" dirty="0" smtClean="0"/>
              <a:t>structural</a:t>
            </a:r>
          </a:p>
          <a:p>
            <a:pPr algn="just"/>
            <a:r>
              <a:rPr lang="es-ES_tradnl" b="1" dirty="0"/>
              <a:t>B</a:t>
            </a:r>
            <a:r>
              <a:rPr lang="es-ES_tradnl" b="1" dirty="0" smtClean="0"/>
              <a:t>iocatalizadora</a:t>
            </a:r>
          </a:p>
          <a:p>
            <a:pPr algn="just"/>
            <a:r>
              <a:rPr lang="es-ES_tradnl" b="1" dirty="0" smtClean="0"/>
              <a:t>Transportadora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429000"/>
            <a:ext cx="3864471" cy="254564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518843" y="6014268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https://www.portaleducativo.net/biblioteca/membrana_plasmatica_1.jpg&amp;oq=funciontransportadora+de+los+lipidos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err="1" smtClean="0"/>
              <a:t>Harper</a:t>
            </a:r>
            <a:r>
              <a:rPr lang="es-MX" dirty="0" smtClean="0"/>
              <a:t>, Harold Anthony. Murray, Robert K., Gómez </a:t>
            </a:r>
            <a:r>
              <a:rPr lang="es-MX" dirty="0" err="1" smtClean="0"/>
              <a:t>Saborio</a:t>
            </a:r>
            <a:r>
              <a:rPr lang="es-MX" dirty="0" smtClean="0"/>
              <a:t>, Javier Eduardo,  Bioquímica de </a:t>
            </a:r>
            <a:r>
              <a:rPr lang="es-MX" dirty="0" err="1" smtClean="0"/>
              <a:t>Harper</a:t>
            </a:r>
            <a:r>
              <a:rPr lang="es-MX" dirty="0" smtClean="0"/>
              <a:t>. McGraw-Hill, 2011</a:t>
            </a:r>
          </a:p>
          <a:p>
            <a:r>
              <a:rPr lang="en-US" dirty="0" err="1" smtClean="0"/>
              <a:t>Lehninger</a:t>
            </a:r>
            <a:r>
              <a:rPr lang="en-US" dirty="0" smtClean="0"/>
              <a:t>, Albert L., Nelson, David L., Cox, Michael M., </a:t>
            </a:r>
            <a:r>
              <a:rPr lang="en-US" dirty="0" err="1" smtClean="0"/>
              <a:t>Cuchillo</a:t>
            </a:r>
            <a:r>
              <a:rPr lang="en-US" dirty="0" smtClean="0"/>
              <a:t>, </a:t>
            </a:r>
            <a:r>
              <a:rPr lang="en-US" dirty="0" err="1" smtClean="0"/>
              <a:t>Claudi</a:t>
            </a:r>
            <a:r>
              <a:rPr lang="en-US" dirty="0" smtClean="0"/>
              <a:t> M. L.  </a:t>
            </a:r>
            <a:r>
              <a:rPr lang="en-US" dirty="0" err="1" smtClean="0"/>
              <a:t>Lehninger</a:t>
            </a:r>
            <a:r>
              <a:rPr lang="en-US" dirty="0" smtClean="0"/>
              <a:t>: </a:t>
            </a:r>
            <a:r>
              <a:rPr lang="en-US" dirty="0" err="1" smtClean="0"/>
              <a:t>Principios</a:t>
            </a:r>
            <a:r>
              <a:rPr lang="en-US" dirty="0" smtClean="0"/>
              <a:t> de </a:t>
            </a:r>
            <a:r>
              <a:rPr lang="en-US" dirty="0" err="1" smtClean="0"/>
              <a:t>Bioquímica</a:t>
            </a:r>
            <a:r>
              <a:rPr lang="en-US" dirty="0" smtClean="0"/>
              <a:t>, 6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edición</a:t>
            </a:r>
            <a:r>
              <a:rPr lang="en-US" dirty="0" smtClean="0"/>
              <a:t>, Omega, 2014</a:t>
            </a:r>
          </a:p>
          <a:p>
            <a:r>
              <a:rPr lang="es-MX" dirty="0" err="1" smtClean="0"/>
              <a:t>McKee</a:t>
            </a:r>
            <a:r>
              <a:rPr lang="es-MX" dirty="0" smtClean="0"/>
              <a:t> Trudy, </a:t>
            </a:r>
            <a:r>
              <a:rPr lang="es-MX" dirty="0" err="1" smtClean="0"/>
              <a:t>McKee</a:t>
            </a:r>
            <a:r>
              <a:rPr lang="es-MX" dirty="0" smtClean="0"/>
              <a:t> James R. Bioquímica: las bases moleculares de la vida, 2a </a:t>
            </a:r>
            <a:r>
              <a:rPr lang="es-MX" dirty="0" err="1" smtClean="0"/>
              <a:t>ed</a:t>
            </a:r>
            <a:r>
              <a:rPr lang="es-MX" dirty="0" smtClean="0"/>
              <a:t>, McGraw-Hill, 2009.</a:t>
            </a:r>
          </a:p>
          <a:p>
            <a:r>
              <a:rPr lang="es-MX" dirty="0" smtClean="0"/>
              <a:t>Williams K. </a:t>
            </a:r>
            <a:r>
              <a:rPr lang="es-MX" dirty="0" err="1" smtClean="0"/>
              <a:t>Stephenson</a:t>
            </a:r>
            <a:r>
              <a:rPr lang="es-MX" dirty="0" smtClean="0"/>
              <a:t>; Oscar Alfredo </a:t>
            </a:r>
            <a:r>
              <a:rPr lang="es-MX" dirty="0" err="1" smtClean="0"/>
              <a:t>Abundis</a:t>
            </a:r>
            <a:r>
              <a:rPr lang="es-MX" dirty="0" smtClean="0"/>
              <a:t> </a:t>
            </a:r>
            <a:r>
              <a:rPr lang="es-MX" dirty="0" err="1" smtClean="0"/>
              <a:t>CanalesMéxico</a:t>
            </a:r>
            <a:r>
              <a:rPr lang="es-MX" dirty="0" smtClean="0"/>
              <a:t>, Introducción a la bioquímica. </a:t>
            </a:r>
            <a:r>
              <a:rPr lang="es-MX" dirty="0" err="1" smtClean="0"/>
              <a:t>Limusa</a:t>
            </a:r>
            <a:r>
              <a:rPr lang="es-MX" dirty="0" smtClean="0"/>
              <a:t>, 2008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4400" dirty="0" smtClean="0"/>
          </a:p>
          <a:p>
            <a:pPr algn="ctr"/>
            <a:endParaRPr lang="es-MX" sz="4400" dirty="0"/>
          </a:p>
          <a:p>
            <a:pPr algn="ctr"/>
            <a:r>
              <a:rPr lang="es-MX" sz="4400" dirty="0" smtClean="0"/>
              <a:t>GRACIAS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788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r>
              <a:rPr lang="es-MX" dirty="0"/>
              <a:t>Á</a:t>
            </a:r>
            <a:r>
              <a:rPr lang="es-MX" dirty="0" smtClean="0"/>
              <a:t>CIDOS GRASOS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817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  <a:defRPr/>
            </a:pPr>
            <a:endParaRPr lang="es-ES" dirty="0" smtClean="0"/>
          </a:p>
          <a:p>
            <a:pPr marL="0" indent="0" algn="just">
              <a:buNone/>
              <a:defRPr/>
            </a:pPr>
            <a:endParaRPr lang="es-ES" dirty="0" smtClean="0"/>
          </a:p>
          <a:p>
            <a:pPr marL="0" indent="0" algn="just">
              <a:buNone/>
              <a:defRPr/>
            </a:pPr>
            <a:endParaRPr lang="es-ES" dirty="0"/>
          </a:p>
          <a:p>
            <a:pPr marL="0" indent="0" algn="just">
              <a:buNone/>
              <a:defRPr/>
            </a:pPr>
            <a:endParaRPr lang="es-ES" dirty="0" smtClean="0"/>
          </a:p>
          <a:p>
            <a:pPr marL="0" indent="0" algn="just">
              <a:buNone/>
              <a:defRPr/>
            </a:pPr>
            <a:endParaRPr lang="es-ES" dirty="0" smtClean="0"/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S" dirty="0" smtClean="0"/>
              <a:t>Clasificación:</a:t>
            </a:r>
          </a:p>
          <a:p>
            <a:pPr marL="635508" lvl="1" indent="-342900" algn="just">
              <a:buFont typeface="Arial" charset="0"/>
              <a:buAutoNum type="arabicPeriod"/>
            </a:pPr>
            <a:r>
              <a:rPr lang="es-ES" dirty="0" smtClean="0"/>
              <a:t>Ácidos grasos saturados</a:t>
            </a:r>
          </a:p>
          <a:p>
            <a:pPr marL="292608" lvl="1" indent="0" algn="just">
              <a:buNone/>
            </a:pPr>
            <a:endParaRPr lang="es-ES" dirty="0"/>
          </a:p>
          <a:p>
            <a:pPr marL="292608" lvl="1" indent="0" algn="just">
              <a:buNone/>
            </a:pPr>
            <a:r>
              <a:rPr lang="es-ES" dirty="0" smtClean="0"/>
              <a:t>CH3-CH2-CH2-CH2-CH2-CH2-CH2-COOH</a:t>
            </a:r>
          </a:p>
          <a:p>
            <a:pPr marL="292608" lvl="1" indent="0" algn="just">
              <a:buNone/>
            </a:pPr>
            <a:endParaRPr lang="es-ES" dirty="0" smtClean="0"/>
          </a:p>
          <a:p>
            <a:pPr marL="292608" lvl="1" indent="0" algn="just">
              <a:buNone/>
            </a:pPr>
            <a:r>
              <a:rPr lang="es-ES" dirty="0" smtClean="0"/>
              <a:t>2. Ácidos grasos insaturados</a:t>
            </a:r>
          </a:p>
          <a:p>
            <a:pPr marL="292608" lvl="1" indent="0" algn="just">
              <a:buNone/>
            </a:pPr>
            <a:endParaRPr lang="es-ES" dirty="0"/>
          </a:p>
          <a:p>
            <a:pPr marL="292608" lvl="1" indent="0" algn="just">
              <a:buNone/>
            </a:pPr>
            <a:r>
              <a:rPr lang="es-ES" sz="2400" dirty="0" smtClean="0"/>
              <a:t>CH3-CH2-CH2-CH2-CH2-CH=CH-CH2-CH=CH-(CH2)7-COOH</a:t>
            </a:r>
          </a:p>
          <a:p>
            <a:pPr marL="292608" lvl="1" indent="0" algn="just">
              <a:buNone/>
            </a:pPr>
            <a:endParaRPr lang="es-ES" dirty="0"/>
          </a:p>
          <a:p>
            <a:pPr marL="292608" lvl="1" indent="0" algn="just">
              <a:buNone/>
            </a:pPr>
            <a:endParaRPr lang="es-ES" dirty="0" smtClean="0"/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s-ES" dirty="0" smtClean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2339752" y="1510367"/>
            <a:ext cx="51125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Son moléculas </a:t>
            </a:r>
            <a:r>
              <a:rPr lang="es-ES" dirty="0"/>
              <a:t>formadas por una larga cadena hidrocarbonada de tipo lineal con terminación carboxílica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236" t="37508" r="6236" b="33423"/>
          <a:stretch>
            <a:fillRect/>
          </a:stretch>
        </p:blipFill>
        <p:spPr bwMode="auto">
          <a:xfrm>
            <a:off x="357158" y="1285860"/>
            <a:ext cx="8229600" cy="19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15417" t="35924" r="6641" b="43446"/>
          <a:stretch>
            <a:fillRect/>
          </a:stretch>
        </p:blipFill>
        <p:spPr bwMode="auto">
          <a:xfrm>
            <a:off x="214312" y="4071942"/>
            <a:ext cx="89296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28596" y="64291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SATURADOS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428596" y="357187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INSATURADOS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214312" y="5679051"/>
            <a:ext cx="505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https://www.google.com/search?q=clasificacion+de+los+lipidos&amp;rlz=1C1CAFB_enMX612MX612&amp;source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Á</a:t>
            </a:r>
            <a:r>
              <a:rPr lang="es-MX" dirty="0" smtClean="0"/>
              <a:t>CIDOS GRASOS SATURADOS</a:t>
            </a:r>
            <a:endParaRPr lang="es-MX" dirty="0"/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1640" y="4968478"/>
            <a:ext cx="3028950" cy="1514475"/>
          </a:xfrm>
          <a:prstGeom prst="rect">
            <a:avLst/>
          </a:prstGeom>
        </p:spPr>
      </p:pic>
      <p:sp>
        <p:nvSpPr>
          <p:cNvPr id="4" name="Elipse 3"/>
          <p:cNvSpPr/>
          <p:nvPr/>
        </p:nvSpPr>
        <p:spPr>
          <a:xfrm>
            <a:off x="2915816" y="2060848"/>
            <a:ext cx="2664296" cy="13140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ENLACES SENCILLOS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683568" y="4051940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Gran estabilidad química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085592" y="3894596"/>
            <a:ext cx="217058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Sólidos a temperatura ambiente= Grasas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5646598" y="3933509"/>
            <a:ext cx="301399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Presentes en alimentos de origen animal y en algunos aceites</a:t>
            </a:r>
            <a:endParaRPr lang="es-MX" dirty="0"/>
          </a:p>
        </p:txBody>
      </p:sp>
      <p:cxnSp>
        <p:nvCxnSpPr>
          <p:cNvPr id="9" name="Conector recto de flecha 8"/>
          <p:cNvCxnSpPr/>
          <p:nvPr/>
        </p:nvCxnSpPr>
        <p:spPr>
          <a:xfrm flipH="1">
            <a:off x="1547664" y="3068960"/>
            <a:ext cx="1537928" cy="825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4211960" y="3414521"/>
            <a:ext cx="0" cy="374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5508104" y="3068960"/>
            <a:ext cx="1296144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619671" y="6422993"/>
            <a:ext cx="29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https://www.google.com/search?rlz=1C1CAFB_enMX612MX612&amp;biw=1600&amp;bih=757&amp;tbm=isch&amp;sa=1&amp;ei=jk1xXYTeGq-u5wK33LaADw&amp;q=acidos+grasos+saturados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9568" y="558233"/>
            <a:ext cx="8229600" cy="1066800"/>
          </a:xfrm>
        </p:spPr>
        <p:txBody>
          <a:bodyPr/>
          <a:lstStyle/>
          <a:p>
            <a:r>
              <a:rPr lang="es-MX" dirty="0"/>
              <a:t>Á</a:t>
            </a:r>
            <a:r>
              <a:rPr lang="es-MX" dirty="0" smtClean="0"/>
              <a:t>CIDOS GRASOS INSATURADOS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" y="1247756"/>
            <a:ext cx="8229600" cy="432511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5458381" y="3059185"/>
            <a:ext cx="2448272" cy="1027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Presentes en alimentos vegetales y en animales de agua fría </a:t>
            </a:r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3261610" y="1486869"/>
            <a:ext cx="233274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ENLACES DOBLES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55576" y="3065797"/>
            <a:ext cx="2964269" cy="859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Líquidos a temperatura ambiente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2979994" y="4419120"/>
            <a:ext cx="31683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Susceptibles a la oxidación</a:t>
            </a:r>
            <a:endParaRPr lang="es-MX" dirty="0"/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4427984" y="2852936"/>
            <a:ext cx="0" cy="145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8656" y="4649363"/>
            <a:ext cx="2619375" cy="1743075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5831632" y="6396335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https://www.google.com/search?rlz=1C1CAFB_enMX612MX612&amp;biw=1600&amp;bih=757&amp;tbm=isch&amp;sa=1&amp;ei=o01xXZ-XKern5gKmzJrQBg&amp;q=acidos+grasos+INsaturados</a:t>
            </a: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2771800" y="2420888"/>
            <a:ext cx="48981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5594356" y="2420888"/>
            <a:ext cx="633828" cy="457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897" y="592836"/>
            <a:ext cx="8229600" cy="1066800"/>
          </a:xfrm>
        </p:spPr>
        <p:txBody>
          <a:bodyPr/>
          <a:lstStyle/>
          <a:p>
            <a:r>
              <a:rPr lang="es-MX" dirty="0" smtClean="0"/>
              <a:t>Ácidos grasos insaturados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Ácidos grasos </a:t>
            </a:r>
            <a:r>
              <a:rPr lang="es-MX" dirty="0" err="1" smtClean="0"/>
              <a:t>monoinsaturados</a:t>
            </a:r>
            <a:endParaRPr lang="es-MX" dirty="0" smtClean="0"/>
          </a:p>
          <a:p>
            <a:endParaRPr lang="es-MX" dirty="0"/>
          </a:p>
          <a:p>
            <a:pPr marL="109728" indent="0">
              <a:buNone/>
            </a:pPr>
            <a:endParaRPr lang="es-MX" dirty="0" smtClean="0"/>
          </a:p>
          <a:p>
            <a:r>
              <a:rPr lang="es-MX" dirty="0" smtClean="0"/>
              <a:t>Ácidos grasos poliinsaturados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383" y="4470464"/>
            <a:ext cx="3834146" cy="17167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15263" y="6429977"/>
            <a:ext cx="382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https://www.google.com/search?rlz=1C1CAFB_enMX612MX612&amp;biw=1600&amp;bih=757&amp;tbm=isch&amp;sa=1&amp;ei=OlJxXcH5Fc7a5gKp-6OoDg&amp;q=omega+3+y+6+estructura&amp;oq=omega+3+y+6+estructura</a:t>
            </a:r>
          </a:p>
        </p:txBody>
      </p:sp>
      <p:sp>
        <p:nvSpPr>
          <p:cNvPr id="6" name="Elipse 5"/>
          <p:cNvSpPr/>
          <p:nvPr/>
        </p:nvSpPr>
        <p:spPr>
          <a:xfrm>
            <a:off x="6588224" y="1999554"/>
            <a:ext cx="2376264" cy="9822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Un doble enlace</a:t>
            </a:r>
          </a:p>
          <a:p>
            <a:pPr algn="ctr"/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6660232" y="3390344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Más de un doble enlace</a:t>
            </a:r>
          </a:p>
          <a:p>
            <a:pPr algn="ctr"/>
            <a:endParaRPr lang="es-MX" dirty="0"/>
          </a:p>
        </p:txBody>
      </p:sp>
      <p:sp>
        <p:nvSpPr>
          <p:cNvPr id="8" name="Flecha derecha 7"/>
          <p:cNvSpPr/>
          <p:nvPr/>
        </p:nvSpPr>
        <p:spPr>
          <a:xfrm>
            <a:off x="6012160" y="2490700"/>
            <a:ext cx="432048" cy="218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5976156" y="3821066"/>
            <a:ext cx="504056" cy="2186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1275</TotalTime>
  <Words>1500</Words>
  <Application>Microsoft Office PowerPoint</Application>
  <PresentationFormat>Presentación en pantalla (4:3)</PresentationFormat>
  <Paragraphs>288</Paragraphs>
  <Slides>49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7" baseType="lpstr">
      <vt:lpstr>Arial</vt:lpstr>
      <vt:lpstr>Calibri</vt:lpstr>
      <vt:lpstr>Comic Sans MS</vt:lpstr>
      <vt:lpstr>Georgia</vt:lpstr>
      <vt:lpstr>Trebuchet MS</vt:lpstr>
      <vt:lpstr>Wingdings</vt:lpstr>
      <vt:lpstr>Wingdings 2</vt:lpstr>
      <vt:lpstr>Urbano</vt:lpstr>
      <vt:lpstr>Universidad Autónoma del Estado de México Facultad de Medicina  Título: Lípidos Unidad de aprendizaje: Bioquímica I   Programa educativo: Licenciatura en Nutrición Espacio académico: Facultad de Medicina    Responsable de la elaboración: Dra. en C. Q. Martha Liliana Palacios Jaimes  Fecha de elaboración: Septiembre 2019</vt:lpstr>
      <vt:lpstr>JUSTIFICACIÓN ACADÉMICA</vt:lpstr>
      <vt:lpstr>Concepto</vt:lpstr>
      <vt:lpstr>Propiedades</vt:lpstr>
      <vt:lpstr>ÁCIDOS GRASOS</vt:lpstr>
      <vt:lpstr>Presentación de PowerPoint</vt:lpstr>
      <vt:lpstr>ÁCIDOS GRASOS SATURADOS</vt:lpstr>
      <vt:lpstr>ÁCIDOS GRASOS INSATURADOS</vt:lpstr>
      <vt:lpstr>Ácidos grasos insaturados</vt:lpstr>
      <vt:lpstr>PROPIEDADES QUÍMICAS: Reacciones químicas</vt:lpstr>
      <vt:lpstr>Presentación de PowerPoint</vt:lpstr>
      <vt:lpstr>Presentación de PowerPoint</vt:lpstr>
      <vt:lpstr>Presentación de PowerPoint</vt:lpstr>
      <vt:lpstr>PROPIEDADES FÍSICAS</vt:lpstr>
      <vt:lpstr>Presentación de PowerPoint</vt:lpstr>
      <vt:lpstr>CLASIFICACIÓN</vt:lpstr>
      <vt:lpstr>Presentación de PowerPoint</vt:lpstr>
      <vt:lpstr>LIPIDOS SIMPLES</vt:lpstr>
      <vt:lpstr>ACILGLICERIDO</vt:lpstr>
      <vt:lpstr>Presentación de PowerPoint</vt:lpstr>
      <vt:lpstr>Presentación de PowerPoint</vt:lpstr>
      <vt:lpstr>Presentación de PowerPoint</vt:lpstr>
      <vt:lpstr>LÍPIDOS COMPLEJOS</vt:lpstr>
      <vt:lpstr>FOSFOLÍPIDOS</vt:lpstr>
      <vt:lpstr>FOSFOGLICERIDOS</vt:lpstr>
      <vt:lpstr>Presentación de PowerPoint</vt:lpstr>
      <vt:lpstr>ESFINGOLIPIDOS</vt:lpstr>
      <vt:lpstr>Presentación de PowerPoint</vt:lpstr>
      <vt:lpstr>GLUCOLÍPIDOS</vt:lpstr>
      <vt:lpstr>Presentación de PowerPoint</vt:lpstr>
      <vt:lpstr>Presentación de PowerPoint</vt:lpstr>
      <vt:lpstr>LIPOPROTEÍNAS</vt:lpstr>
      <vt:lpstr>Presentación de PowerPoint</vt:lpstr>
      <vt:lpstr>Presentación de PowerPoint</vt:lpstr>
      <vt:lpstr>LÍPIDOS INSAPONIFICABLES</vt:lpstr>
      <vt:lpstr>TERPENOS</vt:lpstr>
      <vt:lpstr>ESTEROIDES</vt:lpstr>
      <vt:lpstr>COLESTEROL</vt:lpstr>
      <vt:lpstr>ÁCIDOS BILIARES</vt:lpstr>
      <vt:lpstr>Presentación de PowerPoint</vt:lpstr>
      <vt:lpstr>Presentación de PowerPoint</vt:lpstr>
      <vt:lpstr>PROSTAGLANDINAS</vt:lpstr>
      <vt:lpstr>PERFÍL LIPÍDICO</vt:lpstr>
      <vt:lpstr>Presentación de PowerPoint</vt:lpstr>
      <vt:lpstr>Distribución en la membrana celular</vt:lpstr>
      <vt:lpstr>Presentación de PowerPoint</vt:lpstr>
      <vt:lpstr>FUNCIONES DE LOS LÍPIDOS</vt:lpstr>
      <vt:lpstr>BIBLIOGRAFÍA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LIPIDOS</dc:title>
  <dc:creator>marthita</dc:creator>
  <cp:lastModifiedBy>ivonne</cp:lastModifiedBy>
  <cp:revision>86</cp:revision>
  <dcterms:created xsi:type="dcterms:W3CDTF">2019-04-16T22:50:15Z</dcterms:created>
  <dcterms:modified xsi:type="dcterms:W3CDTF">2019-09-27T18:54:10Z</dcterms:modified>
</cp:coreProperties>
</file>