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</p:sldIdLst>
  <p:sldSz cx="9144000" cy="5143500" type="screen16x9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333"/>
    <p:restoredTop sz="94711"/>
  </p:normalViewPr>
  <p:slideViewPr>
    <p:cSldViewPr snapToGrid="0" snapToObjects="1">
      <p:cViewPr>
        <p:scale>
          <a:sx n="137" d="100"/>
          <a:sy n="137" d="100"/>
        </p:scale>
        <p:origin x="1448" y="8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7" name="Shape 257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78" name="Shape 257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7" name="Shape 2647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648" name="Shape 264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 defTabSz="457200"/>
          </a:lstStyle>
          <a:p>
            <a:r>
              <a:t>La Web 2.0 ofrece muchas herramientas que pueden ser útiles para la difusión de los trabajos científicos. En el curso, hablaremos de distintos tipos de herramientas: alojamiento de documentos, blogs, microblogs y redes sociales generales y específicas para científicos.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7" name="Shape 2677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678" name="Shape 267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457200"/>
            <a:r>
              <a:t>¿De qué hablamos cuando hablamos de Ciencia 2.0?</a:t>
            </a:r>
            <a:endParaRPr sz="900"/>
          </a:p>
          <a:p>
            <a:pPr defTabSz="457200"/>
            <a:r>
              <a:t>Hablamos de la incorporación al proceso de investigación de ciertas técnicas y herramientas que nos permitirán:</a:t>
            </a:r>
            <a:endParaRPr sz="900"/>
          </a:p>
          <a:p>
            <a:pPr defTabSz="457200"/>
            <a:r>
              <a:t>1. Conectar con colegas u otros investigadores (conocidos o no)</a:t>
            </a:r>
            <a:endParaRPr sz="900"/>
          </a:p>
          <a:p>
            <a:pPr defTabSz="457200"/>
            <a:r>
              <a:t>2. Compartir no sólo conocimientos, sino también fuentes, métodos, recursos, etc.</a:t>
            </a:r>
            <a:endParaRPr sz="900"/>
          </a:p>
          <a:p>
            <a:pPr defTabSz="457200"/>
            <a:r>
              <a:t>3. Colaborar con ellos: trabajos colaborativos, ofrecer ayuda, etc.</a:t>
            </a:r>
            <a:endParaRPr sz="900"/>
          </a:p>
          <a:p>
            <a:pPr defTabSz="457200"/>
            <a:r>
              <a:t>4. Publicar: herramientas para publicar nuestros trabajos y hacerlos accesibles a otros colegas (al mismo tiempo que podemos acceder a los de otros)</a:t>
            </a:r>
            <a:endParaRPr sz="900"/>
          </a:p>
          <a:p>
            <a:pPr defTabSz="457200"/>
            <a:r>
              <a:t>5. Difundir: gracias a herramientas como los blogs, youtube, redes sociales, twitter, etc.</a:t>
            </a:r>
            <a:endParaRPr sz="900"/>
          </a:p>
          <a:p>
            <a:pPr defTabSz="457200"/>
            <a:endParaRPr sz="900"/>
          </a:p>
          <a:p>
            <a:pPr defTabSz="457200"/>
            <a:r>
              <a:t>Es un ciclo que nos hace más visible, más accesibles y nos ayuda seguir ampliando y colaborando.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2" name="Shape 2722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23" name="Shape 272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 defTabSz="457200"/>
          </a:lstStyle>
          <a:p>
            <a:r>
              <a:t>OCT’09 VitaminWater hizo crowdsource para un nuevo sabor 100,000 personas participaron en diseños de empaque, sabor, color etc</a:t>
            </a:r>
            <a:endParaRPr sz="9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7" name="Shape 2817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818" name="Shape 281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457200">
              <a:lnSpc>
                <a:spcPct val="95000"/>
              </a:lnSpc>
            </a:pPr>
            <a:r>
              <a:rPr>
                <a:latin typeface="Arial"/>
                <a:ea typeface="Arial"/>
                <a:cs typeface="Arial"/>
                <a:sym typeface="Arial"/>
              </a:rPr>
              <a:t>El título de esta diapositiva se modificará según el tipo de sesión que realicemos. Igualmente añadiremos el nombre de nuestra Biblioteca en el primer punto. </a:t>
            </a:r>
            <a:endParaRPr sz="900"/>
          </a:p>
          <a:p>
            <a:pPr defTabSz="457200">
              <a:lnSpc>
                <a:spcPct val="95000"/>
              </a:lnSpc>
            </a:pPr>
            <a:r>
              <a:rPr>
                <a:latin typeface="Arial"/>
                <a:ea typeface="Arial"/>
                <a:cs typeface="Arial"/>
                <a:sym typeface="Arial"/>
              </a:rPr>
              <a:t>Los contenidos de la misma tratan de aclarar a los estudiantes los objetivos que perseguimos.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7" name="Shape 2837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838" name="Shape 283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457200">
              <a:lnSpc>
                <a:spcPct val="95000"/>
              </a:lnSpc>
            </a:pPr>
            <a:r>
              <a:rPr>
                <a:latin typeface="Arial"/>
                <a:ea typeface="Arial"/>
                <a:cs typeface="Arial"/>
                <a:sym typeface="Arial"/>
              </a:rPr>
              <a:t>El título de esta diapositiva se modificará según el tipo de sesión que realicemos. Igualmente añadiremos el nombre de nuestra Biblioteca en el primer punto. </a:t>
            </a:r>
            <a:endParaRPr sz="900"/>
          </a:p>
          <a:p>
            <a:pPr defTabSz="457200">
              <a:lnSpc>
                <a:spcPct val="95000"/>
              </a:lnSpc>
            </a:pPr>
            <a:r>
              <a:rPr>
                <a:latin typeface="Arial"/>
                <a:ea typeface="Arial"/>
                <a:cs typeface="Arial"/>
                <a:sym typeface="Arial"/>
              </a:rPr>
              <a:t>Los contenidos de la misma tratan de aclarar a los estudiantes los objetivos que perseguimos.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9" name="Shape 2849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850" name="Shape 285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457200">
              <a:lnSpc>
                <a:spcPct val="95000"/>
              </a:lnSpc>
            </a:pPr>
            <a:r>
              <a:rPr>
                <a:latin typeface="Arial"/>
                <a:ea typeface="Arial"/>
                <a:cs typeface="Arial"/>
                <a:sym typeface="Arial"/>
              </a:rPr>
              <a:t>El título de esta diapositiva se modificará según el tipo de sesión que realicemos. Igualmente añadiremos el nombre de nuestra Biblioteca en el primer punto. </a:t>
            </a:r>
            <a:endParaRPr sz="900"/>
          </a:p>
          <a:p>
            <a:pPr defTabSz="457200">
              <a:lnSpc>
                <a:spcPct val="95000"/>
              </a:lnSpc>
            </a:pPr>
            <a:r>
              <a:rPr>
                <a:latin typeface="Arial"/>
                <a:ea typeface="Arial"/>
                <a:cs typeface="Arial"/>
                <a:sym typeface="Arial"/>
              </a:rPr>
              <a:t>Los contenidos de la misma tratan de aclarar a los estudiantes los objetivos que perseguimos.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/Relationships>
</file>

<file path=ppt/slideLayouts/_rels/slideLayout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1.xml"/></Relationships>
</file>

<file path=ppt/slideLayouts/_rels/slideLayout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Master" Target="../slideMasters/slideMaster1.xml"/></Relationships>
</file>

<file path=ppt/slideLayouts/_rels/slideLayout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1.xml"/></Relationships>
</file>

<file path=ppt/slideLayouts/_rels/slideLayout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1.xml"/></Relationships>
</file>

<file path=ppt/slideLayouts/_rels/slideLayout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/Relationships>
</file>

<file path=ppt/slideLayouts/_rels/slideLayout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1.xml"/></Relationships>
</file>

<file path=ppt/slideLayouts/_rels/slideLayout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Master" Target="../slideMasters/slideMaster1.xml"/></Relationships>
</file>

<file path=ppt/slideLayouts/_rels/slideLayout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1.xml"/></Relationships>
</file>

<file path=ppt/slideLayouts/_rels/slideLayout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1.xml"/></Relationships>
</file>

<file path=ppt/slideLayouts/_rels/slideLayout1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1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Master" Target="../slideMasters/slideMaster1.xml"/></Relationships>
</file>

<file path=ppt/slideLayouts/_rels/slideLayout1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Master" Target="../slideMasters/slideMaster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1.xml"/></Relationships>
</file>

<file path=ppt/slideLayouts/_rels/slideLayout1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1.xml"/></Relationships>
</file>

<file path=ppt/slideLayouts/_rels/slideLayout1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1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Master" Target="../slideMasters/slideMaster1.xml"/></Relationships>
</file>

<file path=ppt/slideLayouts/_rels/slideLayout1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Master" Target="../slideMasters/slideMaster1.xml"/></Relationships>
</file>

<file path=ppt/slideLayouts/_rels/slideLayout1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Master" Target="../slideMasters/slideMaster1.xml"/></Relationships>
</file>

<file path=ppt/slideLayouts/_rels/slideLayout1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Master" Target="../slideMasters/slideMaster1.xml"/></Relationships>
</file>

<file path=ppt/slideLayouts/_rels/slideLayout1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Master" Target="../slideMasters/slideMaster1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Master" Target="../slideMasters/slideMaster1.xml"/></Relationships>
</file>

<file path=ppt/slideLayouts/_rels/slideLayout1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Master" Target="../slideMasters/slideMaster1.xml"/></Relationships>
</file>

<file path=ppt/slideLayouts/_rels/slideLayout1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Master" Target="../slideMasters/slideMaster1.xml"/></Relationships>
</file>

<file path=ppt/slideLayouts/_rels/slideLayout1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Master" Target="../slideMasters/slideMaster1.xml"/></Relationships>
</file>

<file path=ppt/slideLayouts/_rels/slideLayout1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Master" Target="../slideMasters/slideMaster1.xml"/></Relationships>
</file>

<file path=ppt/slideLayouts/_rels/slideLayout1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Master" Target="../slideMasters/slideMaster1.xml"/></Relationships>
</file>

<file path=ppt/slideLayouts/_rels/slideLayout1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Master" Target="../slideMasters/slideMaster1.xml"/></Relationships>
</file>

<file path=ppt/slideLayouts/_rels/slideLayout1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Master" Target="../slideMasters/slideMaster1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Master" Target="../slideMasters/slideMaster1.xml"/></Relationships>
</file>

<file path=ppt/slideLayouts/_rels/slideLayout1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Master" Target="../slideMasters/slideMaster1.xml"/></Relationships>
</file>

<file path=ppt/slideLayouts/_rels/slideLayout1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Master" Target="../slideMasters/slideMaster1.xml"/></Relationships>
</file>

<file path=ppt/slideLayouts/_rels/slideLayout1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Master" Target="../slideMasters/slideMaster1.xml"/></Relationships>
</file>

<file path=ppt/slideLayouts/_rels/slideLayout1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Master" Target="../slideMasters/slideMaster1.xml"/></Relationships>
</file>

<file path=ppt/slideLayouts/_rels/slideLayout1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Master" Target="../slideMasters/slideMaster1.xml"/></Relationships>
</file>

<file path=ppt/slideLayouts/_rels/slideLayout1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Master" Target="../slideMasters/slideMaster1.xml"/></Relationships>
</file>

<file path=ppt/slideLayouts/_rels/slideLayout1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Master" Target="../slideMasters/slideMaster1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Master" Target="../slideMasters/slideMaster1.xml"/></Relationships>
</file>

<file path=ppt/slideLayouts/_rels/slideLayout1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Master" Target="../slideMasters/slideMaster1.xml"/></Relationships>
</file>

<file path=ppt/slideLayouts/_rels/slideLayout1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Master" Target="../slideMasters/slideMaster1.xml"/></Relationships>
</file>

<file path=ppt/slideLayouts/_rels/slideLayout1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Master" Target="../slideMasters/slideMaster1.xml"/></Relationships>
</file>

<file path=ppt/slideLayouts/_rels/slideLayout1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Master" Target="../slideMasters/slideMaster1.xml"/></Relationships>
</file>

<file path=ppt/slideLayouts/_rels/slideLayout2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Master" Target="../slideMasters/slideMaster1.xml"/></Relationships>
</file>

<file path=ppt/slideLayouts/_rels/slideLayout2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Master" Target="../slideMasters/slideMaster1.xml"/></Relationships>
</file>

<file path=ppt/slideLayouts/_rels/slideLayout2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Master" Target="../slideMasters/slideMaster1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Master" Target="../slideMasters/slideMaster1.xml"/></Relationships>
</file>

<file path=ppt/slideLayouts/_rels/slideLayout2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Master" Target="../slideMasters/slideMaster1.xml"/></Relationships>
</file>

<file path=ppt/slideLayouts/_rels/slideLayout2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Master" Target="../slideMasters/slideMaster1.xml"/></Relationships>
</file>

<file path=ppt/slideLayouts/_rels/slideLayout2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Master" Target="../slideMasters/slideMaster1.xml"/></Relationships>
</file>

<file path=ppt/slideLayouts/_rels/slideLayout2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Master" Target="../slideMasters/slideMaster1.xml"/></Relationships>
</file>

<file path=ppt/slideLayouts/_rels/slideLayout2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Master" Target="../slideMasters/slideMaster1.xml"/></Relationships>
</file>

<file path=ppt/slideLayouts/_rels/slideLayout2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Master" Target="../slideMasters/slideMaster1.xml"/></Relationships>
</file>

<file path=ppt/slideLayouts/_rels/slideLayout2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Master" Target="../slideMasters/slideMaster1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Master" Target="../slideMasters/slideMaster1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Master" Target="../slideMasters/slideMaster1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Master" Target="../slideMasters/slideMaster1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Master" Target="../slideMasters/slideMaster1.xml"/></Relationships>
</file>

<file path=ppt/slideLayouts/_rels/slideLayout2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Master" Target="../slideMasters/slideMaster1.xml"/></Relationships>
</file>

<file path=ppt/slideLayouts/_rels/slideLayout2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Master" Target="../slideMasters/slideMaster1.xml"/></Relationships>
</file>

<file path=ppt/slideLayouts/_rels/slideLayout2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1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Master" Target="../slideMasters/slideMaster1.xml"/></Relationships>
</file>

<file path=ppt/slideLayouts/_rels/slideLayout2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Master" Target="../slideMasters/slideMaster1.xml"/></Relationships>
</file>

<file path=ppt/slideLayouts/_rels/slideLayout2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Master" Target="../slideMasters/slideMaster1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/Relationships>
</file>

<file path=ppt/slideLayouts/_rels/slideLayout2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Master" Target="../slideMasters/slideMaster1.xml"/></Relationships>
</file>

<file path=ppt/slideLayouts/_rels/slideLayout2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Master" Target="../slideMasters/slideMaster1.xml"/></Relationships>
</file>

<file path=ppt/slideLayouts/_rels/slideLayout2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1.xml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1.xml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1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1.xml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1.xml"/></Relationships>
</file>

<file path=ppt/slideLayouts/_rels/slideLayout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8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lantilla-eduardo-08.png" descr="plantilla-eduardo-0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1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89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90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6" name="image30.png" descr="image3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967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968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6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6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977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78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EF632F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EF632F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EF632F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EF632F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EF632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97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6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87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04040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988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EF632F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EF632F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EF632F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EF632F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EF632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98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6" name="Rectángulo"/>
          <p:cNvSpPr/>
          <p:nvPr/>
        </p:nvSpPr>
        <p:spPr>
          <a:xfrm>
            <a:off x="1" y="0"/>
            <a:ext cx="9160604" cy="5143500"/>
          </a:xfrm>
          <a:prstGeom prst="rect">
            <a:avLst/>
          </a:prstGeom>
          <a:solidFill>
            <a:srgbClr val="387F14"/>
          </a:solidFill>
          <a:ln>
            <a:solidFill>
              <a:srgbClr val="4A7EBB"/>
            </a:solidFill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97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99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0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5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3B7F14"/>
                  </a:solidFill>
                </a:ln>
                <a:solidFill>
                  <a:srgbClr val="262626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3B7F14"/>
                  </a:solidFill>
                </a:ln>
                <a:solidFill>
                  <a:srgbClr val="262626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3B7F14"/>
                  </a:solidFill>
                </a:ln>
                <a:solidFill>
                  <a:srgbClr val="262626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3B7F14"/>
                  </a:solidFill>
                </a:ln>
                <a:solidFill>
                  <a:srgbClr val="262626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3B7F14"/>
                  </a:solidFill>
                </a:ln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00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9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3B7F14"/>
                  </a:solidFill>
                </a:ln>
                <a:solidFill>
                  <a:srgbClr val="FFFFFF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3B7F14"/>
                  </a:solidFill>
                </a:ln>
                <a:solidFill>
                  <a:srgbClr val="FFFFFF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3B7F14"/>
                  </a:solidFill>
                </a:ln>
                <a:solidFill>
                  <a:srgbClr val="FFFFFF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3B7F14"/>
                  </a:solidFill>
                </a:ln>
                <a:solidFill>
                  <a:srgbClr val="FFFFFF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3B7F14"/>
                  </a:solidFill>
                </a:ln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01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1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3B7F14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3B7F14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3B7F14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3B7F14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3B7F14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02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030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031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449025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449025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449025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449025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449025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03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262626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040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041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449025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449025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449025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449025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449025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04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050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053" name="Grupo"/>
          <p:cNvGrpSpPr/>
          <p:nvPr/>
        </p:nvGrpSpPr>
        <p:grpSpPr>
          <a:xfrm>
            <a:off x="332019" y="464855"/>
            <a:ext cx="8590982" cy="1153839"/>
            <a:chOff x="0" y="0"/>
            <a:chExt cx="8590981" cy="1153838"/>
          </a:xfrm>
        </p:grpSpPr>
        <p:sp>
          <p:nvSpPr>
            <p:cNvPr id="1051" name="Rectángulo redondeado"/>
            <p:cNvSpPr/>
            <p:nvPr/>
          </p:nvSpPr>
          <p:spPr>
            <a:xfrm>
              <a:off x="0" y="215825"/>
              <a:ext cx="8590982" cy="938014"/>
            </a:xfrm>
            <a:prstGeom prst="roundRect">
              <a:avLst>
                <a:gd name="adj" fmla="val 16667"/>
              </a:avLst>
            </a:prstGeom>
            <a:solidFill>
              <a:srgbClr val="387F1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262626"/>
                  </a:solidFill>
                  <a:latin typeface="DIN Alternate"/>
                  <a:ea typeface="DIN Alternate"/>
                  <a:cs typeface="DIN Alternate"/>
                  <a:sym typeface="DIN Alternate"/>
                </a:defRPr>
              </a:pPr>
              <a:endParaRPr/>
            </a:p>
          </p:txBody>
        </p:sp>
        <p:sp>
          <p:nvSpPr>
            <p:cNvPr id="1052" name="Triángulo"/>
            <p:cNvSpPr/>
            <p:nvPr/>
          </p:nvSpPr>
          <p:spPr>
            <a:xfrm>
              <a:off x="722141" y="0"/>
              <a:ext cx="315419" cy="249031"/>
            </a:xfrm>
            <a:prstGeom prst="triangle">
              <a:avLst/>
            </a:prstGeom>
            <a:solidFill>
              <a:srgbClr val="387F1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05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9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plantilla-eduardo-07.png" descr="plantilla-eduardo-0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1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99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00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0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9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1" name="image31.png" descr="image3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062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063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06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0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1" name="image32.png" descr="image3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072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073" name="Línea"/>
          <p:cNvSpPr/>
          <p:nvPr/>
        </p:nvSpPr>
        <p:spPr>
          <a:xfrm>
            <a:off x="332018" y="431650"/>
            <a:ext cx="7887149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07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1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1" name="image33.png" descr="image3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082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083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08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2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1" name="image34.png" descr="image3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092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093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09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3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1" name="image35.png" descr="image3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102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103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10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1" name="image31.png" descr="image3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112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113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11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1" name="image32.png" descr="image3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122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123" name="Línea"/>
          <p:cNvSpPr/>
          <p:nvPr/>
        </p:nvSpPr>
        <p:spPr>
          <a:xfrm>
            <a:off x="332018" y="431650"/>
            <a:ext cx="7915687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12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1" name="image33.png" descr="image3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132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133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13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1" name="image34.png" descr="image3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142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143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14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1" name="image35.png" descr="image3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152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153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15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0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plantilla-eduardo-09.png" descr="plantilla-eduardo-0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09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10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1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1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162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165" name="Grupo"/>
          <p:cNvGrpSpPr/>
          <p:nvPr/>
        </p:nvGrpSpPr>
        <p:grpSpPr>
          <a:xfrm>
            <a:off x="332019" y="464855"/>
            <a:ext cx="8590982" cy="1153839"/>
            <a:chOff x="0" y="0"/>
            <a:chExt cx="8590981" cy="1153838"/>
          </a:xfrm>
        </p:grpSpPr>
        <p:sp>
          <p:nvSpPr>
            <p:cNvPr id="1163" name="Rectángulo redondeado"/>
            <p:cNvSpPr/>
            <p:nvPr/>
          </p:nvSpPr>
          <p:spPr>
            <a:xfrm>
              <a:off x="0" y="215825"/>
              <a:ext cx="8590982" cy="938014"/>
            </a:xfrm>
            <a:prstGeom prst="roundRect">
              <a:avLst>
                <a:gd name="adj" fmla="val 16667"/>
              </a:avLst>
            </a:prstGeom>
            <a:solidFill>
              <a:srgbClr val="387F1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53AA03"/>
                  </a:solidFill>
                  <a:latin typeface="DIN Alternate"/>
                  <a:ea typeface="DIN Alternate"/>
                  <a:cs typeface="DIN Alternate"/>
                  <a:sym typeface="DIN Alternate"/>
                </a:defRPr>
              </a:pPr>
              <a:endParaRPr/>
            </a:p>
          </p:txBody>
        </p:sp>
        <p:sp>
          <p:nvSpPr>
            <p:cNvPr id="1164" name="Triángulo"/>
            <p:cNvSpPr/>
            <p:nvPr/>
          </p:nvSpPr>
          <p:spPr>
            <a:xfrm>
              <a:off x="722141" y="0"/>
              <a:ext cx="315419" cy="249031"/>
            </a:xfrm>
            <a:prstGeom prst="triangle">
              <a:avLst/>
            </a:prstGeom>
            <a:solidFill>
              <a:srgbClr val="387F1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53AA03"/>
                  </a:solidFill>
                </a:defRPr>
              </a:pPr>
              <a:endParaRPr/>
            </a:p>
          </p:txBody>
        </p:sp>
      </p:grpSp>
      <p:sp>
        <p:nvSpPr>
          <p:cNvPr id="116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4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3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174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175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449025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449025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449025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449025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449025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17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3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184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04040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185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449025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449025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449025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449025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449025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18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3" name="Rectángulo"/>
          <p:cNvSpPr/>
          <p:nvPr/>
        </p:nvSpPr>
        <p:spPr>
          <a:xfrm>
            <a:off x="1" y="0"/>
            <a:ext cx="9160604" cy="5143500"/>
          </a:xfrm>
          <a:prstGeom prst="rect">
            <a:avLst/>
          </a:prstGeom>
          <a:solidFill>
            <a:srgbClr val="808000"/>
          </a:solidFill>
          <a:ln>
            <a:solidFill>
              <a:srgbClr val="4A7EBB"/>
            </a:solidFill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94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19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2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808014"/>
                  </a:solidFill>
                </a:ln>
                <a:solidFill>
                  <a:srgbClr val="262626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808014"/>
                  </a:solidFill>
                </a:ln>
                <a:solidFill>
                  <a:srgbClr val="262626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808014"/>
                  </a:solidFill>
                </a:ln>
                <a:solidFill>
                  <a:srgbClr val="262626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808014"/>
                  </a:solidFill>
                </a:ln>
                <a:solidFill>
                  <a:srgbClr val="262626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808014"/>
                  </a:solidFill>
                </a:ln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20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0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0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808014"/>
                  </a:solidFill>
                </a:ln>
                <a:solidFill>
                  <a:srgbClr val="FFFFFF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808014"/>
                  </a:solidFill>
                </a:ln>
                <a:solidFill>
                  <a:srgbClr val="FFFFFF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808014"/>
                  </a:solidFill>
                </a:ln>
                <a:solidFill>
                  <a:srgbClr val="FFFFFF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808014"/>
                  </a:solidFill>
                </a:ln>
                <a:solidFill>
                  <a:srgbClr val="FFFFFF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808014"/>
                  </a:solidFill>
                </a:ln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21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808000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808000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808000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808000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808000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21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8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6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227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228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808000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808000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808000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808000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808000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22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6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262626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237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238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808000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808000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808000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808000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808000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23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6" name="image36.png" descr="image3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247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248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24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6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19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2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6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6" name="image37.png" descr="image3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257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258" name="Línea"/>
          <p:cNvSpPr/>
          <p:nvPr/>
        </p:nvSpPr>
        <p:spPr>
          <a:xfrm flipV="1">
            <a:off x="332019" y="430529"/>
            <a:ext cx="7832691" cy="1123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25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7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6" name="image38.png" descr="image3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267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268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26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8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6" name="image39.png" descr="image3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277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278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27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9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6" name="image40.png" descr="image4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287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288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28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5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6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297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300" name="Grupo"/>
          <p:cNvGrpSpPr/>
          <p:nvPr/>
        </p:nvGrpSpPr>
        <p:grpSpPr>
          <a:xfrm>
            <a:off x="332019" y="464855"/>
            <a:ext cx="8590982" cy="1153839"/>
            <a:chOff x="0" y="0"/>
            <a:chExt cx="8590981" cy="1153838"/>
          </a:xfrm>
        </p:grpSpPr>
        <p:sp>
          <p:nvSpPr>
            <p:cNvPr id="1298" name="Rectángulo redondeado"/>
            <p:cNvSpPr/>
            <p:nvPr/>
          </p:nvSpPr>
          <p:spPr>
            <a:xfrm>
              <a:off x="0" y="215825"/>
              <a:ext cx="8590982" cy="938014"/>
            </a:xfrm>
            <a:prstGeom prst="roundRect">
              <a:avLst>
                <a:gd name="adj" fmla="val 16667"/>
              </a:avLst>
            </a:prstGeom>
            <a:solidFill>
              <a:srgbClr val="808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262626"/>
                  </a:solidFill>
                  <a:latin typeface="DIN Alternate"/>
                  <a:ea typeface="DIN Alternate"/>
                  <a:cs typeface="DIN Alternate"/>
                  <a:sym typeface="DIN Alternate"/>
                </a:defRPr>
              </a:pPr>
              <a:endParaRPr/>
            </a:p>
          </p:txBody>
        </p:sp>
        <p:sp>
          <p:nvSpPr>
            <p:cNvPr id="1299" name="Triángulo"/>
            <p:cNvSpPr/>
            <p:nvPr/>
          </p:nvSpPr>
          <p:spPr>
            <a:xfrm>
              <a:off x="722141" y="0"/>
              <a:ext cx="315419" cy="249031"/>
            </a:xfrm>
            <a:prstGeom prst="triangle">
              <a:avLst/>
            </a:prstGeom>
            <a:solidFill>
              <a:srgbClr val="808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30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8" name="image36.png" descr="image3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309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310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31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8" name="image37.png" descr="image3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319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320" name="Línea"/>
          <p:cNvSpPr/>
          <p:nvPr/>
        </p:nvSpPr>
        <p:spPr>
          <a:xfrm flipV="1">
            <a:off x="332018" y="430529"/>
            <a:ext cx="7937091" cy="1123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32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8" name="image38.png" descr="image3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329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330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33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8" name="image39.png" descr="image3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339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340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34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8" name="image40.png" descr="image4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349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350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35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4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28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29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FFFFFF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FFFFFF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FFFFFF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FFFFFF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3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8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359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362" name="Grupo"/>
          <p:cNvGrpSpPr/>
          <p:nvPr/>
        </p:nvGrpSpPr>
        <p:grpSpPr>
          <a:xfrm>
            <a:off x="332019" y="464855"/>
            <a:ext cx="8590982" cy="1153839"/>
            <a:chOff x="0" y="0"/>
            <a:chExt cx="8590981" cy="1153838"/>
          </a:xfrm>
        </p:grpSpPr>
        <p:sp>
          <p:nvSpPr>
            <p:cNvPr id="1360" name="Rectángulo redondeado"/>
            <p:cNvSpPr/>
            <p:nvPr/>
          </p:nvSpPr>
          <p:spPr>
            <a:xfrm>
              <a:off x="0" y="215825"/>
              <a:ext cx="8590982" cy="938014"/>
            </a:xfrm>
            <a:prstGeom prst="roundRect">
              <a:avLst>
                <a:gd name="adj" fmla="val 16667"/>
              </a:avLst>
            </a:prstGeom>
            <a:solidFill>
              <a:srgbClr val="808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53AA03"/>
                  </a:solidFill>
                  <a:latin typeface="DIN Alternate"/>
                  <a:ea typeface="DIN Alternate"/>
                  <a:cs typeface="DIN Alternate"/>
                  <a:sym typeface="DIN Alternate"/>
                </a:defRPr>
              </a:pPr>
              <a:endParaRPr/>
            </a:p>
          </p:txBody>
        </p:sp>
        <p:sp>
          <p:nvSpPr>
            <p:cNvPr id="1361" name="Triángulo"/>
            <p:cNvSpPr/>
            <p:nvPr/>
          </p:nvSpPr>
          <p:spPr>
            <a:xfrm>
              <a:off x="722141" y="0"/>
              <a:ext cx="315419" cy="249031"/>
            </a:xfrm>
            <a:prstGeom prst="triangle">
              <a:avLst/>
            </a:prstGeom>
            <a:solidFill>
              <a:srgbClr val="808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53AA03"/>
                  </a:solidFill>
                </a:defRPr>
              </a:pPr>
              <a:endParaRPr/>
            </a:p>
          </p:txBody>
        </p:sp>
      </p:grpSp>
      <p:sp>
        <p:nvSpPr>
          <p:cNvPr id="136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0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0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371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372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808000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808000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808000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808000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808000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37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0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381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04040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382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808000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808000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808000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808000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808000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38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0" name="Rectángulo"/>
          <p:cNvSpPr/>
          <p:nvPr/>
        </p:nvSpPr>
        <p:spPr>
          <a:xfrm>
            <a:off x="-7660" y="0"/>
            <a:ext cx="9160604" cy="5143500"/>
          </a:xfrm>
          <a:prstGeom prst="rect">
            <a:avLst/>
          </a:prstGeom>
          <a:solidFill>
            <a:srgbClr val="B20B50"/>
          </a:solidFill>
          <a:ln>
            <a:solidFill>
              <a:srgbClr val="4A7EBB"/>
            </a:solidFill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91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39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9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B33650"/>
                  </a:solidFill>
                </a:ln>
                <a:solidFill>
                  <a:srgbClr val="262626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B33650"/>
                  </a:solidFill>
                </a:ln>
                <a:solidFill>
                  <a:srgbClr val="262626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B33650"/>
                  </a:solidFill>
                </a:ln>
                <a:solidFill>
                  <a:srgbClr val="262626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B33650"/>
                  </a:solidFill>
                </a:ln>
                <a:solidFill>
                  <a:srgbClr val="262626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B33650"/>
                  </a:solidFill>
                </a:ln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40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7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B33650"/>
                  </a:solidFill>
                </a:ln>
                <a:solidFill>
                  <a:srgbClr val="FFFFFF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B33650"/>
                  </a:solidFill>
                </a:ln>
                <a:solidFill>
                  <a:srgbClr val="FFFFFF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B33650"/>
                  </a:solidFill>
                </a:ln>
                <a:solidFill>
                  <a:srgbClr val="FFFFFF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B33650"/>
                  </a:solidFill>
                </a:ln>
                <a:solidFill>
                  <a:srgbClr val="FFFFFF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B33650"/>
                  </a:solidFill>
                </a:ln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40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5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B33650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B33650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B33650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B33650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B33650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41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6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424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425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B33650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B33650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B33650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B33650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B33650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42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262626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434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435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B33650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B33650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B33650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B33650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B33650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43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3" name="image41.png" descr="image4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444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445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44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7F7F7F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7F7F7F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7F7F7F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7F7F7F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7F7F7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3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0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3" name="image42.png" descr="image4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454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455" name="Línea"/>
          <p:cNvSpPr/>
          <p:nvPr/>
        </p:nvSpPr>
        <p:spPr>
          <a:xfrm>
            <a:off x="332018" y="431650"/>
            <a:ext cx="790855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45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1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3" name="image43.png" descr="image4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464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465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46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2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3" name="image44.png" descr="image4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474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475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47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3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3" name="image45.png" descr="image4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484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485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48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9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3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494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497" name="Grupo"/>
          <p:cNvGrpSpPr/>
          <p:nvPr/>
        </p:nvGrpSpPr>
        <p:grpSpPr>
          <a:xfrm>
            <a:off x="332019" y="464855"/>
            <a:ext cx="8590982" cy="1153839"/>
            <a:chOff x="0" y="0"/>
            <a:chExt cx="8590981" cy="1153838"/>
          </a:xfrm>
        </p:grpSpPr>
        <p:sp>
          <p:nvSpPr>
            <p:cNvPr id="1495" name="Rectángulo redondeado"/>
            <p:cNvSpPr/>
            <p:nvPr/>
          </p:nvSpPr>
          <p:spPr>
            <a:xfrm>
              <a:off x="0" y="215825"/>
              <a:ext cx="8590982" cy="938014"/>
            </a:xfrm>
            <a:prstGeom prst="roundRect">
              <a:avLst>
                <a:gd name="adj" fmla="val 16667"/>
              </a:avLst>
            </a:prstGeom>
            <a:solidFill>
              <a:srgbClr val="B20B5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262626"/>
                  </a:solidFill>
                  <a:latin typeface="DIN Alternate"/>
                  <a:ea typeface="DIN Alternate"/>
                  <a:cs typeface="DIN Alternate"/>
                  <a:sym typeface="DIN Alternate"/>
                </a:defRPr>
              </a:pPr>
              <a:endParaRPr/>
            </a:p>
          </p:txBody>
        </p:sp>
        <p:sp>
          <p:nvSpPr>
            <p:cNvPr id="1496" name="Triángulo"/>
            <p:cNvSpPr/>
            <p:nvPr/>
          </p:nvSpPr>
          <p:spPr>
            <a:xfrm>
              <a:off x="722141" y="0"/>
              <a:ext cx="315419" cy="249031"/>
            </a:xfrm>
            <a:prstGeom prst="triangle">
              <a:avLst/>
            </a:prstGeom>
            <a:solidFill>
              <a:srgbClr val="B20B5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49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5" name="image41.png" descr="image4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506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507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50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5" name="image42.png" descr="image4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516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517" name="Línea"/>
          <p:cNvSpPr/>
          <p:nvPr/>
        </p:nvSpPr>
        <p:spPr>
          <a:xfrm>
            <a:off x="332018" y="431650"/>
            <a:ext cx="7887149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51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5" name="image43.png" descr="image4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526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527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52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5" name="image44.png" descr="image4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536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537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53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5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546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1547" name="image45.png" descr="image4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54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000000"/>
                  </a:solidFill>
                </a:ln>
                <a:solidFill>
                  <a:srgbClr val="FFFFFF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000000"/>
                  </a:solidFill>
                </a:ln>
                <a:solidFill>
                  <a:srgbClr val="FFFFFF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000000"/>
                  </a:solidFill>
                </a:ln>
                <a:solidFill>
                  <a:srgbClr val="FFFFFF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000000"/>
                  </a:solidFill>
                </a:ln>
                <a:solidFill>
                  <a:srgbClr val="FFFFFF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000000"/>
                  </a:solidFill>
                </a:ln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4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5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556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59" name="Grupo"/>
          <p:cNvGrpSpPr/>
          <p:nvPr/>
        </p:nvGrpSpPr>
        <p:grpSpPr>
          <a:xfrm>
            <a:off x="332019" y="464855"/>
            <a:ext cx="8590982" cy="1153839"/>
            <a:chOff x="0" y="0"/>
            <a:chExt cx="8590981" cy="1153838"/>
          </a:xfrm>
        </p:grpSpPr>
        <p:sp>
          <p:nvSpPr>
            <p:cNvPr id="1557" name="Rectángulo redondeado"/>
            <p:cNvSpPr/>
            <p:nvPr/>
          </p:nvSpPr>
          <p:spPr>
            <a:xfrm>
              <a:off x="0" y="215825"/>
              <a:ext cx="8590982" cy="938014"/>
            </a:xfrm>
            <a:prstGeom prst="roundRect">
              <a:avLst>
                <a:gd name="adj" fmla="val 16667"/>
              </a:avLst>
            </a:prstGeom>
            <a:solidFill>
              <a:srgbClr val="B20B5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53AA03"/>
                  </a:solidFill>
                  <a:latin typeface="DIN Alternate"/>
                  <a:ea typeface="DIN Alternate"/>
                  <a:cs typeface="DIN Alternate"/>
                  <a:sym typeface="DIN Alternate"/>
                </a:defRPr>
              </a:pPr>
              <a:endParaRPr/>
            </a:p>
          </p:txBody>
        </p:sp>
        <p:sp>
          <p:nvSpPr>
            <p:cNvPr id="1558" name="Triángulo"/>
            <p:cNvSpPr/>
            <p:nvPr/>
          </p:nvSpPr>
          <p:spPr>
            <a:xfrm>
              <a:off x="722141" y="0"/>
              <a:ext cx="315419" cy="249031"/>
            </a:xfrm>
            <a:prstGeom prst="triangle">
              <a:avLst/>
            </a:prstGeom>
            <a:solidFill>
              <a:srgbClr val="B20B5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53AA03"/>
                  </a:solidFill>
                </a:defRPr>
              </a:pPr>
              <a:endParaRPr/>
            </a:p>
          </p:txBody>
        </p:sp>
      </p:grpSp>
      <p:sp>
        <p:nvSpPr>
          <p:cNvPr id="156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2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7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568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569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B33650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B33650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B33650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B33650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B33650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57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7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578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04040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579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B33650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B33650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B33650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B33650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B33650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58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" name="Rectángulo"/>
          <p:cNvSpPr/>
          <p:nvPr/>
        </p:nvSpPr>
        <p:spPr>
          <a:xfrm>
            <a:off x="1" y="8964"/>
            <a:ext cx="9160604" cy="5143501"/>
          </a:xfrm>
          <a:prstGeom prst="rect">
            <a:avLst/>
          </a:prstGeom>
          <a:solidFill>
            <a:srgbClr val="5A209D"/>
          </a:solidFill>
          <a:ln>
            <a:solidFill>
              <a:srgbClr val="4A7EBB"/>
            </a:solidFill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588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58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6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5B319D"/>
                  </a:solidFill>
                </a:ln>
                <a:solidFill>
                  <a:srgbClr val="262626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5B319D"/>
                  </a:solidFill>
                </a:ln>
                <a:solidFill>
                  <a:srgbClr val="262626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5B319D"/>
                  </a:solidFill>
                </a:ln>
                <a:solidFill>
                  <a:srgbClr val="262626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5B319D"/>
                  </a:solidFill>
                </a:ln>
                <a:solidFill>
                  <a:srgbClr val="262626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5B319D"/>
                  </a:solidFill>
                </a:ln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59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4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5B319D"/>
                  </a:solidFill>
                </a:ln>
                <a:solidFill>
                  <a:srgbClr val="FFFFFF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5B319D"/>
                  </a:solidFill>
                </a:ln>
                <a:solidFill>
                  <a:srgbClr val="FFFFFF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5B319D"/>
                  </a:solidFill>
                </a:ln>
                <a:solidFill>
                  <a:srgbClr val="FFFFFF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5B319D"/>
                  </a:solidFill>
                </a:ln>
                <a:solidFill>
                  <a:srgbClr val="FFFFFF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5B319D"/>
                  </a:solidFill>
                </a:ln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60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2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5B319D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5B319D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5B319D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5B319D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5B319D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61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6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0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621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22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7C42A8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7C42A8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7C42A8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7C42A8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7C42A8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62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0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262626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631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32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7030A0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7030A0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7030A0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7030A0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7030A0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63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0" name="image46.png" descr="image4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641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642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4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54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55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7F7F7F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7F7F7F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7F7F7F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7F7F7F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7F7F7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5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1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0" name="image47.png" descr="image4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651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652" name="Línea"/>
          <p:cNvSpPr/>
          <p:nvPr/>
        </p:nvSpPr>
        <p:spPr>
          <a:xfrm>
            <a:off x="332018" y="431650"/>
            <a:ext cx="790855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5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2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0" name="image48.png" descr="image4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661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662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6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3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0" name="image49.png" descr="image4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671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672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7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4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0" name="image50.png" descr="image5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681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682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8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0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0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691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694" name="Grupo"/>
          <p:cNvGrpSpPr/>
          <p:nvPr/>
        </p:nvGrpSpPr>
        <p:grpSpPr>
          <a:xfrm>
            <a:off x="332019" y="464855"/>
            <a:ext cx="8590982" cy="1153839"/>
            <a:chOff x="0" y="0"/>
            <a:chExt cx="8590981" cy="1153838"/>
          </a:xfrm>
        </p:grpSpPr>
        <p:sp>
          <p:nvSpPr>
            <p:cNvPr id="1692" name="Rectángulo redondeado"/>
            <p:cNvSpPr/>
            <p:nvPr/>
          </p:nvSpPr>
          <p:spPr>
            <a:xfrm>
              <a:off x="0" y="215825"/>
              <a:ext cx="8590982" cy="938014"/>
            </a:xfrm>
            <a:prstGeom prst="roundRect">
              <a:avLst>
                <a:gd name="adj" fmla="val 16667"/>
              </a:avLst>
            </a:prstGeom>
            <a:solidFill>
              <a:srgbClr val="5A209D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262626"/>
                  </a:solidFill>
                  <a:latin typeface="DIN Alternate"/>
                  <a:ea typeface="DIN Alternate"/>
                  <a:cs typeface="DIN Alternate"/>
                  <a:sym typeface="DIN Alternate"/>
                </a:defRPr>
              </a:pPr>
              <a:endParaRPr/>
            </a:p>
          </p:txBody>
        </p:sp>
        <p:sp>
          <p:nvSpPr>
            <p:cNvPr id="1693" name="Triángulo"/>
            <p:cNvSpPr/>
            <p:nvPr/>
          </p:nvSpPr>
          <p:spPr>
            <a:xfrm>
              <a:off x="722141" y="0"/>
              <a:ext cx="315419" cy="249031"/>
            </a:xfrm>
            <a:prstGeom prst="triangle">
              <a:avLst/>
            </a:prstGeom>
            <a:solidFill>
              <a:srgbClr val="5A209D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69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2" name="image46.png" descr="image4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703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704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0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2" name="image47.png" descr="image4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713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714" name="Línea"/>
          <p:cNvSpPr/>
          <p:nvPr/>
        </p:nvSpPr>
        <p:spPr>
          <a:xfrm>
            <a:off x="332019" y="431650"/>
            <a:ext cx="7832691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1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2" name="image48.png" descr="image4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723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724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2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2" name="image49.png" descr="image4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733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734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3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2" name="image50.png" descr="image5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743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744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4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  <a:lvl2pPr>
              <a:defRPr>
                <a:solidFill>
                  <a:srgbClr val="7F7F7F"/>
                </a:solidFill>
              </a:defRPr>
            </a:lvl2pPr>
            <a:lvl3pPr>
              <a:defRPr>
                <a:solidFill>
                  <a:srgbClr val="7F7F7F"/>
                </a:solidFill>
              </a:defRPr>
            </a:lvl3pPr>
            <a:lvl4pPr>
              <a:defRPr>
                <a:solidFill>
                  <a:srgbClr val="7F7F7F"/>
                </a:solidFill>
              </a:defRPr>
            </a:lvl4pPr>
            <a:lvl5pPr>
              <a:defRPr>
                <a:solidFill>
                  <a:srgbClr val="7F7F7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64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2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753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756" name="Grupo"/>
          <p:cNvGrpSpPr/>
          <p:nvPr/>
        </p:nvGrpSpPr>
        <p:grpSpPr>
          <a:xfrm>
            <a:off x="332019" y="464855"/>
            <a:ext cx="8590982" cy="1153839"/>
            <a:chOff x="0" y="0"/>
            <a:chExt cx="8590981" cy="1153838"/>
          </a:xfrm>
        </p:grpSpPr>
        <p:sp>
          <p:nvSpPr>
            <p:cNvPr id="1754" name="Rectángulo redondeado"/>
            <p:cNvSpPr/>
            <p:nvPr/>
          </p:nvSpPr>
          <p:spPr>
            <a:xfrm>
              <a:off x="0" y="215825"/>
              <a:ext cx="8590982" cy="938014"/>
            </a:xfrm>
            <a:prstGeom prst="roundRect">
              <a:avLst>
                <a:gd name="adj" fmla="val 16667"/>
              </a:avLst>
            </a:prstGeom>
            <a:solidFill>
              <a:srgbClr val="5A209D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262626"/>
                  </a:solidFill>
                  <a:latin typeface="DIN Alternate"/>
                  <a:ea typeface="DIN Alternate"/>
                  <a:cs typeface="DIN Alternate"/>
                  <a:sym typeface="DIN Alternate"/>
                </a:defRPr>
              </a:pPr>
              <a:endParaRPr/>
            </a:p>
          </p:txBody>
        </p:sp>
        <p:sp>
          <p:nvSpPr>
            <p:cNvPr id="1755" name="Triángulo"/>
            <p:cNvSpPr/>
            <p:nvPr/>
          </p:nvSpPr>
          <p:spPr>
            <a:xfrm>
              <a:off x="722141" y="0"/>
              <a:ext cx="315419" cy="249031"/>
            </a:xfrm>
            <a:prstGeom prst="triangle">
              <a:avLst/>
            </a:prstGeom>
            <a:solidFill>
              <a:srgbClr val="7C42A8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75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8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4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765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66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7030A0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7030A0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7030A0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7030A0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7030A0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76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4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75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04040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776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7030A0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7030A0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7030A0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7030A0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7030A0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77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7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4" name="Rectángulo"/>
          <p:cNvSpPr/>
          <p:nvPr/>
        </p:nvSpPr>
        <p:spPr>
          <a:xfrm>
            <a:off x="1" y="0"/>
            <a:ext cx="9160604" cy="5143500"/>
          </a:xfrm>
          <a:prstGeom prst="rect">
            <a:avLst/>
          </a:prstGeom>
          <a:solidFill>
            <a:srgbClr val="C25E64"/>
          </a:solidFill>
          <a:ln>
            <a:solidFill>
              <a:srgbClr val="4A7EBB"/>
            </a:solidFill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85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78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3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C25E64"/>
                  </a:solidFill>
                </a:ln>
                <a:solidFill>
                  <a:srgbClr val="262626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C25E64"/>
                  </a:solidFill>
                </a:ln>
                <a:solidFill>
                  <a:srgbClr val="262626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C25E64"/>
                  </a:solidFill>
                </a:ln>
                <a:solidFill>
                  <a:srgbClr val="262626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C25E64"/>
                  </a:solidFill>
                </a:ln>
                <a:solidFill>
                  <a:srgbClr val="262626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C25E64"/>
                  </a:solidFill>
                </a:ln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79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1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C25E64"/>
                  </a:solidFill>
                </a:ln>
                <a:solidFill>
                  <a:srgbClr val="FFFFFF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C25E64"/>
                  </a:solidFill>
                </a:ln>
                <a:solidFill>
                  <a:srgbClr val="FFFFFF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C25E64"/>
                  </a:solidFill>
                </a:ln>
                <a:solidFill>
                  <a:srgbClr val="FFFFFF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C25E64"/>
                  </a:solidFill>
                </a:ln>
                <a:solidFill>
                  <a:srgbClr val="FFFFFF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C25E64"/>
                  </a:solidFill>
                </a:ln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80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8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9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C25E64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C25E64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C25E64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C25E64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C25E64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81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4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7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818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19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C25E64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C25E64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C25E64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C25E64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C25E64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82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7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262626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828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29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C25E64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C25E64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C25E64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C25E64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C25E64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83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7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7" name="image51.png" descr="image5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838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839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4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plantilla-eduardo-05.png" descr="plantilla-eduardo-0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73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  <a:lvl2pPr>
              <a:defRPr>
                <a:solidFill>
                  <a:srgbClr val="7F7F7F"/>
                </a:solidFill>
              </a:defRPr>
            </a:lvl2pPr>
            <a:lvl3pPr>
              <a:defRPr>
                <a:solidFill>
                  <a:srgbClr val="7F7F7F"/>
                </a:solidFill>
              </a:defRPr>
            </a:lvl3pPr>
            <a:lvl4pPr>
              <a:defRPr>
                <a:solidFill>
                  <a:srgbClr val="7F7F7F"/>
                </a:solidFill>
              </a:defRPr>
            </a:lvl4pPr>
            <a:lvl5pPr>
              <a:defRPr>
                <a:solidFill>
                  <a:srgbClr val="7F7F7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74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1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7" name="image52.png" descr="image5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848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849" name="Línea"/>
          <p:cNvSpPr/>
          <p:nvPr/>
        </p:nvSpPr>
        <p:spPr>
          <a:xfrm>
            <a:off x="332018" y="431650"/>
            <a:ext cx="7922822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5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2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7" name="image53.png" descr="image5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858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859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6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3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7" name="image54.png" descr="image5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868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869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7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4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7" name="image55.png" descr="image5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878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879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8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0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7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888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891" name="Grupo"/>
          <p:cNvGrpSpPr/>
          <p:nvPr/>
        </p:nvGrpSpPr>
        <p:grpSpPr>
          <a:xfrm>
            <a:off x="332019" y="464855"/>
            <a:ext cx="8590982" cy="1153839"/>
            <a:chOff x="0" y="0"/>
            <a:chExt cx="8590981" cy="1153838"/>
          </a:xfrm>
        </p:grpSpPr>
        <p:sp>
          <p:nvSpPr>
            <p:cNvPr id="1889" name="Rectángulo redondeado"/>
            <p:cNvSpPr/>
            <p:nvPr/>
          </p:nvSpPr>
          <p:spPr>
            <a:xfrm>
              <a:off x="0" y="215825"/>
              <a:ext cx="8590982" cy="938014"/>
            </a:xfrm>
            <a:prstGeom prst="roundRect">
              <a:avLst>
                <a:gd name="adj" fmla="val 16667"/>
              </a:avLst>
            </a:prstGeom>
            <a:solidFill>
              <a:srgbClr val="C25E6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262626"/>
                  </a:solidFill>
                  <a:latin typeface="DIN Alternate"/>
                  <a:ea typeface="DIN Alternate"/>
                  <a:cs typeface="DIN Alternate"/>
                  <a:sym typeface="DIN Alternate"/>
                </a:defRPr>
              </a:pPr>
              <a:endParaRPr/>
            </a:p>
          </p:txBody>
        </p:sp>
        <p:sp>
          <p:nvSpPr>
            <p:cNvPr id="1890" name="Triángulo"/>
            <p:cNvSpPr/>
            <p:nvPr/>
          </p:nvSpPr>
          <p:spPr>
            <a:xfrm>
              <a:off x="722141" y="0"/>
              <a:ext cx="315419" cy="249031"/>
            </a:xfrm>
            <a:prstGeom prst="triangle">
              <a:avLst/>
            </a:prstGeom>
            <a:solidFill>
              <a:srgbClr val="C25E6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89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9" name="image51.png" descr="image5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900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901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0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9" name="image52.png" descr="image5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910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911" name="Línea"/>
          <p:cNvSpPr/>
          <p:nvPr/>
        </p:nvSpPr>
        <p:spPr>
          <a:xfrm>
            <a:off x="332019" y="431650"/>
            <a:ext cx="7894281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1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9" name="image53.png" descr="image5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920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921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2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9" name="image54.png" descr="image5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930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931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3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9" name="image55.png" descr="image5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940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941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4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8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plantilla-eduardo-06.png" descr="plantilla-eduardo-0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  <a:lvl2pPr>
              <a:defRPr>
                <a:solidFill>
                  <a:srgbClr val="7F7F7F"/>
                </a:solidFill>
              </a:defRPr>
            </a:lvl2pPr>
            <a:lvl3pPr>
              <a:defRPr>
                <a:solidFill>
                  <a:srgbClr val="7F7F7F"/>
                </a:solidFill>
              </a:defRPr>
            </a:lvl3pPr>
            <a:lvl4pPr>
              <a:defRPr>
                <a:solidFill>
                  <a:srgbClr val="7F7F7F"/>
                </a:solidFill>
              </a:defRPr>
            </a:lvl4pPr>
            <a:lvl5pPr>
              <a:defRPr>
                <a:solidFill>
                  <a:srgbClr val="7F7F7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84" name="Línea"/>
          <p:cNvSpPr/>
          <p:nvPr/>
        </p:nvSpPr>
        <p:spPr>
          <a:xfrm>
            <a:off x="332019" y="431650"/>
            <a:ext cx="7832691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9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950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953" name="Grupo"/>
          <p:cNvGrpSpPr/>
          <p:nvPr/>
        </p:nvGrpSpPr>
        <p:grpSpPr>
          <a:xfrm>
            <a:off x="332019" y="464855"/>
            <a:ext cx="8590982" cy="1153839"/>
            <a:chOff x="0" y="0"/>
            <a:chExt cx="8590981" cy="1153838"/>
          </a:xfrm>
        </p:grpSpPr>
        <p:sp>
          <p:nvSpPr>
            <p:cNvPr id="1951" name="Rectángulo redondeado"/>
            <p:cNvSpPr/>
            <p:nvPr/>
          </p:nvSpPr>
          <p:spPr>
            <a:xfrm>
              <a:off x="0" y="215825"/>
              <a:ext cx="8590982" cy="938014"/>
            </a:xfrm>
            <a:prstGeom prst="roundRect">
              <a:avLst>
                <a:gd name="adj" fmla="val 16667"/>
              </a:avLst>
            </a:prstGeom>
            <a:solidFill>
              <a:srgbClr val="C25E6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262626"/>
                  </a:solidFill>
                  <a:latin typeface="DIN Alternate"/>
                  <a:ea typeface="DIN Alternate"/>
                  <a:cs typeface="DIN Alternate"/>
                  <a:sym typeface="DIN Alternate"/>
                </a:defRPr>
              </a:pPr>
              <a:endParaRPr/>
            </a:p>
          </p:txBody>
        </p:sp>
        <p:sp>
          <p:nvSpPr>
            <p:cNvPr id="1952" name="Triángulo"/>
            <p:cNvSpPr/>
            <p:nvPr/>
          </p:nvSpPr>
          <p:spPr>
            <a:xfrm>
              <a:off x="722141" y="0"/>
              <a:ext cx="315419" cy="249031"/>
            </a:xfrm>
            <a:prstGeom prst="triangle">
              <a:avLst/>
            </a:prstGeom>
            <a:solidFill>
              <a:srgbClr val="C25E6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95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6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1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962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63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C25E64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C25E64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C25E64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C25E64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C25E64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96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1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72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04040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973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C25E64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C25E64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C25E64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C25E64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C25E64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97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9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1" name="Rectángulo"/>
          <p:cNvSpPr/>
          <p:nvPr/>
        </p:nvSpPr>
        <p:spPr>
          <a:xfrm>
            <a:off x="1" y="0"/>
            <a:ext cx="9160604" cy="5143500"/>
          </a:xfrm>
          <a:prstGeom prst="rect">
            <a:avLst/>
          </a:prstGeom>
          <a:solidFill>
            <a:srgbClr val="AB6419"/>
          </a:solidFill>
          <a:ln>
            <a:solidFill>
              <a:srgbClr val="4A7EBB"/>
            </a:solidFill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982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98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5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0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AB641F"/>
                  </a:solidFill>
                </a:ln>
                <a:solidFill>
                  <a:srgbClr val="262626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AB641F"/>
                  </a:solidFill>
                </a:ln>
                <a:solidFill>
                  <a:srgbClr val="262626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AB641F"/>
                  </a:solidFill>
                </a:ln>
                <a:solidFill>
                  <a:srgbClr val="262626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AB641F"/>
                  </a:solidFill>
                </a:ln>
                <a:solidFill>
                  <a:srgbClr val="262626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AB641F"/>
                  </a:solidFill>
                </a:ln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99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8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AB641F"/>
                  </a:solidFill>
                </a:ln>
                <a:solidFill>
                  <a:srgbClr val="FFFFFF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AB641F"/>
                  </a:solidFill>
                </a:ln>
                <a:solidFill>
                  <a:srgbClr val="FFFFFF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AB641F"/>
                  </a:solidFill>
                </a:ln>
                <a:solidFill>
                  <a:srgbClr val="FFFFFF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AB641F"/>
                  </a:solidFill>
                </a:ln>
                <a:solidFill>
                  <a:srgbClr val="FFFFFF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AB641F"/>
                  </a:solidFill>
                </a:ln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99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0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6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AB6419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AB6419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AB6419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AB6419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AB6419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00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8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4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2015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16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AB6419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AB6419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AB6419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AB6419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AB6419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01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4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262626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2025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26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AB6419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AB6419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AB6419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AB6419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AB6419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02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9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4" name="image56.png" descr="image5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035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036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3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" name="plantilla-eduardo-08.png" descr="plantilla-eduardo-0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93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  <a:lvl2pPr>
              <a:defRPr>
                <a:solidFill>
                  <a:srgbClr val="7F7F7F"/>
                </a:solidFill>
              </a:defRPr>
            </a:lvl2pPr>
            <a:lvl3pPr>
              <a:defRPr>
                <a:solidFill>
                  <a:srgbClr val="7F7F7F"/>
                </a:solidFill>
              </a:defRPr>
            </a:lvl3pPr>
            <a:lvl4pPr>
              <a:defRPr>
                <a:solidFill>
                  <a:srgbClr val="7F7F7F"/>
                </a:solidFill>
              </a:defRPr>
            </a:lvl4pPr>
            <a:lvl5pPr>
              <a:defRPr>
                <a:solidFill>
                  <a:srgbClr val="7F7F7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94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1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4" name="image57.png" descr="image5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045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046" name="Línea"/>
          <p:cNvSpPr/>
          <p:nvPr/>
        </p:nvSpPr>
        <p:spPr>
          <a:xfrm flipV="1">
            <a:off x="332018" y="430529"/>
            <a:ext cx="7887149" cy="1123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4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2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image58.png" descr="image5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055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056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5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3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4" name="image59.png" descr="image5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065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066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6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4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4" name="image60.png" descr="image6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075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076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7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0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4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085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2088" name="Grupo"/>
          <p:cNvGrpSpPr/>
          <p:nvPr/>
        </p:nvGrpSpPr>
        <p:grpSpPr>
          <a:xfrm>
            <a:off x="332019" y="464855"/>
            <a:ext cx="8590982" cy="1153839"/>
            <a:chOff x="0" y="0"/>
            <a:chExt cx="8590981" cy="1153838"/>
          </a:xfrm>
        </p:grpSpPr>
        <p:sp>
          <p:nvSpPr>
            <p:cNvPr id="2086" name="Rectángulo redondeado"/>
            <p:cNvSpPr/>
            <p:nvPr/>
          </p:nvSpPr>
          <p:spPr>
            <a:xfrm>
              <a:off x="0" y="215825"/>
              <a:ext cx="8590982" cy="938014"/>
            </a:xfrm>
            <a:prstGeom prst="roundRect">
              <a:avLst>
                <a:gd name="adj" fmla="val 16667"/>
              </a:avLst>
            </a:prstGeom>
            <a:solidFill>
              <a:srgbClr val="AB641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262626"/>
                  </a:solidFill>
                  <a:latin typeface="DIN Alternate"/>
                  <a:ea typeface="DIN Alternate"/>
                  <a:cs typeface="DIN Alternate"/>
                  <a:sym typeface="DIN Alternate"/>
                </a:defRPr>
              </a:pPr>
              <a:endParaRPr/>
            </a:p>
          </p:txBody>
        </p:sp>
        <p:sp>
          <p:nvSpPr>
            <p:cNvPr id="2087" name="Triángulo"/>
            <p:cNvSpPr/>
            <p:nvPr/>
          </p:nvSpPr>
          <p:spPr>
            <a:xfrm>
              <a:off x="722141" y="0"/>
              <a:ext cx="315419" cy="249031"/>
            </a:xfrm>
            <a:prstGeom prst="triangle">
              <a:avLst/>
            </a:prstGeom>
            <a:solidFill>
              <a:srgbClr val="AB641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208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6" name="image56.png" descr="image5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097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098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9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6" name="image57.png" descr="image5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107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108" name="Línea"/>
          <p:cNvSpPr/>
          <p:nvPr/>
        </p:nvSpPr>
        <p:spPr>
          <a:xfrm>
            <a:off x="332018" y="431650"/>
            <a:ext cx="7887149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0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6" name="image58.png" descr="image5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117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118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1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6" name="image59.png" descr="image5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127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128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2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36" name="image60.png" descr="image6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137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138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3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" name="plantilla-eduardo-07.png" descr="plantilla-eduardo-0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03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  <a:lvl2pPr>
              <a:defRPr>
                <a:solidFill>
                  <a:srgbClr val="7F7F7F"/>
                </a:solidFill>
              </a:defRPr>
            </a:lvl2pPr>
            <a:lvl3pPr>
              <a:defRPr>
                <a:solidFill>
                  <a:srgbClr val="7F7F7F"/>
                </a:solidFill>
              </a:defRPr>
            </a:lvl3pPr>
            <a:lvl4pPr>
              <a:defRPr>
                <a:solidFill>
                  <a:srgbClr val="7F7F7F"/>
                </a:solidFill>
              </a:defRPr>
            </a:lvl4pPr>
            <a:lvl5pPr>
              <a:defRPr>
                <a:solidFill>
                  <a:srgbClr val="7F7F7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04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6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147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2150" name="Grupo"/>
          <p:cNvGrpSpPr/>
          <p:nvPr/>
        </p:nvGrpSpPr>
        <p:grpSpPr>
          <a:xfrm>
            <a:off x="332019" y="464855"/>
            <a:ext cx="8590982" cy="1153839"/>
            <a:chOff x="0" y="0"/>
            <a:chExt cx="8590981" cy="1153838"/>
          </a:xfrm>
        </p:grpSpPr>
        <p:sp>
          <p:nvSpPr>
            <p:cNvPr id="2148" name="Rectángulo redondeado"/>
            <p:cNvSpPr/>
            <p:nvPr/>
          </p:nvSpPr>
          <p:spPr>
            <a:xfrm>
              <a:off x="0" y="215825"/>
              <a:ext cx="8590982" cy="938014"/>
            </a:xfrm>
            <a:prstGeom prst="roundRect">
              <a:avLst>
                <a:gd name="adj" fmla="val 16667"/>
              </a:avLst>
            </a:prstGeom>
            <a:solidFill>
              <a:srgbClr val="AB641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262626"/>
                  </a:solidFill>
                  <a:latin typeface="DIN Alternate"/>
                  <a:ea typeface="DIN Alternate"/>
                  <a:cs typeface="DIN Alternate"/>
                  <a:sym typeface="DIN Alternate"/>
                </a:defRPr>
              </a:pPr>
              <a:endParaRPr/>
            </a:p>
          </p:txBody>
        </p:sp>
        <p:sp>
          <p:nvSpPr>
            <p:cNvPr id="2149" name="Triángulo"/>
            <p:cNvSpPr/>
            <p:nvPr/>
          </p:nvSpPr>
          <p:spPr>
            <a:xfrm>
              <a:off x="722141" y="0"/>
              <a:ext cx="315419" cy="249031"/>
            </a:xfrm>
            <a:prstGeom prst="triangle">
              <a:avLst/>
            </a:prstGeom>
            <a:solidFill>
              <a:srgbClr val="AB641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215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0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2159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60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AB6419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AB6419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AB6419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AB6419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AB6419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16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8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69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04040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2170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AB6419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AB6419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AB6419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AB6419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AB6419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17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8" name="Rectángulo"/>
          <p:cNvSpPr/>
          <p:nvPr/>
        </p:nvSpPr>
        <p:spPr>
          <a:xfrm>
            <a:off x="1" y="0"/>
            <a:ext cx="9160604" cy="5143500"/>
          </a:xfrm>
          <a:prstGeom prst="rect">
            <a:avLst/>
          </a:prstGeom>
          <a:solidFill>
            <a:srgbClr val="F9C032"/>
          </a:solidFill>
          <a:ln>
            <a:solidFill>
              <a:srgbClr val="4A7EBB"/>
            </a:solidFill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179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595959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595959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595959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595959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595959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18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6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7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F9C032"/>
                  </a:solidFill>
                </a:ln>
                <a:solidFill>
                  <a:srgbClr val="262626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F9C032"/>
                  </a:solidFill>
                </a:ln>
                <a:solidFill>
                  <a:srgbClr val="262626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F9C032"/>
                  </a:solidFill>
                </a:ln>
                <a:solidFill>
                  <a:srgbClr val="262626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F9C032"/>
                  </a:solidFill>
                </a:ln>
                <a:solidFill>
                  <a:srgbClr val="262626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F9C032"/>
                  </a:solidFill>
                </a:ln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18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5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5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F9C032"/>
                  </a:solidFill>
                </a:ln>
                <a:solidFill>
                  <a:srgbClr val="FFFFFF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F9C032"/>
                  </a:solidFill>
                </a:ln>
                <a:solidFill>
                  <a:srgbClr val="FFFFFF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F9C032"/>
                  </a:solidFill>
                </a:ln>
                <a:solidFill>
                  <a:srgbClr val="FFFFFF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F9C032"/>
                  </a:solidFill>
                </a:ln>
                <a:solidFill>
                  <a:srgbClr val="FFFFFF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F9C032"/>
                  </a:solidFill>
                </a:ln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19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5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3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2204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05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FFCC34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FFCC34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FFCC34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FFCC34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FFCC34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20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4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3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2214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15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FFCC34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FFCC34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FFCC34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FFCC34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FFCC34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21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23" name="image61.png" descr="image6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224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225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2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1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33" name="image62.png" descr="image6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234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235" name="Línea"/>
          <p:cNvSpPr/>
          <p:nvPr/>
        </p:nvSpPr>
        <p:spPr>
          <a:xfrm>
            <a:off x="332019" y="431650"/>
            <a:ext cx="7832691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3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" name="plantilla-eduardo-09.png" descr="plantilla-eduardo-0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13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  <a:lvl2pPr>
              <a:defRPr>
                <a:solidFill>
                  <a:srgbClr val="7F7F7F"/>
                </a:solidFill>
              </a:defRPr>
            </a:lvl2pPr>
            <a:lvl3pPr>
              <a:defRPr>
                <a:solidFill>
                  <a:srgbClr val="7F7F7F"/>
                </a:solidFill>
              </a:defRPr>
            </a:lvl3pPr>
            <a:lvl4pPr>
              <a:defRPr>
                <a:solidFill>
                  <a:srgbClr val="7F7F7F"/>
                </a:solidFill>
              </a:defRPr>
            </a:lvl4pPr>
            <a:lvl5pPr>
              <a:defRPr>
                <a:solidFill>
                  <a:srgbClr val="7F7F7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14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2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3" name="image63.png" descr="image6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244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245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4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3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" name="image64.png" descr="image6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254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255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5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4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3" name="image65.png" descr="image6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264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265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6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0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274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2277" name="Grupo"/>
          <p:cNvGrpSpPr/>
          <p:nvPr/>
        </p:nvGrpSpPr>
        <p:grpSpPr>
          <a:xfrm>
            <a:off x="332019" y="464855"/>
            <a:ext cx="8590982" cy="1153839"/>
            <a:chOff x="0" y="0"/>
            <a:chExt cx="8590981" cy="1153838"/>
          </a:xfrm>
        </p:grpSpPr>
        <p:sp>
          <p:nvSpPr>
            <p:cNvPr id="2275" name="Rectángulo redondeado"/>
            <p:cNvSpPr/>
            <p:nvPr/>
          </p:nvSpPr>
          <p:spPr>
            <a:xfrm>
              <a:off x="0" y="215825"/>
              <a:ext cx="8590982" cy="938014"/>
            </a:xfrm>
            <a:prstGeom prst="roundRect">
              <a:avLst>
                <a:gd name="adj" fmla="val 16667"/>
              </a:avLst>
            </a:prstGeom>
            <a:solidFill>
              <a:srgbClr val="F9C03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262626"/>
                  </a:solidFill>
                  <a:latin typeface="DIN Alternate"/>
                  <a:ea typeface="DIN Alternate"/>
                  <a:cs typeface="DIN Alternate"/>
                  <a:sym typeface="DIN Alternate"/>
                </a:defRPr>
              </a:pPr>
              <a:endParaRPr/>
            </a:p>
          </p:txBody>
        </p:sp>
        <p:sp>
          <p:nvSpPr>
            <p:cNvPr id="2276" name="Triángulo"/>
            <p:cNvSpPr/>
            <p:nvPr/>
          </p:nvSpPr>
          <p:spPr>
            <a:xfrm>
              <a:off x="722141" y="0"/>
              <a:ext cx="315419" cy="249031"/>
            </a:xfrm>
            <a:prstGeom prst="triangle">
              <a:avLst/>
            </a:prstGeom>
            <a:solidFill>
              <a:srgbClr val="F9C03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227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5" name="image66.png" descr="image6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73982"/>
            <a:ext cx="9144000" cy="1352751"/>
          </a:xfrm>
          <a:prstGeom prst="rect">
            <a:avLst/>
          </a:prstGeom>
          <a:ln w="12700">
            <a:miter lim="400000"/>
          </a:ln>
        </p:spPr>
      </p:pic>
      <p:sp>
        <p:nvSpPr>
          <p:cNvPr id="2286" name="Texto del título"/>
          <p:cNvSpPr txBox="1">
            <a:spLocks noGrp="1"/>
          </p:cNvSpPr>
          <p:nvPr>
            <p:ph type="title"/>
          </p:nvPr>
        </p:nvSpPr>
        <p:spPr>
          <a:xfrm>
            <a:off x="722312" y="3305176"/>
            <a:ext cx="7772401" cy="1021557"/>
          </a:xfrm>
          <a:prstGeom prst="rect">
            <a:avLst/>
          </a:prstGeom>
        </p:spPr>
        <p:txBody>
          <a:bodyPr anchor="t"/>
          <a:lstStyle>
            <a:lvl1pPr>
              <a:defRPr sz="3000" b="1" cap="all"/>
            </a:lvl1pPr>
          </a:lstStyle>
          <a:p>
            <a:r>
              <a:t>Texto del título</a:t>
            </a:r>
          </a:p>
        </p:txBody>
      </p:sp>
      <p:sp>
        <p:nvSpPr>
          <p:cNvPr id="2287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722312" y="2180034"/>
            <a:ext cx="7772401" cy="1125141"/>
          </a:xfrm>
          <a:prstGeom prst="rect">
            <a:avLst/>
          </a:prstGeom>
        </p:spPr>
        <p:txBody>
          <a:bodyPr anchor="b"/>
          <a:lstStyle>
            <a:lvl1pPr>
              <a:spcBef>
                <a:spcPts val="300"/>
              </a:spcBef>
              <a:defRPr sz="1500">
                <a:solidFill>
                  <a:srgbClr val="888888"/>
                </a:solidFill>
              </a:defRPr>
            </a:lvl1pPr>
            <a:lvl2pPr marL="0" indent="342900">
              <a:spcBef>
                <a:spcPts val="300"/>
              </a:spcBef>
              <a:buSzTx/>
              <a:buNone/>
              <a:defRPr sz="1500">
                <a:solidFill>
                  <a:srgbClr val="888888"/>
                </a:solidFill>
              </a:defRPr>
            </a:lvl2pPr>
            <a:lvl3pPr marL="0" indent="685800">
              <a:spcBef>
                <a:spcPts val="300"/>
              </a:spcBef>
              <a:buSzTx/>
              <a:buNone/>
              <a:defRPr sz="1500">
                <a:solidFill>
                  <a:srgbClr val="888888"/>
                </a:solidFill>
              </a:defRPr>
            </a:lvl3pPr>
            <a:lvl4pPr marL="0" indent="1028700">
              <a:spcBef>
                <a:spcPts val="300"/>
              </a:spcBef>
              <a:buSzTx/>
              <a:buNone/>
              <a:defRPr sz="1500">
                <a:solidFill>
                  <a:srgbClr val="888888"/>
                </a:solidFill>
              </a:defRPr>
            </a:lvl4pPr>
            <a:lvl5pPr marL="0" indent="1371600">
              <a:spcBef>
                <a:spcPts val="300"/>
              </a:spcBef>
              <a:buSzTx/>
              <a:buNone/>
              <a:defRPr sz="1500">
                <a:solidFill>
                  <a:srgbClr val="888888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288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6553200" y="4767262"/>
            <a:ext cx="335866" cy="370841"/>
          </a:xfrm>
          <a:prstGeom prst="rect">
            <a:avLst/>
          </a:prstGeom>
        </p:spPr>
        <p:txBody>
          <a:bodyPr anchor="t"/>
          <a:lstStyle>
            <a:lvl1pPr algn="l">
              <a:defRPr sz="1800"/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5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6553200" y="4767262"/>
            <a:ext cx="335866" cy="370841"/>
          </a:xfrm>
          <a:prstGeom prst="rect">
            <a:avLst/>
          </a:prstGeom>
        </p:spPr>
        <p:txBody>
          <a:bodyPr anchor="t"/>
          <a:lstStyle>
            <a:lvl1pPr algn="l">
              <a:defRPr sz="1800"/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2" name="image67.png" descr="image6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733571"/>
            <a:ext cx="9144000" cy="409930"/>
          </a:xfrm>
          <a:prstGeom prst="rect">
            <a:avLst/>
          </a:prstGeom>
          <a:ln w="12700">
            <a:miter lim="400000"/>
          </a:ln>
        </p:spPr>
      </p:pic>
      <p:sp>
        <p:nvSpPr>
          <p:cNvPr id="2303" name="Texto del título"/>
          <p:cNvSpPr txBox="1">
            <a:spLocks noGrp="1"/>
          </p:cNvSpPr>
          <p:nvPr>
            <p:ph type="title"/>
          </p:nvPr>
        </p:nvSpPr>
        <p:spPr>
          <a:xfrm>
            <a:off x="457200" y="2762813"/>
            <a:ext cx="8229600" cy="857251"/>
          </a:xfrm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2304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457200" y="3767068"/>
            <a:ext cx="8229600" cy="827554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305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6553200" y="4767262"/>
            <a:ext cx="335866" cy="370841"/>
          </a:xfrm>
          <a:prstGeom prst="rect">
            <a:avLst/>
          </a:prstGeom>
        </p:spPr>
        <p:txBody>
          <a:bodyPr anchor="t"/>
          <a:lstStyle>
            <a:lvl1pPr algn="l">
              <a:defRPr sz="1800"/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2" name="Texto del título"/>
          <p:cNvSpPr txBox="1">
            <a:spLocks noGrp="1"/>
          </p:cNvSpPr>
          <p:nvPr>
            <p:ph type="title"/>
          </p:nvPr>
        </p:nvSpPr>
        <p:spPr>
          <a:xfrm>
            <a:off x="457200" y="2762813"/>
            <a:ext cx="8229600" cy="857251"/>
          </a:xfrm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2313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6553200" y="4767262"/>
            <a:ext cx="335866" cy="370841"/>
          </a:xfrm>
          <a:prstGeom prst="rect">
            <a:avLst/>
          </a:prstGeom>
        </p:spPr>
        <p:txBody>
          <a:bodyPr anchor="t"/>
          <a:lstStyle>
            <a:lvl1pPr algn="l">
              <a:defRPr sz="1800"/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0" name="Rectángulo"/>
          <p:cNvSpPr/>
          <p:nvPr/>
        </p:nvSpPr>
        <p:spPr>
          <a:xfrm>
            <a:off x="2383" y="4800600"/>
            <a:ext cx="9141619" cy="342900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21" name="Rectángulo"/>
          <p:cNvSpPr/>
          <p:nvPr/>
        </p:nvSpPr>
        <p:spPr>
          <a:xfrm>
            <a:off x="13" y="4750737"/>
            <a:ext cx="9141619" cy="48007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22" name="Texto del título"/>
          <p:cNvSpPr txBox="1">
            <a:spLocks noGrp="1"/>
          </p:cNvSpPr>
          <p:nvPr>
            <p:ph type="title"/>
          </p:nvPr>
        </p:nvSpPr>
        <p:spPr>
          <a:xfrm>
            <a:off x="822960" y="569213"/>
            <a:ext cx="7543801" cy="2674622"/>
          </a:xfrm>
          <a:prstGeom prst="rect">
            <a:avLst/>
          </a:prstGeom>
        </p:spPr>
        <p:txBody>
          <a:bodyPr anchor="b"/>
          <a:lstStyle>
            <a:lvl1pPr>
              <a:lnSpc>
                <a:spcPct val="85000"/>
              </a:lnSpc>
              <a:defRPr sz="6000" spc="-38">
                <a:solidFill>
                  <a:srgbClr val="262626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2323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825038" y="3341716"/>
            <a:ext cx="7543801" cy="857251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 cap="all" spc="150">
                <a:solidFill>
                  <a:srgbClr val="1F497D"/>
                </a:solidFill>
                <a:latin typeface="+mn-lt"/>
                <a:ea typeface="+mn-ea"/>
                <a:cs typeface="+mn-cs"/>
                <a:sym typeface="Calibri"/>
              </a:defRPr>
            </a:lvl1pPr>
            <a:lvl2pPr marL="0" indent="342900">
              <a:spcBef>
                <a:spcPts val="400"/>
              </a:spcBef>
              <a:buSzTx/>
              <a:buNone/>
              <a:defRPr sz="1800" cap="all" spc="150">
                <a:solidFill>
                  <a:srgbClr val="1F497D"/>
                </a:solidFill>
                <a:latin typeface="+mn-lt"/>
                <a:ea typeface="+mn-ea"/>
                <a:cs typeface="+mn-cs"/>
                <a:sym typeface="Calibri"/>
              </a:defRPr>
            </a:lvl2pPr>
            <a:lvl3pPr marL="0" indent="685800">
              <a:spcBef>
                <a:spcPts val="400"/>
              </a:spcBef>
              <a:buSzTx/>
              <a:buNone/>
              <a:defRPr sz="1800" cap="all" spc="150">
                <a:solidFill>
                  <a:srgbClr val="1F497D"/>
                </a:solidFill>
                <a:latin typeface="+mn-lt"/>
                <a:ea typeface="+mn-ea"/>
                <a:cs typeface="+mn-cs"/>
                <a:sym typeface="Calibri"/>
              </a:defRPr>
            </a:lvl3pPr>
            <a:lvl4pPr marL="0" indent="1028700">
              <a:spcBef>
                <a:spcPts val="400"/>
              </a:spcBef>
              <a:buSzTx/>
              <a:buNone/>
              <a:defRPr sz="1800" cap="all" spc="150">
                <a:solidFill>
                  <a:srgbClr val="1F497D"/>
                </a:solidFill>
                <a:latin typeface="+mn-lt"/>
                <a:ea typeface="+mn-ea"/>
                <a:cs typeface="+mn-cs"/>
                <a:sym typeface="Calibri"/>
              </a:defRPr>
            </a:lvl4pPr>
            <a:lvl5pPr marL="0" indent="1371600">
              <a:spcBef>
                <a:spcPts val="400"/>
              </a:spcBef>
              <a:buSzTx/>
              <a:buNone/>
              <a:defRPr sz="1800" cap="all" spc="150">
                <a:solidFill>
                  <a:srgbClr val="1F497D"/>
                </a:solidFill>
                <a:latin typeface="+mn-lt"/>
                <a:ea typeface="+mn-ea"/>
                <a:cs typeface="+mn-cs"/>
                <a:sym typeface="Calibri"/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324" name="Línea"/>
          <p:cNvSpPr/>
          <p:nvPr/>
        </p:nvSpPr>
        <p:spPr>
          <a:xfrm>
            <a:off x="905743" y="3257550"/>
            <a:ext cx="7406642" cy="0"/>
          </a:xfrm>
          <a:prstGeom prst="line">
            <a:avLst/>
          </a:prstGeom>
          <a:ln w="6350">
            <a:solidFill>
              <a:srgbClr val="808080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25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7425345" y="4844839"/>
            <a:ext cx="335866" cy="370841"/>
          </a:xfrm>
          <a:prstGeom prst="rect">
            <a:avLst/>
          </a:prstGeom>
        </p:spPr>
        <p:txBody>
          <a:bodyPr anchor="t"/>
          <a:lstStyle>
            <a:lvl1pPr algn="l">
              <a:defRPr sz="1800"/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2" name="Texto del título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3008315" cy="1076325"/>
          </a:xfrm>
          <a:prstGeom prst="rect">
            <a:avLst/>
          </a:prstGeom>
        </p:spPr>
        <p:txBody>
          <a:bodyPr anchor="b"/>
          <a:lstStyle>
            <a:lvl1pPr>
              <a:defRPr sz="1500" b="1"/>
            </a:lvl1pPr>
          </a:lstStyle>
          <a:p>
            <a:r>
              <a:t>Texto del título</a:t>
            </a:r>
          </a:p>
        </p:txBody>
      </p:sp>
      <p:sp>
        <p:nvSpPr>
          <p:cNvPr id="2333" name="Nivel de texto 1…"/>
          <p:cNvSpPr txBox="1">
            <a:spLocks noGrp="1"/>
          </p:cNvSpPr>
          <p:nvPr>
            <p:ph type="body" idx="1"/>
          </p:nvPr>
        </p:nvSpPr>
        <p:spPr>
          <a:xfrm>
            <a:off x="3575050" y="204786"/>
            <a:ext cx="5111750" cy="4938714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334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7425345" y="4844839"/>
            <a:ext cx="335866" cy="370841"/>
          </a:xfrm>
          <a:prstGeom prst="rect">
            <a:avLst/>
          </a:prstGeom>
        </p:spPr>
        <p:txBody>
          <a:bodyPr anchor="t"/>
          <a:lstStyle>
            <a:lvl1pPr algn="l">
              <a:defRPr sz="1800"/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3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224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7F7F7F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7F7F7F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7F7F7F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7F7F7F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7F7F7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2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1" name="Rectángulo"/>
          <p:cNvSpPr/>
          <p:nvPr/>
        </p:nvSpPr>
        <p:spPr>
          <a:xfrm>
            <a:off x="13" y="0"/>
            <a:ext cx="3038095" cy="5143500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42" name="Rectángulo"/>
          <p:cNvSpPr/>
          <p:nvPr/>
        </p:nvSpPr>
        <p:spPr>
          <a:xfrm>
            <a:off x="3030053" y="0"/>
            <a:ext cx="48007" cy="514350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43" name="Texto del título"/>
          <p:cNvSpPr txBox="1">
            <a:spLocks noGrp="1"/>
          </p:cNvSpPr>
          <p:nvPr>
            <p:ph type="title"/>
          </p:nvPr>
        </p:nvSpPr>
        <p:spPr>
          <a:xfrm>
            <a:off x="342900" y="445769"/>
            <a:ext cx="2400300" cy="1714501"/>
          </a:xfrm>
          <a:prstGeom prst="rect">
            <a:avLst/>
          </a:prstGeom>
        </p:spPr>
        <p:txBody>
          <a:bodyPr anchor="b"/>
          <a:lstStyle>
            <a:lvl1pPr>
              <a:defRPr sz="2700">
                <a:solidFill>
                  <a:srgbClr val="FFFFFF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2344" name="Nivel de texto 1…"/>
          <p:cNvSpPr txBox="1">
            <a:spLocks noGrp="1"/>
          </p:cNvSpPr>
          <p:nvPr>
            <p:ph type="body" idx="1"/>
          </p:nvPr>
        </p:nvSpPr>
        <p:spPr>
          <a:xfrm>
            <a:off x="3460238" y="548640"/>
            <a:ext cx="5009394" cy="3943351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345" name="Rectángulo"/>
          <p:cNvSpPr>
            <a:spLocks noGrp="1"/>
          </p:cNvSpPr>
          <p:nvPr>
            <p:ph type="body" sz="quarter" idx="13"/>
          </p:nvPr>
        </p:nvSpPr>
        <p:spPr>
          <a:xfrm>
            <a:off x="342900" y="2194560"/>
            <a:ext cx="2400300" cy="2534344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200"/>
              </a:spcBef>
              <a:defRPr sz="11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46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7425345" y="4844839"/>
            <a:ext cx="335866" cy="370841"/>
          </a:xfrm>
          <a:prstGeom prst="rect">
            <a:avLst/>
          </a:prstGeom>
        </p:spPr>
        <p:txBody>
          <a:bodyPr anchor="t"/>
          <a:lstStyle>
            <a:lvl1pPr algn="l">
              <a:defRPr sz="1800">
                <a:solidFill>
                  <a:srgbClr val="1F497D"/>
                </a:solidFill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3" name="Rectángulo"/>
          <p:cNvSpPr/>
          <p:nvPr/>
        </p:nvSpPr>
        <p:spPr>
          <a:xfrm>
            <a:off x="1" y="0"/>
            <a:ext cx="9160604" cy="5143500"/>
          </a:xfrm>
          <a:prstGeom prst="rect">
            <a:avLst/>
          </a:prstGeom>
          <a:solidFill>
            <a:srgbClr val="C13724"/>
          </a:solidFill>
          <a:ln>
            <a:solidFill>
              <a:srgbClr val="4A7EBB"/>
            </a:solidFill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54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35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2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363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2366" name="Grupo"/>
          <p:cNvGrpSpPr/>
          <p:nvPr/>
        </p:nvGrpSpPr>
        <p:grpSpPr>
          <a:xfrm>
            <a:off x="332019" y="464855"/>
            <a:ext cx="8590982" cy="1153839"/>
            <a:chOff x="0" y="0"/>
            <a:chExt cx="8590981" cy="1153838"/>
          </a:xfrm>
        </p:grpSpPr>
        <p:sp>
          <p:nvSpPr>
            <p:cNvPr id="2364" name="Rectángulo redondeado"/>
            <p:cNvSpPr/>
            <p:nvPr/>
          </p:nvSpPr>
          <p:spPr>
            <a:xfrm>
              <a:off x="0" y="215825"/>
              <a:ext cx="8590982" cy="938014"/>
            </a:xfrm>
            <a:prstGeom prst="roundRect">
              <a:avLst>
                <a:gd name="adj" fmla="val 16667"/>
              </a:avLst>
            </a:prstGeom>
            <a:solidFill>
              <a:srgbClr val="C1372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262626"/>
                  </a:solidFill>
                  <a:latin typeface="DIN Alternate"/>
                  <a:ea typeface="DIN Alternate"/>
                  <a:cs typeface="DIN Alternate"/>
                  <a:sym typeface="DIN Alternate"/>
                </a:defRPr>
              </a:pPr>
              <a:endParaRPr/>
            </a:p>
          </p:txBody>
        </p:sp>
        <p:sp>
          <p:nvSpPr>
            <p:cNvPr id="2365" name="Triángulo"/>
            <p:cNvSpPr/>
            <p:nvPr/>
          </p:nvSpPr>
          <p:spPr>
            <a:xfrm>
              <a:off x="722141" y="0"/>
              <a:ext cx="315419" cy="249031"/>
            </a:xfrm>
            <a:prstGeom prst="triangle">
              <a:avLst/>
            </a:prstGeom>
            <a:solidFill>
              <a:srgbClr val="C1372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236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4" name="Rectángulo"/>
          <p:cNvSpPr/>
          <p:nvPr/>
        </p:nvSpPr>
        <p:spPr>
          <a:xfrm>
            <a:off x="13" y="0"/>
            <a:ext cx="3038095" cy="5143500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75" name="Rectángulo"/>
          <p:cNvSpPr/>
          <p:nvPr/>
        </p:nvSpPr>
        <p:spPr>
          <a:xfrm>
            <a:off x="3030053" y="0"/>
            <a:ext cx="48007" cy="514350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76" name="Texto del título"/>
          <p:cNvSpPr txBox="1">
            <a:spLocks noGrp="1"/>
          </p:cNvSpPr>
          <p:nvPr>
            <p:ph type="title"/>
          </p:nvPr>
        </p:nvSpPr>
        <p:spPr>
          <a:xfrm>
            <a:off x="342900" y="445769"/>
            <a:ext cx="2400300" cy="1714501"/>
          </a:xfrm>
          <a:prstGeom prst="rect">
            <a:avLst/>
          </a:prstGeom>
        </p:spPr>
        <p:txBody>
          <a:bodyPr anchor="b"/>
          <a:lstStyle>
            <a:lvl1pPr>
              <a:defRPr sz="2700">
                <a:solidFill>
                  <a:srgbClr val="FFFFFF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2377" name="Nivel de texto 1…"/>
          <p:cNvSpPr txBox="1">
            <a:spLocks noGrp="1"/>
          </p:cNvSpPr>
          <p:nvPr>
            <p:ph type="body" idx="1"/>
          </p:nvPr>
        </p:nvSpPr>
        <p:spPr>
          <a:xfrm>
            <a:off x="3460238" y="548640"/>
            <a:ext cx="5009394" cy="3943351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378" name="Rectángulo"/>
          <p:cNvSpPr>
            <a:spLocks noGrp="1"/>
          </p:cNvSpPr>
          <p:nvPr>
            <p:ph type="body" sz="quarter" idx="13"/>
          </p:nvPr>
        </p:nvSpPr>
        <p:spPr>
          <a:xfrm>
            <a:off x="342900" y="2194560"/>
            <a:ext cx="2400300" cy="2534344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200"/>
              </a:spcBef>
              <a:defRPr sz="11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79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7425345" y="4844839"/>
            <a:ext cx="335866" cy="370841"/>
          </a:xfrm>
          <a:prstGeom prst="rect">
            <a:avLst/>
          </a:prstGeom>
        </p:spPr>
        <p:txBody>
          <a:bodyPr anchor="t"/>
          <a:lstStyle>
            <a:lvl1pPr algn="l">
              <a:defRPr sz="1800">
                <a:solidFill>
                  <a:srgbClr val="1F497D"/>
                </a:solidFill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86" name="image67.png" descr="image6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733571"/>
            <a:ext cx="9144000" cy="409930"/>
          </a:xfrm>
          <a:prstGeom prst="rect">
            <a:avLst/>
          </a:prstGeom>
          <a:ln w="12700">
            <a:miter lim="400000"/>
          </a:ln>
        </p:spPr>
      </p:pic>
      <p:sp>
        <p:nvSpPr>
          <p:cNvPr id="2387" name="Texto del título"/>
          <p:cNvSpPr txBox="1">
            <a:spLocks noGrp="1"/>
          </p:cNvSpPr>
          <p:nvPr>
            <p:ph type="title"/>
          </p:nvPr>
        </p:nvSpPr>
        <p:spPr>
          <a:xfrm>
            <a:off x="457200" y="2762813"/>
            <a:ext cx="8229600" cy="857251"/>
          </a:xfrm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2388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457200" y="3767068"/>
            <a:ext cx="8229600" cy="827554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389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6553200" y="4767262"/>
            <a:ext cx="335866" cy="370841"/>
          </a:xfrm>
          <a:prstGeom prst="rect">
            <a:avLst/>
          </a:prstGeom>
        </p:spPr>
        <p:txBody>
          <a:bodyPr anchor="t"/>
          <a:lstStyle>
            <a:lvl1pPr algn="l">
              <a:defRPr sz="1800"/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" name="Rectángulo"/>
          <p:cNvSpPr/>
          <p:nvPr/>
        </p:nvSpPr>
        <p:spPr>
          <a:xfrm>
            <a:off x="1" y="0"/>
            <a:ext cx="9160604" cy="5143500"/>
          </a:xfrm>
          <a:prstGeom prst="rect">
            <a:avLst/>
          </a:prstGeom>
          <a:solidFill>
            <a:srgbClr val="F9C032"/>
          </a:solidFill>
          <a:ln>
            <a:solidFill>
              <a:srgbClr val="4A7EBB"/>
            </a:solidFill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97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595959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595959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595959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595959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595959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39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5" name="fondo_ppt2.jpg" descr="fondo_ppt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200" y="-21012"/>
            <a:ext cx="7322345" cy="5168715"/>
          </a:xfrm>
          <a:prstGeom prst="rect">
            <a:avLst/>
          </a:prstGeom>
          <a:ln w="12700">
            <a:miter lim="400000"/>
          </a:ln>
        </p:spPr>
      </p:pic>
      <p:sp>
        <p:nvSpPr>
          <p:cNvPr id="2406" name="Texto del título"/>
          <p:cNvSpPr txBox="1">
            <a:spLocks noGrp="1"/>
          </p:cNvSpPr>
          <p:nvPr>
            <p:ph type="title"/>
          </p:nvPr>
        </p:nvSpPr>
        <p:spPr>
          <a:xfrm>
            <a:off x="1684734" y="3305175"/>
            <a:ext cx="5829301" cy="1021557"/>
          </a:xfrm>
          <a:prstGeom prst="rect">
            <a:avLst/>
          </a:prstGeom>
        </p:spPr>
        <p:txBody>
          <a:bodyPr lIns="34289" tIns="34289" rIns="34289" bIns="34289" anchor="t"/>
          <a:lstStyle>
            <a:lvl1pPr defTabSz="342900">
              <a:defRPr sz="3000" b="1" cap="all">
                <a:solidFill>
                  <a:srgbClr val="4F6228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2407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1684734" y="2180034"/>
            <a:ext cx="5829301" cy="1125141"/>
          </a:xfrm>
          <a:prstGeom prst="rect">
            <a:avLst/>
          </a:prstGeom>
        </p:spPr>
        <p:txBody>
          <a:bodyPr lIns="34289" tIns="34289" rIns="34289" bIns="34289" anchor="b"/>
          <a:lstStyle>
            <a:lvl1pPr defTabSz="342900">
              <a:spcBef>
                <a:spcPts val="300"/>
              </a:spcBef>
              <a:defRPr sz="1400"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1pPr>
            <a:lvl2pPr marL="0" indent="457200" defTabSz="342900">
              <a:spcBef>
                <a:spcPts val="300"/>
              </a:spcBef>
              <a:buSzTx/>
              <a:buNone/>
              <a:defRPr sz="1400"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2pPr>
            <a:lvl3pPr marL="0" indent="914400" defTabSz="342900">
              <a:spcBef>
                <a:spcPts val="300"/>
              </a:spcBef>
              <a:buSzTx/>
              <a:buNone/>
              <a:defRPr sz="1400"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3pPr>
            <a:lvl4pPr marL="0" indent="1371600" defTabSz="342900">
              <a:spcBef>
                <a:spcPts val="300"/>
              </a:spcBef>
              <a:buSzTx/>
              <a:buNone/>
              <a:defRPr sz="1400"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4pPr>
            <a:lvl5pPr marL="0" indent="1828800" defTabSz="342900">
              <a:spcBef>
                <a:spcPts val="300"/>
              </a:spcBef>
              <a:buSzTx/>
              <a:buNone/>
              <a:defRPr sz="1400"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408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6057900" y="4800044"/>
            <a:ext cx="1600200" cy="208281"/>
          </a:xfrm>
          <a:prstGeom prst="rect">
            <a:avLst/>
          </a:prstGeom>
        </p:spPr>
        <p:txBody>
          <a:bodyPr wrap="square" lIns="34289" tIns="34289" rIns="34289" bIns="34289"/>
          <a:lstStyle>
            <a:lvl1pPr defTabSz="342900">
              <a:defRPr sz="9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15" name="fondo_ppt2.jpg" descr="fondo_ppt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200" y="-21012"/>
            <a:ext cx="7322345" cy="5168715"/>
          </a:xfrm>
          <a:prstGeom prst="rect">
            <a:avLst/>
          </a:prstGeom>
          <a:ln w="12700">
            <a:miter lim="400000"/>
          </a:ln>
        </p:spPr>
      </p:pic>
      <p:sp>
        <p:nvSpPr>
          <p:cNvPr id="2416" name="Texto del título"/>
          <p:cNvSpPr txBox="1">
            <a:spLocks noGrp="1"/>
          </p:cNvSpPr>
          <p:nvPr>
            <p:ph type="title"/>
          </p:nvPr>
        </p:nvSpPr>
        <p:spPr>
          <a:xfrm>
            <a:off x="1485900" y="-14301"/>
            <a:ext cx="6172200" cy="857251"/>
          </a:xfrm>
          <a:prstGeom prst="rect">
            <a:avLst/>
          </a:prstGeom>
        </p:spPr>
        <p:txBody>
          <a:bodyPr lIns="34289" tIns="34289" rIns="34289" bIns="34289"/>
          <a:lstStyle>
            <a:lvl1pPr defTabSz="342900">
              <a:defRPr sz="3200">
                <a:solidFill>
                  <a:srgbClr val="4F6228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2417" name="Nivel de texto 1…"/>
          <p:cNvSpPr txBox="1">
            <a:spLocks noGrp="1"/>
          </p:cNvSpPr>
          <p:nvPr>
            <p:ph type="body" idx="1"/>
          </p:nvPr>
        </p:nvSpPr>
        <p:spPr>
          <a:xfrm>
            <a:off x="1485900" y="1200150"/>
            <a:ext cx="6172200" cy="3943350"/>
          </a:xfrm>
          <a:prstGeom prst="rect">
            <a:avLst/>
          </a:prstGeom>
        </p:spPr>
        <p:txBody>
          <a:bodyPr lIns="34289" tIns="34289" rIns="34289" bIns="34289"/>
          <a:lstStyle>
            <a:lvl1pPr marL="257175" indent="-257175" defTabSz="342900">
              <a:spcBef>
                <a:spcPts val="500"/>
              </a:spcBef>
              <a:buSzPct val="100000"/>
              <a:buFont typeface="Arial"/>
              <a:buChar char="•"/>
              <a:defRPr sz="2400">
                <a:latin typeface="+mn-lt"/>
                <a:ea typeface="+mn-ea"/>
                <a:cs typeface="+mn-cs"/>
                <a:sym typeface="Calibri"/>
              </a:defRPr>
            </a:lvl1pPr>
            <a:lvl2pPr marL="702128" indent="-244928" defTabSz="342900">
              <a:spcBef>
                <a:spcPts val="500"/>
              </a:spcBef>
              <a:buFont typeface="Arial"/>
              <a:defRPr sz="2400">
                <a:latin typeface="+mn-lt"/>
                <a:ea typeface="+mn-ea"/>
                <a:cs typeface="+mn-cs"/>
                <a:sym typeface="Calibri"/>
              </a:defRPr>
            </a:lvl2pPr>
            <a:lvl3pPr marL="1143000" indent="-228600" defTabSz="342900">
              <a:spcBef>
                <a:spcPts val="500"/>
              </a:spcBef>
              <a:buFont typeface="Arial"/>
              <a:defRPr sz="2400">
                <a:latin typeface="+mn-lt"/>
                <a:ea typeface="+mn-ea"/>
                <a:cs typeface="+mn-cs"/>
                <a:sym typeface="Calibri"/>
              </a:defRPr>
            </a:lvl3pPr>
            <a:lvl4pPr marL="1645920" indent="-274320" defTabSz="342900">
              <a:spcBef>
                <a:spcPts val="500"/>
              </a:spcBef>
              <a:buFont typeface="Arial"/>
              <a:defRPr sz="2400">
                <a:latin typeface="+mn-lt"/>
                <a:ea typeface="+mn-ea"/>
                <a:cs typeface="+mn-cs"/>
                <a:sym typeface="Calibri"/>
              </a:defRPr>
            </a:lvl4pPr>
            <a:lvl5pPr marL="2103120" indent="-274320" defTabSz="342900">
              <a:spcBef>
                <a:spcPts val="500"/>
              </a:spcBef>
              <a:buFont typeface="Arial"/>
              <a:defRPr sz="2400">
                <a:latin typeface="+mn-lt"/>
                <a:ea typeface="+mn-ea"/>
                <a:cs typeface="+mn-cs"/>
                <a:sym typeface="Calibri"/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418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6057900" y="4800044"/>
            <a:ext cx="1600200" cy="208281"/>
          </a:xfrm>
          <a:prstGeom prst="rect">
            <a:avLst/>
          </a:prstGeom>
        </p:spPr>
        <p:txBody>
          <a:bodyPr wrap="square" lIns="34289" tIns="34289" rIns="34289" bIns="34289"/>
          <a:lstStyle>
            <a:lvl1pPr defTabSz="342900">
              <a:defRPr sz="9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5" name="fondo_ppt2.jpg" descr="fondo_ppt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200" y="-21012"/>
            <a:ext cx="7322345" cy="5168715"/>
          </a:xfrm>
          <a:prstGeom prst="rect">
            <a:avLst/>
          </a:prstGeom>
          <a:ln w="12700">
            <a:miter lim="400000"/>
          </a:ln>
        </p:spPr>
      </p:pic>
      <p:sp>
        <p:nvSpPr>
          <p:cNvPr id="2426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6057900" y="4800044"/>
            <a:ext cx="1600200" cy="208281"/>
          </a:xfrm>
          <a:prstGeom prst="rect">
            <a:avLst/>
          </a:prstGeom>
        </p:spPr>
        <p:txBody>
          <a:bodyPr wrap="square" lIns="34289" tIns="34289" rIns="34289" bIns="34289"/>
          <a:lstStyle>
            <a:lvl1pPr defTabSz="342900">
              <a:defRPr sz="9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ítulo y viñetas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3" name="image3.png" descr="image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5479" y="-184175"/>
            <a:ext cx="284768" cy="884040"/>
          </a:xfrm>
          <a:prstGeom prst="rect">
            <a:avLst/>
          </a:prstGeom>
          <a:ln w="12700">
            <a:miter lim="400000"/>
          </a:ln>
        </p:spPr>
      </p:pic>
      <p:sp>
        <p:nvSpPr>
          <p:cNvPr id="2434" name="Texto del título"/>
          <p:cNvSpPr txBox="1">
            <a:spLocks noGrp="1"/>
          </p:cNvSpPr>
          <p:nvPr>
            <p:ph type="title"/>
          </p:nvPr>
        </p:nvSpPr>
        <p:spPr>
          <a:xfrm>
            <a:off x="1330523" y="128726"/>
            <a:ext cx="6482954" cy="1296314"/>
          </a:xfrm>
          <a:prstGeom prst="rect">
            <a:avLst/>
          </a:prstGeom>
        </p:spPr>
        <p:txBody>
          <a:bodyPr lIns="0" tIns="0" rIns="0" bIns="0"/>
          <a:lstStyle>
            <a:lvl1pPr algn="ctr" defTabSz="438150">
              <a:defRPr sz="2400" cap="all">
                <a:solidFill>
                  <a:srgbClr val="535353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r>
              <a:t>Texto del título</a:t>
            </a:r>
          </a:p>
        </p:txBody>
      </p:sp>
      <p:sp>
        <p:nvSpPr>
          <p:cNvPr id="2435" name="Nivel de texto 1…"/>
          <p:cNvSpPr txBox="1">
            <a:spLocks noGrp="1"/>
          </p:cNvSpPr>
          <p:nvPr>
            <p:ph type="body" idx="1"/>
          </p:nvPr>
        </p:nvSpPr>
        <p:spPr>
          <a:xfrm>
            <a:off x="1330523" y="1425038"/>
            <a:ext cx="6482954" cy="3351591"/>
          </a:xfrm>
          <a:prstGeom prst="rect">
            <a:avLst/>
          </a:prstGeom>
        </p:spPr>
        <p:txBody>
          <a:bodyPr lIns="0" tIns="0" rIns="0" bIns="0" anchor="ctr"/>
          <a:lstStyle>
            <a:lvl1pPr marL="278295" indent="-278295" defTabSz="438150">
              <a:lnSpc>
                <a:spcPct val="120000"/>
              </a:lnSpc>
              <a:spcBef>
                <a:spcPts val="3400"/>
              </a:spcBef>
              <a:buSzPct val="100000"/>
              <a:buBlip>
                <a:blip r:embed="rId4"/>
              </a:buBlip>
              <a:defRPr sz="2400">
                <a:solidFill>
                  <a:srgbClr val="535353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1pPr>
            <a:lvl2pPr marL="792369" indent="-271669" defTabSz="438150">
              <a:lnSpc>
                <a:spcPct val="120000"/>
              </a:lnSpc>
              <a:spcBef>
                <a:spcPts val="3400"/>
              </a:spcBef>
              <a:buSzPct val="82000"/>
              <a:buBlip>
                <a:blip r:embed="rId4"/>
              </a:buBlip>
              <a:defRPr sz="2400">
                <a:solidFill>
                  <a:srgbClr val="535353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2pPr>
            <a:lvl3pPr marL="1313069" indent="-271669" defTabSz="438150">
              <a:lnSpc>
                <a:spcPct val="120000"/>
              </a:lnSpc>
              <a:spcBef>
                <a:spcPts val="3400"/>
              </a:spcBef>
              <a:buSzPct val="82000"/>
              <a:buBlip>
                <a:blip r:embed="rId4"/>
              </a:buBlip>
              <a:defRPr sz="2400">
                <a:solidFill>
                  <a:srgbClr val="535353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3pPr>
            <a:lvl4pPr marL="1833769" indent="-271669" defTabSz="438150">
              <a:lnSpc>
                <a:spcPct val="120000"/>
              </a:lnSpc>
              <a:spcBef>
                <a:spcPts val="3400"/>
              </a:spcBef>
              <a:buSzPct val="82000"/>
              <a:buBlip>
                <a:blip r:embed="rId4"/>
              </a:buBlip>
              <a:defRPr sz="2400">
                <a:solidFill>
                  <a:srgbClr val="535353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4pPr>
            <a:lvl5pPr marL="2354469" indent="-271669" defTabSz="438150">
              <a:lnSpc>
                <a:spcPct val="120000"/>
              </a:lnSpc>
              <a:spcBef>
                <a:spcPts val="3400"/>
              </a:spcBef>
              <a:buSzPct val="82000"/>
              <a:buBlip>
                <a:blip r:embed="rId4"/>
              </a:buBlip>
              <a:defRPr sz="2400">
                <a:solidFill>
                  <a:srgbClr val="535353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436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6057900" y="4627562"/>
            <a:ext cx="1600200" cy="279401"/>
          </a:xfrm>
          <a:prstGeom prst="rect">
            <a:avLst/>
          </a:prstGeom>
        </p:spPr>
        <p:txBody>
          <a:bodyPr wrap="square" lIns="24110" tIns="24110" rIns="24110" bIns="24110"/>
          <a:lstStyle>
            <a:lvl1pPr defTabSz="438150">
              <a:defRPr sz="600">
                <a:solidFill>
                  <a:srgbClr val="535353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Rectángulo"/>
          <p:cNvSpPr/>
          <p:nvPr/>
        </p:nvSpPr>
        <p:spPr>
          <a:xfrm>
            <a:off x="1" y="0"/>
            <a:ext cx="9160604" cy="5143500"/>
          </a:xfrm>
          <a:prstGeom prst="rect">
            <a:avLst/>
          </a:prstGeom>
          <a:solidFill>
            <a:srgbClr val="2F8AC3"/>
          </a:solidFill>
          <a:ln>
            <a:solidFill>
              <a:srgbClr val="4A7EBB"/>
            </a:solidFill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3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3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43" name="fondo_ppt2.jpg" descr="fondo_ppt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200" y="-21012"/>
            <a:ext cx="7322345" cy="5168715"/>
          </a:xfrm>
          <a:prstGeom prst="rect">
            <a:avLst/>
          </a:prstGeom>
          <a:ln w="12700">
            <a:miter lim="400000"/>
          </a:ln>
        </p:spPr>
      </p:pic>
      <p:sp>
        <p:nvSpPr>
          <p:cNvPr id="2444" name="Texto del título"/>
          <p:cNvSpPr txBox="1">
            <a:spLocks noGrp="1"/>
          </p:cNvSpPr>
          <p:nvPr>
            <p:ph type="title"/>
          </p:nvPr>
        </p:nvSpPr>
        <p:spPr>
          <a:xfrm>
            <a:off x="1485900" y="-14301"/>
            <a:ext cx="6172200" cy="857251"/>
          </a:xfrm>
          <a:prstGeom prst="rect">
            <a:avLst/>
          </a:prstGeom>
        </p:spPr>
        <p:txBody>
          <a:bodyPr lIns="34289" tIns="34289" rIns="34289" bIns="34289"/>
          <a:lstStyle>
            <a:lvl1pPr defTabSz="342900">
              <a:defRPr sz="3200">
                <a:solidFill>
                  <a:srgbClr val="4F6228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2445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6057900" y="4800044"/>
            <a:ext cx="1600200" cy="208281"/>
          </a:xfrm>
          <a:prstGeom prst="rect">
            <a:avLst/>
          </a:prstGeom>
        </p:spPr>
        <p:txBody>
          <a:bodyPr wrap="square" lIns="34289" tIns="34289" rIns="34289" bIns="34289"/>
          <a:lstStyle>
            <a:lvl1pPr defTabSz="342900">
              <a:defRPr sz="9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2" name="fondo_ppt2.jpg" descr="fondo_ppt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200" y="-21012"/>
            <a:ext cx="7322345" cy="5168715"/>
          </a:xfrm>
          <a:prstGeom prst="rect">
            <a:avLst/>
          </a:prstGeom>
          <a:ln w="12700">
            <a:miter lim="400000"/>
          </a:ln>
        </p:spPr>
      </p:pic>
      <p:sp>
        <p:nvSpPr>
          <p:cNvPr id="2453" name="Texto del título"/>
          <p:cNvSpPr txBox="1">
            <a:spLocks noGrp="1"/>
          </p:cNvSpPr>
          <p:nvPr>
            <p:ph type="title"/>
          </p:nvPr>
        </p:nvSpPr>
        <p:spPr>
          <a:xfrm>
            <a:off x="1485900" y="0"/>
            <a:ext cx="2256235" cy="1076325"/>
          </a:xfrm>
          <a:prstGeom prst="rect">
            <a:avLst/>
          </a:prstGeom>
        </p:spPr>
        <p:txBody>
          <a:bodyPr lIns="34289" tIns="34289" rIns="34289" bIns="34289" anchor="b"/>
          <a:lstStyle>
            <a:lvl1pPr defTabSz="342900">
              <a:defRPr sz="1400" b="1">
                <a:solidFill>
                  <a:srgbClr val="4F6228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2454" name="Nivel de texto 1…"/>
          <p:cNvSpPr txBox="1">
            <a:spLocks noGrp="1"/>
          </p:cNvSpPr>
          <p:nvPr>
            <p:ph type="body" idx="1"/>
          </p:nvPr>
        </p:nvSpPr>
        <p:spPr>
          <a:xfrm>
            <a:off x="3824287" y="204787"/>
            <a:ext cx="3833813" cy="4938713"/>
          </a:xfrm>
          <a:prstGeom prst="rect">
            <a:avLst/>
          </a:prstGeom>
        </p:spPr>
        <p:txBody>
          <a:bodyPr lIns="34289" tIns="34289" rIns="34289" bIns="34289"/>
          <a:lstStyle>
            <a:lvl1pPr marL="257175" indent="-257175" defTabSz="342900">
              <a:spcBef>
                <a:spcPts val="500"/>
              </a:spcBef>
              <a:buSzPct val="100000"/>
              <a:buFont typeface="Arial"/>
              <a:buChar char="•"/>
              <a:defRPr sz="2400">
                <a:latin typeface="+mn-lt"/>
                <a:ea typeface="+mn-ea"/>
                <a:cs typeface="+mn-cs"/>
                <a:sym typeface="Calibri"/>
              </a:defRPr>
            </a:lvl1pPr>
            <a:lvl2pPr marL="702128" indent="-244928" defTabSz="342900">
              <a:spcBef>
                <a:spcPts val="500"/>
              </a:spcBef>
              <a:buFont typeface="Arial"/>
              <a:defRPr sz="2400">
                <a:latin typeface="+mn-lt"/>
                <a:ea typeface="+mn-ea"/>
                <a:cs typeface="+mn-cs"/>
                <a:sym typeface="Calibri"/>
              </a:defRPr>
            </a:lvl2pPr>
            <a:lvl3pPr marL="1143000" indent="-228600" defTabSz="342900">
              <a:spcBef>
                <a:spcPts val="500"/>
              </a:spcBef>
              <a:buFont typeface="Arial"/>
              <a:defRPr sz="2400">
                <a:latin typeface="+mn-lt"/>
                <a:ea typeface="+mn-ea"/>
                <a:cs typeface="+mn-cs"/>
                <a:sym typeface="Calibri"/>
              </a:defRPr>
            </a:lvl3pPr>
            <a:lvl4pPr marL="1645920" indent="-274320" defTabSz="342900">
              <a:spcBef>
                <a:spcPts val="500"/>
              </a:spcBef>
              <a:buFont typeface="Arial"/>
              <a:defRPr sz="2400">
                <a:latin typeface="+mn-lt"/>
                <a:ea typeface="+mn-ea"/>
                <a:cs typeface="+mn-cs"/>
                <a:sym typeface="Calibri"/>
              </a:defRPr>
            </a:lvl4pPr>
            <a:lvl5pPr marL="2103120" indent="-274320" defTabSz="342900">
              <a:spcBef>
                <a:spcPts val="500"/>
              </a:spcBef>
              <a:buFont typeface="Arial"/>
              <a:defRPr sz="2400">
                <a:latin typeface="+mn-lt"/>
                <a:ea typeface="+mn-ea"/>
                <a:cs typeface="+mn-cs"/>
                <a:sym typeface="Calibri"/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455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6057900" y="4800044"/>
            <a:ext cx="1600200" cy="208281"/>
          </a:xfrm>
          <a:prstGeom prst="rect">
            <a:avLst/>
          </a:prstGeom>
        </p:spPr>
        <p:txBody>
          <a:bodyPr wrap="square" lIns="34289" tIns="34289" rIns="34289" bIns="34289"/>
          <a:lstStyle>
            <a:lvl1pPr defTabSz="342900">
              <a:defRPr sz="9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62" name="fondo_ppt2.jpg" descr="fondo_ppt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200" y="-21012"/>
            <a:ext cx="7322345" cy="5168715"/>
          </a:xfrm>
          <a:prstGeom prst="rect">
            <a:avLst/>
          </a:prstGeom>
          <a:ln w="12700">
            <a:miter lim="400000"/>
          </a:ln>
        </p:spPr>
      </p:pic>
      <p:sp>
        <p:nvSpPr>
          <p:cNvPr id="2463" name="Rectángulo"/>
          <p:cNvSpPr/>
          <p:nvPr/>
        </p:nvSpPr>
        <p:spPr>
          <a:xfrm>
            <a:off x="7300912" y="211930"/>
            <a:ext cx="481574" cy="120015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34289" tIns="34289" rIns="34289" bIns="34289" anchor="ctr"/>
          <a:lstStyle/>
          <a:p>
            <a:pPr algn="ctr" defTabSz="342900">
              <a:defRPr sz="1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464" name="Texto del título"/>
          <p:cNvSpPr txBox="1">
            <a:spLocks noGrp="1"/>
          </p:cNvSpPr>
          <p:nvPr>
            <p:ph type="title"/>
          </p:nvPr>
        </p:nvSpPr>
        <p:spPr>
          <a:xfrm>
            <a:off x="1485900" y="-14301"/>
            <a:ext cx="6172200" cy="857251"/>
          </a:xfrm>
          <a:prstGeom prst="rect">
            <a:avLst/>
          </a:prstGeom>
        </p:spPr>
        <p:txBody>
          <a:bodyPr lIns="34289" tIns="34289" rIns="34289" bIns="34289"/>
          <a:lstStyle>
            <a:lvl1pPr defTabSz="342900">
              <a:defRPr sz="3200">
                <a:solidFill>
                  <a:srgbClr val="4F6228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2465" name="Nivel de texto 1…"/>
          <p:cNvSpPr txBox="1">
            <a:spLocks noGrp="1"/>
          </p:cNvSpPr>
          <p:nvPr>
            <p:ph type="body" idx="1"/>
          </p:nvPr>
        </p:nvSpPr>
        <p:spPr>
          <a:xfrm>
            <a:off x="1485900" y="1200150"/>
            <a:ext cx="6172200" cy="3943350"/>
          </a:xfrm>
          <a:prstGeom prst="rect">
            <a:avLst/>
          </a:prstGeom>
        </p:spPr>
        <p:txBody>
          <a:bodyPr lIns="34289" tIns="34289" rIns="34289" bIns="34289"/>
          <a:lstStyle>
            <a:lvl1pPr marL="257175" indent="-257175" defTabSz="342900">
              <a:spcBef>
                <a:spcPts val="500"/>
              </a:spcBef>
              <a:buSzPct val="100000"/>
              <a:buFont typeface="Arial"/>
              <a:buChar char="•"/>
              <a:defRPr sz="2400">
                <a:latin typeface="+mn-lt"/>
                <a:ea typeface="+mn-ea"/>
                <a:cs typeface="+mn-cs"/>
                <a:sym typeface="Calibri"/>
              </a:defRPr>
            </a:lvl1pPr>
            <a:lvl2pPr marL="702128" indent="-244928" defTabSz="342900">
              <a:spcBef>
                <a:spcPts val="500"/>
              </a:spcBef>
              <a:buFont typeface="Arial"/>
              <a:defRPr sz="2400">
                <a:latin typeface="+mn-lt"/>
                <a:ea typeface="+mn-ea"/>
                <a:cs typeface="+mn-cs"/>
                <a:sym typeface="Calibri"/>
              </a:defRPr>
            </a:lvl2pPr>
            <a:lvl3pPr marL="1143000" indent="-228600" defTabSz="342900">
              <a:spcBef>
                <a:spcPts val="500"/>
              </a:spcBef>
              <a:buFont typeface="Arial"/>
              <a:defRPr sz="2400">
                <a:latin typeface="+mn-lt"/>
                <a:ea typeface="+mn-ea"/>
                <a:cs typeface="+mn-cs"/>
                <a:sym typeface="Calibri"/>
              </a:defRPr>
            </a:lvl3pPr>
            <a:lvl4pPr marL="1645920" indent="-274320" defTabSz="342900">
              <a:spcBef>
                <a:spcPts val="500"/>
              </a:spcBef>
              <a:buFont typeface="Arial"/>
              <a:defRPr sz="2400">
                <a:latin typeface="+mn-lt"/>
                <a:ea typeface="+mn-ea"/>
                <a:cs typeface="+mn-cs"/>
                <a:sym typeface="Calibri"/>
              </a:defRPr>
            </a:lvl4pPr>
            <a:lvl5pPr marL="2103120" indent="-274320" defTabSz="342900">
              <a:spcBef>
                <a:spcPts val="500"/>
              </a:spcBef>
              <a:buFont typeface="Arial"/>
              <a:defRPr sz="2400">
                <a:latin typeface="+mn-lt"/>
                <a:ea typeface="+mn-ea"/>
                <a:cs typeface="+mn-cs"/>
                <a:sym typeface="Calibri"/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466" name="+"/>
          <p:cNvSpPr txBox="1"/>
          <p:nvPr/>
        </p:nvSpPr>
        <p:spPr>
          <a:xfrm>
            <a:off x="1310388" y="171450"/>
            <a:ext cx="195683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342900">
              <a:defRPr sz="2600" b="1">
                <a:solidFill>
                  <a:srgbClr val="95B3D7"/>
                </a:solidFill>
              </a:defRPr>
            </a:lvl1pPr>
          </a:lstStyle>
          <a:p>
            <a:pPr>
              <a:defRPr sz="1200" b="0">
                <a:solidFill>
                  <a:srgbClr val="000000"/>
                </a:solidFill>
              </a:defRPr>
            </a:pPr>
            <a:r>
              <a:rPr sz="2600" b="1">
                <a:solidFill>
                  <a:srgbClr val="95B3D7"/>
                </a:solidFill>
              </a:rPr>
              <a:t>+</a:t>
            </a:r>
          </a:p>
        </p:txBody>
      </p:sp>
      <p:sp>
        <p:nvSpPr>
          <p:cNvPr id="2467" name="Rectángulo"/>
          <p:cNvSpPr/>
          <p:nvPr/>
        </p:nvSpPr>
        <p:spPr>
          <a:xfrm>
            <a:off x="7194176" y="211930"/>
            <a:ext cx="68581" cy="1200151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34289" tIns="34289" rIns="34289" bIns="34289" anchor="ctr"/>
          <a:lstStyle/>
          <a:p>
            <a:pPr algn="ctr" defTabSz="342900">
              <a:defRPr sz="1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468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6057900" y="4800044"/>
            <a:ext cx="1600200" cy="208281"/>
          </a:xfrm>
          <a:prstGeom prst="rect">
            <a:avLst/>
          </a:prstGeom>
        </p:spPr>
        <p:txBody>
          <a:bodyPr wrap="square" lIns="34289" tIns="34289" rIns="34289" bIns="34289"/>
          <a:lstStyle>
            <a:lvl1pPr defTabSz="342900">
              <a:defRPr sz="9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5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476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2479" name="Grupo"/>
          <p:cNvGrpSpPr/>
          <p:nvPr/>
        </p:nvGrpSpPr>
        <p:grpSpPr>
          <a:xfrm>
            <a:off x="332019" y="464855"/>
            <a:ext cx="8590982" cy="1153839"/>
            <a:chOff x="0" y="0"/>
            <a:chExt cx="8590981" cy="1153838"/>
          </a:xfrm>
        </p:grpSpPr>
        <p:sp>
          <p:nvSpPr>
            <p:cNvPr id="2477" name="Rectángulo redondeado"/>
            <p:cNvSpPr/>
            <p:nvPr/>
          </p:nvSpPr>
          <p:spPr>
            <a:xfrm>
              <a:off x="0" y="215825"/>
              <a:ext cx="8590982" cy="938014"/>
            </a:xfrm>
            <a:prstGeom prst="roundRect">
              <a:avLst>
                <a:gd name="adj" fmla="val 16667"/>
              </a:avLst>
            </a:prstGeom>
            <a:solidFill>
              <a:srgbClr val="387F1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53AA03"/>
                  </a:solidFill>
                  <a:latin typeface="DIN Alternate"/>
                  <a:ea typeface="DIN Alternate"/>
                  <a:cs typeface="DIN Alternate"/>
                  <a:sym typeface="DIN Alternate"/>
                </a:defRPr>
              </a:pPr>
              <a:endParaRPr/>
            </a:p>
          </p:txBody>
        </p:sp>
        <p:sp>
          <p:nvSpPr>
            <p:cNvPr id="2478" name="Triángulo"/>
            <p:cNvSpPr/>
            <p:nvPr/>
          </p:nvSpPr>
          <p:spPr>
            <a:xfrm>
              <a:off x="722141" y="0"/>
              <a:ext cx="315419" cy="249031"/>
            </a:xfrm>
            <a:prstGeom prst="triangle">
              <a:avLst/>
            </a:prstGeom>
            <a:solidFill>
              <a:srgbClr val="387F1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53AA03"/>
                  </a:solidFill>
                </a:defRPr>
              </a:pPr>
              <a:endParaRPr/>
            </a:p>
          </p:txBody>
        </p:sp>
      </p:grpSp>
      <p:sp>
        <p:nvSpPr>
          <p:cNvPr id="248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87" name="image25.png" descr="image2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488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489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9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7" name="plantilla-eduardo-08.png" descr="plantilla-eduardo-0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498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  <a:lvl2pPr>
              <a:defRPr>
                <a:solidFill>
                  <a:srgbClr val="7F7F7F"/>
                </a:solidFill>
              </a:defRPr>
            </a:lvl2pPr>
            <a:lvl3pPr>
              <a:defRPr>
                <a:solidFill>
                  <a:srgbClr val="7F7F7F"/>
                </a:solidFill>
              </a:defRPr>
            </a:lvl3pPr>
            <a:lvl4pPr>
              <a:defRPr>
                <a:solidFill>
                  <a:srgbClr val="7F7F7F"/>
                </a:solidFill>
              </a:defRPr>
            </a:lvl4pPr>
            <a:lvl5pPr>
              <a:defRPr>
                <a:solidFill>
                  <a:srgbClr val="7F7F7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499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0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07" name="image23.png" descr="image2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508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509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1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7" name="Rectángulo"/>
          <p:cNvSpPr/>
          <p:nvPr/>
        </p:nvSpPr>
        <p:spPr>
          <a:xfrm>
            <a:off x="1" y="0"/>
            <a:ext cx="9160604" cy="5143500"/>
          </a:xfrm>
          <a:prstGeom prst="rect">
            <a:avLst/>
          </a:prstGeom>
          <a:solidFill>
            <a:srgbClr val="E56336"/>
          </a:solidFill>
          <a:ln>
            <a:solidFill>
              <a:srgbClr val="4A7EBB"/>
            </a:solidFill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518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51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0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6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527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2530" name="Grupo"/>
          <p:cNvGrpSpPr/>
          <p:nvPr/>
        </p:nvGrpSpPr>
        <p:grpSpPr>
          <a:xfrm>
            <a:off x="332019" y="464855"/>
            <a:ext cx="8590982" cy="1153839"/>
            <a:chOff x="0" y="0"/>
            <a:chExt cx="8590981" cy="1153838"/>
          </a:xfrm>
        </p:grpSpPr>
        <p:sp>
          <p:nvSpPr>
            <p:cNvPr id="2528" name="Rectángulo redondeado"/>
            <p:cNvSpPr/>
            <p:nvPr/>
          </p:nvSpPr>
          <p:spPr>
            <a:xfrm>
              <a:off x="0" y="215825"/>
              <a:ext cx="8590982" cy="938014"/>
            </a:xfrm>
            <a:prstGeom prst="roundRect">
              <a:avLst>
                <a:gd name="adj" fmla="val 16667"/>
              </a:avLst>
            </a:prstGeom>
            <a:solidFill>
              <a:srgbClr val="F9C03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262626"/>
                  </a:solidFill>
                  <a:latin typeface="DIN Alternate"/>
                  <a:ea typeface="DIN Alternate"/>
                  <a:cs typeface="DIN Alternate"/>
                  <a:sym typeface="DIN Alternate"/>
                </a:defRPr>
              </a:pPr>
              <a:endParaRPr/>
            </a:p>
          </p:txBody>
        </p:sp>
        <p:sp>
          <p:nvSpPr>
            <p:cNvPr id="2529" name="Triángulo"/>
            <p:cNvSpPr/>
            <p:nvPr/>
          </p:nvSpPr>
          <p:spPr>
            <a:xfrm>
              <a:off x="722141" y="0"/>
              <a:ext cx="315419" cy="249031"/>
            </a:xfrm>
            <a:prstGeom prst="triangle">
              <a:avLst/>
            </a:prstGeom>
            <a:solidFill>
              <a:srgbClr val="F9C03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253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0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8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2539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40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244CBD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244CBD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244CBD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244CBD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244CBD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54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6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2F8AC3"/>
                  </a:solidFill>
                </a:ln>
                <a:solidFill>
                  <a:srgbClr val="262626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2F8AC3"/>
                  </a:solidFill>
                </a:ln>
                <a:solidFill>
                  <a:srgbClr val="262626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2F8AC3"/>
                  </a:solidFill>
                </a:ln>
                <a:solidFill>
                  <a:srgbClr val="262626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2F8AC3"/>
                  </a:solidFill>
                </a:ln>
                <a:solidFill>
                  <a:srgbClr val="262626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2F8AC3"/>
                  </a:solidFill>
                </a:ln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4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48" name="fondo_ppt2.jpg" descr="fondo_ppt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200" y="-21012"/>
            <a:ext cx="7322345" cy="5168715"/>
          </a:xfrm>
          <a:prstGeom prst="rect">
            <a:avLst/>
          </a:prstGeom>
          <a:ln w="12700">
            <a:miter lim="400000"/>
          </a:ln>
        </p:spPr>
      </p:pic>
      <p:sp>
        <p:nvSpPr>
          <p:cNvPr id="2549" name="Texto del título"/>
          <p:cNvSpPr txBox="1">
            <a:spLocks noGrp="1"/>
          </p:cNvSpPr>
          <p:nvPr>
            <p:ph type="title"/>
          </p:nvPr>
        </p:nvSpPr>
        <p:spPr>
          <a:xfrm>
            <a:off x="1657350" y="1383506"/>
            <a:ext cx="5829300" cy="1531144"/>
          </a:xfrm>
          <a:prstGeom prst="rect">
            <a:avLst/>
          </a:prstGeom>
        </p:spPr>
        <p:txBody>
          <a:bodyPr lIns="34289" tIns="34289" rIns="34289" bIns="34289"/>
          <a:lstStyle>
            <a:lvl1pPr defTabSz="342900">
              <a:defRPr sz="3200">
                <a:solidFill>
                  <a:srgbClr val="4F6228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2550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2171700" y="2914650"/>
            <a:ext cx="4800600" cy="2228850"/>
          </a:xfrm>
          <a:prstGeom prst="rect">
            <a:avLst/>
          </a:prstGeom>
        </p:spPr>
        <p:txBody>
          <a:bodyPr lIns="34289" tIns="34289" rIns="34289" bIns="34289"/>
          <a:lstStyle>
            <a:lvl1pPr algn="ctr" defTabSz="342900">
              <a:spcBef>
                <a:spcPts val="500"/>
              </a:spcBef>
              <a:defRPr sz="2400"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1pPr>
            <a:lvl2pPr marL="0" indent="457200" algn="ctr" defTabSz="342900">
              <a:spcBef>
                <a:spcPts val="500"/>
              </a:spcBef>
              <a:buSzTx/>
              <a:buNone/>
              <a:defRPr sz="2400"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2pPr>
            <a:lvl3pPr marL="0" indent="914400" algn="ctr" defTabSz="342900">
              <a:spcBef>
                <a:spcPts val="500"/>
              </a:spcBef>
              <a:buSzTx/>
              <a:buNone/>
              <a:defRPr sz="2400"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3pPr>
            <a:lvl4pPr marL="0" indent="1371600" algn="ctr" defTabSz="342900">
              <a:spcBef>
                <a:spcPts val="500"/>
              </a:spcBef>
              <a:buSzTx/>
              <a:buNone/>
              <a:defRPr sz="2400"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4pPr>
            <a:lvl5pPr marL="0" indent="1828800" algn="ctr" defTabSz="342900">
              <a:spcBef>
                <a:spcPts val="500"/>
              </a:spcBef>
              <a:buSzTx/>
              <a:buNone/>
              <a:defRPr sz="2400"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551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6057900" y="4800044"/>
            <a:ext cx="1600200" cy="208281"/>
          </a:xfrm>
          <a:prstGeom prst="rect">
            <a:avLst/>
          </a:prstGeom>
        </p:spPr>
        <p:txBody>
          <a:bodyPr wrap="square" lIns="34289" tIns="34289" rIns="34289" bIns="34289"/>
          <a:lstStyle>
            <a:lvl1pPr defTabSz="342900">
              <a:defRPr sz="9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58" name="fondo_ppt2.jpg" descr="fondo_ppt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200" y="-21012"/>
            <a:ext cx="7322345" cy="5168715"/>
          </a:xfrm>
          <a:prstGeom prst="rect">
            <a:avLst/>
          </a:prstGeom>
          <a:ln w="12700">
            <a:miter lim="400000"/>
          </a:ln>
        </p:spPr>
      </p:pic>
      <p:sp>
        <p:nvSpPr>
          <p:cNvPr id="2559" name="Texto del título"/>
          <p:cNvSpPr txBox="1">
            <a:spLocks noGrp="1"/>
          </p:cNvSpPr>
          <p:nvPr>
            <p:ph type="title"/>
          </p:nvPr>
        </p:nvSpPr>
        <p:spPr>
          <a:xfrm>
            <a:off x="1485900" y="-14301"/>
            <a:ext cx="6172200" cy="857251"/>
          </a:xfrm>
          <a:prstGeom prst="rect">
            <a:avLst/>
          </a:prstGeom>
        </p:spPr>
        <p:txBody>
          <a:bodyPr lIns="34289" tIns="34289" rIns="34289" bIns="34289"/>
          <a:lstStyle>
            <a:lvl1pPr defTabSz="342900">
              <a:defRPr sz="3200">
                <a:solidFill>
                  <a:srgbClr val="4F6228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2560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1485900" y="1200150"/>
            <a:ext cx="3028950" cy="3943350"/>
          </a:xfrm>
          <a:prstGeom prst="rect">
            <a:avLst/>
          </a:prstGeom>
        </p:spPr>
        <p:txBody>
          <a:bodyPr lIns="34289" tIns="34289" rIns="34289" bIns="34289"/>
          <a:lstStyle>
            <a:lvl1pPr marL="244928" indent="-244928" defTabSz="342900">
              <a:spcBef>
                <a:spcPts val="500"/>
              </a:spcBef>
              <a:buSzPct val="100000"/>
              <a:buFont typeface="Arial"/>
              <a:buChar char="•"/>
              <a:defRPr sz="2000">
                <a:latin typeface="+mn-lt"/>
                <a:ea typeface="+mn-ea"/>
                <a:cs typeface="+mn-cs"/>
                <a:sym typeface="Calibri"/>
              </a:defRPr>
            </a:lvl1pPr>
            <a:lvl2pPr marL="695325" indent="-238125" defTabSz="342900">
              <a:spcBef>
                <a:spcPts val="500"/>
              </a:spcBef>
              <a:buFont typeface="Arial"/>
              <a:defRPr sz="2000">
                <a:latin typeface="+mn-lt"/>
                <a:ea typeface="+mn-ea"/>
                <a:cs typeface="+mn-cs"/>
                <a:sym typeface="Calibri"/>
              </a:defRPr>
            </a:lvl2pPr>
            <a:lvl3pPr marL="1143000" indent="-228600" defTabSz="342900">
              <a:spcBef>
                <a:spcPts val="500"/>
              </a:spcBef>
              <a:buFont typeface="Arial"/>
              <a:defRPr sz="2000">
                <a:latin typeface="+mn-lt"/>
                <a:ea typeface="+mn-ea"/>
                <a:cs typeface="+mn-cs"/>
                <a:sym typeface="Calibri"/>
              </a:defRPr>
            </a:lvl3pPr>
            <a:lvl4pPr marL="1625600" indent="-254000" defTabSz="342900">
              <a:spcBef>
                <a:spcPts val="500"/>
              </a:spcBef>
              <a:buFont typeface="Arial"/>
              <a:defRPr sz="2000">
                <a:latin typeface="+mn-lt"/>
                <a:ea typeface="+mn-ea"/>
                <a:cs typeface="+mn-cs"/>
                <a:sym typeface="Calibri"/>
              </a:defRPr>
            </a:lvl4pPr>
            <a:lvl5pPr marL="2082800" indent="-254000" defTabSz="342900">
              <a:spcBef>
                <a:spcPts val="500"/>
              </a:spcBef>
              <a:buFont typeface="Arial"/>
              <a:defRPr sz="2000">
                <a:latin typeface="+mn-lt"/>
                <a:ea typeface="+mn-ea"/>
                <a:cs typeface="+mn-cs"/>
                <a:sym typeface="Calibri"/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561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6057900" y="4800044"/>
            <a:ext cx="1600200" cy="208281"/>
          </a:xfrm>
          <a:prstGeom prst="rect">
            <a:avLst/>
          </a:prstGeom>
        </p:spPr>
        <p:txBody>
          <a:bodyPr wrap="square" lIns="34289" tIns="34289" rIns="34289" bIns="34289"/>
          <a:lstStyle>
            <a:lvl1pPr defTabSz="342900">
              <a:defRPr sz="9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8" name="fondo_ppt2.jpg" descr="fondo_ppt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200" y="-21012"/>
            <a:ext cx="7322345" cy="5168715"/>
          </a:xfrm>
          <a:prstGeom prst="rect">
            <a:avLst/>
          </a:prstGeom>
          <a:ln w="12700">
            <a:miter lim="400000"/>
          </a:ln>
        </p:spPr>
      </p:pic>
      <p:sp>
        <p:nvSpPr>
          <p:cNvPr id="2569" name="Texto del título"/>
          <p:cNvSpPr txBox="1">
            <a:spLocks noGrp="1"/>
          </p:cNvSpPr>
          <p:nvPr>
            <p:ph type="title"/>
          </p:nvPr>
        </p:nvSpPr>
        <p:spPr>
          <a:xfrm>
            <a:off x="2487216" y="3600450"/>
            <a:ext cx="4114801" cy="425054"/>
          </a:xfrm>
          <a:prstGeom prst="rect">
            <a:avLst/>
          </a:prstGeom>
        </p:spPr>
        <p:txBody>
          <a:bodyPr lIns="34289" tIns="34289" rIns="34289" bIns="34289" anchor="b"/>
          <a:lstStyle>
            <a:lvl1pPr defTabSz="342900">
              <a:defRPr sz="1400" b="1">
                <a:solidFill>
                  <a:srgbClr val="4F6228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2570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2487216" y="4025503"/>
            <a:ext cx="4114801" cy="603647"/>
          </a:xfrm>
          <a:prstGeom prst="rect">
            <a:avLst/>
          </a:prstGeom>
        </p:spPr>
        <p:txBody>
          <a:bodyPr lIns="34289" tIns="34289" rIns="34289" bIns="34289"/>
          <a:lstStyle>
            <a:lvl1pPr defTabSz="342900">
              <a:spcBef>
                <a:spcPts val="200"/>
              </a:spcBef>
              <a:defRPr sz="1000">
                <a:latin typeface="+mn-lt"/>
                <a:ea typeface="+mn-ea"/>
                <a:cs typeface="+mn-cs"/>
                <a:sym typeface="Calibri"/>
              </a:defRPr>
            </a:lvl1pPr>
            <a:lvl2pPr marL="0" indent="457200" defTabSz="342900">
              <a:spcBef>
                <a:spcPts val="200"/>
              </a:spcBef>
              <a:buSzTx/>
              <a:buNone/>
              <a:defRPr sz="1000">
                <a:latin typeface="+mn-lt"/>
                <a:ea typeface="+mn-ea"/>
                <a:cs typeface="+mn-cs"/>
                <a:sym typeface="Calibri"/>
              </a:defRPr>
            </a:lvl2pPr>
            <a:lvl3pPr marL="0" indent="914400" defTabSz="342900">
              <a:spcBef>
                <a:spcPts val="200"/>
              </a:spcBef>
              <a:buSzTx/>
              <a:buNone/>
              <a:defRPr sz="1000">
                <a:latin typeface="+mn-lt"/>
                <a:ea typeface="+mn-ea"/>
                <a:cs typeface="+mn-cs"/>
                <a:sym typeface="Calibri"/>
              </a:defRPr>
            </a:lvl3pPr>
            <a:lvl4pPr marL="0" indent="1371600" defTabSz="342900">
              <a:spcBef>
                <a:spcPts val="200"/>
              </a:spcBef>
              <a:buSzTx/>
              <a:buNone/>
              <a:defRPr sz="1000">
                <a:latin typeface="+mn-lt"/>
                <a:ea typeface="+mn-ea"/>
                <a:cs typeface="+mn-cs"/>
                <a:sym typeface="Calibri"/>
              </a:defRPr>
            </a:lvl4pPr>
            <a:lvl5pPr marL="0" indent="1828800" defTabSz="342900">
              <a:spcBef>
                <a:spcPts val="200"/>
              </a:spcBef>
              <a:buSzTx/>
              <a:buNone/>
              <a:defRPr sz="1000">
                <a:latin typeface="+mn-lt"/>
                <a:ea typeface="+mn-ea"/>
                <a:cs typeface="+mn-cs"/>
                <a:sym typeface="Calibri"/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571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6057900" y="4800044"/>
            <a:ext cx="1600200" cy="208281"/>
          </a:xfrm>
          <a:prstGeom prst="rect">
            <a:avLst/>
          </a:prstGeom>
        </p:spPr>
        <p:txBody>
          <a:bodyPr wrap="square" lIns="34289" tIns="34289" rIns="34289" bIns="34289"/>
          <a:lstStyle>
            <a:lvl1pPr defTabSz="342900">
              <a:defRPr sz="9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5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2F8AC3"/>
                  </a:solidFill>
                </a:ln>
                <a:solidFill>
                  <a:srgbClr val="FFFFFF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2F8AC3"/>
                  </a:solidFill>
                </a:ln>
                <a:solidFill>
                  <a:srgbClr val="FFFFFF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2F8AC3"/>
                  </a:solidFill>
                </a:ln>
                <a:solidFill>
                  <a:srgbClr val="FFFFFF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2F8AC3"/>
                  </a:solidFill>
                </a:ln>
                <a:solidFill>
                  <a:srgbClr val="FFFFFF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2F8AC3"/>
                  </a:solidFill>
                </a:ln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5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2F8AC3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2F8AC3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2F8AC3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2F8AC3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2F8AC3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5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2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266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67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2F8AC3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2F8AC3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2F8AC3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2F8AC3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2F8AC3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6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50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262626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276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77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2F8AC3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2F8AC3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2F8AC3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2F8AC3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2F8AC3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7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5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5" name="image11.png" descr="image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86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87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1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5" name="image12.png" descr="image1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96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97" name="Línea"/>
          <p:cNvSpPr/>
          <p:nvPr/>
        </p:nvSpPr>
        <p:spPr>
          <a:xfrm>
            <a:off x="332018" y="431650"/>
            <a:ext cx="7887149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9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2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5" name="image13.png" descr="image1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306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307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0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3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5" name="image14.png" descr="image1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316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317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4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5" name="image15.png" descr="image1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326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327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2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5" name="image11.png" descr="image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336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337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3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5" name="image12.png" descr="image1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346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347" name="Línea"/>
          <p:cNvSpPr/>
          <p:nvPr/>
        </p:nvSpPr>
        <p:spPr>
          <a:xfrm flipV="1">
            <a:off x="332019" y="430529"/>
            <a:ext cx="7832691" cy="1123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4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5" name="image13.png" descr="image1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356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357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5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5" name="image14.png" descr="image1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366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367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6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9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5" name="image15.png" descr="image1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376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377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7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386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87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2F8AC3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2F8AC3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2F8AC3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2F8AC3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2F8AC3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38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96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04040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397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2F8AC3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2F8AC3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2F8AC3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2F8AC3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2F8AC3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39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5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Rectángulo"/>
          <p:cNvSpPr/>
          <p:nvPr/>
        </p:nvSpPr>
        <p:spPr>
          <a:xfrm>
            <a:off x="1" y="0"/>
            <a:ext cx="9160604" cy="5143500"/>
          </a:xfrm>
          <a:prstGeom prst="rect">
            <a:avLst/>
          </a:prstGeom>
          <a:solidFill>
            <a:srgbClr val="244CBD"/>
          </a:solidFill>
          <a:ln>
            <a:solidFill>
              <a:srgbClr val="4A7EBB"/>
            </a:solidFill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06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0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7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244CBD"/>
                  </a:solidFill>
                </a:ln>
                <a:solidFill>
                  <a:srgbClr val="262626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244CBD"/>
                  </a:solidFill>
                </a:ln>
                <a:solidFill>
                  <a:srgbClr val="262626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244CBD"/>
                  </a:solidFill>
                </a:ln>
                <a:solidFill>
                  <a:srgbClr val="262626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244CBD"/>
                  </a:solidFill>
                </a:ln>
                <a:solidFill>
                  <a:srgbClr val="262626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244CBD"/>
                  </a:solidFill>
                </a:ln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1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6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244CBD"/>
                  </a:solidFill>
                </a:ln>
                <a:solidFill>
                  <a:srgbClr val="FFFFFF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244CBD"/>
                  </a:solidFill>
                </a:ln>
                <a:solidFill>
                  <a:srgbClr val="FFFFFF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244CBD"/>
                  </a:solidFill>
                </a:ln>
                <a:solidFill>
                  <a:srgbClr val="FFFFFF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244CBD"/>
                  </a:solidFill>
                </a:ln>
                <a:solidFill>
                  <a:srgbClr val="FFFFFF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244CBD"/>
                  </a:solidFill>
                </a:ln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2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6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244CBD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244CBD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244CBD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244CBD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244CBD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3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0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439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440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244CBD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244CBD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244CBD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244CBD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244CBD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4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262626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449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450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244CBD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244CBD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244CBD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244CBD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244CBD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5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5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8" name="image16.png" descr="image1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459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60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46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7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FFFFFF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FFFFFF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FFFFFF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FFFFFF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9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8" name="image17.png" descr="image1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469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70" name="Línea"/>
          <p:cNvSpPr/>
          <p:nvPr/>
        </p:nvSpPr>
        <p:spPr>
          <a:xfrm flipV="1">
            <a:off x="332019" y="430529"/>
            <a:ext cx="7832691" cy="1123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47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0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8" name="image18.png" descr="image1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479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80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48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1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8" name="image19.png" descr="image1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489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90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49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2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8" name="image20.png" descr="image2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499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500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50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3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0" name="Grupo"/>
          <p:cNvGrpSpPr/>
          <p:nvPr/>
        </p:nvGrpSpPr>
        <p:grpSpPr>
          <a:xfrm>
            <a:off x="332019" y="464855"/>
            <a:ext cx="8590982" cy="1153839"/>
            <a:chOff x="0" y="0"/>
            <a:chExt cx="8590981" cy="1153838"/>
          </a:xfrm>
        </p:grpSpPr>
        <p:sp>
          <p:nvSpPr>
            <p:cNvPr id="508" name="Rectángulo redondeado"/>
            <p:cNvSpPr/>
            <p:nvPr/>
          </p:nvSpPr>
          <p:spPr>
            <a:xfrm>
              <a:off x="0" y="215825"/>
              <a:ext cx="8590982" cy="938014"/>
            </a:xfrm>
            <a:prstGeom prst="roundRect">
              <a:avLst>
                <a:gd name="adj" fmla="val 16667"/>
              </a:avLst>
            </a:prstGeom>
            <a:solidFill>
              <a:srgbClr val="244CBD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262626"/>
                  </a:solidFill>
                  <a:latin typeface="DIN Alternate"/>
                  <a:ea typeface="DIN Alternate"/>
                  <a:cs typeface="DIN Alternate"/>
                  <a:sym typeface="DIN Alternate"/>
                </a:defRPr>
              </a:pPr>
              <a:endParaRPr/>
            </a:p>
          </p:txBody>
        </p:sp>
        <p:sp>
          <p:nvSpPr>
            <p:cNvPr id="509" name="Triángulo"/>
            <p:cNvSpPr/>
            <p:nvPr/>
          </p:nvSpPr>
          <p:spPr>
            <a:xfrm>
              <a:off x="722141" y="0"/>
              <a:ext cx="315419" cy="249031"/>
            </a:xfrm>
            <a:prstGeom prst="triangle">
              <a:avLst/>
            </a:prstGeom>
            <a:solidFill>
              <a:srgbClr val="244CBD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511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512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51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0" name="image16.png" descr="image1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521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522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52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0" name="image17.png" descr="image1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531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532" name="Línea"/>
          <p:cNvSpPr/>
          <p:nvPr/>
        </p:nvSpPr>
        <p:spPr>
          <a:xfrm>
            <a:off x="332018" y="431650"/>
            <a:ext cx="7937091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53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0" name="image18.png" descr="image1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541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542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54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0" name="image19.png" descr="image1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551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552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55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0" name="image20.png" descr="image2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561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562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56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FFFFFF"/>
                  </a:solidFill>
                </a:ln>
                <a:solidFill>
                  <a:srgbClr val="262626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FFFFFF"/>
                  </a:solidFill>
                </a:ln>
                <a:solidFill>
                  <a:srgbClr val="262626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FFFFFF"/>
                  </a:solidFill>
                </a:ln>
                <a:solidFill>
                  <a:srgbClr val="262626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FFFFFF"/>
                  </a:solidFill>
                </a:ln>
                <a:solidFill>
                  <a:srgbClr val="262626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FFFFFF"/>
                  </a:solidFill>
                </a:ln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5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571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574" name="Grupo"/>
          <p:cNvGrpSpPr/>
          <p:nvPr/>
        </p:nvGrpSpPr>
        <p:grpSpPr>
          <a:xfrm>
            <a:off x="332019" y="464855"/>
            <a:ext cx="8590982" cy="1153839"/>
            <a:chOff x="0" y="0"/>
            <a:chExt cx="8590981" cy="1153838"/>
          </a:xfrm>
        </p:grpSpPr>
        <p:sp>
          <p:nvSpPr>
            <p:cNvPr id="572" name="Rectángulo redondeado"/>
            <p:cNvSpPr/>
            <p:nvPr/>
          </p:nvSpPr>
          <p:spPr>
            <a:xfrm>
              <a:off x="0" y="215825"/>
              <a:ext cx="8590982" cy="938014"/>
            </a:xfrm>
            <a:prstGeom prst="roundRect">
              <a:avLst>
                <a:gd name="adj" fmla="val 16667"/>
              </a:avLst>
            </a:prstGeom>
            <a:solidFill>
              <a:srgbClr val="244CBD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262626"/>
                  </a:solidFill>
                  <a:latin typeface="DIN Alternate"/>
                  <a:ea typeface="DIN Alternate"/>
                  <a:cs typeface="DIN Alternate"/>
                  <a:sym typeface="DIN Alternate"/>
                </a:defRPr>
              </a:pPr>
              <a:endParaRPr/>
            </a:p>
          </p:txBody>
        </p:sp>
        <p:sp>
          <p:nvSpPr>
            <p:cNvPr id="573" name="Triángulo"/>
            <p:cNvSpPr/>
            <p:nvPr/>
          </p:nvSpPr>
          <p:spPr>
            <a:xfrm>
              <a:off x="722141" y="0"/>
              <a:ext cx="315419" cy="249031"/>
            </a:xfrm>
            <a:prstGeom prst="triangle">
              <a:avLst/>
            </a:prstGeom>
            <a:solidFill>
              <a:srgbClr val="244CBD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57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2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583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584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244CBD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244CBD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244CBD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244CBD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244CBD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58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593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04040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594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274FC2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274FC2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274FC2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274FC2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274FC2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59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" name="Rectángulo"/>
          <p:cNvSpPr/>
          <p:nvPr/>
        </p:nvSpPr>
        <p:spPr>
          <a:xfrm>
            <a:off x="1" y="0"/>
            <a:ext cx="9160604" cy="5143500"/>
          </a:xfrm>
          <a:prstGeom prst="rect">
            <a:avLst/>
          </a:prstGeom>
          <a:solidFill>
            <a:srgbClr val="C13724"/>
          </a:solidFill>
          <a:ln>
            <a:solidFill>
              <a:srgbClr val="4A7EBB"/>
            </a:solidFill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03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60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8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C13724"/>
                  </a:solidFill>
                </a:ln>
                <a:solidFill>
                  <a:srgbClr val="262626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C13724"/>
                  </a:solidFill>
                </a:ln>
                <a:solidFill>
                  <a:srgbClr val="262626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C13724"/>
                  </a:solidFill>
                </a:ln>
                <a:solidFill>
                  <a:srgbClr val="262626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C13724"/>
                  </a:solidFill>
                </a:ln>
                <a:solidFill>
                  <a:srgbClr val="262626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C13724"/>
                  </a:solidFill>
                </a:ln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61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7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C13724"/>
                  </a:solidFill>
                </a:ln>
                <a:solidFill>
                  <a:srgbClr val="FFFFFF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C13724"/>
                  </a:solidFill>
                </a:ln>
                <a:solidFill>
                  <a:srgbClr val="FFFFFF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C13724"/>
                  </a:solidFill>
                </a:ln>
                <a:solidFill>
                  <a:srgbClr val="FFFFFF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C13724"/>
                  </a:solidFill>
                </a:ln>
                <a:solidFill>
                  <a:srgbClr val="FFFFFF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C13724"/>
                  </a:solidFill>
                </a:ln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62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C13724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C13724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C13724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C13724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C13724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62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636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37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C13724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C13724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C13724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C13724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C13724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63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262626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646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47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C13724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C13724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C13724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C13724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C13724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64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656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659" name="Grupo"/>
          <p:cNvGrpSpPr/>
          <p:nvPr/>
        </p:nvGrpSpPr>
        <p:grpSpPr>
          <a:xfrm>
            <a:off x="332019" y="464855"/>
            <a:ext cx="8590982" cy="1153839"/>
            <a:chOff x="0" y="0"/>
            <a:chExt cx="8590981" cy="1153838"/>
          </a:xfrm>
        </p:grpSpPr>
        <p:sp>
          <p:nvSpPr>
            <p:cNvPr id="657" name="Rectángulo redondeado"/>
            <p:cNvSpPr/>
            <p:nvPr/>
          </p:nvSpPr>
          <p:spPr>
            <a:xfrm>
              <a:off x="0" y="215825"/>
              <a:ext cx="8590982" cy="938014"/>
            </a:xfrm>
            <a:prstGeom prst="roundRect">
              <a:avLst>
                <a:gd name="adj" fmla="val 16667"/>
              </a:avLst>
            </a:prstGeom>
            <a:solidFill>
              <a:srgbClr val="C1372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262626"/>
                  </a:solidFill>
                  <a:latin typeface="DIN Alternate"/>
                  <a:ea typeface="DIN Alternate"/>
                  <a:cs typeface="DIN Alternate"/>
                  <a:sym typeface="DIN Alternate"/>
                </a:defRPr>
              </a:pPr>
              <a:endParaRPr/>
            </a:p>
          </p:txBody>
        </p:sp>
        <p:sp>
          <p:nvSpPr>
            <p:cNvPr id="658" name="Triángulo"/>
            <p:cNvSpPr/>
            <p:nvPr/>
          </p:nvSpPr>
          <p:spPr>
            <a:xfrm>
              <a:off x="722141" y="0"/>
              <a:ext cx="315419" cy="249031"/>
            </a:xfrm>
            <a:prstGeom prst="triangle">
              <a:avLst/>
            </a:prstGeom>
            <a:solidFill>
              <a:srgbClr val="C1372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66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59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0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FFFFFF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FFFFFF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FFFFFF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FFFFFF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6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9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7" name="image21.png" descr="image2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668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669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7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0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7" name="image22.png" descr="image2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678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679" name="Línea"/>
          <p:cNvSpPr/>
          <p:nvPr/>
        </p:nvSpPr>
        <p:spPr>
          <a:xfrm>
            <a:off x="332019" y="431650"/>
            <a:ext cx="7832691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8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1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7" name="image23.png" descr="image2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688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689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9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2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7" name="image24.png" descr="image2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698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699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0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3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7" name="image25.png" descr="image2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708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709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1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718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721" name="Grupo"/>
          <p:cNvGrpSpPr/>
          <p:nvPr/>
        </p:nvGrpSpPr>
        <p:grpSpPr>
          <a:xfrm>
            <a:off x="332019" y="464855"/>
            <a:ext cx="8590982" cy="1153839"/>
            <a:chOff x="0" y="0"/>
            <a:chExt cx="8590981" cy="1153838"/>
          </a:xfrm>
        </p:grpSpPr>
        <p:sp>
          <p:nvSpPr>
            <p:cNvPr id="719" name="Rectángulo redondeado"/>
            <p:cNvSpPr/>
            <p:nvPr/>
          </p:nvSpPr>
          <p:spPr>
            <a:xfrm>
              <a:off x="0" y="215825"/>
              <a:ext cx="8590982" cy="938014"/>
            </a:xfrm>
            <a:prstGeom prst="roundRect">
              <a:avLst>
                <a:gd name="adj" fmla="val 16667"/>
              </a:avLst>
            </a:prstGeom>
            <a:solidFill>
              <a:srgbClr val="C1372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262626"/>
                  </a:solidFill>
                  <a:latin typeface="DIN Alternate"/>
                  <a:ea typeface="DIN Alternate"/>
                  <a:cs typeface="DIN Alternate"/>
                  <a:sym typeface="DIN Alternate"/>
                </a:defRPr>
              </a:pPr>
              <a:endParaRPr/>
            </a:p>
          </p:txBody>
        </p:sp>
        <p:sp>
          <p:nvSpPr>
            <p:cNvPr id="720" name="Triángulo"/>
            <p:cNvSpPr/>
            <p:nvPr/>
          </p:nvSpPr>
          <p:spPr>
            <a:xfrm>
              <a:off x="722141" y="0"/>
              <a:ext cx="315419" cy="249031"/>
            </a:xfrm>
            <a:prstGeom prst="triangle">
              <a:avLst/>
            </a:prstGeom>
            <a:solidFill>
              <a:srgbClr val="C1372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72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9" name="image21.png" descr="image2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730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731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3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9" name="image22.png" descr="image2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740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741" name="Línea"/>
          <p:cNvSpPr/>
          <p:nvPr/>
        </p:nvSpPr>
        <p:spPr>
          <a:xfrm flipV="1">
            <a:off x="332019" y="430529"/>
            <a:ext cx="7894281" cy="1123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4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9" name="image23.png" descr="image2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750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751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5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9" name="image24.png" descr="image2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760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761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6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plantilla-eduardo-05.png" descr="plantilla-eduardo-0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69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70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9" name="image25.png" descr="image2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770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771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7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780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81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C23724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C23724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C23724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C23724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C23724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78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9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90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04040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791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C13724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C13724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C13724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C13724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C13724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79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9" name="Rectángulo"/>
          <p:cNvSpPr/>
          <p:nvPr/>
        </p:nvSpPr>
        <p:spPr>
          <a:xfrm>
            <a:off x="1" y="0"/>
            <a:ext cx="9160604" cy="5143500"/>
          </a:xfrm>
          <a:prstGeom prst="rect">
            <a:avLst/>
          </a:prstGeom>
          <a:solidFill>
            <a:srgbClr val="E56336"/>
          </a:solidFill>
          <a:ln>
            <a:solidFill>
              <a:srgbClr val="4A7EBB"/>
            </a:solidFill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00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80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9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E56336"/>
                  </a:solidFill>
                </a:ln>
                <a:solidFill>
                  <a:srgbClr val="262626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E56336"/>
                  </a:solidFill>
                </a:ln>
                <a:solidFill>
                  <a:srgbClr val="262626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E56336"/>
                  </a:solidFill>
                </a:ln>
                <a:solidFill>
                  <a:srgbClr val="262626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E56336"/>
                  </a:solidFill>
                </a:ln>
                <a:solidFill>
                  <a:srgbClr val="262626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E56336"/>
                  </a:solidFill>
                </a:ln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80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8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6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E56336"/>
                  </a:solidFill>
                </a:ln>
                <a:solidFill>
                  <a:srgbClr val="FFFFFF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E56336"/>
                  </a:solidFill>
                </a:ln>
                <a:solidFill>
                  <a:srgbClr val="FFFFFF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E56336"/>
                  </a:solidFill>
                </a:ln>
                <a:solidFill>
                  <a:srgbClr val="FFFFFF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E56336"/>
                  </a:solidFill>
                </a:ln>
                <a:solidFill>
                  <a:srgbClr val="FFFFFF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E56336"/>
                  </a:solidFill>
                </a:ln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81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EF632F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EF632F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EF632F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EF632F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EF632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82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2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833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34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EF632F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EF632F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EF632F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EF632F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EF632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83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2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262626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843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44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EF632F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EF632F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EF632F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EF632F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EF632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84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2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853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856" name="Grupo"/>
          <p:cNvGrpSpPr/>
          <p:nvPr/>
        </p:nvGrpSpPr>
        <p:grpSpPr>
          <a:xfrm>
            <a:off x="332019" y="464855"/>
            <a:ext cx="8590982" cy="1153839"/>
            <a:chOff x="0" y="0"/>
            <a:chExt cx="8590981" cy="1153838"/>
          </a:xfrm>
        </p:grpSpPr>
        <p:sp>
          <p:nvSpPr>
            <p:cNvPr id="854" name="Rectángulo redondeado"/>
            <p:cNvSpPr/>
            <p:nvPr/>
          </p:nvSpPr>
          <p:spPr>
            <a:xfrm>
              <a:off x="0" y="215825"/>
              <a:ext cx="8590982" cy="938014"/>
            </a:xfrm>
            <a:prstGeom prst="roundRect">
              <a:avLst>
                <a:gd name="adj" fmla="val 16667"/>
              </a:avLst>
            </a:prstGeom>
            <a:solidFill>
              <a:srgbClr val="E5633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262626"/>
                  </a:solidFill>
                  <a:latin typeface="DIN Alternate"/>
                  <a:ea typeface="DIN Alternate"/>
                  <a:cs typeface="DIN Alternate"/>
                  <a:sym typeface="DIN Alternate"/>
                </a:defRPr>
              </a:pPr>
              <a:endParaRPr/>
            </a:p>
          </p:txBody>
        </p:sp>
        <p:sp>
          <p:nvSpPr>
            <p:cNvPr id="855" name="Triángulo"/>
            <p:cNvSpPr/>
            <p:nvPr/>
          </p:nvSpPr>
          <p:spPr>
            <a:xfrm>
              <a:off x="722141" y="0"/>
              <a:ext cx="315419" cy="249031"/>
            </a:xfrm>
            <a:prstGeom prst="triangle">
              <a:avLst/>
            </a:prstGeom>
            <a:solidFill>
              <a:srgbClr val="E5633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85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7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plantilla-eduardo-06.png" descr="plantilla-eduardo-0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1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79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80" name="Línea"/>
          <p:cNvSpPr/>
          <p:nvPr/>
        </p:nvSpPr>
        <p:spPr>
          <a:xfrm>
            <a:off x="332019" y="431650"/>
            <a:ext cx="7832691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9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4" name="image26.png" descr="image2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865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866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6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0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4" name="image27.png" descr="image2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875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876" name="Línea"/>
          <p:cNvSpPr/>
          <p:nvPr/>
        </p:nvSpPr>
        <p:spPr>
          <a:xfrm>
            <a:off x="332019" y="431650"/>
            <a:ext cx="7832691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7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1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4" name="image28.png" descr="image2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885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886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8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2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4" name="image29.png" descr="image2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895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896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9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3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4" name="image30.png" descr="image3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905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906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0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915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918" name="Grupo"/>
          <p:cNvGrpSpPr/>
          <p:nvPr/>
        </p:nvGrpSpPr>
        <p:grpSpPr>
          <a:xfrm>
            <a:off x="332019" y="464855"/>
            <a:ext cx="8590982" cy="1153839"/>
            <a:chOff x="0" y="0"/>
            <a:chExt cx="8590981" cy="1153838"/>
          </a:xfrm>
        </p:grpSpPr>
        <p:sp>
          <p:nvSpPr>
            <p:cNvPr id="916" name="Rectángulo redondeado"/>
            <p:cNvSpPr/>
            <p:nvPr/>
          </p:nvSpPr>
          <p:spPr>
            <a:xfrm>
              <a:off x="0" y="215825"/>
              <a:ext cx="8590982" cy="938014"/>
            </a:xfrm>
            <a:prstGeom prst="roundRect">
              <a:avLst>
                <a:gd name="adj" fmla="val 16667"/>
              </a:avLst>
            </a:prstGeom>
            <a:solidFill>
              <a:srgbClr val="E5633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6600"/>
                  </a:solidFill>
                  <a:latin typeface="DIN Alternate"/>
                  <a:ea typeface="DIN Alternate"/>
                  <a:cs typeface="DIN Alternate"/>
                  <a:sym typeface="DIN Alternate"/>
                </a:defRPr>
              </a:pPr>
              <a:endParaRPr/>
            </a:p>
          </p:txBody>
        </p:sp>
        <p:sp>
          <p:nvSpPr>
            <p:cNvPr id="917" name="Triángulo"/>
            <p:cNvSpPr/>
            <p:nvPr/>
          </p:nvSpPr>
          <p:spPr>
            <a:xfrm>
              <a:off x="722141" y="0"/>
              <a:ext cx="315419" cy="249031"/>
            </a:xfrm>
            <a:prstGeom prst="triangle">
              <a:avLst/>
            </a:prstGeom>
            <a:solidFill>
              <a:srgbClr val="E5633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6600"/>
                  </a:solidFill>
                </a:defRPr>
              </a:pPr>
              <a:endParaRPr/>
            </a:p>
          </p:txBody>
        </p:sp>
      </p:grpSp>
      <p:sp>
        <p:nvSpPr>
          <p:cNvPr id="91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6" name="image26.png" descr="image2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927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928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2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6" name="image27.png" descr="image2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937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938" name="Línea"/>
          <p:cNvSpPr/>
          <p:nvPr/>
        </p:nvSpPr>
        <p:spPr>
          <a:xfrm flipV="1">
            <a:off x="332018" y="430529"/>
            <a:ext cx="7887149" cy="1123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3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6" name="image28.png" descr="image2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947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948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4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6" name="image29.png" descr="image2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957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958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5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117" Type="http://schemas.openxmlformats.org/officeDocument/2006/relationships/slideLayout" Target="../slideLayouts/slideLayout117.xml"/><Relationship Id="rId21" Type="http://schemas.openxmlformats.org/officeDocument/2006/relationships/slideLayout" Target="../slideLayouts/slideLayout21.xml"/><Relationship Id="rId63" Type="http://schemas.openxmlformats.org/officeDocument/2006/relationships/slideLayout" Target="../slideLayouts/slideLayout63.xml"/><Relationship Id="rId159" Type="http://schemas.openxmlformats.org/officeDocument/2006/relationships/slideLayout" Target="../slideLayouts/slideLayout159.xml"/><Relationship Id="rId170" Type="http://schemas.openxmlformats.org/officeDocument/2006/relationships/slideLayout" Target="../slideLayouts/slideLayout170.xml"/><Relationship Id="rId191" Type="http://schemas.openxmlformats.org/officeDocument/2006/relationships/slideLayout" Target="../slideLayouts/slideLayout191.xml"/><Relationship Id="rId205" Type="http://schemas.openxmlformats.org/officeDocument/2006/relationships/slideLayout" Target="../slideLayouts/slideLayout205.xml"/><Relationship Id="rId226" Type="http://schemas.openxmlformats.org/officeDocument/2006/relationships/slideLayout" Target="../slideLayouts/slideLayout226.xml"/><Relationship Id="rId247" Type="http://schemas.openxmlformats.org/officeDocument/2006/relationships/slideLayout" Target="../slideLayouts/slideLayout247.xml"/><Relationship Id="rId107" Type="http://schemas.openxmlformats.org/officeDocument/2006/relationships/slideLayout" Target="../slideLayouts/slideLayout107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53" Type="http://schemas.openxmlformats.org/officeDocument/2006/relationships/slideLayout" Target="../slideLayouts/slideLayout53.xml"/><Relationship Id="rId74" Type="http://schemas.openxmlformats.org/officeDocument/2006/relationships/slideLayout" Target="../slideLayouts/slideLayout74.xml"/><Relationship Id="rId128" Type="http://schemas.openxmlformats.org/officeDocument/2006/relationships/slideLayout" Target="../slideLayouts/slideLayout128.xml"/><Relationship Id="rId149" Type="http://schemas.openxmlformats.org/officeDocument/2006/relationships/slideLayout" Target="../slideLayouts/slideLayout149.xml"/><Relationship Id="rId5" Type="http://schemas.openxmlformats.org/officeDocument/2006/relationships/slideLayout" Target="../slideLayouts/slideLayout5.xml"/><Relationship Id="rId95" Type="http://schemas.openxmlformats.org/officeDocument/2006/relationships/slideLayout" Target="../slideLayouts/slideLayout95.xml"/><Relationship Id="rId160" Type="http://schemas.openxmlformats.org/officeDocument/2006/relationships/slideLayout" Target="../slideLayouts/slideLayout160.xml"/><Relationship Id="rId181" Type="http://schemas.openxmlformats.org/officeDocument/2006/relationships/slideLayout" Target="../slideLayouts/slideLayout181.xml"/><Relationship Id="rId216" Type="http://schemas.openxmlformats.org/officeDocument/2006/relationships/slideLayout" Target="../slideLayouts/slideLayout216.xml"/><Relationship Id="rId237" Type="http://schemas.openxmlformats.org/officeDocument/2006/relationships/slideLayout" Target="../slideLayouts/slideLayout237.xml"/><Relationship Id="rId258" Type="http://schemas.openxmlformats.org/officeDocument/2006/relationships/slideLayout" Target="../slideLayouts/slideLayout258.xml"/><Relationship Id="rId22" Type="http://schemas.openxmlformats.org/officeDocument/2006/relationships/slideLayout" Target="../slideLayouts/slideLayout22.xml"/><Relationship Id="rId43" Type="http://schemas.openxmlformats.org/officeDocument/2006/relationships/slideLayout" Target="../slideLayouts/slideLayout43.xml"/><Relationship Id="rId64" Type="http://schemas.openxmlformats.org/officeDocument/2006/relationships/slideLayout" Target="../slideLayouts/slideLayout64.xml"/><Relationship Id="rId118" Type="http://schemas.openxmlformats.org/officeDocument/2006/relationships/slideLayout" Target="../slideLayouts/slideLayout118.xml"/><Relationship Id="rId139" Type="http://schemas.openxmlformats.org/officeDocument/2006/relationships/slideLayout" Target="../slideLayouts/slideLayout139.xml"/><Relationship Id="rId85" Type="http://schemas.openxmlformats.org/officeDocument/2006/relationships/slideLayout" Target="../slideLayouts/slideLayout85.xml"/><Relationship Id="rId150" Type="http://schemas.openxmlformats.org/officeDocument/2006/relationships/slideLayout" Target="../slideLayouts/slideLayout150.xml"/><Relationship Id="rId171" Type="http://schemas.openxmlformats.org/officeDocument/2006/relationships/slideLayout" Target="../slideLayouts/slideLayout171.xml"/><Relationship Id="rId192" Type="http://schemas.openxmlformats.org/officeDocument/2006/relationships/slideLayout" Target="../slideLayouts/slideLayout192.xml"/><Relationship Id="rId206" Type="http://schemas.openxmlformats.org/officeDocument/2006/relationships/slideLayout" Target="../slideLayouts/slideLayout206.xml"/><Relationship Id="rId227" Type="http://schemas.openxmlformats.org/officeDocument/2006/relationships/slideLayout" Target="../slideLayouts/slideLayout227.xml"/><Relationship Id="rId248" Type="http://schemas.openxmlformats.org/officeDocument/2006/relationships/slideLayout" Target="../slideLayouts/slideLayout248.xml"/><Relationship Id="rId12" Type="http://schemas.openxmlformats.org/officeDocument/2006/relationships/slideLayout" Target="../slideLayouts/slideLayout12.xml"/><Relationship Id="rId33" Type="http://schemas.openxmlformats.org/officeDocument/2006/relationships/slideLayout" Target="../slideLayouts/slideLayout33.xml"/><Relationship Id="rId108" Type="http://schemas.openxmlformats.org/officeDocument/2006/relationships/slideLayout" Target="../slideLayouts/slideLayout108.xml"/><Relationship Id="rId129" Type="http://schemas.openxmlformats.org/officeDocument/2006/relationships/slideLayout" Target="../slideLayouts/slideLayout129.xml"/><Relationship Id="rId54" Type="http://schemas.openxmlformats.org/officeDocument/2006/relationships/slideLayout" Target="../slideLayouts/slideLayout54.xml"/><Relationship Id="rId75" Type="http://schemas.openxmlformats.org/officeDocument/2006/relationships/slideLayout" Target="../slideLayouts/slideLayout75.xml"/><Relationship Id="rId96" Type="http://schemas.openxmlformats.org/officeDocument/2006/relationships/slideLayout" Target="../slideLayouts/slideLayout96.xml"/><Relationship Id="rId140" Type="http://schemas.openxmlformats.org/officeDocument/2006/relationships/slideLayout" Target="../slideLayouts/slideLayout140.xml"/><Relationship Id="rId161" Type="http://schemas.openxmlformats.org/officeDocument/2006/relationships/slideLayout" Target="../slideLayouts/slideLayout161.xml"/><Relationship Id="rId182" Type="http://schemas.openxmlformats.org/officeDocument/2006/relationships/slideLayout" Target="../slideLayouts/slideLayout182.xml"/><Relationship Id="rId217" Type="http://schemas.openxmlformats.org/officeDocument/2006/relationships/slideLayout" Target="../slideLayouts/slideLayout217.xml"/><Relationship Id="rId6" Type="http://schemas.openxmlformats.org/officeDocument/2006/relationships/slideLayout" Target="../slideLayouts/slideLayout6.xml"/><Relationship Id="rId238" Type="http://schemas.openxmlformats.org/officeDocument/2006/relationships/slideLayout" Target="../slideLayouts/slideLayout238.xml"/><Relationship Id="rId259" Type="http://schemas.openxmlformats.org/officeDocument/2006/relationships/slideLayout" Target="../slideLayouts/slideLayout259.xml"/><Relationship Id="rId23" Type="http://schemas.openxmlformats.org/officeDocument/2006/relationships/slideLayout" Target="../slideLayouts/slideLayout23.xml"/><Relationship Id="rId119" Type="http://schemas.openxmlformats.org/officeDocument/2006/relationships/slideLayout" Target="../slideLayouts/slideLayout119.xml"/><Relationship Id="rId44" Type="http://schemas.openxmlformats.org/officeDocument/2006/relationships/slideLayout" Target="../slideLayouts/slideLayout44.xml"/><Relationship Id="rId65" Type="http://schemas.openxmlformats.org/officeDocument/2006/relationships/slideLayout" Target="../slideLayouts/slideLayout65.xml"/><Relationship Id="rId86" Type="http://schemas.openxmlformats.org/officeDocument/2006/relationships/slideLayout" Target="../slideLayouts/slideLayout86.xml"/><Relationship Id="rId130" Type="http://schemas.openxmlformats.org/officeDocument/2006/relationships/slideLayout" Target="../slideLayouts/slideLayout130.xml"/><Relationship Id="rId151" Type="http://schemas.openxmlformats.org/officeDocument/2006/relationships/slideLayout" Target="../slideLayouts/slideLayout151.xml"/><Relationship Id="rId172" Type="http://schemas.openxmlformats.org/officeDocument/2006/relationships/slideLayout" Target="../slideLayouts/slideLayout172.xml"/><Relationship Id="rId193" Type="http://schemas.openxmlformats.org/officeDocument/2006/relationships/slideLayout" Target="../slideLayouts/slideLayout193.xml"/><Relationship Id="rId207" Type="http://schemas.openxmlformats.org/officeDocument/2006/relationships/slideLayout" Target="../slideLayouts/slideLayout207.xml"/><Relationship Id="rId228" Type="http://schemas.openxmlformats.org/officeDocument/2006/relationships/slideLayout" Target="../slideLayouts/slideLayout228.xml"/><Relationship Id="rId249" Type="http://schemas.openxmlformats.org/officeDocument/2006/relationships/slideLayout" Target="../slideLayouts/slideLayout249.xml"/><Relationship Id="rId13" Type="http://schemas.openxmlformats.org/officeDocument/2006/relationships/slideLayout" Target="../slideLayouts/slideLayout13.xml"/><Relationship Id="rId109" Type="http://schemas.openxmlformats.org/officeDocument/2006/relationships/slideLayout" Target="../slideLayouts/slideLayout109.xml"/><Relationship Id="rId260" Type="http://schemas.openxmlformats.org/officeDocument/2006/relationships/slideLayout" Target="../slideLayouts/slideLayout260.xml"/><Relationship Id="rId34" Type="http://schemas.openxmlformats.org/officeDocument/2006/relationships/slideLayout" Target="../slideLayouts/slideLayout34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97" Type="http://schemas.openxmlformats.org/officeDocument/2006/relationships/slideLayout" Target="../slideLayouts/slideLayout97.xml"/><Relationship Id="rId120" Type="http://schemas.openxmlformats.org/officeDocument/2006/relationships/slideLayout" Target="../slideLayouts/slideLayout120.xml"/><Relationship Id="rId141" Type="http://schemas.openxmlformats.org/officeDocument/2006/relationships/slideLayout" Target="../slideLayouts/slideLayout141.xml"/><Relationship Id="rId7" Type="http://schemas.openxmlformats.org/officeDocument/2006/relationships/slideLayout" Target="../slideLayouts/slideLayout7.xml"/><Relationship Id="rId162" Type="http://schemas.openxmlformats.org/officeDocument/2006/relationships/slideLayout" Target="../slideLayouts/slideLayout162.xml"/><Relationship Id="rId183" Type="http://schemas.openxmlformats.org/officeDocument/2006/relationships/slideLayout" Target="../slideLayouts/slideLayout183.xml"/><Relationship Id="rId218" Type="http://schemas.openxmlformats.org/officeDocument/2006/relationships/slideLayout" Target="../slideLayouts/slideLayout218.xml"/><Relationship Id="rId239" Type="http://schemas.openxmlformats.org/officeDocument/2006/relationships/slideLayout" Target="../slideLayouts/slideLayout239.xml"/><Relationship Id="rId250" Type="http://schemas.openxmlformats.org/officeDocument/2006/relationships/slideLayout" Target="../slideLayouts/slideLayout250.xml"/><Relationship Id="rId24" Type="http://schemas.openxmlformats.org/officeDocument/2006/relationships/slideLayout" Target="../slideLayouts/slideLayout24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Relationship Id="rId87" Type="http://schemas.openxmlformats.org/officeDocument/2006/relationships/slideLayout" Target="../slideLayouts/slideLayout87.xml"/><Relationship Id="rId110" Type="http://schemas.openxmlformats.org/officeDocument/2006/relationships/slideLayout" Target="../slideLayouts/slideLayout110.xml"/><Relationship Id="rId131" Type="http://schemas.openxmlformats.org/officeDocument/2006/relationships/slideLayout" Target="../slideLayouts/slideLayout131.xml"/><Relationship Id="rId152" Type="http://schemas.openxmlformats.org/officeDocument/2006/relationships/slideLayout" Target="../slideLayouts/slideLayout152.xml"/><Relationship Id="rId173" Type="http://schemas.openxmlformats.org/officeDocument/2006/relationships/slideLayout" Target="../slideLayouts/slideLayout173.xml"/><Relationship Id="rId194" Type="http://schemas.openxmlformats.org/officeDocument/2006/relationships/slideLayout" Target="../slideLayouts/slideLayout194.xml"/><Relationship Id="rId208" Type="http://schemas.openxmlformats.org/officeDocument/2006/relationships/slideLayout" Target="../slideLayouts/slideLayout208.xml"/><Relationship Id="rId229" Type="http://schemas.openxmlformats.org/officeDocument/2006/relationships/slideLayout" Target="../slideLayouts/slideLayout229.xml"/><Relationship Id="rId240" Type="http://schemas.openxmlformats.org/officeDocument/2006/relationships/slideLayout" Target="../slideLayouts/slideLayout240.xml"/><Relationship Id="rId261" Type="http://schemas.openxmlformats.org/officeDocument/2006/relationships/slideLayout" Target="../slideLayouts/slideLayout261.xml"/><Relationship Id="rId14" Type="http://schemas.openxmlformats.org/officeDocument/2006/relationships/slideLayout" Target="../slideLayouts/slideLayout14.xml"/><Relationship Id="rId35" Type="http://schemas.openxmlformats.org/officeDocument/2006/relationships/slideLayout" Target="../slideLayouts/slideLayout35.xml"/><Relationship Id="rId56" Type="http://schemas.openxmlformats.org/officeDocument/2006/relationships/slideLayout" Target="../slideLayouts/slideLayout56.xml"/><Relationship Id="rId77" Type="http://schemas.openxmlformats.org/officeDocument/2006/relationships/slideLayout" Target="../slideLayouts/slideLayout77.xml"/><Relationship Id="rId100" Type="http://schemas.openxmlformats.org/officeDocument/2006/relationships/slideLayout" Target="../slideLayouts/slideLayout100.xml"/><Relationship Id="rId8" Type="http://schemas.openxmlformats.org/officeDocument/2006/relationships/slideLayout" Target="../slideLayouts/slideLayout8.xml"/><Relationship Id="rId98" Type="http://schemas.openxmlformats.org/officeDocument/2006/relationships/slideLayout" Target="../slideLayouts/slideLayout98.xml"/><Relationship Id="rId121" Type="http://schemas.openxmlformats.org/officeDocument/2006/relationships/slideLayout" Target="../slideLayouts/slideLayout121.xml"/><Relationship Id="rId142" Type="http://schemas.openxmlformats.org/officeDocument/2006/relationships/slideLayout" Target="../slideLayouts/slideLayout142.xml"/><Relationship Id="rId163" Type="http://schemas.openxmlformats.org/officeDocument/2006/relationships/slideLayout" Target="../slideLayouts/slideLayout163.xml"/><Relationship Id="rId184" Type="http://schemas.openxmlformats.org/officeDocument/2006/relationships/slideLayout" Target="../slideLayouts/slideLayout184.xml"/><Relationship Id="rId219" Type="http://schemas.openxmlformats.org/officeDocument/2006/relationships/slideLayout" Target="../slideLayouts/slideLayout219.xml"/><Relationship Id="rId230" Type="http://schemas.openxmlformats.org/officeDocument/2006/relationships/slideLayout" Target="../slideLayouts/slideLayout230.xml"/><Relationship Id="rId251" Type="http://schemas.openxmlformats.org/officeDocument/2006/relationships/slideLayout" Target="../slideLayouts/slideLayout251.xml"/><Relationship Id="rId25" Type="http://schemas.openxmlformats.org/officeDocument/2006/relationships/slideLayout" Target="../slideLayouts/slideLayout25.xml"/><Relationship Id="rId46" Type="http://schemas.openxmlformats.org/officeDocument/2006/relationships/slideLayout" Target="../slideLayouts/slideLayout46.xml"/><Relationship Id="rId67" Type="http://schemas.openxmlformats.org/officeDocument/2006/relationships/slideLayout" Target="../slideLayouts/slideLayout67.xml"/><Relationship Id="rId88" Type="http://schemas.openxmlformats.org/officeDocument/2006/relationships/slideLayout" Target="../slideLayouts/slideLayout88.xml"/><Relationship Id="rId111" Type="http://schemas.openxmlformats.org/officeDocument/2006/relationships/slideLayout" Target="../slideLayouts/slideLayout111.xml"/><Relationship Id="rId132" Type="http://schemas.openxmlformats.org/officeDocument/2006/relationships/slideLayout" Target="../slideLayouts/slideLayout132.xml"/><Relationship Id="rId153" Type="http://schemas.openxmlformats.org/officeDocument/2006/relationships/slideLayout" Target="../slideLayouts/slideLayout153.xml"/><Relationship Id="rId174" Type="http://schemas.openxmlformats.org/officeDocument/2006/relationships/slideLayout" Target="../slideLayouts/slideLayout174.xml"/><Relationship Id="rId195" Type="http://schemas.openxmlformats.org/officeDocument/2006/relationships/slideLayout" Target="../slideLayouts/slideLayout195.xml"/><Relationship Id="rId209" Type="http://schemas.openxmlformats.org/officeDocument/2006/relationships/slideLayout" Target="../slideLayouts/slideLayout209.xml"/><Relationship Id="rId220" Type="http://schemas.openxmlformats.org/officeDocument/2006/relationships/slideLayout" Target="../slideLayouts/slideLayout220.xml"/><Relationship Id="rId241" Type="http://schemas.openxmlformats.org/officeDocument/2006/relationships/slideLayout" Target="../slideLayouts/slideLayout241.xml"/><Relationship Id="rId15" Type="http://schemas.openxmlformats.org/officeDocument/2006/relationships/slideLayout" Target="../slideLayouts/slideLayout15.xml"/><Relationship Id="rId36" Type="http://schemas.openxmlformats.org/officeDocument/2006/relationships/slideLayout" Target="../slideLayouts/slideLayout36.xml"/><Relationship Id="rId57" Type="http://schemas.openxmlformats.org/officeDocument/2006/relationships/slideLayout" Target="../slideLayouts/slideLayout57.xml"/><Relationship Id="rId262" Type="http://schemas.openxmlformats.org/officeDocument/2006/relationships/slideLayout" Target="../slideLayouts/slideLayout262.xml"/><Relationship Id="rId78" Type="http://schemas.openxmlformats.org/officeDocument/2006/relationships/slideLayout" Target="../slideLayouts/slideLayout78.xml"/><Relationship Id="rId99" Type="http://schemas.openxmlformats.org/officeDocument/2006/relationships/slideLayout" Target="../slideLayouts/slideLayout99.xml"/><Relationship Id="rId101" Type="http://schemas.openxmlformats.org/officeDocument/2006/relationships/slideLayout" Target="../slideLayouts/slideLayout101.xml"/><Relationship Id="rId122" Type="http://schemas.openxmlformats.org/officeDocument/2006/relationships/slideLayout" Target="../slideLayouts/slideLayout122.xml"/><Relationship Id="rId143" Type="http://schemas.openxmlformats.org/officeDocument/2006/relationships/slideLayout" Target="../slideLayouts/slideLayout143.xml"/><Relationship Id="rId164" Type="http://schemas.openxmlformats.org/officeDocument/2006/relationships/slideLayout" Target="../slideLayouts/slideLayout164.xml"/><Relationship Id="rId185" Type="http://schemas.openxmlformats.org/officeDocument/2006/relationships/slideLayout" Target="../slideLayouts/slideLayout185.xml"/><Relationship Id="rId9" Type="http://schemas.openxmlformats.org/officeDocument/2006/relationships/slideLayout" Target="../slideLayouts/slideLayout9.xml"/><Relationship Id="rId210" Type="http://schemas.openxmlformats.org/officeDocument/2006/relationships/slideLayout" Target="../slideLayouts/slideLayout210.xml"/><Relationship Id="rId26" Type="http://schemas.openxmlformats.org/officeDocument/2006/relationships/slideLayout" Target="../slideLayouts/slideLayout26.xml"/><Relationship Id="rId231" Type="http://schemas.openxmlformats.org/officeDocument/2006/relationships/slideLayout" Target="../slideLayouts/slideLayout231.xml"/><Relationship Id="rId252" Type="http://schemas.openxmlformats.org/officeDocument/2006/relationships/slideLayout" Target="../slideLayouts/slideLayout252.xml"/><Relationship Id="rId47" Type="http://schemas.openxmlformats.org/officeDocument/2006/relationships/slideLayout" Target="../slideLayouts/slideLayout47.xml"/><Relationship Id="rId68" Type="http://schemas.openxmlformats.org/officeDocument/2006/relationships/slideLayout" Target="../slideLayouts/slideLayout68.xml"/><Relationship Id="rId89" Type="http://schemas.openxmlformats.org/officeDocument/2006/relationships/slideLayout" Target="../slideLayouts/slideLayout89.xml"/><Relationship Id="rId112" Type="http://schemas.openxmlformats.org/officeDocument/2006/relationships/slideLayout" Target="../slideLayouts/slideLayout112.xml"/><Relationship Id="rId133" Type="http://schemas.openxmlformats.org/officeDocument/2006/relationships/slideLayout" Target="../slideLayouts/slideLayout133.xml"/><Relationship Id="rId154" Type="http://schemas.openxmlformats.org/officeDocument/2006/relationships/slideLayout" Target="../slideLayouts/slideLayout154.xml"/><Relationship Id="rId175" Type="http://schemas.openxmlformats.org/officeDocument/2006/relationships/slideLayout" Target="../slideLayouts/slideLayout175.xml"/><Relationship Id="rId196" Type="http://schemas.openxmlformats.org/officeDocument/2006/relationships/slideLayout" Target="../slideLayouts/slideLayout196.xml"/><Relationship Id="rId200" Type="http://schemas.openxmlformats.org/officeDocument/2006/relationships/slideLayout" Target="../slideLayouts/slideLayout200.xml"/><Relationship Id="rId16" Type="http://schemas.openxmlformats.org/officeDocument/2006/relationships/slideLayout" Target="../slideLayouts/slideLayout16.xml"/><Relationship Id="rId221" Type="http://schemas.openxmlformats.org/officeDocument/2006/relationships/slideLayout" Target="../slideLayouts/slideLayout221.xml"/><Relationship Id="rId242" Type="http://schemas.openxmlformats.org/officeDocument/2006/relationships/slideLayout" Target="../slideLayouts/slideLayout242.xml"/><Relationship Id="rId263" Type="http://schemas.openxmlformats.org/officeDocument/2006/relationships/theme" Target="../theme/theme1.xml"/><Relationship Id="rId37" Type="http://schemas.openxmlformats.org/officeDocument/2006/relationships/slideLayout" Target="../slideLayouts/slideLayout37.xml"/><Relationship Id="rId58" Type="http://schemas.openxmlformats.org/officeDocument/2006/relationships/slideLayout" Target="../slideLayouts/slideLayout58.xml"/><Relationship Id="rId79" Type="http://schemas.openxmlformats.org/officeDocument/2006/relationships/slideLayout" Target="../slideLayouts/slideLayout79.xml"/><Relationship Id="rId102" Type="http://schemas.openxmlformats.org/officeDocument/2006/relationships/slideLayout" Target="../slideLayouts/slideLayout102.xml"/><Relationship Id="rId123" Type="http://schemas.openxmlformats.org/officeDocument/2006/relationships/slideLayout" Target="../slideLayouts/slideLayout123.xml"/><Relationship Id="rId144" Type="http://schemas.openxmlformats.org/officeDocument/2006/relationships/slideLayout" Target="../slideLayouts/slideLayout144.xml"/><Relationship Id="rId90" Type="http://schemas.openxmlformats.org/officeDocument/2006/relationships/slideLayout" Target="../slideLayouts/slideLayout90.xml"/><Relationship Id="rId165" Type="http://schemas.openxmlformats.org/officeDocument/2006/relationships/slideLayout" Target="../slideLayouts/slideLayout165.xml"/><Relationship Id="rId186" Type="http://schemas.openxmlformats.org/officeDocument/2006/relationships/slideLayout" Target="../slideLayouts/slideLayout186.xml"/><Relationship Id="rId211" Type="http://schemas.openxmlformats.org/officeDocument/2006/relationships/slideLayout" Target="../slideLayouts/slideLayout211.xml"/><Relationship Id="rId232" Type="http://schemas.openxmlformats.org/officeDocument/2006/relationships/slideLayout" Target="../slideLayouts/slideLayout232.xml"/><Relationship Id="rId253" Type="http://schemas.openxmlformats.org/officeDocument/2006/relationships/slideLayout" Target="../slideLayouts/slideLayout253.xml"/><Relationship Id="rId27" Type="http://schemas.openxmlformats.org/officeDocument/2006/relationships/slideLayout" Target="../slideLayouts/slideLayout27.xml"/><Relationship Id="rId48" Type="http://schemas.openxmlformats.org/officeDocument/2006/relationships/slideLayout" Target="../slideLayouts/slideLayout48.xml"/><Relationship Id="rId69" Type="http://schemas.openxmlformats.org/officeDocument/2006/relationships/slideLayout" Target="../slideLayouts/slideLayout69.xml"/><Relationship Id="rId113" Type="http://schemas.openxmlformats.org/officeDocument/2006/relationships/slideLayout" Target="../slideLayouts/slideLayout113.xml"/><Relationship Id="rId134" Type="http://schemas.openxmlformats.org/officeDocument/2006/relationships/slideLayout" Target="../slideLayouts/slideLayout134.xml"/><Relationship Id="rId80" Type="http://schemas.openxmlformats.org/officeDocument/2006/relationships/slideLayout" Target="../slideLayouts/slideLayout80.xml"/><Relationship Id="rId155" Type="http://schemas.openxmlformats.org/officeDocument/2006/relationships/slideLayout" Target="../slideLayouts/slideLayout155.xml"/><Relationship Id="rId176" Type="http://schemas.openxmlformats.org/officeDocument/2006/relationships/slideLayout" Target="../slideLayouts/slideLayout176.xml"/><Relationship Id="rId197" Type="http://schemas.openxmlformats.org/officeDocument/2006/relationships/slideLayout" Target="../slideLayouts/slideLayout197.xml"/><Relationship Id="rId201" Type="http://schemas.openxmlformats.org/officeDocument/2006/relationships/slideLayout" Target="../slideLayouts/slideLayout201.xml"/><Relationship Id="rId222" Type="http://schemas.openxmlformats.org/officeDocument/2006/relationships/slideLayout" Target="../slideLayouts/slideLayout222.xml"/><Relationship Id="rId243" Type="http://schemas.openxmlformats.org/officeDocument/2006/relationships/slideLayout" Target="../slideLayouts/slideLayout243.xml"/><Relationship Id="rId17" Type="http://schemas.openxmlformats.org/officeDocument/2006/relationships/slideLayout" Target="../slideLayouts/slideLayout17.xml"/><Relationship Id="rId38" Type="http://schemas.openxmlformats.org/officeDocument/2006/relationships/slideLayout" Target="../slideLayouts/slideLayout38.xml"/><Relationship Id="rId59" Type="http://schemas.openxmlformats.org/officeDocument/2006/relationships/slideLayout" Target="../slideLayouts/slideLayout59.xml"/><Relationship Id="rId103" Type="http://schemas.openxmlformats.org/officeDocument/2006/relationships/slideLayout" Target="../slideLayouts/slideLayout103.xml"/><Relationship Id="rId124" Type="http://schemas.openxmlformats.org/officeDocument/2006/relationships/slideLayout" Target="../slideLayouts/slideLayout124.xml"/><Relationship Id="rId70" Type="http://schemas.openxmlformats.org/officeDocument/2006/relationships/slideLayout" Target="../slideLayouts/slideLayout70.xml"/><Relationship Id="rId91" Type="http://schemas.openxmlformats.org/officeDocument/2006/relationships/slideLayout" Target="../slideLayouts/slideLayout91.xml"/><Relationship Id="rId145" Type="http://schemas.openxmlformats.org/officeDocument/2006/relationships/slideLayout" Target="../slideLayouts/slideLayout145.xml"/><Relationship Id="rId166" Type="http://schemas.openxmlformats.org/officeDocument/2006/relationships/slideLayout" Target="../slideLayouts/slideLayout166.xml"/><Relationship Id="rId187" Type="http://schemas.openxmlformats.org/officeDocument/2006/relationships/slideLayout" Target="../slideLayouts/slideLayout187.xml"/><Relationship Id="rId1" Type="http://schemas.openxmlformats.org/officeDocument/2006/relationships/slideLayout" Target="../slideLayouts/slideLayout1.xml"/><Relationship Id="rId212" Type="http://schemas.openxmlformats.org/officeDocument/2006/relationships/slideLayout" Target="../slideLayouts/slideLayout212.xml"/><Relationship Id="rId233" Type="http://schemas.openxmlformats.org/officeDocument/2006/relationships/slideLayout" Target="../slideLayouts/slideLayout233.xml"/><Relationship Id="rId254" Type="http://schemas.openxmlformats.org/officeDocument/2006/relationships/slideLayout" Target="../slideLayouts/slideLayout254.xml"/><Relationship Id="rId28" Type="http://schemas.openxmlformats.org/officeDocument/2006/relationships/slideLayout" Target="../slideLayouts/slideLayout28.xml"/><Relationship Id="rId49" Type="http://schemas.openxmlformats.org/officeDocument/2006/relationships/slideLayout" Target="../slideLayouts/slideLayout49.xml"/><Relationship Id="rId114" Type="http://schemas.openxmlformats.org/officeDocument/2006/relationships/slideLayout" Target="../slideLayouts/slideLayout114.xml"/><Relationship Id="rId60" Type="http://schemas.openxmlformats.org/officeDocument/2006/relationships/slideLayout" Target="../slideLayouts/slideLayout60.xml"/><Relationship Id="rId81" Type="http://schemas.openxmlformats.org/officeDocument/2006/relationships/slideLayout" Target="../slideLayouts/slideLayout81.xml"/><Relationship Id="rId135" Type="http://schemas.openxmlformats.org/officeDocument/2006/relationships/slideLayout" Target="../slideLayouts/slideLayout135.xml"/><Relationship Id="rId156" Type="http://schemas.openxmlformats.org/officeDocument/2006/relationships/slideLayout" Target="../slideLayouts/slideLayout156.xml"/><Relationship Id="rId177" Type="http://schemas.openxmlformats.org/officeDocument/2006/relationships/slideLayout" Target="../slideLayouts/slideLayout177.xml"/><Relationship Id="rId198" Type="http://schemas.openxmlformats.org/officeDocument/2006/relationships/slideLayout" Target="../slideLayouts/slideLayout198.xml"/><Relationship Id="rId202" Type="http://schemas.openxmlformats.org/officeDocument/2006/relationships/slideLayout" Target="../slideLayouts/slideLayout202.xml"/><Relationship Id="rId223" Type="http://schemas.openxmlformats.org/officeDocument/2006/relationships/slideLayout" Target="../slideLayouts/slideLayout223.xml"/><Relationship Id="rId244" Type="http://schemas.openxmlformats.org/officeDocument/2006/relationships/slideLayout" Target="../slideLayouts/slideLayout244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50" Type="http://schemas.openxmlformats.org/officeDocument/2006/relationships/slideLayout" Target="../slideLayouts/slideLayout50.xml"/><Relationship Id="rId104" Type="http://schemas.openxmlformats.org/officeDocument/2006/relationships/slideLayout" Target="../slideLayouts/slideLayout104.xml"/><Relationship Id="rId125" Type="http://schemas.openxmlformats.org/officeDocument/2006/relationships/slideLayout" Target="../slideLayouts/slideLayout125.xml"/><Relationship Id="rId146" Type="http://schemas.openxmlformats.org/officeDocument/2006/relationships/slideLayout" Target="../slideLayouts/slideLayout146.xml"/><Relationship Id="rId167" Type="http://schemas.openxmlformats.org/officeDocument/2006/relationships/slideLayout" Target="../slideLayouts/slideLayout167.xml"/><Relationship Id="rId188" Type="http://schemas.openxmlformats.org/officeDocument/2006/relationships/slideLayout" Target="../slideLayouts/slideLayout188.xml"/><Relationship Id="rId71" Type="http://schemas.openxmlformats.org/officeDocument/2006/relationships/slideLayout" Target="../slideLayouts/slideLayout71.xml"/><Relationship Id="rId92" Type="http://schemas.openxmlformats.org/officeDocument/2006/relationships/slideLayout" Target="../slideLayouts/slideLayout92.xml"/><Relationship Id="rId213" Type="http://schemas.openxmlformats.org/officeDocument/2006/relationships/slideLayout" Target="../slideLayouts/slideLayout213.xml"/><Relationship Id="rId234" Type="http://schemas.openxmlformats.org/officeDocument/2006/relationships/slideLayout" Target="../slideLayouts/slideLayout234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55" Type="http://schemas.openxmlformats.org/officeDocument/2006/relationships/slideLayout" Target="../slideLayouts/slideLayout255.xml"/><Relationship Id="rId40" Type="http://schemas.openxmlformats.org/officeDocument/2006/relationships/slideLayout" Target="../slideLayouts/slideLayout40.xml"/><Relationship Id="rId115" Type="http://schemas.openxmlformats.org/officeDocument/2006/relationships/slideLayout" Target="../slideLayouts/slideLayout115.xml"/><Relationship Id="rId136" Type="http://schemas.openxmlformats.org/officeDocument/2006/relationships/slideLayout" Target="../slideLayouts/slideLayout136.xml"/><Relationship Id="rId157" Type="http://schemas.openxmlformats.org/officeDocument/2006/relationships/slideLayout" Target="../slideLayouts/slideLayout157.xml"/><Relationship Id="rId178" Type="http://schemas.openxmlformats.org/officeDocument/2006/relationships/slideLayout" Target="../slideLayouts/slideLayout178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199" Type="http://schemas.openxmlformats.org/officeDocument/2006/relationships/slideLayout" Target="../slideLayouts/slideLayout199.xml"/><Relationship Id="rId203" Type="http://schemas.openxmlformats.org/officeDocument/2006/relationships/slideLayout" Target="../slideLayouts/slideLayout203.xml"/><Relationship Id="rId19" Type="http://schemas.openxmlformats.org/officeDocument/2006/relationships/slideLayout" Target="../slideLayouts/slideLayout19.xml"/><Relationship Id="rId224" Type="http://schemas.openxmlformats.org/officeDocument/2006/relationships/slideLayout" Target="../slideLayouts/slideLayout224.xml"/><Relationship Id="rId245" Type="http://schemas.openxmlformats.org/officeDocument/2006/relationships/slideLayout" Target="../slideLayouts/slideLayout245.xml"/><Relationship Id="rId30" Type="http://schemas.openxmlformats.org/officeDocument/2006/relationships/slideLayout" Target="../slideLayouts/slideLayout30.xml"/><Relationship Id="rId105" Type="http://schemas.openxmlformats.org/officeDocument/2006/relationships/slideLayout" Target="../slideLayouts/slideLayout105.xml"/><Relationship Id="rId126" Type="http://schemas.openxmlformats.org/officeDocument/2006/relationships/slideLayout" Target="../slideLayouts/slideLayout126.xml"/><Relationship Id="rId147" Type="http://schemas.openxmlformats.org/officeDocument/2006/relationships/slideLayout" Target="../slideLayouts/slideLayout147.xml"/><Relationship Id="rId168" Type="http://schemas.openxmlformats.org/officeDocument/2006/relationships/slideLayout" Target="../slideLayouts/slideLayout16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93" Type="http://schemas.openxmlformats.org/officeDocument/2006/relationships/slideLayout" Target="../slideLayouts/slideLayout93.xml"/><Relationship Id="rId189" Type="http://schemas.openxmlformats.org/officeDocument/2006/relationships/slideLayout" Target="../slideLayouts/slideLayout189.xml"/><Relationship Id="rId3" Type="http://schemas.openxmlformats.org/officeDocument/2006/relationships/slideLayout" Target="../slideLayouts/slideLayout3.xml"/><Relationship Id="rId214" Type="http://schemas.openxmlformats.org/officeDocument/2006/relationships/slideLayout" Target="../slideLayouts/slideLayout214.xml"/><Relationship Id="rId235" Type="http://schemas.openxmlformats.org/officeDocument/2006/relationships/slideLayout" Target="../slideLayouts/slideLayout235.xml"/><Relationship Id="rId256" Type="http://schemas.openxmlformats.org/officeDocument/2006/relationships/slideLayout" Target="../slideLayouts/slideLayout256.xml"/><Relationship Id="rId116" Type="http://schemas.openxmlformats.org/officeDocument/2006/relationships/slideLayout" Target="../slideLayouts/slideLayout116.xml"/><Relationship Id="rId137" Type="http://schemas.openxmlformats.org/officeDocument/2006/relationships/slideLayout" Target="../slideLayouts/slideLayout137.xml"/><Relationship Id="rId158" Type="http://schemas.openxmlformats.org/officeDocument/2006/relationships/slideLayout" Target="../slideLayouts/slideLayout158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62" Type="http://schemas.openxmlformats.org/officeDocument/2006/relationships/slideLayout" Target="../slideLayouts/slideLayout62.xml"/><Relationship Id="rId83" Type="http://schemas.openxmlformats.org/officeDocument/2006/relationships/slideLayout" Target="../slideLayouts/slideLayout83.xml"/><Relationship Id="rId179" Type="http://schemas.openxmlformats.org/officeDocument/2006/relationships/slideLayout" Target="../slideLayouts/slideLayout179.xml"/><Relationship Id="rId190" Type="http://schemas.openxmlformats.org/officeDocument/2006/relationships/slideLayout" Target="../slideLayouts/slideLayout190.xml"/><Relationship Id="rId204" Type="http://schemas.openxmlformats.org/officeDocument/2006/relationships/slideLayout" Target="../slideLayouts/slideLayout204.xml"/><Relationship Id="rId225" Type="http://schemas.openxmlformats.org/officeDocument/2006/relationships/slideLayout" Target="../slideLayouts/slideLayout225.xml"/><Relationship Id="rId246" Type="http://schemas.openxmlformats.org/officeDocument/2006/relationships/slideLayout" Target="../slideLayouts/slideLayout246.xml"/><Relationship Id="rId106" Type="http://schemas.openxmlformats.org/officeDocument/2006/relationships/slideLayout" Target="../slideLayouts/slideLayout106.xml"/><Relationship Id="rId127" Type="http://schemas.openxmlformats.org/officeDocument/2006/relationships/slideLayout" Target="../slideLayouts/slideLayout12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52" Type="http://schemas.openxmlformats.org/officeDocument/2006/relationships/slideLayout" Target="../slideLayouts/slideLayout52.xml"/><Relationship Id="rId73" Type="http://schemas.openxmlformats.org/officeDocument/2006/relationships/slideLayout" Target="../slideLayouts/slideLayout73.xml"/><Relationship Id="rId94" Type="http://schemas.openxmlformats.org/officeDocument/2006/relationships/slideLayout" Target="../slideLayouts/slideLayout94.xml"/><Relationship Id="rId148" Type="http://schemas.openxmlformats.org/officeDocument/2006/relationships/slideLayout" Target="../slideLayouts/slideLayout148.xml"/><Relationship Id="rId169" Type="http://schemas.openxmlformats.org/officeDocument/2006/relationships/slideLayout" Target="../slideLayouts/slideLayout169.xml"/><Relationship Id="rId4" Type="http://schemas.openxmlformats.org/officeDocument/2006/relationships/slideLayout" Target="../slideLayouts/slideLayout4.xml"/><Relationship Id="rId180" Type="http://schemas.openxmlformats.org/officeDocument/2006/relationships/slideLayout" Target="../slideLayouts/slideLayout180.xml"/><Relationship Id="rId215" Type="http://schemas.openxmlformats.org/officeDocument/2006/relationships/slideLayout" Target="../slideLayouts/slideLayout215.xml"/><Relationship Id="rId236" Type="http://schemas.openxmlformats.org/officeDocument/2006/relationships/slideLayout" Target="../slideLayouts/slideLayout236.xml"/><Relationship Id="rId257" Type="http://schemas.openxmlformats.org/officeDocument/2006/relationships/slideLayout" Target="../slideLayouts/slideLayout257.xml"/><Relationship Id="rId42" Type="http://schemas.openxmlformats.org/officeDocument/2006/relationships/slideLayout" Target="../slideLayouts/slideLayout42.xml"/><Relationship Id="rId84" Type="http://schemas.openxmlformats.org/officeDocument/2006/relationships/slideLayout" Target="../slideLayouts/slideLayout84.xml"/><Relationship Id="rId138" Type="http://schemas.openxmlformats.org/officeDocument/2006/relationships/slideLayout" Target="../slideLayouts/slideLayout1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"/>
          <p:cNvSpPr/>
          <p:nvPr/>
        </p:nvSpPr>
        <p:spPr>
          <a:xfrm>
            <a:off x="1" y="0"/>
            <a:ext cx="9160604" cy="5143500"/>
          </a:xfrm>
          <a:prstGeom prst="rect">
            <a:avLst/>
          </a:prstGeom>
          <a:solidFill>
            <a:srgbClr val="262626"/>
          </a:solidFill>
          <a:ln>
            <a:solidFill>
              <a:srgbClr val="4A7EBB"/>
            </a:solidFill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" name="Texto del título"/>
          <p:cNvSpPr txBox="1">
            <a:spLocks noGrp="1"/>
          </p:cNvSpPr>
          <p:nvPr>
            <p:ph type="title"/>
          </p:nvPr>
        </p:nvSpPr>
        <p:spPr>
          <a:xfrm>
            <a:off x="457200" y="69056"/>
            <a:ext cx="8229600" cy="11310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Texto del título</a:t>
            </a:r>
          </a:p>
        </p:txBody>
      </p:sp>
      <p:sp>
        <p:nvSpPr>
          <p:cNvPr id="4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9433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5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4419600" y="4627562"/>
            <a:ext cx="2133600" cy="2794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/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  <p:sldLayoutId id="2147483694" r:id="rId46"/>
    <p:sldLayoutId id="2147483695" r:id="rId47"/>
    <p:sldLayoutId id="2147483696" r:id="rId48"/>
    <p:sldLayoutId id="2147483697" r:id="rId49"/>
    <p:sldLayoutId id="2147483698" r:id="rId50"/>
    <p:sldLayoutId id="2147483699" r:id="rId51"/>
    <p:sldLayoutId id="2147483700" r:id="rId52"/>
    <p:sldLayoutId id="2147483701" r:id="rId53"/>
    <p:sldLayoutId id="2147483702" r:id="rId54"/>
    <p:sldLayoutId id="2147483703" r:id="rId55"/>
    <p:sldLayoutId id="2147483704" r:id="rId56"/>
    <p:sldLayoutId id="2147483705" r:id="rId57"/>
    <p:sldLayoutId id="2147483706" r:id="rId58"/>
    <p:sldLayoutId id="2147483707" r:id="rId59"/>
    <p:sldLayoutId id="2147483708" r:id="rId60"/>
    <p:sldLayoutId id="2147483709" r:id="rId61"/>
    <p:sldLayoutId id="2147483710" r:id="rId62"/>
    <p:sldLayoutId id="2147483711" r:id="rId63"/>
    <p:sldLayoutId id="2147483712" r:id="rId64"/>
    <p:sldLayoutId id="2147483713" r:id="rId65"/>
    <p:sldLayoutId id="2147483714" r:id="rId66"/>
    <p:sldLayoutId id="2147483715" r:id="rId67"/>
    <p:sldLayoutId id="2147483716" r:id="rId68"/>
    <p:sldLayoutId id="2147483717" r:id="rId69"/>
    <p:sldLayoutId id="2147483718" r:id="rId70"/>
    <p:sldLayoutId id="2147483719" r:id="rId71"/>
    <p:sldLayoutId id="2147483720" r:id="rId72"/>
    <p:sldLayoutId id="2147483721" r:id="rId73"/>
    <p:sldLayoutId id="2147483722" r:id="rId74"/>
    <p:sldLayoutId id="2147483723" r:id="rId75"/>
    <p:sldLayoutId id="2147483724" r:id="rId76"/>
    <p:sldLayoutId id="2147483725" r:id="rId77"/>
    <p:sldLayoutId id="2147483726" r:id="rId78"/>
    <p:sldLayoutId id="2147483727" r:id="rId79"/>
    <p:sldLayoutId id="2147483728" r:id="rId80"/>
    <p:sldLayoutId id="2147483729" r:id="rId81"/>
    <p:sldLayoutId id="2147483730" r:id="rId82"/>
    <p:sldLayoutId id="2147483731" r:id="rId83"/>
    <p:sldLayoutId id="2147483732" r:id="rId84"/>
    <p:sldLayoutId id="2147483733" r:id="rId85"/>
    <p:sldLayoutId id="2147483734" r:id="rId86"/>
    <p:sldLayoutId id="2147483735" r:id="rId87"/>
    <p:sldLayoutId id="2147483736" r:id="rId88"/>
    <p:sldLayoutId id="2147483737" r:id="rId89"/>
    <p:sldLayoutId id="2147483738" r:id="rId90"/>
    <p:sldLayoutId id="2147483739" r:id="rId91"/>
    <p:sldLayoutId id="2147483740" r:id="rId92"/>
    <p:sldLayoutId id="2147483741" r:id="rId93"/>
    <p:sldLayoutId id="2147483742" r:id="rId94"/>
    <p:sldLayoutId id="2147483743" r:id="rId95"/>
    <p:sldLayoutId id="2147483744" r:id="rId96"/>
    <p:sldLayoutId id="2147483745" r:id="rId97"/>
    <p:sldLayoutId id="2147483746" r:id="rId98"/>
    <p:sldLayoutId id="2147483747" r:id="rId99"/>
    <p:sldLayoutId id="2147483748" r:id="rId100"/>
    <p:sldLayoutId id="2147483749" r:id="rId101"/>
    <p:sldLayoutId id="2147483750" r:id="rId102"/>
    <p:sldLayoutId id="2147483751" r:id="rId103"/>
    <p:sldLayoutId id="2147483752" r:id="rId104"/>
    <p:sldLayoutId id="2147483753" r:id="rId105"/>
    <p:sldLayoutId id="2147483754" r:id="rId106"/>
    <p:sldLayoutId id="2147483755" r:id="rId107"/>
    <p:sldLayoutId id="2147483756" r:id="rId108"/>
    <p:sldLayoutId id="2147483757" r:id="rId109"/>
    <p:sldLayoutId id="2147483758" r:id="rId110"/>
    <p:sldLayoutId id="2147483759" r:id="rId111"/>
    <p:sldLayoutId id="2147483760" r:id="rId112"/>
    <p:sldLayoutId id="2147483761" r:id="rId113"/>
    <p:sldLayoutId id="2147483762" r:id="rId114"/>
    <p:sldLayoutId id="2147483763" r:id="rId115"/>
    <p:sldLayoutId id="2147483764" r:id="rId116"/>
    <p:sldLayoutId id="2147483765" r:id="rId117"/>
    <p:sldLayoutId id="2147483766" r:id="rId118"/>
    <p:sldLayoutId id="2147483767" r:id="rId119"/>
    <p:sldLayoutId id="2147483768" r:id="rId120"/>
    <p:sldLayoutId id="2147483769" r:id="rId121"/>
    <p:sldLayoutId id="2147483770" r:id="rId122"/>
    <p:sldLayoutId id="2147483771" r:id="rId123"/>
    <p:sldLayoutId id="2147483772" r:id="rId124"/>
    <p:sldLayoutId id="2147483773" r:id="rId125"/>
    <p:sldLayoutId id="2147483774" r:id="rId126"/>
    <p:sldLayoutId id="2147483775" r:id="rId127"/>
    <p:sldLayoutId id="2147483776" r:id="rId128"/>
    <p:sldLayoutId id="2147483777" r:id="rId129"/>
    <p:sldLayoutId id="2147483778" r:id="rId130"/>
    <p:sldLayoutId id="2147483779" r:id="rId131"/>
    <p:sldLayoutId id="2147483780" r:id="rId132"/>
    <p:sldLayoutId id="2147483781" r:id="rId133"/>
    <p:sldLayoutId id="2147483782" r:id="rId134"/>
    <p:sldLayoutId id="2147483783" r:id="rId135"/>
    <p:sldLayoutId id="2147483784" r:id="rId136"/>
    <p:sldLayoutId id="2147483785" r:id="rId137"/>
    <p:sldLayoutId id="2147483786" r:id="rId138"/>
    <p:sldLayoutId id="2147483787" r:id="rId139"/>
    <p:sldLayoutId id="2147483788" r:id="rId140"/>
    <p:sldLayoutId id="2147483789" r:id="rId141"/>
    <p:sldLayoutId id="2147483790" r:id="rId142"/>
    <p:sldLayoutId id="2147483791" r:id="rId143"/>
    <p:sldLayoutId id="2147483792" r:id="rId144"/>
    <p:sldLayoutId id="2147483793" r:id="rId145"/>
    <p:sldLayoutId id="2147483794" r:id="rId146"/>
    <p:sldLayoutId id="2147483795" r:id="rId147"/>
    <p:sldLayoutId id="2147483796" r:id="rId148"/>
    <p:sldLayoutId id="2147483797" r:id="rId149"/>
    <p:sldLayoutId id="2147483798" r:id="rId150"/>
    <p:sldLayoutId id="2147483799" r:id="rId151"/>
    <p:sldLayoutId id="2147483800" r:id="rId152"/>
    <p:sldLayoutId id="2147483801" r:id="rId153"/>
    <p:sldLayoutId id="2147483802" r:id="rId154"/>
    <p:sldLayoutId id="2147483803" r:id="rId155"/>
    <p:sldLayoutId id="2147483804" r:id="rId156"/>
    <p:sldLayoutId id="2147483805" r:id="rId157"/>
    <p:sldLayoutId id="2147483806" r:id="rId158"/>
    <p:sldLayoutId id="2147483807" r:id="rId159"/>
    <p:sldLayoutId id="2147483808" r:id="rId160"/>
    <p:sldLayoutId id="2147483809" r:id="rId161"/>
    <p:sldLayoutId id="2147483810" r:id="rId162"/>
    <p:sldLayoutId id="2147483811" r:id="rId163"/>
    <p:sldLayoutId id="2147483812" r:id="rId164"/>
    <p:sldLayoutId id="2147483813" r:id="rId165"/>
    <p:sldLayoutId id="2147483814" r:id="rId166"/>
    <p:sldLayoutId id="2147483815" r:id="rId167"/>
    <p:sldLayoutId id="2147483816" r:id="rId168"/>
    <p:sldLayoutId id="2147483817" r:id="rId169"/>
    <p:sldLayoutId id="2147483818" r:id="rId170"/>
    <p:sldLayoutId id="2147483819" r:id="rId171"/>
    <p:sldLayoutId id="2147483820" r:id="rId172"/>
    <p:sldLayoutId id="2147483821" r:id="rId173"/>
    <p:sldLayoutId id="2147483822" r:id="rId174"/>
    <p:sldLayoutId id="2147483823" r:id="rId175"/>
    <p:sldLayoutId id="2147483824" r:id="rId176"/>
    <p:sldLayoutId id="2147483825" r:id="rId177"/>
    <p:sldLayoutId id="2147483826" r:id="rId178"/>
    <p:sldLayoutId id="2147483827" r:id="rId179"/>
    <p:sldLayoutId id="2147483828" r:id="rId180"/>
    <p:sldLayoutId id="2147483829" r:id="rId181"/>
    <p:sldLayoutId id="2147483830" r:id="rId182"/>
    <p:sldLayoutId id="2147483831" r:id="rId183"/>
    <p:sldLayoutId id="2147483832" r:id="rId184"/>
    <p:sldLayoutId id="2147483833" r:id="rId185"/>
    <p:sldLayoutId id="2147483834" r:id="rId186"/>
    <p:sldLayoutId id="2147483835" r:id="rId187"/>
    <p:sldLayoutId id="2147483836" r:id="rId188"/>
    <p:sldLayoutId id="2147483837" r:id="rId189"/>
    <p:sldLayoutId id="2147483838" r:id="rId190"/>
    <p:sldLayoutId id="2147483839" r:id="rId191"/>
    <p:sldLayoutId id="2147483840" r:id="rId192"/>
    <p:sldLayoutId id="2147483841" r:id="rId193"/>
    <p:sldLayoutId id="2147483842" r:id="rId194"/>
    <p:sldLayoutId id="2147483843" r:id="rId195"/>
    <p:sldLayoutId id="2147483844" r:id="rId196"/>
    <p:sldLayoutId id="2147483845" r:id="rId197"/>
    <p:sldLayoutId id="2147483846" r:id="rId198"/>
    <p:sldLayoutId id="2147483847" r:id="rId199"/>
    <p:sldLayoutId id="2147483848" r:id="rId200"/>
    <p:sldLayoutId id="2147483849" r:id="rId201"/>
    <p:sldLayoutId id="2147483850" r:id="rId202"/>
    <p:sldLayoutId id="2147483851" r:id="rId203"/>
    <p:sldLayoutId id="2147483852" r:id="rId204"/>
    <p:sldLayoutId id="2147483853" r:id="rId205"/>
    <p:sldLayoutId id="2147483854" r:id="rId206"/>
    <p:sldLayoutId id="2147483855" r:id="rId207"/>
    <p:sldLayoutId id="2147483856" r:id="rId208"/>
    <p:sldLayoutId id="2147483857" r:id="rId209"/>
    <p:sldLayoutId id="2147483858" r:id="rId210"/>
    <p:sldLayoutId id="2147483859" r:id="rId211"/>
    <p:sldLayoutId id="2147483860" r:id="rId212"/>
    <p:sldLayoutId id="2147483861" r:id="rId213"/>
    <p:sldLayoutId id="2147483862" r:id="rId214"/>
    <p:sldLayoutId id="2147483863" r:id="rId215"/>
    <p:sldLayoutId id="2147483864" r:id="rId216"/>
    <p:sldLayoutId id="2147483865" r:id="rId217"/>
    <p:sldLayoutId id="2147483866" r:id="rId218"/>
    <p:sldLayoutId id="2147483867" r:id="rId219"/>
    <p:sldLayoutId id="2147483868" r:id="rId220"/>
    <p:sldLayoutId id="2147483869" r:id="rId221"/>
    <p:sldLayoutId id="2147483870" r:id="rId222"/>
    <p:sldLayoutId id="2147483871" r:id="rId223"/>
    <p:sldLayoutId id="2147483872" r:id="rId224"/>
    <p:sldLayoutId id="2147483873" r:id="rId225"/>
    <p:sldLayoutId id="2147483874" r:id="rId226"/>
    <p:sldLayoutId id="2147483875" r:id="rId227"/>
    <p:sldLayoutId id="2147483876" r:id="rId228"/>
    <p:sldLayoutId id="2147483877" r:id="rId229"/>
    <p:sldLayoutId id="2147483878" r:id="rId230"/>
    <p:sldLayoutId id="2147483879" r:id="rId231"/>
    <p:sldLayoutId id="2147483880" r:id="rId232"/>
    <p:sldLayoutId id="2147483881" r:id="rId233"/>
    <p:sldLayoutId id="2147483882" r:id="rId234"/>
    <p:sldLayoutId id="2147483883" r:id="rId235"/>
    <p:sldLayoutId id="2147483884" r:id="rId236"/>
    <p:sldLayoutId id="2147483885" r:id="rId237"/>
    <p:sldLayoutId id="2147483886" r:id="rId238"/>
    <p:sldLayoutId id="2147483887" r:id="rId239"/>
    <p:sldLayoutId id="2147483888" r:id="rId240"/>
    <p:sldLayoutId id="2147483889" r:id="rId241"/>
    <p:sldLayoutId id="2147483890" r:id="rId242"/>
    <p:sldLayoutId id="2147483891" r:id="rId243"/>
    <p:sldLayoutId id="2147483892" r:id="rId244"/>
    <p:sldLayoutId id="2147483893" r:id="rId245"/>
    <p:sldLayoutId id="2147483894" r:id="rId246"/>
    <p:sldLayoutId id="2147483895" r:id="rId247"/>
    <p:sldLayoutId id="2147483896" r:id="rId248"/>
    <p:sldLayoutId id="2147483897" r:id="rId249"/>
    <p:sldLayoutId id="2147483898" r:id="rId250"/>
    <p:sldLayoutId id="2147483899" r:id="rId251"/>
    <p:sldLayoutId id="2147483900" r:id="rId252"/>
    <p:sldLayoutId id="2147483901" r:id="rId253"/>
    <p:sldLayoutId id="2147483902" r:id="rId254"/>
    <p:sldLayoutId id="2147483903" r:id="rId255"/>
    <p:sldLayoutId id="2147483904" r:id="rId256"/>
    <p:sldLayoutId id="2147483905" r:id="rId257"/>
    <p:sldLayoutId id="2147483906" r:id="rId258"/>
    <p:sldLayoutId id="2147483907" r:id="rId259"/>
    <p:sldLayoutId id="2147483908" r:id="rId260"/>
    <p:sldLayoutId id="2147483909" r:id="rId261"/>
    <p:sldLayoutId id="2147483910" r:id="rId262"/>
  </p:sldLayoutIdLst>
  <p:transition spd="med"/>
  <p:txStyles>
    <p:titleStyle>
      <a:lvl1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0" marR="0" indent="0" algn="l" defTabSz="457200" rtl="0" latinLnBrk="0">
        <a:lnSpc>
          <a:spcPct val="100000"/>
        </a:lnSpc>
        <a:spcBef>
          <a:spcPts val="60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742950" marR="0" indent="-285750" algn="l" defTabSz="4572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Tx/>
        <a:buChar char="–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1181100" marR="0" indent="-266700" algn="l" defTabSz="4572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Tx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1691639" marR="0" indent="-320039" algn="l" defTabSz="4572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Tx/>
        <a:buChar char="–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2148839" marR="0" indent="-320039" algn="l" defTabSz="4572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Tx/>
        <a:buChar char="»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2606039" marR="0" indent="-320039" algn="l" defTabSz="4572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Tx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3063239" marR="0" indent="-320039" algn="l" defTabSz="4572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Tx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3520440" marR="0" indent="-320040" algn="l" defTabSz="4572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Tx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3977640" marR="0" indent="-320040" algn="l" defTabSz="4572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Tx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esearchgate.net/" TargetMode="External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ndeley.com/" TargetMode="External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inkedin.com" TargetMode="External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2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rightrelevance.com/?q=tab_type=1&amp;searchType=experts&amp;start=0&amp;rows=10&amp;value=open%20access&amp;taccount=openaccess_rr&amp;time=1428243524.34" TargetMode="External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4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40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40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jpeg"/><Relationship Id="rId1" Type="http://schemas.openxmlformats.org/officeDocument/2006/relationships/slideLayout" Target="../slideLayouts/slideLayout40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40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5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2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1.png"/><Relationship Id="rId3" Type="http://schemas.openxmlformats.org/officeDocument/2006/relationships/image" Target="../media/image116.png"/><Relationship Id="rId7" Type="http://schemas.openxmlformats.org/officeDocument/2006/relationships/image" Target="../media/image1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9.png"/><Relationship Id="rId5" Type="http://schemas.openxmlformats.org/officeDocument/2006/relationships/image" Target="../media/image118.png"/><Relationship Id="rId4" Type="http://schemas.openxmlformats.org/officeDocument/2006/relationships/image" Target="../media/image117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8.tif"/><Relationship Id="rId3" Type="http://schemas.openxmlformats.org/officeDocument/2006/relationships/image" Target="../media/image134.png"/><Relationship Id="rId7" Type="http://schemas.openxmlformats.org/officeDocument/2006/relationships/image" Target="../media/image137.tif"/><Relationship Id="rId2" Type="http://schemas.openxmlformats.org/officeDocument/2006/relationships/image" Target="../media/image133.tif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36.tif"/><Relationship Id="rId5" Type="http://schemas.openxmlformats.org/officeDocument/2006/relationships/image" Target="../media/image135.tif"/><Relationship Id="rId4" Type="http://schemas.openxmlformats.org/officeDocument/2006/relationships/image" Target="../media/image7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ri.uaemex.mx/handle/20.500.11799/33939" TargetMode="External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tif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academia.edu/" TargetMode="External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80" name="cropped-1.jpg" descr="cropped-1.jpg"/>
          <p:cNvPicPr>
            <a:picLocks noChangeAspect="1"/>
          </p:cNvPicPr>
          <p:nvPr/>
        </p:nvPicPr>
        <p:blipFill>
          <a:blip r:embed="rId2"/>
          <a:srcRect l="66301"/>
          <a:stretch>
            <a:fillRect/>
          </a:stretch>
        </p:blipFill>
        <p:spPr>
          <a:xfrm>
            <a:off x="2649" y="2281"/>
            <a:ext cx="9138583" cy="513892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0" name="Cuerpo"/>
          <p:cNvSpPr txBox="1"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pic>
        <p:nvPicPr>
          <p:cNvPr id="2621" name="Imagen" descr="Image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768" y="0"/>
            <a:ext cx="8106465" cy="51435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3" name="La ciencia 2.0 promueve"/>
          <p:cNvSpPr txBox="1">
            <a:spLocks noGrp="1"/>
          </p:cNvSpPr>
          <p:nvPr>
            <p:ph type="title" idx="4294967295"/>
          </p:nvPr>
        </p:nvSpPr>
        <p:spPr>
          <a:xfrm>
            <a:off x="1371600" y="315899"/>
            <a:ext cx="6172200" cy="857251"/>
          </a:xfrm>
          <a:prstGeom prst="rect">
            <a:avLst/>
          </a:prstGeom>
        </p:spPr>
        <p:txBody>
          <a:bodyPr lIns="34289" tIns="34289" rIns="34289" bIns="34289"/>
          <a:lstStyle>
            <a:lvl1pPr defTabSz="342900">
              <a:defRPr sz="3200">
                <a:solidFill>
                  <a:srgbClr val="FFFFFF"/>
                </a:solidFill>
              </a:defRPr>
            </a:lvl1pPr>
          </a:lstStyle>
          <a:p>
            <a:r>
              <a:t>La ciencia 2.0 promueve</a:t>
            </a:r>
          </a:p>
        </p:txBody>
      </p:sp>
      <p:pic>
        <p:nvPicPr>
          <p:cNvPr id="2624" name="image7.png" descr="image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7186" y="1670371"/>
            <a:ext cx="2327186" cy="3067130"/>
          </a:xfrm>
          <a:prstGeom prst="rect">
            <a:avLst/>
          </a:prstGeom>
          <a:ln w="12700">
            <a:miter lim="400000"/>
          </a:ln>
        </p:spPr>
      </p:pic>
      <p:sp>
        <p:nvSpPr>
          <p:cNvPr id="2625" name="Colaboración científica masiva…"/>
          <p:cNvSpPr txBox="1"/>
          <p:nvPr/>
        </p:nvSpPr>
        <p:spPr>
          <a:xfrm>
            <a:off x="1485900" y="1200150"/>
            <a:ext cx="6172200" cy="33944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89" tIns="34289" rIns="34289" bIns="34289">
            <a:normAutofit/>
          </a:bodyPr>
          <a:lstStyle/>
          <a:p>
            <a:pPr marL="257175" indent="-257175" defTabSz="342900">
              <a:spcBef>
                <a:spcPts val="500"/>
              </a:spcBef>
              <a:buSzPct val="100000"/>
              <a:buFont typeface="Arial"/>
              <a:buChar char="•"/>
              <a:defRPr sz="2400">
                <a:solidFill>
                  <a:srgbClr val="FFFFFF"/>
                </a:solidFill>
              </a:defRPr>
            </a:pPr>
            <a:r>
              <a:t>Colaboración científica masiva</a:t>
            </a:r>
          </a:p>
          <a:p>
            <a:pPr marL="257175" indent="-257175" defTabSz="342900">
              <a:spcBef>
                <a:spcPts val="500"/>
              </a:spcBef>
              <a:buSzPct val="100000"/>
              <a:buFont typeface="Arial"/>
              <a:buChar char="•"/>
              <a:defRPr sz="2400">
                <a:solidFill>
                  <a:srgbClr val="FFFFFF"/>
                </a:solidFill>
              </a:defRPr>
            </a:pPr>
            <a:r>
              <a:t>Comunicación directa</a:t>
            </a:r>
          </a:p>
          <a:p>
            <a:pPr marL="257175" indent="-257175" defTabSz="342900">
              <a:spcBef>
                <a:spcPts val="500"/>
              </a:spcBef>
              <a:buSzPct val="100000"/>
              <a:buFont typeface="Arial"/>
              <a:buChar char="•"/>
              <a:defRPr sz="2400">
                <a:solidFill>
                  <a:srgbClr val="FFFFFF"/>
                </a:solidFill>
              </a:defRPr>
            </a:pPr>
            <a:r>
              <a:t>Acceso a la información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76018393-0F79-EB4F-A780-165903E0BA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800" y="57150"/>
            <a:ext cx="7264400" cy="50292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0" name="La ciencia es comunicación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indent="68579">
              <a:buFont typeface="Wingdings 2"/>
            </a:pPr>
            <a:r>
              <a:t>La ciencia es comunicación</a:t>
            </a:r>
          </a:p>
          <a:p>
            <a:pPr indent="68579">
              <a:buFont typeface="Wingdings 2"/>
            </a:pPr>
            <a:r>
              <a:t>La ciencia es colaboración </a:t>
            </a:r>
          </a:p>
        </p:txBody>
      </p:sp>
      <p:sp>
        <p:nvSpPr>
          <p:cNvPr id="2651" name="ambas cosas pueden mejorar con el uso de la web"/>
          <p:cNvSpPr/>
          <p:nvPr/>
        </p:nvSpPr>
        <p:spPr>
          <a:xfrm>
            <a:off x="2838168" y="3697771"/>
            <a:ext cx="3115794" cy="655956"/>
          </a:xfrm>
          <a:prstGeom prst="rect">
            <a:avLst/>
          </a:prstGeom>
          <a:gradFill>
            <a:gsLst>
              <a:gs pos="0">
                <a:srgbClr val="D1403C"/>
              </a:gs>
              <a:gs pos="100000">
                <a:schemeClr val="accent2">
                  <a:hueOff val="-39879"/>
                  <a:satOff val="52282"/>
                  <a:lumOff val="29251"/>
                </a:schemeClr>
              </a:gs>
            </a:gsLst>
            <a:lin ang="16200000"/>
          </a:gradFill>
          <a:ln w="3175">
            <a:solidFill>
              <a:srgbClr val="BE4B48"/>
            </a:solidFill>
            <a:bevel/>
          </a:ln>
          <a:effectLst>
            <a:outerShdw blurRad="25400" dist="12700" dir="5400000" rotWithShape="0">
              <a:srgbClr val="000000">
                <a:alpha val="35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89" tIns="34289" rIns="34289" bIns="34289">
            <a:spAutoFit/>
          </a:bodyPr>
          <a:lstStyle>
            <a:lvl1pPr defTabSz="342900">
              <a:defRPr sz="1900" b="1">
                <a:solidFill>
                  <a:srgbClr val="FFFFFF"/>
                </a:solidFill>
              </a:defRPr>
            </a:lvl1pPr>
          </a:lstStyle>
          <a:p>
            <a:pPr>
              <a:defRPr b="0"/>
            </a:pPr>
            <a:r>
              <a:rPr b="1"/>
              <a:t>ambas cosas pueden mejorar con el uso de la web</a:t>
            </a:r>
          </a:p>
        </p:txBody>
      </p:sp>
      <p:sp>
        <p:nvSpPr>
          <p:cNvPr id="2652" name="Ciencia 2.0"/>
          <p:cNvSpPr txBox="1"/>
          <p:nvPr/>
        </p:nvSpPr>
        <p:spPr>
          <a:xfrm>
            <a:off x="766937" y="968830"/>
            <a:ext cx="1672045" cy="535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2800"/>
            </a:lvl1pPr>
          </a:lstStyle>
          <a:p>
            <a:r>
              <a:t>Ciencia 2.0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21D1AA27-3666-E44F-BD55-5AB0D6B842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500" y="508000"/>
            <a:ext cx="7493000" cy="41275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80" name="image8.png" descr="image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735092"/>
            <a:ext cx="6080046" cy="108229"/>
          </a:xfrm>
          <a:prstGeom prst="rect">
            <a:avLst/>
          </a:prstGeom>
          <a:ln w="12700">
            <a:miter lim="400000"/>
          </a:ln>
        </p:spPr>
      </p:pic>
      <p:pic>
        <p:nvPicPr>
          <p:cNvPr id="2681" name="image30.png" descr="image3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8709" y="1221600"/>
            <a:ext cx="4134090" cy="3111818"/>
          </a:xfrm>
          <a:prstGeom prst="rect">
            <a:avLst/>
          </a:prstGeom>
          <a:ln w="12700">
            <a:miter lim="400000"/>
          </a:ln>
        </p:spPr>
      </p:pic>
      <p:sp>
        <p:nvSpPr>
          <p:cNvPr id="2682" name="Por Daniel Torres Salinas"/>
          <p:cNvSpPr txBox="1"/>
          <p:nvPr/>
        </p:nvSpPr>
        <p:spPr>
          <a:xfrm>
            <a:off x="6192180" y="4407953"/>
            <a:ext cx="1433926" cy="2014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0861" tIns="30861" rIns="30861" bIns="30861">
            <a:spAutoFit/>
          </a:bodyPr>
          <a:lstStyle>
            <a:lvl1pPr defTabSz="342900">
              <a:defRPr sz="900" b="1" i="1"/>
            </a:lvl1pPr>
          </a:lstStyle>
          <a:p>
            <a:pPr>
              <a:defRPr sz="1200" b="0" i="0"/>
            </a:pPr>
            <a:r>
              <a:rPr sz="900" b="1" i="1"/>
              <a:t>Por Daniel Torres Salinas</a:t>
            </a:r>
          </a:p>
        </p:txBody>
      </p:sp>
      <p:sp>
        <p:nvSpPr>
          <p:cNvPr id="2683" name="El caso de la última fase, de difusión, es especialmente importante para conseguir una mayor visibilidad"/>
          <p:cNvSpPr txBox="1"/>
          <p:nvPr/>
        </p:nvSpPr>
        <p:spPr>
          <a:xfrm>
            <a:off x="1601669" y="1014937"/>
            <a:ext cx="1620181" cy="2443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89" tIns="34289" rIns="34289" bIns="34289">
            <a:spAutoFit/>
          </a:bodyPr>
          <a:lstStyle>
            <a:lvl1pPr defTabSz="342900">
              <a:lnSpc>
                <a:spcPct val="200000"/>
              </a:lnSpc>
              <a:defRPr sz="1400"/>
            </a:lvl1pPr>
          </a:lstStyle>
          <a:p>
            <a:pPr>
              <a:defRPr sz="1200"/>
            </a:pPr>
            <a:r>
              <a:rPr sz="1400"/>
              <a:t>El caso de la última fase, de difusión, es especialmente importante para conseguir una mayor visibilidad</a:t>
            </a:r>
          </a:p>
        </p:txBody>
      </p:sp>
      <p:pic>
        <p:nvPicPr>
          <p:cNvPr id="2684" name="image27.png" descr="image27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310" y="4095320"/>
            <a:ext cx="2897462" cy="79276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86" name="Imagen" descr="Image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7360" y="0"/>
            <a:ext cx="4249280" cy="51435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687" name="Imagen" descr="Imagen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950" y="196850"/>
            <a:ext cx="2171700" cy="8128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89" name="image33.png" descr="image3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1080" y="1367607"/>
            <a:ext cx="3650678" cy="3774330"/>
          </a:xfrm>
          <a:prstGeom prst="rect">
            <a:avLst/>
          </a:prstGeom>
          <a:ln w="12700">
            <a:miter lim="400000"/>
          </a:ln>
          <a:effectLst>
            <a:outerShdw blurRad="215900" dist="101600" dir="2700000" rotWithShape="0">
              <a:srgbClr val="333333">
                <a:alpha val="64999"/>
              </a:srgbClr>
            </a:outerShdw>
          </a:effectLst>
        </p:spPr>
      </p:pic>
      <p:pic>
        <p:nvPicPr>
          <p:cNvPr id="2690" name="image34.png" descr="image3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0244" y="114129"/>
            <a:ext cx="1790684" cy="1253479"/>
          </a:xfrm>
          <a:prstGeom prst="rect">
            <a:avLst/>
          </a:prstGeom>
          <a:ln w="12700">
            <a:miter lim="400000"/>
          </a:ln>
          <a:effectLst>
            <a:outerShdw blurRad="215900" dist="101600" dir="2700000" rotWithShape="0">
              <a:srgbClr val="333333">
                <a:alpha val="64999"/>
              </a:srgbClr>
            </a:outerShdw>
          </a:effectLst>
        </p:spPr>
      </p:pic>
      <p:pic>
        <p:nvPicPr>
          <p:cNvPr id="2691" name="image35.png" descr="image35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0399" y="842948"/>
            <a:ext cx="3043647" cy="3158836"/>
          </a:xfrm>
          <a:prstGeom prst="rect">
            <a:avLst/>
          </a:prstGeom>
          <a:ln w="12700">
            <a:miter lim="400000"/>
          </a:ln>
          <a:effectLst>
            <a:outerShdw blurRad="215900" dist="101600" dir="2700000" rotWithShape="0">
              <a:srgbClr val="333333">
                <a:alpha val="64999"/>
              </a:srgbClr>
            </a:outerShdw>
          </a:effectLst>
        </p:spPr>
      </p:pic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93" name="image36.png" descr="image3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343" y="204312"/>
            <a:ext cx="4961064" cy="4734876"/>
          </a:xfrm>
          <a:prstGeom prst="rect">
            <a:avLst/>
          </a:prstGeom>
          <a:ln w="12700">
            <a:miter lim="400000"/>
          </a:ln>
          <a:effectLst>
            <a:outerShdw blurRad="215900" dist="101600" dir="2700000" rotWithShape="0">
              <a:srgbClr val="333333">
                <a:alpha val="64999"/>
              </a:srgbClr>
            </a:outerShdw>
          </a:effectLst>
        </p:spPr>
      </p:pic>
      <p:sp>
        <p:nvSpPr>
          <p:cNvPr id="2694" name="https://www.researchgate.net/"/>
          <p:cNvSpPr txBox="1"/>
          <p:nvPr/>
        </p:nvSpPr>
        <p:spPr>
          <a:xfrm>
            <a:off x="5982039" y="3861951"/>
            <a:ext cx="2048492" cy="2463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4289" tIns="34289" rIns="34289" bIns="34289">
            <a:spAutoFit/>
          </a:bodyPr>
          <a:lstStyle/>
          <a:p>
            <a:pPr defTabSz="342900">
              <a:defRPr sz="1200"/>
            </a:pPr>
            <a:r>
              <a:rPr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3"/>
              </a:rPr>
              <a:t>https://www.researchgate.net/</a:t>
            </a:r>
            <a:r>
              <a:t> </a:t>
            </a:r>
          </a:p>
        </p:txBody>
      </p:sp>
      <p:pic>
        <p:nvPicPr>
          <p:cNvPr id="2695" name="Imagen" descr="Imagen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3841588" y="1748163"/>
            <a:ext cx="5226212" cy="1202746"/>
          </a:xfrm>
          <a:prstGeom prst="rect">
            <a:avLst/>
          </a:prstGeom>
          <a:ln w="12700">
            <a:miter lim="400000"/>
          </a:ln>
          <a:effectLst>
            <a:outerShdw blurRad="292100" dist="139700" dir="2700000" rotWithShape="0">
              <a:srgbClr val="333333">
                <a:alpha val="64999"/>
              </a:srgbClr>
            </a:outerShdw>
          </a:effectLst>
        </p:spPr>
      </p:pic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97" name="image37.png" descr="image3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5668" y="183460"/>
            <a:ext cx="5067772" cy="4776580"/>
          </a:xfrm>
          <a:prstGeom prst="rect">
            <a:avLst/>
          </a:prstGeom>
          <a:ln w="12700">
            <a:miter lim="400000"/>
          </a:ln>
          <a:effectLst>
            <a:outerShdw blurRad="215900" dist="101600" dir="2700000" rotWithShape="0">
              <a:srgbClr val="333333">
                <a:alpha val="64999"/>
              </a:srgbClr>
            </a:outerShdw>
          </a:effectLst>
        </p:spPr>
      </p:pic>
      <p:sp>
        <p:nvSpPr>
          <p:cNvPr id="2698" name="http://www.mendeley.com/"/>
          <p:cNvSpPr txBox="1"/>
          <p:nvPr/>
        </p:nvSpPr>
        <p:spPr>
          <a:xfrm>
            <a:off x="6274820" y="4032542"/>
            <a:ext cx="1854568" cy="2463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4289" tIns="34289" rIns="34289" bIns="34289">
            <a:spAutoFit/>
          </a:bodyPr>
          <a:lstStyle/>
          <a:p>
            <a:pPr defTabSz="342900">
              <a:defRPr sz="1200"/>
            </a:pPr>
            <a:r>
              <a:rPr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3"/>
              </a:rPr>
              <a:t>http://www.mendeley.com/</a:t>
            </a:r>
            <a:r>
              <a:t> 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82" name="cropped-1.jpg" descr="cropped-1.jpg"/>
          <p:cNvPicPr>
            <a:picLocks noChangeAspect="1"/>
          </p:cNvPicPr>
          <p:nvPr/>
        </p:nvPicPr>
        <p:blipFill>
          <a:blip r:embed="rId2"/>
          <a:srcRect l="66301"/>
          <a:stretch>
            <a:fillRect/>
          </a:stretch>
        </p:blipFill>
        <p:spPr>
          <a:xfrm>
            <a:off x="2649" y="2281"/>
            <a:ext cx="9138583" cy="5138920"/>
          </a:xfrm>
          <a:prstGeom prst="rect">
            <a:avLst/>
          </a:prstGeom>
          <a:ln w="12700">
            <a:miter lim="400000"/>
          </a:ln>
        </p:spPr>
      </p:pic>
      <p:sp>
        <p:nvSpPr>
          <p:cNvPr id="2583" name="Rectángulo"/>
          <p:cNvSpPr/>
          <p:nvPr/>
        </p:nvSpPr>
        <p:spPr>
          <a:xfrm>
            <a:off x="-28062" y="-22332"/>
            <a:ext cx="9200124" cy="5188164"/>
          </a:xfrm>
          <a:prstGeom prst="rect">
            <a:avLst/>
          </a:prstGeom>
          <a:solidFill>
            <a:srgbClr val="264434">
              <a:alpha val="50000"/>
            </a:srgbClr>
          </a:solidFill>
          <a:ln w="12700">
            <a:miter lim="400000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endParaRPr/>
          </a:p>
        </p:txBody>
      </p:sp>
      <p:sp>
        <p:nvSpPr>
          <p:cNvPr id="2584" name="SOLO VISIÓN PROYECTABLES…"/>
          <p:cNvSpPr txBox="1"/>
          <p:nvPr/>
        </p:nvSpPr>
        <p:spPr>
          <a:xfrm>
            <a:off x="216928" y="979407"/>
            <a:ext cx="9144001" cy="1691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/>
          <a:p>
            <a:pPr algn="ctr">
              <a:lnSpc>
                <a:spcPct val="150000"/>
              </a:lnSpc>
              <a:defRPr sz="3000" b="1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t>SOLO VISIÓN PROYECTABLES</a:t>
            </a:r>
          </a:p>
          <a:p>
            <a:pPr algn="ctr">
              <a:lnSpc>
                <a:spcPct val="150000"/>
              </a:lnSpc>
              <a:defRPr sz="2000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t>UNIDAD DE APRENDIZAJE:</a:t>
            </a:r>
          </a:p>
          <a:p>
            <a:pPr algn="ctr">
              <a:lnSpc>
                <a:spcPct val="150000"/>
              </a:lnSpc>
              <a:defRPr sz="3000" b="1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t>Software Básico Aplicado a la Investigación</a:t>
            </a:r>
          </a:p>
        </p:txBody>
      </p:sp>
      <p:sp>
        <p:nvSpPr>
          <p:cNvPr id="2585" name="Programa educativo:…"/>
          <p:cNvSpPr txBox="1"/>
          <p:nvPr/>
        </p:nvSpPr>
        <p:spPr>
          <a:xfrm>
            <a:off x="542601" y="3164811"/>
            <a:ext cx="3715416" cy="1691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500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t>Programa educativo:</a:t>
            </a:r>
          </a:p>
          <a:p>
            <a:pPr algn="ctr">
              <a:defRPr sz="1500" b="1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t>Licenciatura en Sociología</a:t>
            </a:r>
          </a:p>
          <a:p>
            <a:pPr>
              <a:defRPr sz="1500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t>Espacio Académico:</a:t>
            </a:r>
          </a:p>
          <a:p>
            <a:pPr algn="ctr">
              <a:defRPr sz="1500" b="1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t>Facultad de Ciencias Políticas y Sociales</a:t>
            </a:r>
          </a:p>
          <a:p>
            <a:pPr>
              <a:defRPr sz="1500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t>Área de docencia:</a:t>
            </a:r>
          </a:p>
          <a:p>
            <a:pPr algn="ctr">
              <a:defRPr sz="1500" b="1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t>Problemas-Temas</a:t>
            </a:r>
          </a:p>
          <a:p>
            <a:pPr>
              <a:defRPr sz="1500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t>Disciplina Complementaria</a:t>
            </a:r>
          </a:p>
        </p:txBody>
      </p:sp>
      <p:sp>
        <p:nvSpPr>
          <p:cNvPr id="2586" name="Responsable de la elaboración:…"/>
          <p:cNvSpPr txBox="1"/>
          <p:nvPr/>
        </p:nvSpPr>
        <p:spPr>
          <a:xfrm>
            <a:off x="6201280" y="4300023"/>
            <a:ext cx="2900855" cy="662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ct val="150000"/>
              </a:lnSpc>
              <a:defRPr sz="1500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t>Responsable de la elaboración:</a:t>
            </a:r>
          </a:p>
          <a:p>
            <a:pPr algn="ctr">
              <a:lnSpc>
                <a:spcPct val="150000"/>
              </a:lnSpc>
              <a:defRPr sz="1500" b="1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t>Arianna Becerril García</a:t>
            </a:r>
          </a:p>
        </p:txBody>
      </p:sp>
      <p:pic>
        <p:nvPicPr>
          <p:cNvPr id="2587" name="escudo UAEM y siglas en blanco horizontal.png" descr="escudo UAEM y siglas en blanco horizonta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865" y="218378"/>
            <a:ext cx="2900855" cy="57293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00" name="image38.png" descr="image3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5492" y="69892"/>
            <a:ext cx="5947920" cy="5003716"/>
          </a:xfrm>
          <a:prstGeom prst="rect">
            <a:avLst/>
          </a:prstGeom>
          <a:ln w="12700">
            <a:miter lim="400000"/>
          </a:ln>
          <a:effectLst>
            <a:outerShdw blurRad="215900" dist="101600" dir="2700000" rotWithShape="0">
              <a:srgbClr val="333333">
                <a:alpha val="64999"/>
              </a:srgbClr>
            </a:outerShdw>
          </a:effectLst>
        </p:spPr>
      </p:pic>
      <p:sp>
        <p:nvSpPr>
          <p:cNvPr id="2701" name="https://www.linkedin.com"/>
          <p:cNvSpPr txBox="1"/>
          <p:nvPr/>
        </p:nvSpPr>
        <p:spPr>
          <a:xfrm>
            <a:off x="738274" y="4251171"/>
            <a:ext cx="1737589" cy="2463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4289" tIns="34289" rIns="34289" bIns="34289">
            <a:spAutoFit/>
          </a:bodyPr>
          <a:lstStyle/>
          <a:p>
            <a:pPr defTabSz="342900">
              <a:defRPr sz="1200"/>
            </a:pPr>
            <a:r>
              <a:rPr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3"/>
              </a:rPr>
              <a:t>https://www.linkedin.com</a:t>
            </a:r>
            <a:r>
              <a:t> </a:t>
            </a:r>
          </a:p>
        </p:txBody>
      </p:sp>
      <p:pic>
        <p:nvPicPr>
          <p:cNvPr id="2702" name="logolinkedin.jpg" descr="logolinkedi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3231" y="643830"/>
            <a:ext cx="1918406" cy="127394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4" name="La revolución del like…"/>
          <p:cNvSpPr txBox="1"/>
          <p:nvPr/>
        </p:nvSpPr>
        <p:spPr>
          <a:xfrm>
            <a:off x="1591263" y="924035"/>
            <a:ext cx="5956566" cy="20629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89" tIns="34289" rIns="34289" bIns="34289">
            <a:spAutoFit/>
          </a:bodyPr>
          <a:lstStyle/>
          <a:p>
            <a:pPr marL="261257" indent="-261257" defTabSz="685800">
              <a:spcBef>
                <a:spcPts val="500"/>
              </a:spcBef>
              <a:buSzPct val="140000"/>
              <a:buChar char="❝"/>
              <a:defRPr sz="2000"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</a:defRPr>
            </a:pPr>
            <a:r>
              <a:t>La revolución del like</a:t>
            </a:r>
          </a:p>
          <a:p>
            <a:pPr marL="640079" lvl="1" indent="-274319" defTabSz="685800">
              <a:spcBef>
                <a:spcPts val="400"/>
              </a:spcBef>
              <a:buSzPct val="140000"/>
              <a:buChar char="❝"/>
              <a:defRPr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</a:defRPr>
            </a:pPr>
            <a:r>
              <a:t>Abril 2010</a:t>
            </a:r>
          </a:p>
          <a:p>
            <a:pPr marL="640079" lvl="1" indent="-274319" defTabSz="685800">
              <a:spcBef>
                <a:spcPts val="400"/>
              </a:spcBef>
              <a:buSzPct val="140000"/>
              <a:buChar char="❝"/>
              <a:defRPr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</a:defRPr>
            </a:pPr>
            <a:r>
              <a:t>Expresar aprobación</a:t>
            </a:r>
          </a:p>
          <a:p>
            <a:pPr marL="640079" lvl="1" indent="-274319" defTabSz="685800">
              <a:spcBef>
                <a:spcPts val="400"/>
              </a:spcBef>
              <a:buSzPct val="140000"/>
              <a:buChar char="❝"/>
              <a:defRPr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</a:defRPr>
            </a:pPr>
            <a:r>
              <a:t>Like es el nuevo link</a:t>
            </a:r>
          </a:p>
          <a:p>
            <a:pPr marL="640079" lvl="1" indent="-274319" defTabSz="685800">
              <a:spcBef>
                <a:spcPts val="400"/>
              </a:spcBef>
              <a:buSzPct val="140000"/>
              <a:buChar char="❝"/>
              <a:defRPr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</a:defRPr>
            </a:pPr>
            <a:endParaRPr/>
          </a:p>
        </p:txBody>
      </p:sp>
      <p:pic>
        <p:nvPicPr>
          <p:cNvPr id="2705" name="image39.png" descr="image3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1253" y="2960680"/>
            <a:ext cx="3076576" cy="1485901"/>
          </a:xfrm>
          <a:prstGeom prst="rect">
            <a:avLst/>
          </a:prstGeom>
          <a:ln w="12700">
            <a:miter lim="400000"/>
          </a:ln>
        </p:spPr>
      </p:pic>
      <p:sp>
        <p:nvSpPr>
          <p:cNvPr id="2706" name="Facebook y la revolución del like"/>
          <p:cNvSpPr txBox="1"/>
          <p:nvPr/>
        </p:nvSpPr>
        <p:spPr>
          <a:xfrm>
            <a:off x="1485900" y="-14301"/>
            <a:ext cx="6172200" cy="857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89" tIns="34289" rIns="34289" bIns="34289">
            <a:normAutofit/>
          </a:bodyPr>
          <a:lstStyle>
            <a:lvl1pPr defTabSz="342900">
              <a:defRPr sz="3000">
                <a:solidFill>
                  <a:srgbClr val="4F6228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Facebook y la revolución del like</a:t>
            </a:r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8" name="¿Cómo están cambiando las redes sociales la interacción con la información?"/>
          <p:cNvSpPr txBox="1"/>
          <p:nvPr/>
        </p:nvSpPr>
        <p:spPr>
          <a:xfrm>
            <a:off x="1676998" y="179937"/>
            <a:ext cx="5771310" cy="6273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89" tIns="34289" rIns="34289" bIns="34289">
            <a:spAutoFit/>
          </a:bodyPr>
          <a:lstStyle>
            <a:lvl1pPr algn="ctr" defTabSz="685800">
              <a:defRPr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 sz="3200"/>
            </a:pPr>
            <a:r>
              <a:rPr sz="1800"/>
              <a:t>¿Cómo están cambiando las redes sociales la interacción con la información?</a:t>
            </a:r>
          </a:p>
        </p:txBody>
      </p:sp>
      <p:sp>
        <p:nvSpPr>
          <p:cNvPr id="2709" name="Si busco un médico en Google vs. Facebook"/>
          <p:cNvSpPr txBox="1"/>
          <p:nvPr/>
        </p:nvSpPr>
        <p:spPr>
          <a:xfrm>
            <a:off x="1591263" y="924035"/>
            <a:ext cx="5956566" cy="7421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89" tIns="34289" rIns="34289" bIns="34289">
            <a:spAutoFit/>
          </a:bodyPr>
          <a:lstStyle>
            <a:lvl1pPr marL="261257" indent="-261257" defTabSz="685800">
              <a:spcBef>
                <a:spcPts val="500"/>
              </a:spcBef>
              <a:buSzPct val="140000"/>
              <a:buChar char="❝"/>
              <a:defRPr sz="2000"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t>Si busco un médico en Google vs. Facebook</a:t>
            </a:r>
          </a:p>
        </p:txBody>
      </p:sp>
      <p:pic>
        <p:nvPicPr>
          <p:cNvPr id="2710" name="image40.png" descr="image4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3178" y="1307035"/>
            <a:ext cx="2966202" cy="3694306"/>
          </a:xfrm>
          <a:prstGeom prst="rect">
            <a:avLst/>
          </a:prstGeom>
          <a:ln w="12700">
            <a:miter lim="400000"/>
          </a:ln>
        </p:spPr>
      </p:pic>
      <p:pic>
        <p:nvPicPr>
          <p:cNvPr id="2711" name="image41.png" descr="image4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6999" y="1449194"/>
            <a:ext cx="3338499" cy="343705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10" grpId="1" animBg="1" advAuto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13" name="image42.png" descr="image4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293" y="262994"/>
            <a:ext cx="4967756" cy="4534882"/>
          </a:xfrm>
          <a:prstGeom prst="rect">
            <a:avLst/>
          </a:prstGeom>
          <a:ln w="12700">
            <a:miter lim="400000"/>
          </a:ln>
          <a:effectLst>
            <a:outerShdw blurRad="215900" dist="101600" dir="2700000" rotWithShape="0">
              <a:srgbClr val="333333">
                <a:alpha val="64999"/>
              </a:srgbClr>
            </a:outerShdw>
          </a:effectLst>
        </p:spPr>
      </p:pic>
      <p:sp>
        <p:nvSpPr>
          <p:cNvPr id="2714" name="Grupos…"/>
          <p:cNvSpPr txBox="1"/>
          <p:nvPr/>
        </p:nvSpPr>
        <p:spPr>
          <a:xfrm>
            <a:off x="1485900" y="1076325"/>
            <a:ext cx="1752394" cy="35182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89" tIns="34289" rIns="34289" bIns="34289">
            <a:normAutofit/>
          </a:bodyPr>
          <a:lstStyle/>
          <a:p>
            <a:pPr marL="244928" indent="-244928" defTabSz="342900">
              <a:spcBef>
                <a:spcPts val="200"/>
              </a:spcBef>
              <a:buSzPct val="100000"/>
              <a:buChar char="-"/>
              <a:defRPr sz="1000"/>
            </a:pPr>
            <a:r>
              <a:rPr sz="1200"/>
              <a:t>Grupos</a:t>
            </a:r>
          </a:p>
          <a:p>
            <a:pPr marL="244928" indent="-244928" defTabSz="342900">
              <a:spcBef>
                <a:spcPts val="200"/>
              </a:spcBef>
              <a:buSzPct val="100000"/>
              <a:buChar char="-"/>
              <a:defRPr sz="1000"/>
            </a:pPr>
            <a:r>
              <a:rPr sz="1200"/>
              <a:t>Identificación de colegas</a:t>
            </a:r>
          </a:p>
        </p:txBody>
      </p: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6" name="Twitter"/>
          <p:cNvSpPr txBox="1"/>
          <p:nvPr/>
        </p:nvSpPr>
        <p:spPr>
          <a:xfrm>
            <a:off x="1676998" y="258124"/>
            <a:ext cx="5771310" cy="5638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89" tIns="34289" rIns="34289" bIns="34289">
            <a:spAutoFit/>
          </a:bodyPr>
          <a:lstStyle>
            <a:lvl1pPr algn="ctr" defTabSz="685800">
              <a:defRPr sz="3200"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t>Twitter</a:t>
            </a:r>
          </a:p>
        </p:txBody>
      </p:sp>
      <p:sp>
        <p:nvSpPr>
          <p:cNvPr id="2717" name="Microblogging…"/>
          <p:cNvSpPr txBox="1"/>
          <p:nvPr/>
        </p:nvSpPr>
        <p:spPr>
          <a:xfrm>
            <a:off x="1591263" y="924035"/>
            <a:ext cx="5956566" cy="2185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89" tIns="34289" rIns="34289" bIns="34289">
            <a:spAutoFit/>
          </a:bodyPr>
          <a:lstStyle/>
          <a:p>
            <a:pPr marL="261257" indent="-261257" defTabSz="685800">
              <a:spcBef>
                <a:spcPts val="500"/>
              </a:spcBef>
              <a:buSzPct val="140000"/>
              <a:buChar char="❝"/>
              <a:defRPr sz="2000"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</a:defRPr>
            </a:pPr>
            <a:r>
              <a:t>Microblogging</a:t>
            </a:r>
          </a:p>
          <a:p>
            <a:pPr marL="261257" indent="-261257" defTabSz="685800">
              <a:spcBef>
                <a:spcPts val="500"/>
              </a:spcBef>
              <a:buSzPct val="140000"/>
              <a:buChar char="❝"/>
              <a:defRPr sz="2000"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</a:defRPr>
            </a:pPr>
            <a:r>
              <a:t>Unirse a la fiesta</a:t>
            </a:r>
          </a:p>
          <a:p>
            <a:pPr marL="261257" indent="-261257" defTabSz="685800">
              <a:spcBef>
                <a:spcPts val="500"/>
              </a:spcBef>
              <a:buSzPct val="140000"/>
              <a:buChar char="❝"/>
              <a:defRPr sz="2000"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</a:defRPr>
            </a:pPr>
            <a:r>
              <a:t>Escuchar primero, y nunca dejar de escuchar</a:t>
            </a:r>
          </a:p>
          <a:p>
            <a:pPr marL="640079" lvl="1" indent="-274319" defTabSz="685800">
              <a:spcBef>
                <a:spcPts val="400"/>
              </a:spcBef>
              <a:buSzPct val="140000"/>
              <a:buChar char="❝"/>
              <a:defRPr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</a:defRPr>
            </a:pPr>
            <a:r>
              <a:t>A todos les gusta ser escuchados</a:t>
            </a:r>
          </a:p>
          <a:p>
            <a:pPr marL="261257" indent="-261257" defTabSz="685800">
              <a:spcBef>
                <a:spcPts val="500"/>
              </a:spcBef>
              <a:buSzPct val="140000"/>
              <a:buChar char="❝"/>
              <a:defRPr sz="2000"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</a:defRPr>
            </a:pPr>
            <a:r>
              <a:t>Creación de diálogos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7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7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7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7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7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27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17" grpId="1" build="p" bldLvl="5" animBg="1" advAuto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19" name="image44.png" descr="image4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9150" y="625501"/>
            <a:ext cx="3028950" cy="3969122"/>
          </a:xfrm>
          <a:prstGeom prst="rect">
            <a:avLst/>
          </a:prstGeom>
          <a:ln w="12700">
            <a:miter lim="400000"/>
          </a:ln>
        </p:spPr>
      </p:pic>
      <p:pic>
        <p:nvPicPr>
          <p:cNvPr id="2720" name="image45.png" descr="image45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6174" y="625501"/>
            <a:ext cx="2268402" cy="3969122"/>
          </a:xfrm>
          <a:prstGeom prst="rect">
            <a:avLst/>
          </a:prstGeom>
          <a:ln w="12700">
            <a:miter lim="400000"/>
          </a:ln>
        </p:spPr>
      </p:pic>
      <p:pic>
        <p:nvPicPr>
          <p:cNvPr id="2721" name="image46.png" descr="image4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734557">
            <a:off x="3321342" y="4317272"/>
            <a:ext cx="3411665" cy="40640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5" name="Insertarse y monitorear conversaciones con #…"/>
          <p:cNvSpPr txBox="1">
            <a:spLocks noGrp="1"/>
          </p:cNvSpPr>
          <p:nvPr>
            <p:ph type="body" idx="1"/>
          </p:nvPr>
        </p:nvSpPr>
        <p:spPr>
          <a:xfrm>
            <a:off x="1560550" y="266550"/>
            <a:ext cx="6731590" cy="461040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495061" indent="-495061" defTabSz="352043">
              <a:spcBef>
                <a:spcPts val="800"/>
              </a:spcBef>
              <a:buSzPct val="100000"/>
              <a:buAutoNum type="arabicPeriod"/>
              <a:defRPr sz="3080">
                <a:solidFill>
                  <a:srgbClr val="FFFFFF"/>
                </a:solidFill>
              </a:defRPr>
            </a:pPr>
            <a:r>
              <a:t>Insertarse y monitorear conversaciones con </a:t>
            </a:r>
            <a:r>
              <a:rPr sz="3387">
                <a:latin typeface="+mn-lt"/>
                <a:ea typeface="+mn-ea"/>
                <a:cs typeface="+mn-cs"/>
                <a:sym typeface="Calibri"/>
              </a:rPr>
              <a:t>#</a:t>
            </a:r>
          </a:p>
          <a:p>
            <a:pPr marL="495061" indent="-495061" defTabSz="352043">
              <a:spcBef>
                <a:spcPts val="800"/>
              </a:spcBef>
              <a:buSzPct val="100000"/>
              <a:buAutoNum type="arabicPeriod"/>
              <a:defRPr sz="3080">
                <a:solidFill>
                  <a:srgbClr val="FFFFFF"/>
                </a:solidFill>
              </a:defRPr>
            </a:pPr>
            <a:r>
              <a:t>Escuchar y ser escuchado con </a:t>
            </a:r>
            <a:r>
              <a:rPr sz="3387">
                <a:latin typeface="+mn-lt"/>
                <a:ea typeface="+mn-ea"/>
                <a:cs typeface="+mn-cs"/>
                <a:sym typeface="Calibri"/>
              </a:rPr>
              <a:t>@</a:t>
            </a:r>
          </a:p>
          <a:p>
            <a:pPr defTabSz="352043">
              <a:spcBef>
                <a:spcPts val="700"/>
              </a:spcBef>
              <a:defRPr sz="3080">
                <a:solidFill>
                  <a:srgbClr val="FFFFFF"/>
                </a:solidFill>
              </a:defRPr>
            </a:pPr>
            <a:endParaRPr sz="3387">
              <a:latin typeface="+mn-lt"/>
              <a:ea typeface="+mn-ea"/>
              <a:cs typeface="+mn-cs"/>
              <a:sym typeface="Calibri"/>
            </a:endParaRPr>
          </a:p>
          <a:p>
            <a:pPr defTabSz="352043">
              <a:spcBef>
                <a:spcPts val="700"/>
              </a:spcBef>
              <a:defRPr sz="3080">
                <a:solidFill>
                  <a:srgbClr val="FFFFFF"/>
                </a:solidFill>
              </a:defRPr>
            </a:pPr>
            <a:r>
              <a:t>No es una red de amigos es una conversación global.</a:t>
            </a:r>
          </a:p>
          <a:p>
            <a:pPr marL="634936" lvl="1" indent="-282892" defTabSz="352043">
              <a:spcBef>
                <a:spcPts val="300"/>
              </a:spcBef>
              <a:buClr>
                <a:srgbClr val="FF6600"/>
              </a:buClr>
              <a:buAutoNum type="arabicPeriod"/>
              <a:defRPr sz="1540">
                <a:solidFill>
                  <a:srgbClr val="FFFFFF"/>
                </a:solidFill>
              </a:defRPr>
            </a:pPr>
            <a:r>
              <a:t>Multi-tema</a:t>
            </a:r>
          </a:p>
          <a:p>
            <a:pPr marL="634936" lvl="1" indent="-282892" defTabSz="352043">
              <a:spcBef>
                <a:spcPts val="300"/>
              </a:spcBef>
              <a:buClr>
                <a:srgbClr val="FF6600"/>
              </a:buClr>
              <a:buAutoNum type="arabicPeriod"/>
              <a:defRPr sz="1540">
                <a:solidFill>
                  <a:srgbClr val="FFFFFF"/>
                </a:solidFill>
              </a:defRPr>
            </a:pPr>
            <a:r>
              <a:t>Multi-lingüe </a:t>
            </a:r>
          </a:p>
          <a:p>
            <a:pPr marL="634936" lvl="1" indent="-282892" defTabSz="352043">
              <a:spcBef>
                <a:spcPts val="300"/>
              </a:spcBef>
              <a:buClr>
                <a:srgbClr val="FF6600"/>
              </a:buClr>
              <a:buAutoNum type="arabicPeriod"/>
              <a:defRPr sz="1540">
                <a:solidFill>
                  <a:srgbClr val="FFFFFF"/>
                </a:solidFill>
              </a:defRPr>
            </a:pPr>
            <a:r>
              <a:t>Multi-factorial</a:t>
            </a:r>
          </a:p>
        </p:txBody>
      </p:sp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27" name="image49.png" descr="image4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8555" y="576873"/>
            <a:ext cx="6022480" cy="4520665"/>
          </a:xfrm>
          <a:prstGeom prst="rect">
            <a:avLst/>
          </a:prstGeom>
          <a:ln w="12700">
            <a:miter lim="400000"/>
          </a:ln>
        </p:spPr>
      </p:pic>
      <p:sp>
        <p:nvSpPr>
          <p:cNvPr id="2728" name="Monitorear conversaciones con #"/>
          <p:cNvSpPr txBox="1"/>
          <p:nvPr/>
        </p:nvSpPr>
        <p:spPr>
          <a:xfrm>
            <a:off x="1271405" y="-18012"/>
            <a:ext cx="3276546" cy="6273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4289" tIns="34289" rIns="34289" bIns="34289">
            <a:spAutoFit/>
          </a:bodyPr>
          <a:lstStyle/>
          <a:p>
            <a:pPr defTabSz="342900">
              <a:defRPr sz="1200"/>
            </a:pPr>
            <a:r>
              <a:rPr sz="1800"/>
              <a:t>Monitorear conversaciones con </a:t>
            </a:r>
            <a:r>
              <a:rPr sz="3600" b="1">
                <a:solidFill>
                  <a:srgbClr val="FF6600"/>
                </a:solidFill>
              </a:rPr>
              <a:t>#</a:t>
            </a:r>
          </a:p>
        </p:txBody>
      </p:sp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30" name="image50.png" descr="image5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3759" y="581509"/>
            <a:ext cx="5877383" cy="445093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32" name="image51.png" descr="image5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1800" y="54201"/>
            <a:ext cx="6669992" cy="499689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89" name="cropped-1.jpg" descr="cropped-1.jpg"/>
          <p:cNvPicPr>
            <a:picLocks noChangeAspect="1"/>
          </p:cNvPicPr>
          <p:nvPr/>
        </p:nvPicPr>
        <p:blipFill>
          <a:blip r:embed="rId2"/>
          <a:srcRect l="66301"/>
          <a:stretch>
            <a:fillRect/>
          </a:stretch>
        </p:blipFill>
        <p:spPr>
          <a:xfrm>
            <a:off x="2649" y="2281"/>
            <a:ext cx="9138583" cy="5138920"/>
          </a:xfrm>
          <a:prstGeom prst="rect">
            <a:avLst/>
          </a:prstGeom>
          <a:ln w="12700">
            <a:miter lim="400000"/>
          </a:ln>
        </p:spPr>
      </p:pic>
      <p:sp>
        <p:nvSpPr>
          <p:cNvPr id="2590" name="Rectángulo"/>
          <p:cNvSpPr/>
          <p:nvPr/>
        </p:nvSpPr>
        <p:spPr>
          <a:xfrm>
            <a:off x="-28062" y="-22332"/>
            <a:ext cx="9200124" cy="5188164"/>
          </a:xfrm>
          <a:prstGeom prst="rect">
            <a:avLst/>
          </a:prstGeom>
          <a:solidFill>
            <a:srgbClr val="264434">
              <a:alpha val="50000"/>
            </a:srgbClr>
          </a:solidFill>
          <a:ln w="12700">
            <a:miter lim="400000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endParaRPr/>
          </a:p>
        </p:txBody>
      </p:sp>
      <p:sp>
        <p:nvSpPr>
          <p:cNvPr id="2591" name="CONTENIDO"/>
          <p:cNvSpPr txBox="1"/>
          <p:nvPr/>
        </p:nvSpPr>
        <p:spPr>
          <a:xfrm>
            <a:off x="0" y="200033"/>
            <a:ext cx="9144001" cy="548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lnSpc>
                <a:spcPct val="150000"/>
              </a:lnSpc>
              <a:defRPr sz="3000" b="1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</a:lstStyle>
          <a:p>
            <a:r>
              <a:t>CONTENIDO</a:t>
            </a:r>
          </a:p>
        </p:txBody>
      </p:sp>
      <p:sp>
        <p:nvSpPr>
          <p:cNvPr id="2592" name="Justificación…"/>
          <p:cNvSpPr txBox="1"/>
          <p:nvPr/>
        </p:nvSpPr>
        <p:spPr>
          <a:xfrm>
            <a:off x="2818450" y="1306830"/>
            <a:ext cx="3507099" cy="2225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514349" indent="-514349">
              <a:buSzPct val="100000"/>
              <a:buAutoNum type="arabicPeriod"/>
              <a:defRPr sz="2000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t>Justificación</a:t>
            </a:r>
          </a:p>
          <a:p>
            <a:pPr marL="514349" indent="-514349">
              <a:buSzPct val="100000"/>
              <a:buAutoNum type="arabicPeriod"/>
              <a:defRPr sz="2000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t>Objetivo</a:t>
            </a:r>
          </a:p>
          <a:p>
            <a:pPr marL="514349" indent="-514349">
              <a:buSzPct val="100000"/>
              <a:buAutoNum type="arabicPeriod"/>
              <a:defRPr sz="2000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t>Guía de uso</a:t>
            </a:r>
          </a:p>
          <a:p>
            <a:pPr marL="514349" indent="-514349">
              <a:buSzPct val="100000"/>
              <a:buAutoNum type="arabicPeriod"/>
              <a:defRPr sz="2000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t>Portada</a:t>
            </a:r>
          </a:p>
          <a:p>
            <a:pPr marL="514349" indent="-514349">
              <a:buSzPct val="100000"/>
              <a:buAutoNum type="arabicPeriod"/>
              <a:defRPr sz="2000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t>Guión explicativo</a:t>
            </a:r>
          </a:p>
          <a:p>
            <a:pPr marL="514349" indent="-514349">
              <a:buSzPct val="100000"/>
              <a:buAutoNum type="arabicPeriod"/>
              <a:defRPr sz="2000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t>Visión solo proyectable</a:t>
            </a:r>
          </a:p>
          <a:p>
            <a:pPr marL="514349" indent="-514349">
              <a:buSzPct val="100000"/>
              <a:buAutoNum type="arabicPeriod"/>
              <a:defRPr sz="2000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t>Referencias</a:t>
            </a:r>
          </a:p>
        </p:txBody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34" name="image52.png" descr="image5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8062" y="71079"/>
            <a:ext cx="6641966" cy="498979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36" name="image53.png" descr="image5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7825" y="0"/>
            <a:ext cx="5834337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737" name="http://rightrelevance.com/?q=tab_type%3D1%26searchType%3Dexperts%26start%3D0%26rows%3D10%26value%3Dopen%20access%26taccount%3Dopenaccess_rr%26time%3D1428243524.34"/>
          <p:cNvSpPr txBox="1"/>
          <p:nvPr/>
        </p:nvSpPr>
        <p:spPr>
          <a:xfrm>
            <a:off x="4936893" y="2424941"/>
            <a:ext cx="3429001" cy="9575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89" tIns="34289" rIns="34289" bIns="34289">
            <a:spAutoFit/>
          </a:bodyPr>
          <a:lstStyle/>
          <a:p>
            <a:pPr defTabSz="342900">
              <a:defRPr sz="1200"/>
            </a:pPr>
            <a:r>
              <a:rPr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3"/>
              </a:rPr>
              <a:t>http://rightrelevance.com/?q=tab_type%3D1%26searchType%3Dexperts%26start%3D0%26rows%3D10%26value%3Dopen%20access%26taccount%3Dopenaccess_rr%26time%3D1428243524.34</a:t>
            </a:r>
            <a:r>
              <a:t> </a:t>
            </a:r>
          </a:p>
        </p:txBody>
      </p:sp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9" name="Blogs"/>
          <p:cNvSpPr txBox="1"/>
          <p:nvPr/>
        </p:nvSpPr>
        <p:spPr>
          <a:xfrm>
            <a:off x="-1383702" y="848489"/>
            <a:ext cx="5771310" cy="5638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89" tIns="34289" rIns="34289" bIns="34289">
            <a:spAutoFit/>
          </a:bodyPr>
          <a:lstStyle>
            <a:lvl1pPr algn="ctr" defTabSz="685800">
              <a:defRPr sz="3200"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t>Blogs</a:t>
            </a:r>
          </a:p>
        </p:txBody>
      </p:sp>
      <p:sp>
        <p:nvSpPr>
          <p:cNvPr id="2740" name="Web log…"/>
          <p:cNvSpPr txBox="1"/>
          <p:nvPr/>
        </p:nvSpPr>
        <p:spPr>
          <a:xfrm>
            <a:off x="1019763" y="1609835"/>
            <a:ext cx="5956566" cy="33647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89" tIns="34289" rIns="34289" bIns="34289">
            <a:spAutoFit/>
          </a:bodyPr>
          <a:lstStyle/>
          <a:p>
            <a:pPr marL="235131" indent="-235131" defTabSz="685800">
              <a:spcBef>
                <a:spcPts val="400"/>
              </a:spcBef>
              <a:buSzPct val="140000"/>
              <a:buChar char="❝"/>
              <a:defRPr sz="2000"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</a:defRPr>
            </a:pPr>
            <a:r>
              <a:rPr sz="1800"/>
              <a:t>Web log</a:t>
            </a:r>
          </a:p>
          <a:p>
            <a:pPr marL="235131" indent="-235131" defTabSz="685800">
              <a:spcBef>
                <a:spcPts val="400"/>
              </a:spcBef>
              <a:buSzPct val="140000"/>
              <a:buChar char="❝"/>
              <a:defRPr sz="2000"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</a:defRPr>
            </a:pPr>
            <a:r>
              <a:rPr sz="1800"/>
              <a:t>Tipos</a:t>
            </a:r>
          </a:p>
          <a:p>
            <a:pPr marL="579119" lvl="1" indent="-213359" defTabSz="685800">
              <a:spcBef>
                <a:spcPts val="400"/>
              </a:spcBef>
              <a:buSzPct val="140000"/>
              <a:buChar char="❝"/>
              <a:defRPr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</a:defRPr>
            </a:pPr>
            <a:r>
              <a:rPr sz="1400"/>
              <a:t>Qlogs</a:t>
            </a:r>
          </a:p>
          <a:p>
            <a:pPr marL="579119" lvl="1" indent="-213359" defTabSz="685800">
              <a:spcBef>
                <a:spcPts val="400"/>
              </a:spcBef>
              <a:buSzPct val="140000"/>
              <a:buChar char="❝"/>
              <a:defRPr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</a:defRPr>
            </a:pPr>
            <a:r>
              <a:rPr sz="1400"/>
              <a:t>Vlogs</a:t>
            </a:r>
          </a:p>
          <a:p>
            <a:pPr marL="579119" lvl="1" indent="-213359" defTabSz="685800">
              <a:spcBef>
                <a:spcPts val="400"/>
              </a:spcBef>
              <a:buSzPct val="140000"/>
              <a:buChar char="❝"/>
              <a:defRPr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</a:defRPr>
            </a:pPr>
            <a:r>
              <a:rPr sz="1400"/>
              <a:t>Linklogs</a:t>
            </a:r>
          </a:p>
          <a:p>
            <a:pPr marL="579119" lvl="1" indent="-213359" defTabSz="685800">
              <a:spcBef>
                <a:spcPts val="400"/>
              </a:spcBef>
              <a:buSzPct val="140000"/>
              <a:buChar char="❝"/>
              <a:defRPr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</a:defRPr>
            </a:pPr>
            <a:r>
              <a:rPr sz="1400"/>
              <a:t>Tumblogs -&gt; mixed rich media</a:t>
            </a:r>
          </a:p>
          <a:p>
            <a:pPr marL="579119" lvl="1" indent="-213359" defTabSz="685800">
              <a:spcBef>
                <a:spcPts val="400"/>
              </a:spcBef>
              <a:buSzPct val="140000"/>
              <a:buChar char="❝"/>
              <a:defRPr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</a:defRPr>
            </a:pPr>
            <a:r>
              <a:rPr sz="1400"/>
              <a:t>Blawgs -&gt; cuestiones legales</a:t>
            </a:r>
          </a:p>
          <a:p>
            <a:pPr marL="579119" lvl="1" indent="-213359" defTabSz="685800">
              <a:spcBef>
                <a:spcPts val="400"/>
              </a:spcBef>
              <a:buSzPct val="140000"/>
              <a:buChar char="❝"/>
              <a:defRPr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</a:defRPr>
            </a:pPr>
            <a:r>
              <a:rPr sz="1400"/>
              <a:t>Splog -&gt; spam</a:t>
            </a:r>
          </a:p>
          <a:p>
            <a:pPr marL="235131" indent="-235131" defTabSz="685800">
              <a:spcBef>
                <a:spcPts val="400"/>
              </a:spcBef>
              <a:buSzPct val="140000"/>
              <a:buChar char="❝"/>
              <a:defRPr sz="2000"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</a:defRPr>
            </a:pPr>
            <a:r>
              <a:rPr sz="1800"/>
              <a:t>Blogósfera</a:t>
            </a:r>
          </a:p>
          <a:p>
            <a:pPr marL="235131" indent="-235131" defTabSz="685800">
              <a:spcBef>
                <a:spcPts val="400"/>
              </a:spcBef>
              <a:buSzPct val="140000"/>
              <a:buChar char="❝"/>
              <a:defRPr sz="2000"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</a:defRPr>
            </a:pPr>
            <a:r>
              <a:rPr sz="1800"/>
              <a:t>Bloghood -&gt; localizados geográficamente</a:t>
            </a:r>
          </a:p>
        </p:txBody>
      </p:sp>
    </p:spTree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2" name="Cuerpo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pic>
        <p:nvPicPr>
          <p:cNvPr id="2743" name="Imagen" descr="Image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085" y="0"/>
            <a:ext cx="8441829" cy="51435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5" name="Cuerpo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pic>
        <p:nvPicPr>
          <p:cNvPr id="2746" name="Imagen" descr="Image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1085" y="0"/>
            <a:ext cx="4513829" cy="5143500"/>
          </a:xfrm>
          <a:prstGeom prst="rect">
            <a:avLst/>
          </a:prstGeom>
          <a:ln w="12700">
            <a:miter lim="400000"/>
          </a:ln>
          <a:effectLst>
            <a:outerShdw blurRad="292100" dist="139700" dir="2700000" rotWithShape="0">
              <a:srgbClr val="333333">
                <a:alpha val="64999"/>
              </a:srgbClr>
            </a:outerShdw>
          </a:effectLst>
        </p:spPr>
      </p:pic>
      <p:pic>
        <p:nvPicPr>
          <p:cNvPr id="2747" name="Imagen" descr="Imagen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6933" y="0"/>
            <a:ext cx="4651266" cy="5143500"/>
          </a:xfrm>
          <a:prstGeom prst="rect">
            <a:avLst/>
          </a:prstGeom>
          <a:ln w="12700">
            <a:miter lim="400000"/>
          </a:ln>
          <a:effectLst>
            <a:outerShdw blurRad="292100" dist="139700" dir="2700000" rotWithShape="0">
              <a:srgbClr val="333333">
                <a:alpha val="64999"/>
              </a:srgbClr>
            </a:outerShdw>
          </a:effectLst>
        </p:spPr>
      </p:pic>
      <p:sp>
        <p:nvSpPr>
          <p:cNvPr id="2748" name="Espacio de discusión, voz abierta."/>
          <p:cNvSpPr txBox="1"/>
          <p:nvPr/>
        </p:nvSpPr>
        <p:spPr>
          <a:xfrm>
            <a:off x="5465937" y="3364229"/>
            <a:ext cx="3226890" cy="408941"/>
          </a:xfrm>
          <a:prstGeom prst="rect">
            <a:avLst/>
          </a:prstGeom>
          <a:solidFill>
            <a:schemeClr val="accent3"/>
          </a:solidFill>
          <a:ln w="38100">
            <a:solidFill>
              <a:srgbClr val="FFFFFF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Espacio de discusión, voz abierta.</a:t>
            </a:r>
          </a:p>
        </p:txBody>
      </p:sp>
    </p:spTree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0" name="La “sabiduría” del wiki"/>
          <p:cNvSpPr txBox="1"/>
          <p:nvPr/>
        </p:nvSpPr>
        <p:spPr>
          <a:xfrm>
            <a:off x="203798" y="906078"/>
            <a:ext cx="5771310" cy="5638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89" tIns="34289" rIns="34289" bIns="34289">
            <a:spAutoFit/>
          </a:bodyPr>
          <a:lstStyle>
            <a:lvl1pPr algn="ctr" defTabSz="685800">
              <a:defRPr sz="3200"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t>La “sabiduría” del wiki</a:t>
            </a:r>
          </a:p>
        </p:txBody>
      </p:sp>
      <p:sp>
        <p:nvSpPr>
          <p:cNvPr id="2751" name="Sitio colaborativo…"/>
          <p:cNvSpPr txBox="1"/>
          <p:nvPr/>
        </p:nvSpPr>
        <p:spPr>
          <a:xfrm>
            <a:off x="930863" y="1927875"/>
            <a:ext cx="5956566" cy="17205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89" tIns="34289" rIns="34289" bIns="34289">
            <a:spAutoFit/>
          </a:bodyPr>
          <a:lstStyle/>
          <a:p>
            <a:pPr marL="261257" indent="-261257" defTabSz="685800">
              <a:spcBef>
                <a:spcPts val="500"/>
              </a:spcBef>
              <a:buSzPct val="140000"/>
              <a:buChar char="❝"/>
              <a:defRPr sz="2000"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</a:defRPr>
            </a:pPr>
            <a:r>
              <a:t>Sitio colaborativo</a:t>
            </a:r>
          </a:p>
          <a:p>
            <a:pPr marL="261257" indent="-261257" defTabSz="685800">
              <a:spcBef>
                <a:spcPts val="500"/>
              </a:spcBef>
              <a:buSzPct val="140000"/>
              <a:buChar char="❝"/>
              <a:defRPr sz="2000"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</a:defRPr>
            </a:pPr>
            <a:r>
              <a:t>Un wiki o una wiki (del hawaiano wiki, 'rápido’) es un sitio web cuyas páginas pueden ser editadas por múltiples voluntarios a través del navegador web</a:t>
            </a:r>
          </a:p>
        </p:txBody>
      </p:sp>
    </p:spTree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3" name="Cuerpo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pic>
        <p:nvPicPr>
          <p:cNvPr id="2754" name="Imagen" descr="Image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23" y="0"/>
            <a:ext cx="9064554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755" name="Construcción colectiva de conocimiento"/>
          <p:cNvSpPr txBox="1"/>
          <p:nvPr/>
        </p:nvSpPr>
        <p:spPr>
          <a:xfrm>
            <a:off x="4302246" y="1713229"/>
            <a:ext cx="3826742" cy="408941"/>
          </a:xfrm>
          <a:prstGeom prst="rect">
            <a:avLst/>
          </a:prstGeom>
          <a:solidFill>
            <a:schemeClr val="accent3"/>
          </a:solidFill>
          <a:ln w="38100">
            <a:solidFill>
              <a:srgbClr val="FFFFFF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Construcción colectiva de conocimiento</a:t>
            </a:r>
          </a:p>
        </p:txBody>
      </p:sp>
    </p:spTree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7" name="“Imagine un mundo en donde cada persona del planeta pueda tener acceso gratuito a la suma total de todo el conocimiento humano.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257175" indent="-257175">
              <a:spcBef>
                <a:spcPts val="500"/>
              </a:spcBef>
            </a:pPr>
            <a:r>
              <a:rPr sz="2000">
                <a:latin typeface="Arabic Typesetting"/>
                <a:ea typeface="Arabic Typesetting"/>
                <a:cs typeface="Arabic Typesetting"/>
                <a:sym typeface="Arabic Typesetting"/>
              </a:rPr>
              <a:t> “Imagine un mundo en donde cada persona del planeta pueda tener acceso gratuito a la suma total de todo el conocimiento humano. </a:t>
            </a:r>
          </a:p>
          <a:p>
            <a:pPr marL="257175" indent="-257175">
              <a:spcBef>
                <a:spcPts val="500"/>
              </a:spcBef>
            </a:pPr>
            <a:r>
              <a:rPr sz="2000">
                <a:latin typeface="Arabic Typesetting"/>
                <a:ea typeface="Arabic Typesetting"/>
                <a:cs typeface="Arabic Typesetting"/>
                <a:sym typeface="Arabic Typesetting"/>
              </a:rPr>
              <a:t>Eso es lo </a:t>
            </a:r>
            <a:r>
              <a:rPr sz="2000">
                <a:solidFill>
                  <a:srgbClr val="141414"/>
                </a:solidFill>
                <a:latin typeface="Arabic Typesetting"/>
                <a:ea typeface="Arabic Typesetting"/>
                <a:cs typeface="Arabic Typesetting"/>
                <a:sym typeface="Arabic Typesetting"/>
              </a:rPr>
              <a:t>que estamos haciendo.”.</a:t>
            </a:r>
          </a:p>
          <a:p>
            <a:pPr marL="257175" indent="-257175"/>
            <a:endParaRPr sz="2000">
              <a:solidFill>
                <a:srgbClr val="141414"/>
              </a:solidFill>
              <a:latin typeface="Arabic Typesetting"/>
              <a:ea typeface="Arabic Typesetting"/>
              <a:cs typeface="Arabic Typesetting"/>
              <a:sym typeface="Arabic Typesetting"/>
            </a:endParaRPr>
          </a:p>
          <a:p>
            <a:pPr marL="257175" indent="-257175"/>
            <a:endParaRPr sz="1400">
              <a:solidFill>
                <a:srgbClr val="141414"/>
              </a:solidFill>
              <a:latin typeface="Arabic Typesetting"/>
              <a:ea typeface="Arabic Typesetting"/>
              <a:cs typeface="Arabic Typesetting"/>
              <a:sym typeface="Arabic Typesetting"/>
            </a:endParaRPr>
          </a:p>
          <a:p>
            <a:pPr marL="257175" indent="-257175">
              <a:spcBef>
                <a:spcPts val="300"/>
              </a:spcBef>
            </a:pPr>
            <a:r>
              <a:rPr sz="1400">
                <a:solidFill>
                  <a:srgbClr val="141414"/>
                </a:solidFill>
                <a:latin typeface="Arabic Typesetting"/>
                <a:ea typeface="Arabic Typesetting"/>
                <a:cs typeface="Arabic Typesetting"/>
                <a:sym typeface="Arabic Typesetting"/>
              </a:rPr>
              <a:t>Jimmy Wales </a:t>
            </a:r>
          </a:p>
          <a:p>
            <a:pPr marL="257175" indent="-257175">
              <a:spcBef>
                <a:spcPts val="500"/>
              </a:spcBef>
            </a:pPr>
            <a:r>
              <a:rPr sz="1400">
                <a:solidFill>
                  <a:srgbClr val="141414"/>
                </a:solidFill>
                <a:latin typeface="Arabic Typesetting"/>
                <a:ea typeface="Arabic Typesetting"/>
                <a:cs typeface="Arabic Typesetting"/>
                <a:sym typeface="Arabic Typesetting"/>
              </a:rPr>
              <a:t>Inventor de Wikipedia</a:t>
            </a:r>
            <a:r>
              <a:rPr sz="2000">
                <a:solidFill>
                  <a:srgbClr val="141414"/>
                </a:solidFill>
                <a:latin typeface="Arabic Typesetting"/>
                <a:ea typeface="Arabic Typesetting"/>
                <a:cs typeface="Arabic Typesetting"/>
                <a:sym typeface="Arabic Typesetting"/>
              </a:rPr>
              <a:t> </a:t>
            </a:r>
          </a:p>
        </p:txBody>
      </p:sp>
      <p:pic>
        <p:nvPicPr>
          <p:cNvPr id="2758" name="http://upload.wikimedia.org/wikipedia/meta/2/2a/Nohat-logo-nowords-bgwhite-200px.jpg" descr="http://upload.wikimedia.org/wikipedia/meta/2/2a/Nohat-logo-nowords-bgwhite-200px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1847" y="3263900"/>
            <a:ext cx="1428751" cy="142875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0" name="Identidad digital"/>
          <p:cNvSpPr txBox="1"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 anchor="b"/>
          <a:lstStyle>
            <a:lvl1pPr defTabSz="342900">
              <a:spcBef>
                <a:spcPts val="300"/>
              </a:spcBef>
              <a:defRPr sz="4300" b="0">
                <a:solidFill>
                  <a:srgbClr val="FFFFFF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Identidad digital</a:t>
            </a:r>
          </a:p>
        </p:txBody>
      </p:sp>
    </p:spTree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2" name="image10.png" descr="image1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1587" y="4728805"/>
            <a:ext cx="315041" cy="279679"/>
          </a:xfrm>
          <a:prstGeom prst="rect">
            <a:avLst/>
          </a:prstGeom>
          <a:ln w="12700">
            <a:miter lim="400000"/>
          </a:ln>
        </p:spPr>
      </p:pic>
      <p:sp>
        <p:nvSpPr>
          <p:cNvPr id="2763" name="gr4h5js64fhsfh7w6s"/>
          <p:cNvSpPr txBox="1"/>
          <p:nvPr/>
        </p:nvSpPr>
        <p:spPr>
          <a:xfrm>
            <a:off x="6513617" y="-77542"/>
            <a:ext cx="108013" cy="39547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89" tIns="34289" rIns="34289" bIns="34289">
            <a:spAutoFit/>
          </a:bodyPr>
          <a:lstStyle>
            <a:lvl1pPr defTabSz="342900">
              <a:defRPr sz="1400">
                <a:solidFill>
                  <a:srgbClr val="D99694"/>
                </a:solidFill>
              </a:defRPr>
            </a:lvl1pPr>
          </a:lstStyle>
          <a:p>
            <a:pPr>
              <a:defRPr sz="1200">
                <a:solidFill>
                  <a:srgbClr val="000000"/>
                </a:solidFill>
              </a:defRPr>
            </a:pPr>
            <a:r>
              <a:rPr sz="1400">
                <a:solidFill>
                  <a:srgbClr val="D99694"/>
                </a:solidFill>
              </a:rPr>
              <a:t>gr4h5js64fhsfh7w6s</a:t>
            </a:r>
          </a:p>
        </p:txBody>
      </p:sp>
      <p:sp>
        <p:nvSpPr>
          <p:cNvPr id="2764" name="Ffl78jfj4kf8k7648"/>
          <p:cNvSpPr txBox="1"/>
          <p:nvPr/>
        </p:nvSpPr>
        <p:spPr>
          <a:xfrm>
            <a:off x="6858504" y="26850"/>
            <a:ext cx="216025" cy="18465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89" tIns="34289" rIns="34289" bIns="34289">
            <a:spAutoFit/>
          </a:bodyPr>
          <a:lstStyle>
            <a:lvl1pPr defTabSz="342900">
              <a:defRPr sz="1200">
                <a:solidFill>
                  <a:srgbClr val="C00000"/>
                </a:solidFill>
              </a:defRPr>
            </a:lvl1pPr>
          </a:lstStyle>
          <a:p>
            <a:pPr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C00000"/>
                </a:solidFill>
              </a:rPr>
              <a:t>Ffl78jfj4kf8k7648</a:t>
            </a:r>
          </a:p>
        </p:txBody>
      </p:sp>
      <p:sp>
        <p:nvSpPr>
          <p:cNvPr id="2765" name="Po76n6783m43843m3y35"/>
          <p:cNvSpPr txBox="1"/>
          <p:nvPr/>
        </p:nvSpPr>
        <p:spPr>
          <a:xfrm>
            <a:off x="6055014" y="-77542"/>
            <a:ext cx="270031" cy="18465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89" tIns="34289" rIns="34289" bIns="34289">
            <a:spAutoFit/>
          </a:bodyPr>
          <a:lstStyle>
            <a:lvl1pPr defTabSz="342900">
              <a:defRPr sz="1200">
                <a:solidFill>
                  <a:srgbClr val="C00000"/>
                </a:solidFill>
              </a:defRPr>
            </a:lvl1pPr>
          </a:lstStyle>
          <a:p>
            <a:pPr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C00000"/>
                </a:solidFill>
              </a:rPr>
              <a:t>Po76n6783m43843m3y35</a:t>
            </a:r>
          </a:p>
        </p:txBody>
      </p:sp>
      <p:sp>
        <p:nvSpPr>
          <p:cNvPr id="2766" name="Etq4uy6utw46u46w6wy"/>
          <p:cNvSpPr txBox="1"/>
          <p:nvPr/>
        </p:nvSpPr>
        <p:spPr>
          <a:xfrm>
            <a:off x="6351600" y="-77542"/>
            <a:ext cx="162019" cy="34467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89" tIns="34289" rIns="34289" bIns="34289">
            <a:spAutoFit/>
          </a:bodyPr>
          <a:lstStyle>
            <a:lvl1pPr defTabSz="342900">
              <a:defRPr sz="1200">
                <a:solidFill>
                  <a:srgbClr val="F2DCDB"/>
                </a:solidFill>
              </a:defRPr>
            </a:lvl1pPr>
          </a:lstStyle>
          <a:p>
            <a:pPr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2DCDB"/>
                </a:solidFill>
              </a:rPr>
              <a:t>Etq4uy6utw46u46w6wy</a:t>
            </a:r>
          </a:p>
        </p:txBody>
      </p:sp>
      <p:sp>
        <p:nvSpPr>
          <p:cNvPr id="2767" name="Etq4uy6utw46u4"/>
          <p:cNvSpPr txBox="1"/>
          <p:nvPr/>
        </p:nvSpPr>
        <p:spPr>
          <a:xfrm>
            <a:off x="6163026" y="-73476"/>
            <a:ext cx="162019" cy="39801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89" tIns="34289" rIns="34289" bIns="34289">
            <a:spAutoFit/>
          </a:bodyPr>
          <a:lstStyle>
            <a:lvl1pPr defTabSz="342900">
              <a:defRPr>
                <a:solidFill>
                  <a:srgbClr val="F2DCDB"/>
                </a:solidFill>
              </a:defRPr>
            </a:lvl1pPr>
          </a:lstStyle>
          <a:p>
            <a:pPr>
              <a:defRPr sz="1200">
                <a:solidFill>
                  <a:srgbClr val="000000"/>
                </a:solidFill>
              </a:defRPr>
            </a:pPr>
            <a:r>
              <a:rPr sz="1800">
                <a:solidFill>
                  <a:srgbClr val="F2DCDB"/>
                </a:solidFill>
              </a:rPr>
              <a:t>Etq4uy6utw46u4</a:t>
            </a:r>
          </a:p>
        </p:txBody>
      </p:sp>
      <p:sp>
        <p:nvSpPr>
          <p:cNvPr id="2768" name="Etq4uy6utw46u46w6wy"/>
          <p:cNvSpPr txBox="1"/>
          <p:nvPr/>
        </p:nvSpPr>
        <p:spPr>
          <a:xfrm>
            <a:off x="6966516" y="-77542"/>
            <a:ext cx="162019" cy="3205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89" tIns="34289" rIns="34289" bIns="34289">
            <a:spAutoFit/>
          </a:bodyPr>
          <a:lstStyle>
            <a:lvl1pPr defTabSz="342900">
              <a:defRPr sz="1000">
                <a:solidFill>
                  <a:srgbClr val="F2DCDB"/>
                </a:solidFill>
              </a:defRPr>
            </a:lvl1pPr>
          </a:lstStyle>
          <a:p>
            <a:pPr>
              <a:defRPr sz="1200">
                <a:solidFill>
                  <a:srgbClr val="000000"/>
                </a:solidFill>
              </a:defRPr>
            </a:pPr>
            <a:r>
              <a:rPr sz="1000">
                <a:solidFill>
                  <a:srgbClr val="F2DCDB"/>
                </a:solidFill>
              </a:rPr>
              <a:t>Etq4uy6utw46u46w6wy</a:t>
            </a:r>
          </a:p>
        </p:txBody>
      </p:sp>
      <p:sp>
        <p:nvSpPr>
          <p:cNvPr id="2769" name="Etq4uy6utw46u46w6wy"/>
          <p:cNvSpPr txBox="1"/>
          <p:nvPr/>
        </p:nvSpPr>
        <p:spPr>
          <a:xfrm>
            <a:off x="6696486" y="-19164"/>
            <a:ext cx="162019" cy="34467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89" tIns="34289" rIns="34289" bIns="34289">
            <a:spAutoFit/>
          </a:bodyPr>
          <a:lstStyle>
            <a:lvl1pPr defTabSz="342900">
              <a:defRPr sz="1200">
                <a:solidFill>
                  <a:srgbClr val="F2DCDB"/>
                </a:solidFill>
              </a:defRPr>
            </a:lvl1pPr>
          </a:lstStyle>
          <a:p>
            <a:pPr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2DCDB"/>
                </a:solidFill>
              </a:rPr>
              <a:t>Etq4uy6utw46u46w6wy</a:t>
            </a:r>
          </a:p>
        </p:txBody>
      </p:sp>
      <p:sp>
        <p:nvSpPr>
          <p:cNvPr id="2770" name="gr4h5js64fhsfh7w6s"/>
          <p:cNvSpPr txBox="1"/>
          <p:nvPr/>
        </p:nvSpPr>
        <p:spPr>
          <a:xfrm>
            <a:off x="6627917" y="402"/>
            <a:ext cx="108013" cy="50977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89" tIns="34289" rIns="34289" bIns="34289">
            <a:spAutoFit/>
          </a:bodyPr>
          <a:lstStyle>
            <a:lvl1pPr defTabSz="342900">
              <a:defRPr>
                <a:solidFill>
                  <a:srgbClr val="C00000"/>
                </a:solidFill>
              </a:defRPr>
            </a:lvl1pPr>
          </a:lstStyle>
          <a:p>
            <a:pPr>
              <a:defRPr sz="1200">
                <a:solidFill>
                  <a:srgbClr val="000000"/>
                </a:solidFill>
              </a:defRPr>
            </a:pPr>
            <a:r>
              <a:rPr sz="1800">
                <a:solidFill>
                  <a:srgbClr val="C00000"/>
                </a:solidFill>
              </a:rPr>
              <a:t>gr4h5js64fhsfh7w6s</a:t>
            </a:r>
          </a:p>
        </p:txBody>
      </p:sp>
      <p:sp>
        <p:nvSpPr>
          <p:cNvPr id="2771" name="Po76n6783m43843m3y5"/>
          <p:cNvSpPr txBox="1"/>
          <p:nvPr/>
        </p:nvSpPr>
        <p:spPr>
          <a:xfrm>
            <a:off x="6306014" y="41940"/>
            <a:ext cx="270031" cy="18465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89" tIns="34289" rIns="34289" bIns="34289">
            <a:spAutoFit/>
          </a:bodyPr>
          <a:lstStyle>
            <a:lvl1pPr defTabSz="342900">
              <a:defRPr sz="1200">
                <a:solidFill>
                  <a:srgbClr val="C00000"/>
                </a:solidFill>
              </a:defRPr>
            </a:lvl1pPr>
          </a:lstStyle>
          <a:p>
            <a:pPr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C00000"/>
                </a:solidFill>
              </a:rPr>
              <a:t>Po76n6783m43843m3y5</a:t>
            </a:r>
          </a:p>
        </p:txBody>
      </p:sp>
      <p:sp>
        <p:nvSpPr>
          <p:cNvPr id="2772" name="gr4h5js64fhsfh7w6s"/>
          <p:cNvSpPr txBox="1"/>
          <p:nvPr/>
        </p:nvSpPr>
        <p:spPr>
          <a:xfrm>
            <a:off x="7145519" y="-84708"/>
            <a:ext cx="108013" cy="39547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89" tIns="34289" rIns="34289" bIns="34289">
            <a:spAutoFit/>
          </a:bodyPr>
          <a:lstStyle>
            <a:lvl1pPr defTabSz="342900">
              <a:defRPr sz="1400">
                <a:solidFill>
                  <a:srgbClr val="D99694"/>
                </a:solidFill>
              </a:defRPr>
            </a:lvl1pPr>
          </a:lstStyle>
          <a:p>
            <a:pPr>
              <a:defRPr sz="1200">
                <a:solidFill>
                  <a:srgbClr val="000000"/>
                </a:solidFill>
              </a:defRPr>
            </a:pPr>
            <a:r>
              <a:rPr sz="1400">
                <a:solidFill>
                  <a:srgbClr val="D99694"/>
                </a:solidFill>
              </a:rPr>
              <a:t>gr4h5js64fhsfh7w6s</a:t>
            </a:r>
          </a:p>
        </p:txBody>
      </p:sp>
      <p:sp>
        <p:nvSpPr>
          <p:cNvPr id="2773" name="Ffl78jfj4kf8k7648"/>
          <p:cNvSpPr txBox="1"/>
          <p:nvPr/>
        </p:nvSpPr>
        <p:spPr>
          <a:xfrm>
            <a:off x="7490405" y="19684"/>
            <a:ext cx="216025" cy="18465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89" tIns="34289" rIns="34289" bIns="34289">
            <a:spAutoFit/>
          </a:bodyPr>
          <a:lstStyle>
            <a:lvl1pPr defTabSz="342900">
              <a:defRPr sz="1200">
                <a:solidFill>
                  <a:srgbClr val="C00000"/>
                </a:solidFill>
              </a:defRPr>
            </a:lvl1pPr>
          </a:lstStyle>
          <a:p>
            <a:pPr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C00000"/>
                </a:solidFill>
              </a:rPr>
              <a:t>Ffl78jfj4kf8k7648</a:t>
            </a:r>
          </a:p>
        </p:txBody>
      </p:sp>
      <p:sp>
        <p:nvSpPr>
          <p:cNvPr id="2774" name="Po76n6783m43843m3y35"/>
          <p:cNvSpPr txBox="1"/>
          <p:nvPr/>
        </p:nvSpPr>
        <p:spPr>
          <a:xfrm>
            <a:off x="6752410" y="-85014"/>
            <a:ext cx="270031" cy="18465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89" tIns="34289" rIns="34289" bIns="34289">
            <a:spAutoFit/>
          </a:bodyPr>
          <a:lstStyle>
            <a:lvl1pPr defTabSz="342900">
              <a:defRPr sz="1200">
                <a:solidFill>
                  <a:srgbClr val="C00000"/>
                </a:solidFill>
              </a:defRPr>
            </a:lvl1pPr>
          </a:lstStyle>
          <a:p>
            <a:pPr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C00000"/>
                </a:solidFill>
              </a:rPr>
              <a:t>Po76n6783m43843m3y35</a:t>
            </a:r>
          </a:p>
        </p:txBody>
      </p:sp>
      <p:sp>
        <p:nvSpPr>
          <p:cNvPr id="2775" name="Etq4uy6utw46u46w6wy"/>
          <p:cNvSpPr txBox="1"/>
          <p:nvPr/>
        </p:nvSpPr>
        <p:spPr>
          <a:xfrm>
            <a:off x="6983501" y="-84708"/>
            <a:ext cx="162019" cy="34467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89" tIns="34289" rIns="34289" bIns="34289">
            <a:spAutoFit/>
          </a:bodyPr>
          <a:lstStyle>
            <a:lvl1pPr defTabSz="342900">
              <a:defRPr sz="1200">
                <a:solidFill>
                  <a:srgbClr val="F2DCDB"/>
                </a:solidFill>
              </a:defRPr>
            </a:lvl1pPr>
          </a:lstStyle>
          <a:p>
            <a:pPr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2DCDB"/>
                </a:solidFill>
              </a:rPr>
              <a:t>Etq4uy6utw46u46w6wy</a:t>
            </a:r>
          </a:p>
        </p:txBody>
      </p:sp>
      <p:sp>
        <p:nvSpPr>
          <p:cNvPr id="2776" name="Etq4uy6utw46u46w6w"/>
          <p:cNvSpPr txBox="1"/>
          <p:nvPr/>
        </p:nvSpPr>
        <p:spPr>
          <a:xfrm>
            <a:off x="6794927" y="-80643"/>
            <a:ext cx="162019" cy="39547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89" tIns="34289" rIns="34289" bIns="34289">
            <a:spAutoFit/>
          </a:bodyPr>
          <a:lstStyle>
            <a:lvl1pPr defTabSz="342900">
              <a:defRPr sz="1400">
                <a:solidFill>
                  <a:srgbClr val="F2DCDB"/>
                </a:solidFill>
              </a:defRPr>
            </a:lvl1pPr>
          </a:lstStyle>
          <a:p>
            <a:pPr>
              <a:defRPr sz="1200">
                <a:solidFill>
                  <a:srgbClr val="000000"/>
                </a:solidFill>
              </a:defRPr>
            </a:pPr>
            <a:r>
              <a:rPr sz="1400">
                <a:solidFill>
                  <a:srgbClr val="F2DCDB"/>
                </a:solidFill>
              </a:rPr>
              <a:t>Etq4uy6utw46u46w6w</a:t>
            </a:r>
          </a:p>
        </p:txBody>
      </p:sp>
      <p:sp>
        <p:nvSpPr>
          <p:cNvPr id="2777" name="Etq4uy6utw46u46w6wy"/>
          <p:cNvSpPr txBox="1"/>
          <p:nvPr/>
        </p:nvSpPr>
        <p:spPr>
          <a:xfrm>
            <a:off x="7598417" y="-84708"/>
            <a:ext cx="162019" cy="3205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89" tIns="34289" rIns="34289" bIns="34289">
            <a:spAutoFit/>
          </a:bodyPr>
          <a:lstStyle>
            <a:lvl1pPr defTabSz="342900">
              <a:defRPr sz="1000">
                <a:solidFill>
                  <a:srgbClr val="F2DCDB"/>
                </a:solidFill>
              </a:defRPr>
            </a:lvl1pPr>
          </a:lstStyle>
          <a:p>
            <a:pPr>
              <a:defRPr sz="1200">
                <a:solidFill>
                  <a:srgbClr val="000000"/>
                </a:solidFill>
              </a:defRPr>
            </a:pPr>
            <a:r>
              <a:rPr sz="1000">
                <a:solidFill>
                  <a:srgbClr val="F2DCDB"/>
                </a:solidFill>
              </a:rPr>
              <a:t>Etq4uy6utw46u46w6wy</a:t>
            </a:r>
          </a:p>
        </p:txBody>
      </p:sp>
      <p:sp>
        <p:nvSpPr>
          <p:cNvPr id="2778" name="Etq4uy6utw46u46w6wy"/>
          <p:cNvSpPr txBox="1"/>
          <p:nvPr/>
        </p:nvSpPr>
        <p:spPr>
          <a:xfrm>
            <a:off x="7328387" y="-26330"/>
            <a:ext cx="162019" cy="34467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89" tIns="34289" rIns="34289" bIns="34289">
            <a:spAutoFit/>
          </a:bodyPr>
          <a:lstStyle>
            <a:lvl1pPr defTabSz="342900">
              <a:defRPr sz="1200">
                <a:solidFill>
                  <a:srgbClr val="F2DCDB"/>
                </a:solidFill>
              </a:defRPr>
            </a:lvl1pPr>
          </a:lstStyle>
          <a:p>
            <a:pPr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2DCDB"/>
                </a:solidFill>
              </a:rPr>
              <a:t>Etq4uy6utw46u46w6wy</a:t>
            </a:r>
          </a:p>
        </p:txBody>
      </p:sp>
      <p:sp>
        <p:nvSpPr>
          <p:cNvPr id="2779" name="gr4h5js64fhsfh7w6s"/>
          <p:cNvSpPr txBox="1"/>
          <p:nvPr/>
        </p:nvSpPr>
        <p:spPr>
          <a:xfrm>
            <a:off x="7259819" y="29592"/>
            <a:ext cx="108013" cy="30403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89" tIns="34289" rIns="34289" bIns="34289">
            <a:spAutoFit/>
          </a:bodyPr>
          <a:lstStyle>
            <a:lvl1pPr defTabSz="342900">
              <a:defRPr sz="1000">
                <a:solidFill>
                  <a:srgbClr val="C00000"/>
                </a:solidFill>
              </a:defRPr>
            </a:lvl1pPr>
          </a:lstStyle>
          <a:p>
            <a:pPr>
              <a:defRPr sz="1200">
                <a:solidFill>
                  <a:srgbClr val="000000"/>
                </a:solidFill>
              </a:defRPr>
            </a:pPr>
            <a:r>
              <a:rPr sz="1000">
                <a:solidFill>
                  <a:srgbClr val="C00000"/>
                </a:solidFill>
              </a:rPr>
              <a:t>gr4h5js64fhsfh7w6s</a:t>
            </a:r>
          </a:p>
        </p:txBody>
      </p:sp>
      <p:sp>
        <p:nvSpPr>
          <p:cNvPr id="2780" name="Po76n6783m43843m3y5"/>
          <p:cNvSpPr txBox="1"/>
          <p:nvPr/>
        </p:nvSpPr>
        <p:spPr>
          <a:xfrm>
            <a:off x="6956945" y="9953"/>
            <a:ext cx="270031" cy="53771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89" tIns="34289" rIns="34289" bIns="34289">
            <a:spAutoFit/>
          </a:bodyPr>
          <a:lstStyle>
            <a:lvl1pPr defTabSz="342900">
              <a:defRPr>
                <a:solidFill>
                  <a:srgbClr val="C00000"/>
                </a:solidFill>
              </a:defRPr>
            </a:lvl1pPr>
          </a:lstStyle>
          <a:p>
            <a:pPr>
              <a:defRPr sz="1200">
                <a:solidFill>
                  <a:srgbClr val="000000"/>
                </a:solidFill>
              </a:defRPr>
            </a:pPr>
            <a:r>
              <a:rPr sz="1800">
                <a:solidFill>
                  <a:srgbClr val="C00000"/>
                </a:solidFill>
              </a:rPr>
              <a:t>Po76n6783m43843m3y5</a:t>
            </a:r>
          </a:p>
        </p:txBody>
      </p:sp>
      <p:sp>
        <p:nvSpPr>
          <p:cNvPr id="2781" name="Nuestros datos YA están en Internet"/>
          <p:cNvSpPr txBox="1"/>
          <p:nvPr/>
        </p:nvSpPr>
        <p:spPr>
          <a:xfrm>
            <a:off x="1493657" y="1113588"/>
            <a:ext cx="3726415" cy="3479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89" tIns="34289" rIns="34289" bIns="34289">
            <a:spAutoFit/>
          </a:bodyPr>
          <a:lstStyle>
            <a:lvl1pPr defTabSz="342900">
              <a:defRPr b="1"/>
            </a:lvl1pPr>
          </a:lstStyle>
          <a:p>
            <a:pPr>
              <a:defRPr sz="1200" b="0"/>
            </a:pPr>
            <a:r>
              <a:rPr sz="1800" b="1"/>
              <a:t>Nuestros datos YA están en Internet</a:t>
            </a:r>
          </a:p>
        </p:txBody>
      </p:sp>
      <p:sp>
        <p:nvSpPr>
          <p:cNvPr id="2782" name="Web institucional…"/>
          <p:cNvSpPr txBox="1"/>
          <p:nvPr/>
        </p:nvSpPr>
        <p:spPr>
          <a:xfrm>
            <a:off x="2195736" y="1681544"/>
            <a:ext cx="1879162" cy="23291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4289" tIns="34289" rIns="34289" bIns="34289">
            <a:spAutoFit/>
          </a:bodyPr>
          <a:lstStyle/>
          <a:p>
            <a:pPr defTabSz="342900">
              <a:defRPr sz="1200"/>
            </a:pPr>
            <a:r>
              <a:rPr sz="1800" b="1"/>
              <a:t>Web institucional</a:t>
            </a:r>
          </a:p>
          <a:p>
            <a:pPr defTabSz="342900">
              <a:defRPr sz="1200"/>
            </a:pPr>
            <a:endParaRPr sz="1400" b="1"/>
          </a:p>
          <a:p>
            <a:pPr defTabSz="342900">
              <a:defRPr sz="1200"/>
            </a:pPr>
            <a:r>
              <a:t>Grupos de trabajo</a:t>
            </a:r>
          </a:p>
          <a:p>
            <a:pPr defTabSz="342900">
              <a:defRPr sz="1200"/>
            </a:pPr>
            <a:endParaRPr sz="800"/>
          </a:p>
          <a:p>
            <a:pPr defTabSz="342900">
              <a:defRPr sz="1200"/>
            </a:pPr>
            <a:r>
              <a:rPr sz="1400" b="1"/>
              <a:t>Bases de datos</a:t>
            </a:r>
          </a:p>
          <a:p>
            <a:pPr defTabSz="342900">
              <a:defRPr sz="1200"/>
            </a:pPr>
            <a:endParaRPr b="1"/>
          </a:p>
          <a:p>
            <a:pPr defTabSz="342900">
              <a:defRPr sz="1200"/>
            </a:pPr>
            <a:r>
              <a:rPr sz="1800" b="1">
                <a:solidFill>
                  <a:srgbClr val="C00000"/>
                </a:solidFill>
              </a:rPr>
              <a:t>BOE</a:t>
            </a:r>
          </a:p>
          <a:p>
            <a:pPr defTabSz="342900">
              <a:defRPr sz="1200"/>
            </a:pPr>
            <a:endParaRPr sz="1400" b="1">
              <a:solidFill>
                <a:srgbClr val="C00000"/>
              </a:solidFill>
            </a:endParaRPr>
          </a:p>
          <a:p>
            <a:pPr defTabSz="342900">
              <a:defRPr sz="1200"/>
            </a:pPr>
            <a:r>
              <a:rPr b="1"/>
              <a:t>Concursos</a:t>
            </a:r>
          </a:p>
          <a:p>
            <a:pPr defTabSz="342900">
              <a:defRPr sz="1200"/>
            </a:pPr>
            <a:endParaRPr b="1"/>
          </a:p>
          <a:p>
            <a:pPr defTabSz="342900">
              <a:defRPr sz="1200"/>
            </a:pPr>
            <a:r>
              <a:rPr sz="1400"/>
              <a:t>Perfiles en redes sociales</a:t>
            </a:r>
          </a:p>
        </p:txBody>
      </p:sp>
      <p:sp>
        <p:nvSpPr>
          <p:cNvPr id="2783" name="Ffl78jfj4kf8k7648"/>
          <p:cNvSpPr txBox="1"/>
          <p:nvPr/>
        </p:nvSpPr>
        <p:spPr>
          <a:xfrm>
            <a:off x="7080816" y="278836"/>
            <a:ext cx="216025" cy="18465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89" tIns="34289" rIns="34289" bIns="34289">
            <a:spAutoFit/>
          </a:bodyPr>
          <a:lstStyle>
            <a:lvl1pPr defTabSz="342900">
              <a:defRPr sz="1200">
                <a:solidFill>
                  <a:srgbClr val="C00000"/>
                </a:solidFill>
              </a:defRPr>
            </a:lvl1pPr>
          </a:lstStyle>
          <a:p>
            <a:pPr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C00000"/>
                </a:solidFill>
              </a:rPr>
              <a:t>Ffl78jfj4kf8k7648</a:t>
            </a:r>
          </a:p>
        </p:txBody>
      </p:sp>
      <p:sp>
        <p:nvSpPr>
          <p:cNvPr id="2784" name="Etq4uy6utw46u46w6wy"/>
          <p:cNvSpPr txBox="1"/>
          <p:nvPr/>
        </p:nvSpPr>
        <p:spPr>
          <a:xfrm>
            <a:off x="7188828" y="174444"/>
            <a:ext cx="162019" cy="3205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89" tIns="34289" rIns="34289" bIns="34289">
            <a:spAutoFit/>
          </a:bodyPr>
          <a:lstStyle>
            <a:lvl1pPr defTabSz="342900">
              <a:defRPr sz="1000">
                <a:solidFill>
                  <a:srgbClr val="F2DCDB"/>
                </a:solidFill>
              </a:defRPr>
            </a:lvl1pPr>
          </a:lstStyle>
          <a:p>
            <a:pPr>
              <a:defRPr sz="1200">
                <a:solidFill>
                  <a:srgbClr val="000000"/>
                </a:solidFill>
              </a:defRPr>
            </a:pPr>
            <a:r>
              <a:rPr sz="1000">
                <a:solidFill>
                  <a:srgbClr val="F2DCDB"/>
                </a:solidFill>
              </a:rPr>
              <a:t>Etq4uy6utw46u46w6wy</a:t>
            </a:r>
          </a:p>
        </p:txBody>
      </p:sp>
      <p:sp>
        <p:nvSpPr>
          <p:cNvPr id="2785" name="Ffl78jfj4kf8k7648"/>
          <p:cNvSpPr txBox="1"/>
          <p:nvPr/>
        </p:nvSpPr>
        <p:spPr>
          <a:xfrm>
            <a:off x="7712717" y="271669"/>
            <a:ext cx="216025" cy="18465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89" tIns="34289" rIns="34289" bIns="34289">
            <a:spAutoFit/>
          </a:bodyPr>
          <a:lstStyle>
            <a:lvl1pPr defTabSz="342900">
              <a:defRPr sz="1200">
                <a:solidFill>
                  <a:srgbClr val="C00000"/>
                </a:solidFill>
              </a:defRPr>
            </a:lvl1pPr>
          </a:lstStyle>
          <a:p>
            <a:pPr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C00000"/>
                </a:solidFill>
              </a:rPr>
              <a:t>Ffl78jfj4kf8k7648</a:t>
            </a:r>
          </a:p>
        </p:txBody>
      </p:sp>
      <p:sp>
        <p:nvSpPr>
          <p:cNvPr id="2786" name="Etq4uy6utw46u46w6wy"/>
          <p:cNvSpPr txBox="1"/>
          <p:nvPr/>
        </p:nvSpPr>
        <p:spPr>
          <a:xfrm>
            <a:off x="7205813" y="167277"/>
            <a:ext cx="162019" cy="34467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89" tIns="34289" rIns="34289" bIns="34289">
            <a:spAutoFit/>
          </a:bodyPr>
          <a:lstStyle>
            <a:lvl1pPr defTabSz="342900">
              <a:defRPr sz="1200">
                <a:solidFill>
                  <a:srgbClr val="F2DCDB"/>
                </a:solidFill>
              </a:defRPr>
            </a:lvl1pPr>
          </a:lstStyle>
          <a:p>
            <a:pPr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2DCDB"/>
                </a:solidFill>
              </a:rPr>
              <a:t>Etq4uy6utw46u46w6wy</a:t>
            </a:r>
          </a:p>
        </p:txBody>
      </p:sp>
      <p:sp>
        <p:nvSpPr>
          <p:cNvPr id="2787" name="Etq4uy6utw46u46w6wy"/>
          <p:cNvSpPr txBox="1"/>
          <p:nvPr/>
        </p:nvSpPr>
        <p:spPr>
          <a:xfrm>
            <a:off x="7820729" y="167277"/>
            <a:ext cx="162019" cy="3205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89" tIns="34289" rIns="34289" bIns="34289">
            <a:spAutoFit/>
          </a:bodyPr>
          <a:lstStyle>
            <a:lvl1pPr defTabSz="342900">
              <a:defRPr sz="1000">
                <a:solidFill>
                  <a:srgbClr val="F2DCDB"/>
                </a:solidFill>
              </a:defRPr>
            </a:lvl1pPr>
          </a:lstStyle>
          <a:p>
            <a:pPr>
              <a:defRPr sz="1200">
                <a:solidFill>
                  <a:srgbClr val="000000"/>
                </a:solidFill>
              </a:defRPr>
            </a:pPr>
            <a:r>
              <a:rPr sz="1000">
                <a:solidFill>
                  <a:srgbClr val="F2DCDB"/>
                </a:solidFill>
              </a:rPr>
              <a:t>Etq4uy6utw46u46w6wy</a:t>
            </a:r>
          </a:p>
        </p:txBody>
      </p:sp>
      <p:sp>
        <p:nvSpPr>
          <p:cNvPr id="2788" name="Etq4uy6utw46u46w6wy"/>
          <p:cNvSpPr txBox="1"/>
          <p:nvPr/>
        </p:nvSpPr>
        <p:spPr>
          <a:xfrm>
            <a:off x="7378713" y="238456"/>
            <a:ext cx="162019" cy="34467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89" tIns="34289" rIns="34289" bIns="34289">
            <a:spAutoFit/>
          </a:bodyPr>
          <a:lstStyle>
            <a:lvl1pPr defTabSz="342900">
              <a:defRPr sz="1200">
                <a:solidFill>
                  <a:srgbClr val="F2DCDB"/>
                </a:solidFill>
              </a:defRPr>
            </a:lvl1pPr>
          </a:lstStyle>
          <a:p>
            <a:pPr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2DCDB"/>
                </a:solidFill>
              </a:rPr>
              <a:t>Etq4uy6utw46u46w6wy</a:t>
            </a:r>
          </a:p>
        </p:txBody>
      </p:sp>
      <p:sp>
        <p:nvSpPr>
          <p:cNvPr id="2789" name="gr4h5js64fhsfh7w6s"/>
          <p:cNvSpPr txBox="1"/>
          <p:nvPr/>
        </p:nvSpPr>
        <p:spPr>
          <a:xfrm>
            <a:off x="7412170" y="273752"/>
            <a:ext cx="108013" cy="30403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89" tIns="34289" rIns="34289" bIns="34289">
            <a:spAutoFit/>
          </a:bodyPr>
          <a:lstStyle>
            <a:lvl1pPr defTabSz="342900">
              <a:defRPr sz="1000">
                <a:solidFill>
                  <a:srgbClr val="C00000"/>
                </a:solidFill>
              </a:defRPr>
            </a:lvl1pPr>
          </a:lstStyle>
          <a:p>
            <a:pPr>
              <a:defRPr sz="1200">
                <a:solidFill>
                  <a:srgbClr val="000000"/>
                </a:solidFill>
              </a:defRPr>
            </a:pPr>
            <a:r>
              <a:rPr sz="1000">
                <a:solidFill>
                  <a:srgbClr val="C00000"/>
                </a:solidFill>
              </a:rPr>
              <a:t>gr4h5js64fhsfh7w6s</a:t>
            </a:r>
          </a:p>
        </p:txBody>
      </p:sp>
      <p:pic>
        <p:nvPicPr>
          <p:cNvPr id="2790" name="image27.png" descr="image2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423" y="4241306"/>
            <a:ext cx="2292989" cy="62738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94" name="cropped-1.jpg" descr="cropped-1.jpg"/>
          <p:cNvPicPr>
            <a:picLocks noChangeAspect="1"/>
          </p:cNvPicPr>
          <p:nvPr/>
        </p:nvPicPr>
        <p:blipFill>
          <a:blip r:embed="rId2"/>
          <a:srcRect l="66301"/>
          <a:stretch>
            <a:fillRect/>
          </a:stretch>
        </p:blipFill>
        <p:spPr>
          <a:xfrm>
            <a:off x="2649" y="2281"/>
            <a:ext cx="9138583" cy="5138920"/>
          </a:xfrm>
          <a:prstGeom prst="rect">
            <a:avLst/>
          </a:prstGeom>
          <a:ln w="12700">
            <a:miter lim="400000"/>
          </a:ln>
        </p:spPr>
      </p:pic>
      <p:sp>
        <p:nvSpPr>
          <p:cNvPr id="2595" name="Rectángulo"/>
          <p:cNvSpPr/>
          <p:nvPr/>
        </p:nvSpPr>
        <p:spPr>
          <a:xfrm>
            <a:off x="-28062" y="-22332"/>
            <a:ext cx="9200124" cy="5188164"/>
          </a:xfrm>
          <a:prstGeom prst="rect">
            <a:avLst/>
          </a:prstGeom>
          <a:solidFill>
            <a:srgbClr val="264434">
              <a:alpha val="50000"/>
            </a:srgbClr>
          </a:solidFill>
          <a:ln w="12700">
            <a:miter lim="400000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endParaRPr/>
          </a:p>
        </p:txBody>
      </p:sp>
      <p:sp>
        <p:nvSpPr>
          <p:cNvPr id="2596" name="JUSTIFICACIÓN"/>
          <p:cNvSpPr txBox="1"/>
          <p:nvPr/>
        </p:nvSpPr>
        <p:spPr>
          <a:xfrm>
            <a:off x="0" y="200033"/>
            <a:ext cx="9144001" cy="548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lnSpc>
                <a:spcPct val="150000"/>
              </a:lnSpc>
              <a:defRPr sz="3000" b="1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</a:lstStyle>
          <a:p>
            <a:r>
              <a:t>JUSTIFICACIÓN</a:t>
            </a:r>
          </a:p>
        </p:txBody>
      </p:sp>
      <p:sp>
        <p:nvSpPr>
          <p:cNvPr id="2597" name="La biblioteca digital es una nueva función de las bibliotecas tradicionales, sus características y recursos están orientados a satisfacer las necesidades de sus usuarios de manera inmediata y con acceso sencillo a la información, siendo uno de sus principales retos la organización de la información.…"/>
          <p:cNvSpPr txBox="1"/>
          <p:nvPr/>
        </p:nvSpPr>
        <p:spPr>
          <a:xfrm>
            <a:off x="513020" y="1268629"/>
            <a:ext cx="8117960" cy="3063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ct val="120000"/>
              </a:lnSpc>
              <a:defRPr sz="1500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t>La biblioteca digital es una nueva función de las bibliotecas tradicionales, sus características y recursos están orientados a satisfacer las necesidades de sus usuarios de manera inmediata y con acceso sencillo a la información, siendo uno de sus principales retos la organización de la información. </a:t>
            </a:r>
          </a:p>
          <a:p>
            <a:pPr>
              <a:lnSpc>
                <a:spcPct val="120000"/>
              </a:lnSpc>
              <a:defRPr sz="1500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t>Las hemerotecas electrónicas surgen con un objetivo principal: la difusión del conocimiento científico. De acuerdo a la forma en que organizan y difunden sus contenidos, pueden ofrecer distintas herramientas y servicios adicionales.</a:t>
            </a:r>
            <a:br/>
            <a:r>
              <a:t>La ciencia 2.0 promueve la colaboración científica masiva, la comunicación directa y el acceso a la información, esto es posible gracias a usuarios 2.0, que son usuarios que crean, difunden, comparten y colaboran a través de plataformas sociales científicas en internet. </a:t>
            </a:r>
          </a:p>
        </p:txBody>
      </p:sp>
    </p:spTree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2" name="image10.png" descr="image1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1587" y="4728805"/>
            <a:ext cx="315041" cy="279679"/>
          </a:xfrm>
          <a:prstGeom prst="rect">
            <a:avLst/>
          </a:prstGeom>
          <a:ln w="12700">
            <a:miter lim="400000"/>
          </a:ln>
        </p:spPr>
      </p:pic>
      <p:sp>
        <p:nvSpPr>
          <p:cNvPr id="2793" name="En un entorno digital somos…"/>
          <p:cNvSpPr txBox="1"/>
          <p:nvPr/>
        </p:nvSpPr>
        <p:spPr>
          <a:xfrm>
            <a:off x="1277633" y="1016377"/>
            <a:ext cx="3389123" cy="3209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0861" tIns="30861" rIns="30861" bIns="30861">
            <a:spAutoFit/>
          </a:bodyPr>
          <a:lstStyle>
            <a:lvl1pPr defTabSz="342900">
              <a:defRPr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 sz="1200" b="0">
                <a:latin typeface="+mn-lt"/>
                <a:ea typeface="+mn-ea"/>
                <a:cs typeface="+mn-cs"/>
                <a:sym typeface="Calibri"/>
              </a:defRPr>
            </a:pPr>
            <a:r>
              <a:rPr sz="1800" b="1">
                <a:latin typeface="Arial"/>
                <a:ea typeface="Arial"/>
                <a:cs typeface="Arial"/>
                <a:sym typeface="Arial"/>
              </a:rPr>
              <a:t>En un entorno digital somos…</a:t>
            </a:r>
          </a:p>
        </p:txBody>
      </p:sp>
      <p:pic>
        <p:nvPicPr>
          <p:cNvPr id="2794" name="image12.png" descr="image1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587" y="1390208"/>
            <a:ext cx="2916376" cy="2963740"/>
          </a:xfrm>
          <a:prstGeom prst="rect">
            <a:avLst/>
          </a:prstGeom>
          <a:ln w="12700">
            <a:miter lim="400000"/>
          </a:ln>
        </p:spPr>
      </p:pic>
      <p:sp>
        <p:nvSpPr>
          <p:cNvPr id="2795" name="Lo que decimos que somos"/>
          <p:cNvSpPr txBox="1"/>
          <p:nvPr/>
        </p:nvSpPr>
        <p:spPr>
          <a:xfrm>
            <a:off x="1331639" y="1815666"/>
            <a:ext cx="2229290" cy="284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89" tIns="34289" rIns="34289" bIns="34289">
            <a:spAutoFit/>
          </a:bodyPr>
          <a:lstStyle>
            <a:lvl1pPr defTabSz="342900">
              <a:defRPr sz="1400"/>
            </a:lvl1pPr>
          </a:lstStyle>
          <a:p>
            <a:pPr>
              <a:defRPr sz="1200"/>
            </a:pPr>
            <a:r>
              <a:rPr sz="1400"/>
              <a:t>Lo que decimos que somos</a:t>
            </a:r>
          </a:p>
        </p:txBody>
      </p:sp>
      <p:sp>
        <p:nvSpPr>
          <p:cNvPr id="2796" name="Lo que los demás dicen de nosotros"/>
          <p:cNvSpPr txBox="1"/>
          <p:nvPr/>
        </p:nvSpPr>
        <p:spPr>
          <a:xfrm>
            <a:off x="1331640" y="2517743"/>
            <a:ext cx="3039379" cy="284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89" tIns="34289" rIns="34289" bIns="34289">
            <a:spAutoFit/>
          </a:bodyPr>
          <a:lstStyle>
            <a:lvl1pPr defTabSz="342900">
              <a:defRPr sz="1400"/>
            </a:lvl1pPr>
          </a:lstStyle>
          <a:p>
            <a:pPr>
              <a:defRPr sz="1200"/>
            </a:pPr>
            <a:r>
              <a:rPr sz="1400"/>
              <a:t>Lo que los demás dicen de nosotros</a:t>
            </a:r>
          </a:p>
        </p:txBody>
      </p:sp>
      <p:sp>
        <p:nvSpPr>
          <p:cNvPr id="2797" name="Lo que la web dice que somos"/>
          <p:cNvSpPr txBox="1"/>
          <p:nvPr/>
        </p:nvSpPr>
        <p:spPr>
          <a:xfrm>
            <a:off x="1336989" y="3219822"/>
            <a:ext cx="3465010" cy="3733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89" tIns="34289" rIns="34289" bIns="34289">
            <a:spAutoFit/>
          </a:bodyPr>
          <a:lstStyle>
            <a:lvl1pPr defTabSz="342900">
              <a:defRPr sz="2000" b="1">
                <a:solidFill>
                  <a:schemeClr val="accent2"/>
                </a:solidFill>
              </a:defRPr>
            </a:lvl1pPr>
          </a:lstStyle>
          <a:p>
            <a:pPr>
              <a:defRPr sz="1200" b="0">
                <a:solidFill>
                  <a:srgbClr val="000000"/>
                </a:solidFill>
              </a:defRPr>
            </a:pPr>
            <a:r>
              <a:rPr sz="2000" b="1">
                <a:solidFill>
                  <a:schemeClr val="accent2"/>
                </a:solidFill>
              </a:rPr>
              <a:t>Lo que la web dice que somos</a:t>
            </a:r>
          </a:p>
        </p:txBody>
      </p:sp>
      <p:pic>
        <p:nvPicPr>
          <p:cNvPr id="2798" name="image27.png" descr="image27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9188" y="4313404"/>
            <a:ext cx="2116751" cy="57916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F1C258B9-54FB-D047-8CAD-CB873476393B}"/>
              </a:ext>
            </a:extLst>
          </p:cNvPr>
          <p:cNvGrpSpPr/>
          <p:nvPr/>
        </p:nvGrpSpPr>
        <p:grpSpPr>
          <a:xfrm>
            <a:off x="1588294" y="449064"/>
            <a:ext cx="6834622" cy="4607055"/>
            <a:chOff x="1588294" y="449064"/>
            <a:chExt cx="6834622" cy="4607055"/>
          </a:xfrm>
        </p:grpSpPr>
        <p:sp>
          <p:nvSpPr>
            <p:cNvPr id="2800" name="Plan de difusión"/>
            <p:cNvSpPr txBox="1"/>
            <p:nvPr/>
          </p:nvSpPr>
          <p:spPr>
            <a:xfrm>
              <a:off x="3019901" y="449064"/>
              <a:ext cx="4314112" cy="34562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>
              <a:spAutoFit/>
            </a:bodyPr>
            <a:lstStyle>
              <a:lvl1pPr defTabSz="342900">
                <a:lnSpc>
                  <a:spcPct val="95000"/>
                </a:lnSpc>
                <a:defRPr sz="24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>
                <a:defRPr sz="1200">
                  <a:latin typeface="+mn-lt"/>
                  <a:ea typeface="+mn-ea"/>
                  <a:cs typeface="+mn-cs"/>
                  <a:sym typeface="Calibri"/>
                </a:defRPr>
              </a:pPr>
              <a:r>
                <a:rPr sz="2400">
                  <a:latin typeface="Arial"/>
                  <a:ea typeface="Arial"/>
                  <a:cs typeface="Arial"/>
                  <a:sym typeface="Arial"/>
                </a:rPr>
                <a:t>Plan de difusión</a:t>
              </a:r>
            </a:p>
          </p:txBody>
        </p:sp>
        <p:grpSp>
          <p:nvGrpSpPr>
            <p:cNvPr id="2803" name="Grupo"/>
            <p:cNvGrpSpPr/>
            <p:nvPr/>
          </p:nvGrpSpPr>
          <p:grpSpPr>
            <a:xfrm>
              <a:off x="1588294" y="1057632"/>
              <a:ext cx="1106437" cy="3738248"/>
              <a:chOff x="0" y="0"/>
              <a:chExt cx="1106436" cy="3738247"/>
            </a:xfrm>
          </p:grpSpPr>
          <p:sp>
            <p:nvSpPr>
              <p:cNvPr id="2801" name="Figura"/>
              <p:cNvSpPr/>
              <p:nvPr/>
            </p:nvSpPr>
            <p:spPr>
              <a:xfrm>
                <a:off x="-1" y="0"/>
                <a:ext cx="1106438" cy="37382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0" y="0"/>
                    </a:lnTo>
                    <a:lnTo>
                      <a:pt x="21600" y="4320"/>
                    </a:lnTo>
                    <a:lnTo>
                      <a:pt x="21600" y="1728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solidFill>
                  <a:srgbClr val="FFFFFF"/>
                </a:solidFill>
                <a:prstDash val="solid"/>
                <a:bevel/>
              </a:ln>
              <a:effectLst/>
            </p:spPr>
            <p:txBody>
              <a:bodyPr wrap="square" lIns="34289" tIns="34289" rIns="34289" bIns="34289" numCol="1" anchor="t">
                <a:noAutofit/>
              </a:bodyPr>
              <a:lstStyle/>
              <a:p>
                <a:pPr defTabSz="366712">
                  <a:lnSpc>
                    <a:spcPct val="90000"/>
                  </a:lnSpc>
                  <a:spcBef>
                    <a:spcPts val="200"/>
                  </a:spcBef>
                  <a:defRPr sz="800" b="1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2802" name="Objetivo         ¿Qué queremos?…"/>
              <p:cNvSpPr txBox="1"/>
              <p:nvPr/>
            </p:nvSpPr>
            <p:spPr>
              <a:xfrm>
                <a:off x="-1" y="-1"/>
                <a:ext cx="1106438" cy="239509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76200" tIns="76200" rIns="76200" bIns="76200" numCol="1" anchor="t">
                <a:spAutoFit/>
              </a:bodyPr>
              <a:lstStyle/>
              <a:p>
                <a:pPr defTabSz="533400">
                  <a:lnSpc>
                    <a:spcPct val="90000"/>
                  </a:lnSpc>
                  <a:spcBef>
                    <a:spcPts val="500"/>
                  </a:spcBef>
                  <a:defRPr sz="1200">
                    <a:solidFill>
                      <a:srgbClr val="180404"/>
                    </a:solidFill>
                  </a:defRPr>
                </a:pPr>
                <a:r>
                  <a:rPr b="1"/>
                  <a:t>Objetivo         </a:t>
                </a:r>
                <a:r>
                  <a:rPr sz="900" b="1"/>
                  <a:t>¿Qué queremos?</a:t>
                </a:r>
              </a:p>
              <a:p>
                <a:pPr defTabSz="533400">
                  <a:lnSpc>
                    <a:spcPct val="90000"/>
                  </a:lnSpc>
                  <a:spcBef>
                    <a:spcPts val="500"/>
                  </a:spcBef>
                  <a:defRPr sz="1200">
                    <a:solidFill>
                      <a:srgbClr val="FFFFFF"/>
                    </a:solidFill>
                  </a:defRPr>
                </a:pPr>
                <a:endParaRPr sz="900" b="1"/>
              </a:p>
              <a:p>
                <a:pPr defTabSz="533400">
                  <a:lnSpc>
                    <a:spcPct val="90000"/>
                  </a:lnSpc>
                  <a:spcBef>
                    <a:spcPts val="500"/>
                  </a:spcBef>
                  <a:defRPr sz="1200">
                    <a:solidFill>
                      <a:srgbClr val="FFFFFF"/>
                    </a:solidFill>
                  </a:defRPr>
                </a:pPr>
                <a:endParaRPr sz="900" b="1"/>
              </a:p>
              <a:p>
                <a:pPr marL="25400" lvl="1" indent="-25400" defTabSz="366712">
                  <a:lnSpc>
                    <a:spcPct val="90000"/>
                  </a:lnSpc>
                  <a:spcBef>
                    <a:spcPts val="100"/>
                  </a:spcBef>
                  <a:buSzPct val="100000"/>
                  <a:buChar char="••"/>
                  <a:defRPr sz="1200">
                    <a:solidFill>
                      <a:srgbClr val="FFFFFF"/>
                    </a:solidFill>
                  </a:defRPr>
                </a:pPr>
                <a:r>
                  <a:rPr sz="800" b="1"/>
                  <a:t>Mayor visibilidad para mis publicaciones</a:t>
                </a:r>
              </a:p>
              <a:p>
                <a:pPr marL="25400" lvl="1" indent="-25400" defTabSz="366712">
                  <a:lnSpc>
                    <a:spcPct val="90000"/>
                  </a:lnSpc>
                  <a:spcBef>
                    <a:spcPts val="100"/>
                  </a:spcBef>
                  <a:buSzPct val="100000"/>
                  <a:buChar char="••"/>
                  <a:defRPr sz="1200">
                    <a:solidFill>
                      <a:srgbClr val="FFFFFF"/>
                    </a:solidFill>
                  </a:defRPr>
                </a:pPr>
                <a:r>
                  <a:rPr sz="800" b="1"/>
                  <a:t>Mayor visibilidad para mi</a:t>
                </a:r>
              </a:p>
              <a:p>
                <a:pPr marL="25400" lvl="1" indent="-25400" defTabSz="366712">
                  <a:lnSpc>
                    <a:spcPct val="90000"/>
                  </a:lnSpc>
                  <a:spcBef>
                    <a:spcPts val="100"/>
                  </a:spcBef>
                  <a:buSzPct val="100000"/>
                  <a:buChar char="••"/>
                  <a:defRPr sz="1200">
                    <a:solidFill>
                      <a:srgbClr val="FFFFFF"/>
                    </a:solidFill>
                  </a:defRPr>
                </a:pPr>
                <a:r>
                  <a:rPr sz="800" b="1"/>
                  <a:t>Conseguir citas</a:t>
                </a:r>
              </a:p>
              <a:p>
                <a:pPr marL="25400" lvl="1" indent="-25400" defTabSz="366712">
                  <a:lnSpc>
                    <a:spcPct val="90000"/>
                  </a:lnSpc>
                  <a:spcBef>
                    <a:spcPts val="100"/>
                  </a:spcBef>
                  <a:buSzPct val="100000"/>
                  <a:buChar char="••"/>
                  <a:defRPr sz="1200">
                    <a:solidFill>
                      <a:srgbClr val="FFFFFF"/>
                    </a:solidFill>
                  </a:defRPr>
                </a:pPr>
                <a:r>
                  <a:rPr sz="800" b="1"/>
                  <a:t>Compartir mis publicaciones</a:t>
                </a:r>
              </a:p>
              <a:p>
                <a:pPr marL="25400" lvl="1" indent="-25400" defTabSz="366712">
                  <a:lnSpc>
                    <a:spcPct val="90000"/>
                  </a:lnSpc>
                  <a:spcBef>
                    <a:spcPts val="100"/>
                  </a:spcBef>
                  <a:buSzPct val="100000"/>
                  <a:buChar char="••"/>
                  <a:defRPr sz="1200">
                    <a:solidFill>
                      <a:srgbClr val="FFFFFF"/>
                    </a:solidFill>
                  </a:defRPr>
                </a:pPr>
                <a:r>
                  <a:rPr sz="800" b="1"/>
                  <a:t>Conocer y contactar con otros colegas</a:t>
                </a:r>
              </a:p>
              <a:p>
                <a:pPr marL="25400" lvl="1" indent="-25400" defTabSz="366712">
                  <a:lnSpc>
                    <a:spcPct val="90000"/>
                  </a:lnSpc>
                  <a:spcBef>
                    <a:spcPts val="100"/>
                  </a:spcBef>
                  <a:buSzPct val="100000"/>
                  <a:buChar char="••"/>
                  <a:defRPr sz="1200">
                    <a:solidFill>
                      <a:srgbClr val="FFFFFF"/>
                    </a:solidFill>
                  </a:defRPr>
                </a:pPr>
                <a:r>
                  <a:rPr sz="800" b="1"/>
                  <a:t>Etc.</a:t>
                </a:r>
              </a:p>
            </p:txBody>
          </p:sp>
        </p:grpSp>
        <p:grpSp>
          <p:nvGrpSpPr>
            <p:cNvPr id="2806" name="Grupo"/>
            <p:cNvGrpSpPr/>
            <p:nvPr/>
          </p:nvGrpSpPr>
          <p:grpSpPr>
            <a:xfrm>
              <a:off x="2777712" y="1047749"/>
              <a:ext cx="1106437" cy="3738248"/>
              <a:chOff x="0" y="0"/>
              <a:chExt cx="1106436" cy="3738247"/>
            </a:xfrm>
          </p:grpSpPr>
          <p:sp>
            <p:nvSpPr>
              <p:cNvPr id="2804" name="Figura"/>
              <p:cNvSpPr/>
              <p:nvPr/>
            </p:nvSpPr>
            <p:spPr>
              <a:xfrm>
                <a:off x="-1" y="0"/>
                <a:ext cx="1106438" cy="37382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0" y="0"/>
                    </a:lnTo>
                    <a:lnTo>
                      <a:pt x="21600" y="4320"/>
                    </a:lnTo>
                    <a:lnTo>
                      <a:pt x="21600" y="1728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solidFill>
                  <a:srgbClr val="FFFFFF"/>
                </a:solidFill>
                <a:prstDash val="solid"/>
                <a:bevel/>
              </a:ln>
              <a:effectLst/>
            </p:spPr>
            <p:txBody>
              <a:bodyPr wrap="square" lIns="34289" tIns="34289" rIns="34289" bIns="34289" numCol="1" anchor="t">
                <a:noAutofit/>
              </a:bodyPr>
              <a:lstStyle/>
              <a:p>
                <a:pPr defTabSz="366712">
                  <a:lnSpc>
                    <a:spcPct val="90000"/>
                  </a:lnSpc>
                  <a:spcBef>
                    <a:spcPts val="200"/>
                  </a:spcBef>
                  <a:defRPr sz="800" b="1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2805" name="Alcance o público ¿A quien?…"/>
              <p:cNvSpPr txBox="1"/>
              <p:nvPr/>
            </p:nvSpPr>
            <p:spPr>
              <a:xfrm>
                <a:off x="-1" y="-1"/>
                <a:ext cx="1106438" cy="192360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76200" tIns="76200" rIns="76200" bIns="76200" numCol="1" anchor="t">
                <a:spAutoFit/>
              </a:bodyPr>
              <a:lstStyle/>
              <a:p>
                <a:pPr defTabSz="533400">
                  <a:lnSpc>
                    <a:spcPct val="90000"/>
                  </a:lnSpc>
                  <a:spcBef>
                    <a:spcPts val="500"/>
                  </a:spcBef>
                  <a:defRPr sz="1200"/>
                </a:pPr>
                <a:r>
                  <a:rPr b="1"/>
                  <a:t>Alcance o público </a:t>
                </a:r>
                <a:r>
                  <a:rPr sz="900" b="1"/>
                  <a:t>¿A quien?</a:t>
                </a:r>
                <a:endParaRPr sz="600" b="1"/>
              </a:p>
              <a:p>
                <a:pPr defTabSz="533400">
                  <a:lnSpc>
                    <a:spcPct val="90000"/>
                  </a:lnSpc>
                  <a:spcBef>
                    <a:spcPts val="500"/>
                  </a:spcBef>
                  <a:defRPr sz="1200">
                    <a:solidFill>
                      <a:srgbClr val="FFFFFF"/>
                    </a:solidFill>
                  </a:defRPr>
                </a:pPr>
                <a:endParaRPr sz="600" b="1"/>
              </a:p>
              <a:p>
                <a:pPr marL="25400" lvl="1" indent="-25400" defTabSz="366712">
                  <a:lnSpc>
                    <a:spcPct val="90000"/>
                  </a:lnSpc>
                  <a:spcBef>
                    <a:spcPts val="100"/>
                  </a:spcBef>
                  <a:buSzPct val="100000"/>
                  <a:buChar char="••"/>
                  <a:defRPr sz="1200">
                    <a:solidFill>
                      <a:srgbClr val="FFFFFF"/>
                    </a:solidFill>
                  </a:defRPr>
                </a:pPr>
                <a:r>
                  <a:rPr sz="800" b="1"/>
                  <a:t>Colegas nacionales de mi misma área</a:t>
                </a:r>
              </a:p>
              <a:p>
                <a:pPr marL="25400" lvl="1" indent="-25400" defTabSz="366712">
                  <a:lnSpc>
                    <a:spcPct val="90000"/>
                  </a:lnSpc>
                  <a:spcBef>
                    <a:spcPts val="100"/>
                  </a:spcBef>
                  <a:buSzPct val="100000"/>
                  <a:buChar char="••"/>
                  <a:defRPr sz="1200">
                    <a:solidFill>
                      <a:srgbClr val="FFFFFF"/>
                    </a:solidFill>
                  </a:defRPr>
                </a:pPr>
                <a:r>
                  <a:rPr sz="800" b="1"/>
                  <a:t>Colegas extranjeros de mi misma área</a:t>
                </a:r>
              </a:p>
              <a:p>
                <a:pPr marL="25400" lvl="1" indent="-25400" defTabSz="366712">
                  <a:lnSpc>
                    <a:spcPct val="90000"/>
                  </a:lnSpc>
                  <a:spcBef>
                    <a:spcPts val="100"/>
                  </a:spcBef>
                  <a:buSzPct val="100000"/>
                  <a:buChar char="••"/>
                  <a:defRPr sz="1200">
                    <a:solidFill>
                      <a:srgbClr val="FFFFFF"/>
                    </a:solidFill>
                  </a:defRPr>
                </a:pPr>
                <a:r>
                  <a:rPr sz="800" b="1"/>
                  <a:t>Investigadores de otras áreas</a:t>
                </a:r>
              </a:p>
              <a:p>
                <a:pPr marL="25400" lvl="1" indent="-25400" defTabSz="366712">
                  <a:lnSpc>
                    <a:spcPct val="90000"/>
                  </a:lnSpc>
                  <a:spcBef>
                    <a:spcPts val="100"/>
                  </a:spcBef>
                  <a:buSzPct val="100000"/>
                  <a:buChar char="••"/>
                  <a:defRPr sz="1200">
                    <a:solidFill>
                      <a:srgbClr val="FFFFFF"/>
                    </a:solidFill>
                  </a:defRPr>
                </a:pPr>
                <a:r>
                  <a:rPr sz="800" b="1"/>
                  <a:t>Público en general (divulgación científica)</a:t>
                </a:r>
              </a:p>
            </p:txBody>
          </p:sp>
        </p:grpSp>
        <p:grpSp>
          <p:nvGrpSpPr>
            <p:cNvPr id="2809" name="Grupo"/>
            <p:cNvGrpSpPr/>
            <p:nvPr/>
          </p:nvGrpSpPr>
          <p:grpSpPr>
            <a:xfrm>
              <a:off x="3967129" y="1047749"/>
              <a:ext cx="1106437" cy="3738248"/>
              <a:chOff x="0" y="0"/>
              <a:chExt cx="1106436" cy="3738247"/>
            </a:xfrm>
          </p:grpSpPr>
          <p:sp>
            <p:nvSpPr>
              <p:cNvPr id="2807" name="Figura"/>
              <p:cNvSpPr/>
              <p:nvPr/>
            </p:nvSpPr>
            <p:spPr>
              <a:xfrm>
                <a:off x="-1" y="0"/>
                <a:ext cx="1106438" cy="37382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0" y="0"/>
                    </a:lnTo>
                    <a:lnTo>
                      <a:pt x="21600" y="4320"/>
                    </a:lnTo>
                    <a:lnTo>
                      <a:pt x="21600" y="1728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solidFill>
                  <a:srgbClr val="FFFFFF"/>
                </a:solidFill>
                <a:prstDash val="solid"/>
                <a:bevel/>
              </a:ln>
              <a:effectLst/>
            </p:spPr>
            <p:txBody>
              <a:bodyPr wrap="square" lIns="34289" tIns="34289" rIns="34289" bIns="34289" numCol="1" anchor="t">
                <a:noAutofit/>
              </a:bodyPr>
              <a:lstStyle/>
              <a:p>
                <a:pPr defTabSz="366712">
                  <a:lnSpc>
                    <a:spcPct val="90000"/>
                  </a:lnSpc>
                  <a:spcBef>
                    <a:spcPts val="200"/>
                  </a:spcBef>
                  <a:defRPr sz="800" b="1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2808" name="Líneas de actuación   ¿Cómo?…"/>
              <p:cNvSpPr txBox="1"/>
              <p:nvPr/>
            </p:nvSpPr>
            <p:spPr>
              <a:xfrm>
                <a:off x="-1" y="-1"/>
                <a:ext cx="1106438" cy="143211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76200" tIns="76200" rIns="76200" bIns="76200" numCol="1" anchor="t">
                <a:spAutoFit/>
              </a:bodyPr>
              <a:lstStyle/>
              <a:p>
                <a:pPr defTabSz="533400">
                  <a:lnSpc>
                    <a:spcPct val="90000"/>
                  </a:lnSpc>
                  <a:spcBef>
                    <a:spcPts val="500"/>
                  </a:spcBef>
                  <a:defRPr sz="1200"/>
                </a:pPr>
                <a:r>
                  <a:rPr b="1"/>
                  <a:t>Líneas de actuación   </a:t>
                </a:r>
                <a:r>
                  <a:rPr sz="900" b="1"/>
                  <a:t>¿Cómo?</a:t>
                </a:r>
                <a:endParaRPr b="1"/>
              </a:p>
              <a:p>
                <a:pPr defTabSz="533400">
                  <a:lnSpc>
                    <a:spcPct val="90000"/>
                  </a:lnSpc>
                  <a:spcBef>
                    <a:spcPts val="500"/>
                  </a:spcBef>
                  <a:defRPr sz="1200">
                    <a:solidFill>
                      <a:srgbClr val="FFFFFF"/>
                    </a:solidFill>
                  </a:defRPr>
                </a:pPr>
                <a:endParaRPr sz="500" b="1"/>
              </a:p>
              <a:p>
                <a:pPr defTabSz="533400">
                  <a:lnSpc>
                    <a:spcPct val="90000"/>
                  </a:lnSpc>
                  <a:spcBef>
                    <a:spcPts val="500"/>
                  </a:spcBef>
                  <a:defRPr sz="1200">
                    <a:solidFill>
                      <a:srgbClr val="FFFFFF"/>
                    </a:solidFill>
                  </a:defRPr>
                </a:pPr>
                <a:endParaRPr sz="500" b="1"/>
              </a:p>
              <a:p>
                <a:pPr marL="25400" lvl="1" indent="-25400" defTabSz="366712">
                  <a:lnSpc>
                    <a:spcPct val="90000"/>
                  </a:lnSpc>
                  <a:spcBef>
                    <a:spcPts val="100"/>
                  </a:spcBef>
                  <a:buSzPct val="100000"/>
                  <a:buChar char="••"/>
                  <a:defRPr sz="1200">
                    <a:solidFill>
                      <a:srgbClr val="FFFFFF"/>
                    </a:solidFill>
                  </a:defRPr>
                </a:pPr>
                <a:r>
                  <a:rPr sz="800" b="1"/>
                  <a:t>Qué imagen queremos dar</a:t>
                </a:r>
              </a:p>
              <a:p>
                <a:pPr marL="25400" lvl="1" indent="-25400" defTabSz="366712">
                  <a:lnSpc>
                    <a:spcPct val="90000"/>
                  </a:lnSpc>
                  <a:spcBef>
                    <a:spcPts val="100"/>
                  </a:spcBef>
                  <a:buSzPct val="100000"/>
                  <a:buChar char="••"/>
                  <a:defRPr sz="1200">
                    <a:solidFill>
                      <a:srgbClr val="FFFFFF"/>
                    </a:solidFill>
                  </a:defRPr>
                </a:pPr>
                <a:r>
                  <a:rPr sz="800" b="1"/>
                  <a:t>Qué queremos compartir</a:t>
                </a:r>
              </a:p>
            </p:txBody>
          </p:sp>
        </p:grpSp>
        <p:grpSp>
          <p:nvGrpSpPr>
            <p:cNvPr id="2812" name="Grupo"/>
            <p:cNvGrpSpPr/>
            <p:nvPr/>
          </p:nvGrpSpPr>
          <p:grpSpPr>
            <a:xfrm>
              <a:off x="5156547" y="1047749"/>
              <a:ext cx="1198308" cy="3738247"/>
              <a:chOff x="0" y="0"/>
              <a:chExt cx="1198306" cy="3738245"/>
            </a:xfrm>
          </p:grpSpPr>
          <p:sp>
            <p:nvSpPr>
              <p:cNvPr id="2810" name="Figura"/>
              <p:cNvSpPr/>
              <p:nvPr/>
            </p:nvSpPr>
            <p:spPr>
              <a:xfrm>
                <a:off x="0" y="0"/>
                <a:ext cx="1198307" cy="37382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0" y="0"/>
                    </a:lnTo>
                    <a:lnTo>
                      <a:pt x="21600" y="4320"/>
                    </a:lnTo>
                    <a:lnTo>
                      <a:pt x="21600" y="1728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solidFill>
                  <a:srgbClr val="FFFFFF"/>
                </a:solidFill>
                <a:prstDash val="solid"/>
                <a:bevel/>
              </a:ln>
              <a:effectLst/>
            </p:spPr>
            <p:txBody>
              <a:bodyPr wrap="square" lIns="34289" tIns="34289" rIns="34289" bIns="34289" numCol="1" anchor="t">
                <a:noAutofit/>
              </a:bodyPr>
              <a:lstStyle/>
              <a:p>
                <a:pPr defTabSz="366712">
                  <a:lnSpc>
                    <a:spcPct val="90000"/>
                  </a:lnSpc>
                  <a:spcBef>
                    <a:spcPts val="200"/>
                  </a:spcBef>
                  <a:defRPr sz="800" b="1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2811" name="Herramientas…"/>
              <p:cNvSpPr txBox="1"/>
              <p:nvPr/>
            </p:nvSpPr>
            <p:spPr>
              <a:xfrm>
                <a:off x="0" y="0"/>
                <a:ext cx="1198307" cy="253682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76200" tIns="76200" rIns="76200" bIns="76200" numCol="1" anchor="t">
                <a:noAutofit/>
              </a:bodyPr>
              <a:lstStyle/>
              <a:p>
                <a:pPr defTabSz="533400">
                  <a:lnSpc>
                    <a:spcPct val="90000"/>
                  </a:lnSpc>
                  <a:spcBef>
                    <a:spcPts val="500"/>
                  </a:spcBef>
                  <a:defRPr sz="1200">
                    <a:solidFill>
                      <a:srgbClr val="010101"/>
                    </a:solidFill>
                  </a:defRPr>
                </a:pPr>
                <a:r>
                  <a:rPr b="1"/>
                  <a:t>Herramientas</a:t>
                </a:r>
              </a:p>
              <a:p>
                <a:pPr defTabSz="533400">
                  <a:lnSpc>
                    <a:spcPct val="90000"/>
                  </a:lnSpc>
                  <a:spcBef>
                    <a:spcPts val="500"/>
                  </a:spcBef>
                  <a:defRPr sz="1200">
                    <a:solidFill>
                      <a:srgbClr val="FFFFFF"/>
                    </a:solidFill>
                  </a:defRPr>
                </a:pPr>
                <a:endParaRPr b="1"/>
              </a:p>
              <a:p>
                <a:pPr defTabSz="533400">
                  <a:lnSpc>
                    <a:spcPct val="90000"/>
                  </a:lnSpc>
                  <a:spcBef>
                    <a:spcPts val="500"/>
                  </a:spcBef>
                  <a:defRPr sz="1200">
                    <a:solidFill>
                      <a:srgbClr val="FFFFFF"/>
                    </a:solidFill>
                  </a:defRPr>
                </a:pPr>
                <a:endParaRPr b="1"/>
              </a:p>
              <a:p>
                <a:pPr marL="25400" lvl="1" indent="-25400" defTabSz="366712">
                  <a:lnSpc>
                    <a:spcPct val="90000"/>
                  </a:lnSpc>
                  <a:spcBef>
                    <a:spcPts val="100"/>
                  </a:spcBef>
                  <a:buSzPct val="100000"/>
                  <a:buChar char="••"/>
                  <a:defRPr sz="1200">
                    <a:solidFill>
                      <a:srgbClr val="FFFFFF"/>
                    </a:solidFill>
                  </a:defRPr>
                </a:pPr>
                <a:r>
                  <a:rPr sz="800" b="1"/>
                  <a:t>Qué herramientas nos serán más útiles</a:t>
                </a:r>
              </a:p>
              <a:p>
                <a:pPr marL="25400" lvl="1" indent="-25400" defTabSz="366712">
                  <a:lnSpc>
                    <a:spcPct val="90000"/>
                  </a:lnSpc>
                  <a:spcBef>
                    <a:spcPts val="100"/>
                  </a:spcBef>
                  <a:buSzPct val="100000"/>
                  <a:buChar char="••"/>
                  <a:defRPr sz="1200">
                    <a:solidFill>
                      <a:srgbClr val="FFFFFF"/>
                    </a:solidFill>
                  </a:defRPr>
                </a:pPr>
                <a:r>
                  <a:rPr sz="800" b="1"/>
                  <a:t>Qué herramientas sabemos utilizar</a:t>
                </a:r>
              </a:p>
              <a:p>
                <a:pPr marL="25400" lvl="1" indent="-25400" defTabSz="366712">
                  <a:lnSpc>
                    <a:spcPct val="90000"/>
                  </a:lnSpc>
                  <a:spcBef>
                    <a:spcPts val="100"/>
                  </a:spcBef>
                  <a:buSzPct val="100000"/>
                  <a:buChar char="••"/>
                  <a:defRPr sz="1200">
                    <a:solidFill>
                      <a:srgbClr val="FFFFFF"/>
                    </a:solidFill>
                  </a:defRPr>
                </a:pPr>
                <a:r>
                  <a:rPr sz="800" b="1"/>
                  <a:t>Qué herramientas merece la pena aprender a utilizar en función de nuestros objetivos y líneas</a:t>
                </a:r>
              </a:p>
            </p:txBody>
          </p:sp>
        </p:grpSp>
        <p:grpSp>
          <p:nvGrpSpPr>
            <p:cNvPr id="2815" name="Grupo"/>
            <p:cNvGrpSpPr/>
            <p:nvPr/>
          </p:nvGrpSpPr>
          <p:grpSpPr>
            <a:xfrm>
              <a:off x="6326216" y="1047749"/>
              <a:ext cx="1106437" cy="3738248"/>
              <a:chOff x="0" y="0"/>
              <a:chExt cx="1106436" cy="3738247"/>
            </a:xfrm>
          </p:grpSpPr>
          <p:sp>
            <p:nvSpPr>
              <p:cNvPr id="2813" name="Figura"/>
              <p:cNvSpPr/>
              <p:nvPr/>
            </p:nvSpPr>
            <p:spPr>
              <a:xfrm>
                <a:off x="-1" y="0"/>
                <a:ext cx="1106438" cy="37382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0" y="0"/>
                    </a:lnTo>
                    <a:lnTo>
                      <a:pt x="21600" y="4320"/>
                    </a:lnTo>
                    <a:lnTo>
                      <a:pt x="21600" y="1728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solidFill>
                  <a:srgbClr val="FFFFFF"/>
                </a:solidFill>
                <a:prstDash val="solid"/>
                <a:bevel/>
              </a:ln>
              <a:effectLst/>
            </p:spPr>
            <p:txBody>
              <a:bodyPr wrap="square" lIns="34289" tIns="34289" rIns="34289" bIns="34289" numCol="1" anchor="t">
                <a:noAutofit/>
              </a:bodyPr>
              <a:lstStyle/>
              <a:p>
                <a:pPr defTabSz="366712">
                  <a:lnSpc>
                    <a:spcPct val="90000"/>
                  </a:lnSpc>
                  <a:spcBef>
                    <a:spcPts val="200"/>
                  </a:spcBef>
                  <a:defRPr sz="800" b="1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2814" name="Seguimiento…"/>
              <p:cNvSpPr txBox="1"/>
              <p:nvPr/>
            </p:nvSpPr>
            <p:spPr>
              <a:xfrm>
                <a:off x="-1" y="-1"/>
                <a:ext cx="1106438" cy="230022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76200" tIns="76200" rIns="76200" bIns="76200" numCol="1" anchor="t">
                <a:spAutoFit/>
              </a:bodyPr>
              <a:lstStyle/>
              <a:p>
                <a:pPr defTabSz="533400">
                  <a:lnSpc>
                    <a:spcPct val="90000"/>
                  </a:lnSpc>
                  <a:spcBef>
                    <a:spcPts val="500"/>
                  </a:spcBef>
                  <a:defRPr sz="1200"/>
                </a:pPr>
                <a:r>
                  <a:rPr b="1"/>
                  <a:t>Seguimiento</a:t>
                </a:r>
              </a:p>
              <a:p>
                <a:pPr defTabSz="533400">
                  <a:lnSpc>
                    <a:spcPct val="90000"/>
                  </a:lnSpc>
                  <a:spcBef>
                    <a:spcPts val="500"/>
                  </a:spcBef>
                  <a:defRPr sz="1200">
                    <a:solidFill>
                      <a:srgbClr val="FFFFFF"/>
                    </a:solidFill>
                  </a:defRPr>
                </a:pPr>
                <a:endParaRPr b="1"/>
              </a:p>
              <a:p>
                <a:pPr defTabSz="533400">
                  <a:lnSpc>
                    <a:spcPct val="90000"/>
                  </a:lnSpc>
                  <a:spcBef>
                    <a:spcPts val="500"/>
                  </a:spcBef>
                  <a:defRPr sz="1200">
                    <a:solidFill>
                      <a:srgbClr val="FFFFFF"/>
                    </a:solidFill>
                  </a:defRPr>
                </a:pPr>
                <a:endParaRPr b="1"/>
              </a:p>
              <a:p>
                <a:pPr marL="25400" lvl="1" indent="-25400" defTabSz="366712">
                  <a:lnSpc>
                    <a:spcPct val="90000"/>
                  </a:lnSpc>
                  <a:spcBef>
                    <a:spcPts val="100"/>
                  </a:spcBef>
                  <a:buSzPct val="100000"/>
                  <a:buChar char="••"/>
                  <a:defRPr sz="1200">
                    <a:solidFill>
                      <a:srgbClr val="FFFFFF"/>
                    </a:solidFill>
                  </a:defRPr>
                </a:pPr>
                <a:r>
                  <a:rPr sz="800" b="1"/>
                  <a:t> ¿Estamos consiguiendo los objetivos?</a:t>
                </a:r>
              </a:p>
              <a:p>
                <a:pPr marL="25400" lvl="1" indent="-25400" defTabSz="366712">
                  <a:lnSpc>
                    <a:spcPct val="90000"/>
                  </a:lnSpc>
                  <a:spcBef>
                    <a:spcPts val="100"/>
                  </a:spcBef>
                  <a:buSzPct val="100000"/>
                  <a:buChar char="••"/>
                  <a:defRPr sz="1200">
                    <a:solidFill>
                      <a:srgbClr val="FFFFFF"/>
                    </a:solidFill>
                  </a:defRPr>
                </a:pPr>
                <a:r>
                  <a:rPr sz="800" b="1"/>
                  <a:t>Estamos utilizando bien las herramientas</a:t>
                </a:r>
              </a:p>
              <a:p>
                <a:pPr marL="25400" lvl="1" indent="-25400" defTabSz="366712">
                  <a:lnSpc>
                    <a:spcPct val="90000"/>
                  </a:lnSpc>
                  <a:spcBef>
                    <a:spcPts val="100"/>
                  </a:spcBef>
                  <a:buSzPct val="100000"/>
                  <a:buChar char="••"/>
                  <a:defRPr sz="1200">
                    <a:solidFill>
                      <a:srgbClr val="FFFFFF"/>
                    </a:solidFill>
                  </a:defRPr>
                </a:pPr>
                <a:r>
                  <a:rPr sz="800" b="1"/>
                  <a:t>Debemos cambiar alguna línea o volver a establecer objetivos?</a:t>
                </a:r>
              </a:p>
              <a:p>
                <a:pPr marL="25400" lvl="1" indent="-25400" defTabSz="366712">
                  <a:lnSpc>
                    <a:spcPct val="90000"/>
                  </a:lnSpc>
                  <a:spcBef>
                    <a:spcPts val="100"/>
                  </a:spcBef>
                  <a:buSzPct val="100000"/>
                  <a:buChar char="••"/>
                  <a:defRPr sz="1200">
                    <a:solidFill>
                      <a:srgbClr val="FFFFFF"/>
                    </a:solidFill>
                  </a:defRPr>
                </a:pPr>
                <a:r>
                  <a:rPr sz="800" b="1"/>
                  <a:t>Herramientas de seguimiento</a:t>
                </a:r>
              </a:p>
            </p:txBody>
          </p:sp>
        </p:grpSp>
        <p:pic>
          <p:nvPicPr>
            <p:cNvPr id="2816" name="image27.png" descr="image27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85945" y="4553509"/>
              <a:ext cx="1836971" cy="502610"/>
            </a:xfrm>
            <a:prstGeom prst="rect">
              <a:avLst/>
            </a:prstGeom>
            <a:ln w="12700">
              <a:miter lim="400000"/>
            </a:ln>
          </p:spPr>
        </p:pic>
      </p:grpSp>
    </p:spTree>
  </p:cSld>
  <p:clrMapOvr>
    <a:masterClrMapping/>
  </p:clrMapOvr>
  <p:transition spd="med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0" name="Con el uso de Google explora lo que tiene la web buscando con tu nombre completo y responde: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>
            <a:normAutofit lnSpcReduction="10000"/>
          </a:bodyPr>
          <a:lstStyle/>
          <a:p>
            <a:pPr defTabSz="438911">
              <a:defRPr sz="2688"/>
            </a:pPr>
            <a:r>
              <a:t>Con el uso de Google explora lo que tiene la web buscando con tu nombre completo y responde:</a:t>
            </a:r>
          </a:p>
          <a:p>
            <a:pPr marL="359343" indent="-359343" defTabSz="438911">
              <a:buSzPct val="100000"/>
              <a:buAutoNum type="arabicPeriod"/>
              <a:defRPr sz="2688"/>
            </a:pPr>
            <a:r>
              <a:t>¿Qué dice la web sobre ti?</a:t>
            </a:r>
          </a:p>
          <a:p>
            <a:pPr marL="359343" indent="-359343" defTabSz="438911">
              <a:buSzPct val="100000"/>
              <a:buAutoNum type="arabicPeriod"/>
              <a:defRPr sz="2688"/>
            </a:pPr>
            <a:r>
              <a:t>¿Qué dice la web sobre tu actividad investigadora?</a:t>
            </a:r>
          </a:p>
          <a:p>
            <a:pPr marL="359343" indent="-359343" defTabSz="438911">
              <a:buSzPct val="100000"/>
              <a:buAutoNum type="arabicPeriod"/>
              <a:defRPr sz="2688"/>
            </a:pPr>
            <a:r>
              <a:t>¿Tu trabajo profesional se ve reflejado?</a:t>
            </a:r>
          </a:p>
          <a:p>
            <a:pPr marL="359343" indent="-359343" defTabSz="438911">
              <a:buSzPct val="100000"/>
              <a:buAutoNum type="arabicPeriod"/>
              <a:defRPr sz="2688"/>
            </a:pPr>
            <a:r>
              <a:t>¿Cuántos resultados encontraste?</a:t>
            </a:r>
          </a:p>
        </p:txBody>
      </p:sp>
      <p:pic>
        <p:nvPicPr>
          <p:cNvPr id="2821" name="image7.png" descr="image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4597" y="68000"/>
            <a:ext cx="768943" cy="768943"/>
          </a:xfrm>
          <a:prstGeom prst="rect">
            <a:avLst/>
          </a:prstGeom>
          <a:ln w="12700">
            <a:miter lim="400000"/>
          </a:ln>
        </p:spPr>
      </p:pic>
      <p:sp>
        <p:nvSpPr>
          <p:cNvPr id="2822" name="Ejercicio"/>
          <p:cNvSpPr txBox="1"/>
          <p:nvPr/>
        </p:nvSpPr>
        <p:spPr>
          <a:xfrm>
            <a:off x="525637" y="875030"/>
            <a:ext cx="1266954" cy="51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2700"/>
            </a:lvl1pPr>
          </a:lstStyle>
          <a:p>
            <a:r>
              <a:t>Ejercicio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8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20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20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8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8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8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28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8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8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28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8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20" grpId="1" build="p" animBg="1" advAuto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24" name="image9.png" descr="image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4108" y="0"/>
            <a:ext cx="2713383" cy="5143500"/>
          </a:xfrm>
          <a:prstGeom prst="rect">
            <a:avLst/>
          </a:prstGeom>
          <a:ln w="12700">
            <a:miter lim="400000"/>
          </a:ln>
          <a:effectLst>
            <a:outerShdw blurRad="215900" dist="101600" dir="2700000" rotWithShape="0">
              <a:srgbClr val="333333">
                <a:alpha val="64999"/>
              </a:srgbClr>
            </a:outerShdw>
          </a:effectLst>
        </p:spPr>
      </p:pic>
      <p:pic>
        <p:nvPicPr>
          <p:cNvPr id="2825" name="image10.png" descr="image1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4737" y="72712"/>
            <a:ext cx="2202113" cy="3497472"/>
          </a:xfrm>
          <a:prstGeom prst="rect">
            <a:avLst/>
          </a:prstGeom>
          <a:ln w="12700">
            <a:miter lim="400000"/>
          </a:ln>
          <a:effectLst>
            <a:outerShdw blurRad="215900" dist="101600" dir="2700000" rotWithShape="0">
              <a:srgbClr val="333333">
                <a:alpha val="64999"/>
              </a:srgbClr>
            </a:outerShdw>
          </a:effectLst>
        </p:spPr>
      </p:pic>
      <p:pic>
        <p:nvPicPr>
          <p:cNvPr id="2826" name="image11.png" descr="image1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2472" y="1329236"/>
            <a:ext cx="2289917" cy="3658843"/>
          </a:xfrm>
          <a:prstGeom prst="rect">
            <a:avLst/>
          </a:prstGeom>
          <a:ln w="12700">
            <a:miter lim="400000"/>
          </a:ln>
          <a:effectLst>
            <a:outerShdw blurRad="215900" dist="101600" dir="2700000" rotWithShape="0">
              <a:srgbClr val="333333">
                <a:alpha val="64999"/>
              </a:srgbClr>
            </a:outerShdw>
          </a:effectLst>
        </p:spPr>
      </p:pic>
    </p:spTree>
  </p:cSld>
  <p:clrMapOvr>
    <a:masterClrMapping/>
  </p:clrMapOvr>
  <p:transition spd="med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8" name="Si no sabes a dónde ir……"/>
          <p:cNvSpPr txBox="1">
            <a:spLocks noGrp="1"/>
          </p:cNvSpPr>
          <p:nvPr>
            <p:ph type="title" idx="4294967295"/>
          </p:nvPr>
        </p:nvSpPr>
        <p:spPr>
          <a:xfrm>
            <a:off x="1657350" y="1110456"/>
            <a:ext cx="5829300" cy="3626793"/>
          </a:xfrm>
          <a:prstGeom prst="rect">
            <a:avLst/>
          </a:prstGeom>
        </p:spPr>
        <p:txBody>
          <a:bodyPr lIns="34289" tIns="34289" rIns="34289" bIns="34289"/>
          <a:lstStyle/>
          <a:p>
            <a:pPr algn="r" defTabSz="342900">
              <a:defRPr sz="3200">
                <a:solidFill>
                  <a:srgbClr val="FFFFFF"/>
                </a:solidFill>
              </a:defRPr>
            </a:pPr>
            <a:r>
              <a:t>Si no sabes a dónde ir…</a:t>
            </a:r>
          </a:p>
          <a:p>
            <a:pPr algn="r" defTabSz="342900">
              <a:defRPr sz="3200">
                <a:solidFill>
                  <a:srgbClr val="FFFFFF"/>
                </a:solidFill>
              </a:defRPr>
            </a:pPr>
            <a:endParaRPr/>
          </a:p>
          <a:p>
            <a:pPr algn="r" defTabSz="342900">
              <a:defRPr sz="3200">
                <a:solidFill>
                  <a:srgbClr val="FFFFFF"/>
                </a:solidFill>
              </a:defRPr>
            </a:pPr>
            <a:r>
              <a:t>entonces no importa qué camino tomes</a:t>
            </a:r>
          </a:p>
          <a:p>
            <a:pPr defTabSz="342900">
              <a:defRPr sz="2000">
                <a:solidFill>
                  <a:srgbClr val="FFFFFF"/>
                </a:solidFill>
              </a:defRPr>
            </a:pPr>
            <a:endParaRPr/>
          </a:p>
          <a:p>
            <a:pPr defTabSz="342900">
              <a:defRPr sz="2000">
                <a:solidFill>
                  <a:srgbClr val="FFFFFF"/>
                </a:solidFill>
              </a:defRPr>
            </a:pPr>
            <a:endParaRPr/>
          </a:p>
          <a:p>
            <a:pPr defTabSz="342900">
              <a:defRPr sz="2000">
                <a:solidFill>
                  <a:srgbClr val="FFFFFF"/>
                </a:solidFill>
              </a:defRPr>
            </a:pPr>
            <a:endParaRPr/>
          </a:p>
          <a:p>
            <a:pPr algn="r" defTabSz="342900">
              <a:defRPr sz="1200">
                <a:solidFill>
                  <a:srgbClr val="FFFFFF"/>
                </a:solidFill>
              </a:defRPr>
            </a:pPr>
            <a:endParaRPr/>
          </a:p>
          <a:p>
            <a:pPr algn="r" defTabSz="342900">
              <a:defRPr sz="1200">
                <a:solidFill>
                  <a:srgbClr val="FFFFFF"/>
                </a:solidFill>
              </a:defRPr>
            </a:pPr>
            <a:r>
              <a:t>Lewis Caroll</a:t>
            </a:r>
          </a:p>
          <a:p>
            <a:pPr algn="r" defTabSz="342900">
              <a:defRPr sz="1200" i="1">
                <a:solidFill>
                  <a:srgbClr val="FFFFFF"/>
                </a:solidFill>
              </a:defRPr>
            </a:pPr>
            <a:r>
              <a:t>Alicia en el país de las maravillas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28" grpId="1" animBg="1" advAuto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0" name="Normalización de las formas de autor"/>
          <p:cNvSpPr txBox="1"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>
            <a:lvl1pPr defTabSz="342900">
              <a:spcBef>
                <a:spcPts val="0"/>
              </a:spcBef>
              <a:defRPr sz="3000" cap="all">
                <a:solidFill>
                  <a:schemeClr val="accent5">
                    <a:satOff val="-6843"/>
                    <a:lumOff val="-10705"/>
                  </a:schemeClr>
                </a:solidFill>
              </a:defRPr>
            </a:lvl1pPr>
          </a:lstStyle>
          <a:p>
            <a:r>
              <a:t>Normalización de las formas de autor</a:t>
            </a:r>
          </a:p>
        </p:txBody>
      </p:sp>
    </p:spTree>
  </p:cSld>
  <p:clrMapOvr>
    <a:masterClrMapping/>
  </p:clrMapOvr>
  <p:transition spd="med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32" name="image10.png" descr="image1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1587" y="4728805"/>
            <a:ext cx="315041" cy="279679"/>
          </a:xfrm>
          <a:prstGeom prst="rect">
            <a:avLst/>
          </a:prstGeom>
          <a:ln w="12700">
            <a:miter lim="400000"/>
          </a:ln>
        </p:spPr>
      </p:pic>
      <p:sp>
        <p:nvSpPr>
          <p:cNvPr id="2833" name="Normalización de la firma"/>
          <p:cNvSpPr txBox="1"/>
          <p:nvPr/>
        </p:nvSpPr>
        <p:spPr>
          <a:xfrm>
            <a:off x="2981801" y="283964"/>
            <a:ext cx="4314112" cy="3456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342900">
              <a:lnSpc>
                <a:spcPct val="95000"/>
              </a:lnSpc>
              <a:defRPr sz="2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 sz="1200">
                <a:latin typeface="+mn-lt"/>
                <a:ea typeface="+mn-ea"/>
                <a:cs typeface="+mn-cs"/>
                <a:sym typeface="Calibri"/>
              </a:defRPr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Normalización de la firma</a:t>
            </a:r>
          </a:p>
        </p:txBody>
      </p:sp>
      <p:sp>
        <p:nvSpPr>
          <p:cNvPr id="2834" name="La falta de normalización de los nombres…"/>
          <p:cNvSpPr txBox="1"/>
          <p:nvPr/>
        </p:nvSpPr>
        <p:spPr>
          <a:xfrm>
            <a:off x="1376203" y="928413"/>
            <a:ext cx="3465827" cy="32785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89" tIns="34289" rIns="34289" bIns="34289">
            <a:spAutoFit/>
          </a:bodyPr>
          <a:lstStyle/>
          <a:p>
            <a:pPr defTabSz="342900">
              <a:lnSpc>
                <a:spcPts val="2400"/>
              </a:lnSpc>
              <a:defRPr sz="1200"/>
            </a:pPr>
            <a:r>
              <a:rPr sz="1400" b="1">
                <a:solidFill>
                  <a:srgbClr val="262626"/>
                </a:solidFill>
              </a:rPr>
              <a:t>La </a:t>
            </a:r>
            <a:r>
              <a:rPr sz="1400" b="1">
                <a:solidFill>
                  <a:srgbClr val="990000"/>
                </a:solidFill>
              </a:rPr>
              <a:t>falta de normalización </a:t>
            </a:r>
            <a:r>
              <a:rPr sz="1400" b="1">
                <a:solidFill>
                  <a:srgbClr val="262626"/>
                </a:solidFill>
              </a:rPr>
              <a:t>de los nombres </a:t>
            </a:r>
          </a:p>
          <a:p>
            <a:pPr defTabSz="342900">
              <a:lnSpc>
                <a:spcPts val="2400"/>
              </a:lnSpc>
              <a:defRPr sz="1200"/>
            </a:pPr>
            <a:r>
              <a:rPr sz="1400" b="1">
                <a:solidFill>
                  <a:srgbClr val="262626"/>
                </a:solidFill>
              </a:rPr>
              <a:t>de los investigadores y de sus centros </a:t>
            </a:r>
          </a:p>
          <a:p>
            <a:pPr defTabSz="342900">
              <a:lnSpc>
                <a:spcPts val="2400"/>
              </a:lnSpc>
              <a:defRPr sz="1200"/>
            </a:pPr>
            <a:r>
              <a:rPr sz="1400" b="1">
                <a:solidFill>
                  <a:srgbClr val="262626"/>
                </a:solidFill>
              </a:rPr>
              <a:t>en las publicaciones científicas y </a:t>
            </a:r>
          </a:p>
          <a:p>
            <a:pPr defTabSz="342900">
              <a:lnSpc>
                <a:spcPts val="2400"/>
              </a:lnSpc>
              <a:defRPr sz="1200"/>
            </a:pPr>
            <a:r>
              <a:rPr sz="1400" b="1">
                <a:solidFill>
                  <a:srgbClr val="262626"/>
                </a:solidFill>
              </a:rPr>
              <a:t>en las principales bases de datos bibliográficas:</a:t>
            </a:r>
          </a:p>
          <a:p>
            <a:pPr marL="457200" lvl="1" indent="0" defTabSz="342900">
              <a:spcBef>
                <a:spcPts val="900"/>
              </a:spcBef>
              <a:buClr>
                <a:srgbClr val="262626"/>
              </a:buClr>
              <a:buSzPct val="100000"/>
              <a:buChar char="▪"/>
              <a:defRPr sz="1200"/>
            </a:pPr>
            <a:r>
              <a:rPr sz="1400" b="1">
                <a:solidFill>
                  <a:srgbClr val="262626"/>
                </a:solidFill>
              </a:rPr>
              <a:t> </a:t>
            </a:r>
            <a:r>
              <a:rPr sz="1400" b="1">
                <a:solidFill>
                  <a:srgbClr val="990000"/>
                </a:solidFill>
              </a:rPr>
              <a:t>Disminuye su visibilidad </a:t>
            </a:r>
            <a:r>
              <a:rPr sz="1400" b="1">
                <a:solidFill>
                  <a:srgbClr val="262626"/>
                </a:solidFill>
              </a:rPr>
              <a:t>a nivel nacional </a:t>
            </a:r>
          </a:p>
          <a:p>
            <a:pPr lvl="1" defTabSz="342900">
              <a:spcBef>
                <a:spcPts val="400"/>
              </a:spcBef>
              <a:defRPr sz="1200"/>
            </a:pPr>
            <a:r>
              <a:rPr sz="1400" b="1">
                <a:solidFill>
                  <a:srgbClr val="262626"/>
                </a:solidFill>
              </a:rPr>
              <a:t>   e internacional.</a:t>
            </a:r>
          </a:p>
          <a:p>
            <a:pPr marL="457200" lvl="1" indent="0" defTabSz="342900">
              <a:spcBef>
                <a:spcPts val="900"/>
              </a:spcBef>
              <a:buClr>
                <a:srgbClr val="262626"/>
              </a:buClr>
              <a:buSzPct val="100000"/>
              <a:buChar char="▪"/>
              <a:defRPr sz="1200"/>
            </a:pPr>
            <a:r>
              <a:rPr sz="1400" b="1">
                <a:solidFill>
                  <a:srgbClr val="262626"/>
                </a:solidFill>
              </a:rPr>
              <a:t> </a:t>
            </a:r>
            <a:r>
              <a:rPr sz="1400" b="1">
                <a:solidFill>
                  <a:srgbClr val="990000"/>
                </a:solidFill>
              </a:rPr>
              <a:t>Dificulta la recuperación </a:t>
            </a:r>
            <a:r>
              <a:rPr sz="1400" b="1">
                <a:solidFill>
                  <a:srgbClr val="262626"/>
                </a:solidFill>
              </a:rPr>
              <a:t>de las publicaciones </a:t>
            </a:r>
          </a:p>
          <a:p>
            <a:pPr lvl="1" defTabSz="342900">
              <a:spcBef>
                <a:spcPts val="400"/>
              </a:spcBef>
              <a:defRPr sz="1200"/>
            </a:pPr>
            <a:r>
              <a:rPr sz="1400" b="1">
                <a:solidFill>
                  <a:srgbClr val="262626"/>
                </a:solidFill>
              </a:rPr>
              <a:t>   y de las </a:t>
            </a:r>
            <a:r>
              <a:rPr sz="1400" b="1">
                <a:solidFill>
                  <a:srgbClr val="990000"/>
                </a:solidFill>
              </a:rPr>
              <a:t>citas</a:t>
            </a:r>
            <a:r>
              <a:rPr sz="1400" b="1">
                <a:solidFill>
                  <a:srgbClr val="262626"/>
                </a:solidFill>
              </a:rPr>
              <a:t> por ellas recibidas. </a:t>
            </a:r>
          </a:p>
        </p:txBody>
      </p:sp>
      <p:sp>
        <p:nvSpPr>
          <p:cNvPr id="2835" name="Juan Ladrón de Guevara García…"/>
          <p:cNvSpPr txBox="1"/>
          <p:nvPr/>
        </p:nvSpPr>
        <p:spPr>
          <a:xfrm>
            <a:off x="5117607" y="1167594"/>
            <a:ext cx="2603489" cy="32689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89" tIns="34289" rIns="34289" bIns="34289">
            <a:spAutoFit/>
          </a:bodyPr>
          <a:lstStyle/>
          <a:p>
            <a:pPr defTabSz="342900">
              <a:defRPr sz="1200"/>
            </a:pPr>
            <a:r>
              <a:rPr b="1">
                <a:solidFill>
                  <a:srgbClr val="9E0000"/>
                </a:solidFill>
              </a:rPr>
              <a:t>Juan Ladrón de Guevara García</a:t>
            </a:r>
          </a:p>
          <a:p>
            <a:pPr lvl="1" defTabSz="342900">
              <a:defRPr sz="1200"/>
            </a:pPr>
            <a:r>
              <a:rPr sz="1000">
                <a:solidFill>
                  <a:srgbClr val="9E0000"/>
                </a:solidFill>
              </a:rPr>
              <a:t>Juan Ladrón-de-Guevara</a:t>
            </a:r>
          </a:p>
          <a:p>
            <a:pPr lvl="1" defTabSz="342900">
              <a:defRPr sz="1200"/>
            </a:pPr>
            <a:r>
              <a:rPr sz="1000">
                <a:solidFill>
                  <a:srgbClr val="9E0000"/>
                </a:solidFill>
              </a:rPr>
              <a:t>Juan Ladrón-Guevara</a:t>
            </a:r>
          </a:p>
          <a:p>
            <a:pPr lvl="1" defTabSz="342900">
              <a:defRPr sz="1200"/>
            </a:pPr>
            <a:r>
              <a:rPr sz="1000">
                <a:solidFill>
                  <a:srgbClr val="9E0000"/>
                </a:solidFill>
              </a:rPr>
              <a:t>Juan Ladrón-Guevara-García</a:t>
            </a:r>
          </a:p>
          <a:p>
            <a:pPr lvl="1" defTabSz="342900">
              <a:defRPr sz="1200"/>
            </a:pPr>
            <a:r>
              <a:rPr sz="1000">
                <a:solidFill>
                  <a:srgbClr val="9E0000"/>
                </a:solidFill>
              </a:rPr>
              <a:t>Juan Ladrón-de-Guevara-García</a:t>
            </a:r>
          </a:p>
          <a:p>
            <a:pPr defTabSz="342900">
              <a:defRPr sz="1200"/>
            </a:pPr>
            <a:endParaRPr>
              <a:solidFill>
                <a:srgbClr val="9E0000"/>
              </a:solidFill>
            </a:endParaRPr>
          </a:p>
          <a:p>
            <a:pPr defTabSz="342900">
              <a:defRPr sz="1200"/>
            </a:pPr>
            <a:r>
              <a:rPr b="1">
                <a:solidFill>
                  <a:srgbClr val="9E0000"/>
                </a:solidFill>
              </a:rPr>
              <a:t>Ana María Abad Montilla</a:t>
            </a:r>
          </a:p>
          <a:p>
            <a:pPr lvl="1" defTabSz="342900">
              <a:defRPr sz="1200"/>
            </a:pPr>
            <a:r>
              <a:rPr sz="1000">
                <a:solidFill>
                  <a:srgbClr val="9E0000"/>
                </a:solidFill>
              </a:rPr>
              <a:t>Ana Abad-Montilla</a:t>
            </a:r>
          </a:p>
          <a:p>
            <a:pPr lvl="1" defTabSz="342900">
              <a:defRPr sz="1200"/>
            </a:pPr>
            <a:r>
              <a:rPr sz="1000">
                <a:solidFill>
                  <a:srgbClr val="9E0000"/>
                </a:solidFill>
              </a:rPr>
              <a:t>Ana M. Abad-Montilla</a:t>
            </a:r>
          </a:p>
          <a:p>
            <a:pPr lvl="1" defTabSz="342900">
              <a:defRPr sz="1200"/>
            </a:pPr>
            <a:r>
              <a:rPr sz="1000">
                <a:solidFill>
                  <a:srgbClr val="9E0000"/>
                </a:solidFill>
              </a:rPr>
              <a:t>Ana-María Abad-Montilla</a:t>
            </a:r>
          </a:p>
          <a:p>
            <a:pPr lvl="1" defTabSz="342900">
              <a:defRPr sz="1200"/>
            </a:pPr>
            <a:r>
              <a:rPr sz="1000">
                <a:solidFill>
                  <a:srgbClr val="9E0000"/>
                </a:solidFill>
              </a:rPr>
              <a:t>Ana Abad</a:t>
            </a:r>
          </a:p>
          <a:p>
            <a:pPr lvl="1" defTabSz="342900">
              <a:defRPr sz="1200"/>
            </a:pPr>
            <a:r>
              <a:rPr sz="1000">
                <a:solidFill>
                  <a:srgbClr val="9E0000"/>
                </a:solidFill>
              </a:rPr>
              <a:t>Ana M. Abad</a:t>
            </a:r>
          </a:p>
          <a:p>
            <a:pPr lvl="1" defTabSz="342900">
              <a:defRPr sz="1200"/>
            </a:pPr>
            <a:r>
              <a:rPr sz="1000">
                <a:solidFill>
                  <a:srgbClr val="9E0000"/>
                </a:solidFill>
              </a:rPr>
              <a:t>Ana-María Abad</a:t>
            </a:r>
          </a:p>
          <a:p>
            <a:pPr defTabSz="342900">
              <a:defRPr sz="1200"/>
            </a:pPr>
            <a:endParaRPr>
              <a:solidFill>
                <a:srgbClr val="9E0000"/>
              </a:solidFill>
            </a:endParaRPr>
          </a:p>
          <a:p>
            <a:pPr defTabSz="342900">
              <a:defRPr sz="1200"/>
            </a:pPr>
            <a:r>
              <a:rPr b="1">
                <a:solidFill>
                  <a:srgbClr val="9E0000"/>
                </a:solidFill>
              </a:rPr>
              <a:t>José María Pérez Argote</a:t>
            </a:r>
          </a:p>
          <a:p>
            <a:pPr lvl="1" defTabSz="342900">
              <a:defRPr sz="1200"/>
            </a:pPr>
            <a:r>
              <a:rPr sz="1000">
                <a:solidFill>
                  <a:srgbClr val="9E0000"/>
                </a:solidFill>
              </a:rPr>
              <a:t>José M. Pérez-Argote</a:t>
            </a:r>
          </a:p>
          <a:p>
            <a:pPr lvl="1" defTabSz="342900">
              <a:defRPr sz="1200"/>
            </a:pPr>
            <a:r>
              <a:rPr sz="1000">
                <a:solidFill>
                  <a:srgbClr val="9E0000"/>
                </a:solidFill>
              </a:rPr>
              <a:t>José-María Pérez-Argote</a:t>
            </a:r>
          </a:p>
          <a:p>
            <a:pPr lvl="1" defTabSz="342900">
              <a:defRPr sz="1200"/>
            </a:pPr>
            <a:r>
              <a:rPr sz="1000">
                <a:solidFill>
                  <a:srgbClr val="9E0000"/>
                </a:solidFill>
              </a:rPr>
              <a:t>José Pérez-Argote</a:t>
            </a:r>
          </a:p>
        </p:txBody>
      </p:sp>
      <p:pic>
        <p:nvPicPr>
          <p:cNvPr id="2836" name="image27.png" descr="image27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8161" y="4205696"/>
            <a:ext cx="3134754" cy="85769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0" name="Perfil de un investigador en la web"/>
          <p:cNvSpPr txBox="1">
            <a:spLocks noGrp="1"/>
          </p:cNvSpPr>
          <p:nvPr>
            <p:ph type="body" sz="half" idx="1"/>
          </p:nvPr>
        </p:nvSpPr>
        <p:spPr>
          <a:xfrm>
            <a:off x="4659350" y="431650"/>
            <a:ext cx="4013641" cy="2905347"/>
          </a:xfrm>
          <a:prstGeom prst="rect">
            <a:avLst/>
          </a:prstGeom>
        </p:spPr>
        <p:txBody>
          <a:bodyPr/>
          <a:lstStyle>
            <a:lvl1pPr defTabSz="342900">
              <a:spcBef>
                <a:spcPts val="0"/>
              </a:spcBef>
              <a:defRPr sz="3000" cap="all">
                <a:solidFill>
                  <a:schemeClr val="accent5">
                    <a:satOff val="-6843"/>
                    <a:lumOff val="-10705"/>
                  </a:schemeClr>
                </a:solidFill>
              </a:defRPr>
            </a:lvl1pPr>
          </a:lstStyle>
          <a:p>
            <a:r>
              <a:t>Perfil de un investigador en la web</a:t>
            </a:r>
          </a:p>
        </p:txBody>
      </p:sp>
    </p:spTree>
  </p:cSld>
  <p:clrMapOvr>
    <a:masterClrMapping/>
  </p:clrMapOvr>
  <p:transition spd="med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A1482559-2764-804B-A62A-EE7634C37680}"/>
              </a:ext>
            </a:extLst>
          </p:cNvPr>
          <p:cNvGrpSpPr/>
          <p:nvPr/>
        </p:nvGrpSpPr>
        <p:grpSpPr>
          <a:xfrm>
            <a:off x="124793" y="0"/>
            <a:ext cx="8713836" cy="5143500"/>
            <a:chOff x="124793" y="0"/>
            <a:chExt cx="8713836" cy="5143500"/>
          </a:xfrm>
        </p:grpSpPr>
        <p:pic>
          <p:nvPicPr>
            <p:cNvPr id="2842" name="Captura de pantalla 2018-05-28 a la(s) 2.29.31 p. m..png" descr="Captura de pantalla 2018-05-28 a la(s) 2.29.31 p. m.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4793" y="0"/>
              <a:ext cx="6244479" cy="5143500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2843" name="image21.png" descr="image21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03502" y="401951"/>
              <a:ext cx="503310" cy="185089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2844" name="image22.png" descr="image22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357391" y="409610"/>
              <a:ext cx="561118" cy="195172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2845" name="image23.png" descr="image23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069088" y="416871"/>
              <a:ext cx="638743" cy="155250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2846" name="image24.png" descr="image24.png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736639" y="418169"/>
              <a:ext cx="721107" cy="260401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2847" name="image25.png" descr="image25.png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630192" y="421503"/>
              <a:ext cx="769737" cy="145986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2848" name="Adaptado de Victor Moya"/>
            <p:cNvSpPr txBox="1"/>
            <p:nvPr/>
          </p:nvSpPr>
          <p:spPr>
            <a:xfrm>
              <a:off x="7548737" y="4753074"/>
              <a:ext cx="1289892" cy="23114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rIns="45719">
              <a:spAutoFit/>
            </a:bodyPr>
            <a:lstStyle>
              <a:lvl1pPr>
                <a:defRPr sz="900"/>
              </a:lvl1pPr>
            </a:lstStyle>
            <a:p>
              <a:r>
                <a:t>Adaptado de Victor Moya</a:t>
              </a:r>
            </a:p>
          </p:txBody>
        </p:sp>
      </p:grpSp>
    </p:spTree>
  </p:cSld>
  <p:clrMapOvr>
    <a:masterClrMapping/>
  </p:clrMapOvr>
  <p:transition spd="med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2" name="Posicionamiento del investigador"/>
          <p:cNvSpPr txBox="1"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>
            <a:lvl1pPr defTabSz="342900">
              <a:spcBef>
                <a:spcPts val="0"/>
              </a:spcBef>
              <a:defRPr sz="3000" cap="all">
                <a:solidFill>
                  <a:schemeClr val="accent5">
                    <a:satOff val="-6843"/>
                    <a:lumOff val="-10705"/>
                  </a:schemeClr>
                </a:solidFill>
              </a:defRPr>
            </a:lvl1pPr>
          </a:lstStyle>
          <a:p>
            <a:r>
              <a:t>Posicionamiento del investigador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99" name="cropped-1.jpg" descr="cropped-1.jpg"/>
          <p:cNvPicPr>
            <a:picLocks noChangeAspect="1"/>
          </p:cNvPicPr>
          <p:nvPr/>
        </p:nvPicPr>
        <p:blipFill>
          <a:blip r:embed="rId2"/>
          <a:srcRect l="66301"/>
          <a:stretch>
            <a:fillRect/>
          </a:stretch>
        </p:blipFill>
        <p:spPr>
          <a:xfrm>
            <a:off x="2649" y="2281"/>
            <a:ext cx="9138583" cy="5138920"/>
          </a:xfrm>
          <a:prstGeom prst="rect">
            <a:avLst/>
          </a:prstGeom>
          <a:ln w="12700">
            <a:miter lim="400000"/>
          </a:ln>
        </p:spPr>
      </p:pic>
      <p:sp>
        <p:nvSpPr>
          <p:cNvPr id="2600" name="Rectángulo"/>
          <p:cNvSpPr/>
          <p:nvPr/>
        </p:nvSpPr>
        <p:spPr>
          <a:xfrm>
            <a:off x="-28062" y="-22332"/>
            <a:ext cx="9200124" cy="5188164"/>
          </a:xfrm>
          <a:prstGeom prst="rect">
            <a:avLst/>
          </a:prstGeom>
          <a:solidFill>
            <a:srgbClr val="264434">
              <a:alpha val="50000"/>
            </a:srgbClr>
          </a:solidFill>
          <a:ln w="12700">
            <a:miter lim="400000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endParaRPr/>
          </a:p>
        </p:txBody>
      </p:sp>
      <p:sp>
        <p:nvSpPr>
          <p:cNvPr id="2601" name="OBJETIVO"/>
          <p:cNvSpPr txBox="1"/>
          <p:nvPr/>
        </p:nvSpPr>
        <p:spPr>
          <a:xfrm>
            <a:off x="0" y="880400"/>
            <a:ext cx="9144001" cy="548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lnSpc>
                <a:spcPct val="150000"/>
              </a:lnSpc>
              <a:defRPr sz="3000" b="1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</a:lstStyle>
          <a:p>
            <a:r>
              <a:t>OBJETIVO</a:t>
            </a:r>
          </a:p>
        </p:txBody>
      </p:sp>
      <p:sp>
        <p:nvSpPr>
          <p:cNvPr id="2602" name="Contextualización y relación con el curso:…"/>
          <p:cNvSpPr txBox="1"/>
          <p:nvPr/>
        </p:nvSpPr>
        <p:spPr>
          <a:xfrm>
            <a:off x="513020" y="1588769"/>
            <a:ext cx="8117960" cy="30632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ct val="120000"/>
              </a:lnSpc>
              <a:defRPr sz="1500" b="1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t>Contextualización y relación con el curso: </a:t>
            </a:r>
          </a:p>
          <a:p>
            <a:pPr>
              <a:lnSpc>
                <a:spcPct val="120000"/>
              </a:lnSpc>
              <a:defRPr sz="1500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pPr>
            <a:endParaRPr/>
          </a:p>
          <a:p>
            <a:pPr>
              <a:lnSpc>
                <a:spcPct val="120000"/>
              </a:lnSpc>
              <a:defRPr sz="1500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t>Este material se relaciona con la Unidad de Competencia IV del programa de estudios. </a:t>
            </a:r>
          </a:p>
          <a:p>
            <a:pPr>
              <a:lnSpc>
                <a:spcPct val="120000"/>
              </a:lnSpc>
              <a:defRPr sz="1500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pPr>
            <a:endParaRPr/>
          </a:p>
          <a:p>
            <a:pPr>
              <a:lnSpc>
                <a:spcPct val="120000"/>
              </a:lnSpc>
              <a:defRPr sz="1500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t>En esta unidad se evalúan los recursos informativos proporcionados por las bibliotecas digitales siendo una de las principales fuentes de información académica, y un recurso elemental para la investigación. </a:t>
            </a:r>
          </a:p>
          <a:p>
            <a:pPr>
              <a:lnSpc>
                <a:spcPct val="120000"/>
              </a:lnSpc>
              <a:defRPr sz="1500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t>Así también, se reconoce el impacto de la Web 2.0 en el quehacer del investigador y el surgimiento de la Ciencia 2.0. Se estudian las principales plataformas en las que el investigador establece su identidad digital.</a:t>
            </a:r>
          </a:p>
        </p:txBody>
      </p:sp>
    </p:spTree>
  </p:cSld>
  <p:clrMapOvr>
    <a:masterClrMapping/>
  </p:clrMapOvr>
  <p:transition spd="med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54" name="image20.png" descr="image2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171" y="0"/>
            <a:ext cx="6712877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855" name="https://apps.webofknowledge.com"/>
          <p:cNvSpPr txBox="1"/>
          <p:nvPr/>
        </p:nvSpPr>
        <p:spPr>
          <a:xfrm>
            <a:off x="4790766" y="4418992"/>
            <a:ext cx="4056046" cy="411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4289" tIns="34289" rIns="34289" bIns="34289">
            <a:spAutoFit/>
          </a:bodyPr>
          <a:lstStyle>
            <a:lvl1pPr defTabSz="342900">
              <a:defRPr sz="2200"/>
            </a:lvl1pPr>
          </a:lstStyle>
          <a:p>
            <a:r>
              <a:t>https://apps.webofknowledge.com</a:t>
            </a:r>
          </a:p>
        </p:txBody>
      </p:sp>
    </p:spTree>
  </p:cSld>
  <p:clrMapOvr>
    <a:masterClrMapping/>
  </p:clrMapOvr>
  <p:transition spd="med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57" name="image21.png" descr="image2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5842"/>
            <a:ext cx="9144000" cy="452289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59" name="image22.png" descr="image2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323" y="444500"/>
            <a:ext cx="8269355" cy="399311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1" name="image23.png" descr="image2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53" y="209550"/>
            <a:ext cx="9001894" cy="438179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3" name="image24.png" descr="image2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8436" y="541278"/>
            <a:ext cx="6858001" cy="1423529"/>
          </a:xfrm>
          <a:prstGeom prst="rect">
            <a:avLst/>
          </a:prstGeom>
          <a:ln w="12700">
            <a:miter lim="400000"/>
          </a:ln>
          <a:effectLst>
            <a:outerShdw blurRad="215900" dist="101600" dir="2700000" rotWithShape="0">
              <a:srgbClr val="333333">
                <a:alpha val="64999"/>
              </a:srgbClr>
            </a:outerShdw>
          </a:effectLst>
        </p:spPr>
      </p:pic>
      <p:pic>
        <p:nvPicPr>
          <p:cNvPr id="2864" name="image25.png" descr="image2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0223" y="2021587"/>
            <a:ext cx="6858001" cy="2982952"/>
          </a:xfrm>
          <a:prstGeom prst="rect">
            <a:avLst/>
          </a:prstGeom>
          <a:ln w="12700">
            <a:miter lim="400000"/>
          </a:ln>
        </p:spPr>
      </p:pic>
      <p:sp>
        <p:nvSpPr>
          <p:cNvPr id="2865" name="Rectángulo"/>
          <p:cNvSpPr/>
          <p:nvPr/>
        </p:nvSpPr>
        <p:spPr>
          <a:xfrm>
            <a:off x="1208436" y="887092"/>
            <a:ext cx="1810381" cy="123612"/>
          </a:xfrm>
          <a:prstGeom prst="rect">
            <a:avLst/>
          </a:prstGeom>
          <a:gradFill>
            <a:gsLst>
              <a:gs pos="0">
                <a:schemeClr val="accent6">
                  <a:hueOff val="-456778"/>
                  <a:satOff val="8290"/>
                  <a:lumOff val="24503"/>
                  <a:alpha val="35000"/>
                </a:schemeClr>
              </a:gs>
              <a:gs pos="35000">
                <a:srgbClr val="FFDECF">
                  <a:alpha val="35000"/>
                </a:srgbClr>
              </a:gs>
              <a:gs pos="100000">
                <a:schemeClr val="accent6">
                  <a:hueOff val="-556026"/>
                  <a:satOff val="8290"/>
                  <a:lumOff val="34267"/>
                  <a:alpha val="35000"/>
                </a:schemeClr>
              </a:gs>
            </a:gsLst>
            <a:lin ang="16200000"/>
          </a:gradFill>
          <a:ln w="3175">
            <a:solidFill>
              <a:srgbClr val="F69240"/>
            </a:solidFill>
            <a:bevel/>
          </a:ln>
          <a:effectLst>
            <a:outerShdw blurRad="25400" dist="12700" dir="5400000" rotWithShape="0">
              <a:srgbClr val="000000">
                <a:alpha val="38000"/>
              </a:srgbClr>
            </a:outerShdw>
          </a:effectLst>
        </p:spPr>
        <p:txBody>
          <a:bodyPr lIns="34289" tIns="34289" rIns="34289" bIns="34289" anchor="ctr"/>
          <a:lstStyle/>
          <a:p>
            <a:pPr algn="ctr" defTabSz="342900">
              <a:defRPr sz="1200"/>
            </a:pPr>
            <a:endParaRPr/>
          </a:p>
        </p:txBody>
      </p:sp>
    </p:spTree>
  </p:cSld>
  <p:clrMapOvr>
    <a:masterClrMapping/>
  </p:clrMapOvr>
  <p:transition spd="med"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" name="image27.png" descr="image2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1374" y="99495"/>
            <a:ext cx="5790816" cy="4944510"/>
          </a:xfrm>
          <a:prstGeom prst="rect">
            <a:avLst/>
          </a:prstGeom>
          <a:ln w="12700">
            <a:miter lim="400000"/>
          </a:ln>
          <a:effectLst>
            <a:outerShdw blurRad="292100" dist="139700" dir="2700000" rotWithShape="0">
              <a:srgbClr val="333333">
                <a:alpha val="64999"/>
              </a:srgbClr>
            </a:outerShdw>
          </a:effectLst>
        </p:spPr>
      </p:pic>
    </p:spTree>
  </p:cSld>
  <p:clrMapOvr>
    <a:masterClrMapping/>
  </p:clrMapOvr>
  <p:transition spd="med"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9" name="image30.png" descr="image3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871" y="60635"/>
            <a:ext cx="7866258" cy="5022230"/>
          </a:xfrm>
          <a:prstGeom prst="rect">
            <a:avLst/>
          </a:prstGeom>
          <a:ln w="12700">
            <a:miter lim="400000"/>
          </a:ln>
          <a:effectLst>
            <a:outerShdw blurRad="292100" dist="139700" dir="2700000" rotWithShape="0">
              <a:srgbClr val="333333">
                <a:alpha val="64999"/>
              </a:srgbClr>
            </a:outerShdw>
          </a:effectLst>
        </p:spPr>
      </p:pic>
    </p:spTree>
  </p:cSld>
  <p:clrMapOvr>
    <a:masterClrMapping/>
  </p:clrMapOvr>
  <p:transition spd="med"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71" name="image29.png" descr="image2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3718" y="102641"/>
            <a:ext cx="5404821" cy="4938218"/>
          </a:xfrm>
          <a:prstGeom prst="rect">
            <a:avLst/>
          </a:prstGeom>
          <a:ln w="12700">
            <a:miter lim="400000"/>
          </a:ln>
          <a:effectLst>
            <a:outerShdw blurRad="215900" dist="101600" dir="2700000" rotWithShape="0">
              <a:srgbClr val="333333">
                <a:alpha val="64999"/>
              </a:srgbClr>
            </a:outerShdw>
          </a:effectLst>
        </p:spPr>
      </p:pic>
      <p:sp>
        <p:nvSpPr>
          <p:cNvPr id="2872" name="Google Citations"/>
          <p:cNvSpPr txBox="1"/>
          <p:nvPr/>
        </p:nvSpPr>
        <p:spPr>
          <a:xfrm>
            <a:off x="487642" y="29946"/>
            <a:ext cx="2733116" cy="12990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defTabSz="342900">
              <a:defRPr sz="2800">
                <a:solidFill>
                  <a:schemeClr val="accent5">
                    <a:satOff val="-6843"/>
                    <a:lumOff val="-10705"/>
                  </a:schemeClr>
                </a:solidFill>
                <a:latin typeface="Arial"/>
                <a:ea typeface="Arial"/>
                <a:cs typeface="Arial"/>
                <a:sym typeface="Arial"/>
              </a:defRPr>
            </a:pPr>
            <a:br/>
            <a:r>
              <a:t>Google Citations</a:t>
            </a:r>
            <a:br/>
            <a:endParaRPr/>
          </a:p>
        </p:txBody>
      </p:sp>
      <p:pic>
        <p:nvPicPr>
          <p:cNvPr id="2873" name="Imagen" descr="Imagen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00" y="2051050"/>
            <a:ext cx="4140200" cy="2159000"/>
          </a:xfrm>
          <a:prstGeom prst="rect">
            <a:avLst/>
          </a:prstGeom>
          <a:ln w="12700">
            <a:miter lim="400000"/>
          </a:ln>
          <a:effectLst>
            <a:outerShdw blurRad="292100" dist="139700" dir="2700000" rotWithShape="0">
              <a:srgbClr val="333333">
                <a:alpha val="64999"/>
              </a:srgbClr>
            </a:outerShdw>
          </a:effectLst>
        </p:spPr>
      </p:pic>
    </p:spTree>
  </p:cSld>
  <p:clrMapOvr>
    <a:masterClrMapping/>
  </p:clrMapOvr>
  <p:transition spd="med"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205AF99C-3A97-9B43-A1A7-D96FC308938A}"/>
              </a:ext>
            </a:extLst>
          </p:cNvPr>
          <p:cNvGrpSpPr/>
          <p:nvPr/>
        </p:nvGrpSpPr>
        <p:grpSpPr>
          <a:xfrm>
            <a:off x="0" y="557530"/>
            <a:ext cx="9144000" cy="3493802"/>
            <a:chOff x="0" y="557530"/>
            <a:chExt cx="9144000" cy="3493802"/>
          </a:xfrm>
        </p:grpSpPr>
        <p:pic>
          <p:nvPicPr>
            <p:cNvPr id="2875" name="Imagen" descr="Imagen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1092168"/>
              <a:ext cx="9144000" cy="2959164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2876" name="Integración ORCID - Redalyc"/>
            <p:cNvSpPr txBox="1"/>
            <p:nvPr/>
          </p:nvSpPr>
          <p:spPr>
            <a:xfrm>
              <a:off x="3039834" y="557530"/>
              <a:ext cx="2681249" cy="37084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rIns="45719">
              <a:spAutoFit/>
            </a:bodyPr>
            <a:lstStyle/>
            <a:p>
              <a:r>
                <a:t>Integración ORCID - Redalyc</a:t>
              </a:r>
            </a:p>
          </p:txBody>
        </p:sp>
      </p:grpSp>
    </p:spTree>
  </p:cSld>
  <p:clrMapOvr>
    <a:masterClrMapping/>
  </p:clrMapOvr>
  <p:transition spd="med"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78" name="Imagen" descr="Imagen"/>
          <p:cNvPicPr>
            <a:picLocks noChangeAspect="1"/>
          </p:cNvPicPr>
          <p:nvPr/>
        </p:nvPicPr>
        <p:blipFill>
          <a:blip r:embed="rId2"/>
          <a:srcRect l="1970"/>
          <a:stretch>
            <a:fillRect/>
          </a:stretch>
        </p:blipFill>
        <p:spPr>
          <a:xfrm>
            <a:off x="-35853" y="-13513"/>
            <a:ext cx="9215706" cy="5170526"/>
          </a:xfrm>
          <a:prstGeom prst="rect">
            <a:avLst/>
          </a:prstGeom>
          <a:ln w="12700">
            <a:miter lim="400000"/>
          </a:ln>
        </p:spPr>
      </p:pic>
      <p:pic>
        <p:nvPicPr>
          <p:cNvPr id="2879" name="image68.png" descr="image68.png"/>
          <p:cNvPicPr>
            <a:picLocks noChangeAspect="1"/>
          </p:cNvPicPr>
          <p:nvPr/>
        </p:nvPicPr>
        <p:blipFill>
          <a:blip r:embed="rId3"/>
          <a:srcRect l="53470"/>
          <a:stretch>
            <a:fillRect/>
          </a:stretch>
        </p:blipFill>
        <p:spPr>
          <a:xfrm>
            <a:off x="16163" y="2882768"/>
            <a:ext cx="4254700" cy="2290970"/>
          </a:xfrm>
          <a:prstGeom prst="rect">
            <a:avLst/>
          </a:prstGeom>
          <a:ln w="12700">
            <a:miter lim="400000"/>
          </a:ln>
        </p:spPr>
      </p:pic>
      <p:sp>
        <p:nvSpPr>
          <p:cNvPr id="2880" name="¡ Gracias !"/>
          <p:cNvSpPr txBox="1">
            <a:spLocks noGrp="1"/>
          </p:cNvSpPr>
          <p:nvPr>
            <p:ph type="body" sz="half" idx="1"/>
          </p:nvPr>
        </p:nvSpPr>
        <p:spPr>
          <a:xfrm>
            <a:off x="637208" y="1041399"/>
            <a:ext cx="8201991" cy="1894510"/>
          </a:xfrm>
          <a:prstGeom prst="rect">
            <a:avLst/>
          </a:prstGeom>
        </p:spPr>
        <p:txBody>
          <a:bodyPr/>
          <a:lstStyle>
            <a:lvl1pPr algn="ctr">
              <a:spcBef>
                <a:spcPts val="800"/>
              </a:spcBef>
              <a:defRPr sz="3600">
                <a:solidFill>
                  <a:srgbClr val="FFFFFF"/>
                </a:solidFill>
                <a:effectLst>
                  <a:outerShdw blurRad="50800" dist="76200" dir="2700000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t>¡ Gracias !</a:t>
            </a:r>
          </a:p>
        </p:txBody>
      </p:sp>
      <p:sp>
        <p:nvSpPr>
          <p:cNvPr id="2881" name="Dra. Arianna Becerril García…"/>
          <p:cNvSpPr txBox="1"/>
          <p:nvPr/>
        </p:nvSpPr>
        <p:spPr>
          <a:xfrm>
            <a:off x="275913" y="3144108"/>
            <a:ext cx="3468758" cy="1675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 lnSpcReduction="10000"/>
          </a:bodyPr>
          <a:lstStyle/>
          <a:p>
            <a:pPr algn="r">
              <a:spcBef>
                <a:spcPts val="400"/>
              </a:spcBef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Dra. Arianna Becerril García</a:t>
            </a:r>
          </a:p>
          <a:p>
            <a:pPr algn="r">
              <a:spcBef>
                <a:spcPts val="500"/>
              </a:spcBef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algn="r">
              <a:spcBef>
                <a:spcPts val="300"/>
              </a:spcBef>
              <a:defRPr sz="1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arianna.becerril@gmail.com</a:t>
            </a:r>
          </a:p>
          <a:p>
            <a:pPr algn="r">
              <a:spcBef>
                <a:spcPts val="300"/>
              </a:spcBef>
              <a:defRPr sz="1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http://www.redalyc.org/autor.oa?id=25</a:t>
            </a:r>
            <a:endParaRPr sz="2400">
              <a:solidFill>
                <a:srgbClr val="262526"/>
              </a:solidFill>
            </a:endParaRPr>
          </a:p>
          <a:p>
            <a:pPr algn="r">
              <a:spcBef>
                <a:spcPts val="300"/>
              </a:spcBef>
              <a:defRPr sz="1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http://orcid.org/0000-0003-0278-8295</a:t>
            </a:r>
          </a:p>
          <a:p>
            <a:pPr algn="r">
              <a:spcBef>
                <a:spcPts val="300"/>
              </a:spcBef>
              <a:defRPr sz="1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@ariannabec</a:t>
            </a:r>
          </a:p>
        </p:txBody>
      </p:sp>
      <p:pic>
        <p:nvPicPr>
          <p:cNvPr id="2882" name="image69.png" descr="image69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5043" y="4896861"/>
            <a:ext cx="495853" cy="175007"/>
          </a:xfrm>
          <a:prstGeom prst="rect">
            <a:avLst/>
          </a:prstGeom>
          <a:ln w="12700">
            <a:miter lim="400000"/>
          </a:ln>
        </p:spPr>
      </p:pic>
      <p:pic>
        <p:nvPicPr>
          <p:cNvPr id="2883" name="image251.tif" descr="image251.t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46239" y="4076221"/>
            <a:ext cx="241301" cy="2286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884" name="image252.tif" descr="image252.t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26638" y="4243877"/>
            <a:ext cx="266701" cy="279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885" name="image253.tif" descr="image253.t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18078" y="4550272"/>
            <a:ext cx="266701" cy="254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886" name="image254.tif" descr="image254.t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18078" y="3789158"/>
            <a:ext cx="266701" cy="254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04" name="cropped-1.jpg" descr="cropped-1.jpg"/>
          <p:cNvPicPr>
            <a:picLocks noChangeAspect="1"/>
          </p:cNvPicPr>
          <p:nvPr/>
        </p:nvPicPr>
        <p:blipFill>
          <a:blip r:embed="rId2"/>
          <a:srcRect l="66301"/>
          <a:stretch>
            <a:fillRect/>
          </a:stretch>
        </p:blipFill>
        <p:spPr>
          <a:xfrm>
            <a:off x="2649" y="2281"/>
            <a:ext cx="9138583" cy="5138920"/>
          </a:xfrm>
          <a:prstGeom prst="rect">
            <a:avLst/>
          </a:prstGeom>
          <a:ln w="12700">
            <a:miter lim="400000"/>
          </a:ln>
        </p:spPr>
      </p:pic>
      <p:sp>
        <p:nvSpPr>
          <p:cNvPr id="2605" name="Rectángulo"/>
          <p:cNvSpPr/>
          <p:nvPr/>
        </p:nvSpPr>
        <p:spPr>
          <a:xfrm>
            <a:off x="-28062" y="-22332"/>
            <a:ext cx="9200124" cy="5188164"/>
          </a:xfrm>
          <a:prstGeom prst="rect">
            <a:avLst/>
          </a:prstGeom>
          <a:solidFill>
            <a:srgbClr val="264434">
              <a:alpha val="50000"/>
            </a:srgbClr>
          </a:solidFill>
          <a:ln w="12700">
            <a:miter lim="400000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endParaRPr/>
          </a:p>
        </p:txBody>
      </p:sp>
      <p:sp>
        <p:nvSpPr>
          <p:cNvPr id="2606" name="GUÍA DE USO"/>
          <p:cNvSpPr txBox="1"/>
          <p:nvPr/>
        </p:nvSpPr>
        <p:spPr>
          <a:xfrm>
            <a:off x="0" y="200033"/>
            <a:ext cx="9144001" cy="548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lnSpc>
                <a:spcPct val="150000"/>
              </a:lnSpc>
              <a:defRPr sz="3000" b="1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</a:lstStyle>
          <a:p>
            <a:r>
              <a:t>GUÍA DE USO</a:t>
            </a:r>
          </a:p>
        </p:txBody>
      </p:sp>
      <p:sp>
        <p:nvSpPr>
          <p:cNvPr id="2607" name="Este material corresponde a los contenidos temáticos de la Unidad IV de la Unidad de Aprendizaje “Software Básico Aplicado a la Investigación”.…"/>
          <p:cNvSpPr txBox="1"/>
          <p:nvPr/>
        </p:nvSpPr>
        <p:spPr>
          <a:xfrm>
            <a:off x="513020" y="1268629"/>
            <a:ext cx="8117960" cy="251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ct val="120000"/>
              </a:lnSpc>
              <a:defRPr sz="1500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t>Este material corresponde a los contenidos temáticos de la Unidad IV de la Unidad de Aprendizaje “Software Básico Aplicado a la Investigación”. </a:t>
            </a:r>
          </a:p>
          <a:p>
            <a:pPr>
              <a:lnSpc>
                <a:spcPct val="120000"/>
              </a:lnSpc>
              <a:defRPr sz="1500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t>Los temas tratados aquí, se relacionan de forma directa con los siguientes puntos:</a:t>
            </a:r>
          </a:p>
          <a:p>
            <a:pPr lvl="1">
              <a:lnSpc>
                <a:spcPct val="120000"/>
              </a:lnSpc>
              <a:defRPr sz="1500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t>4.5 La Web 2.0 como un recurso de información colaborativo   60 </a:t>
            </a:r>
          </a:p>
          <a:p>
            <a:pPr>
              <a:lnSpc>
                <a:spcPct val="120000"/>
              </a:lnSpc>
              <a:defRPr sz="1500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t>Por lo anterior, se sugiere que el profesor aborde este material a la par que se utiliza con los alumnos el Material Didáctico de Apuntes de la misma UA. Disponible para descarga y consulta en: </a:t>
            </a:r>
            <a:r>
              <a:rPr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3"/>
              </a:rPr>
              <a:t>http://ri.uaemex.mx/handle/20.500.11799/33939</a:t>
            </a:r>
            <a:r>
              <a:t>.</a:t>
            </a:r>
          </a:p>
          <a:p>
            <a:pPr>
              <a:lnSpc>
                <a:spcPct val="120000"/>
              </a:lnSpc>
              <a:defRPr sz="1500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t>De igual manera, el material se puede entregar al alumno en cualquier momento para consulta o para reforzar lo expuesto en clase.</a:t>
            </a:r>
          </a:p>
        </p:txBody>
      </p:sp>
    </p:spTree>
  </p:cSld>
  <p:clrMapOvr>
    <a:masterClrMapping/>
  </p:clrMapOvr>
  <p:transition spd="med"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88" name="cropped-1.jpg" descr="cropped-1.jpg"/>
          <p:cNvPicPr>
            <a:picLocks noChangeAspect="1"/>
          </p:cNvPicPr>
          <p:nvPr/>
        </p:nvPicPr>
        <p:blipFill>
          <a:blip r:embed="rId2"/>
          <a:srcRect l="66301"/>
          <a:stretch>
            <a:fillRect/>
          </a:stretch>
        </p:blipFill>
        <p:spPr>
          <a:xfrm>
            <a:off x="2649" y="2281"/>
            <a:ext cx="9138583" cy="5138920"/>
          </a:xfrm>
          <a:prstGeom prst="rect">
            <a:avLst/>
          </a:prstGeom>
          <a:ln w="12700">
            <a:miter lim="400000"/>
          </a:ln>
        </p:spPr>
      </p:pic>
      <p:sp>
        <p:nvSpPr>
          <p:cNvPr id="2889" name="Rectángulo"/>
          <p:cNvSpPr/>
          <p:nvPr/>
        </p:nvSpPr>
        <p:spPr>
          <a:xfrm>
            <a:off x="-28062" y="-22332"/>
            <a:ext cx="9200124" cy="5188164"/>
          </a:xfrm>
          <a:prstGeom prst="rect">
            <a:avLst/>
          </a:prstGeom>
          <a:solidFill>
            <a:srgbClr val="264434">
              <a:alpha val="50000"/>
            </a:srgbClr>
          </a:solidFill>
          <a:ln w="12700">
            <a:miter lim="400000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endParaRPr/>
          </a:p>
        </p:txBody>
      </p:sp>
      <p:sp>
        <p:nvSpPr>
          <p:cNvPr id="2890" name="REFERENCIAS"/>
          <p:cNvSpPr txBox="1"/>
          <p:nvPr/>
        </p:nvSpPr>
        <p:spPr>
          <a:xfrm>
            <a:off x="0" y="200033"/>
            <a:ext cx="9144001" cy="548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lnSpc>
                <a:spcPct val="150000"/>
              </a:lnSpc>
              <a:defRPr sz="3000" b="1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</a:lstStyle>
          <a:p>
            <a:r>
              <a:t>REFERENCIAS</a:t>
            </a:r>
          </a:p>
        </p:txBody>
      </p:sp>
      <p:sp>
        <p:nvSpPr>
          <p:cNvPr id="2891" name="Almada de Ascencio, M., Alonso Gamboa, J. O., &amp; Reyna Espinosa, F. R. (2002). Las bibliotecas y la cooperación en el futuro digital: conclusiones y recomendaciones. Biblioteca Universitaria, 5 (2), 144-150.…"/>
          <p:cNvSpPr txBox="1"/>
          <p:nvPr/>
        </p:nvSpPr>
        <p:spPr>
          <a:xfrm>
            <a:off x="513020" y="681798"/>
            <a:ext cx="8117960" cy="4091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ct val="150000"/>
              </a:lnSpc>
              <a:defRPr sz="1500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t>Almada de Ascencio, M., Alonso Gamboa, J. O., &amp; Reyna Espinosa, F. R. (2002). Las bibliotecas y la cooperación en el futuro digital: conclusiones y recomendaciones. Biblioteca Universitaria, 5 (2), 144-150. </a:t>
            </a:r>
          </a:p>
          <a:p>
            <a:pPr>
              <a:lnSpc>
                <a:spcPct val="150000"/>
              </a:lnSpc>
              <a:defRPr sz="1500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t>Cabrera Facundo, A. M., &amp; Coutín Domínguez, A. (2005). Las bibliotecas digitales. Parte I. Consideraciones teóricas. Acimed. Revista Cubana de los Profesionales de la Información y de la Comunicación en Salud, 13 (2). </a:t>
            </a:r>
          </a:p>
          <a:p>
            <a:pPr>
              <a:lnSpc>
                <a:spcPct val="150000"/>
              </a:lnSpc>
              <a:defRPr sz="1500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t>Cleveland, G. (2001). Bibliotecas digitales: definiciones, aspectos por considerar y retos. Biblioteca Universitaria, 4 (2), 108-117.</a:t>
            </a:r>
            <a:br/>
            <a:r>
              <a:t>Gladney, H. (1994). Digital library: Gross structure and requierements: Report from a march 1994 workshop. Proceedings of Digital Libraries (págs. 101-107). </a:t>
            </a:r>
          </a:p>
          <a:p>
            <a:pPr>
              <a:lnSpc>
                <a:spcPct val="150000"/>
              </a:lnSpc>
              <a:defRPr sz="1500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t>FORCE11. (2015, mayo 18). Beyond the PDF. Recuperado el 30 de septiembre de 2019, de FORCE11 website: https://www.force11.org/meetings/beyond-pdf-1</a:t>
            </a:r>
          </a:p>
        </p:txBody>
      </p:sp>
    </p:spTree>
  </p:cSld>
  <p:clrMapOvr>
    <a:masterClrMapping/>
  </p:clrMapOvr>
  <p:transition spd="med"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93" name="cropped-1.jpg" descr="cropped-1.jpg"/>
          <p:cNvPicPr>
            <a:picLocks noChangeAspect="1"/>
          </p:cNvPicPr>
          <p:nvPr/>
        </p:nvPicPr>
        <p:blipFill>
          <a:blip r:embed="rId2"/>
          <a:srcRect l="66301"/>
          <a:stretch>
            <a:fillRect/>
          </a:stretch>
        </p:blipFill>
        <p:spPr>
          <a:xfrm>
            <a:off x="2649" y="2281"/>
            <a:ext cx="9138583" cy="5138920"/>
          </a:xfrm>
          <a:prstGeom prst="rect">
            <a:avLst/>
          </a:prstGeom>
          <a:ln w="12700">
            <a:miter lim="400000"/>
          </a:ln>
        </p:spPr>
      </p:pic>
      <p:sp>
        <p:nvSpPr>
          <p:cNvPr id="2894" name="Rectángulo"/>
          <p:cNvSpPr/>
          <p:nvPr/>
        </p:nvSpPr>
        <p:spPr>
          <a:xfrm>
            <a:off x="-28062" y="-22332"/>
            <a:ext cx="9200124" cy="5188164"/>
          </a:xfrm>
          <a:prstGeom prst="rect">
            <a:avLst/>
          </a:prstGeom>
          <a:solidFill>
            <a:srgbClr val="264434">
              <a:alpha val="50000"/>
            </a:srgbClr>
          </a:solidFill>
          <a:ln w="12700">
            <a:miter lim="400000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endParaRPr/>
          </a:p>
        </p:txBody>
      </p:sp>
      <p:sp>
        <p:nvSpPr>
          <p:cNvPr id="2895" name="REFERENCIAS"/>
          <p:cNvSpPr txBox="1"/>
          <p:nvPr/>
        </p:nvSpPr>
        <p:spPr>
          <a:xfrm>
            <a:off x="0" y="200033"/>
            <a:ext cx="9144001" cy="548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lnSpc>
                <a:spcPct val="150000"/>
              </a:lnSpc>
              <a:defRPr sz="3000" b="1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</a:lstStyle>
          <a:p>
            <a:r>
              <a:t>REFERENCIAS</a:t>
            </a:r>
          </a:p>
        </p:txBody>
      </p:sp>
      <p:sp>
        <p:nvSpPr>
          <p:cNvPr id="2896" name="Moya-Orozco, V. (2014, junio 27). ¡Hazte visible!: Visibilidad de la actividad investigadora. Presentado en Calidad y visibilidad de la producción científica para investigadores de Ciencias de la Educación, Sevilla.…"/>
          <p:cNvSpPr txBox="1"/>
          <p:nvPr/>
        </p:nvSpPr>
        <p:spPr>
          <a:xfrm>
            <a:off x="513020" y="1040384"/>
            <a:ext cx="8117960" cy="2720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ct val="150000"/>
              </a:lnSpc>
              <a:defRPr sz="1500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t>Moya-Orozco, V. (2014, junio 27). ¡Hazte visible!: Visibilidad de la actividad investigadora. Presentado en Calidad y visibilidad de la producción científica para investigadores de Ciencias de la Educación, Sevilla.</a:t>
            </a:r>
          </a:p>
          <a:p>
            <a:pPr>
              <a:lnSpc>
                <a:spcPct val="150000"/>
              </a:lnSpc>
              <a:defRPr sz="1500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t>Sánchez Pereyra, A. (2014). Visibilidad mundial y bibliométrica para las revistas científicas mexicanas a través de la colección SciELO-México. Revista Digital Universitaria, 15 (10).</a:t>
            </a:r>
            <a:br/>
            <a:r>
              <a:t>Society for Scholarly Publishing. (2016, agosto 23). Home. Recuperado el 30 de septiembre de 2019, de The Scholarly Kitchen website: https://scholarlykitchen.sspnet.org/</a:t>
            </a:r>
          </a:p>
          <a:p>
            <a:pPr>
              <a:lnSpc>
                <a:spcPct val="150000"/>
              </a:lnSpc>
              <a:defRPr sz="1500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t>Waters, D. J. (1998). What are digital libraries? CLIR. 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09" name="Imagen" descr="Image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469" y="-295419"/>
            <a:ext cx="9144001" cy="5715001"/>
          </a:xfrm>
          <a:prstGeom prst="rect">
            <a:avLst/>
          </a:prstGeom>
          <a:ln w="12700">
            <a:miter lim="400000"/>
          </a:ln>
        </p:spPr>
      </p:pic>
      <p:sp>
        <p:nvSpPr>
          <p:cNvPr id="2610" name="Rectángulo"/>
          <p:cNvSpPr/>
          <p:nvPr/>
        </p:nvSpPr>
        <p:spPr>
          <a:xfrm>
            <a:off x="-38100" y="2393950"/>
            <a:ext cx="9189263" cy="2777133"/>
          </a:xfrm>
          <a:prstGeom prst="rect">
            <a:avLst/>
          </a:prstGeom>
          <a:solidFill>
            <a:srgbClr val="2A9AF5"/>
          </a:solidFill>
          <a:ln w="25400">
            <a:solidFill>
              <a:schemeClr val="accent1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endParaRPr/>
          </a:p>
        </p:txBody>
      </p:sp>
      <p:sp>
        <p:nvSpPr>
          <p:cNvPr id="2611" name="Ciencia 2.0"/>
          <p:cNvSpPr txBox="1">
            <a:spLocks noGrp="1"/>
          </p:cNvSpPr>
          <p:nvPr>
            <p:ph type="body" sz="half" idx="1"/>
          </p:nvPr>
        </p:nvSpPr>
        <p:spPr>
          <a:xfrm>
            <a:off x="455535" y="3064300"/>
            <a:ext cx="8201992" cy="1894510"/>
          </a:xfrm>
          <a:prstGeom prst="rect">
            <a:avLst/>
          </a:prstGeom>
        </p:spPr>
        <p:txBody>
          <a:bodyPr/>
          <a:lstStyle>
            <a:lvl1pPr algn="ctr">
              <a:spcBef>
                <a:spcPts val="800"/>
              </a:spcBef>
              <a:defRPr sz="3600">
                <a:solidFill>
                  <a:srgbClr val="FFFFFF"/>
                </a:solidFill>
                <a:effectLst>
                  <a:outerShdw blurRad="50800" dist="76200" dir="2700000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t>Ciencia 2.0</a:t>
            </a:r>
          </a:p>
        </p:txBody>
      </p:sp>
      <p:sp>
        <p:nvSpPr>
          <p:cNvPr id="2612" name="Dra. Arianna Becerril García"/>
          <p:cNvSpPr txBox="1"/>
          <p:nvPr/>
        </p:nvSpPr>
        <p:spPr>
          <a:xfrm>
            <a:off x="2325518" y="3852336"/>
            <a:ext cx="4527002" cy="5981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pPr algn="ctr">
              <a:spcBef>
                <a:spcPts val="400"/>
              </a:spcBef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Dra. Arianna Becerril García</a:t>
            </a:r>
          </a:p>
        </p:txBody>
      </p:sp>
      <p:pic>
        <p:nvPicPr>
          <p:cNvPr id="2613" name="image69.png" descr="image6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3619" y="4827274"/>
            <a:ext cx="495853" cy="17500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5" name="Guión Explicativo…"/>
          <p:cNvSpPr txBox="1"/>
          <p:nvPr/>
        </p:nvSpPr>
        <p:spPr>
          <a:xfrm>
            <a:off x="841096" y="-17780"/>
            <a:ext cx="5417127" cy="4951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3000">
                <a:solidFill>
                  <a:srgbClr val="FFFFFF"/>
                </a:solidFill>
              </a:defRPr>
            </a:pPr>
            <a:r>
              <a:t>Guión Explicativo</a:t>
            </a:r>
          </a:p>
          <a:p>
            <a:pPr>
              <a:defRPr sz="2700">
                <a:solidFill>
                  <a:srgbClr val="FFFFFF"/>
                </a:solidFill>
              </a:defRPr>
            </a:pPr>
            <a:endParaRPr/>
          </a:p>
          <a:p>
            <a:pPr marL="254000" indent="-254000" defTabSz="342900">
              <a:lnSpc>
                <a:spcPct val="80000"/>
              </a:lnSpc>
              <a:spcBef>
                <a:spcPts val="400"/>
              </a:spcBef>
              <a:buSzPct val="100000"/>
              <a:buFont typeface="Arial"/>
              <a:buChar char="•"/>
              <a:defRPr sz="2000">
                <a:solidFill>
                  <a:srgbClr val="FFFFFF"/>
                </a:solidFill>
              </a:defRPr>
            </a:pPr>
            <a:r>
              <a:t>Web 2.0	</a:t>
            </a:r>
          </a:p>
          <a:p>
            <a:pPr marL="254000" indent="-254000" defTabSz="342900">
              <a:lnSpc>
                <a:spcPct val="80000"/>
              </a:lnSpc>
              <a:spcBef>
                <a:spcPts val="400"/>
              </a:spcBef>
              <a:buSzPct val="100000"/>
              <a:buFont typeface="Arial"/>
              <a:buChar char="•"/>
              <a:defRPr sz="2000">
                <a:solidFill>
                  <a:srgbClr val="FFFFFF"/>
                </a:solidFill>
              </a:defRPr>
            </a:pPr>
            <a:r>
              <a:t>Ciencia 2.0	</a:t>
            </a:r>
          </a:p>
          <a:p>
            <a:pPr marL="254000" indent="-254000" defTabSz="342900">
              <a:lnSpc>
                <a:spcPct val="80000"/>
              </a:lnSpc>
              <a:spcBef>
                <a:spcPts val="400"/>
              </a:spcBef>
              <a:buSzPct val="100000"/>
              <a:buFont typeface="Arial"/>
              <a:buChar char="•"/>
              <a:defRPr sz="2000">
                <a:solidFill>
                  <a:srgbClr val="FFFFFF"/>
                </a:solidFill>
              </a:defRPr>
            </a:pPr>
            <a:r>
              <a:rPr u="sng">
                <a:uFill>
                  <a:solidFill>
                    <a:srgbClr val="0000FF"/>
                  </a:solidFill>
                </a:uFill>
                <a:hlinkClick r:id="rId2"/>
              </a:rPr>
              <a:t>Academia.edu</a:t>
            </a:r>
          </a:p>
          <a:p>
            <a:pPr marL="254000" indent="-254000" defTabSz="342900">
              <a:lnSpc>
                <a:spcPct val="80000"/>
              </a:lnSpc>
              <a:spcBef>
                <a:spcPts val="400"/>
              </a:spcBef>
              <a:buSzPct val="100000"/>
              <a:buFont typeface="Arial"/>
              <a:buChar char="•"/>
              <a:defRPr sz="2000">
                <a:solidFill>
                  <a:srgbClr val="FFFFFF"/>
                </a:solidFill>
              </a:defRPr>
            </a:pPr>
            <a:r>
              <a:t>ResearchGate	</a:t>
            </a:r>
          </a:p>
          <a:p>
            <a:pPr marL="254000" indent="-254000" defTabSz="342900">
              <a:lnSpc>
                <a:spcPct val="80000"/>
              </a:lnSpc>
              <a:spcBef>
                <a:spcPts val="400"/>
              </a:spcBef>
              <a:buSzPct val="100000"/>
              <a:buFont typeface="Arial"/>
              <a:buChar char="•"/>
              <a:defRPr sz="2000">
                <a:solidFill>
                  <a:srgbClr val="FFFFFF"/>
                </a:solidFill>
              </a:defRPr>
            </a:pPr>
            <a:r>
              <a:t>Mendeley	</a:t>
            </a:r>
          </a:p>
          <a:p>
            <a:pPr marL="254000" indent="-254000" defTabSz="342900">
              <a:lnSpc>
                <a:spcPct val="80000"/>
              </a:lnSpc>
              <a:spcBef>
                <a:spcPts val="400"/>
              </a:spcBef>
              <a:buSzPct val="100000"/>
              <a:buFont typeface="Arial"/>
              <a:buChar char="•"/>
              <a:defRPr sz="2000">
                <a:solidFill>
                  <a:srgbClr val="FFFFFF"/>
                </a:solidFill>
              </a:defRPr>
            </a:pPr>
            <a:r>
              <a:t>Redes sociales generales en la tarea del investigador: LinkedIn, Facebook, Twitter	</a:t>
            </a:r>
          </a:p>
          <a:p>
            <a:pPr marL="254000" indent="-254000" defTabSz="342900">
              <a:lnSpc>
                <a:spcPct val="80000"/>
              </a:lnSpc>
              <a:spcBef>
                <a:spcPts val="400"/>
              </a:spcBef>
              <a:buSzPct val="100000"/>
              <a:buFont typeface="Arial"/>
              <a:buChar char="•"/>
              <a:defRPr sz="2000">
                <a:solidFill>
                  <a:srgbClr val="FFFFFF"/>
                </a:solidFill>
              </a:defRPr>
            </a:pPr>
            <a:r>
              <a:t>La revolución del like	</a:t>
            </a:r>
          </a:p>
          <a:p>
            <a:pPr marL="254000" indent="-254000" defTabSz="342900">
              <a:lnSpc>
                <a:spcPct val="80000"/>
              </a:lnSpc>
              <a:spcBef>
                <a:spcPts val="400"/>
              </a:spcBef>
              <a:buSzPct val="100000"/>
              <a:buFont typeface="Arial"/>
              <a:buChar char="•"/>
              <a:defRPr sz="2000">
                <a:solidFill>
                  <a:srgbClr val="FFFFFF"/>
                </a:solidFill>
              </a:defRPr>
            </a:pPr>
            <a:r>
              <a:t>Twitter	</a:t>
            </a:r>
          </a:p>
          <a:p>
            <a:pPr marL="254000" indent="-254000" defTabSz="342900">
              <a:lnSpc>
                <a:spcPct val="80000"/>
              </a:lnSpc>
              <a:spcBef>
                <a:spcPts val="400"/>
              </a:spcBef>
              <a:buSzPct val="100000"/>
              <a:buFont typeface="Arial"/>
              <a:buChar char="•"/>
              <a:defRPr sz="2000">
                <a:solidFill>
                  <a:srgbClr val="FFFFFF"/>
                </a:solidFill>
              </a:defRPr>
            </a:pPr>
            <a:r>
              <a:t>Blogs	</a:t>
            </a:r>
          </a:p>
          <a:p>
            <a:pPr marL="254000" indent="-254000" defTabSz="342900">
              <a:lnSpc>
                <a:spcPct val="80000"/>
              </a:lnSpc>
              <a:spcBef>
                <a:spcPts val="400"/>
              </a:spcBef>
              <a:buSzPct val="100000"/>
              <a:buFont typeface="Arial"/>
              <a:buChar char="•"/>
              <a:defRPr sz="2000">
                <a:solidFill>
                  <a:srgbClr val="FFFFFF"/>
                </a:solidFill>
              </a:defRPr>
            </a:pPr>
            <a:r>
              <a:t>Wikis	</a:t>
            </a:r>
          </a:p>
          <a:p>
            <a:pPr marL="254000" indent="-254000" defTabSz="342900">
              <a:lnSpc>
                <a:spcPct val="80000"/>
              </a:lnSpc>
              <a:spcBef>
                <a:spcPts val="400"/>
              </a:spcBef>
              <a:buSzPct val="100000"/>
              <a:buFont typeface="Arial"/>
              <a:buChar char="•"/>
              <a:defRPr sz="2000">
                <a:solidFill>
                  <a:srgbClr val="FFFFFF"/>
                </a:solidFill>
              </a:defRPr>
            </a:pPr>
            <a:r>
              <a:t>Identidad digital</a:t>
            </a:r>
          </a:p>
          <a:p>
            <a:pPr marL="254000" indent="-254000" defTabSz="342900">
              <a:lnSpc>
                <a:spcPct val="80000"/>
              </a:lnSpc>
              <a:spcBef>
                <a:spcPts val="400"/>
              </a:spcBef>
              <a:buSzPct val="100000"/>
              <a:buFont typeface="Arial"/>
              <a:buChar char="•"/>
              <a:defRPr sz="2000">
                <a:solidFill>
                  <a:srgbClr val="FFFFFF"/>
                </a:solidFill>
              </a:defRPr>
            </a:pPr>
            <a:r>
              <a:t>AutoresRedalyc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7" name="¡"/>
          <p:cNvSpPr txBox="1"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>
            <a:lvl1pPr defTabSz="342900">
              <a:spcBef>
                <a:spcPts val="300"/>
              </a:spcBef>
              <a:defRPr sz="1400" b="0"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¡</a:t>
            </a:r>
          </a:p>
        </p:txBody>
      </p:sp>
      <p:sp>
        <p:nvSpPr>
          <p:cNvPr id="2618" name="Web 2.0 + Ciencia = Ciencia 2.0"/>
          <p:cNvSpPr txBox="1">
            <a:spLocks noGrp="1"/>
          </p:cNvSpPr>
          <p:nvPr>
            <p:ph type="title" idx="4294967295"/>
          </p:nvPr>
        </p:nvSpPr>
        <p:spPr>
          <a:xfrm>
            <a:off x="1640444" y="2149872"/>
            <a:ext cx="6651807" cy="1021557"/>
          </a:xfrm>
          <a:prstGeom prst="rect">
            <a:avLst/>
          </a:prstGeom>
        </p:spPr>
        <p:txBody>
          <a:bodyPr lIns="34289" tIns="34289" rIns="34289" bIns="34289" anchor="t">
            <a:normAutofit fontScale="90000"/>
          </a:bodyPr>
          <a:lstStyle/>
          <a:p>
            <a:pPr defTabSz="182880">
              <a:lnSpc>
                <a:spcPct val="85000"/>
              </a:lnSpc>
              <a:defRPr sz="3240" spc="-20">
                <a:solidFill>
                  <a:srgbClr val="FFFFFF"/>
                </a:solidFill>
              </a:defRPr>
            </a:pPr>
            <a:r>
              <a:t>Web 2.0 + Ciencia = Ciencia 2.0</a:t>
            </a:r>
            <a:br/>
            <a:br/>
            <a:endParaRPr/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1668</Words>
  <Application>Microsoft Macintosh PowerPoint</Application>
  <PresentationFormat>Presentación en pantalla (16:9)</PresentationFormat>
  <Paragraphs>271</Paragraphs>
  <Slides>61</Slides>
  <Notes>6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61</vt:i4>
      </vt:variant>
    </vt:vector>
  </HeadingPairs>
  <TitlesOfParts>
    <vt:vector size="69" baseType="lpstr">
      <vt:lpstr>Arabic Typesetting</vt:lpstr>
      <vt:lpstr>Arial</vt:lpstr>
      <vt:lpstr>Book Antiqua</vt:lpstr>
      <vt:lpstr>Calibri</vt:lpstr>
      <vt:lpstr>DIN Alternate</vt:lpstr>
      <vt:lpstr>Gill Sans Light</vt:lpstr>
      <vt:lpstr>Wingdings 2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Web 2.0 + Ciencia = Ciencia 2.0  </vt:lpstr>
      <vt:lpstr>Presentación de PowerPoint</vt:lpstr>
      <vt:lpstr>La ciencia 2.0 promueve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Si no sabes a dónde ir…  entonces no importa qué camino tomes     Lewis Caroll Alicia en el país de las maravillas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cp:lastModifiedBy>Usuario</cp:lastModifiedBy>
  <cp:revision>4</cp:revision>
  <dcterms:modified xsi:type="dcterms:W3CDTF">2019-10-01T04:29:39Z</dcterms:modified>
</cp:coreProperties>
</file>