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67" r:id="rId3"/>
    <p:sldId id="296" r:id="rId4"/>
    <p:sldId id="268" r:id="rId5"/>
    <p:sldId id="295" r:id="rId6"/>
    <p:sldId id="297" r:id="rId7"/>
    <p:sldId id="298" r:id="rId8"/>
    <p:sldId id="290" r:id="rId9"/>
    <p:sldId id="299" r:id="rId10"/>
    <p:sldId id="257" r:id="rId11"/>
    <p:sldId id="300" r:id="rId12"/>
    <p:sldId id="301" r:id="rId13"/>
    <p:sldId id="302" r:id="rId14"/>
    <p:sldId id="303" r:id="rId15"/>
    <p:sldId id="304" r:id="rId16"/>
    <p:sldId id="305" r:id="rId17"/>
    <p:sldId id="307" r:id="rId18"/>
    <p:sldId id="308" r:id="rId19"/>
    <p:sldId id="309" r:id="rId20"/>
    <p:sldId id="276" r:id="rId21"/>
    <p:sldId id="310" r:id="rId22"/>
    <p:sldId id="279" r:id="rId23"/>
    <p:sldId id="280" r:id="rId24"/>
    <p:sldId id="292" r:id="rId25"/>
    <p:sldId id="311" r:id="rId26"/>
    <p:sldId id="312" r:id="rId27"/>
    <p:sldId id="313" r:id="rId28"/>
    <p:sldId id="314" r:id="rId29"/>
    <p:sldId id="315" r:id="rId30"/>
    <p:sldId id="316" r:id="rId31"/>
    <p:sldId id="317" r:id="rId32"/>
    <p:sldId id="318" r:id="rId33"/>
    <p:sldId id="322" r:id="rId34"/>
    <p:sldId id="320" r:id="rId35"/>
    <p:sldId id="285" r:id="rId36"/>
    <p:sldId id="319" r:id="rId37"/>
    <p:sldId id="286" r:id="rId38"/>
    <p:sldId id="321" r:id="rId39"/>
    <p:sldId id="275" r:id="rId40"/>
    <p:sldId id="294" r:id="rId4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52CA4E-4D99-4435-A0CE-A4118490DB7B}" v="10" dt="2019-09-23T18:55:41.9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2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Carlos Ayala Perdomo" userId="37024b4ee0f41c27" providerId="LiveId" clId="{67B366B8-A314-4DB4-99E0-9DF892453545}"/>
    <pc:docChg chg="undo custSel addSld delSld modSld sldOrd">
      <pc:chgData name="Juan Carlos Ayala Perdomo" userId="37024b4ee0f41c27" providerId="LiveId" clId="{67B366B8-A314-4DB4-99E0-9DF892453545}" dt="2019-09-18T21:52:22.872" v="10786" actId="1076"/>
      <pc:docMkLst>
        <pc:docMk/>
      </pc:docMkLst>
      <pc:sldChg chg="modSp">
        <pc:chgData name="Juan Carlos Ayala Perdomo" userId="37024b4ee0f41c27" providerId="LiveId" clId="{67B366B8-A314-4DB4-99E0-9DF892453545}" dt="2019-09-18T21:28:01.520" v="10568" actId="1076"/>
        <pc:sldMkLst>
          <pc:docMk/>
          <pc:sldMk cId="736884761" sldId="256"/>
        </pc:sldMkLst>
        <pc:spChg chg="mod">
          <ac:chgData name="Juan Carlos Ayala Perdomo" userId="37024b4ee0f41c27" providerId="LiveId" clId="{67B366B8-A314-4DB4-99E0-9DF892453545}" dt="2019-09-18T18:42:49.011" v="113" actId="1076"/>
          <ac:spMkLst>
            <pc:docMk/>
            <pc:sldMk cId="736884761" sldId="256"/>
            <ac:spMk id="4" creationId="{00000000-0000-0000-0000-000000000000}"/>
          </ac:spMkLst>
        </pc:spChg>
        <pc:spChg chg="mod">
          <ac:chgData name="Juan Carlos Ayala Perdomo" userId="37024b4ee0f41c27" providerId="LiveId" clId="{67B366B8-A314-4DB4-99E0-9DF892453545}" dt="2019-09-18T21:28:01.520" v="10568" actId="1076"/>
          <ac:spMkLst>
            <pc:docMk/>
            <pc:sldMk cId="736884761" sldId="256"/>
            <ac:spMk id="8" creationId="{00000000-0000-0000-0000-000000000000}"/>
          </ac:spMkLst>
        </pc:spChg>
      </pc:sldChg>
      <pc:sldChg chg="addSp delSp modSp">
        <pc:chgData name="Juan Carlos Ayala Perdomo" userId="37024b4ee0f41c27" providerId="LiveId" clId="{67B366B8-A314-4DB4-99E0-9DF892453545}" dt="2019-09-18T21:51:16.119" v="10779" actId="14100"/>
        <pc:sldMkLst>
          <pc:docMk/>
          <pc:sldMk cId="4052168900" sldId="257"/>
        </pc:sldMkLst>
        <pc:spChg chg="mod">
          <ac:chgData name="Juan Carlos Ayala Perdomo" userId="37024b4ee0f41c27" providerId="LiveId" clId="{67B366B8-A314-4DB4-99E0-9DF892453545}" dt="2019-09-18T19:23:08.554" v="2952"/>
          <ac:spMkLst>
            <pc:docMk/>
            <pc:sldMk cId="4052168900" sldId="257"/>
            <ac:spMk id="2" creationId="{00000000-0000-0000-0000-000000000000}"/>
          </ac:spMkLst>
        </pc:spChg>
        <pc:spChg chg="mod">
          <ac:chgData name="Juan Carlos Ayala Perdomo" userId="37024b4ee0f41c27" providerId="LiveId" clId="{67B366B8-A314-4DB4-99E0-9DF892453545}" dt="2019-09-18T21:51:04.706" v="10775" actId="27636"/>
          <ac:spMkLst>
            <pc:docMk/>
            <pc:sldMk cId="4052168900" sldId="257"/>
            <ac:spMk id="3" creationId="{00000000-0000-0000-0000-000000000000}"/>
          </ac:spMkLst>
        </pc:spChg>
        <pc:spChg chg="add del mod">
          <ac:chgData name="Juan Carlos Ayala Perdomo" userId="37024b4ee0f41c27" providerId="LiveId" clId="{67B366B8-A314-4DB4-99E0-9DF892453545}" dt="2019-09-18T21:50:27.187" v="10772"/>
          <ac:spMkLst>
            <pc:docMk/>
            <pc:sldMk cId="4052168900" sldId="257"/>
            <ac:spMk id="5" creationId="{D38C651E-6834-4B90-B5E8-032736CA0DDB}"/>
          </ac:spMkLst>
        </pc:spChg>
        <pc:spChg chg="add del mod">
          <ac:chgData name="Juan Carlos Ayala Perdomo" userId="37024b4ee0f41c27" providerId="LiveId" clId="{67B366B8-A314-4DB4-99E0-9DF892453545}" dt="2019-09-18T21:51:09.766" v="10776"/>
          <ac:spMkLst>
            <pc:docMk/>
            <pc:sldMk cId="4052168900" sldId="257"/>
            <ac:spMk id="10" creationId="{E688D964-D208-4BBA-9A46-F65B4CFAA66D}"/>
          </ac:spMkLst>
        </pc:spChg>
        <pc:picChg chg="del">
          <ac:chgData name="Juan Carlos Ayala Perdomo" userId="37024b4ee0f41c27" providerId="LiveId" clId="{67B366B8-A314-4DB4-99E0-9DF892453545}" dt="2019-09-18T19:22:48.869" v="2949" actId="478"/>
          <ac:picMkLst>
            <pc:docMk/>
            <pc:sldMk cId="4052168900" sldId="257"/>
            <ac:picMk id="7" creationId="{00000000-0000-0000-0000-000000000000}"/>
          </ac:picMkLst>
        </pc:picChg>
        <pc:picChg chg="del">
          <ac:chgData name="Juan Carlos Ayala Perdomo" userId="37024b4ee0f41c27" providerId="LiveId" clId="{67B366B8-A314-4DB4-99E0-9DF892453545}" dt="2019-09-18T19:49:34.766" v="3889" actId="478"/>
          <ac:picMkLst>
            <pc:docMk/>
            <pc:sldMk cId="4052168900" sldId="257"/>
            <ac:picMk id="8" creationId="{00000000-0000-0000-0000-000000000000}"/>
          </ac:picMkLst>
        </pc:picChg>
        <pc:picChg chg="add del mod">
          <ac:chgData name="Juan Carlos Ayala Perdomo" userId="37024b4ee0f41c27" providerId="LiveId" clId="{67B366B8-A314-4DB4-99E0-9DF892453545}" dt="2019-09-18T21:50:26.483" v="10770"/>
          <ac:picMkLst>
            <pc:docMk/>
            <pc:sldMk cId="4052168900" sldId="257"/>
            <ac:picMk id="9" creationId="{CEEB2F57-B1EE-4C25-977B-4925542B0CF6}"/>
          </ac:picMkLst>
        </pc:picChg>
        <pc:picChg chg="add mod">
          <ac:chgData name="Juan Carlos Ayala Perdomo" userId="37024b4ee0f41c27" providerId="LiveId" clId="{67B366B8-A314-4DB4-99E0-9DF892453545}" dt="2019-09-18T21:51:16.119" v="10779" actId="14100"/>
          <ac:picMkLst>
            <pc:docMk/>
            <pc:sldMk cId="4052168900" sldId="257"/>
            <ac:picMk id="12" creationId="{D3BEFB8C-8A59-48AF-833E-B56D20E5356B}"/>
          </ac:picMkLst>
        </pc:picChg>
      </pc:sldChg>
      <pc:sldChg chg="del">
        <pc:chgData name="Juan Carlos Ayala Perdomo" userId="37024b4ee0f41c27" providerId="LiveId" clId="{67B366B8-A314-4DB4-99E0-9DF892453545}" dt="2019-09-18T20:02:07.419" v="5147" actId="2696"/>
        <pc:sldMkLst>
          <pc:docMk/>
          <pc:sldMk cId="4168572163" sldId="258"/>
        </pc:sldMkLst>
      </pc:sldChg>
      <pc:sldChg chg="del">
        <pc:chgData name="Juan Carlos Ayala Perdomo" userId="37024b4ee0f41c27" providerId="LiveId" clId="{67B366B8-A314-4DB4-99E0-9DF892453545}" dt="2019-09-18T20:02:07.574" v="5151" actId="2696"/>
        <pc:sldMkLst>
          <pc:docMk/>
          <pc:sldMk cId="2303329196" sldId="259"/>
        </pc:sldMkLst>
      </pc:sldChg>
      <pc:sldChg chg="del">
        <pc:chgData name="Juan Carlos Ayala Perdomo" userId="37024b4ee0f41c27" providerId="LiveId" clId="{67B366B8-A314-4DB4-99E0-9DF892453545}" dt="2019-09-18T20:02:07.628" v="5153" actId="2696"/>
        <pc:sldMkLst>
          <pc:docMk/>
          <pc:sldMk cId="671581343" sldId="260"/>
        </pc:sldMkLst>
      </pc:sldChg>
      <pc:sldChg chg="del">
        <pc:chgData name="Juan Carlos Ayala Perdomo" userId="37024b4ee0f41c27" providerId="LiveId" clId="{67B366B8-A314-4DB4-99E0-9DF892453545}" dt="2019-09-18T20:02:07.706" v="5155" actId="2696"/>
        <pc:sldMkLst>
          <pc:docMk/>
          <pc:sldMk cId="3104384944" sldId="261"/>
        </pc:sldMkLst>
      </pc:sldChg>
      <pc:sldChg chg="del">
        <pc:chgData name="Juan Carlos Ayala Perdomo" userId="37024b4ee0f41c27" providerId="LiveId" clId="{67B366B8-A314-4DB4-99E0-9DF892453545}" dt="2019-09-18T20:02:07.747" v="5156" actId="2696"/>
        <pc:sldMkLst>
          <pc:docMk/>
          <pc:sldMk cId="3601238802" sldId="262"/>
        </pc:sldMkLst>
      </pc:sldChg>
      <pc:sldChg chg="modSp del">
        <pc:chgData name="Juan Carlos Ayala Perdomo" userId="37024b4ee0f41c27" providerId="LiveId" clId="{67B366B8-A314-4DB4-99E0-9DF892453545}" dt="2019-09-18T20:39:48.364" v="7045" actId="2696"/>
        <pc:sldMkLst>
          <pc:docMk/>
          <pc:sldMk cId="3329345888" sldId="263"/>
        </pc:sldMkLst>
        <pc:spChg chg="mod">
          <ac:chgData name="Juan Carlos Ayala Perdomo" userId="37024b4ee0f41c27" providerId="LiveId" clId="{67B366B8-A314-4DB4-99E0-9DF892453545}" dt="2019-09-18T18:41:11.343" v="4" actId="27636"/>
          <ac:spMkLst>
            <pc:docMk/>
            <pc:sldMk cId="3329345888" sldId="263"/>
            <ac:spMk id="2" creationId="{00000000-0000-0000-0000-000000000000}"/>
          </ac:spMkLst>
        </pc:spChg>
      </pc:sldChg>
      <pc:sldChg chg="del">
        <pc:chgData name="Juan Carlos Ayala Perdomo" userId="37024b4ee0f41c27" providerId="LiveId" clId="{67B366B8-A314-4DB4-99E0-9DF892453545}" dt="2019-09-18T20:39:48.440" v="7047" actId="2696"/>
        <pc:sldMkLst>
          <pc:docMk/>
          <pc:sldMk cId="596644923" sldId="264"/>
        </pc:sldMkLst>
      </pc:sldChg>
      <pc:sldChg chg="modSp del">
        <pc:chgData name="Juan Carlos Ayala Perdomo" userId="37024b4ee0f41c27" providerId="LiveId" clId="{67B366B8-A314-4DB4-99E0-9DF892453545}" dt="2019-09-18T20:39:48.706" v="7052" actId="2696"/>
        <pc:sldMkLst>
          <pc:docMk/>
          <pc:sldMk cId="3350810961" sldId="265"/>
        </pc:sldMkLst>
        <pc:spChg chg="mod">
          <ac:chgData name="Juan Carlos Ayala Perdomo" userId="37024b4ee0f41c27" providerId="LiveId" clId="{67B366B8-A314-4DB4-99E0-9DF892453545}" dt="2019-09-18T18:41:11.388" v="6" actId="27636"/>
          <ac:spMkLst>
            <pc:docMk/>
            <pc:sldMk cId="3350810961" sldId="265"/>
            <ac:spMk id="2" creationId="{00000000-0000-0000-0000-000000000000}"/>
          </ac:spMkLst>
        </pc:spChg>
      </pc:sldChg>
      <pc:sldChg chg="del">
        <pc:chgData name="Juan Carlos Ayala Perdomo" userId="37024b4ee0f41c27" providerId="LiveId" clId="{67B366B8-A314-4DB4-99E0-9DF892453545}" dt="2019-09-18T21:38:13.453" v="10719" actId="2696"/>
        <pc:sldMkLst>
          <pc:docMk/>
          <pc:sldMk cId="2193250089" sldId="266"/>
        </pc:sldMkLst>
      </pc:sldChg>
      <pc:sldChg chg="modSp">
        <pc:chgData name="Juan Carlos Ayala Perdomo" userId="37024b4ee0f41c27" providerId="LiveId" clId="{67B366B8-A314-4DB4-99E0-9DF892453545}" dt="2019-09-18T18:42:59.131" v="114" actId="1076"/>
        <pc:sldMkLst>
          <pc:docMk/>
          <pc:sldMk cId="4059242575" sldId="267"/>
        </pc:sldMkLst>
        <pc:spChg chg="mod">
          <ac:chgData name="Juan Carlos Ayala Perdomo" userId="37024b4ee0f41c27" providerId="LiveId" clId="{67B366B8-A314-4DB4-99E0-9DF892453545}" dt="2019-09-18T18:42:59.131" v="114" actId="1076"/>
          <ac:spMkLst>
            <pc:docMk/>
            <pc:sldMk cId="4059242575" sldId="267"/>
            <ac:spMk id="2" creationId="{00000000-0000-0000-0000-000000000000}"/>
          </ac:spMkLst>
        </pc:spChg>
      </pc:sldChg>
      <pc:sldChg chg="addSp delSp modSp">
        <pc:chgData name="Juan Carlos Ayala Perdomo" userId="37024b4ee0f41c27" providerId="LiveId" clId="{67B366B8-A314-4DB4-99E0-9DF892453545}" dt="2019-09-18T21:40:20.085" v="10737"/>
        <pc:sldMkLst>
          <pc:docMk/>
          <pc:sldMk cId="1501302124" sldId="268"/>
        </pc:sldMkLst>
        <pc:spChg chg="mod">
          <ac:chgData name="Juan Carlos Ayala Perdomo" userId="37024b4ee0f41c27" providerId="LiveId" clId="{67B366B8-A314-4DB4-99E0-9DF892453545}" dt="2019-09-18T18:45:48.900" v="124" actId="1076"/>
          <ac:spMkLst>
            <pc:docMk/>
            <pc:sldMk cId="1501302124" sldId="268"/>
            <ac:spMk id="2" creationId="{00000000-0000-0000-0000-000000000000}"/>
          </ac:spMkLst>
        </pc:spChg>
        <pc:spChg chg="mod">
          <ac:chgData name="Juan Carlos Ayala Perdomo" userId="37024b4ee0f41c27" providerId="LiveId" clId="{67B366B8-A314-4DB4-99E0-9DF892453545}" dt="2019-09-18T21:40:20.085" v="10737"/>
          <ac:spMkLst>
            <pc:docMk/>
            <pc:sldMk cId="1501302124" sldId="268"/>
            <ac:spMk id="3" creationId="{00000000-0000-0000-0000-000000000000}"/>
          </ac:spMkLst>
        </pc:spChg>
        <pc:spChg chg="add del mod">
          <ac:chgData name="Juan Carlos Ayala Perdomo" userId="37024b4ee0f41c27" providerId="LiveId" clId="{67B366B8-A314-4DB4-99E0-9DF892453545}" dt="2019-09-18T21:40:20.085" v="10737"/>
          <ac:spMkLst>
            <pc:docMk/>
            <pc:sldMk cId="1501302124" sldId="268"/>
            <ac:spMk id="4" creationId="{78EBD161-EB99-477B-B089-3D06400ED694}"/>
          </ac:spMkLst>
        </pc:spChg>
        <pc:picChg chg="add del mod">
          <ac:chgData name="Juan Carlos Ayala Perdomo" userId="37024b4ee0f41c27" providerId="LiveId" clId="{67B366B8-A314-4DB4-99E0-9DF892453545}" dt="2019-09-18T21:40:19.352" v="10735"/>
          <ac:picMkLst>
            <pc:docMk/>
            <pc:sldMk cId="1501302124" sldId="268"/>
            <ac:picMk id="6" creationId="{851EDB98-DB0D-4DA9-A2E0-37DEBA76BAFA}"/>
          </ac:picMkLst>
        </pc:picChg>
      </pc:sldChg>
      <pc:sldChg chg="del">
        <pc:chgData name="Juan Carlos Ayala Perdomo" userId="37024b4ee0f41c27" providerId="LiveId" clId="{67B366B8-A314-4DB4-99E0-9DF892453545}" dt="2019-09-18T20:02:07.318" v="5146" actId="2696"/>
        <pc:sldMkLst>
          <pc:docMk/>
          <pc:sldMk cId="1477977717" sldId="269"/>
        </pc:sldMkLst>
      </pc:sldChg>
      <pc:sldChg chg="del">
        <pc:chgData name="Juan Carlos Ayala Perdomo" userId="37024b4ee0f41c27" providerId="LiveId" clId="{67B366B8-A314-4DB4-99E0-9DF892453545}" dt="2019-09-18T20:02:07.480" v="5148" actId="2696"/>
        <pc:sldMkLst>
          <pc:docMk/>
          <pc:sldMk cId="4271023620" sldId="270"/>
        </pc:sldMkLst>
      </pc:sldChg>
      <pc:sldChg chg="modSp del">
        <pc:chgData name="Juan Carlos Ayala Perdomo" userId="37024b4ee0f41c27" providerId="LiveId" clId="{67B366B8-A314-4DB4-99E0-9DF892453545}" dt="2019-09-18T20:02:07.512" v="5149" actId="2696"/>
        <pc:sldMkLst>
          <pc:docMk/>
          <pc:sldMk cId="3089841935" sldId="271"/>
        </pc:sldMkLst>
        <pc:spChg chg="mod">
          <ac:chgData name="Juan Carlos Ayala Perdomo" userId="37024b4ee0f41c27" providerId="LiveId" clId="{67B366B8-A314-4DB4-99E0-9DF892453545}" dt="2019-09-18T18:41:11.076" v="0" actId="27636"/>
          <ac:spMkLst>
            <pc:docMk/>
            <pc:sldMk cId="3089841935" sldId="271"/>
            <ac:spMk id="2" creationId="{00000000-0000-0000-0000-000000000000}"/>
          </ac:spMkLst>
        </pc:spChg>
      </pc:sldChg>
      <pc:sldChg chg="modSp del">
        <pc:chgData name="Juan Carlos Ayala Perdomo" userId="37024b4ee0f41c27" providerId="LiveId" clId="{67B366B8-A314-4DB4-99E0-9DF892453545}" dt="2019-09-18T20:02:07.548" v="5150" actId="2696"/>
        <pc:sldMkLst>
          <pc:docMk/>
          <pc:sldMk cId="494353248" sldId="272"/>
        </pc:sldMkLst>
        <pc:spChg chg="mod">
          <ac:chgData name="Juan Carlos Ayala Perdomo" userId="37024b4ee0f41c27" providerId="LiveId" clId="{67B366B8-A314-4DB4-99E0-9DF892453545}" dt="2019-09-18T18:41:11.234" v="1" actId="27636"/>
          <ac:spMkLst>
            <pc:docMk/>
            <pc:sldMk cId="494353248" sldId="272"/>
            <ac:spMk id="6" creationId="{00000000-0000-0000-0000-000000000000}"/>
          </ac:spMkLst>
        </pc:spChg>
        <pc:spChg chg="mod">
          <ac:chgData name="Juan Carlos Ayala Perdomo" userId="37024b4ee0f41c27" providerId="LiveId" clId="{67B366B8-A314-4DB4-99E0-9DF892453545}" dt="2019-09-18T18:41:11.249" v="2" actId="27636"/>
          <ac:spMkLst>
            <pc:docMk/>
            <pc:sldMk cId="494353248" sldId="272"/>
            <ac:spMk id="8" creationId="{00000000-0000-0000-0000-000000000000}"/>
          </ac:spMkLst>
        </pc:spChg>
      </pc:sldChg>
      <pc:sldChg chg="del">
        <pc:chgData name="Juan Carlos Ayala Perdomo" userId="37024b4ee0f41c27" providerId="LiveId" clId="{67B366B8-A314-4DB4-99E0-9DF892453545}" dt="2019-09-18T20:02:07.613" v="5152" actId="2696"/>
        <pc:sldMkLst>
          <pc:docMk/>
          <pc:sldMk cId="3533012588" sldId="273"/>
        </pc:sldMkLst>
      </pc:sldChg>
      <pc:sldChg chg="del">
        <pc:chgData name="Juan Carlos Ayala Perdomo" userId="37024b4ee0f41c27" providerId="LiveId" clId="{67B366B8-A314-4DB4-99E0-9DF892453545}" dt="2019-09-18T20:02:07.668" v="5154" actId="2696"/>
        <pc:sldMkLst>
          <pc:docMk/>
          <pc:sldMk cId="178200038" sldId="274"/>
        </pc:sldMkLst>
      </pc:sldChg>
      <pc:sldChg chg="modSp">
        <pc:chgData name="Juan Carlos Ayala Perdomo" userId="37024b4ee0f41c27" providerId="LiveId" clId="{67B366B8-A314-4DB4-99E0-9DF892453545}" dt="2019-09-18T21:25:27.077" v="10565" actId="20577"/>
        <pc:sldMkLst>
          <pc:docMk/>
          <pc:sldMk cId="3694787571" sldId="275"/>
        </pc:sldMkLst>
        <pc:spChg chg="mod">
          <ac:chgData name="Juan Carlos Ayala Perdomo" userId="37024b4ee0f41c27" providerId="LiveId" clId="{67B366B8-A314-4DB4-99E0-9DF892453545}" dt="2019-09-18T21:25:27.077" v="10565" actId="20577"/>
          <ac:spMkLst>
            <pc:docMk/>
            <pc:sldMk cId="3694787571" sldId="275"/>
            <ac:spMk id="3" creationId="{00000000-0000-0000-0000-000000000000}"/>
          </ac:spMkLst>
        </pc:spChg>
      </pc:sldChg>
      <pc:sldChg chg="modSp">
        <pc:chgData name="Juan Carlos Ayala Perdomo" userId="37024b4ee0f41c27" providerId="LiveId" clId="{67B366B8-A314-4DB4-99E0-9DF892453545}" dt="2019-09-18T20:21:39.155" v="6089" actId="20577"/>
        <pc:sldMkLst>
          <pc:docMk/>
          <pc:sldMk cId="25577524" sldId="276"/>
        </pc:sldMkLst>
        <pc:spChg chg="mod">
          <ac:chgData name="Juan Carlos Ayala Perdomo" userId="37024b4ee0f41c27" providerId="LiveId" clId="{67B366B8-A314-4DB4-99E0-9DF892453545}" dt="2019-09-18T18:41:11.317" v="3" actId="27636"/>
          <ac:spMkLst>
            <pc:docMk/>
            <pc:sldMk cId="25577524" sldId="276"/>
            <ac:spMk id="2" creationId="{00000000-0000-0000-0000-000000000000}"/>
          </ac:spMkLst>
        </pc:spChg>
        <pc:spChg chg="mod">
          <ac:chgData name="Juan Carlos Ayala Perdomo" userId="37024b4ee0f41c27" providerId="LiveId" clId="{67B366B8-A314-4DB4-99E0-9DF892453545}" dt="2019-09-18T20:21:39.155" v="6089" actId="20577"/>
          <ac:spMkLst>
            <pc:docMk/>
            <pc:sldMk cId="25577524" sldId="276"/>
            <ac:spMk id="3" creationId="{00000000-0000-0000-0000-000000000000}"/>
          </ac:spMkLst>
        </pc:spChg>
      </pc:sldChg>
      <pc:sldChg chg="modSp del">
        <pc:chgData name="Juan Carlos Ayala Perdomo" userId="37024b4ee0f41c27" providerId="LiveId" clId="{67B366B8-A314-4DB4-99E0-9DF892453545}" dt="2019-09-18T20:39:48.397" v="7046" actId="2696"/>
        <pc:sldMkLst>
          <pc:docMk/>
          <pc:sldMk cId="3362741976" sldId="277"/>
        </pc:sldMkLst>
        <pc:spChg chg="mod">
          <ac:chgData name="Juan Carlos Ayala Perdomo" userId="37024b4ee0f41c27" providerId="LiveId" clId="{67B366B8-A314-4DB4-99E0-9DF892453545}" dt="2019-09-18T18:41:11.354" v="5" actId="27636"/>
          <ac:spMkLst>
            <pc:docMk/>
            <pc:sldMk cId="3362741976" sldId="277"/>
            <ac:spMk id="2" creationId="{00000000-0000-0000-0000-000000000000}"/>
          </ac:spMkLst>
        </pc:spChg>
      </pc:sldChg>
      <pc:sldChg chg="modSp">
        <pc:chgData name="Juan Carlos Ayala Perdomo" userId="37024b4ee0f41c27" providerId="LiveId" clId="{67B366B8-A314-4DB4-99E0-9DF892453545}" dt="2019-09-18T20:34:40.123" v="6975" actId="15"/>
        <pc:sldMkLst>
          <pc:docMk/>
          <pc:sldMk cId="2419169404" sldId="279"/>
        </pc:sldMkLst>
        <pc:spChg chg="mod">
          <ac:chgData name="Juan Carlos Ayala Perdomo" userId="37024b4ee0f41c27" providerId="LiveId" clId="{67B366B8-A314-4DB4-99E0-9DF892453545}" dt="2019-09-18T20:21:53.816" v="6102" actId="404"/>
          <ac:spMkLst>
            <pc:docMk/>
            <pc:sldMk cId="2419169404" sldId="279"/>
            <ac:spMk id="2" creationId="{00000000-0000-0000-0000-000000000000}"/>
          </ac:spMkLst>
        </pc:spChg>
        <pc:spChg chg="mod">
          <ac:chgData name="Juan Carlos Ayala Perdomo" userId="37024b4ee0f41c27" providerId="LiveId" clId="{67B366B8-A314-4DB4-99E0-9DF892453545}" dt="2019-09-18T20:34:40.123" v="6975" actId="15"/>
          <ac:spMkLst>
            <pc:docMk/>
            <pc:sldMk cId="2419169404" sldId="279"/>
            <ac:spMk id="3" creationId="{00000000-0000-0000-0000-000000000000}"/>
          </ac:spMkLst>
        </pc:spChg>
      </pc:sldChg>
      <pc:sldChg chg="addSp delSp modSp">
        <pc:chgData name="Juan Carlos Ayala Perdomo" userId="37024b4ee0f41c27" providerId="LiveId" clId="{67B366B8-A314-4DB4-99E0-9DF892453545}" dt="2019-09-18T21:34:54.409" v="10690" actId="14100"/>
        <pc:sldMkLst>
          <pc:docMk/>
          <pc:sldMk cId="1116109895" sldId="280"/>
        </pc:sldMkLst>
        <pc:spChg chg="del">
          <ac:chgData name="Juan Carlos Ayala Perdomo" userId="37024b4ee0f41c27" providerId="LiveId" clId="{67B366B8-A314-4DB4-99E0-9DF892453545}" dt="2019-09-18T20:35:51.835" v="6978" actId="478"/>
          <ac:spMkLst>
            <pc:docMk/>
            <pc:sldMk cId="1116109895" sldId="280"/>
            <ac:spMk id="2" creationId="{00000000-0000-0000-0000-000000000000}"/>
          </ac:spMkLst>
        </pc:spChg>
        <pc:spChg chg="add del mod">
          <ac:chgData name="Juan Carlos Ayala Perdomo" userId="37024b4ee0f41c27" providerId="LiveId" clId="{67B366B8-A314-4DB4-99E0-9DF892453545}" dt="2019-09-18T21:34:32.924" v="10685"/>
          <ac:spMkLst>
            <pc:docMk/>
            <pc:sldMk cId="1116109895" sldId="280"/>
            <ac:spMk id="3" creationId="{9DA850EA-CA8B-472A-8F39-D49FFD787D12}"/>
          </ac:spMkLst>
        </pc:spChg>
        <pc:spChg chg="mod">
          <ac:chgData name="Juan Carlos Ayala Perdomo" userId="37024b4ee0f41c27" providerId="LiveId" clId="{67B366B8-A314-4DB4-99E0-9DF892453545}" dt="2019-09-18T20:35:48.244" v="6977" actId="1076"/>
          <ac:spMkLst>
            <pc:docMk/>
            <pc:sldMk cId="1116109895" sldId="280"/>
            <ac:spMk id="4" creationId="{00000000-0000-0000-0000-000000000000}"/>
          </ac:spMkLst>
        </pc:spChg>
        <pc:spChg chg="add del mod">
          <ac:chgData name="Juan Carlos Ayala Perdomo" userId="37024b4ee0f41c27" providerId="LiveId" clId="{67B366B8-A314-4DB4-99E0-9DF892453545}" dt="2019-09-18T21:34:32.924" v="10685"/>
          <ac:spMkLst>
            <pc:docMk/>
            <pc:sldMk cId="1116109895" sldId="280"/>
            <ac:spMk id="6" creationId="{9977161F-87ED-4389-909A-AFDE27B2BECE}"/>
          </ac:spMkLst>
        </pc:spChg>
        <pc:picChg chg="add mod">
          <ac:chgData name="Juan Carlos Ayala Perdomo" userId="37024b4ee0f41c27" providerId="LiveId" clId="{67B366B8-A314-4DB4-99E0-9DF892453545}" dt="2019-09-18T21:34:54.409" v="10690" actId="14100"/>
          <ac:picMkLst>
            <pc:docMk/>
            <pc:sldMk cId="1116109895" sldId="280"/>
            <ac:picMk id="8" creationId="{0C649E31-6C86-4D92-A7C9-8A147B3CD143}"/>
          </ac:picMkLst>
        </pc:picChg>
        <pc:picChg chg="del">
          <ac:chgData name="Juan Carlos Ayala Perdomo" userId="37024b4ee0f41c27" providerId="LiveId" clId="{67B366B8-A314-4DB4-99E0-9DF892453545}" dt="2019-09-18T20:35:42.502" v="6976" actId="478"/>
          <ac:picMkLst>
            <pc:docMk/>
            <pc:sldMk cId="1116109895" sldId="280"/>
            <ac:picMk id="4098" creationId="{00000000-0000-0000-0000-000000000000}"/>
          </ac:picMkLst>
        </pc:picChg>
      </pc:sldChg>
      <pc:sldChg chg="del">
        <pc:chgData name="Juan Carlos Ayala Perdomo" userId="37024b4ee0f41c27" providerId="LiveId" clId="{67B366B8-A314-4DB4-99E0-9DF892453545}" dt="2019-09-18T20:39:48.465" v="7048" actId="2696"/>
        <pc:sldMkLst>
          <pc:docMk/>
          <pc:sldMk cId="1948277855" sldId="282"/>
        </pc:sldMkLst>
      </pc:sldChg>
      <pc:sldChg chg="modSp del">
        <pc:chgData name="Juan Carlos Ayala Perdomo" userId="37024b4ee0f41c27" providerId="LiveId" clId="{67B366B8-A314-4DB4-99E0-9DF892453545}" dt="2019-09-18T20:39:48.722" v="7053" actId="2696"/>
        <pc:sldMkLst>
          <pc:docMk/>
          <pc:sldMk cId="996070675" sldId="283"/>
        </pc:sldMkLst>
        <pc:spChg chg="mod">
          <ac:chgData name="Juan Carlos Ayala Perdomo" userId="37024b4ee0f41c27" providerId="LiveId" clId="{67B366B8-A314-4DB4-99E0-9DF892453545}" dt="2019-09-18T18:41:11.418" v="7" actId="27636"/>
          <ac:spMkLst>
            <pc:docMk/>
            <pc:sldMk cId="996070675" sldId="283"/>
            <ac:spMk id="2" creationId="{00000000-0000-0000-0000-000000000000}"/>
          </ac:spMkLst>
        </pc:spChg>
      </pc:sldChg>
      <pc:sldChg chg="modSp del">
        <pc:chgData name="Juan Carlos Ayala Perdomo" userId="37024b4ee0f41c27" providerId="LiveId" clId="{67B366B8-A314-4DB4-99E0-9DF892453545}" dt="2019-09-18T21:12:24.348" v="8710" actId="2696"/>
        <pc:sldMkLst>
          <pc:docMk/>
          <pc:sldMk cId="528464791" sldId="284"/>
        </pc:sldMkLst>
        <pc:spChg chg="mod">
          <ac:chgData name="Juan Carlos Ayala Perdomo" userId="37024b4ee0f41c27" providerId="LiveId" clId="{67B366B8-A314-4DB4-99E0-9DF892453545}" dt="2019-09-18T18:41:11.487" v="8" actId="27636"/>
          <ac:spMkLst>
            <pc:docMk/>
            <pc:sldMk cId="528464791" sldId="284"/>
            <ac:spMk id="3" creationId="{00000000-0000-0000-0000-000000000000}"/>
          </ac:spMkLst>
        </pc:spChg>
      </pc:sldChg>
      <pc:sldChg chg="modSp">
        <pc:chgData name="Juan Carlos Ayala Perdomo" userId="37024b4ee0f41c27" providerId="LiveId" clId="{67B366B8-A314-4DB4-99E0-9DF892453545}" dt="2019-09-18T21:17:56.258" v="9730" actId="5793"/>
        <pc:sldMkLst>
          <pc:docMk/>
          <pc:sldMk cId="1950402188" sldId="285"/>
        </pc:sldMkLst>
        <pc:spChg chg="mod">
          <ac:chgData name="Juan Carlos Ayala Perdomo" userId="37024b4ee0f41c27" providerId="LiveId" clId="{67B366B8-A314-4DB4-99E0-9DF892453545}" dt="2019-09-18T18:41:11.499" v="9" actId="27636"/>
          <ac:spMkLst>
            <pc:docMk/>
            <pc:sldMk cId="1950402188" sldId="285"/>
            <ac:spMk id="2" creationId="{00000000-0000-0000-0000-000000000000}"/>
          </ac:spMkLst>
        </pc:spChg>
        <pc:spChg chg="mod">
          <ac:chgData name="Juan Carlos Ayala Perdomo" userId="37024b4ee0f41c27" providerId="LiveId" clId="{67B366B8-A314-4DB4-99E0-9DF892453545}" dt="2019-09-18T21:17:56.258" v="9730" actId="5793"/>
          <ac:spMkLst>
            <pc:docMk/>
            <pc:sldMk cId="1950402188" sldId="285"/>
            <ac:spMk id="3" creationId="{00000000-0000-0000-0000-000000000000}"/>
          </ac:spMkLst>
        </pc:spChg>
      </pc:sldChg>
      <pc:sldChg chg="modSp">
        <pc:chgData name="Juan Carlos Ayala Perdomo" userId="37024b4ee0f41c27" providerId="LiveId" clId="{67B366B8-A314-4DB4-99E0-9DF892453545}" dt="2019-09-18T21:23:08.690" v="10474" actId="1076"/>
        <pc:sldMkLst>
          <pc:docMk/>
          <pc:sldMk cId="4028234890" sldId="286"/>
        </pc:sldMkLst>
        <pc:spChg chg="mod">
          <ac:chgData name="Juan Carlos Ayala Perdomo" userId="37024b4ee0f41c27" providerId="LiveId" clId="{67B366B8-A314-4DB4-99E0-9DF892453545}" dt="2019-09-18T21:18:25.422" v="9747" actId="404"/>
          <ac:spMkLst>
            <pc:docMk/>
            <pc:sldMk cId="4028234890" sldId="286"/>
            <ac:spMk id="2" creationId="{00000000-0000-0000-0000-000000000000}"/>
          </ac:spMkLst>
        </pc:spChg>
        <pc:spChg chg="mod">
          <ac:chgData name="Juan Carlos Ayala Perdomo" userId="37024b4ee0f41c27" providerId="LiveId" clId="{67B366B8-A314-4DB4-99E0-9DF892453545}" dt="2019-09-18T21:23:08.690" v="10474" actId="1076"/>
          <ac:spMkLst>
            <pc:docMk/>
            <pc:sldMk cId="4028234890" sldId="286"/>
            <ac:spMk id="3" creationId="{00000000-0000-0000-0000-000000000000}"/>
          </ac:spMkLst>
        </pc:spChg>
      </pc:sldChg>
      <pc:sldChg chg="del">
        <pc:chgData name="Juan Carlos Ayala Perdomo" userId="37024b4ee0f41c27" providerId="LiveId" clId="{67B366B8-A314-4DB4-99E0-9DF892453545}" dt="2019-09-18T20:04:08.030" v="5168" actId="2696"/>
        <pc:sldMkLst>
          <pc:docMk/>
          <pc:sldMk cId="1399877869" sldId="287"/>
        </pc:sldMkLst>
      </pc:sldChg>
      <pc:sldChg chg="del">
        <pc:chgData name="Juan Carlos Ayala Perdomo" userId="37024b4ee0f41c27" providerId="LiveId" clId="{67B366B8-A314-4DB4-99E0-9DF892453545}" dt="2019-09-18T20:39:48.633" v="7051" actId="2696"/>
        <pc:sldMkLst>
          <pc:docMk/>
          <pc:sldMk cId="2615915367" sldId="288"/>
        </pc:sldMkLst>
      </pc:sldChg>
      <pc:sldChg chg="del">
        <pc:chgData name="Juan Carlos Ayala Perdomo" userId="37024b4ee0f41c27" providerId="LiveId" clId="{67B366B8-A314-4DB4-99E0-9DF892453545}" dt="2019-09-18T20:39:48.564" v="7050" actId="2696"/>
        <pc:sldMkLst>
          <pc:docMk/>
          <pc:sldMk cId="2715218598" sldId="289"/>
        </pc:sldMkLst>
      </pc:sldChg>
      <pc:sldChg chg="modSp">
        <pc:chgData name="Juan Carlos Ayala Perdomo" userId="37024b4ee0f41c27" providerId="LiveId" clId="{67B366B8-A314-4DB4-99E0-9DF892453545}" dt="2019-09-18T19:21:57.173" v="2947" actId="404"/>
        <pc:sldMkLst>
          <pc:docMk/>
          <pc:sldMk cId="1950114595" sldId="290"/>
        </pc:sldMkLst>
        <pc:spChg chg="mod">
          <ac:chgData name="Juan Carlos Ayala Perdomo" userId="37024b4ee0f41c27" providerId="LiveId" clId="{67B366B8-A314-4DB4-99E0-9DF892453545}" dt="2019-09-18T19:21:57.173" v="2947" actId="404"/>
          <ac:spMkLst>
            <pc:docMk/>
            <pc:sldMk cId="1950114595" sldId="290"/>
            <ac:spMk id="4" creationId="{00000000-0000-0000-0000-000000000000}"/>
          </ac:spMkLst>
        </pc:spChg>
      </pc:sldChg>
      <pc:sldChg chg="del">
        <pc:chgData name="Juan Carlos Ayala Perdomo" userId="37024b4ee0f41c27" providerId="LiveId" clId="{67B366B8-A314-4DB4-99E0-9DF892453545}" dt="2019-09-18T20:37:27.668" v="6979" actId="2696"/>
        <pc:sldMkLst>
          <pc:docMk/>
          <pc:sldMk cId="1288722685" sldId="291"/>
        </pc:sldMkLst>
      </pc:sldChg>
      <pc:sldChg chg="addSp delSp modSp">
        <pc:chgData name="Juan Carlos Ayala Perdomo" userId="37024b4ee0f41c27" providerId="LiveId" clId="{67B366B8-A314-4DB4-99E0-9DF892453545}" dt="2019-09-18T20:39:29.604" v="7044" actId="478"/>
        <pc:sldMkLst>
          <pc:docMk/>
          <pc:sldMk cId="2073496660" sldId="292"/>
        </pc:sldMkLst>
        <pc:spChg chg="add del mod">
          <ac:chgData name="Juan Carlos Ayala Perdomo" userId="37024b4ee0f41c27" providerId="LiveId" clId="{67B366B8-A314-4DB4-99E0-9DF892453545}" dt="2019-09-18T20:39:29.604" v="7044" actId="478"/>
          <ac:spMkLst>
            <pc:docMk/>
            <pc:sldMk cId="2073496660" sldId="292"/>
            <ac:spMk id="3" creationId="{2395BD1D-83FA-442F-A87C-E4EDEA1B6AE2}"/>
          </ac:spMkLst>
        </pc:spChg>
        <pc:spChg chg="mod">
          <ac:chgData name="Juan Carlos Ayala Perdomo" userId="37024b4ee0f41c27" providerId="LiveId" clId="{67B366B8-A314-4DB4-99E0-9DF892453545}" dt="2019-09-18T20:39:22.036" v="7042" actId="404"/>
          <ac:spMkLst>
            <pc:docMk/>
            <pc:sldMk cId="2073496660" sldId="292"/>
            <ac:spMk id="4" creationId="{00000000-0000-0000-0000-000000000000}"/>
          </ac:spMkLst>
        </pc:spChg>
        <pc:spChg chg="del">
          <ac:chgData name="Juan Carlos Ayala Perdomo" userId="37024b4ee0f41c27" providerId="LiveId" clId="{67B366B8-A314-4DB4-99E0-9DF892453545}" dt="2019-09-18T20:39:27.462" v="7043" actId="478"/>
          <ac:spMkLst>
            <pc:docMk/>
            <pc:sldMk cId="2073496660" sldId="292"/>
            <ac:spMk id="5" creationId="{00000000-0000-0000-0000-000000000000}"/>
          </ac:spMkLst>
        </pc:spChg>
      </pc:sldChg>
      <pc:sldChg chg="del">
        <pc:chgData name="Juan Carlos Ayala Perdomo" userId="37024b4ee0f41c27" providerId="LiveId" clId="{67B366B8-A314-4DB4-99E0-9DF892453545}" dt="2019-09-18T20:39:48.522" v="7049" actId="2696"/>
        <pc:sldMkLst>
          <pc:docMk/>
          <pc:sldMk cId="996203444" sldId="293"/>
        </pc:sldMkLst>
      </pc:sldChg>
      <pc:sldChg chg="modSp">
        <pc:chgData name="Juan Carlos Ayala Perdomo" userId="37024b4ee0f41c27" providerId="LiveId" clId="{67B366B8-A314-4DB4-99E0-9DF892453545}" dt="2019-09-18T21:25:45.497" v="10566" actId="1076"/>
        <pc:sldMkLst>
          <pc:docMk/>
          <pc:sldMk cId="3057466170" sldId="294"/>
        </pc:sldMkLst>
        <pc:spChg chg="mod">
          <ac:chgData name="Juan Carlos Ayala Perdomo" userId="37024b4ee0f41c27" providerId="LiveId" clId="{67B366B8-A314-4DB4-99E0-9DF892453545}" dt="2019-09-18T21:25:45.497" v="10566" actId="1076"/>
          <ac:spMkLst>
            <pc:docMk/>
            <pc:sldMk cId="3057466170" sldId="294"/>
            <ac:spMk id="3" creationId="{00000000-0000-0000-0000-000000000000}"/>
          </ac:spMkLst>
        </pc:spChg>
      </pc:sldChg>
      <pc:sldChg chg="addSp delSp modSp add">
        <pc:chgData name="Juan Carlos Ayala Perdomo" userId="37024b4ee0f41c27" providerId="LiveId" clId="{67B366B8-A314-4DB4-99E0-9DF892453545}" dt="2019-09-18T20:03:01.719" v="5158" actId="6549"/>
        <pc:sldMkLst>
          <pc:docMk/>
          <pc:sldMk cId="3212107721" sldId="295"/>
        </pc:sldMkLst>
        <pc:spChg chg="del">
          <ac:chgData name="Juan Carlos Ayala Perdomo" userId="37024b4ee0f41c27" providerId="LiveId" clId="{67B366B8-A314-4DB4-99E0-9DF892453545}" dt="2019-09-18T18:56:15.720" v="684"/>
          <ac:spMkLst>
            <pc:docMk/>
            <pc:sldMk cId="3212107721" sldId="295"/>
            <ac:spMk id="2" creationId="{252F8653-96AE-478F-B0F0-3190818D508E}"/>
          </ac:spMkLst>
        </pc:spChg>
        <pc:spChg chg="del">
          <ac:chgData name="Juan Carlos Ayala Perdomo" userId="37024b4ee0f41c27" providerId="LiveId" clId="{67B366B8-A314-4DB4-99E0-9DF892453545}" dt="2019-09-18T18:56:15.720" v="684"/>
          <ac:spMkLst>
            <pc:docMk/>
            <pc:sldMk cId="3212107721" sldId="295"/>
            <ac:spMk id="3" creationId="{95EFF5FF-BB71-4CD7-AC99-83C33EA332D2}"/>
          </ac:spMkLst>
        </pc:spChg>
        <pc:spChg chg="add mod">
          <ac:chgData name="Juan Carlos Ayala Perdomo" userId="37024b4ee0f41c27" providerId="LiveId" clId="{67B366B8-A314-4DB4-99E0-9DF892453545}" dt="2019-09-18T18:56:45.933" v="723" actId="404"/>
          <ac:spMkLst>
            <pc:docMk/>
            <pc:sldMk cId="3212107721" sldId="295"/>
            <ac:spMk id="4" creationId="{74B22A29-8585-449E-87E6-A2AE507133E7}"/>
          </ac:spMkLst>
        </pc:spChg>
        <pc:spChg chg="add mod">
          <ac:chgData name="Juan Carlos Ayala Perdomo" userId="37024b4ee0f41c27" providerId="LiveId" clId="{67B366B8-A314-4DB4-99E0-9DF892453545}" dt="2019-09-18T20:03:01.719" v="5158" actId="6549"/>
          <ac:spMkLst>
            <pc:docMk/>
            <pc:sldMk cId="3212107721" sldId="295"/>
            <ac:spMk id="5" creationId="{552FD4BA-2D66-4A1C-BB67-68EE5A751B82}"/>
          </ac:spMkLst>
        </pc:spChg>
        <pc:spChg chg="add del mod">
          <ac:chgData name="Juan Carlos Ayala Perdomo" userId="37024b4ee0f41c27" providerId="LiveId" clId="{67B366B8-A314-4DB4-99E0-9DF892453545}" dt="2019-09-18T18:59:09.163" v="1027"/>
          <ac:spMkLst>
            <pc:docMk/>
            <pc:sldMk cId="3212107721" sldId="295"/>
            <ac:spMk id="6" creationId="{C3F69E80-3D19-41EF-977C-FC3CD4737990}"/>
          </ac:spMkLst>
        </pc:spChg>
      </pc:sldChg>
      <pc:sldChg chg="modSp add ord">
        <pc:chgData name="Juan Carlos Ayala Perdomo" userId="37024b4ee0f41c27" providerId="LiveId" clId="{67B366B8-A314-4DB4-99E0-9DF892453545}" dt="2019-09-18T19:20:32.201" v="2834" actId="20577"/>
        <pc:sldMkLst>
          <pc:docMk/>
          <pc:sldMk cId="2749411780" sldId="296"/>
        </pc:sldMkLst>
        <pc:spChg chg="mod">
          <ac:chgData name="Juan Carlos Ayala Perdomo" userId="37024b4ee0f41c27" providerId="LiveId" clId="{67B366B8-A314-4DB4-99E0-9DF892453545}" dt="2019-09-18T19:20:32.201" v="2834" actId="20577"/>
          <ac:spMkLst>
            <pc:docMk/>
            <pc:sldMk cId="2749411780" sldId="296"/>
            <ac:spMk id="2" creationId="{1E77BEA3-A565-41CB-B2F7-55B48E94C3ED}"/>
          </ac:spMkLst>
        </pc:spChg>
        <pc:spChg chg="mod">
          <ac:chgData name="Juan Carlos Ayala Perdomo" userId="37024b4ee0f41c27" providerId="LiveId" clId="{67B366B8-A314-4DB4-99E0-9DF892453545}" dt="2019-09-18T19:06:33.249" v="1754" actId="27636"/>
          <ac:spMkLst>
            <pc:docMk/>
            <pc:sldMk cId="2749411780" sldId="296"/>
            <ac:spMk id="3" creationId="{9CE3610F-E0DF-4F84-B399-60D57AB6817D}"/>
          </ac:spMkLst>
        </pc:spChg>
      </pc:sldChg>
      <pc:sldChg chg="modSp add">
        <pc:chgData name="Juan Carlos Ayala Perdomo" userId="37024b4ee0f41c27" providerId="LiveId" clId="{67B366B8-A314-4DB4-99E0-9DF892453545}" dt="2019-09-18T21:29:50.154" v="10678" actId="6549"/>
        <pc:sldMkLst>
          <pc:docMk/>
          <pc:sldMk cId="1318579124" sldId="297"/>
        </pc:sldMkLst>
        <pc:spChg chg="mod">
          <ac:chgData name="Juan Carlos Ayala Perdomo" userId="37024b4ee0f41c27" providerId="LiveId" clId="{67B366B8-A314-4DB4-99E0-9DF892453545}" dt="2019-09-18T21:29:50.154" v="10678" actId="6549"/>
          <ac:spMkLst>
            <pc:docMk/>
            <pc:sldMk cId="1318579124" sldId="297"/>
            <ac:spMk id="3" creationId="{9CE3610F-E0DF-4F84-B399-60D57AB6817D}"/>
          </ac:spMkLst>
        </pc:spChg>
      </pc:sldChg>
      <pc:sldChg chg="modSp add">
        <pc:chgData name="Juan Carlos Ayala Perdomo" userId="37024b4ee0f41c27" providerId="LiveId" clId="{67B366B8-A314-4DB4-99E0-9DF892453545}" dt="2019-09-18T20:03:52.692" v="5167" actId="6549"/>
        <pc:sldMkLst>
          <pc:docMk/>
          <pc:sldMk cId="1553622596" sldId="298"/>
        </pc:sldMkLst>
        <pc:spChg chg="mod">
          <ac:chgData name="Juan Carlos Ayala Perdomo" userId="37024b4ee0f41c27" providerId="LiveId" clId="{67B366B8-A314-4DB4-99E0-9DF892453545}" dt="2019-09-18T20:03:52.692" v="5167" actId="6549"/>
          <ac:spMkLst>
            <pc:docMk/>
            <pc:sldMk cId="1553622596" sldId="298"/>
            <ac:spMk id="3" creationId="{9CE3610F-E0DF-4F84-B399-60D57AB6817D}"/>
          </ac:spMkLst>
        </pc:spChg>
      </pc:sldChg>
      <pc:sldChg chg="add del">
        <pc:chgData name="Juan Carlos Ayala Perdomo" userId="37024b4ee0f41c27" providerId="LiveId" clId="{67B366B8-A314-4DB4-99E0-9DF892453545}" dt="2019-09-18T19:48:44.570" v="3866"/>
        <pc:sldMkLst>
          <pc:docMk/>
          <pc:sldMk cId="2262450986" sldId="299"/>
        </pc:sldMkLst>
      </pc:sldChg>
      <pc:sldChg chg="delSp modSp add ord">
        <pc:chgData name="Juan Carlos Ayala Perdomo" userId="37024b4ee0f41c27" providerId="LiveId" clId="{67B366B8-A314-4DB4-99E0-9DF892453545}" dt="2019-09-18T19:49:24.420" v="3886"/>
        <pc:sldMkLst>
          <pc:docMk/>
          <pc:sldMk cId="2384144875" sldId="299"/>
        </pc:sldMkLst>
        <pc:spChg chg="mod">
          <ac:chgData name="Juan Carlos Ayala Perdomo" userId="37024b4ee0f41c27" providerId="LiveId" clId="{67B366B8-A314-4DB4-99E0-9DF892453545}" dt="2019-09-18T19:49:14.347" v="3885" actId="1076"/>
          <ac:spMkLst>
            <pc:docMk/>
            <pc:sldMk cId="2384144875" sldId="299"/>
            <ac:spMk id="3" creationId="{00000000-0000-0000-0000-000000000000}"/>
          </ac:spMkLst>
        </pc:spChg>
        <pc:picChg chg="del">
          <ac:chgData name="Juan Carlos Ayala Perdomo" userId="37024b4ee0f41c27" providerId="LiveId" clId="{67B366B8-A314-4DB4-99E0-9DF892453545}" dt="2019-09-18T19:49:06.089" v="3884" actId="478"/>
          <ac:picMkLst>
            <pc:docMk/>
            <pc:sldMk cId="2384144875" sldId="299"/>
            <ac:picMk id="8" creationId="{00000000-0000-0000-0000-000000000000}"/>
          </ac:picMkLst>
        </pc:picChg>
      </pc:sldChg>
      <pc:sldChg chg="modSp add">
        <pc:chgData name="Juan Carlos Ayala Perdomo" userId="37024b4ee0f41c27" providerId="LiveId" clId="{67B366B8-A314-4DB4-99E0-9DF892453545}" dt="2019-09-18T19:56:03.900" v="4867" actId="1076"/>
        <pc:sldMkLst>
          <pc:docMk/>
          <pc:sldMk cId="2213501770" sldId="300"/>
        </pc:sldMkLst>
        <pc:spChg chg="mod">
          <ac:chgData name="Juan Carlos Ayala Perdomo" userId="37024b4ee0f41c27" providerId="LiveId" clId="{67B366B8-A314-4DB4-99E0-9DF892453545}" dt="2019-09-18T19:50:37.319" v="3932" actId="20577"/>
          <ac:spMkLst>
            <pc:docMk/>
            <pc:sldMk cId="2213501770" sldId="300"/>
            <ac:spMk id="2" creationId="{2ECC2782-74E4-4D0C-9951-7B78D0A6DDC7}"/>
          </ac:spMkLst>
        </pc:spChg>
        <pc:spChg chg="mod">
          <ac:chgData name="Juan Carlos Ayala Perdomo" userId="37024b4ee0f41c27" providerId="LiveId" clId="{67B366B8-A314-4DB4-99E0-9DF892453545}" dt="2019-09-18T19:56:03.900" v="4867" actId="1076"/>
          <ac:spMkLst>
            <pc:docMk/>
            <pc:sldMk cId="2213501770" sldId="300"/>
            <ac:spMk id="3" creationId="{8C2E7C31-CA3C-47C4-8DEC-D8584FF9173B}"/>
          </ac:spMkLst>
        </pc:spChg>
      </pc:sldChg>
      <pc:sldChg chg="modSp add">
        <pc:chgData name="Juan Carlos Ayala Perdomo" userId="37024b4ee0f41c27" providerId="LiveId" clId="{67B366B8-A314-4DB4-99E0-9DF892453545}" dt="2019-09-18T20:01:45.933" v="5145" actId="1076"/>
        <pc:sldMkLst>
          <pc:docMk/>
          <pc:sldMk cId="4080508901" sldId="301"/>
        </pc:sldMkLst>
        <pc:spChg chg="mod">
          <ac:chgData name="Juan Carlos Ayala Perdomo" userId="37024b4ee0f41c27" providerId="LiveId" clId="{67B366B8-A314-4DB4-99E0-9DF892453545}" dt="2019-09-18T19:56:41.884" v="4901" actId="404"/>
          <ac:spMkLst>
            <pc:docMk/>
            <pc:sldMk cId="4080508901" sldId="301"/>
            <ac:spMk id="2" creationId="{9023B603-2B32-4144-92A9-5B2245C8AB51}"/>
          </ac:spMkLst>
        </pc:spChg>
        <pc:spChg chg="mod">
          <ac:chgData name="Juan Carlos Ayala Perdomo" userId="37024b4ee0f41c27" providerId="LiveId" clId="{67B366B8-A314-4DB4-99E0-9DF892453545}" dt="2019-09-18T20:01:45.933" v="5145" actId="1076"/>
          <ac:spMkLst>
            <pc:docMk/>
            <pc:sldMk cId="4080508901" sldId="301"/>
            <ac:spMk id="3" creationId="{AF0959DC-7960-4D4C-AFA6-9B7546B01508}"/>
          </ac:spMkLst>
        </pc:spChg>
      </pc:sldChg>
      <pc:sldChg chg="addSp delSp modSp add">
        <pc:chgData name="Juan Carlos Ayala Perdomo" userId="37024b4ee0f41c27" providerId="LiveId" clId="{67B366B8-A314-4DB4-99E0-9DF892453545}" dt="2019-09-18T20:05:01.589" v="5247" actId="20577"/>
        <pc:sldMkLst>
          <pc:docMk/>
          <pc:sldMk cId="1154422527" sldId="302"/>
        </pc:sldMkLst>
        <pc:spChg chg="del">
          <ac:chgData name="Juan Carlos Ayala Perdomo" userId="37024b4ee0f41c27" providerId="LiveId" clId="{67B366B8-A314-4DB4-99E0-9DF892453545}" dt="2019-09-18T20:04:26.415" v="5169"/>
          <ac:spMkLst>
            <pc:docMk/>
            <pc:sldMk cId="1154422527" sldId="302"/>
            <ac:spMk id="2" creationId="{0D30A5CF-44F0-419A-B1E0-10F0D453F592}"/>
          </ac:spMkLst>
        </pc:spChg>
        <pc:spChg chg="del">
          <ac:chgData name="Juan Carlos Ayala Perdomo" userId="37024b4ee0f41c27" providerId="LiveId" clId="{67B366B8-A314-4DB4-99E0-9DF892453545}" dt="2019-09-18T20:04:26.415" v="5169"/>
          <ac:spMkLst>
            <pc:docMk/>
            <pc:sldMk cId="1154422527" sldId="302"/>
            <ac:spMk id="3" creationId="{1294F89A-8436-4CFF-9E62-070D0F112C36}"/>
          </ac:spMkLst>
        </pc:spChg>
        <pc:spChg chg="add mod">
          <ac:chgData name="Juan Carlos Ayala Perdomo" userId="37024b4ee0f41c27" providerId="LiveId" clId="{67B366B8-A314-4DB4-99E0-9DF892453545}" dt="2019-09-18T20:04:33.494" v="5185" actId="20577"/>
          <ac:spMkLst>
            <pc:docMk/>
            <pc:sldMk cId="1154422527" sldId="302"/>
            <ac:spMk id="4" creationId="{A76DA422-1B95-46D8-A502-5BABEE215B97}"/>
          </ac:spMkLst>
        </pc:spChg>
        <pc:spChg chg="add mod">
          <ac:chgData name="Juan Carlos Ayala Perdomo" userId="37024b4ee0f41c27" providerId="LiveId" clId="{67B366B8-A314-4DB4-99E0-9DF892453545}" dt="2019-09-18T20:05:01.589" v="5247" actId="20577"/>
          <ac:spMkLst>
            <pc:docMk/>
            <pc:sldMk cId="1154422527" sldId="302"/>
            <ac:spMk id="5" creationId="{5F742675-2356-4034-9BF2-C10E909C42F7}"/>
          </ac:spMkLst>
        </pc:spChg>
      </pc:sldChg>
      <pc:sldChg chg="addSp delSp modSp add">
        <pc:chgData name="Juan Carlos Ayala Perdomo" userId="37024b4ee0f41c27" providerId="LiveId" clId="{67B366B8-A314-4DB4-99E0-9DF892453545}" dt="2019-09-18T21:43:47.002" v="10741" actId="14100"/>
        <pc:sldMkLst>
          <pc:docMk/>
          <pc:sldMk cId="531349182" sldId="303"/>
        </pc:sldMkLst>
        <pc:spChg chg="del">
          <ac:chgData name="Juan Carlos Ayala Perdomo" userId="37024b4ee0f41c27" providerId="LiveId" clId="{67B366B8-A314-4DB4-99E0-9DF892453545}" dt="2019-09-18T20:05:15.978" v="5249"/>
          <ac:spMkLst>
            <pc:docMk/>
            <pc:sldMk cId="531349182" sldId="303"/>
            <ac:spMk id="2" creationId="{19E18A14-ECF4-4D2C-8FDC-284CA81F8597}"/>
          </ac:spMkLst>
        </pc:spChg>
        <pc:spChg chg="del">
          <ac:chgData name="Juan Carlos Ayala Perdomo" userId="37024b4ee0f41c27" providerId="LiveId" clId="{67B366B8-A314-4DB4-99E0-9DF892453545}" dt="2019-09-18T20:05:15.978" v="5249"/>
          <ac:spMkLst>
            <pc:docMk/>
            <pc:sldMk cId="531349182" sldId="303"/>
            <ac:spMk id="3" creationId="{58E52566-562E-4F63-8394-74D1838BEA2A}"/>
          </ac:spMkLst>
        </pc:spChg>
        <pc:spChg chg="add mod">
          <ac:chgData name="Juan Carlos Ayala Perdomo" userId="37024b4ee0f41c27" providerId="LiveId" clId="{67B366B8-A314-4DB4-99E0-9DF892453545}" dt="2019-09-18T20:05:24.711" v="5262" actId="20577"/>
          <ac:spMkLst>
            <pc:docMk/>
            <pc:sldMk cId="531349182" sldId="303"/>
            <ac:spMk id="4" creationId="{478FBDCD-3F48-4B73-B505-2045C0D65AFA}"/>
          </ac:spMkLst>
        </pc:spChg>
        <pc:spChg chg="add mod">
          <ac:chgData name="Juan Carlos Ayala Perdomo" userId="37024b4ee0f41c27" providerId="LiveId" clId="{67B366B8-A314-4DB4-99E0-9DF892453545}" dt="2019-09-18T20:08:43.816" v="5346" actId="5793"/>
          <ac:spMkLst>
            <pc:docMk/>
            <pc:sldMk cId="531349182" sldId="303"/>
            <ac:spMk id="5" creationId="{6FA5B610-B323-4059-9FC2-C07E4C4477E6}"/>
          </ac:spMkLst>
        </pc:spChg>
        <pc:spChg chg="add del mod">
          <ac:chgData name="Juan Carlos Ayala Perdomo" userId="37024b4ee0f41c27" providerId="LiveId" clId="{67B366B8-A314-4DB4-99E0-9DF892453545}" dt="2019-09-18T21:43:31.365" v="10738"/>
          <ac:spMkLst>
            <pc:docMk/>
            <pc:sldMk cId="531349182" sldId="303"/>
            <ac:spMk id="6" creationId="{2FA0C69D-626A-44C0-B8ED-D7D375BE7407}"/>
          </ac:spMkLst>
        </pc:spChg>
        <pc:picChg chg="add mod">
          <ac:chgData name="Juan Carlos Ayala Perdomo" userId="37024b4ee0f41c27" providerId="LiveId" clId="{67B366B8-A314-4DB4-99E0-9DF892453545}" dt="2019-09-18T21:43:47.002" v="10741" actId="14100"/>
          <ac:picMkLst>
            <pc:docMk/>
            <pc:sldMk cId="531349182" sldId="303"/>
            <ac:picMk id="8" creationId="{DB797A65-32A6-4CBB-BD8D-919B2744554B}"/>
          </ac:picMkLst>
        </pc:picChg>
      </pc:sldChg>
      <pc:sldChg chg="addSp delSp modSp add">
        <pc:chgData name="Juan Carlos Ayala Perdomo" userId="37024b4ee0f41c27" providerId="LiveId" clId="{67B366B8-A314-4DB4-99E0-9DF892453545}" dt="2019-09-18T21:33:11.013" v="10681" actId="962"/>
        <pc:sldMkLst>
          <pc:docMk/>
          <pc:sldMk cId="791179458" sldId="304"/>
        </pc:sldMkLst>
        <pc:spChg chg="mod">
          <ac:chgData name="Juan Carlos Ayala Perdomo" userId="37024b4ee0f41c27" providerId="LiveId" clId="{67B366B8-A314-4DB4-99E0-9DF892453545}" dt="2019-09-18T20:06:37.873" v="5311" actId="20577"/>
          <ac:spMkLst>
            <pc:docMk/>
            <pc:sldMk cId="791179458" sldId="304"/>
            <ac:spMk id="4" creationId="{478FBDCD-3F48-4B73-B505-2045C0D65AFA}"/>
          </ac:spMkLst>
        </pc:spChg>
        <pc:spChg chg="mod">
          <ac:chgData name="Juan Carlos Ayala Perdomo" userId="37024b4ee0f41c27" providerId="LiveId" clId="{67B366B8-A314-4DB4-99E0-9DF892453545}" dt="2019-09-18T20:08:47.321" v="5350" actId="5793"/>
          <ac:spMkLst>
            <pc:docMk/>
            <pc:sldMk cId="791179458" sldId="304"/>
            <ac:spMk id="5" creationId="{6FA5B610-B323-4059-9FC2-C07E4C4477E6}"/>
          </ac:spMkLst>
        </pc:spChg>
        <pc:spChg chg="del mod">
          <ac:chgData name="Juan Carlos Ayala Perdomo" userId="37024b4ee0f41c27" providerId="LiveId" clId="{67B366B8-A314-4DB4-99E0-9DF892453545}" dt="2019-09-18T21:33:07.539" v="10679"/>
          <ac:spMkLst>
            <pc:docMk/>
            <pc:sldMk cId="791179458" sldId="304"/>
            <ac:spMk id="6" creationId="{2FA0C69D-626A-44C0-B8ED-D7D375BE7407}"/>
          </ac:spMkLst>
        </pc:spChg>
        <pc:picChg chg="add mod">
          <ac:chgData name="Juan Carlos Ayala Perdomo" userId="37024b4ee0f41c27" providerId="LiveId" clId="{67B366B8-A314-4DB4-99E0-9DF892453545}" dt="2019-09-18T21:33:11.013" v="10681" actId="962"/>
          <ac:picMkLst>
            <pc:docMk/>
            <pc:sldMk cId="791179458" sldId="304"/>
            <ac:picMk id="3" creationId="{FF8B1CCA-E1EC-463A-861B-75E9795F5CC1}"/>
          </ac:picMkLst>
        </pc:picChg>
      </pc:sldChg>
      <pc:sldChg chg="addSp delSp modSp add">
        <pc:chgData name="Juan Carlos Ayala Perdomo" userId="37024b4ee0f41c27" providerId="LiveId" clId="{67B366B8-A314-4DB4-99E0-9DF892453545}" dt="2019-09-18T21:33:54.650" v="10684" actId="962"/>
        <pc:sldMkLst>
          <pc:docMk/>
          <pc:sldMk cId="3300652510" sldId="305"/>
        </pc:sldMkLst>
        <pc:spChg chg="mod">
          <ac:chgData name="Juan Carlos Ayala Perdomo" userId="37024b4ee0f41c27" providerId="LiveId" clId="{67B366B8-A314-4DB4-99E0-9DF892453545}" dt="2019-09-18T20:07:48.705" v="5335" actId="20577"/>
          <ac:spMkLst>
            <pc:docMk/>
            <pc:sldMk cId="3300652510" sldId="305"/>
            <ac:spMk id="4" creationId="{478FBDCD-3F48-4B73-B505-2045C0D65AFA}"/>
          </ac:spMkLst>
        </pc:spChg>
        <pc:spChg chg="mod">
          <ac:chgData name="Juan Carlos Ayala Perdomo" userId="37024b4ee0f41c27" providerId="LiveId" clId="{67B366B8-A314-4DB4-99E0-9DF892453545}" dt="2019-09-18T20:09:04.562" v="5376" actId="20577"/>
          <ac:spMkLst>
            <pc:docMk/>
            <pc:sldMk cId="3300652510" sldId="305"/>
            <ac:spMk id="5" creationId="{6FA5B610-B323-4059-9FC2-C07E4C4477E6}"/>
          </ac:spMkLst>
        </pc:spChg>
        <pc:spChg chg="del mod">
          <ac:chgData name="Juan Carlos Ayala Perdomo" userId="37024b4ee0f41c27" providerId="LiveId" clId="{67B366B8-A314-4DB4-99E0-9DF892453545}" dt="2019-09-18T21:33:52.762" v="10682"/>
          <ac:spMkLst>
            <pc:docMk/>
            <pc:sldMk cId="3300652510" sldId="305"/>
            <ac:spMk id="6" creationId="{2FA0C69D-626A-44C0-B8ED-D7D375BE7407}"/>
          </ac:spMkLst>
        </pc:spChg>
        <pc:picChg chg="add mod">
          <ac:chgData name="Juan Carlos Ayala Perdomo" userId="37024b4ee0f41c27" providerId="LiveId" clId="{67B366B8-A314-4DB4-99E0-9DF892453545}" dt="2019-09-18T21:33:54.650" v="10684" actId="962"/>
          <ac:picMkLst>
            <pc:docMk/>
            <pc:sldMk cId="3300652510" sldId="305"/>
            <ac:picMk id="3" creationId="{EB6DB169-90FB-4823-9EDE-8237A4FABA97}"/>
          </ac:picMkLst>
        </pc:picChg>
      </pc:sldChg>
      <pc:sldChg chg="delSp add del">
        <pc:chgData name="Juan Carlos Ayala Perdomo" userId="37024b4ee0f41c27" providerId="LiveId" clId="{67B366B8-A314-4DB4-99E0-9DF892453545}" dt="2019-09-18T21:43:52.670" v="10742" actId="2696"/>
        <pc:sldMkLst>
          <pc:docMk/>
          <pc:sldMk cId="3814116969" sldId="306"/>
        </pc:sldMkLst>
        <pc:spChg chg="del">
          <ac:chgData name="Juan Carlos Ayala Perdomo" userId="37024b4ee0f41c27" providerId="LiveId" clId="{67B366B8-A314-4DB4-99E0-9DF892453545}" dt="2019-09-18T20:09:20.554" v="5378"/>
          <ac:spMkLst>
            <pc:docMk/>
            <pc:sldMk cId="3814116969" sldId="306"/>
            <ac:spMk id="2" creationId="{63027C97-756C-47DE-BA95-08BA12377B9A}"/>
          </ac:spMkLst>
        </pc:spChg>
        <pc:spChg chg="del">
          <ac:chgData name="Juan Carlos Ayala Perdomo" userId="37024b4ee0f41c27" providerId="LiveId" clId="{67B366B8-A314-4DB4-99E0-9DF892453545}" dt="2019-09-18T20:09:20.554" v="5378"/>
          <ac:spMkLst>
            <pc:docMk/>
            <pc:sldMk cId="3814116969" sldId="306"/>
            <ac:spMk id="3" creationId="{8D04A6EB-E052-40C3-BB7D-5912D60B3523}"/>
          </ac:spMkLst>
        </pc:spChg>
        <pc:spChg chg="del">
          <ac:chgData name="Juan Carlos Ayala Perdomo" userId="37024b4ee0f41c27" providerId="LiveId" clId="{67B366B8-A314-4DB4-99E0-9DF892453545}" dt="2019-09-18T20:09:20.554" v="5378"/>
          <ac:spMkLst>
            <pc:docMk/>
            <pc:sldMk cId="3814116969" sldId="306"/>
            <ac:spMk id="4" creationId="{686E4695-5232-4DED-9982-7EB670D53FF8}"/>
          </ac:spMkLst>
        </pc:spChg>
      </pc:sldChg>
      <pc:sldChg chg="addSp delSp modSp add ord">
        <pc:chgData name="Juan Carlos Ayala Perdomo" userId="37024b4ee0f41c27" providerId="LiveId" clId="{67B366B8-A314-4DB4-99E0-9DF892453545}" dt="2019-09-18T21:45:13.480" v="10746" actId="14100"/>
        <pc:sldMkLst>
          <pc:docMk/>
          <pc:sldMk cId="2596516880" sldId="307"/>
        </pc:sldMkLst>
        <pc:spChg chg="mod">
          <ac:chgData name="Juan Carlos Ayala Perdomo" userId="37024b4ee0f41c27" providerId="LiveId" clId="{67B366B8-A314-4DB4-99E0-9DF892453545}" dt="2019-09-18T20:09:37.475" v="5381" actId="20577"/>
          <ac:spMkLst>
            <pc:docMk/>
            <pc:sldMk cId="2596516880" sldId="307"/>
            <ac:spMk id="4" creationId="{478FBDCD-3F48-4B73-B505-2045C0D65AFA}"/>
          </ac:spMkLst>
        </pc:spChg>
        <pc:spChg chg="mod">
          <ac:chgData name="Juan Carlos Ayala Perdomo" userId="37024b4ee0f41c27" providerId="LiveId" clId="{67B366B8-A314-4DB4-99E0-9DF892453545}" dt="2019-09-18T20:10:43.484" v="5398" actId="20577"/>
          <ac:spMkLst>
            <pc:docMk/>
            <pc:sldMk cId="2596516880" sldId="307"/>
            <ac:spMk id="5" creationId="{6FA5B610-B323-4059-9FC2-C07E4C4477E6}"/>
          </ac:spMkLst>
        </pc:spChg>
        <pc:spChg chg="del mod">
          <ac:chgData name="Juan Carlos Ayala Perdomo" userId="37024b4ee0f41c27" providerId="LiveId" clId="{67B366B8-A314-4DB4-99E0-9DF892453545}" dt="2019-09-18T21:45:08.523" v="10743"/>
          <ac:spMkLst>
            <pc:docMk/>
            <pc:sldMk cId="2596516880" sldId="307"/>
            <ac:spMk id="6" creationId="{2FA0C69D-626A-44C0-B8ED-D7D375BE7407}"/>
          </ac:spMkLst>
        </pc:spChg>
        <pc:picChg chg="add mod">
          <ac:chgData name="Juan Carlos Ayala Perdomo" userId="37024b4ee0f41c27" providerId="LiveId" clId="{67B366B8-A314-4DB4-99E0-9DF892453545}" dt="2019-09-18T21:45:13.480" v="10746" actId="14100"/>
          <ac:picMkLst>
            <pc:docMk/>
            <pc:sldMk cId="2596516880" sldId="307"/>
            <ac:picMk id="3" creationId="{79E707A4-9E5C-4715-82AE-BBBCFCED6011}"/>
          </ac:picMkLst>
        </pc:picChg>
      </pc:sldChg>
      <pc:sldChg chg="addSp delSp modSp add">
        <pc:chgData name="Juan Carlos Ayala Perdomo" userId="37024b4ee0f41c27" providerId="LiveId" clId="{67B366B8-A314-4DB4-99E0-9DF892453545}" dt="2019-09-18T21:45:53.724" v="10750" actId="1076"/>
        <pc:sldMkLst>
          <pc:docMk/>
          <pc:sldMk cId="1339574730" sldId="308"/>
        </pc:sldMkLst>
        <pc:spChg chg="mod">
          <ac:chgData name="Juan Carlos Ayala Perdomo" userId="37024b4ee0f41c27" providerId="LiveId" clId="{67B366B8-A314-4DB4-99E0-9DF892453545}" dt="2019-09-18T20:10:53.606" v="5401" actId="20577"/>
          <ac:spMkLst>
            <pc:docMk/>
            <pc:sldMk cId="1339574730" sldId="308"/>
            <ac:spMk id="4" creationId="{478FBDCD-3F48-4B73-B505-2045C0D65AFA}"/>
          </ac:spMkLst>
        </pc:spChg>
        <pc:spChg chg="mod">
          <ac:chgData name="Juan Carlos Ayala Perdomo" userId="37024b4ee0f41c27" providerId="LiveId" clId="{67B366B8-A314-4DB4-99E0-9DF892453545}" dt="2019-09-18T20:12:01.474" v="5416" actId="20577"/>
          <ac:spMkLst>
            <pc:docMk/>
            <pc:sldMk cId="1339574730" sldId="308"/>
            <ac:spMk id="5" creationId="{6FA5B610-B323-4059-9FC2-C07E4C4477E6}"/>
          </ac:spMkLst>
        </pc:spChg>
        <pc:spChg chg="del mod">
          <ac:chgData name="Juan Carlos Ayala Perdomo" userId="37024b4ee0f41c27" providerId="LiveId" clId="{67B366B8-A314-4DB4-99E0-9DF892453545}" dt="2019-09-18T21:45:49.890" v="10747"/>
          <ac:spMkLst>
            <pc:docMk/>
            <pc:sldMk cId="1339574730" sldId="308"/>
            <ac:spMk id="6" creationId="{2FA0C69D-626A-44C0-B8ED-D7D375BE7407}"/>
          </ac:spMkLst>
        </pc:spChg>
        <pc:picChg chg="add mod">
          <ac:chgData name="Juan Carlos Ayala Perdomo" userId="37024b4ee0f41c27" providerId="LiveId" clId="{67B366B8-A314-4DB4-99E0-9DF892453545}" dt="2019-09-18T21:45:53.724" v="10750" actId="1076"/>
          <ac:picMkLst>
            <pc:docMk/>
            <pc:sldMk cId="1339574730" sldId="308"/>
            <ac:picMk id="3" creationId="{8267A460-1CDF-487E-BC53-14470039CD52}"/>
          </ac:picMkLst>
        </pc:picChg>
      </pc:sldChg>
      <pc:sldChg chg="addSp delSp modSp add">
        <pc:chgData name="Juan Carlos Ayala Perdomo" userId="37024b4ee0f41c27" providerId="LiveId" clId="{67B366B8-A314-4DB4-99E0-9DF892453545}" dt="2019-09-18T21:49:18.101" v="10762" actId="14100"/>
        <pc:sldMkLst>
          <pc:docMk/>
          <pc:sldMk cId="3352043885" sldId="309"/>
        </pc:sldMkLst>
        <pc:spChg chg="mod">
          <ac:chgData name="Juan Carlos Ayala Perdomo" userId="37024b4ee0f41c27" providerId="LiveId" clId="{67B366B8-A314-4DB4-99E0-9DF892453545}" dt="2019-09-18T20:12:17.513" v="5419" actId="20577"/>
          <ac:spMkLst>
            <pc:docMk/>
            <pc:sldMk cId="3352043885" sldId="309"/>
            <ac:spMk id="4" creationId="{478FBDCD-3F48-4B73-B505-2045C0D65AFA}"/>
          </ac:spMkLst>
        </pc:spChg>
        <pc:spChg chg="mod">
          <ac:chgData name="Juan Carlos Ayala Perdomo" userId="37024b4ee0f41c27" providerId="LiveId" clId="{67B366B8-A314-4DB4-99E0-9DF892453545}" dt="2019-09-18T20:13:19.211" v="5434" actId="20577"/>
          <ac:spMkLst>
            <pc:docMk/>
            <pc:sldMk cId="3352043885" sldId="309"/>
            <ac:spMk id="5" creationId="{6FA5B610-B323-4059-9FC2-C07E4C4477E6}"/>
          </ac:spMkLst>
        </pc:spChg>
        <pc:spChg chg="del mod">
          <ac:chgData name="Juan Carlos Ayala Perdomo" userId="37024b4ee0f41c27" providerId="LiveId" clId="{67B366B8-A314-4DB4-99E0-9DF892453545}" dt="2019-09-18T21:46:46.693" v="10751"/>
          <ac:spMkLst>
            <pc:docMk/>
            <pc:sldMk cId="3352043885" sldId="309"/>
            <ac:spMk id="6" creationId="{2FA0C69D-626A-44C0-B8ED-D7D375BE7407}"/>
          </ac:spMkLst>
        </pc:spChg>
        <pc:spChg chg="add del mod">
          <ac:chgData name="Juan Carlos Ayala Perdomo" userId="37024b4ee0f41c27" providerId="LiveId" clId="{67B366B8-A314-4DB4-99E0-9DF892453545}" dt="2019-09-18T21:49:10.189" v="10758"/>
          <ac:spMkLst>
            <pc:docMk/>
            <pc:sldMk cId="3352043885" sldId="309"/>
            <ac:spMk id="10" creationId="{CA475E8C-9052-49E9-BF2E-1679AD89F65F}"/>
          </ac:spMkLst>
        </pc:spChg>
        <pc:picChg chg="add del mod">
          <ac:chgData name="Juan Carlos Ayala Perdomo" userId="37024b4ee0f41c27" providerId="LiveId" clId="{67B366B8-A314-4DB4-99E0-9DF892453545}" dt="2019-09-18T21:49:05.234" v="10757" actId="478"/>
          <ac:picMkLst>
            <pc:docMk/>
            <pc:sldMk cId="3352043885" sldId="309"/>
            <ac:picMk id="3" creationId="{D9AF592F-5F90-4FCC-9B08-C3E168E3F0A0}"/>
          </ac:picMkLst>
        </pc:picChg>
        <pc:picChg chg="add del mod">
          <ac:chgData name="Juan Carlos Ayala Perdomo" userId="37024b4ee0f41c27" providerId="LiveId" clId="{67B366B8-A314-4DB4-99E0-9DF892453545}" dt="2019-09-18T21:49:12.133" v="10759" actId="478"/>
          <ac:picMkLst>
            <pc:docMk/>
            <pc:sldMk cId="3352043885" sldId="309"/>
            <ac:picMk id="8" creationId="{481C4E2E-D563-4F7C-BD81-3F151B4D803C}"/>
          </ac:picMkLst>
        </pc:picChg>
        <pc:picChg chg="add mod">
          <ac:chgData name="Juan Carlos Ayala Perdomo" userId="37024b4ee0f41c27" providerId="LiveId" clId="{67B366B8-A314-4DB4-99E0-9DF892453545}" dt="2019-09-18T21:49:18.101" v="10762" actId="14100"/>
          <ac:picMkLst>
            <pc:docMk/>
            <pc:sldMk cId="3352043885" sldId="309"/>
            <ac:picMk id="12" creationId="{D7D6378F-58F1-45BA-8B27-F4C2791C4AA0}"/>
          </ac:picMkLst>
        </pc:picChg>
      </pc:sldChg>
      <pc:sldChg chg="modSp add ord">
        <pc:chgData name="Juan Carlos Ayala Perdomo" userId="37024b4ee0f41c27" providerId="LiveId" clId="{67B366B8-A314-4DB4-99E0-9DF892453545}" dt="2019-09-18T20:33:46.707" v="6954" actId="20577"/>
        <pc:sldMkLst>
          <pc:docMk/>
          <pc:sldMk cId="2768286747" sldId="310"/>
        </pc:sldMkLst>
        <pc:spChg chg="mod">
          <ac:chgData name="Juan Carlos Ayala Perdomo" userId="37024b4ee0f41c27" providerId="LiveId" clId="{67B366B8-A314-4DB4-99E0-9DF892453545}" dt="2019-09-18T20:33:46.707" v="6954" actId="20577"/>
          <ac:spMkLst>
            <pc:docMk/>
            <pc:sldMk cId="2768286747" sldId="310"/>
            <ac:spMk id="3" creationId="{00000000-0000-0000-0000-000000000000}"/>
          </ac:spMkLst>
        </pc:spChg>
      </pc:sldChg>
      <pc:sldChg chg="addSp delSp modSp add">
        <pc:chgData name="Juan Carlos Ayala Perdomo" userId="37024b4ee0f41c27" providerId="LiveId" clId="{67B366B8-A314-4DB4-99E0-9DF892453545}" dt="2019-09-18T20:41:23.912" v="7064" actId="114"/>
        <pc:sldMkLst>
          <pc:docMk/>
          <pc:sldMk cId="800260946" sldId="311"/>
        </pc:sldMkLst>
        <pc:spChg chg="del">
          <ac:chgData name="Juan Carlos Ayala Perdomo" userId="37024b4ee0f41c27" providerId="LiveId" clId="{67B366B8-A314-4DB4-99E0-9DF892453545}" dt="2019-09-18T20:40:08.197" v="7055"/>
          <ac:spMkLst>
            <pc:docMk/>
            <pc:sldMk cId="800260946" sldId="311"/>
            <ac:spMk id="2" creationId="{515E532F-6F96-4A1B-AA9E-4A84995A39D7}"/>
          </ac:spMkLst>
        </pc:spChg>
        <pc:spChg chg="del">
          <ac:chgData name="Juan Carlos Ayala Perdomo" userId="37024b4ee0f41c27" providerId="LiveId" clId="{67B366B8-A314-4DB4-99E0-9DF892453545}" dt="2019-09-18T20:40:08.197" v="7055"/>
          <ac:spMkLst>
            <pc:docMk/>
            <pc:sldMk cId="800260946" sldId="311"/>
            <ac:spMk id="3" creationId="{796C83B0-2B7F-4D66-949A-648E7F0ABFE4}"/>
          </ac:spMkLst>
        </pc:spChg>
        <pc:spChg chg="add mod">
          <ac:chgData name="Juan Carlos Ayala Perdomo" userId="37024b4ee0f41c27" providerId="LiveId" clId="{67B366B8-A314-4DB4-99E0-9DF892453545}" dt="2019-09-18T20:40:43.118" v="7059" actId="404"/>
          <ac:spMkLst>
            <pc:docMk/>
            <pc:sldMk cId="800260946" sldId="311"/>
            <ac:spMk id="4" creationId="{705750DC-49C2-4B0D-98AA-5DBFF2C0E2D7}"/>
          </ac:spMkLst>
        </pc:spChg>
        <pc:spChg chg="add mod">
          <ac:chgData name="Juan Carlos Ayala Perdomo" userId="37024b4ee0f41c27" providerId="LiveId" clId="{67B366B8-A314-4DB4-99E0-9DF892453545}" dt="2019-09-18T20:41:23.912" v="7064" actId="114"/>
          <ac:spMkLst>
            <pc:docMk/>
            <pc:sldMk cId="800260946" sldId="311"/>
            <ac:spMk id="5" creationId="{23DED418-EC6B-4156-9B52-F6FB29582C14}"/>
          </ac:spMkLst>
        </pc:spChg>
      </pc:sldChg>
      <pc:sldChg chg="addSp delSp modSp add">
        <pc:chgData name="Juan Carlos Ayala Perdomo" userId="37024b4ee0f41c27" providerId="LiveId" clId="{67B366B8-A314-4DB4-99E0-9DF892453545}" dt="2019-09-18T21:36:44.031" v="10704" actId="404"/>
        <pc:sldMkLst>
          <pc:docMk/>
          <pc:sldMk cId="4260321596" sldId="312"/>
        </pc:sldMkLst>
        <pc:spChg chg="del">
          <ac:chgData name="Juan Carlos Ayala Perdomo" userId="37024b4ee0f41c27" providerId="LiveId" clId="{67B366B8-A314-4DB4-99E0-9DF892453545}" dt="2019-09-18T20:42:37.738" v="7074" actId="478"/>
          <ac:spMkLst>
            <pc:docMk/>
            <pc:sldMk cId="4260321596" sldId="312"/>
            <ac:spMk id="2" creationId="{1EB67BC0-EE3B-49ED-8A9D-1743198F1FE2}"/>
          </ac:spMkLst>
        </pc:spChg>
        <pc:spChg chg="del mod">
          <ac:chgData name="Juan Carlos Ayala Perdomo" userId="37024b4ee0f41c27" providerId="LiveId" clId="{67B366B8-A314-4DB4-99E0-9DF892453545}" dt="2019-09-18T21:35:46.439" v="10694" actId="478"/>
          <ac:spMkLst>
            <pc:docMk/>
            <pc:sldMk cId="4260321596" sldId="312"/>
            <ac:spMk id="3" creationId="{E4531C72-711B-4528-9C6E-591B175E8AA4}"/>
          </ac:spMkLst>
        </pc:spChg>
        <pc:spChg chg="add mod">
          <ac:chgData name="Juan Carlos Ayala Perdomo" userId="37024b4ee0f41c27" providerId="LiveId" clId="{67B366B8-A314-4DB4-99E0-9DF892453545}" dt="2019-09-18T21:36:44.031" v="10704" actId="404"/>
          <ac:spMkLst>
            <pc:docMk/>
            <pc:sldMk cId="4260321596" sldId="312"/>
            <ac:spMk id="4" creationId="{A9F8DA99-A080-4AE1-8DB8-1A0F37A7B1E0}"/>
          </ac:spMkLst>
        </pc:spChg>
        <pc:spChg chg="add del mod">
          <ac:chgData name="Juan Carlos Ayala Perdomo" userId="37024b4ee0f41c27" providerId="LiveId" clId="{67B366B8-A314-4DB4-99E0-9DF892453545}" dt="2019-09-18T21:36:26.318" v="10698"/>
          <ac:spMkLst>
            <pc:docMk/>
            <pc:sldMk cId="4260321596" sldId="312"/>
            <ac:spMk id="5" creationId="{04BCD543-6FA7-40E7-B310-AB3DAE7A533D}"/>
          </ac:spMkLst>
        </pc:spChg>
        <pc:picChg chg="add mod">
          <ac:chgData name="Juan Carlos Ayala Perdomo" userId="37024b4ee0f41c27" providerId="LiveId" clId="{67B366B8-A314-4DB4-99E0-9DF892453545}" dt="2019-09-18T21:36:36.659" v="10702" actId="1076"/>
          <ac:picMkLst>
            <pc:docMk/>
            <pc:sldMk cId="4260321596" sldId="312"/>
            <ac:picMk id="7" creationId="{0CA31621-F3EE-404A-BF6C-055A0E7944B3}"/>
          </ac:picMkLst>
        </pc:picChg>
      </pc:sldChg>
      <pc:sldChg chg="modSp add">
        <pc:chgData name="Juan Carlos Ayala Perdomo" userId="37024b4ee0f41c27" providerId="LiveId" clId="{67B366B8-A314-4DB4-99E0-9DF892453545}" dt="2019-09-18T20:48:04.873" v="7719" actId="123"/>
        <pc:sldMkLst>
          <pc:docMk/>
          <pc:sldMk cId="941259698" sldId="313"/>
        </pc:sldMkLst>
        <pc:spChg chg="mod">
          <ac:chgData name="Juan Carlos Ayala Perdomo" userId="37024b4ee0f41c27" providerId="LiveId" clId="{67B366B8-A314-4DB4-99E0-9DF892453545}" dt="2019-09-18T20:43:29.772" v="7151" actId="404"/>
          <ac:spMkLst>
            <pc:docMk/>
            <pc:sldMk cId="941259698" sldId="313"/>
            <ac:spMk id="2" creationId="{C284D7DB-E74A-43C6-A36B-D07C9A78095A}"/>
          </ac:spMkLst>
        </pc:spChg>
        <pc:spChg chg="mod">
          <ac:chgData name="Juan Carlos Ayala Perdomo" userId="37024b4ee0f41c27" providerId="LiveId" clId="{67B366B8-A314-4DB4-99E0-9DF892453545}" dt="2019-09-18T20:48:04.873" v="7719" actId="123"/>
          <ac:spMkLst>
            <pc:docMk/>
            <pc:sldMk cId="941259698" sldId="313"/>
            <ac:spMk id="3" creationId="{770627E6-E088-4EC2-AB7D-C301E665FD15}"/>
          </ac:spMkLst>
        </pc:spChg>
      </pc:sldChg>
      <pc:sldChg chg="addSp delSp modSp add">
        <pc:chgData name="Juan Carlos Ayala Perdomo" userId="37024b4ee0f41c27" providerId="LiveId" clId="{67B366B8-A314-4DB4-99E0-9DF892453545}" dt="2019-09-18T20:51:30.286" v="7878" actId="404"/>
        <pc:sldMkLst>
          <pc:docMk/>
          <pc:sldMk cId="185176691" sldId="314"/>
        </pc:sldMkLst>
        <pc:spChg chg="del">
          <ac:chgData name="Juan Carlos Ayala Perdomo" userId="37024b4ee0f41c27" providerId="LiveId" clId="{67B366B8-A314-4DB4-99E0-9DF892453545}" dt="2019-09-18T20:48:43.844" v="7721"/>
          <ac:spMkLst>
            <pc:docMk/>
            <pc:sldMk cId="185176691" sldId="314"/>
            <ac:spMk id="2" creationId="{85D63CF9-355A-4C57-85FD-8803224FE752}"/>
          </ac:spMkLst>
        </pc:spChg>
        <pc:spChg chg="del">
          <ac:chgData name="Juan Carlos Ayala Perdomo" userId="37024b4ee0f41c27" providerId="LiveId" clId="{67B366B8-A314-4DB4-99E0-9DF892453545}" dt="2019-09-18T20:48:43.844" v="7721"/>
          <ac:spMkLst>
            <pc:docMk/>
            <pc:sldMk cId="185176691" sldId="314"/>
            <ac:spMk id="3" creationId="{97F2C080-8EEC-4B8F-B248-8A4F84E1D4B8}"/>
          </ac:spMkLst>
        </pc:spChg>
        <pc:spChg chg="add mod">
          <ac:chgData name="Juan Carlos Ayala Perdomo" userId="37024b4ee0f41c27" providerId="LiveId" clId="{67B366B8-A314-4DB4-99E0-9DF892453545}" dt="2019-09-18T20:48:56.024" v="7751" actId="20577"/>
          <ac:spMkLst>
            <pc:docMk/>
            <pc:sldMk cId="185176691" sldId="314"/>
            <ac:spMk id="4" creationId="{B00BF313-1C43-475F-994A-B2E0E13CF468}"/>
          </ac:spMkLst>
        </pc:spChg>
        <pc:spChg chg="add mod">
          <ac:chgData name="Juan Carlos Ayala Perdomo" userId="37024b4ee0f41c27" providerId="LiveId" clId="{67B366B8-A314-4DB4-99E0-9DF892453545}" dt="2019-09-18T20:51:30.286" v="7878" actId="404"/>
          <ac:spMkLst>
            <pc:docMk/>
            <pc:sldMk cId="185176691" sldId="314"/>
            <ac:spMk id="5" creationId="{ACF54DF7-8940-4B72-8491-2947A78502B6}"/>
          </ac:spMkLst>
        </pc:spChg>
        <pc:spChg chg="add mod">
          <ac:chgData name="Juan Carlos Ayala Perdomo" userId="37024b4ee0f41c27" providerId="LiveId" clId="{67B366B8-A314-4DB4-99E0-9DF892453545}" dt="2019-09-18T20:49:19.739" v="7757" actId="14100"/>
          <ac:spMkLst>
            <pc:docMk/>
            <pc:sldMk cId="185176691" sldId="314"/>
            <ac:spMk id="6" creationId="{BAA211FC-1DD2-4A1D-A9DA-DEB8BF91E32A}"/>
          </ac:spMkLst>
        </pc:spChg>
      </pc:sldChg>
      <pc:sldChg chg="addSp delSp modSp add">
        <pc:chgData name="Juan Carlos Ayala Perdomo" userId="37024b4ee0f41c27" providerId="LiveId" clId="{67B366B8-A314-4DB4-99E0-9DF892453545}" dt="2019-09-18T21:37:19.288" v="10708" actId="14100"/>
        <pc:sldMkLst>
          <pc:docMk/>
          <pc:sldMk cId="3098961613" sldId="315"/>
        </pc:sldMkLst>
        <pc:spChg chg="del">
          <ac:chgData name="Juan Carlos Ayala Perdomo" userId="37024b4ee0f41c27" providerId="LiveId" clId="{67B366B8-A314-4DB4-99E0-9DF892453545}" dt="2019-09-18T20:51:53.013" v="7880"/>
          <ac:spMkLst>
            <pc:docMk/>
            <pc:sldMk cId="3098961613" sldId="315"/>
            <ac:spMk id="2" creationId="{2471E72F-F1BA-4164-99CA-DF2B36B08456}"/>
          </ac:spMkLst>
        </pc:spChg>
        <pc:spChg chg="del">
          <ac:chgData name="Juan Carlos Ayala Perdomo" userId="37024b4ee0f41c27" providerId="LiveId" clId="{67B366B8-A314-4DB4-99E0-9DF892453545}" dt="2019-09-18T20:51:53.013" v="7880"/>
          <ac:spMkLst>
            <pc:docMk/>
            <pc:sldMk cId="3098961613" sldId="315"/>
            <ac:spMk id="3" creationId="{E3C2796A-F3B3-4C4C-B04D-9986EC26A251}"/>
          </ac:spMkLst>
        </pc:spChg>
        <pc:spChg chg="del">
          <ac:chgData name="Juan Carlos Ayala Perdomo" userId="37024b4ee0f41c27" providerId="LiveId" clId="{67B366B8-A314-4DB4-99E0-9DF892453545}" dt="2019-09-18T20:51:53.013" v="7880"/>
          <ac:spMkLst>
            <pc:docMk/>
            <pc:sldMk cId="3098961613" sldId="315"/>
            <ac:spMk id="4" creationId="{DFFF8729-4879-4CE4-80EB-AFD552BBE2D4}"/>
          </ac:spMkLst>
        </pc:spChg>
        <pc:spChg chg="add mod">
          <ac:chgData name="Juan Carlos Ayala Perdomo" userId="37024b4ee0f41c27" providerId="LiveId" clId="{67B366B8-A314-4DB4-99E0-9DF892453545}" dt="2019-09-18T20:52:47.244" v="7928" actId="404"/>
          <ac:spMkLst>
            <pc:docMk/>
            <pc:sldMk cId="3098961613" sldId="315"/>
            <ac:spMk id="5" creationId="{0D603566-0BA4-4183-98EB-F749CC46A9EC}"/>
          </ac:spMkLst>
        </pc:spChg>
        <pc:spChg chg="add mod">
          <ac:chgData name="Juan Carlos Ayala Perdomo" userId="37024b4ee0f41c27" providerId="LiveId" clId="{67B366B8-A314-4DB4-99E0-9DF892453545}" dt="2019-09-18T20:53:19.311" v="7947" actId="20577"/>
          <ac:spMkLst>
            <pc:docMk/>
            <pc:sldMk cId="3098961613" sldId="315"/>
            <ac:spMk id="6" creationId="{844B3C9C-9426-43A6-BB3B-F4353D3A1CF2}"/>
          </ac:spMkLst>
        </pc:spChg>
        <pc:spChg chg="add del mod">
          <ac:chgData name="Juan Carlos Ayala Perdomo" userId="37024b4ee0f41c27" providerId="LiveId" clId="{67B366B8-A314-4DB4-99E0-9DF892453545}" dt="2019-09-18T21:37:15.330" v="10705"/>
          <ac:spMkLst>
            <pc:docMk/>
            <pc:sldMk cId="3098961613" sldId="315"/>
            <ac:spMk id="7" creationId="{9F52BC87-FE8A-49D5-8EDF-394E45DDACBD}"/>
          </ac:spMkLst>
        </pc:spChg>
        <pc:picChg chg="add mod">
          <ac:chgData name="Juan Carlos Ayala Perdomo" userId="37024b4ee0f41c27" providerId="LiveId" clId="{67B366B8-A314-4DB4-99E0-9DF892453545}" dt="2019-09-18T21:37:19.288" v="10708" actId="14100"/>
          <ac:picMkLst>
            <pc:docMk/>
            <pc:sldMk cId="3098961613" sldId="315"/>
            <ac:picMk id="9" creationId="{3AFCE7E6-45B1-4DBF-9144-B312A24F4F38}"/>
          </ac:picMkLst>
        </pc:picChg>
      </pc:sldChg>
      <pc:sldChg chg="addSp delSp modSp add">
        <pc:chgData name="Juan Carlos Ayala Perdomo" userId="37024b4ee0f41c27" providerId="LiveId" clId="{67B366B8-A314-4DB4-99E0-9DF892453545}" dt="2019-09-18T21:37:56.961" v="10718" actId="14100"/>
        <pc:sldMkLst>
          <pc:docMk/>
          <pc:sldMk cId="521748124" sldId="316"/>
        </pc:sldMkLst>
        <pc:spChg chg="del">
          <ac:chgData name="Juan Carlos Ayala Perdomo" userId="37024b4ee0f41c27" providerId="LiveId" clId="{67B366B8-A314-4DB4-99E0-9DF892453545}" dt="2019-09-18T21:03:38.498" v="7949"/>
          <ac:spMkLst>
            <pc:docMk/>
            <pc:sldMk cId="521748124" sldId="316"/>
            <ac:spMk id="2" creationId="{47873819-6DF3-467A-AD17-95554359D452}"/>
          </ac:spMkLst>
        </pc:spChg>
        <pc:spChg chg="del">
          <ac:chgData name="Juan Carlos Ayala Perdomo" userId="37024b4ee0f41c27" providerId="LiveId" clId="{67B366B8-A314-4DB4-99E0-9DF892453545}" dt="2019-09-18T21:03:38.498" v="7949"/>
          <ac:spMkLst>
            <pc:docMk/>
            <pc:sldMk cId="521748124" sldId="316"/>
            <ac:spMk id="3" creationId="{09E5D874-E523-442D-AED9-A1A53A02AB64}"/>
          </ac:spMkLst>
        </pc:spChg>
        <pc:spChg chg="del">
          <ac:chgData name="Juan Carlos Ayala Perdomo" userId="37024b4ee0f41c27" providerId="LiveId" clId="{67B366B8-A314-4DB4-99E0-9DF892453545}" dt="2019-09-18T21:03:38.498" v="7949"/>
          <ac:spMkLst>
            <pc:docMk/>
            <pc:sldMk cId="521748124" sldId="316"/>
            <ac:spMk id="4" creationId="{1C59A2B5-41AC-42C1-8157-1005929ACAD8}"/>
          </ac:spMkLst>
        </pc:spChg>
        <pc:spChg chg="add mod">
          <ac:chgData name="Juan Carlos Ayala Perdomo" userId="37024b4ee0f41c27" providerId="LiveId" clId="{67B366B8-A314-4DB4-99E0-9DF892453545}" dt="2019-09-18T21:05:14.875" v="7999" actId="404"/>
          <ac:spMkLst>
            <pc:docMk/>
            <pc:sldMk cId="521748124" sldId="316"/>
            <ac:spMk id="5" creationId="{0BC7C7EB-DC5C-4982-AB7F-53350BDDCE26}"/>
          </ac:spMkLst>
        </pc:spChg>
        <pc:spChg chg="add mod">
          <ac:chgData name="Juan Carlos Ayala Perdomo" userId="37024b4ee0f41c27" providerId="LiveId" clId="{67B366B8-A314-4DB4-99E0-9DF892453545}" dt="2019-09-18T21:37:38.912" v="10714" actId="27636"/>
          <ac:spMkLst>
            <pc:docMk/>
            <pc:sldMk cId="521748124" sldId="316"/>
            <ac:spMk id="6" creationId="{248621A1-E700-41B2-A204-55C3D182E22A}"/>
          </ac:spMkLst>
        </pc:spChg>
        <pc:spChg chg="add del mod">
          <ac:chgData name="Juan Carlos Ayala Perdomo" userId="37024b4ee0f41c27" providerId="LiveId" clId="{67B366B8-A314-4DB4-99E0-9DF892453545}" dt="2019-09-18T21:37:52.227" v="10715"/>
          <ac:spMkLst>
            <pc:docMk/>
            <pc:sldMk cId="521748124" sldId="316"/>
            <ac:spMk id="7" creationId="{14B868D9-71BD-499A-949C-FD56B098E330}"/>
          </ac:spMkLst>
        </pc:spChg>
        <pc:picChg chg="add mod">
          <ac:chgData name="Juan Carlos Ayala Perdomo" userId="37024b4ee0f41c27" providerId="LiveId" clId="{67B366B8-A314-4DB4-99E0-9DF892453545}" dt="2019-09-18T21:37:56.961" v="10718" actId="14100"/>
          <ac:picMkLst>
            <pc:docMk/>
            <pc:sldMk cId="521748124" sldId="316"/>
            <ac:picMk id="9" creationId="{C93C86FF-4A2B-44B8-B9E0-D73E95F6E9B7}"/>
          </ac:picMkLst>
        </pc:picChg>
      </pc:sldChg>
      <pc:sldChg chg="modSp add">
        <pc:chgData name="Juan Carlos Ayala Perdomo" userId="37024b4ee0f41c27" providerId="LiveId" clId="{67B366B8-A314-4DB4-99E0-9DF892453545}" dt="2019-09-18T21:08:00.386" v="8278" actId="1076"/>
        <pc:sldMkLst>
          <pc:docMk/>
          <pc:sldMk cId="2175365268" sldId="317"/>
        </pc:sldMkLst>
        <pc:spChg chg="mod">
          <ac:chgData name="Juan Carlos Ayala Perdomo" userId="37024b4ee0f41c27" providerId="LiveId" clId="{67B366B8-A314-4DB4-99E0-9DF892453545}" dt="2019-09-18T21:06:05.025" v="8060" actId="404"/>
          <ac:spMkLst>
            <pc:docMk/>
            <pc:sldMk cId="2175365268" sldId="317"/>
            <ac:spMk id="2" creationId="{9A625C01-28F3-430B-BE8C-379BDEEA14F4}"/>
          </ac:spMkLst>
        </pc:spChg>
        <pc:spChg chg="mod">
          <ac:chgData name="Juan Carlos Ayala Perdomo" userId="37024b4ee0f41c27" providerId="LiveId" clId="{67B366B8-A314-4DB4-99E0-9DF892453545}" dt="2019-09-18T21:08:00.386" v="8278" actId="1076"/>
          <ac:spMkLst>
            <pc:docMk/>
            <pc:sldMk cId="2175365268" sldId="317"/>
            <ac:spMk id="3" creationId="{ED159C0F-B11A-42C6-A624-4716F9FF0E77}"/>
          </ac:spMkLst>
        </pc:spChg>
      </pc:sldChg>
      <pc:sldChg chg="addSp delSp modSp add">
        <pc:chgData name="Juan Carlos Ayala Perdomo" userId="37024b4ee0f41c27" providerId="LiveId" clId="{67B366B8-A314-4DB4-99E0-9DF892453545}" dt="2019-09-18T21:12:15.860" v="8709" actId="20577"/>
        <pc:sldMkLst>
          <pc:docMk/>
          <pc:sldMk cId="2376013910" sldId="318"/>
        </pc:sldMkLst>
        <pc:spChg chg="del">
          <ac:chgData name="Juan Carlos Ayala Perdomo" userId="37024b4ee0f41c27" providerId="LiveId" clId="{67B366B8-A314-4DB4-99E0-9DF892453545}" dt="2019-09-18T21:08:28.714" v="8280"/>
          <ac:spMkLst>
            <pc:docMk/>
            <pc:sldMk cId="2376013910" sldId="318"/>
            <ac:spMk id="2" creationId="{C2D3F9E2-BA2D-447F-939C-B4C5F8E6098F}"/>
          </ac:spMkLst>
        </pc:spChg>
        <pc:spChg chg="del">
          <ac:chgData name="Juan Carlos Ayala Perdomo" userId="37024b4ee0f41c27" providerId="LiveId" clId="{67B366B8-A314-4DB4-99E0-9DF892453545}" dt="2019-09-18T21:08:28.714" v="8280"/>
          <ac:spMkLst>
            <pc:docMk/>
            <pc:sldMk cId="2376013910" sldId="318"/>
            <ac:spMk id="3" creationId="{C6D62137-A605-4906-A66A-BCA512CABCCC}"/>
          </ac:spMkLst>
        </pc:spChg>
        <pc:spChg chg="add mod">
          <ac:chgData name="Juan Carlos Ayala Perdomo" userId="37024b4ee0f41c27" providerId="LiveId" clId="{67B366B8-A314-4DB4-99E0-9DF892453545}" dt="2019-09-18T21:08:40.529" v="8328" actId="20577"/>
          <ac:spMkLst>
            <pc:docMk/>
            <pc:sldMk cId="2376013910" sldId="318"/>
            <ac:spMk id="4" creationId="{B8FB5E10-B441-4CF6-9394-4ED29459EC28}"/>
          </ac:spMkLst>
        </pc:spChg>
        <pc:spChg chg="add mod">
          <ac:chgData name="Juan Carlos Ayala Perdomo" userId="37024b4ee0f41c27" providerId="LiveId" clId="{67B366B8-A314-4DB4-99E0-9DF892453545}" dt="2019-09-18T21:10:37.124" v="8509" actId="20577"/>
          <ac:spMkLst>
            <pc:docMk/>
            <pc:sldMk cId="2376013910" sldId="318"/>
            <ac:spMk id="5" creationId="{81302F79-9D16-4B41-80DA-DDC5D7BCAC55}"/>
          </ac:spMkLst>
        </pc:spChg>
        <pc:spChg chg="add mod">
          <ac:chgData name="Juan Carlos Ayala Perdomo" userId="37024b4ee0f41c27" providerId="LiveId" clId="{67B366B8-A314-4DB4-99E0-9DF892453545}" dt="2019-09-18T21:12:15.860" v="8709" actId="20577"/>
          <ac:spMkLst>
            <pc:docMk/>
            <pc:sldMk cId="2376013910" sldId="318"/>
            <ac:spMk id="6" creationId="{A0CEBAF3-F778-4FDA-9205-E682CEFD1898}"/>
          </ac:spMkLst>
        </pc:spChg>
      </pc:sldChg>
      <pc:sldChg chg="modSp add">
        <pc:chgData name="Juan Carlos Ayala Perdomo" userId="37024b4ee0f41c27" providerId="LiveId" clId="{67B366B8-A314-4DB4-99E0-9DF892453545}" dt="2019-09-18T21:18:06.006" v="9734" actId="5793"/>
        <pc:sldMkLst>
          <pc:docMk/>
          <pc:sldMk cId="3079144204" sldId="319"/>
        </pc:sldMkLst>
        <pc:spChg chg="mod">
          <ac:chgData name="Juan Carlos Ayala Perdomo" userId="37024b4ee0f41c27" providerId="LiveId" clId="{67B366B8-A314-4DB4-99E0-9DF892453545}" dt="2019-09-18T21:18:06.006" v="9734" actId="5793"/>
          <ac:spMkLst>
            <pc:docMk/>
            <pc:sldMk cId="3079144204" sldId="319"/>
            <ac:spMk id="3" creationId="{00000000-0000-0000-0000-000000000000}"/>
          </ac:spMkLst>
        </pc:spChg>
      </pc:sldChg>
      <pc:sldChg chg="addSp delSp modSp add">
        <pc:chgData name="Juan Carlos Ayala Perdomo" userId="37024b4ee0f41c27" providerId="LiveId" clId="{67B366B8-A314-4DB4-99E0-9DF892453545}" dt="2019-09-18T21:39:25.076" v="10727"/>
        <pc:sldMkLst>
          <pc:docMk/>
          <pc:sldMk cId="3796203052" sldId="320"/>
        </pc:sldMkLst>
        <pc:spChg chg="del">
          <ac:chgData name="Juan Carlos Ayala Perdomo" userId="37024b4ee0f41c27" providerId="LiveId" clId="{67B366B8-A314-4DB4-99E0-9DF892453545}" dt="2019-09-18T21:38:33.015" v="10721"/>
          <ac:spMkLst>
            <pc:docMk/>
            <pc:sldMk cId="3796203052" sldId="320"/>
            <ac:spMk id="2" creationId="{64362581-CC5C-47A1-BAF5-60DBDC747964}"/>
          </ac:spMkLst>
        </pc:spChg>
        <pc:spChg chg="del">
          <ac:chgData name="Juan Carlos Ayala Perdomo" userId="37024b4ee0f41c27" providerId="LiveId" clId="{67B366B8-A314-4DB4-99E0-9DF892453545}" dt="2019-09-18T21:38:33.015" v="10721"/>
          <ac:spMkLst>
            <pc:docMk/>
            <pc:sldMk cId="3796203052" sldId="320"/>
            <ac:spMk id="3" creationId="{4ED31A1F-419C-4547-AD49-1EBB06324994}"/>
          </ac:spMkLst>
        </pc:spChg>
        <pc:spChg chg="del">
          <ac:chgData name="Juan Carlos Ayala Perdomo" userId="37024b4ee0f41c27" providerId="LiveId" clId="{67B366B8-A314-4DB4-99E0-9DF892453545}" dt="2019-09-18T21:38:33.015" v="10721"/>
          <ac:spMkLst>
            <pc:docMk/>
            <pc:sldMk cId="3796203052" sldId="320"/>
            <ac:spMk id="4" creationId="{A09C193A-7750-4D8E-9755-1154E55888E4}"/>
          </ac:spMkLst>
        </pc:spChg>
        <pc:spChg chg="add">
          <ac:chgData name="Juan Carlos Ayala Perdomo" userId="37024b4ee0f41c27" providerId="LiveId" clId="{67B366B8-A314-4DB4-99E0-9DF892453545}" dt="2019-09-18T21:39:25.076" v="10727"/>
          <ac:spMkLst>
            <pc:docMk/>
            <pc:sldMk cId="3796203052" sldId="320"/>
            <ac:spMk id="7" creationId="{08AA8ED6-4A53-4F54-91B6-061F50013E59}"/>
          </ac:spMkLst>
        </pc:spChg>
        <pc:picChg chg="add mod">
          <ac:chgData name="Juan Carlos Ayala Perdomo" userId="37024b4ee0f41c27" providerId="LiveId" clId="{67B366B8-A314-4DB4-99E0-9DF892453545}" dt="2019-09-18T21:39:03.173" v="10726" actId="14100"/>
          <ac:picMkLst>
            <pc:docMk/>
            <pc:sldMk cId="3796203052" sldId="320"/>
            <ac:picMk id="6" creationId="{17D910E1-4EF8-4F19-9894-106E4AF2BD40}"/>
          </ac:picMkLst>
        </pc:picChg>
      </pc:sldChg>
      <pc:sldChg chg="addSp delSp modSp add">
        <pc:chgData name="Juan Carlos Ayala Perdomo" userId="37024b4ee0f41c27" providerId="LiveId" clId="{67B366B8-A314-4DB4-99E0-9DF892453545}" dt="2019-09-18T21:52:22.872" v="10786" actId="1076"/>
        <pc:sldMkLst>
          <pc:docMk/>
          <pc:sldMk cId="4152158352" sldId="321"/>
        </pc:sldMkLst>
        <pc:spChg chg="del">
          <ac:chgData name="Juan Carlos Ayala Perdomo" userId="37024b4ee0f41c27" providerId="LiveId" clId="{67B366B8-A314-4DB4-99E0-9DF892453545}" dt="2019-09-18T21:51:57.821" v="10781"/>
          <ac:spMkLst>
            <pc:docMk/>
            <pc:sldMk cId="4152158352" sldId="321"/>
            <ac:spMk id="2" creationId="{BCA38A7D-2849-4885-930E-53CD7D47638E}"/>
          </ac:spMkLst>
        </pc:spChg>
        <pc:spChg chg="del">
          <ac:chgData name="Juan Carlos Ayala Perdomo" userId="37024b4ee0f41c27" providerId="LiveId" clId="{67B366B8-A314-4DB4-99E0-9DF892453545}" dt="2019-09-18T21:51:57.821" v="10781"/>
          <ac:spMkLst>
            <pc:docMk/>
            <pc:sldMk cId="4152158352" sldId="321"/>
            <ac:spMk id="3" creationId="{3343615C-8DED-46B4-A010-89D82E62ECB4}"/>
          </ac:spMkLst>
        </pc:spChg>
        <pc:picChg chg="add mod">
          <ac:chgData name="Juan Carlos Ayala Perdomo" userId="37024b4ee0f41c27" providerId="LiveId" clId="{67B366B8-A314-4DB4-99E0-9DF892453545}" dt="2019-09-18T21:52:22.872" v="10786" actId="1076"/>
          <ac:picMkLst>
            <pc:docMk/>
            <pc:sldMk cId="4152158352" sldId="321"/>
            <ac:picMk id="5" creationId="{38A4A874-A4C9-4154-A152-E7F80BD7B6F2}"/>
          </ac:picMkLst>
        </pc:picChg>
      </pc:sldChg>
    </pc:docChg>
  </pc:docChgLst>
  <pc:docChgLst>
    <pc:chgData name="Juan Carlos Ayala Perdomo" userId="37024b4ee0f41c27" providerId="LiveId" clId="{F352CA4E-4D99-4435-A0CE-A4118490DB7B}"/>
    <pc:docChg chg="undo custSel addSld modSld">
      <pc:chgData name="Juan Carlos Ayala Perdomo" userId="37024b4ee0f41c27" providerId="LiveId" clId="{F352CA4E-4D99-4435-A0CE-A4118490DB7B}" dt="2019-09-23T18:59:44.661" v="89" actId="27636"/>
      <pc:docMkLst>
        <pc:docMk/>
      </pc:docMkLst>
      <pc:sldChg chg="modSp">
        <pc:chgData name="Juan Carlos Ayala Perdomo" userId="37024b4ee0f41c27" providerId="LiveId" clId="{F352CA4E-4D99-4435-A0CE-A4118490DB7B}" dt="2019-09-23T18:46:43.563" v="24" actId="14100"/>
        <pc:sldMkLst>
          <pc:docMk/>
          <pc:sldMk cId="736884761" sldId="256"/>
        </pc:sldMkLst>
        <pc:spChg chg="mod">
          <ac:chgData name="Juan Carlos Ayala Perdomo" userId="37024b4ee0f41c27" providerId="LiveId" clId="{F352CA4E-4D99-4435-A0CE-A4118490DB7B}" dt="2019-09-23T18:46:38.002" v="23" actId="1076"/>
          <ac:spMkLst>
            <pc:docMk/>
            <pc:sldMk cId="736884761" sldId="256"/>
            <ac:spMk id="4" creationId="{00000000-0000-0000-0000-000000000000}"/>
          </ac:spMkLst>
        </pc:spChg>
        <pc:spChg chg="mod">
          <ac:chgData name="Juan Carlos Ayala Perdomo" userId="37024b4ee0f41c27" providerId="LiveId" clId="{F352CA4E-4D99-4435-A0CE-A4118490DB7B}" dt="2019-09-23T18:45:58.525" v="17" actId="404"/>
          <ac:spMkLst>
            <pc:docMk/>
            <pc:sldMk cId="736884761" sldId="256"/>
            <ac:spMk id="8" creationId="{00000000-0000-0000-0000-000000000000}"/>
          </ac:spMkLst>
        </pc:spChg>
        <pc:picChg chg="mod">
          <ac:chgData name="Juan Carlos Ayala Perdomo" userId="37024b4ee0f41c27" providerId="LiveId" clId="{F352CA4E-4D99-4435-A0CE-A4118490DB7B}" dt="2019-09-23T18:43:35.583" v="2" actId="14100"/>
          <ac:picMkLst>
            <pc:docMk/>
            <pc:sldMk cId="736884761" sldId="256"/>
            <ac:picMk id="5" creationId="{00000000-0000-0000-0000-000000000000}"/>
          </ac:picMkLst>
        </pc:picChg>
        <pc:picChg chg="mod">
          <ac:chgData name="Juan Carlos Ayala Perdomo" userId="37024b4ee0f41c27" providerId="LiveId" clId="{F352CA4E-4D99-4435-A0CE-A4118490DB7B}" dt="2019-09-23T18:46:43.563" v="24" actId="14100"/>
          <ac:picMkLst>
            <pc:docMk/>
            <pc:sldMk cId="736884761" sldId="256"/>
            <ac:picMk id="6" creationId="{00000000-0000-0000-0000-000000000000}"/>
          </ac:picMkLst>
        </pc:picChg>
      </pc:sldChg>
      <pc:sldChg chg="modSp">
        <pc:chgData name="Juan Carlos Ayala Perdomo" userId="37024b4ee0f41c27" providerId="LiveId" clId="{F352CA4E-4D99-4435-A0CE-A4118490DB7B}" dt="2019-09-23T18:47:55.413" v="28" actId="404"/>
        <pc:sldMkLst>
          <pc:docMk/>
          <pc:sldMk cId="1318579124" sldId="297"/>
        </pc:sldMkLst>
        <pc:spChg chg="mod">
          <ac:chgData name="Juan Carlos Ayala Perdomo" userId="37024b4ee0f41c27" providerId="LiveId" clId="{F352CA4E-4D99-4435-A0CE-A4118490DB7B}" dt="2019-09-23T18:47:55.413" v="28" actId="404"/>
          <ac:spMkLst>
            <pc:docMk/>
            <pc:sldMk cId="1318579124" sldId="297"/>
            <ac:spMk id="3" creationId="{9CE3610F-E0DF-4F84-B399-60D57AB6817D}"/>
          </ac:spMkLst>
        </pc:spChg>
      </pc:sldChg>
      <pc:sldChg chg="modSp">
        <pc:chgData name="Juan Carlos Ayala Perdomo" userId="37024b4ee0f41c27" providerId="LiveId" clId="{F352CA4E-4D99-4435-A0CE-A4118490DB7B}" dt="2019-09-23T18:59:44.661" v="89" actId="27636"/>
        <pc:sldMkLst>
          <pc:docMk/>
          <pc:sldMk cId="1553622596" sldId="298"/>
        </pc:sldMkLst>
        <pc:spChg chg="mod">
          <ac:chgData name="Juan Carlos Ayala Perdomo" userId="37024b4ee0f41c27" providerId="LiveId" clId="{F352CA4E-4D99-4435-A0CE-A4118490DB7B}" dt="2019-09-23T18:59:44.661" v="89" actId="27636"/>
          <ac:spMkLst>
            <pc:docMk/>
            <pc:sldMk cId="1553622596" sldId="298"/>
            <ac:spMk id="3" creationId="{9CE3610F-E0DF-4F84-B399-60D57AB6817D}"/>
          </ac:spMkLst>
        </pc:spChg>
      </pc:sldChg>
      <pc:sldChg chg="modSp">
        <pc:chgData name="Juan Carlos Ayala Perdomo" userId="37024b4ee0f41c27" providerId="LiveId" clId="{F352CA4E-4D99-4435-A0CE-A4118490DB7B}" dt="2019-09-23T18:48:53.780" v="39" actId="20577"/>
        <pc:sldMkLst>
          <pc:docMk/>
          <pc:sldMk cId="2384144875" sldId="299"/>
        </pc:sldMkLst>
        <pc:spChg chg="mod">
          <ac:chgData name="Juan Carlos Ayala Perdomo" userId="37024b4ee0f41c27" providerId="LiveId" clId="{F352CA4E-4D99-4435-A0CE-A4118490DB7B}" dt="2019-09-23T18:48:53.780" v="39" actId="20577"/>
          <ac:spMkLst>
            <pc:docMk/>
            <pc:sldMk cId="2384144875" sldId="299"/>
            <ac:spMk id="3" creationId="{00000000-0000-0000-0000-000000000000}"/>
          </ac:spMkLst>
        </pc:spChg>
      </pc:sldChg>
      <pc:sldChg chg="modSp">
        <pc:chgData name="Juan Carlos Ayala Perdomo" userId="37024b4ee0f41c27" providerId="LiveId" clId="{F352CA4E-4D99-4435-A0CE-A4118490DB7B}" dt="2019-09-23T18:50:40.185" v="40" actId="123"/>
        <pc:sldMkLst>
          <pc:docMk/>
          <pc:sldMk cId="791179458" sldId="304"/>
        </pc:sldMkLst>
        <pc:spChg chg="mod">
          <ac:chgData name="Juan Carlos Ayala Perdomo" userId="37024b4ee0f41c27" providerId="LiveId" clId="{F352CA4E-4D99-4435-A0CE-A4118490DB7B}" dt="2019-09-23T18:50:40.185" v="40" actId="123"/>
          <ac:spMkLst>
            <pc:docMk/>
            <pc:sldMk cId="791179458" sldId="304"/>
            <ac:spMk id="5" creationId="{6FA5B610-B323-4059-9FC2-C07E4C4477E6}"/>
          </ac:spMkLst>
        </pc:spChg>
      </pc:sldChg>
      <pc:sldChg chg="modSp">
        <pc:chgData name="Juan Carlos Ayala Perdomo" userId="37024b4ee0f41c27" providerId="LiveId" clId="{F352CA4E-4D99-4435-A0CE-A4118490DB7B}" dt="2019-09-23T18:50:47.274" v="41" actId="123"/>
        <pc:sldMkLst>
          <pc:docMk/>
          <pc:sldMk cId="3300652510" sldId="305"/>
        </pc:sldMkLst>
        <pc:spChg chg="mod">
          <ac:chgData name="Juan Carlos Ayala Perdomo" userId="37024b4ee0f41c27" providerId="LiveId" clId="{F352CA4E-4D99-4435-A0CE-A4118490DB7B}" dt="2019-09-23T18:50:47.274" v="41" actId="123"/>
          <ac:spMkLst>
            <pc:docMk/>
            <pc:sldMk cId="3300652510" sldId="305"/>
            <ac:spMk id="5" creationId="{6FA5B610-B323-4059-9FC2-C07E4C4477E6}"/>
          </ac:spMkLst>
        </pc:spChg>
      </pc:sldChg>
      <pc:sldChg chg="modSp">
        <pc:chgData name="Juan Carlos Ayala Perdomo" userId="37024b4ee0f41c27" providerId="LiveId" clId="{F352CA4E-4D99-4435-A0CE-A4118490DB7B}" dt="2019-09-23T18:50:52.871" v="42" actId="123"/>
        <pc:sldMkLst>
          <pc:docMk/>
          <pc:sldMk cId="2596516880" sldId="307"/>
        </pc:sldMkLst>
        <pc:spChg chg="mod">
          <ac:chgData name="Juan Carlos Ayala Perdomo" userId="37024b4ee0f41c27" providerId="LiveId" clId="{F352CA4E-4D99-4435-A0CE-A4118490DB7B}" dt="2019-09-23T18:50:52.871" v="42" actId="123"/>
          <ac:spMkLst>
            <pc:docMk/>
            <pc:sldMk cId="2596516880" sldId="307"/>
            <ac:spMk id="5" creationId="{6FA5B610-B323-4059-9FC2-C07E4C4477E6}"/>
          </ac:spMkLst>
        </pc:spChg>
      </pc:sldChg>
      <pc:sldChg chg="modSp">
        <pc:chgData name="Juan Carlos Ayala Perdomo" userId="37024b4ee0f41c27" providerId="LiveId" clId="{F352CA4E-4D99-4435-A0CE-A4118490DB7B}" dt="2019-09-23T18:51:16.810" v="48" actId="120"/>
        <pc:sldMkLst>
          <pc:docMk/>
          <pc:sldMk cId="1339574730" sldId="308"/>
        </pc:sldMkLst>
        <pc:spChg chg="mod">
          <ac:chgData name="Juan Carlos Ayala Perdomo" userId="37024b4ee0f41c27" providerId="LiveId" clId="{F352CA4E-4D99-4435-A0CE-A4118490DB7B}" dt="2019-09-23T18:51:16.810" v="48" actId="120"/>
          <ac:spMkLst>
            <pc:docMk/>
            <pc:sldMk cId="1339574730" sldId="308"/>
            <ac:spMk id="5" creationId="{6FA5B610-B323-4059-9FC2-C07E4C4477E6}"/>
          </ac:spMkLst>
        </pc:spChg>
      </pc:sldChg>
      <pc:sldChg chg="modSp">
        <pc:chgData name="Juan Carlos Ayala Perdomo" userId="37024b4ee0f41c27" providerId="LiveId" clId="{F352CA4E-4D99-4435-A0CE-A4118490DB7B}" dt="2019-09-23T18:51:45.683" v="49" actId="123"/>
        <pc:sldMkLst>
          <pc:docMk/>
          <pc:sldMk cId="800260946" sldId="311"/>
        </pc:sldMkLst>
        <pc:spChg chg="mod">
          <ac:chgData name="Juan Carlos Ayala Perdomo" userId="37024b4ee0f41c27" providerId="LiveId" clId="{F352CA4E-4D99-4435-A0CE-A4118490DB7B}" dt="2019-09-23T18:51:45.683" v="49" actId="123"/>
          <ac:spMkLst>
            <pc:docMk/>
            <pc:sldMk cId="800260946" sldId="311"/>
            <ac:spMk id="5" creationId="{23DED418-EC6B-4156-9B52-F6FB29582C14}"/>
          </ac:spMkLst>
        </pc:spChg>
      </pc:sldChg>
      <pc:sldChg chg="modSp">
        <pc:chgData name="Juan Carlos Ayala Perdomo" userId="37024b4ee0f41c27" providerId="LiveId" clId="{F352CA4E-4D99-4435-A0CE-A4118490DB7B}" dt="2019-09-23T18:52:04.155" v="53" actId="20577"/>
        <pc:sldMkLst>
          <pc:docMk/>
          <pc:sldMk cId="4260321596" sldId="312"/>
        </pc:sldMkLst>
        <pc:spChg chg="mod">
          <ac:chgData name="Juan Carlos Ayala Perdomo" userId="37024b4ee0f41c27" providerId="LiveId" clId="{F352CA4E-4D99-4435-A0CE-A4118490DB7B}" dt="2019-09-23T18:52:04.155" v="53" actId="20577"/>
          <ac:spMkLst>
            <pc:docMk/>
            <pc:sldMk cId="4260321596" sldId="312"/>
            <ac:spMk id="4" creationId="{A9F8DA99-A080-4AE1-8DB8-1A0F37A7B1E0}"/>
          </ac:spMkLst>
        </pc:spChg>
      </pc:sldChg>
      <pc:sldChg chg="modSp">
        <pc:chgData name="Juan Carlos Ayala Perdomo" userId="37024b4ee0f41c27" providerId="LiveId" clId="{F352CA4E-4D99-4435-A0CE-A4118490DB7B}" dt="2019-09-23T18:52:40.576" v="56" actId="1076"/>
        <pc:sldMkLst>
          <pc:docMk/>
          <pc:sldMk cId="3098961613" sldId="315"/>
        </pc:sldMkLst>
        <pc:spChg chg="mod">
          <ac:chgData name="Juan Carlos Ayala Perdomo" userId="37024b4ee0f41c27" providerId="LiveId" clId="{F352CA4E-4D99-4435-A0CE-A4118490DB7B}" dt="2019-09-23T18:52:40.576" v="56" actId="1076"/>
          <ac:spMkLst>
            <pc:docMk/>
            <pc:sldMk cId="3098961613" sldId="315"/>
            <ac:spMk id="6" creationId="{844B3C9C-9426-43A6-BB3B-F4353D3A1CF2}"/>
          </ac:spMkLst>
        </pc:spChg>
      </pc:sldChg>
      <pc:sldChg chg="addSp delSp modSp">
        <pc:chgData name="Juan Carlos Ayala Perdomo" userId="37024b4ee0f41c27" providerId="LiveId" clId="{F352CA4E-4D99-4435-A0CE-A4118490DB7B}" dt="2019-09-23T18:54:04.993" v="66" actId="404"/>
        <pc:sldMkLst>
          <pc:docMk/>
          <pc:sldMk cId="2376013910" sldId="318"/>
        </pc:sldMkLst>
        <pc:spChg chg="add del mod">
          <ac:chgData name="Juan Carlos Ayala Perdomo" userId="37024b4ee0f41c27" providerId="LiveId" clId="{F352CA4E-4D99-4435-A0CE-A4118490DB7B}" dt="2019-09-23T18:53:44.637" v="63" actId="20578"/>
          <ac:spMkLst>
            <pc:docMk/>
            <pc:sldMk cId="2376013910" sldId="318"/>
            <ac:spMk id="3" creationId="{75F43440-8F54-4117-BA76-2CAE31F216D2}"/>
          </ac:spMkLst>
        </pc:spChg>
        <pc:spChg chg="mod">
          <ac:chgData name="Juan Carlos Ayala Perdomo" userId="37024b4ee0f41c27" providerId="LiveId" clId="{F352CA4E-4D99-4435-A0CE-A4118490DB7B}" dt="2019-09-23T18:53:26.334" v="59" actId="6549"/>
          <ac:spMkLst>
            <pc:docMk/>
            <pc:sldMk cId="2376013910" sldId="318"/>
            <ac:spMk id="4" creationId="{B8FB5E10-B441-4CF6-9394-4ED29459EC28}"/>
          </ac:spMkLst>
        </pc:spChg>
        <pc:spChg chg="mod">
          <ac:chgData name="Juan Carlos Ayala Perdomo" userId="37024b4ee0f41c27" providerId="LiveId" clId="{F352CA4E-4D99-4435-A0CE-A4118490DB7B}" dt="2019-09-23T18:54:04.993" v="66" actId="404"/>
          <ac:spMkLst>
            <pc:docMk/>
            <pc:sldMk cId="2376013910" sldId="318"/>
            <ac:spMk id="5" creationId="{81302F79-9D16-4B41-80DA-DDC5D7BCAC55}"/>
          </ac:spMkLst>
        </pc:spChg>
        <pc:spChg chg="del">
          <ac:chgData name="Juan Carlos Ayala Perdomo" userId="37024b4ee0f41c27" providerId="LiveId" clId="{F352CA4E-4D99-4435-A0CE-A4118490DB7B}" dt="2019-09-23T18:53:33.605" v="60" actId="478"/>
          <ac:spMkLst>
            <pc:docMk/>
            <pc:sldMk cId="2376013910" sldId="318"/>
            <ac:spMk id="6" creationId="{A0CEBAF3-F778-4FDA-9205-E682CEFD1898}"/>
          </ac:spMkLst>
        </pc:spChg>
      </pc:sldChg>
      <pc:sldChg chg="addSp delSp modSp add">
        <pc:chgData name="Juan Carlos Ayala Perdomo" userId="37024b4ee0f41c27" providerId="LiveId" clId="{F352CA4E-4D99-4435-A0CE-A4118490DB7B}" dt="2019-09-23T18:56:08.267" v="85" actId="1076"/>
        <pc:sldMkLst>
          <pc:docMk/>
          <pc:sldMk cId="3671237785" sldId="322"/>
        </pc:sldMkLst>
        <pc:spChg chg="add del mod">
          <ac:chgData name="Juan Carlos Ayala Perdomo" userId="37024b4ee0f41c27" providerId="LiveId" clId="{F352CA4E-4D99-4435-A0CE-A4118490DB7B}" dt="2019-09-23T18:55:47.491" v="78" actId="478"/>
          <ac:spMkLst>
            <pc:docMk/>
            <pc:sldMk cId="3671237785" sldId="322"/>
            <ac:spMk id="3" creationId="{A955C4BE-808E-4879-A973-6D356B68A723}"/>
          </ac:spMkLst>
        </pc:spChg>
        <pc:spChg chg="mod">
          <ac:chgData name="Juan Carlos Ayala Perdomo" userId="37024b4ee0f41c27" providerId="LiveId" clId="{F352CA4E-4D99-4435-A0CE-A4118490DB7B}" dt="2019-09-23T18:54:20.697" v="72" actId="20577"/>
          <ac:spMkLst>
            <pc:docMk/>
            <pc:sldMk cId="3671237785" sldId="322"/>
            <ac:spMk id="4" creationId="{B8FB5E10-B441-4CF6-9394-4ED29459EC28}"/>
          </ac:spMkLst>
        </pc:spChg>
        <pc:spChg chg="del">
          <ac:chgData name="Juan Carlos Ayala Perdomo" userId="37024b4ee0f41c27" providerId="LiveId" clId="{F352CA4E-4D99-4435-A0CE-A4118490DB7B}" dt="2019-09-23T18:54:24.766" v="73" actId="478"/>
          <ac:spMkLst>
            <pc:docMk/>
            <pc:sldMk cId="3671237785" sldId="322"/>
            <ac:spMk id="5" creationId="{81302F79-9D16-4B41-80DA-DDC5D7BCAC55}"/>
          </ac:spMkLst>
        </pc:spChg>
        <pc:spChg chg="mod">
          <ac:chgData name="Juan Carlos Ayala Perdomo" userId="37024b4ee0f41c27" providerId="LiveId" clId="{F352CA4E-4D99-4435-A0CE-A4118490DB7B}" dt="2019-09-23T18:56:08.267" v="85" actId="1076"/>
          <ac:spMkLst>
            <pc:docMk/>
            <pc:sldMk cId="3671237785" sldId="322"/>
            <ac:spMk id="6" creationId="{A0CEBAF3-F778-4FDA-9205-E682CEFD1898}"/>
          </ac:spMkLst>
        </pc:spChg>
        <pc:picChg chg="add mod">
          <ac:chgData name="Juan Carlos Ayala Perdomo" userId="37024b4ee0f41c27" providerId="LiveId" clId="{F352CA4E-4D99-4435-A0CE-A4118490DB7B}" dt="2019-09-23T18:55:54.761" v="80" actId="1076"/>
          <ac:picMkLst>
            <pc:docMk/>
            <pc:sldMk cId="3671237785" sldId="322"/>
            <ac:picMk id="7" creationId="{94C6A72D-38B7-44DE-9D1F-9F08FDBB1764}"/>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1" name="Freeform 6"/>
          <p:cNvSpPr/>
          <p:nvPr/>
        </p:nvSpPr>
        <p:spPr bwMode="auto">
          <a:xfrm>
            <a:off x="0" y="-3175"/>
            <a:ext cx="9144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08831" y="1449146"/>
            <a:ext cx="7526338" cy="2971051"/>
          </a:xfrm>
        </p:spPr>
        <p:txBody>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08831" y="5280847"/>
            <a:ext cx="7526338"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3FA4D9FE-A248-40C7-9246-B727EBFED95D}" type="datetimeFigureOut">
              <a:rPr lang="es-MX" smtClean="0"/>
              <a:t>23/09/2019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5A1247C-66FF-4C17-BBB5-28E51C0A1FC3}" type="slidenum">
              <a:rPr lang="es-MX" smtClean="0"/>
              <a:t>‹Nº›</a:t>
            </a:fld>
            <a:endParaRPr lang="es-MX"/>
          </a:p>
        </p:txBody>
      </p:sp>
    </p:spTree>
    <p:extLst>
      <p:ext uri="{BB962C8B-B14F-4D97-AF65-F5344CB8AC3E}">
        <p14:creationId xmlns:p14="http://schemas.microsoft.com/office/powerpoint/2010/main" val="1505778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04863" y="4800600"/>
            <a:ext cx="7526337" cy="566738"/>
          </a:xfrm>
        </p:spPr>
        <p:txBody>
          <a:bodyPr anchor="b">
            <a:normAutofit/>
          </a:bodyPr>
          <a:lstStyle>
            <a:lvl1pPr algn="l">
              <a:defRPr sz="2400" b="0"/>
            </a:lvl1pPr>
          </a:lstStyle>
          <a:p>
            <a:r>
              <a:rPr lang="es-ES"/>
              <a:t>Haga clic para modificar el estilo de título del patrón</a:t>
            </a:r>
            <a:endParaRPr lang="en-US" dirty="0"/>
          </a:p>
        </p:txBody>
      </p:sp>
      <p:sp>
        <p:nvSpPr>
          <p:cNvPr id="15" name="Picture Placeholder 14"/>
          <p:cNvSpPr>
            <a:spLocks noGrp="1" noChangeAspect="1"/>
          </p:cNvSpPr>
          <p:nvPr>
            <p:ph type="pic" sz="quarter" idx="13"/>
          </p:nvPr>
        </p:nvSpPr>
        <p:spPr bwMode="auto">
          <a:xfrm>
            <a:off x="0" y="0"/>
            <a:ext cx="9144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s-ES"/>
              <a:t>Haga clic en el icono para agregar una imagen</a:t>
            </a:r>
            <a:endParaRPr lang="en-US" dirty="0"/>
          </a:p>
        </p:txBody>
      </p:sp>
      <p:sp>
        <p:nvSpPr>
          <p:cNvPr id="4" name="Text Placeholder 3"/>
          <p:cNvSpPr>
            <a:spLocks noGrp="1"/>
          </p:cNvSpPr>
          <p:nvPr>
            <p:ph type="body" sz="half" idx="2"/>
          </p:nvPr>
        </p:nvSpPr>
        <p:spPr>
          <a:xfrm>
            <a:off x="804863" y="5367338"/>
            <a:ext cx="7526337"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FA4D9FE-A248-40C7-9246-B727EBFED95D}" type="datetimeFigureOut">
              <a:rPr lang="es-MX" smtClean="0"/>
              <a:t>23/09/2019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5A1247C-66FF-4C17-BBB5-28E51C0A1FC3}" type="slidenum">
              <a:rPr lang="es-MX" smtClean="0"/>
              <a:t>‹Nº›</a:t>
            </a:fld>
            <a:endParaRPr lang="es-MX"/>
          </a:p>
        </p:txBody>
      </p:sp>
    </p:spTree>
    <p:extLst>
      <p:ext uri="{BB962C8B-B14F-4D97-AF65-F5344CB8AC3E}">
        <p14:creationId xmlns:p14="http://schemas.microsoft.com/office/powerpoint/2010/main" val="11736337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8" name="Freeform 6"/>
          <p:cNvSpPr>
            <a:spLocks noChangeAspect="1"/>
          </p:cNvSpPr>
          <p:nvPr/>
        </p:nvSpPr>
        <p:spPr bwMode="auto">
          <a:xfrm>
            <a:off x="485107" y="1338479"/>
            <a:ext cx="4749312"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49573" y="1495525"/>
            <a:ext cx="4420380" cy="2645912"/>
          </a:xfrm>
        </p:spPr>
        <p:txBody>
          <a:bodyPr anchor="b"/>
          <a:lstStyle>
            <a:lvl1pPr algn="l">
              <a:defRPr sz="4200" b="1"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51226" y="4700702"/>
            <a:ext cx="4418727"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9" name="Text Placeholder 5"/>
          <p:cNvSpPr>
            <a:spLocks noGrp="1"/>
          </p:cNvSpPr>
          <p:nvPr>
            <p:ph type="body" sz="quarter" idx="16"/>
          </p:nvPr>
        </p:nvSpPr>
        <p:spPr>
          <a:xfrm>
            <a:off x="5398884" y="1338479"/>
            <a:ext cx="3302316" cy="4075464"/>
          </a:xfrm>
        </p:spPr>
        <p:txBody>
          <a:bodyPr anchor="t"/>
          <a:lstStyle>
            <a:lvl1pPr marL="0" indent="0">
              <a:buFontTx/>
              <a:buNone/>
              <a:defRPr/>
            </a:lvl1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FA4D9FE-A248-40C7-9246-B727EBFED95D}" type="datetimeFigureOut">
              <a:rPr lang="es-MX" smtClean="0"/>
              <a:t>23/09/2019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5A1247C-66FF-4C17-BBB5-28E51C0A1FC3}" type="slidenum">
              <a:rPr lang="es-MX" smtClean="0"/>
              <a:t>‹Nº›</a:t>
            </a:fld>
            <a:endParaRPr lang="es-MX"/>
          </a:p>
        </p:txBody>
      </p:sp>
    </p:spTree>
    <p:extLst>
      <p:ext uri="{BB962C8B-B14F-4D97-AF65-F5344CB8AC3E}">
        <p14:creationId xmlns:p14="http://schemas.microsoft.com/office/powerpoint/2010/main" val="37286824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9" name="Freeform 6"/>
          <p:cNvSpPr>
            <a:spLocks noChangeAspect="1"/>
          </p:cNvSpPr>
          <p:nvPr/>
        </p:nvSpPr>
        <p:spPr bwMode="auto">
          <a:xfrm>
            <a:off x="855663" y="2286585"/>
            <a:ext cx="3671336"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017816" y="2435956"/>
            <a:ext cx="3286891" cy="2007789"/>
          </a:xfrm>
        </p:spPr>
        <p:txBody>
          <a:bodyPr/>
          <a:lstStyle>
            <a:lvl1pPr>
              <a:defRPr sz="3200"/>
            </a:lvl1pPr>
          </a:lstStyle>
          <a:p>
            <a:r>
              <a:rPr lang="es-ES"/>
              <a:t>Haga clic para modificar el estilo de título del patrón</a:t>
            </a:r>
            <a:endParaRPr lang="en-US" dirty="0"/>
          </a:p>
        </p:txBody>
      </p:sp>
      <p:sp>
        <p:nvSpPr>
          <p:cNvPr id="6" name="Text Placeholder 5"/>
          <p:cNvSpPr>
            <a:spLocks noGrp="1"/>
          </p:cNvSpPr>
          <p:nvPr>
            <p:ph type="body" sz="quarter" idx="16"/>
          </p:nvPr>
        </p:nvSpPr>
        <p:spPr>
          <a:xfrm>
            <a:off x="4616450" y="2286000"/>
            <a:ext cx="3671888" cy="2300288"/>
          </a:xfrm>
        </p:spPr>
        <p:txBody>
          <a:bodyPr anchor="t"/>
          <a:lstStyle>
            <a:lvl1pPr marL="0" indent="0">
              <a:buFontTx/>
              <a:buNone/>
              <a:defRPr/>
            </a:lvl1pPr>
          </a:lstStyle>
          <a:p>
            <a:pPr lvl="0"/>
            <a:r>
              <a:rPr lang="es-ES"/>
              <a:t>Haga clic para modificar los estilos de texto del patrón</a:t>
            </a:r>
          </a:p>
        </p:txBody>
      </p:sp>
      <p:sp>
        <p:nvSpPr>
          <p:cNvPr id="2" name="Date Placeholder 1"/>
          <p:cNvSpPr>
            <a:spLocks noGrp="1"/>
          </p:cNvSpPr>
          <p:nvPr>
            <p:ph type="dt" sz="half" idx="10"/>
          </p:nvPr>
        </p:nvSpPr>
        <p:spPr/>
        <p:txBody>
          <a:bodyPr/>
          <a:lstStyle/>
          <a:p>
            <a:fld id="{3FA4D9FE-A248-40C7-9246-B727EBFED95D}" type="datetimeFigureOut">
              <a:rPr lang="es-MX" smtClean="0"/>
              <a:t>23/09/2019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F5A1247C-66FF-4C17-BBB5-28E51C0A1FC3}" type="slidenum">
              <a:rPr lang="es-MX" smtClean="0"/>
              <a:t>‹Nº›</a:t>
            </a:fld>
            <a:endParaRPr lang="es-MX"/>
          </a:p>
        </p:txBody>
      </p:sp>
    </p:spTree>
    <p:extLst>
      <p:ext uri="{BB962C8B-B14F-4D97-AF65-F5344CB8AC3E}">
        <p14:creationId xmlns:p14="http://schemas.microsoft.com/office/powerpoint/2010/main" val="1603325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FA4D9FE-A248-40C7-9246-B727EBFED95D}" type="datetimeFigureOut">
              <a:rPr lang="es-MX" smtClean="0"/>
              <a:t>23/09/2019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5A1247C-66FF-4C17-BBB5-28E51C0A1FC3}" type="slidenum">
              <a:rPr lang="es-MX" smtClean="0"/>
              <a:t>‹Nº›</a:t>
            </a:fld>
            <a:endParaRPr lang="es-MX"/>
          </a:p>
        </p:txBody>
      </p:sp>
    </p:spTree>
    <p:extLst>
      <p:ext uri="{BB962C8B-B14F-4D97-AF65-F5344CB8AC3E}">
        <p14:creationId xmlns:p14="http://schemas.microsoft.com/office/powerpoint/2010/main" val="16431447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12" name="Freeform 6"/>
          <p:cNvSpPr>
            <a:spLocks noChangeAspect="1"/>
          </p:cNvSpPr>
          <p:nvPr/>
        </p:nvSpPr>
        <p:spPr bwMode="auto">
          <a:xfrm>
            <a:off x="5752238" y="446089"/>
            <a:ext cx="3391762"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9" name="AutoShape 4"/>
          <p:cNvSpPr>
            <a:spLocks noChangeAspect="1" noChangeArrowheads="1" noTextEdit="1"/>
          </p:cNvSpPr>
          <p:nvPr/>
        </p:nvSpPr>
        <p:spPr bwMode="auto">
          <a:xfrm>
            <a:off x="5233988" y="0"/>
            <a:ext cx="3910012"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 name="Vertical Title 1"/>
          <p:cNvSpPr>
            <a:spLocks noGrp="1"/>
          </p:cNvSpPr>
          <p:nvPr>
            <p:ph type="title" orient="vert"/>
          </p:nvPr>
        </p:nvSpPr>
        <p:spPr>
          <a:xfrm>
            <a:off x="6137655" y="586171"/>
            <a:ext cx="1701800" cy="513479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04862" y="446089"/>
            <a:ext cx="4947376" cy="5414962"/>
          </a:xfrm>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FA4D9FE-A248-40C7-9246-B727EBFED95D}" type="datetimeFigureOut">
              <a:rPr lang="es-MX" smtClean="0"/>
              <a:t>23/09/2019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5A1247C-66FF-4C17-BBB5-28E51C0A1FC3}" type="slidenum">
              <a:rPr lang="es-MX" smtClean="0"/>
              <a:t>‹Nº›</a:t>
            </a:fld>
            <a:endParaRPr lang="es-MX"/>
          </a:p>
        </p:txBody>
      </p:sp>
    </p:spTree>
    <p:extLst>
      <p:ext uri="{BB962C8B-B14F-4D97-AF65-F5344CB8AC3E}">
        <p14:creationId xmlns:p14="http://schemas.microsoft.com/office/powerpoint/2010/main" val="1411421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11"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809997" y="2222287"/>
            <a:ext cx="7524003" cy="363651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FA4D9FE-A248-40C7-9246-B727EBFED95D}" type="datetimeFigureOut">
              <a:rPr lang="es-MX" smtClean="0"/>
              <a:t>23/09/2019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5A1247C-66FF-4C17-BBB5-28E51C0A1FC3}" type="slidenum">
              <a:rPr lang="es-MX" smtClean="0"/>
              <a:t>‹Nº›</a:t>
            </a:fld>
            <a:endParaRPr lang="es-MX"/>
          </a:p>
        </p:txBody>
      </p:sp>
    </p:spTree>
    <p:extLst>
      <p:ext uri="{BB962C8B-B14F-4D97-AF65-F5344CB8AC3E}">
        <p14:creationId xmlns:p14="http://schemas.microsoft.com/office/powerpoint/2010/main" val="2379696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0" name="Freeform 7"/>
          <p:cNvSpPr/>
          <p:nvPr/>
        </p:nvSpPr>
        <p:spPr bwMode="auto">
          <a:xfrm>
            <a:off x="0" y="0"/>
            <a:ext cx="9144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2951396"/>
            <a:ext cx="7526337" cy="1468800"/>
          </a:xfrm>
        </p:spPr>
        <p:txBody>
          <a:bodyPr anchor="b"/>
          <a:lstStyle>
            <a:lvl1pPr algn="r">
              <a:defRPr sz="4800" b="1"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04863" y="5281200"/>
            <a:ext cx="7526337"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FA4D9FE-A248-40C7-9246-B727EBFED95D}" type="datetimeFigureOut">
              <a:rPr lang="es-MX" smtClean="0"/>
              <a:t>23/09/2019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5A1247C-66FF-4C17-BBB5-28E51C0A1FC3}" type="slidenum">
              <a:rPr lang="es-MX" smtClean="0"/>
              <a:t>‹Nº›</a:t>
            </a:fld>
            <a:endParaRPr lang="es-MX"/>
          </a:p>
        </p:txBody>
      </p:sp>
    </p:spTree>
    <p:extLst>
      <p:ext uri="{BB962C8B-B14F-4D97-AF65-F5344CB8AC3E}">
        <p14:creationId xmlns:p14="http://schemas.microsoft.com/office/powerpoint/2010/main" val="37199041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09996" y="2222287"/>
            <a:ext cx="3670723" cy="3638763"/>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63280" y="2222287"/>
            <a:ext cx="3670720" cy="3638763"/>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3FA4D9FE-A248-40C7-9246-B727EBFED95D}" type="datetimeFigureOut">
              <a:rPr lang="es-MX" smtClean="0"/>
              <a:t>23/09/2019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5A1247C-66FF-4C17-BBB5-28E51C0A1FC3}" type="slidenum">
              <a:rPr lang="es-MX" smtClean="0"/>
              <a:t>‹Nº›</a:t>
            </a:fld>
            <a:endParaRPr lang="es-MX"/>
          </a:p>
        </p:txBody>
      </p:sp>
    </p:spTree>
    <p:extLst>
      <p:ext uri="{BB962C8B-B14F-4D97-AF65-F5344CB8AC3E}">
        <p14:creationId xmlns:p14="http://schemas.microsoft.com/office/powerpoint/2010/main" val="19018865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09996" y="2174875"/>
            <a:ext cx="367072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809996" y="2751137"/>
            <a:ext cx="3687391" cy="3109913"/>
          </a:xfrm>
        </p:spPr>
        <p:txBody>
          <a:bodyPr anchor="t">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63280" y="2174875"/>
            <a:ext cx="3670720"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4663280" y="2751137"/>
            <a:ext cx="3670720" cy="3109913"/>
          </a:xfrm>
        </p:spPr>
        <p:txBody>
          <a:bodyPr anchor="t">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3FA4D9FE-A248-40C7-9246-B727EBFED95D}" type="datetimeFigureOut">
              <a:rPr lang="es-MX" smtClean="0"/>
              <a:t>23/09/2019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5A1247C-66FF-4C17-BBB5-28E51C0A1FC3}" type="slidenum">
              <a:rPr lang="es-MX" smtClean="0"/>
              <a:t>‹Nº›</a:t>
            </a:fld>
            <a:endParaRPr lang="es-MX"/>
          </a:p>
        </p:txBody>
      </p:sp>
    </p:spTree>
    <p:extLst>
      <p:ext uri="{BB962C8B-B14F-4D97-AF65-F5344CB8AC3E}">
        <p14:creationId xmlns:p14="http://schemas.microsoft.com/office/powerpoint/2010/main" val="51683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3FA4D9FE-A248-40C7-9246-B727EBFED95D}" type="datetimeFigureOut">
              <a:rPr lang="es-MX" smtClean="0"/>
              <a:t>23/09/2019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5A1247C-66FF-4C17-BBB5-28E51C0A1FC3}" type="slidenum">
              <a:rPr lang="es-MX" smtClean="0"/>
              <a:t>‹Nº›</a:t>
            </a:fld>
            <a:endParaRPr lang="es-MX"/>
          </a:p>
        </p:txBody>
      </p:sp>
    </p:spTree>
    <p:extLst>
      <p:ext uri="{BB962C8B-B14F-4D97-AF65-F5344CB8AC3E}">
        <p14:creationId xmlns:p14="http://schemas.microsoft.com/office/powerpoint/2010/main" val="460051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A4D9FE-A248-40C7-9246-B727EBFED95D}" type="datetimeFigureOut">
              <a:rPr lang="es-MX" smtClean="0"/>
              <a:t>23/09/2019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F5A1247C-66FF-4C17-BBB5-28E51C0A1FC3}" type="slidenum">
              <a:rPr lang="es-MX" smtClean="0"/>
              <a:t>‹Nº›</a:t>
            </a:fld>
            <a:endParaRPr lang="es-MX"/>
          </a:p>
        </p:txBody>
      </p:sp>
    </p:spTree>
    <p:extLst>
      <p:ext uri="{BB962C8B-B14F-4D97-AF65-F5344CB8AC3E}">
        <p14:creationId xmlns:p14="http://schemas.microsoft.com/office/powerpoint/2010/main" val="35226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Freeform 6"/>
          <p:cNvSpPr>
            <a:spLocks noChangeAspect="1"/>
          </p:cNvSpPr>
          <p:nvPr/>
        </p:nvSpPr>
        <p:spPr bwMode="auto">
          <a:xfrm>
            <a:off x="804863" y="446086"/>
            <a:ext cx="2660650"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446088"/>
            <a:ext cx="2660650" cy="1618396"/>
          </a:xfrm>
        </p:spPr>
        <p:txBody>
          <a:bodyPr anchor="b"/>
          <a:lstStyle>
            <a:lvl1pPr algn="l">
              <a:defRPr sz="2000" b="1"/>
            </a:lvl1pPr>
          </a:lstStyle>
          <a:p>
            <a:r>
              <a:rPr lang="es-ES"/>
              <a:t>Haga clic para modificar el estilo de título del patrón</a:t>
            </a:r>
            <a:endParaRPr lang="en-US" dirty="0"/>
          </a:p>
        </p:txBody>
      </p:sp>
      <p:sp>
        <p:nvSpPr>
          <p:cNvPr id="3" name="Content Placeholder 2"/>
          <p:cNvSpPr>
            <a:spLocks noGrp="1"/>
          </p:cNvSpPr>
          <p:nvPr>
            <p:ph idx="1"/>
          </p:nvPr>
        </p:nvSpPr>
        <p:spPr>
          <a:xfrm>
            <a:off x="3641724" y="446087"/>
            <a:ext cx="4689475" cy="5414963"/>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04863" y="2260737"/>
            <a:ext cx="2660650"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FA4D9FE-A248-40C7-9246-B727EBFED95D}" type="datetimeFigureOut">
              <a:rPr lang="es-MX" smtClean="0"/>
              <a:t>23/09/2019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5A1247C-66FF-4C17-BBB5-28E51C0A1FC3}" type="slidenum">
              <a:rPr lang="es-MX" smtClean="0"/>
              <a:t>‹Nº›</a:t>
            </a:fld>
            <a:endParaRPr lang="es-MX"/>
          </a:p>
        </p:txBody>
      </p:sp>
    </p:spTree>
    <p:extLst>
      <p:ext uri="{BB962C8B-B14F-4D97-AF65-F5344CB8AC3E}">
        <p14:creationId xmlns:p14="http://schemas.microsoft.com/office/powerpoint/2010/main" val="3161240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09996" y="727521"/>
            <a:ext cx="3501548" cy="1617163"/>
          </a:xfrm>
        </p:spPr>
        <p:txBody>
          <a:bodyPr anchor="b">
            <a:normAutofit/>
          </a:bodyPr>
          <a:lstStyle>
            <a:lvl1pPr algn="l">
              <a:defRPr sz="2400" b="0"/>
            </a:lvl1pPr>
          </a:lstStyle>
          <a:p>
            <a:r>
              <a:rPr lang="es-ES"/>
              <a:t>Haga clic para modificar el estilo de título del patrón</a:t>
            </a:r>
            <a:endParaRPr lang="en-US" dirty="0"/>
          </a:p>
        </p:txBody>
      </p:sp>
      <p:sp>
        <p:nvSpPr>
          <p:cNvPr id="9" name="Picture Placeholder 11"/>
          <p:cNvSpPr>
            <a:spLocks noGrp="1" noChangeAspect="1"/>
          </p:cNvSpPr>
          <p:nvPr>
            <p:ph type="pic" sz="quarter" idx="13"/>
          </p:nvPr>
        </p:nvSpPr>
        <p:spPr bwMode="auto">
          <a:xfrm>
            <a:off x="4573588" y="0"/>
            <a:ext cx="4570412"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s-ES"/>
              <a:t>Haga clic en el icono para agregar una imagen</a:t>
            </a:r>
            <a:endParaRPr lang="en-US" dirty="0"/>
          </a:p>
        </p:txBody>
      </p:sp>
      <p:sp>
        <p:nvSpPr>
          <p:cNvPr id="4" name="Text Placeholder 3"/>
          <p:cNvSpPr>
            <a:spLocks noGrp="1"/>
          </p:cNvSpPr>
          <p:nvPr>
            <p:ph type="body" sz="half" idx="2"/>
          </p:nvPr>
        </p:nvSpPr>
        <p:spPr>
          <a:xfrm>
            <a:off x="809996" y="2344684"/>
            <a:ext cx="350154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a:xfrm>
            <a:off x="2914357" y="6041361"/>
            <a:ext cx="732659" cy="365125"/>
          </a:xfrm>
        </p:spPr>
        <p:txBody>
          <a:bodyPr/>
          <a:lstStyle/>
          <a:p>
            <a:fld id="{3FA4D9FE-A248-40C7-9246-B727EBFED95D}" type="datetimeFigureOut">
              <a:rPr lang="es-MX" smtClean="0"/>
              <a:t>23/09/2019</a:t>
            </a:fld>
            <a:endParaRPr lang="es-MX"/>
          </a:p>
        </p:txBody>
      </p:sp>
      <p:sp>
        <p:nvSpPr>
          <p:cNvPr id="6" name="Footer Placeholder 5"/>
          <p:cNvSpPr>
            <a:spLocks noGrp="1"/>
          </p:cNvSpPr>
          <p:nvPr>
            <p:ph type="ftr" sz="quarter" idx="11"/>
          </p:nvPr>
        </p:nvSpPr>
        <p:spPr>
          <a:xfrm>
            <a:off x="442797" y="6041361"/>
            <a:ext cx="2471560" cy="365125"/>
          </a:xfrm>
        </p:spPr>
        <p:txBody>
          <a:bodyPr/>
          <a:lstStyle/>
          <a:p>
            <a:endParaRPr lang="es-MX"/>
          </a:p>
        </p:txBody>
      </p:sp>
      <p:sp>
        <p:nvSpPr>
          <p:cNvPr id="7" name="Slide Number Placeholder 6"/>
          <p:cNvSpPr>
            <a:spLocks noGrp="1"/>
          </p:cNvSpPr>
          <p:nvPr>
            <p:ph type="sldNum" sz="quarter" idx="12"/>
          </p:nvPr>
        </p:nvSpPr>
        <p:spPr>
          <a:xfrm>
            <a:off x="3647017" y="5915887"/>
            <a:ext cx="796616" cy="490599"/>
          </a:xfrm>
        </p:spPr>
        <p:txBody>
          <a:bodyPr/>
          <a:lstStyle/>
          <a:p>
            <a:fld id="{F5A1247C-66FF-4C17-BBB5-28E51C0A1FC3}" type="slidenum">
              <a:rPr lang="es-MX" smtClean="0"/>
              <a:t>‹Nº›</a:t>
            </a:fld>
            <a:endParaRPr lang="es-MX"/>
          </a:p>
        </p:txBody>
      </p:sp>
    </p:spTree>
    <p:extLst>
      <p:ext uri="{BB962C8B-B14F-4D97-AF65-F5344CB8AC3E}">
        <p14:creationId xmlns:p14="http://schemas.microsoft.com/office/powerpoint/2010/main" val="3916378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09997" y="447188"/>
            <a:ext cx="7524003"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09997" y="2184400"/>
            <a:ext cx="7524003"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Footer Placeholder 4"/>
          <p:cNvSpPr>
            <a:spLocks noGrp="1"/>
          </p:cNvSpPr>
          <p:nvPr>
            <p:ph type="ftr" sz="quarter" idx="3"/>
          </p:nvPr>
        </p:nvSpPr>
        <p:spPr>
          <a:xfrm>
            <a:off x="442797" y="6041361"/>
            <a:ext cx="6289532" cy="365125"/>
          </a:xfrm>
          <a:prstGeom prst="rect">
            <a:avLst/>
          </a:prstGeom>
        </p:spPr>
        <p:txBody>
          <a:bodyPr vert="horz" lIns="91440" tIns="45720" rIns="91440" bIns="45720" rtlCol="0" anchor="b"/>
          <a:lstStyle>
            <a:lvl1pPr algn="l">
              <a:defRPr sz="900">
                <a:solidFill>
                  <a:schemeClr val="tx1"/>
                </a:solidFill>
              </a:defRPr>
            </a:lvl1pPr>
          </a:lstStyle>
          <a:p>
            <a:endParaRPr lang="es-MX"/>
          </a:p>
        </p:txBody>
      </p:sp>
      <p:sp>
        <p:nvSpPr>
          <p:cNvPr id="4" name="Date Placeholder 3"/>
          <p:cNvSpPr>
            <a:spLocks noGrp="1"/>
          </p:cNvSpPr>
          <p:nvPr>
            <p:ph type="dt" sz="half" idx="2"/>
          </p:nvPr>
        </p:nvSpPr>
        <p:spPr>
          <a:xfrm>
            <a:off x="6911422" y="6041361"/>
            <a:ext cx="993161" cy="365125"/>
          </a:xfrm>
          <a:prstGeom prst="rect">
            <a:avLst/>
          </a:prstGeom>
        </p:spPr>
        <p:txBody>
          <a:bodyPr vert="horz" lIns="91440" tIns="45720" rIns="91440" bIns="45720" rtlCol="0" anchor="b"/>
          <a:lstStyle>
            <a:lvl1pPr algn="r">
              <a:defRPr sz="900">
                <a:solidFill>
                  <a:schemeClr val="tx1"/>
                </a:solidFill>
              </a:defRPr>
            </a:lvl1pPr>
          </a:lstStyle>
          <a:p>
            <a:fld id="{3FA4D9FE-A248-40C7-9246-B727EBFED95D}" type="datetimeFigureOut">
              <a:rPr lang="es-MX" smtClean="0"/>
              <a:t>23/09/2019</a:t>
            </a:fld>
            <a:endParaRPr lang="es-MX"/>
          </a:p>
        </p:txBody>
      </p:sp>
      <p:sp>
        <p:nvSpPr>
          <p:cNvPr id="6" name="Slide Number Placeholder 5"/>
          <p:cNvSpPr>
            <a:spLocks noGrp="1"/>
          </p:cNvSpPr>
          <p:nvPr>
            <p:ph type="sldNum" sz="quarter" idx="4"/>
          </p:nvPr>
        </p:nvSpPr>
        <p:spPr>
          <a:xfrm>
            <a:off x="7904584" y="5915887"/>
            <a:ext cx="796616" cy="490599"/>
          </a:xfrm>
          <a:prstGeom prst="rect">
            <a:avLst/>
          </a:prstGeom>
        </p:spPr>
        <p:txBody>
          <a:bodyPr vert="horz" lIns="91440" tIns="45720" rIns="91440" bIns="10800" rtlCol="0" anchor="b"/>
          <a:lstStyle>
            <a:lvl1pPr algn="r">
              <a:defRPr sz="2000">
                <a:solidFill>
                  <a:schemeClr val="accent1"/>
                </a:solidFill>
              </a:defRPr>
            </a:lvl1pPr>
          </a:lstStyle>
          <a:p>
            <a:fld id="{F5A1247C-66FF-4C17-BBB5-28E51C0A1FC3}" type="slidenum">
              <a:rPr lang="es-MX" smtClean="0"/>
              <a:t>‹Nº›</a:t>
            </a:fld>
            <a:endParaRPr lang="es-MX"/>
          </a:p>
        </p:txBody>
      </p:sp>
    </p:spTree>
    <p:extLst>
      <p:ext uri="{BB962C8B-B14F-4D97-AF65-F5344CB8AC3E}">
        <p14:creationId xmlns:p14="http://schemas.microsoft.com/office/powerpoint/2010/main" val="747318424"/>
      </p:ext>
    </p:extLst>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Lst>
  <p:txStyles>
    <p:titleStyle>
      <a:lvl1pPr algn="l" defTabSz="457200" rtl="0" eaLnBrk="1" latinLnBrk="0" hangingPunct="1">
        <a:spcBef>
          <a:spcPct val="0"/>
        </a:spcBef>
        <a:buNone/>
        <a:defRPr sz="4000" b="1" kern="1200">
          <a:solidFill>
            <a:srgbClr val="FEFEFE"/>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Título"/>
          <p:cNvSpPr txBox="1">
            <a:spLocks/>
          </p:cNvSpPr>
          <p:nvPr/>
        </p:nvSpPr>
        <p:spPr>
          <a:xfrm>
            <a:off x="804773" y="371148"/>
            <a:ext cx="5135379" cy="131317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defRPr/>
            </a:pPr>
            <a:r>
              <a:rPr lang="es-MX" sz="1400" b="1" dirty="0">
                <a:solidFill>
                  <a:schemeClr val="bg1"/>
                </a:solidFill>
              </a:rPr>
              <a:t>UNIVERSIDAD AUTÓNOMA DEL ESTADO DE MÉXICO</a:t>
            </a:r>
          </a:p>
          <a:p>
            <a:pPr algn="ctr">
              <a:defRPr/>
            </a:pPr>
            <a:r>
              <a:rPr lang="es-MX" sz="1400" b="1" dirty="0">
                <a:solidFill>
                  <a:schemeClr val="bg1"/>
                </a:solidFill>
              </a:rPr>
              <a:t>FACULTAD DE CIENCIAS POLÍTICAS Y SOCIALES</a:t>
            </a:r>
            <a:br>
              <a:rPr lang="es-MX" sz="1400" b="1" dirty="0">
                <a:solidFill>
                  <a:schemeClr val="bg1"/>
                </a:solidFill>
              </a:rPr>
            </a:br>
            <a:r>
              <a:rPr lang="es-MX" sz="1400" b="1" dirty="0">
                <a:solidFill>
                  <a:schemeClr val="bg1"/>
                </a:solidFill>
              </a:rPr>
              <a:t>LICENCIATURA EN COMUNICACIÓN</a:t>
            </a:r>
            <a:br>
              <a:rPr lang="es-MX" sz="1400" b="1" dirty="0">
                <a:solidFill>
                  <a:schemeClr val="bg1"/>
                </a:solidFill>
              </a:rPr>
            </a:br>
            <a:endParaRPr lang="es-MX" sz="1400" b="1" dirty="0">
              <a:solidFill>
                <a:schemeClr val="bg1"/>
              </a:solidFill>
            </a:endParaRPr>
          </a:p>
        </p:txBody>
      </p:sp>
      <p:sp>
        <p:nvSpPr>
          <p:cNvPr id="8" name="3 Subtítulo"/>
          <p:cNvSpPr>
            <a:spLocks noGrp="1"/>
          </p:cNvSpPr>
          <p:nvPr>
            <p:ph type="subTitle" idx="1"/>
          </p:nvPr>
        </p:nvSpPr>
        <p:spPr>
          <a:xfrm>
            <a:off x="1025606" y="2492896"/>
            <a:ext cx="7092788" cy="2232248"/>
          </a:xfrm>
        </p:spPr>
        <p:txBody>
          <a:bodyPr rtlCol="0">
            <a:noAutofit/>
          </a:bodyPr>
          <a:lstStyle/>
          <a:p>
            <a:pPr marL="63500" algn="ctr" fontAlgn="auto">
              <a:buFont typeface="Arial" pitchFamily="34" charset="0"/>
              <a:buNone/>
              <a:defRPr/>
            </a:pPr>
            <a:r>
              <a:rPr lang="es-MX" sz="2800" b="1" i="1" dirty="0"/>
              <a:t>EL CONSUMO CULTURAL</a:t>
            </a:r>
          </a:p>
          <a:p>
            <a:pPr marL="63500" fontAlgn="auto">
              <a:buFont typeface="Arial" pitchFamily="34" charset="0"/>
              <a:buNone/>
              <a:defRPr/>
            </a:pPr>
            <a:endParaRPr lang="es-MX" sz="1600" dirty="0"/>
          </a:p>
          <a:p>
            <a:pPr marL="63500" algn="ctr" fontAlgn="auto">
              <a:buFont typeface="Arial" pitchFamily="34" charset="0"/>
              <a:buNone/>
              <a:defRPr/>
            </a:pPr>
            <a:r>
              <a:rPr lang="es-MX" sz="1400" dirty="0"/>
              <a:t>UNIDAD DE APRENDIZAJE: </a:t>
            </a:r>
            <a:r>
              <a:rPr lang="es-MX" sz="1400" b="1" dirty="0"/>
              <a:t>ANTROPOLOGÍA DEL CONSUMO</a:t>
            </a:r>
          </a:p>
          <a:p>
            <a:pPr marL="63500" algn="ctr" fontAlgn="auto">
              <a:buFont typeface="Arial" pitchFamily="34" charset="0"/>
              <a:buNone/>
              <a:defRPr/>
            </a:pPr>
            <a:r>
              <a:rPr lang="es-MX" sz="1400" dirty="0"/>
              <a:t>(Núcleo Integral – Área de Acentuación de Comunicación Social)</a:t>
            </a:r>
          </a:p>
          <a:p>
            <a:pPr marL="63500" algn="r" fontAlgn="auto">
              <a:buFont typeface="Arial" pitchFamily="34" charset="0"/>
              <a:buNone/>
              <a:defRPr/>
            </a:pPr>
            <a:endParaRPr lang="es-MX" sz="1600" dirty="0"/>
          </a:p>
          <a:p>
            <a:pPr marL="63500" algn="r" fontAlgn="auto">
              <a:buFont typeface="Arial" pitchFamily="34" charset="0"/>
              <a:buNone/>
              <a:defRPr/>
            </a:pPr>
            <a:endParaRPr lang="es-MX" sz="1400" dirty="0"/>
          </a:p>
          <a:p>
            <a:pPr marL="63500" algn="r" fontAlgn="auto">
              <a:buFont typeface="Arial" pitchFamily="34" charset="0"/>
              <a:buNone/>
              <a:defRPr/>
            </a:pPr>
            <a:endParaRPr lang="es-MX" sz="1400" dirty="0"/>
          </a:p>
          <a:p>
            <a:pPr marL="63500" algn="r" fontAlgn="auto">
              <a:buFont typeface="Arial" pitchFamily="34" charset="0"/>
              <a:buNone/>
              <a:defRPr/>
            </a:pPr>
            <a:r>
              <a:rPr lang="es-MX" sz="1200" dirty="0"/>
              <a:t>Material Didáctico elaborado por:</a:t>
            </a:r>
          </a:p>
          <a:p>
            <a:pPr marL="63500" algn="r" fontAlgn="auto">
              <a:buFont typeface="Arial" pitchFamily="34" charset="0"/>
              <a:buNone/>
              <a:defRPr/>
            </a:pPr>
            <a:r>
              <a:rPr lang="es-MX" sz="1400" b="1" dirty="0"/>
              <a:t>Dr</a:t>
            </a:r>
            <a:r>
              <a:rPr lang="es-MX" sz="1200" b="1" dirty="0"/>
              <a:t>. Juan Carlos Ayala Perdomo</a:t>
            </a:r>
          </a:p>
          <a:p>
            <a:pPr marL="63500" algn="r" fontAlgn="auto">
              <a:buFont typeface="Arial" pitchFamily="34" charset="0"/>
              <a:buNone/>
              <a:defRPr/>
            </a:pPr>
            <a:r>
              <a:rPr lang="es-MX" sz="1200" dirty="0"/>
              <a:t>Septiembre de 2019</a:t>
            </a:r>
          </a:p>
          <a:p>
            <a:pPr marL="63500" fontAlgn="auto">
              <a:buFont typeface="Arial" pitchFamily="34" charset="0"/>
              <a:buNone/>
              <a:defRPr/>
            </a:pPr>
            <a:endParaRPr lang="es-MX" sz="1600" dirty="0"/>
          </a:p>
          <a:p>
            <a:pPr marL="63500" fontAlgn="auto">
              <a:buFont typeface="Arial" pitchFamily="34" charset="0"/>
              <a:buNone/>
              <a:defRPr/>
            </a:pPr>
            <a:endParaRPr lang="es-MX" sz="1600" dirty="0"/>
          </a:p>
        </p:txBody>
      </p:sp>
      <p:pic>
        <p:nvPicPr>
          <p:cNvPr id="5" name="Picture 2" descr="C:\Users\tutoria\Documents\Coordinación JC 2011\logos\logo uaem.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228183" y="476672"/>
            <a:ext cx="1152129" cy="11021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C:\Users\tutoria\Documents\Coordinación JC 2011\logos\logo facultad de cincias politicas y sociales.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714661" y="485056"/>
            <a:ext cx="1105811" cy="1093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6884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Públicos convocados, no conocidos</a:t>
            </a:r>
          </a:p>
        </p:txBody>
      </p:sp>
      <p:sp>
        <p:nvSpPr>
          <p:cNvPr id="3" name="2 Marcador de contenido"/>
          <p:cNvSpPr>
            <a:spLocks noGrp="1"/>
          </p:cNvSpPr>
          <p:nvPr>
            <p:ph sz="half" idx="1"/>
          </p:nvPr>
        </p:nvSpPr>
        <p:spPr/>
        <p:txBody>
          <a:bodyPr>
            <a:normAutofit fontScale="77500" lnSpcReduction="20000"/>
          </a:bodyPr>
          <a:lstStyle/>
          <a:p>
            <a:pPr marL="68580" indent="0" algn="just">
              <a:buNone/>
            </a:pPr>
            <a:r>
              <a:rPr lang="es-ES" dirty="0"/>
              <a:t>En este contexto, este tipo de estudios resulta decisivo si se quieren conocer las necesidades y demandas de la población, evaluar los efectos de las acciones estatales y privadas, y saber qué en dirección está moviéndose el mercado simbólico. </a:t>
            </a:r>
          </a:p>
          <a:p>
            <a:pPr marL="68580" indent="0" algn="just">
              <a:buNone/>
            </a:pPr>
            <a:endParaRPr lang="es-ES" dirty="0"/>
          </a:p>
          <a:p>
            <a:pPr marL="68580" indent="0" algn="just">
              <a:buNone/>
            </a:pPr>
            <a:r>
              <a:rPr lang="es-ES" dirty="0"/>
              <a:t>Cabe aclarar que la organización multitudinaria y anónima de la cultura no lleva fatalmente a su uniformidad. El problema principal con que nos confronta la masificación de los consumos no es el de la homogeneización, sino el de las interacciones entre grupos sociales distantes en medio de una trama comunicacional muy segmentada.</a:t>
            </a:r>
            <a:endParaRPr lang="es-MX" dirty="0"/>
          </a:p>
        </p:txBody>
      </p:sp>
      <p:pic>
        <p:nvPicPr>
          <p:cNvPr id="12" name="Marcador de contenido 11" descr="Imagen que contiene edificio, interior, techo&#10;&#10;Descripción generada automáticamente">
            <a:extLst>
              <a:ext uri="{FF2B5EF4-FFF2-40B4-BE49-F238E27FC236}">
                <a16:creationId xmlns:a16="http://schemas.microsoft.com/office/drawing/2014/main" id="{D3BEFB8C-8A59-48AF-833E-B56D20E5356B}"/>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62488" y="2664817"/>
            <a:ext cx="3899231" cy="2924423"/>
          </a:xfrm>
        </p:spPr>
      </p:pic>
      <p:sp>
        <p:nvSpPr>
          <p:cNvPr id="4" name="AutoShape 2" descr="Resultado de imagen para combustión"/>
          <p:cNvSpPr>
            <a:spLocks noChangeAspect="1" noChangeArrowheads="1"/>
          </p:cNvSpPr>
          <p:nvPr/>
        </p:nvSpPr>
        <p:spPr bwMode="auto">
          <a:xfrm>
            <a:off x="155575" y="-144463"/>
            <a:ext cx="2052160" cy="205216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40521689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CC2782-74E4-4D0C-9951-7B78D0A6DDC7}"/>
              </a:ext>
            </a:extLst>
          </p:cNvPr>
          <p:cNvSpPr>
            <a:spLocks noGrp="1"/>
          </p:cNvSpPr>
          <p:nvPr>
            <p:ph type="title"/>
          </p:nvPr>
        </p:nvSpPr>
        <p:spPr/>
        <p:txBody>
          <a:bodyPr/>
          <a:lstStyle/>
          <a:p>
            <a:r>
              <a:rPr lang="es-MX" dirty="0"/>
              <a:t>Hipótesis antagónicas</a:t>
            </a:r>
          </a:p>
        </p:txBody>
      </p:sp>
      <p:sp>
        <p:nvSpPr>
          <p:cNvPr id="3" name="Marcador de contenido 2">
            <a:extLst>
              <a:ext uri="{FF2B5EF4-FFF2-40B4-BE49-F238E27FC236}">
                <a16:creationId xmlns:a16="http://schemas.microsoft.com/office/drawing/2014/main" id="{8C2E7C31-CA3C-47C4-8DEC-D8584FF9173B}"/>
              </a:ext>
            </a:extLst>
          </p:cNvPr>
          <p:cNvSpPr>
            <a:spLocks noGrp="1"/>
          </p:cNvSpPr>
          <p:nvPr>
            <p:ph idx="1"/>
          </p:nvPr>
        </p:nvSpPr>
        <p:spPr>
          <a:xfrm>
            <a:off x="809997" y="2348880"/>
            <a:ext cx="7524003" cy="3636510"/>
          </a:xfrm>
        </p:spPr>
        <p:txBody>
          <a:bodyPr>
            <a:normAutofit fontScale="85000" lnSpcReduction="20000"/>
          </a:bodyPr>
          <a:lstStyle/>
          <a:p>
            <a:r>
              <a:rPr lang="es-MX" dirty="0"/>
              <a:t>También en esa época, se privilegiaban en los estudios académicos dos hipótesis negativas sobre el consumo, como fenómeno económico y cultural:</a:t>
            </a:r>
          </a:p>
          <a:p>
            <a:endParaRPr lang="es-MX" dirty="0"/>
          </a:p>
          <a:p>
            <a:pPr lvl="1"/>
            <a:r>
              <a:rPr lang="es-MX" dirty="0"/>
              <a:t>La hipótesis “moralista” que suponía que todo bien consumido debía necesariamente ser útil, benéfico o provechoso, de acuerdo con un marco de valores y juicios sobre lo bueno (el consumo “discreto”) y lo malo (el consumo “derrochador”).</a:t>
            </a:r>
          </a:p>
          <a:p>
            <a:pPr lvl="1"/>
            <a:r>
              <a:rPr lang="es-MX" dirty="0"/>
              <a:t>La hipótesis “utilitarista” que suponía que todo bien consumido debía agotarse para justificar su adquisición o apropiación, y que debía encuadrarse en prácticas siempre “racionales”.</a:t>
            </a:r>
          </a:p>
          <a:p>
            <a:pPr lvl="1"/>
            <a:endParaRPr lang="es-MX" dirty="0"/>
          </a:p>
          <a:p>
            <a:r>
              <a:rPr lang="es-MX" dirty="0"/>
              <a:t>Ambas hipótesis, significativas para una crítica racional del consumo, dejan fuera sin embargo los aspectos emocionales o afectivos, lo simbólico, y los servicios o bienes que no se sostienen en una materialidad.</a:t>
            </a:r>
          </a:p>
        </p:txBody>
      </p:sp>
    </p:spTree>
    <p:extLst>
      <p:ext uri="{BB962C8B-B14F-4D97-AF65-F5344CB8AC3E}">
        <p14:creationId xmlns:p14="http://schemas.microsoft.com/office/powerpoint/2010/main" val="22135017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23B603-2B32-4144-92A9-5B2245C8AB51}"/>
              </a:ext>
            </a:extLst>
          </p:cNvPr>
          <p:cNvSpPr>
            <a:spLocks noGrp="1"/>
          </p:cNvSpPr>
          <p:nvPr>
            <p:ph type="title"/>
          </p:nvPr>
        </p:nvSpPr>
        <p:spPr/>
        <p:txBody>
          <a:bodyPr/>
          <a:lstStyle/>
          <a:p>
            <a:r>
              <a:rPr lang="es-MX" sz="3600" dirty="0"/>
              <a:t>Una propuesta interdisciplinaria</a:t>
            </a:r>
          </a:p>
        </p:txBody>
      </p:sp>
      <p:sp>
        <p:nvSpPr>
          <p:cNvPr id="3" name="Marcador de contenido 2">
            <a:extLst>
              <a:ext uri="{FF2B5EF4-FFF2-40B4-BE49-F238E27FC236}">
                <a16:creationId xmlns:a16="http://schemas.microsoft.com/office/drawing/2014/main" id="{AF0959DC-7960-4D4C-AFA6-9B7546B01508}"/>
              </a:ext>
            </a:extLst>
          </p:cNvPr>
          <p:cNvSpPr>
            <a:spLocks noGrp="1"/>
          </p:cNvSpPr>
          <p:nvPr>
            <p:ph idx="1"/>
          </p:nvPr>
        </p:nvSpPr>
        <p:spPr>
          <a:xfrm>
            <a:off x="809997" y="2348880"/>
            <a:ext cx="7524003" cy="3636510"/>
          </a:xfrm>
        </p:spPr>
        <p:txBody>
          <a:bodyPr/>
          <a:lstStyle/>
          <a:p>
            <a:pPr marL="0" indent="0" algn="just">
              <a:buNone/>
            </a:pPr>
            <a:r>
              <a:rPr lang="es-ES" dirty="0"/>
              <a:t>Con la intención de hacer un abordaje más comprehensivo sobre el consumo, Néstor García Canclini postula una hipótesis que pone en relación tres enfoques parciales:</a:t>
            </a:r>
          </a:p>
          <a:p>
            <a:pPr marL="0" indent="0" algn="just">
              <a:buNone/>
            </a:pPr>
            <a:endParaRPr lang="es-ES" dirty="0"/>
          </a:p>
          <a:p>
            <a:pPr algn="just">
              <a:buAutoNum type="arabicPeriod"/>
            </a:pPr>
            <a:r>
              <a:rPr lang="es-ES" dirty="0"/>
              <a:t>Lo que la Economía sostiene acerca de la racionalidad de los intercambios económicos.</a:t>
            </a:r>
          </a:p>
          <a:p>
            <a:pPr algn="just">
              <a:buAutoNum type="arabicPeriod"/>
            </a:pPr>
            <a:r>
              <a:rPr lang="es-ES" dirty="0"/>
              <a:t>Lo que la Antropología y la Sociología dicen sobre las reglas de la convivencia y los conflictos.</a:t>
            </a:r>
          </a:p>
          <a:p>
            <a:pPr algn="just">
              <a:buAutoNum type="arabicPeriod"/>
            </a:pPr>
            <a:r>
              <a:rPr lang="es-ES" dirty="0"/>
              <a:t>Lo que las Ciencias de la Comunicación estudian respecto al uso de los bienes como transmisiones de información y significado. </a:t>
            </a:r>
            <a:endParaRPr lang="es-MX" dirty="0"/>
          </a:p>
        </p:txBody>
      </p:sp>
    </p:spTree>
    <p:extLst>
      <p:ext uri="{BB962C8B-B14F-4D97-AF65-F5344CB8AC3E}">
        <p14:creationId xmlns:p14="http://schemas.microsoft.com/office/powerpoint/2010/main" val="40805089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A76DA422-1B95-46D8-A502-5BABEE215B97}"/>
              </a:ext>
            </a:extLst>
          </p:cNvPr>
          <p:cNvSpPr>
            <a:spLocks noGrp="1"/>
          </p:cNvSpPr>
          <p:nvPr>
            <p:ph type="title"/>
          </p:nvPr>
        </p:nvSpPr>
        <p:spPr/>
        <p:txBody>
          <a:bodyPr/>
          <a:lstStyle/>
          <a:p>
            <a:r>
              <a:rPr lang="es-MX" dirty="0"/>
              <a:t>Modelos teóricos</a:t>
            </a:r>
          </a:p>
        </p:txBody>
      </p:sp>
      <p:sp>
        <p:nvSpPr>
          <p:cNvPr id="5" name="Marcador de texto 4">
            <a:extLst>
              <a:ext uri="{FF2B5EF4-FFF2-40B4-BE49-F238E27FC236}">
                <a16:creationId xmlns:a16="http://schemas.microsoft.com/office/drawing/2014/main" id="{5F742675-2356-4034-9BF2-C10E909C42F7}"/>
              </a:ext>
            </a:extLst>
          </p:cNvPr>
          <p:cNvSpPr>
            <a:spLocks noGrp="1"/>
          </p:cNvSpPr>
          <p:nvPr>
            <p:ph type="body" idx="1"/>
          </p:nvPr>
        </p:nvSpPr>
        <p:spPr/>
        <p:txBody>
          <a:bodyPr/>
          <a:lstStyle/>
          <a:p>
            <a:r>
              <a:rPr lang="es-MX" dirty="0"/>
              <a:t>Enunciados para investigar prácticas de consumo cultural</a:t>
            </a:r>
          </a:p>
        </p:txBody>
      </p:sp>
    </p:spTree>
    <p:extLst>
      <p:ext uri="{BB962C8B-B14F-4D97-AF65-F5344CB8AC3E}">
        <p14:creationId xmlns:p14="http://schemas.microsoft.com/office/powerpoint/2010/main" val="11544225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478FBDCD-3F48-4B73-B505-2045C0D65AFA}"/>
              </a:ext>
            </a:extLst>
          </p:cNvPr>
          <p:cNvSpPr>
            <a:spLocks noGrp="1"/>
          </p:cNvSpPr>
          <p:nvPr>
            <p:ph type="title"/>
          </p:nvPr>
        </p:nvSpPr>
        <p:spPr/>
        <p:txBody>
          <a:bodyPr/>
          <a:lstStyle/>
          <a:p>
            <a:r>
              <a:rPr lang="es-MX" dirty="0"/>
              <a:t>Modelo 1.</a:t>
            </a:r>
          </a:p>
        </p:txBody>
      </p:sp>
      <p:sp>
        <p:nvSpPr>
          <p:cNvPr id="5" name="Marcador de contenido 4">
            <a:extLst>
              <a:ext uri="{FF2B5EF4-FFF2-40B4-BE49-F238E27FC236}">
                <a16:creationId xmlns:a16="http://schemas.microsoft.com/office/drawing/2014/main" id="{6FA5B610-B323-4059-9FC2-C07E4C4477E6}"/>
              </a:ext>
            </a:extLst>
          </p:cNvPr>
          <p:cNvSpPr>
            <a:spLocks noGrp="1"/>
          </p:cNvSpPr>
          <p:nvPr>
            <p:ph sz="half" idx="1"/>
          </p:nvPr>
        </p:nvSpPr>
        <p:spPr/>
        <p:txBody>
          <a:bodyPr>
            <a:normAutofit fontScale="85000" lnSpcReduction="10000"/>
          </a:bodyPr>
          <a:lstStyle/>
          <a:p>
            <a:pPr marL="0" indent="0">
              <a:buNone/>
            </a:pPr>
            <a:r>
              <a:rPr lang="es-ES" b="1" i="1" dirty="0"/>
              <a:t>El consumo es el lugar de reproducción de la fuerza de trabajo y de expansión del capital.</a:t>
            </a:r>
          </a:p>
          <a:p>
            <a:endParaRPr lang="es-ES" dirty="0"/>
          </a:p>
          <a:p>
            <a:r>
              <a:rPr lang="es-ES" dirty="0"/>
              <a:t>Todas las prácticas de consumo –actos psicosociales tan diversos como habita una casa, comer, divertirse- pueden entenderse, en parte, como medios para renovar la fuerza laboral de los trabajadores y ampliar las ganancias de los productores.</a:t>
            </a:r>
          </a:p>
          <a:p>
            <a:pPr marL="0" indent="0">
              <a:buNone/>
            </a:pPr>
            <a:endParaRPr lang="es-ES" dirty="0"/>
          </a:p>
          <a:p>
            <a:r>
              <a:rPr lang="es-ES" dirty="0"/>
              <a:t>Modelo de base económica.</a:t>
            </a:r>
            <a:endParaRPr lang="es-MX" dirty="0"/>
          </a:p>
        </p:txBody>
      </p:sp>
      <p:pic>
        <p:nvPicPr>
          <p:cNvPr id="8" name="Marcador de contenido 7" descr="Imagen que contiene interior, edificio&#10;&#10;Descripción generada automáticamente">
            <a:extLst>
              <a:ext uri="{FF2B5EF4-FFF2-40B4-BE49-F238E27FC236}">
                <a16:creationId xmlns:a16="http://schemas.microsoft.com/office/drawing/2014/main" id="{DB797A65-32A6-4CBB-BD8D-919B2744554B}"/>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62488" y="2664817"/>
            <a:ext cx="3899231" cy="2924423"/>
          </a:xfrm>
        </p:spPr>
      </p:pic>
    </p:spTree>
    <p:extLst>
      <p:ext uri="{BB962C8B-B14F-4D97-AF65-F5344CB8AC3E}">
        <p14:creationId xmlns:p14="http://schemas.microsoft.com/office/powerpoint/2010/main" val="5313491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478FBDCD-3F48-4B73-B505-2045C0D65AFA}"/>
              </a:ext>
            </a:extLst>
          </p:cNvPr>
          <p:cNvSpPr>
            <a:spLocks noGrp="1"/>
          </p:cNvSpPr>
          <p:nvPr>
            <p:ph type="title"/>
          </p:nvPr>
        </p:nvSpPr>
        <p:spPr/>
        <p:txBody>
          <a:bodyPr/>
          <a:lstStyle/>
          <a:p>
            <a:r>
              <a:rPr lang="es-MX" dirty="0"/>
              <a:t>Modelo 2.</a:t>
            </a:r>
          </a:p>
        </p:txBody>
      </p:sp>
      <p:sp>
        <p:nvSpPr>
          <p:cNvPr id="5" name="Marcador de contenido 4">
            <a:extLst>
              <a:ext uri="{FF2B5EF4-FFF2-40B4-BE49-F238E27FC236}">
                <a16:creationId xmlns:a16="http://schemas.microsoft.com/office/drawing/2014/main" id="{6FA5B610-B323-4059-9FC2-C07E4C4477E6}"/>
              </a:ext>
            </a:extLst>
          </p:cNvPr>
          <p:cNvSpPr>
            <a:spLocks noGrp="1"/>
          </p:cNvSpPr>
          <p:nvPr>
            <p:ph sz="half" idx="1"/>
          </p:nvPr>
        </p:nvSpPr>
        <p:spPr/>
        <p:txBody>
          <a:bodyPr>
            <a:normAutofit fontScale="85000" lnSpcReduction="20000"/>
          </a:bodyPr>
          <a:lstStyle/>
          <a:p>
            <a:pPr marL="0" indent="0" algn="just">
              <a:buNone/>
            </a:pPr>
            <a:r>
              <a:rPr lang="es-ES" b="1" i="1" dirty="0"/>
              <a:t>El consumo es el lugar donde las clases y los grupos compiten por la apropiación del producto social.</a:t>
            </a:r>
          </a:p>
          <a:p>
            <a:pPr algn="just"/>
            <a:endParaRPr lang="es-ES" dirty="0"/>
          </a:p>
          <a:p>
            <a:pPr algn="just"/>
            <a:r>
              <a:rPr lang="es-ES" dirty="0"/>
              <a:t>Como escribió Manuel Castells, el consumo es el lugar en donde los conflictos entre clases, originados por la desigual participación en la estructura productiva, se continúa a propósito de la distribución y apropiación de los bienes.</a:t>
            </a:r>
          </a:p>
          <a:p>
            <a:pPr marL="0" indent="0" algn="just">
              <a:buNone/>
            </a:pPr>
            <a:endParaRPr lang="es-ES" dirty="0"/>
          </a:p>
          <a:p>
            <a:pPr algn="just"/>
            <a:r>
              <a:rPr lang="es-ES" dirty="0"/>
              <a:t>Modelo de base económica y sociológica.</a:t>
            </a:r>
            <a:endParaRPr lang="es-MX" dirty="0"/>
          </a:p>
        </p:txBody>
      </p:sp>
      <p:pic>
        <p:nvPicPr>
          <p:cNvPr id="3" name="Marcador de contenido 2" descr="Imagen que contiene edificio, exterior&#10;&#10;Descripción generada automáticamente">
            <a:extLst>
              <a:ext uri="{FF2B5EF4-FFF2-40B4-BE49-F238E27FC236}">
                <a16:creationId xmlns:a16="http://schemas.microsoft.com/office/drawing/2014/main" id="{FF8B1CCA-E1EC-463A-861B-75E9795F5CC1}"/>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62488" y="2801986"/>
            <a:ext cx="3671887" cy="2479578"/>
          </a:xfrm>
        </p:spPr>
      </p:pic>
    </p:spTree>
    <p:extLst>
      <p:ext uri="{BB962C8B-B14F-4D97-AF65-F5344CB8AC3E}">
        <p14:creationId xmlns:p14="http://schemas.microsoft.com/office/powerpoint/2010/main" val="7911794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478FBDCD-3F48-4B73-B505-2045C0D65AFA}"/>
              </a:ext>
            </a:extLst>
          </p:cNvPr>
          <p:cNvSpPr>
            <a:spLocks noGrp="1"/>
          </p:cNvSpPr>
          <p:nvPr>
            <p:ph type="title"/>
          </p:nvPr>
        </p:nvSpPr>
        <p:spPr/>
        <p:txBody>
          <a:bodyPr/>
          <a:lstStyle/>
          <a:p>
            <a:r>
              <a:rPr lang="es-MX" dirty="0"/>
              <a:t>Modelo 3.</a:t>
            </a:r>
          </a:p>
        </p:txBody>
      </p:sp>
      <p:sp>
        <p:nvSpPr>
          <p:cNvPr id="5" name="Marcador de contenido 4">
            <a:extLst>
              <a:ext uri="{FF2B5EF4-FFF2-40B4-BE49-F238E27FC236}">
                <a16:creationId xmlns:a16="http://schemas.microsoft.com/office/drawing/2014/main" id="{6FA5B610-B323-4059-9FC2-C07E4C4477E6}"/>
              </a:ext>
            </a:extLst>
          </p:cNvPr>
          <p:cNvSpPr>
            <a:spLocks noGrp="1"/>
          </p:cNvSpPr>
          <p:nvPr>
            <p:ph sz="half" idx="1"/>
          </p:nvPr>
        </p:nvSpPr>
        <p:spPr/>
        <p:txBody>
          <a:bodyPr>
            <a:normAutofit fontScale="85000" lnSpcReduction="20000"/>
          </a:bodyPr>
          <a:lstStyle/>
          <a:p>
            <a:pPr marL="0" indent="0" algn="just">
              <a:buNone/>
            </a:pPr>
            <a:r>
              <a:rPr lang="es-ES" b="1" i="1" dirty="0"/>
              <a:t>El consumo como lugar de diferenciación social y distinción simbólica entre los grupos.</a:t>
            </a:r>
          </a:p>
          <a:p>
            <a:pPr algn="just"/>
            <a:endParaRPr lang="es-ES" dirty="0"/>
          </a:p>
          <a:p>
            <a:pPr algn="just"/>
            <a:r>
              <a:rPr lang="es-ES" dirty="0"/>
              <a:t>Muchas distinciones entre las clases y fracciones se manifiestan, más que en los bienes materiales ligados a la producción (tener una fábrica o un banco), en las maneras de transmutar en signos los objetos consumidos.</a:t>
            </a:r>
          </a:p>
          <a:p>
            <a:pPr marL="0" indent="0" algn="just">
              <a:buNone/>
            </a:pPr>
            <a:endParaRPr lang="es-ES" dirty="0"/>
          </a:p>
          <a:p>
            <a:pPr algn="just"/>
            <a:r>
              <a:rPr lang="es-ES" dirty="0"/>
              <a:t>Modelo de base sociológica y comunicacional.</a:t>
            </a:r>
            <a:endParaRPr lang="es-MX" dirty="0"/>
          </a:p>
        </p:txBody>
      </p:sp>
      <p:pic>
        <p:nvPicPr>
          <p:cNvPr id="3" name="Marcador de contenido 2" descr="Imagen que contiene edificio, exterior, automóvil&#10;&#10;Descripción generada automáticamente">
            <a:extLst>
              <a:ext uri="{FF2B5EF4-FFF2-40B4-BE49-F238E27FC236}">
                <a16:creationId xmlns:a16="http://schemas.microsoft.com/office/drawing/2014/main" id="{EB6DB169-90FB-4823-9EDE-8237A4FABA97}"/>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62488" y="3174754"/>
            <a:ext cx="3671887" cy="1734042"/>
          </a:xfrm>
        </p:spPr>
      </p:pic>
    </p:spTree>
    <p:extLst>
      <p:ext uri="{BB962C8B-B14F-4D97-AF65-F5344CB8AC3E}">
        <p14:creationId xmlns:p14="http://schemas.microsoft.com/office/powerpoint/2010/main" val="33006525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478FBDCD-3F48-4B73-B505-2045C0D65AFA}"/>
              </a:ext>
            </a:extLst>
          </p:cNvPr>
          <p:cNvSpPr>
            <a:spLocks noGrp="1"/>
          </p:cNvSpPr>
          <p:nvPr>
            <p:ph type="title"/>
          </p:nvPr>
        </p:nvSpPr>
        <p:spPr/>
        <p:txBody>
          <a:bodyPr/>
          <a:lstStyle/>
          <a:p>
            <a:r>
              <a:rPr lang="es-MX" dirty="0"/>
              <a:t>Modelo 4.</a:t>
            </a:r>
          </a:p>
        </p:txBody>
      </p:sp>
      <p:sp>
        <p:nvSpPr>
          <p:cNvPr id="5" name="Marcador de contenido 4">
            <a:extLst>
              <a:ext uri="{FF2B5EF4-FFF2-40B4-BE49-F238E27FC236}">
                <a16:creationId xmlns:a16="http://schemas.microsoft.com/office/drawing/2014/main" id="{6FA5B610-B323-4059-9FC2-C07E4C4477E6}"/>
              </a:ext>
            </a:extLst>
          </p:cNvPr>
          <p:cNvSpPr>
            <a:spLocks noGrp="1"/>
          </p:cNvSpPr>
          <p:nvPr>
            <p:ph sz="half" idx="1"/>
          </p:nvPr>
        </p:nvSpPr>
        <p:spPr/>
        <p:txBody>
          <a:bodyPr>
            <a:normAutofit fontScale="85000" lnSpcReduction="10000"/>
          </a:bodyPr>
          <a:lstStyle/>
          <a:p>
            <a:pPr marL="0" indent="0" algn="just">
              <a:buNone/>
            </a:pPr>
            <a:r>
              <a:rPr lang="es-ES" b="1" i="1" dirty="0"/>
              <a:t>El consumo como sistema de integración y comunicación.</a:t>
            </a:r>
          </a:p>
          <a:p>
            <a:pPr algn="just"/>
            <a:endParaRPr lang="es-ES" dirty="0"/>
          </a:p>
          <a:p>
            <a:pPr algn="just"/>
            <a:r>
              <a:rPr lang="es-ES" dirty="0"/>
              <a:t>Consumir es también, por tanto, intercambiar significados. Es tan fundamental en el consumo la posesión de objetos y la satisfacción de necesidades, como la definición y reconfirmación de significados y valores comunes.</a:t>
            </a:r>
          </a:p>
          <a:p>
            <a:pPr marL="0" indent="0" algn="just">
              <a:buNone/>
            </a:pPr>
            <a:endParaRPr lang="es-ES" dirty="0"/>
          </a:p>
          <a:p>
            <a:pPr algn="just"/>
            <a:r>
              <a:rPr lang="es-ES" dirty="0"/>
              <a:t>Modelo de base antropológica y comunicacional.</a:t>
            </a:r>
            <a:endParaRPr lang="es-MX" dirty="0"/>
          </a:p>
        </p:txBody>
      </p:sp>
      <p:pic>
        <p:nvPicPr>
          <p:cNvPr id="3" name="Marcador de contenido 2" descr="Imagen que contiene cielo, exterior, persona, personas&#10;&#10;Descripción generada automáticamente">
            <a:extLst>
              <a:ext uri="{FF2B5EF4-FFF2-40B4-BE49-F238E27FC236}">
                <a16:creationId xmlns:a16="http://schemas.microsoft.com/office/drawing/2014/main" id="{79E707A4-9E5C-4715-82AE-BBBCFCED6011}"/>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62488" y="2664817"/>
            <a:ext cx="3899231" cy="2924423"/>
          </a:xfrm>
        </p:spPr>
      </p:pic>
    </p:spTree>
    <p:extLst>
      <p:ext uri="{BB962C8B-B14F-4D97-AF65-F5344CB8AC3E}">
        <p14:creationId xmlns:p14="http://schemas.microsoft.com/office/powerpoint/2010/main" val="25965168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478FBDCD-3F48-4B73-B505-2045C0D65AFA}"/>
              </a:ext>
            </a:extLst>
          </p:cNvPr>
          <p:cNvSpPr>
            <a:spLocks noGrp="1"/>
          </p:cNvSpPr>
          <p:nvPr>
            <p:ph type="title"/>
          </p:nvPr>
        </p:nvSpPr>
        <p:spPr/>
        <p:txBody>
          <a:bodyPr/>
          <a:lstStyle/>
          <a:p>
            <a:r>
              <a:rPr lang="es-MX" dirty="0"/>
              <a:t>Modelo 5.</a:t>
            </a:r>
          </a:p>
        </p:txBody>
      </p:sp>
      <p:sp>
        <p:nvSpPr>
          <p:cNvPr id="5" name="Marcador de contenido 4">
            <a:extLst>
              <a:ext uri="{FF2B5EF4-FFF2-40B4-BE49-F238E27FC236}">
                <a16:creationId xmlns:a16="http://schemas.microsoft.com/office/drawing/2014/main" id="{6FA5B610-B323-4059-9FC2-C07E4C4477E6}"/>
              </a:ext>
            </a:extLst>
          </p:cNvPr>
          <p:cNvSpPr>
            <a:spLocks noGrp="1"/>
          </p:cNvSpPr>
          <p:nvPr>
            <p:ph sz="half" idx="1"/>
          </p:nvPr>
        </p:nvSpPr>
        <p:spPr/>
        <p:txBody>
          <a:bodyPr>
            <a:normAutofit fontScale="92500" lnSpcReduction="20000"/>
          </a:bodyPr>
          <a:lstStyle/>
          <a:p>
            <a:pPr marL="0" indent="0" algn="just">
              <a:buNone/>
            </a:pPr>
            <a:r>
              <a:rPr lang="es-ES" b="1" i="1" dirty="0"/>
              <a:t>El consumo como escenario de objetivación de los deseos.</a:t>
            </a:r>
          </a:p>
          <a:p>
            <a:pPr algn="just"/>
            <a:endParaRPr lang="es-ES" dirty="0"/>
          </a:p>
          <a:p>
            <a:r>
              <a:rPr lang="es-ES" dirty="0"/>
              <a:t>Además de tener necesidades culturalmente elaboradas, actuamos siguiendo deseos sin objeto, impulsos que no apuntan a la posesión de cosas precisas o a la relación con personas determinadas.</a:t>
            </a:r>
          </a:p>
          <a:p>
            <a:pPr marL="0" indent="0" algn="just">
              <a:buNone/>
            </a:pPr>
            <a:endParaRPr lang="es-ES" dirty="0"/>
          </a:p>
          <a:p>
            <a:r>
              <a:rPr lang="es-ES" dirty="0"/>
              <a:t>Modelo de base antropológica y psicológica.</a:t>
            </a:r>
          </a:p>
        </p:txBody>
      </p:sp>
      <p:pic>
        <p:nvPicPr>
          <p:cNvPr id="3" name="Marcador de contenido 2" descr="Imagen que contiene animal, ardilla, mamífero, interior&#10;&#10;Descripción generada automáticamente">
            <a:extLst>
              <a:ext uri="{FF2B5EF4-FFF2-40B4-BE49-F238E27FC236}">
                <a16:creationId xmlns:a16="http://schemas.microsoft.com/office/drawing/2014/main" id="{8267A460-1CDF-487E-BC53-14470039CD52}"/>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84958" y="2420888"/>
            <a:ext cx="3449042" cy="3638550"/>
          </a:xfrm>
        </p:spPr>
      </p:pic>
    </p:spTree>
    <p:extLst>
      <p:ext uri="{BB962C8B-B14F-4D97-AF65-F5344CB8AC3E}">
        <p14:creationId xmlns:p14="http://schemas.microsoft.com/office/powerpoint/2010/main" val="13395747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478FBDCD-3F48-4B73-B505-2045C0D65AFA}"/>
              </a:ext>
            </a:extLst>
          </p:cNvPr>
          <p:cNvSpPr>
            <a:spLocks noGrp="1"/>
          </p:cNvSpPr>
          <p:nvPr>
            <p:ph type="title"/>
          </p:nvPr>
        </p:nvSpPr>
        <p:spPr/>
        <p:txBody>
          <a:bodyPr/>
          <a:lstStyle/>
          <a:p>
            <a:r>
              <a:rPr lang="es-MX" dirty="0"/>
              <a:t>Modelo 6.</a:t>
            </a:r>
          </a:p>
        </p:txBody>
      </p:sp>
      <p:sp>
        <p:nvSpPr>
          <p:cNvPr id="5" name="Marcador de contenido 4">
            <a:extLst>
              <a:ext uri="{FF2B5EF4-FFF2-40B4-BE49-F238E27FC236}">
                <a16:creationId xmlns:a16="http://schemas.microsoft.com/office/drawing/2014/main" id="{6FA5B610-B323-4059-9FC2-C07E4C4477E6}"/>
              </a:ext>
            </a:extLst>
          </p:cNvPr>
          <p:cNvSpPr>
            <a:spLocks noGrp="1"/>
          </p:cNvSpPr>
          <p:nvPr>
            <p:ph sz="half" idx="1"/>
          </p:nvPr>
        </p:nvSpPr>
        <p:spPr/>
        <p:txBody>
          <a:bodyPr>
            <a:normAutofit fontScale="85000" lnSpcReduction="20000"/>
          </a:bodyPr>
          <a:lstStyle/>
          <a:p>
            <a:pPr marL="0" indent="0">
              <a:buNone/>
            </a:pPr>
            <a:r>
              <a:rPr lang="es-ES" b="1" i="1" dirty="0"/>
              <a:t>El consumo como proceso ritual.</a:t>
            </a:r>
          </a:p>
          <a:p>
            <a:endParaRPr lang="es-ES" dirty="0"/>
          </a:p>
          <a:p>
            <a:r>
              <a:rPr lang="es-ES" dirty="0"/>
              <a:t>A través de los bienes, la sociedad selecciona y fina, mediante acuerdos colectivos, los significados que la regulan. Los rituales, explican Douglas e </a:t>
            </a:r>
            <a:r>
              <a:rPr lang="es-ES" dirty="0" err="1"/>
              <a:t>Isherwood</a:t>
            </a:r>
            <a:r>
              <a:rPr lang="es-ES" dirty="0"/>
              <a:t>, “sirven para contener el curso de los significados” y hacer explícitas las definiciones públicas de lo que el consenso general juzga valioso.</a:t>
            </a:r>
          </a:p>
          <a:p>
            <a:pPr marL="0" indent="0">
              <a:buNone/>
            </a:pPr>
            <a:endParaRPr lang="es-ES" dirty="0"/>
          </a:p>
          <a:p>
            <a:r>
              <a:rPr lang="es-ES" dirty="0"/>
              <a:t>Modelo de base antropológica y económica.</a:t>
            </a:r>
            <a:endParaRPr lang="es-MX" dirty="0"/>
          </a:p>
        </p:txBody>
      </p:sp>
      <p:pic>
        <p:nvPicPr>
          <p:cNvPr id="12" name="Marcador de contenido 11" descr="Imagen que contiene interior, edificio&#10;&#10;Descripción generada automáticamente">
            <a:extLst>
              <a:ext uri="{FF2B5EF4-FFF2-40B4-BE49-F238E27FC236}">
                <a16:creationId xmlns:a16="http://schemas.microsoft.com/office/drawing/2014/main" id="{D7D6378F-58F1-45BA-8B27-F4C2791C4AA0}"/>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62488" y="2664817"/>
            <a:ext cx="4261644" cy="3196233"/>
          </a:xfrm>
        </p:spPr>
      </p:pic>
    </p:spTree>
    <p:extLst>
      <p:ext uri="{BB962C8B-B14F-4D97-AF65-F5344CB8AC3E}">
        <p14:creationId xmlns:p14="http://schemas.microsoft.com/office/powerpoint/2010/main" val="33520438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5516" y="333467"/>
            <a:ext cx="8568952" cy="1393224"/>
          </a:xfrm>
        </p:spPr>
        <p:txBody>
          <a:bodyPr>
            <a:noAutofit/>
          </a:bodyPr>
          <a:lstStyle/>
          <a:p>
            <a:pPr algn="ctr"/>
            <a:r>
              <a:rPr lang="es-MX" sz="2600" dirty="0"/>
              <a:t>Propósito General de la Unidad de Aprendizaje</a:t>
            </a:r>
            <a:br>
              <a:rPr lang="es-MX" sz="2600" dirty="0"/>
            </a:br>
            <a:br>
              <a:rPr lang="es-MX" sz="2600" dirty="0"/>
            </a:br>
            <a:r>
              <a:rPr lang="es-MX" sz="2600" b="1" i="1" dirty="0"/>
              <a:t>Antropología del Consumo</a:t>
            </a:r>
            <a:endParaRPr lang="es-MX" sz="2600" b="1" dirty="0"/>
          </a:p>
        </p:txBody>
      </p:sp>
      <p:sp>
        <p:nvSpPr>
          <p:cNvPr id="3" name="2 Marcador de contenido"/>
          <p:cNvSpPr>
            <a:spLocks noGrp="1"/>
          </p:cNvSpPr>
          <p:nvPr>
            <p:ph idx="1"/>
          </p:nvPr>
        </p:nvSpPr>
        <p:spPr>
          <a:xfrm>
            <a:off x="539552" y="3068961"/>
            <a:ext cx="7920880" cy="2088232"/>
          </a:xfrm>
        </p:spPr>
        <p:txBody>
          <a:bodyPr/>
          <a:lstStyle/>
          <a:p>
            <a:pPr marL="0" indent="0" algn="just">
              <a:buNone/>
            </a:pPr>
            <a:r>
              <a:rPr lang="es-ES" dirty="0"/>
              <a:t>Conocer las necesidades, expectativas, motivaciones, influencias y procesos que viven los individuos dentro de una estructura social para el consumo de bienes y servicios tomando en cuenta factores históricos, sociológicos, culturales y económicos.</a:t>
            </a:r>
            <a:endParaRPr lang="es-MX" dirty="0"/>
          </a:p>
        </p:txBody>
      </p:sp>
    </p:spTree>
    <p:extLst>
      <p:ext uri="{BB962C8B-B14F-4D97-AF65-F5344CB8AC3E}">
        <p14:creationId xmlns:p14="http://schemas.microsoft.com/office/powerpoint/2010/main" val="40592425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Pausa No. 1</a:t>
            </a:r>
            <a:br>
              <a:rPr lang="es-MX" dirty="0"/>
            </a:br>
            <a:r>
              <a:rPr lang="es-MX" dirty="0"/>
              <a:t>Recordemos que…</a:t>
            </a:r>
          </a:p>
        </p:txBody>
      </p:sp>
      <p:sp>
        <p:nvSpPr>
          <p:cNvPr id="3" name="2 Marcador de contenido"/>
          <p:cNvSpPr>
            <a:spLocks noGrp="1"/>
          </p:cNvSpPr>
          <p:nvPr>
            <p:ph idx="1"/>
          </p:nvPr>
        </p:nvSpPr>
        <p:spPr>
          <a:xfrm>
            <a:off x="1043608" y="2636912"/>
            <a:ext cx="6777317" cy="3508977"/>
          </a:xfrm>
        </p:spPr>
        <p:txBody>
          <a:bodyPr>
            <a:normAutofit fontScale="85000" lnSpcReduction="10000"/>
          </a:bodyPr>
          <a:lstStyle/>
          <a:p>
            <a:pPr algn="just"/>
            <a:r>
              <a:rPr lang="es-MX" dirty="0"/>
              <a:t>La expansión de la oferta cultural convocó a públicos en gran número. Pero no debe confundirse la masificación de los consumos con la homogeneidad de los consumidores.</a:t>
            </a:r>
          </a:p>
          <a:p>
            <a:pPr marL="0" indent="0" algn="just">
              <a:buNone/>
            </a:pPr>
            <a:endParaRPr lang="es-MX" dirty="0"/>
          </a:p>
          <a:p>
            <a:pPr algn="just"/>
            <a:r>
              <a:rPr lang="es-MX" dirty="0"/>
              <a:t>Se postularon hipótesis críticas para el estudio del consumo, pero insuficientes para abordar su espesor simbólico.</a:t>
            </a:r>
          </a:p>
          <a:p>
            <a:pPr algn="just"/>
            <a:endParaRPr lang="es-MX" dirty="0"/>
          </a:p>
          <a:p>
            <a:pPr algn="just"/>
            <a:r>
              <a:rPr lang="es-MX" dirty="0"/>
              <a:t>Se proponen seis modelos teóricos de bases comunicacionales, antropológicas, sociológicas y psicológicas que ofrecen diferentes perspectivas para el estudio de los consumos culturales, desde los grupos de referencia más inmediatos, hasta el nivel de las clases sociales y las regiones culturales.</a:t>
            </a:r>
          </a:p>
          <a:p>
            <a:pPr algn="just"/>
            <a:endParaRPr lang="es-MX" dirty="0"/>
          </a:p>
        </p:txBody>
      </p:sp>
    </p:spTree>
    <p:extLst>
      <p:ext uri="{BB962C8B-B14F-4D97-AF65-F5344CB8AC3E}">
        <p14:creationId xmlns:p14="http://schemas.microsoft.com/office/powerpoint/2010/main" val="255775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2800" dirty="0"/>
              <a:t>Actividades de aprendizaje sugeridas</a:t>
            </a:r>
          </a:p>
        </p:txBody>
      </p:sp>
      <p:sp>
        <p:nvSpPr>
          <p:cNvPr id="3" name="2 Marcador de contenido"/>
          <p:cNvSpPr>
            <a:spLocks noGrp="1"/>
          </p:cNvSpPr>
          <p:nvPr>
            <p:ph idx="1"/>
          </p:nvPr>
        </p:nvSpPr>
        <p:spPr>
          <a:xfrm>
            <a:off x="1043608" y="2708920"/>
            <a:ext cx="6777317" cy="3508977"/>
          </a:xfrm>
        </p:spPr>
        <p:txBody>
          <a:bodyPr>
            <a:normAutofit/>
          </a:bodyPr>
          <a:lstStyle/>
          <a:p>
            <a:pPr algn="just">
              <a:buAutoNum type="arabicPeriod"/>
            </a:pPr>
            <a:r>
              <a:rPr lang="es-MX" dirty="0"/>
              <a:t>Investiguen cuáles fueron las ofertas culturales más innovadoras, relevantes y de mayor convocatoria en México entre los años1980 y 2000.</a:t>
            </a:r>
          </a:p>
          <a:p>
            <a:pPr marL="400050" lvl="1" indent="0" algn="just">
              <a:buNone/>
            </a:pPr>
            <a:endParaRPr lang="es-MX" dirty="0"/>
          </a:p>
          <a:p>
            <a:pPr marL="400050" lvl="1" indent="0" algn="just">
              <a:buNone/>
            </a:pPr>
            <a:r>
              <a:rPr lang="es-MX" dirty="0"/>
              <a:t>Elaboren una tabla comparativa con las que Ustedes consideren el símil con la década actual. Discutan las similitudes y diferencias, y reflexionen sobre la importancia de cada registro en la configuración cultural de su época.</a:t>
            </a:r>
          </a:p>
        </p:txBody>
      </p:sp>
    </p:spTree>
    <p:extLst>
      <p:ext uri="{BB962C8B-B14F-4D97-AF65-F5344CB8AC3E}">
        <p14:creationId xmlns:p14="http://schemas.microsoft.com/office/powerpoint/2010/main" val="27682867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2800" dirty="0"/>
              <a:t>Actividades de aprendizaje sugeridas</a:t>
            </a:r>
          </a:p>
        </p:txBody>
      </p:sp>
      <p:sp>
        <p:nvSpPr>
          <p:cNvPr id="3" name="2 Marcador de contenido"/>
          <p:cNvSpPr>
            <a:spLocks noGrp="1"/>
          </p:cNvSpPr>
          <p:nvPr>
            <p:ph idx="1"/>
          </p:nvPr>
        </p:nvSpPr>
        <p:spPr>
          <a:xfrm>
            <a:off x="1043608" y="2708920"/>
            <a:ext cx="6777317" cy="3508977"/>
          </a:xfrm>
        </p:spPr>
        <p:txBody>
          <a:bodyPr>
            <a:normAutofit/>
          </a:bodyPr>
          <a:lstStyle/>
          <a:p>
            <a:pPr algn="just">
              <a:buFont typeface="+mj-lt"/>
              <a:buAutoNum type="arabicPeriod" startAt="2"/>
            </a:pPr>
            <a:r>
              <a:rPr lang="es-MX" dirty="0"/>
              <a:t>Cada alumno propondrá un fenómeno de consumo cultural que sea pertinente de analizar bajo cada uno de los modelos teóricos citados.</a:t>
            </a:r>
          </a:p>
          <a:p>
            <a:pPr marL="0" indent="0" algn="just">
              <a:buNone/>
            </a:pPr>
            <a:endParaRPr lang="es-MX" dirty="0"/>
          </a:p>
          <a:p>
            <a:pPr marL="400050" lvl="1" indent="0" algn="just">
              <a:buNone/>
            </a:pPr>
            <a:r>
              <a:rPr lang="es-MX" dirty="0"/>
              <a:t>Posteriormente elegirá un fenómeno de consumo cultural para hacer una investigación que tome al enunciado descriptivo del modelo teórico como hipótesis. Aportará evidencias empíricas y argumentará sobre la prueba de hipótesis.</a:t>
            </a:r>
          </a:p>
        </p:txBody>
      </p:sp>
    </p:spTree>
    <p:extLst>
      <p:ext uri="{BB962C8B-B14F-4D97-AF65-F5344CB8AC3E}">
        <p14:creationId xmlns:p14="http://schemas.microsoft.com/office/powerpoint/2010/main" val="24191694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860032" y="6260587"/>
            <a:ext cx="2727260" cy="307777"/>
          </a:xfrm>
          <a:prstGeom prst="rect">
            <a:avLst/>
          </a:prstGeom>
          <a:noFill/>
        </p:spPr>
        <p:txBody>
          <a:bodyPr wrap="square" rtlCol="0">
            <a:spAutoFit/>
          </a:bodyPr>
          <a:lstStyle/>
          <a:p>
            <a:r>
              <a:rPr lang="es-MX" sz="1400" dirty="0"/>
              <a:t>Fotografía de archivo personal</a:t>
            </a:r>
          </a:p>
        </p:txBody>
      </p:sp>
      <p:pic>
        <p:nvPicPr>
          <p:cNvPr id="8" name="Imagen 7" descr="Imagen que contiene interior, tarta, comida, mesa&#10;&#10;Descripción generada automáticamente">
            <a:extLst>
              <a:ext uri="{FF2B5EF4-FFF2-40B4-BE49-F238E27FC236}">
                <a16:creationId xmlns:a16="http://schemas.microsoft.com/office/drawing/2014/main" id="{0C649E31-6C86-4D92-A7C9-8A147B3CD1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657" y="764704"/>
            <a:ext cx="6987406" cy="5040560"/>
          </a:xfrm>
          <a:prstGeom prst="rect">
            <a:avLst/>
          </a:prstGeom>
        </p:spPr>
      </p:pic>
    </p:spTree>
    <p:extLst>
      <p:ext uri="{BB962C8B-B14F-4D97-AF65-F5344CB8AC3E}">
        <p14:creationId xmlns:p14="http://schemas.microsoft.com/office/powerpoint/2010/main" val="11161098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Autofit/>
          </a:bodyPr>
          <a:lstStyle/>
          <a:p>
            <a:r>
              <a:rPr lang="es-MX" sz="4000" dirty="0"/>
              <a:t>El consumo cultural y sus tiempos, espacios y sujetos</a:t>
            </a:r>
          </a:p>
        </p:txBody>
      </p:sp>
    </p:spTree>
    <p:extLst>
      <p:ext uri="{BB962C8B-B14F-4D97-AF65-F5344CB8AC3E}">
        <p14:creationId xmlns:p14="http://schemas.microsoft.com/office/powerpoint/2010/main" val="20734966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05750DC-49C2-4B0D-98AA-5DBFF2C0E2D7}"/>
              </a:ext>
            </a:extLst>
          </p:cNvPr>
          <p:cNvSpPr>
            <a:spLocks noGrp="1"/>
          </p:cNvSpPr>
          <p:nvPr>
            <p:ph type="title"/>
          </p:nvPr>
        </p:nvSpPr>
        <p:spPr/>
        <p:txBody>
          <a:bodyPr/>
          <a:lstStyle/>
          <a:p>
            <a:r>
              <a:rPr lang="es-ES" sz="2800" dirty="0"/>
              <a:t>Se convoca al público. Responden los grupos, las familias, los individuos</a:t>
            </a:r>
            <a:endParaRPr lang="es-MX" sz="2800" dirty="0"/>
          </a:p>
        </p:txBody>
      </p:sp>
      <p:sp>
        <p:nvSpPr>
          <p:cNvPr id="5" name="Marcador de contenido 4">
            <a:extLst>
              <a:ext uri="{FF2B5EF4-FFF2-40B4-BE49-F238E27FC236}">
                <a16:creationId xmlns:a16="http://schemas.microsoft.com/office/drawing/2014/main" id="{23DED418-EC6B-4156-9B52-F6FB29582C14}"/>
              </a:ext>
            </a:extLst>
          </p:cNvPr>
          <p:cNvSpPr>
            <a:spLocks noGrp="1"/>
          </p:cNvSpPr>
          <p:nvPr>
            <p:ph idx="1"/>
          </p:nvPr>
        </p:nvSpPr>
        <p:spPr/>
        <p:txBody>
          <a:bodyPr/>
          <a:lstStyle/>
          <a:p>
            <a:pPr algn="just"/>
            <a:r>
              <a:rPr lang="es-ES" dirty="0"/>
              <a:t>La historia de los consumos muestra una interacción dinámica, abierta y creativa entre (varios) proyectos de modelación social y (varios) estilos de apropiación y uso de los productos.</a:t>
            </a:r>
          </a:p>
          <a:p>
            <a:pPr algn="just"/>
            <a:endParaRPr lang="es-ES" dirty="0"/>
          </a:p>
          <a:p>
            <a:pPr algn="just"/>
            <a:r>
              <a:rPr lang="es-ES" dirty="0"/>
              <a:t>Toda nación es, entre otras cosas, resultado de lo que los especialistas en estética de la recepción llaman </a:t>
            </a:r>
            <a:r>
              <a:rPr lang="es-ES" b="1" i="1" dirty="0"/>
              <a:t>pactos de lectura</a:t>
            </a:r>
            <a:r>
              <a:rPr lang="es-ES" dirty="0"/>
              <a:t>: acuerdos entre productores, instituciones, mercados y receptores acerca de lo que es comunicable, compartible y verosímil en una época determinada.</a:t>
            </a:r>
          </a:p>
        </p:txBody>
      </p:sp>
    </p:spTree>
    <p:extLst>
      <p:ext uri="{BB962C8B-B14F-4D97-AF65-F5344CB8AC3E}">
        <p14:creationId xmlns:p14="http://schemas.microsoft.com/office/powerpoint/2010/main" val="8002609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A9F8DA99-A080-4AE1-8DB8-1A0F37A7B1E0}"/>
              </a:ext>
            </a:extLst>
          </p:cNvPr>
          <p:cNvSpPr>
            <a:spLocks noGrp="1"/>
          </p:cNvSpPr>
          <p:nvPr>
            <p:ph type="title"/>
          </p:nvPr>
        </p:nvSpPr>
        <p:spPr>
          <a:xfrm>
            <a:off x="539552" y="4509120"/>
            <a:ext cx="3501548" cy="1617163"/>
          </a:xfrm>
        </p:spPr>
        <p:txBody>
          <a:bodyPr>
            <a:noAutofit/>
          </a:bodyPr>
          <a:lstStyle/>
          <a:p>
            <a:r>
              <a:rPr lang="es-ES" sz="1800" dirty="0"/>
              <a:t>Una nación es, en parte, una </a:t>
            </a:r>
            <a:r>
              <a:rPr lang="es-ES" sz="1800" b="1" i="1" dirty="0"/>
              <a:t>comunidad hermenéutica de consumidores</a:t>
            </a:r>
            <a:r>
              <a:rPr lang="es-ES" sz="1800" dirty="0"/>
              <a:t>. Aun los bienes que no son compartidos por todos son significativos para la mayoría.</a:t>
            </a:r>
            <a:br>
              <a:rPr lang="es-ES" sz="1800" dirty="0"/>
            </a:br>
            <a:br>
              <a:rPr lang="es-ES" sz="1800" dirty="0"/>
            </a:br>
            <a:br>
              <a:rPr lang="es-ES" sz="1800" dirty="0"/>
            </a:br>
            <a:r>
              <a:rPr lang="es-ES" sz="1800" dirty="0"/>
              <a:t>Las diferencias y desigualdades se asientan en un régimen de transacciones que hace posible la coexistencia entre etnias, clases y grupos.</a:t>
            </a:r>
            <a:br>
              <a:rPr lang="es-MX" sz="1800" dirty="0"/>
            </a:br>
            <a:endParaRPr lang="es-MX" sz="1800" dirty="0"/>
          </a:p>
        </p:txBody>
      </p:sp>
      <p:pic>
        <p:nvPicPr>
          <p:cNvPr id="7" name="Marcador de posición de imagen 6" descr="Imagen que contiene edificio, texto, exterior&#10;&#10;Descripción generada automáticamente">
            <a:extLst>
              <a:ext uri="{FF2B5EF4-FFF2-40B4-BE49-F238E27FC236}">
                <a16:creationId xmlns:a16="http://schemas.microsoft.com/office/drawing/2014/main" id="{0CA31621-F3EE-404A-BF6C-055A0E7944B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6641" r="26641"/>
          <a:stretch>
            <a:fillRect/>
          </a:stretch>
        </p:blipFill>
        <p:spPr>
          <a:xfrm>
            <a:off x="4499992" y="188640"/>
            <a:ext cx="4444696" cy="6669360"/>
          </a:xfrm>
        </p:spPr>
      </p:pic>
    </p:spTree>
    <p:extLst>
      <p:ext uri="{BB962C8B-B14F-4D97-AF65-F5344CB8AC3E}">
        <p14:creationId xmlns:p14="http://schemas.microsoft.com/office/powerpoint/2010/main" val="42603215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84D7DB-E74A-43C6-A36B-D07C9A78095A}"/>
              </a:ext>
            </a:extLst>
          </p:cNvPr>
          <p:cNvSpPr>
            <a:spLocks noGrp="1"/>
          </p:cNvSpPr>
          <p:nvPr>
            <p:ph type="title"/>
          </p:nvPr>
        </p:nvSpPr>
        <p:spPr/>
        <p:txBody>
          <a:bodyPr/>
          <a:lstStyle/>
          <a:p>
            <a:r>
              <a:rPr lang="es-MX" sz="3200" dirty="0"/>
              <a:t>El consumo y los campos culturales</a:t>
            </a:r>
          </a:p>
        </p:txBody>
      </p:sp>
      <p:sp>
        <p:nvSpPr>
          <p:cNvPr id="3" name="Marcador de contenido 2">
            <a:extLst>
              <a:ext uri="{FF2B5EF4-FFF2-40B4-BE49-F238E27FC236}">
                <a16:creationId xmlns:a16="http://schemas.microsoft.com/office/drawing/2014/main" id="{770627E6-E088-4EC2-AB7D-C301E665FD15}"/>
              </a:ext>
            </a:extLst>
          </p:cNvPr>
          <p:cNvSpPr>
            <a:spLocks noGrp="1"/>
          </p:cNvSpPr>
          <p:nvPr>
            <p:ph idx="1"/>
          </p:nvPr>
        </p:nvSpPr>
        <p:spPr>
          <a:xfrm>
            <a:off x="809996" y="2564904"/>
            <a:ext cx="7524003" cy="3636510"/>
          </a:xfrm>
        </p:spPr>
        <p:txBody>
          <a:bodyPr>
            <a:normAutofit fontScale="85000" lnSpcReduction="20000"/>
          </a:bodyPr>
          <a:lstStyle/>
          <a:p>
            <a:pPr algn="just"/>
            <a:r>
              <a:rPr lang="es-ES" dirty="0"/>
              <a:t>Existen conjuntos de consumidores con una formación particular en la historia de cada campo cultural que orientan su consumo por un aprendizaje del gusto regido por prescripciones específicamente culturales.</a:t>
            </a:r>
          </a:p>
          <a:p>
            <a:pPr marL="0" indent="0" algn="just">
              <a:buNone/>
            </a:pPr>
            <a:endParaRPr lang="es-ES" dirty="0"/>
          </a:p>
          <a:p>
            <a:pPr algn="just"/>
            <a:r>
              <a:rPr lang="es-ES" dirty="0"/>
              <a:t>Los campos culturales con mayor reconocimiento social y autonomía son la ciencia, la literatura y el arte, aunque Néstor García Canclini también reconoce otros campos culturales como el de las telenovelas o las artesanías.</a:t>
            </a:r>
          </a:p>
          <a:p>
            <a:pPr algn="just"/>
            <a:endParaRPr lang="es-ES" dirty="0"/>
          </a:p>
          <a:p>
            <a:pPr algn="just"/>
            <a:r>
              <a:rPr lang="es-ES" dirty="0"/>
              <a:t>Los campos culturales, definidos originalmente por Pierre Bourdieu, son campos de coordenadas en los que está en juego un capital común, por el que compiten distintos agentes que ocupan una coordenada en el campo en función de los capitales (económicos, sociales, culturales, simbólicos) con los que cuenta, y cómo los “pone en juego”.</a:t>
            </a:r>
          </a:p>
          <a:p>
            <a:pPr marL="0" indent="0" algn="just">
              <a:buNone/>
            </a:pPr>
            <a:endParaRPr lang="es-MX" dirty="0"/>
          </a:p>
        </p:txBody>
      </p:sp>
    </p:spTree>
    <p:extLst>
      <p:ext uri="{BB962C8B-B14F-4D97-AF65-F5344CB8AC3E}">
        <p14:creationId xmlns:p14="http://schemas.microsoft.com/office/powerpoint/2010/main" val="9412596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B00BF313-1C43-475F-994A-B2E0E13CF468}"/>
              </a:ext>
            </a:extLst>
          </p:cNvPr>
          <p:cNvSpPr>
            <a:spLocks noGrp="1"/>
          </p:cNvSpPr>
          <p:nvPr>
            <p:ph type="title"/>
          </p:nvPr>
        </p:nvSpPr>
        <p:spPr/>
        <p:txBody>
          <a:bodyPr/>
          <a:lstStyle/>
          <a:p>
            <a:r>
              <a:rPr lang="es-MX" dirty="0"/>
              <a:t>Definición de consumo cultural</a:t>
            </a:r>
          </a:p>
        </p:txBody>
      </p:sp>
      <p:sp>
        <p:nvSpPr>
          <p:cNvPr id="5" name="Marcador de texto 4">
            <a:extLst>
              <a:ext uri="{FF2B5EF4-FFF2-40B4-BE49-F238E27FC236}">
                <a16:creationId xmlns:a16="http://schemas.microsoft.com/office/drawing/2014/main" id="{ACF54DF7-8940-4B72-8491-2947A78502B6}"/>
              </a:ext>
            </a:extLst>
          </p:cNvPr>
          <p:cNvSpPr>
            <a:spLocks noGrp="1"/>
          </p:cNvSpPr>
          <p:nvPr>
            <p:ph type="body" idx="1"/>
          </p:nvPr>
        </p:nvSpPr>
        <p:spPr/>
        <p:txBody>
          <a:bodyPr/>
          <a:lstStyle/>
          <a:p>
            <a:r>
              <a:rPr lang="es-MX" sz="1200" dirty="0"/>
              <a:t>García Canclini, Néstor. </a:t>
            </a:r>
            <a:r>
              <a:rPr lang="es-MX" sz="1200" i="1" dirty="0"/>
              <a:t>El consumo cultural en México</a:t>
            </a:r>
            <a:r>
              <a:rPr lang="es-MX" sz="1200" dirty="0"/>
              <a:t>. Grijalbo – CONACULTA. México. 1993.</a:t>
            </a:r>
          </a:p>
        </p:txBody>
      </p:sp>
      <p:sp>
        <p:nvSpPr>
          <p:cNvPr id="6" name="Marcador de texto 5">
            <a:extLst>
              <a:ext uri="{FF2B5EF4-FFF2-40B4-BE49-F238E27FC236}">
                <a16:creationId xmlns:a16="http://schemas.microsoft.com/office/drawing/2014/main" id="{BAA211FC-1DD2-4A1D-A9DA-DEB8BF91E32A}"/>
              </a:ext>
            </a:extLst>
          </p:cNvPr>
          <p:cNvSpPr>
            <a:spLocks noGrp="1"/>
          </p:cNvSpPr>
          <p:nvPr>
            <p:ph type="body" sz="quarter" idx="16"/>
          </p:nvPr>
        </p:nvSpPr>
        <p:spPr>
          <a:xfrm>
            <a:off x="5398884" y="1338479"/>
            <a:ext cx="3302316" cy="2954617"/>
          </a:xfrm>
        </p:spPr>
        <p:txBody>
          <a:bodyPr/>
          <a:lstStyle/>
          <a:p>
            <a:r>
              <a:rPr lang="es-ES" i="1" dirty="0"/>
              <a:t>El conjunto de procesos de apropiación y usos de productos en los que el valor simbólico prevalece sobre los valores de uso y de cambio, o donde al menos estos últimos se configuran subordinados a la dimensión simbólica.</a:t>
            </a:r>
            <a:endParaRPr lang="es-MX" i="1" dirty="0"/>
          </a:p>
        </p:txBody>
      </p:sp>
    </p:spTree>
    <p:extLst>
      <p:ext uri="{BB962C8B-B14F-4D97-AF65-F5344CB8AC3E}">
        <p14:creationId xmlns:p14="http://schemas.microsoft.com/office/powerpoint/2010/main" val="1851766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0D603566-0BA4-4183-98EB-F749CC46A9EC}"/>
              </a:ext>
            </a:extLst>
          </p:cNvPr>
          <p:cNvSpPr>
            <a:spLocks noGrp="1"/>
          </p:cNvSpPr>
          <p:nvPr>
            <p:ph type="title"/>
          </p:nvPr>
        </p:nvSpPr>
        <p:spPr/>
        <p:txBody>
          <a:bodyPr/>
          <a:lstStyle/>
          <a:p>
            <a:r>
              <a:rPr lang="es-MX" sz="2400" dirty="0"/>
              <a:t>En torno a la definición de </a:t>
            </a:r>
            <a:r>
              <a:rPr lang="es-MX" sz="2400" i="1" dirty="0"/>
              <a:t>consumo cultural</a:t>
            </a:r>
            <a:endParaRPr lang="es-MX" sz="2400" dirty="0"/>
          </a:p>
        </p:txBody>
      </p:sp>
      <p:sp>
        <p:nvSpPr>
          <p:cNvPr id="6" name="Marcador de contenido 5">
            <a:extLst>
              <a:ext uri="{FF2B5EF4-FFF2-40B4-BE49-F238E27FC236}">
                <a16:creationId xmlns:a16="http://schemas.microsoft.com/office/drawing/2014/main" id="{844B3C9C-9426-43A6-BB3B-F4353D3A1CF2}"/>
              </a:ext>
            </a:extLst>
          </p:cNvPr>
          <p:cNvSpPr>
            <a:spLocks noGrp="1"/>
          </p:cNvSpPr>
          <p:nvPr>
            <p:ph sz="half" idx="1"/>
          </p:nvPr>
        </p:nvSpPr>
        <p:spPr>
          <a:xfrm>
            <a:off x="809997" y="2357050"/>
            <a:ext cx="3670723" cy="3638763"/>
          </a:xfrm>
        </p:spPr>
        <p:txBody>
          <a:bodyPr>
            <a:normAutofit/>
          </a:bodyPr>
          <a:lstStyle/>
          <a:p>
            <a:pPr algn="just"/>
            <a:r>
              <a:rPr lang="es-ES" sz="1600" dirty="0"/>
              <a:t>Esta definición permite incluir en el ámbito peculiar del consumo cultural no sólo los bienes con mayor autonomía: el conocimiento universitario, las artes que circulan en museos, salas de concierto y teatros.</a:t>
            </a:r>
          </a:p>
          <a:p>
            <a:pPr algn="just"/>
            <a:r>
              <a:rPr lang="es-ES" sz="1600" dirty="0"/>
              <a:t>También a las artesanías, danzas, programas de televisión.</a:t>
            </a:r>
            <a:endParaRPr lang="es-MX" sz="1600" dirty="0"/>
          </a:p>
        </p:txBody>
      </p:sp>
      <p:pic>
        <p:nvPicPr>
          <p:cNvPr id="9" name="Marcador de contenido 8" descr="Imagen que contiene interior&#10;&#10;Descripción generada automáticamente">
            <a:extLst>
              <a:ext uri="{FF2B5EF4-FFF2-40B4-BE49-F238E27FC236}">
                <a16:creationId xmlns:a16="http://schemas.microsoft.com/office/drawing/2014/main" id="{3AFCE7E6-45B1-4DBF-9144-B312A24F4F38}"/>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62488" y="2763626"/>
            <a:ext cx="4058736" cy="2825613"/>
          </a:xfrm>
        </p:spPr>
      </p:pic>
    </p:spTree>
    <p:extLst>
      <p:ext uri="{BB962C8B-B14F-4D97-AF65-F5344CB8AC3E}">
        <p14:creationId xmlns:p14="http://schemas.microsoft.com/office/powerpoint/2010/main" val="30989616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77BEA3-A565-41CB-B2F7-55B48E94C3ED}"/>
              </a:ext>
            </a:extLst>
          </p:cNvPr>
          <p:cNvSpPr>
            <a:spLocks noGrp="1"/>
          </p:cNvSpPr>
          <p:nvPr>
            <p:ph type="title"/>
          </p:nvPr>
        </p:nvSpPr>
        <p:spPr>
          <a:xfrm>
            <a:off x="809997" y="332656"/>
            <a:ext cx="7524003" cy="970450"/>
          </a:xfrm>
        </p:spPr>
        <p:txBody>
          <a:bodyPr/>
          <a:lstStyle/>
          <a:p>
            <a:r>
              <a:rPr lang="es-MX" sz="2800" dirty="0"/>
              <a:t>Introducción al material didáctico</a:t>
            </a:r>
          </a:p>
        </p:txBody>
      </p:sp>
      <p:sp>
        <p:nvSpPr>
          <p:cNvPr id="3" name="Marcador de contenido 2">
            <a:extLst>
              <a:ext uri="{FF2B5EF4-FFF2-40B4-BE49-F238E27FC236}">
                <a16:creationId xmlns:a16="http://schemas.microsoft.com/office/drawing/2014/main" id="{9CE3610F-E0DF-4F84-B399-60D57AB6817D}"/>
              </a:ext>
            </a:extLst>
          </p:cNvPr>
          <p:cNvSpPr>
            <a:spLocks noGrp="1"/>
          </p:cNvSpPr>
          <p:nvPr>
            <p:ph idx="1"/>
          </p:nvPr>
        </p:nvSpPr>
        <p:spPr/>
        <p:txBody>
          <a:bodyPr>
            <a:normAutofit fontScale="85000" lnSpcReduction="20000"/>
          </a:bodyPr>
          <a:lstStyle/>
          <a:p>
            <a:pPr algn="just"/>
            <a:r>
              <a:rPr lang="es-ES" dirty="0"/>
              <a:t>La Unidad de Aprendizaje “Antropología del Consumo” nos permite comprender desde una perspectiva crítica los orígenes y las manifestaciones del consumo en general y del consumo simbólico / cultural en particular.</a:t>
            </a:r>
          </a:p>
          <a:p>
            <a:pPr algn="just"/>
            <a:endParaRPr lang="es-ES" dirty="0"/>
          </a:p>
          <a:p>
            <a:pPr algn="just"/>
            <a:r>
              <a:rPr lang="es-ES" dirty="0"/>
              <a:t>Con el apoyo de esta presentación se espera que el docente motive a la reflexión y la argumentación de los alumnos sobre el papel que hoy día juegan la publicidad y el consumo en las sociedades contemporáneas  tiene, además de la visión económica y productiva,  una dimensión histórica social y cultural.</a:t>
            </a:r>
          </a:p>
          <a:p>
            <a:pPr algn="just"/>
            <a:endParaRPr lang="es-ES" dirty="0"/>
          </a:p>
          <a:p>
            <a:pPr algn="just"/>
            <a:r>
              <a:rPr lang="es-ES" dirty="0"/>
              <a:t> Comprender estas últimas nos permite, por un lado, diseñar mejores estrategias de mercadotecnia y publicidad  y por el otro tener un acercamiento más humano o ético  a los diversos  procesos sociales de consumo simbólico.</a:t>
            </a:r>
          </a:p>
          <a:p>
            <a:pPr algn="just"/>
            <a:endParaRPr lang="es-MX" dirty="0"/>
          </a:p>
        </p:txBody>
      </p:sp>
    </p:spTree>
    <p:extLst>
      <p:ext uri="{BB962C8B-B14F-4D97-AF65-F5344CB8AC3E}">
        <p14:creationId xmlns:p14="http://schemas.microsoft.com/office/powerpoint/2010/main" val="27494117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0BC7C7EB-DC5C-4982-AB7F-53350BDDCE26}"/>
              </a:ext>
            </a:extLst>
          </p:cNvPr>
          <p:cNvSpPr>
            <a:spLocks noGrp="1"/>
          </p:cNvSpPr>
          <p:nvPr>
            <p:ph type="title"/>
          </p:nvPr>
        </p:nvSpPr>
        <p:spPr/>
        <p:txBody>
          <a:bodyPr/>
          <a:lstStyle/>
          <a:p>
            <a:r>
              <a:rPr lang="es-MX" sz="3200" dirty="0"/>
              <a:t>El consumo en la diversidad cultural</a:t>
            </a:r>
          </a:p>
        </p:txBody>
      </p:sp>
      <p:sp>
        <p:nvSpPr>
          <p:cNvPr id="6" name="Marcador de contenido 5">
            <a:extLst>
              <a:ext uri="{FF2B5EF4-FFF2-40B4-BE49-F238E27FC236}">
                <a16:creationId xmlns:a16="http://schemas.microsoft.com/office/drawing/2014/main" id="{248621A1-E700-41B2-A204-55C3D182E22A}"/>
              </a:ext>
            </a:extLst>
          </p:cNvPr>
          <p:cNvSpPr>
            <a:spLocks noGrp="1"/>
          </p:cNvSpPr>
          <p:nvPr>
            <p:ph sz="half" idx="1"/>
          </p:nvPr>
        </p:nvSpPr>
        <p:spPr/>
        <p:txBody>
          <a:bodyPr>
            <a:normAutofit fontScale="85000" lnSpcReduction="20000"/>
          </a:bodyPr>
          <a:lstStyle/>
          <a:p>
            <a:pPr algn="just"/>
            <a:r>
              <a:rPr lang="es-ES" sz="1600" dirty="0"/>
              <a:t>La subsistencia de vastas áreas de producción y consumo tradicionales que son significativas no sólo para sus productores antiguos sino para capas amplias de consumidores modernos, revela la existencia de una </a:t>
            </a:r>
            <a:r>
              <a:rPr lang="es-ES" sz="1600" b="1" i="1" dirty="0"/>
              <a:t>heterogeneidad multitemporal</a:t>
            </a:r>
            <a:r>
              <a:rPr lang="es-ES" sz="1600" dirty="0"/>
              <a:t> en la constitución presente de nuestras sociedades. </a:t>
            </a:r>
          </a:p>
          <a:p>
            <a:pPr algn="just"/>
            <a:endParaRPr lang="es-ES" sz="1600" dirty="0"/>
          </a:p>
          <a:p>
            <a:pPr algn="just"/>
            <a:r>
              <a:rPr lang="es-ES" sz="1600" dirty="0"/>
              <a:t>Esta heterogeneidad, resultado de la coexistencia de formaciones culturales originadas en diversas épocas, propicia cruces e hibridaciones que se manifiestan en el consumo con más intensidad que en las metrópolis.</a:t>
            </a:r>
            <a:endParaRPr lang="es-MX" sz="1600" dirty="0"/>
          </a:p>
        </p:txBody>
      </p:sp>
      <p:pic>
        <p:nvPicPr>
          <p:cNvPr id="9" name="Marcador de contenido 8" descr="Imagen que contiene tarta, suelo, exterior, mesa&#10;&#10;Descripción generada automáticamente">
            <a:extLst>
              <a:ext uri="{FF2B5EF4-FFF2-40B4-BE49-F238E27FC236}">
                <a16:creationId xmlns:a16="http://schemas.microsoft.com/office/drawing/2014/main" id="{C93C86FF-4A2B-44B8-B9E0-D73E95F6E9B7}"/>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62488" y="2904812"/>
            <a:ext cx="4218482" cy="2612419"/>
          </a:xfrm>
        </p:spPr>
      </p:pic>
    </p:spTree>
    <p:extLst>
      <p:ext uri="{BB962C8B-B14F-4D97-AF65-F5344CB8AC3E}">
        <p14:creationId xmlns:p14="http://schemas.microsoft.com/office/powerpoint/2010/main" val="5217481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A625C01-28F3-430B-BE8C-379BDEEA14F4}"/>
              </a:ext>
            </a:extLst>
          </p:cNvPr>
          <p:cNvSpPr>
            <a:spLocks noGrp="1"/>
          </p:cNvSpPr>
          <p:nvPr>
            <p:ph type="title"/>
          </p:nvPr>
        </p:nvSpPr>
        <p:spPr/>
        <p:txBody>
          <a:bodyPr/>
          <a:lstStyle/>
          <a:p>
            <a:r>
              <a:rPr lang="es-MX" sz="3200" dirty="0"/>
              <a:t>Entender a la sociedad desde el consumo cultural</a:t>
            </a:r>
          </a:p>
        </p:txBody>
      </p:sp>
      <p:sp>
        <p:nvSpPr>
          <p:cNvPr id="3" name="Marcador de contenido 2">
            <a:extLst>
              <a:ext uri="{FF2B5EF4-FFF2-40B4-BE49-F238E27FC236}">
                <a16:creationId xmlns:a16="http://schemas.microsoft.com/office/drawing/2014/main" id="{ED159C0F-B11A-42C6-A624-4716F9FF0E77}"/>
              </a:ext>
            </a:extLst>
          </p:cNvPr>
          <p:cNvSpPr>
            <a:spLocks noGrp="1"/>
          </p:cNvSpPr>
          <p:nvPr>
            <p:ph idx="1"/>
          </p:nvPr>
        </p:nvSpPr>
        <p:spPr>
          <a:xfrm>
            <a:off x="809997" y="2420888"/>
            <a:ext cx="7524003" cy="3636510"/>
          </a:xfrm>
        </p:spPr>
        <p:txBody>
          <a:bodyPr>
            <a:normAutofit lnSpcReduction="10000"/>
          </a:bodyPr>
          <a:lstStyle/>
          <a:p>
            <a:pPr algn="just"/>
            <a:r>
              <a:rPr lang="es-ES" dirty="0"/>
              <a:t>Nuevos modos de competencia entre los grupos por la apropiación del producto social, nuevas pautas de diferenciación simbólica, generan una reestructuración de los consumos.</a:t>
            </a:r>
          </a:p>
          <a:p>
            <a:pPr algn="just"/>
            <a:endParaRPr lang="es-ES" dirty="0"/>
          </a:p>
          <a:p>
            <a:pPr algn="just"/>
            <a:r>
              <a:rPr lang="es-ES" dirty="0"/>
              <a:t>Es necesario estimar qué significa para la democratización política y la participación de la mayoría que se agudice la segmentación desigual de los consumos.</a:t>
            </a:r>
          </a:p>
          <a:p>
            <a:pPr algn="just"/>
            <a:endParaRPr lang="es-ES" dirty="0"/>
          </a:p>
          <a:p>
            <a:pPr algn="just"/>
            <a:r>
              <a:rPr lang="es-ES" dirty="0"/>
              <a:t>Y actualizando: ¿cómo se define el consumo cultural en la era de internet (sus redes sociales y otras plataformas para la distribución y consumo de mercancías y bienes simbólicos)?</a:t>
            </a:r>
          </a:p>
        </p:txBody>
      </p:sp>
    </p:spTree>
    <p:extLst>
      <p:ext uri="{BB962C8B-B14F-4D97-AF65-F5344CB8AC3E}">
        <p14:creationId xmlns:p14="http://schemas.microsoft.com/office/powerpoint/2010/main" val="21753652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B8FB5E10-B441-4CF6-9394-4ED29459EC28}"/>
              </a:ext>
            </a:extLst>
          </p:cNvPr>
          <p:cNvSpPr>
            <a:spLocks noGrp="1"/>
          </p:cNvSpPr>
          <p:nvPr>
            <p:ph type="title"/>
          </p:nvPr>
        </p:nvSpPr>
        <p:spPr/>
        <p:txBody>
          <a:bodyPr/>
          <a:lstStyle/>
          <a:p>
            <a:r>
              <a:rPr lang="es-MX" dirty="0"/>
              <a:t>Antes en el estudio del consumo cultural</a:t>
            </a:r>
          </a:p>
        </p:txBody>
      </p:sp>
      <p:sp>
        <p:nvSpPr>
          <p:cNvPr id="5" name="Marcador de contenido 4">
            <a:extLst>
              <a:ext uri="{FF2B5EF4-FFF2-40B4-BE49-F238E27FC236}">
                <a16:creationId xmlns:a16="http://schemas.microsoft.com/office/drawing/2014/main" id="{81302F79-9D16-4B41-80DA-DDC5D7BCAC55}"/>
              </a:ext>
            </a:extLst>
          </p:cNvPr>
          <p:cNvSpPr>
            <a:spLocks noGrp="1"/>
          </p:cNvSpPr>
          <p:nvPr>
            <p:ph idx="1"/>
          </p:nvPr>
        </p:nvSpPr>
        <p:spPr>
          <a:xfrm>
            <a:off x="3779912" y="1916832"/>
            <a:ext cx="4689475" cy="4495081"/>
          </a:xfrm>
        </p:spPr>
        <p:txBody>
          <a:bodyPr>
            <a:normAutofit/>
          </a:bodyPr>
          <a:lstStyle/>
          <a:p>
            <a:endParaRPr lang="es-ES" sz="1600" dirty="0"/>
          </a:p>
          <a:p>
            <a:pPr lvl="1"/>
            <a:r>
              <a:rPr lang="es-ES" sz="1400" i="1" dirty="0"/>
              <a:t>Por un lado, un modelo de información que permite actuar, basado en la suscripción particular a redes exclusivas de televisión y a bancos de datos, y cuya privatización suele convertir éstos en recursos para minorías.</a:t>
            </a:r>
          </a:p>
          <a:p>
            <a:endParaRPr lang="es-ES" sz="1600" i="1" dirty="0"/>
          </a:p>
          <a:p>
            <a:pPr lvl="1"/>
            <a:r>
              <a:rPr lang="es-ES" sz="1400" i="1" dirty="0"/>
              <a:t>Por otro, un modelo comunicativo de masas organizado según las leyes mercantiles del entretenimiento, las cuales reducen a espectáculo incluso las decisiones políticas. </a:t>
            </a:r>
          </a:p>
          <a:p>
            <a:endParaRPr lang="es-MX" sz="1600" dirty="0"/>
          </a:p>
        </p:txBody>
      </p:sp>
      <p:sp>
        <p:nvSpPr>
          <p:cNvPr id="3" name="Marcador de texto 2">
            <a:extLst>
              <a:ext uri="{FF2B5EF4-FFF2-40B4-BE49-F238E27FC236}">
                <a16:creationId xmlns:a16="http://schemas.microsoft.com/office/drawing/2014/main" id="{75F43440-8F54-4117-BA76-2CAE31F216D2}"/>
              </a:ext>
            </a:extLst>
          </p:cNvPr>
          <p:cNvSpPr>
            <a:spLocks noGrp="1"/>
          </p:cNvSpPr>
          <p:nvPr>
            <p:ph type="body" sz="half" idx="2"/>
          </p:nvPr>
        </p:nvSpPr>
        <p:spPr/>
        <p:txBody>
          <a:bodyPr/>
          <a:lstStyle/>
          <a:p>
            <a:r>
              <a:rPr lang="es-ES" dirty="0"/>
              <a:t>En los años noventa, Néstor García Canclini preveía una disyuntiva para comprender el impacto del consumo cultural:</a:t>
            </a:r>
          </a:p>
          <a:p>
            <a:endParaRPr lang="es-MX" dirty="0"/>
          </a:p>
        </p:txBody>
      </p:sp>
    </p:spTree>
    <p:extLst>
      <p:ext uri="{BB962C8B-B14F-4D97-AF65-F5344CB8AC3E}">
        <p14:creationId xmlns:p14="http://schemas.microsoft.com/office/powerpoint/2010/main" val="23760139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B8FB5E10-B441-4CF6-9394-4ED29459EC28}"/>
              </a:ext>
            </a:extLst>
          </p:cNvPr>
          <p:cNvSpPr>
            <a:spLocks noGrp="1"/>
          </p:cNvSpPr>
          <p:nvPr>
            <p:ph type="title"/>
          </p:nvPr>
        </p:nvSpPr>
        <p:spPr/>
        <p:txBody>
          <a:bodyPr/>
          <a:lstStyle/>
          <a:p>
            <a:r>
              <a:rPr lang="es-MX" dirty="0"/>
              <a:t>Ahora en el estudio del consumo cultural</a:t>
            </a:r>
          </a:p>
        </p:txBody>
      </p:sp>
      <p:pic>
        <p:nvPicPr>
          <p:cNvPr id="7" name="Imagen 6">
            <a:extLst>
              <a:ext uri="{FF2B5EF4-FFF2-40B4-BE49-F238E27FC236}">
                <a16:creationId xmlns:a16="http://schemas.microsoft.com/office/drawing/2014/main" id="{94C6A72D-38B7-44DE-9D1F-9F08FDBB1764}"/>
              </a:ext>
            </a:extLst>
          </p:cNvPr>
          <p:cNvPicPr>
            <a:picLocks noChangeAspect="1"/>
          </p:cNvPicPr>
          <p:nvPr/>
        </p:nvPicPr>
        <p:blipFill>
          <a:blip r:embed="rId2"/>
          <a:stretch>
            <a:fillRect/>
          </a:stretch>
        </p:blipFill>
        <p:spPr>
          <a:xfrm>
            <a:off x="4716016" y="2420888"/>
            <a:ext cx="3087787" cy="3087787"/>
          </a:xfrm>
          <a:prstGeom prst="rect">
            <a:avLst/>
          </a:prstGeom>
        </p:spPr>
      </p:pic>
      <p:sp>
        <p:nvSpPr>
          <p:cNvPr id="6" name="Marcador de texto 5">
            <a:extLst>
              <a:ext uri="{FF2B5EF4-FFF2-40B4-BE49-F238E27FC236}">
                <a16:creationId xmlns:a16="http://schemas.microsoft.com/office/drawing/2014/main" id="{A0CEBAF3-F778-4FDA-9205-E682CEFD1898}"/>
              </a:ext>
            </a:extLst>
          </p:cNvPr>
          <p:cNvSpPr>
            <a:spLocks noGrp="1"/>
          </p:cNvSpPr>
          <p:nvPr>
            <p:ph type="body" sz="half" idx="2"/>
          </p:nvPr>
        </p:nvSpPr>
        <p:spPr>
          <a:xfrm>
            <a:off x="804863" y="2420888"/>
            <a:ext cx="2660650" cy="3600311"/>
          </a:xfrm>
        </p:spPr>
        <p:txBody>
          <a:bodyPr>
            <a:normAutofit/>
          </a:bodyPr>
          <a:lstStyle/>
          <a:p>
            <a:r>
              <a:rPr lang="es-MX" sz="1800" dirty="0"/>
              <a:t>En los años ‘10 de este siglo ¿cuánto y cómo ha cambiado este escenario</a:t>
            </a:r>
          </a:p>
          <a:p>
            <a:r>
              <a:rPr lang="es-MX" sz="1800" dirty="0"/>
              <a:t> ¿cómo es que se modela y modula el consumo cultural en esta época?</a:t>
            </a:r>
          </a:p>
          <a:p>
            <a:endParaRPr lang="es-MX" sz="1800" dirty="0"/>
          </a:p>
        </p:txBody>
      </p:sp>
    </p:spTree>
    <p:extLst>
      <p:ext uri="{BB962C8B-B14F-4D97-AF65-F5344CB8AC3E}">
        <p14:creationId xmlns:p14="http://schemas.microsoft.com/office/powerpoint/2010/main" val="36712377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Imagen que contiene árbol, exterior, hierba&#10;&#10;Descripción generada automáticamente">
            <a:extLst>
              <a:ext uri="{FF2B5EF4-FFF2-40B4-BE49-F238E27FC236}">
                <a16:creationId xmlns:a16="http://schemas.microsoft.com/office/drawing/2014/main" id="{17D910E1-4EF8-4F19-9894-106E4AF2BD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129" y="1484784"/>
            <a:ext cx="7659742" cy="3888432"/>
          </a:xfrm>
          <a:prstGeom prst="rect">
            <a:avLst/>
          </a:prstGeom>
        </p:spPr>
      </p:pic>
      <p:sp>
        <p:nvSpPr>
          <p:cNvPr id="7" name="CuadroTexto 6">
            <a:extLst>
              <a:ext uri="{FF2B5EF4-FFF2-40B4-BE49-F238E27FC236}">
                <a16:creationId xmlns:a16="http://schemas.microsoft.com/office/drawing/2014/main" id="{08AA8ED6-4A53-4F54-91B6-061F50013E59}"/>
              </a:ext>
            </a:extLst>
          </p:cNvPr>
          <p:cNvSpPr txBox="1"/>
          <p:nvPr/>
        </p:nvSpPr>
        <p:spPr>
          <a:xfrm>
            <a:off x="4860032" y="6260587"/>
            <a:ext cx="2727260" cy="307777"/>
          </a:xfrm>
          <a:prstGeom prst="rect">
            <a:avLst/>
          </a:prstGeom>
          <a:noFill/>
        </p:spPr>
        <p:txBody>
          <a:bodyPr wrap="square" rtlCol="0">
            <a:spAutoFit/>
          </a:bodyPr>
          <a:lstStyle/>
          <a:p>
            <a:r>
              <a:rPr lang="es-MX" sz="1400" dirty="0"/>
              <a:t>Fotografía de archivo personal</a:t>
            </a:r>
          </a:p>
        </p:txBody>
      </p:sp>
    </p:spTree>
    <p:extLst>
      <p:ext uri="{BB962C8B-B14F-4D97-AF65-F5344CB8AC3E}">
        <p14:creationId xmlns:p14="http://schemas.microsoft.com/office/powerpoint/2010/main" val="37962030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Pausa No. 2</a:t>
            </a:r>
            <a:br>
              <a:rPr lang="es-MX" dirty="0"/>
            </a:br>
            <a:r>
              <a:rPr lang="es-MX" dirty="0"/>
              <a:t>Recordemos que…</a:t>
            </a:r>
          </a:p>
        </p:txBody>
      </p:sp>
      <p:sp>
        <p:nvSpPr>
          <p:cNvPr id="3" name="2 Marcador de contenido"/>
          <p:cNvSpPr>
            <a:spLocks noGrp="1"/>
          </p:cNvSpPr>
          <p:nvPr>
            <p:ph idx="1"/>
          </p:nvPr>
        </p:nvSpPr>
        <p:spPr>
          <a:xfrm>
            <a:off x="533400" y="2336873"/>
            <a:ext cx="7206952" cy="3599316"/>
          </a:xfrm>
        </p:spPr>
        <p:txBody>
          <a:bodyPr>
            <a:normAutofit/>
          </a:bodyPr>
          <a:lstStyle/>
          <a:p>
            <a:pPr algn="just"/>
            <a:r>
              <a:rPr lang="es-MX" dirty="0"/>
              <a:t>La propuesta teórica del consumo cultural invita a considerar la diversidad, la complejidad, lo común y lo diferente en los consumos culturales desde los múltiples campos de los que participamos y nos entrenamos.</a:t>
            </a:r>
          </a:p>
          <a:p>
            <a:pPr marL="0" indent="0" algn="just">
              <a:buNone/>
            </a:pPr>
            <a:endParaRPr lang="es-MX" dirty="0"/>
          </a:p>
          <a:p>
            <a:pPr algn="just"/>
            <a:r>
              <a:rPr lang="es-MX" dirty="0"/>
              <a:t>El consumo cultural está centrado en el valor simbólico de los bienes y mercancías, más que en su valor de cambio. Esto implica el análisis no solo de lo que se compra y se vende, sino de las prácticas de consumo en sus modos de apropiación simbólica y usos sociales.</a:t>
            </a:r>
          </a:p>
        </p:txBody>
      </p:sp>
    </p:spTree>
    <p:extLst>
      <p:ext uri="{BB962C8B-B14F-4D97-AF65-F5344CB8AC3E}">
        <p14:creationId xmlns:p14="http://schemas.microsoft.com/office/powerpoint/2010/main" val="19504021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Pausa No. 2</a:t>
            </a:r>
            <a:br>
              <a:rPr lang="es-MX" dirty="0"/>
            </a:br>
            <a:r>
              <a:rPr lang="es-MX" dirty="0"/>
              <a:t>Recordemos que…</a:t>
            </a:r>
          </a:p>
        </p:txBody>
      </p:sp>
      <p:sp>
        <p:nvSpPr>
          <p:cNvPr id="3" name="2 Marcador de contenido"/>
          <p:cNvSpPr>
            <a:spLocks noGrp="1"/>
          </p:cNvSpPr>
          <p:nvPr>
            <p:ph idx="1"/>
          </p:nvPr>
        </p:nvSpPr>
        <p:spPr>
          <a:xfrm>
            <a:off x="533400" y="2336873"/>
            <a:ext cx="7206952" cy="3599316"/>
          </a:xfrm>
        </p:spPr>
        <p:txBody>
          <a:bodyPr>
            <a:normAutofit/>
          </a:bodyPr>
          <a:lstStyle/>
          <a:p>
            <a:pPr algn="just"/>
            <a:r>
              <a:rPr lang="es-MX" dirty="0"/>
              <a:t>El estudio del consumo cultural abre interrogantes sobre la configuración social y las relaciones que tenemos en el mundo multicultural. Los consumos no son estáticos, pero sí influyen en la definición de la identidad de los sujetos, sus grupos, las clases y las naciones.</a:t>
            </a:r>
          </a:p>
          <a:p>
            <a:pPr marL="0" indent="0" algn="just">
              <a:buNone/>
            </a:pPr>
            <a:endParaRPr lang="es-MX" dirty="0"/>
          </a:p>
          <a:p>
            <a:pPr algn="just"/>
            <a:r>
              <a:rPr lang="es-MX" dirty="0"/>
              <a:t>Se deben contemplar los bienes culturales relacionados con el arte y la ciencia, pero también de los que emergen de las culturas populares y las industrias del entretenimiento.</a:t>
            </a:r>
          </a:p>
        </p:txBody>
      </p:sp>
    </p:spTree>
    <p:extLst>
      <p:ext uri="{BB962C8B-B14F-4D97-AF65-F5344CB8AC3E}">
        <p14:creationId xmlns:p14="http://schemas.microsoft.com/office/powerpoint/2010/main" val="30791442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3200" dirty="0"/>
              <a:t>Actividad de aprendizaje sugerida</a:t>
            </a:r>
          </a:p>
        </p:txBody>
      </p:sp>
      <p:sp>
        <p:nvSpPr>
          <p:cNvPr id="3" name="2 Marcador de contenido"/>
          <p:cNvSpPr>
            <a:spLocks noGrp="1"/>
          </p:cNvSpPr>
          <p:nvPr>
            <p:ph idx="1"/>
          </p:nvPr>
        </p:nvSpPr>
        <p:spPr>
          <a:xfrm>
            <a:off x="809993" y="2420888"/>
            <a:ext cx="7524003" cy="3636510"/>
          </a:xfrm>
        </p:spPr>
        <p:txBody>
          <a:bodyPr>
            <a:normAutofit lnSpcReduction="10000"/>
          </a:bodyPr>
          <a:lstStyle/>
          <a:p>
            <a:pPr algn="just"/>
            <a:r>
              <a:rPr lang="es-MX" dirty="0"/>
              <a:t>Diseñen y apliquen una encuesta sobre consumo cultural en la actualidad. Pueden elegir como públicos a jóvenes, pero también a niños, adultos o personas mayores, que además pueden ser de diferentes clases sociales aún cuando compartan sus prácticas de consumo.</a:t>
            </a:r>
          </a:p>
          <a:p>
            <a:pPr lvl="1" algn="just"/>
            <a:endParaRPr lang="es-MX" dirty="0"/>
          </a:p>
          <a:p>
            <a:pPr lvl="1" algn="just"/>
            <a:r>
              <a:rPr lang="es-MX" dirty="0"/>
              <a:t>La encuesta puede ser sobre el consumo de productos mediáticos, de redes sociales, de lugares de entretenimiento, de arte, de eventos deportivos, entre otras posibilidades.</a:t>
            </a:r>
          </a:p>
          <a:p>
            <a:pPr lvl="1" algn="just"/>
            <a:r>
              <a:rPr lang="es-MX" dirty="0"/>
              <a:t>Presenten los datos cuantitativos acompañados de una reflexión cualitativa sobre las ofertas culturales contemporáneas y los hábitos de consumo, destacando su relevancia en el espacio público.</a:t>
            </a:r>
          </a:p>
        </p:txBody>
      </p:sp>
    </p:spTree>
    <p:extLst>
      <p:ext uri="{BB962C8B-B14F-4D97-AF65-F5344CB8AC3E}">
        <p14:creationId xmlns:p14="http://schemas.microsoft.com/office/powerpoint/2010/main" val="40282348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interior&#10;&#10;Descripción generada automáticamente">
            <a:extLst>
              <a:ext uri="{FF2B5EF4-FFF2-40B4-BE49-F238E27FC236}">
                <a16:creationId xmlns:a16="http://schemas.microsoft.com/office/drawing/2014/main" id="{38A4A874-A4C9-4154-A152-E7F80BD7B6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475656" y="202332"/>
            <a:ext cx="6453336" cy="6453336"/>
          </a:xfrm>
          <a:prstGeom prst="rect">
            <a:avLst/>
          </a:prstGeom>
        </p:spPr>
      </p:pic>
    </p:spTree>
    <p:extLst>
      <p:ext uri="{BB962C8B-B14F-4D97-AF65-F5344CB8AC3E}">
        <p14:creationId xmlns:p14="http://schemas.microsoft.com/office/powerpoint/2010/main" val="41521583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2800" dirty="0"/>
              <a:t>Referencias bibliográficas y de imágenes</a:t>
            </a:r>
          </a:p>
        </p:txBody>
      </p:sp>
      <p:sp>
        <p:nvSpPr>
          <p:cNvPr id="3" name="2 Marcador de contenido"/>
          <p:cNvSpPr>
            <a:spLocks noGrp="1"/>
          </p:cNvSpPr>
          <p:nvPr>
            <p:ph idx="1"/>
          </p:nvPr>
        </p:nvSpPr>
        <p:spPr/>
        <p:txBody>
          <a:bodyPr>
            <a:normAutofit fontScale="92500" lnSpcReduction="20000"/>
          </a:bodyPr>
          <a:lstStyle/>
          <a:p>
            <a:pPr algn="just"/>
            <a:r>
              <a:rPr lang="es-MX" dirty="0"/>
              <a:t>GARCÍA </a:t>
            </a:r>
            <a:r>
              <a:rPr lang="es-MX" dirty="0" err="1"/>
              <a:t>CANCLINI</a:t>
            </a:r>
            <a:r>
              <a:rPr lang="es-MX" dirty="0"/>
              <a:t>, Néstor (2002): “El consumo cultural. Una propuesta teórica”, en Guillermo </a:t>
            </a:r>
            <a:r>
              <a:rPr lang="es-MX" dirty="0" err="1"/>
              <a:t>Sunkel</a:t>
            </a:r>
            <a:r>
              <a:rPr lang="es-MX" dirty="0"/>
              <a:t> (coordinador) </a:t>
            </a:r>
            <a:r>
              <a:rPr lang="es-MX" i="1" dirty="0"/>
              <a:t>El consumo cultural en América Latina</a:t>
            </a:r>
            <a:r>
              <a:rPr lang="es-MX" dirty="0"/>
              <a:t>, Convenio Andrés Bello, Bogotá.</a:t>
            </a:r>
          </a:p>
          <a:p>
            <a:pPr marL="0" indent="0" algn="just">
              <a:buNone/>
            </a:pPr>
            <a:endParaRPr lang="es-MX" dirty="0"/>
          </a:p>
          <a:p>
            <a:pPr algn="just"/>
            <a:r>
              <a:rPr lang="es-ES" dirty="0"/>
              <a:t>GARCÍA CANCLINI, Néstor (1993): El consumo cultural en México, Editorial Grijalbo – Consejo Nacional para la Cultura y las Artes, México</a:t>
            </a:r>
            <a:r>
              <a:rPr lang="es-MX" dirty="0"/>
              <a:t>.</a:t>
            </a:r>
          </a:p>
          <a:p>
            <a:pPr algn="just"/>
            <a:endParaRPr lang="es-MX" dirty="0"/>
          </a:p>
          <a:p>
            <a:pPr algn="just"/>
            <a:r>
              <a:rPr lang="es-MX" dirty="0"/>
              <a:t>Las fotografías son de producción propia, en archivo personal.</a:t>
            </a:r>
          </a:p>
          <a:p>
            <a:pPr algn="just"/>
            <a:endParaRPr lang="es-MX" dirty="0"/>
          </a:p>
          <a:p>
            <a:pPr algn="just"/>
            <a:r>
              <a:rPr lang="es-MX" dirty="0"/>
              <a:t>Las demás imágenes fueron recuperadas del buscador Google, con licencia de uso no comercial.</a:t>
            </a:r>
          </a:p>
        </p:txBody>
      </p:sp>
    </p:spTree>
    <p:extLst>
      <p:ext uri="{BB962C8B-B14F-4D97-AF65-F5344CB8AC3E}">
        <p14:creationId xmlns:p14="http://schemas.microsoft.com/office/powerpoint/2010/main" val="36947875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59626" y="692696"/>
            <a:ext cx="7024744" cy="901904"/>
          </a:xfrm>
        </p:spPr>
        <p:txBody>
          <a:bodyPr/>
          <a:lstStyle/>
          <a:p>
            <a:r>
              <a:rPr lang="es-MX" dirty="0"/>
              <a:t>Objetivos de aprendizaje</a:t>
            </a:r>
          </a:p>
        </p:txBody>
      </p:sp>
      <p:sp>
        <p:nvSpPr>
          <p:cNvPr id="3" name="2 Marcador de contenido"/>
          <p:cNvSpPr>
            <a:spLocks noGrp="1"/>
          </p:cNvSpPr>
          <p:nvPr>
            <p:ph idx="1"/>
          </p:nvPr>
        </p:nvSpPr>
        <p:spPr/>
        <p:txBody>
          <a:bodyPr/>
          <a:lstStyle/>
          <a:p>
            <a:pPr algn="just"/>
            <a:r>
              <a:rPr lang="es-MX" dirty="0"/>
              <a:t>Reconocer las bases epistemológicas y posibilidades metodológicas del concepto de </a:t>
            </a:r>
            <a:r>
              <a:rPr lang="es-MX" i="1" dirty="0"/>
              <a:t>consumo cultural</a:t>
            </a:r>
            <a:r>
              <a:rPr lang="es-MX" dirty="0"/>
              <a:t> propuesto por Néstor García Canclini, para emprender investigaciones que actualicen la perspectiva sobre el fenómeno en los entornos próximos y mediáticos.</a:t>
            </a:r>
          </a:p>
          <a:p>
            <a:pPr marL="68580" indent="0" algn="just">
              <a:buNone/>
            </a:pPr>
            <a:endParaRPr lang="es-MX" dirty="0"/>
          </a:p>
          <a:p>
            <a:pPr algn="just"/>
            <a:r>
              <a:rPr lang="es-MX" dirty="0"/>
              <a:t>Abordar las prácticas de </a:t>
            </a:r>
            <a:r>
              <a:rPr lang="es-MX" i="1" dirty="0"/>
              <a:t>consumo cultural</a:t>
            </a:r>
            <a:r>
              <a:rPr lang="es-MX" dirty="0"/>
              <a:t> desde una perspectiva comunicacional, para identificar los usos sociales y la apropiación simbólica en ellas.</a:t>
            </a:r>
          </a:p>
          <a:p>
            <a:pPr algn="just"/>
            <a:endParaRPr lang="es-MX" dirty="0"/>
          </a:p>
        </p:txBody>
      </p:sp>
    </p:spTree>
    <p:extLst>
      <p:ext uri="{BB962C8B-B14F-4D97-AF65-F5344CB8AC3E}">
        <p14:creationId xmlns:p14="http://schemas.microsoft.com/office/powerpoint/2010/main" val="15013021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Bibliografía complementaria</a:t>
            </a:r>
          </a:p>
        </p:txBody>
      </p:sp>
      <p:sp>
        <p:nvSpPr>
          <p:cNvPr id="3" name="Marcador de texto 2"/>
          <p:cNvSpPr>
            <a:spLocks noGrp="1"/>
          </p:cNvSpPr>
          <p:nvPr>
            <p:ph idx="1"/>
          </p:nvPr>
        </p:nvSpPr>
        <p:spPr>
          <a:xfrm>
            <a:off x="611558" y="2420888"/>
            <a:ext cx="7920880" cy="4159334"/>
          </a:xfrm>
        </p:spPr>
        <p:txBody>
          <a:bodyPr>
            <a:noAutofit/>
          </a:bodyPr>
          <a:lstStyle/>
          <a:p>
            <a:pPr fontAlgn="t"/>
            <a:r>
              <a:rPr lang="es-MX" sz="1200" dirty="0"/>
              <a:t>AUGÉ, Marc: “De los lugares a los no lugares” en  </a:t>
            </a:r>
            <a:r>
              <a:rPr lang="es-MX" sz="1200" i="1" dirty="0"/>
              <a:t>Los no lugares. Espacios del anonimato. Una antropología de la </a:t>
            </a:r>
            <a:r>
              <a:rPr lang="es-MX" sz="1200" i="1" dirty="0" err="1"/>
              <a:t>sobremodernidad</a:t>
            </a:r>
            <a:r>
              <a:rPr lang="es-MX" sz="1200" dirty="0"/>
              <a:t>, Barcelona, </a:t>
            </a:r>
            <a:r>
              <a:rPr lang="es-MX" sz="1200" dirty="0" err="1"/>
              <a:t>Gedisa</a:t>
            </a:r>
            <a:r>
              <a:rPr lang="es-MX" sz="1200" dirty="0"/>
              <a:t>, 2000, pp. 81-118.</a:t>
            </a:r>
          </a:p>
          <a:p>
            <a:pPr fontAlgn="t"/>
            <a:r>
              <a:rPr lang="es-MX" sz="1200" dirty="0"/>
              <a:t>BAUMAN, </a:t>
            </a:r>
            <a:r>
              <a:rPr lang="es-MX" sz="1200" dirty="0" err="1"/>
              <a:t>Zygmunt</a:t>
            </a:r>
            <a:r>
              <a:rPr lang="es-MX" sz="1200" dirty="0"/>
              <a:t>: “Introducción o el secreto mejor guardado de la sociedad de  consumidores” en </a:t>
            </a:r>
            <a:r>
              <a:rPr lang="es-MX" sz="1200" i="1" dirty="0"/>
              <a:t>Vida de consumo</a:t>
            </a:r>
            <a:r>
              <a:rPr lang="es-MX" sz="1200" dirty="0"/>
              <a:t>,  México, Fondo de Cultura Económica, 2007, pp. 11-41.</a:t>
            </a:r>
          </a:p>
          <a:p>
            <a:pPr fontAlgn="t"/>
            <a:r>
              <a:rPr lang="es-MX" sz="1200" dirty="0"/>
              <a:t>BOURDIEU, Pierre: “Capítulo 3. “El </a:t>
            </a:r>
            <a:r>
              <a:rPr lang="es-MX" sz="1200" dirty="0" err="1"/>
              <a:t>habitus</a:t>
            </a:r>
            <a:r>
              <a:rPr lang="es-MX" sz="1200" dirty="0"/>
              <a:t> y el espacio de los estilos de vida” en </a:t>
            </a:r>
            <a:r>
              <a:rPr lang="es-MX" sz="1200" i="1" dirty="0"/>
              <a:t>La distinción. Criterio y bases sociales del gusto</a:t>
            </a:r>
            <a:r>
              <a:rPr lang="es-MX" sz="1200" dirty="0"/>
              <a:t>, España, Taurus, 2002, pp. 169 – 222.</a:t>
            </a:r>
          </a:p>
          <a:p>
            <a:pPr fontAlgn="t"/>
            <a:r>
              <a:rPr lang="es-MX" sz="1200" dirty="0"/>
              <a:t>DE CERTEAU, Michel: “Capítulo III. Valerse de: usos y prácticas” en </a:t>
            </a:r>
            <a:r>
              <a:rPr lang="es-MX" sz="1200" i="1" dirty="0"/>
              <a:t>La invención de lo cotidiano. Tomo 1: Artes de hacer, </a:t>
            </a:r>
            <a:r>
              <a:rPr lang="es-MX" sz="1200" dirty="0"/>
              <a:t>México, UIA-ITESO, 2000, pp. 35-48.</a:t>
            </a:r>
          </a:p>
          <a:p>
            <a:pPr fontAlgn="t"/>
            <a:r>
              <a:rPr lang="es-MX" sz="1200" dirty="0"/>
              <a:t>DOUGLAS, Mary y </a:t>
            </a:r>
            <a:r>
              <a:rPr lang="es-MX" sz="1200" dirty="0" err="1"/>
              <a:t>Baron</a:t>
            </a:r>
            <a:r>
              <a:rPr lang="es-MX" sz="1200" dirty="0"/>
              <a:t> </a:t>
            </a:r>
            <a:r>
              <a:rPr lang="es-MX" sz="1200" dirty="0" err="1"/>
              <a:t>Isherwood</a:t>
            </a:r>
            <a:r>
              <a:rPr lang="es-MX" sz="1200" dirty="0"/>
              <a:t>: “Capítulo I. Por qué la gente necesita mercancías” y “Capítulo III. Los usos de los bienes” en  </a:t>
            </a:r>
            <a:r>
              <a:rPr lang="es-MX" sz="1200" i="1" dirty="0"/>
              <a:t>El mundo de los bienes. Hacia una antropología del consumo </a:t>
            </a:r>
            <a:r>
              <a:rPr lang="es-MX" sz="1200" dirty="0"/>
              <a:t>, México, CONACULTA, 1989, pp. 29-39; pp.71-85.</a:t>
            </a:r>
          </a:p>
          <a:p>
            <a:pPr fontAlgn="t"/>
            <a:r>
              <a:rPr lang="es-MX" sz="1200" dirty="0"/>
              <a:t>DOUGLAS, Mary: “Capítulo IV. Ni muerta me dejaría ver con eso puesto. Las compras como protesta” y “Capítulo V. La rebelión del consumidor”, en </a:t>
            </a:r>
            <a:r>
              <a:rPr lang="es-MX" sz="1200" i="1" dirty="0"/>
              <a:t>Estilos de pensar</a:t>
            </a:r>
            <a:r>
              <a:rPr lang="es-MX" sz="1200" dirty="0"/>
              <a:t>, Barcelona, </a:t>
            </a:r>
            <a:r>
              <a:rPr lang="es-MX" sz="1200" dirty="0" err="1"/>
              <a:t>Gedisa</a:t>
            </a:r>
            <a:r>
              <a:rPr lang="es-MX" sz="1200" dirty="0"/>
              <a:t>, 1998, pp. 90-135.</a:t>
            </a:r>
          </a:p>
          <a:p>
            <a:pPr fontAlgn="t"/>
            <a:r>
              <a:rPr lang="es-MX" sz="1200" dirty="0"/>
              <a:t>MARTÍN-BARBERO, Jesús: “Capítulo III. Prácticas de comunicación en la cultura popular” en </a:t>
            </a:r>
            <a:r>
              <a:rPr lang="es-MX" sz="1200" i="1" dirty="0"/>
              <a:t>Procesos de Comunicación y matrices de cultura. Itinerario para salir de la razón dualista, </a:t>
            </a:r>
            <a:r>
              <a:rPr lang="es-MX" sz="1200" dirty="0"/>
              <a:t>México, FELAFACS-G. Gili, 1987, pp. 98-111.</a:t>
            </a:r>
          </a:p>
          <a:p>
            <a:pPr fontAlgn="t"/>
            <a:r>
              <a:rPr lang="es-MX" sz="1200" dirty="0"/>
              <a:t>RAPAILLE, </a:t>
            </a:r>
            <a:r>
              <a:rPr lang="es-MX" sz="1200" dirty="0" err="1"/>
              <a:t>Clotaire</a:t>
            </a:r>
            <a:r>
              <a:rPr lang="es-MX" sz="1200" dirty="0"/>
              <a:t>: “Introducción” y “Capítulo 2. Los dolores del crecimiento de una cultura adolescente” en </a:t>
            </a:r>
            <a:r>
              <a:rPr lang="es-MX" sz="1200" i="1" dirty="0"/>
              <a:t>Código cultural. Una manera ingeniosa para entender por qué la gente alrededor del mundo vive y compra como lo hace, </a:t>
            </a:r>
            <a:r>
              <a:rPr lang="es-MX" sz="1200" dirty="0"/>
              <a:t>México, Grupo Editorial Norma, 2007, pp. 13-29; pp. 55-90.</a:t>
            </a:r>
          </a:p>
        </p:txBody>
      </p:sp>
    </p:spTree>
    <p:extLst>
      <p:ext uri="{BB962C8B-B14F-4D97-AF65-F5344CB8AC3E}">
        <p14:creationId xmlns:p14="http://schemas.microsoft.com/office/powerpoint/2010/main" val="3057466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4B22A29-8585-449E-87E6-A2AE507133E7}"/>
              </a:ext>
            </a:extLst>
          </p:cNvPr>
          <p:cNvSpPr>
            <a:spLocks noGrp="1"/>
          </p:cNvSpPr>
          <p:nvPr>
            <p:ph type="title"/>
          </p:nvPr>
        </p:nvSpPr>
        <p:spPr/>
        <p:txBody>
          <a:bodyPr/>
          <a:lstStyle/>
          <a:p>
            <a:r>
              <a:rPr lang="es-MX" sz="3600" dirty="0"/>
              <a:t>Objetivos del material didáctico</a:t>
            </a:r>
          </a:p>
        </p:txBody>
      </p:sp>
      <p:sp>
        <p:nvSpPr>
          <p:cNvPr id="5" name="Marcador de contenido 4">
            <a:extLst>
              <a:ext uri="{FF2B5EF4-FFF2-40B4-BE49-F238E27FC236}">
                <a16:creationId xmlns:a16="http://schemas.microsoft.com/office/drawing/2014/main" id="{552FD4BA-2D66-4A1C-BB67-68EE5A751B82}"/>
              </a:ext>
            </a:extLst>
          </p:cNvPr>
          <p:cNvSpPr>
            <a:spLocks noGrp="1"/>
          </p:cNvSpPr>
          <p:nvPr>
            <p:ph idx="1"/>
          </p:nvPr>
        </p:nvSpPr>
        <p:spPr/>
        <p:txBody>
          <a:bodyPr>
            <a:normAutofit fontScale="92500" lnSpcReduction="20000"/>
          </a:bodyPr>
          <a:lstStyle/>
          <a:p>
            <a:pPr algn="just"/>
            <a:r>
              <a:rPr lang="es-MX" dirty="0"/>
              <a:t>Que el docente contextualice la emergencia de los estudios sobre consumo cultural en los años ‘90 en México y América Latina, considerando la situación social, económica y política que motivaron el estudio sobre la dimensión simbólica en los consumos.</a:t>
            </a:r>
          </a:p>
          <a:p>
            <a:pPr algn="just"/>
            <a:endParaRPr lang="es-MX" dirty="0"/>
          </a:p>
          <a:p>
            <a:pPr algn="just"/>
            <a:r>
              <a:rPr lang="es-MX" dirty="0"/>
              <a:t>Que los alumnos reconozcan los elementos teóricos que sustentan al consumo cultural como una forma de entender la configuración sociocultural y los sistemas comunicativos.</a:t>
            </a:r>
          </a:p>
          <a:p>
            <a:pPr algn="just"/>
            <a:endParaRPr lang="es-MX" dirty="0"/>
          </a:p>
          <a:p>
            <a:pPr algn="just"/>
            <a:r>
              <a:rPr lang="es-MX" dirty="0"/>
              <a:t>Que los alumnos pongan a prueba los modelos y otros conceptos de la propuesta teórica del consumo cultural para aproximarse a los gustos, usos y apropiaciones de los bienes con mayor carga simbólica.</a:t>
            </a:r>
          </a:p>
        </p:txBody>
      </p:sp>
    </p:spTree>
    <p:extLst>
      <p:ext uri="{BB962C8B-B14F-4D97-AF65-F5344CB8AC3E}">
        <p14:creationId xmlns:p14="http://schemas.microsoft.com/office/powerpoint/2010/main" val="3212107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77BEA3-A565-41CB-B2F7-55B48E94C3ED}"/>
              </a:ext>
            </a:extLst>
          </p:cNvPr>
          <p:cNvSpPr>
            <a:spLocks noGrp="1"/>
          </p:cNvSpPr>
          <p:nvPr>
            <p:ph type="title"/>
          </p:nvPr>
        </p:nvSpPr>
        <p:spPr>
          <a:xfrm>
            <a:off x="809997" y="332656"/>
            <a:ext cx="7524003" cy="970450"/>
          </a:xfrm>
        </p:spPr>
        <p:txBody>
          <a:bodyPr/>
          <a:lstStyle/>
          <a:p>
            <a:r>
              <a:rPr lang="es-MX" sz="2800" dirty="0"/>
              <a:t>Explicación de uso del material didáctico</a:t>
            </a:r>
          </a:p>
        </p:txBody>
      </p:sp>
      <p:sp>
        <p:nvSpPr>
          <p:cNvPr id="3" name="Marcador de contenido 2">
            <a:extLst>
              <a:ext uri="{FF2B5EF4-FFF2-40B4-BE49-F238E27FC236}">
                <a16:creationId xmlns:a16="http://schemas.microsoft.com/office/drawing/2014/main" id="{9CE3610F-E0DF-4F84-B399-60D57AB6817D}"/>
              </a:ext>
            </a:extLst>
          </p:cNvPr>
          <p:cNvSpPr>
            <a:spLocks noGrp="1"/>
          </p:cNvSpPr>
          <p:nvPr>
            <p:ph idx="1"/>
          </p:nvPr>
        </p:nvSpPr>
        <p:spPr>
          <a:xfrm>
            <a:off x="809997" y="2636912"/>
            <a:ext cx="7524003" cy="3636510"/>
          </a:xfrm>
        </p:spPr>
        <p:txBody>
          <a:bodyPr>
            <a:noAutofit/>
          </a:bodyPr>
          <a:lstStyle/>
          <a:p>
            <a:pPr algn="just"/>
            <a:r>
              <a:rPr lang="es-ES" sz="1200" dirty="0"/>
              <a:t>Las diapositivas explican los elementos epistemológicos, teóricos y metodológicos que caracterizan al paradigma del </a:t>
            </a:r>
            <a:r>
              <a:rPr lang="es-ES" sz="1200" i="1" dirty="0"/>
              <a:t>consumo cultural, </a:t>
            </a:r>
            <a:r>
              <a:rPr lang="es-ES" sz="1200" dirty="0"/>
              <a:t>parafraseando la obra “El consumo cultural en México” de Néstor García Canclini (1993).</a:t>
            </a:r>
          </a:p>
          <a:p>
            <a:pPr algn="just"/>
            <a:endParaRPr lang="es-ES" sz="1200" dirty="0"/>
          </a:p>
          <a:p>
            <a:pPr algn="just"/>
            <a:r>
              <a:rPr lang="es-ES" sz="1200" dirty="0"/>
              <a:t>El docente presentará ejemplos propios y alentará al alumnado para aportar ideas y situaciones desde su propia experiencia y conocimiento previo sobre los siguientes aspectos:</a:t>
            </a:r>
          </a:p>
          <a:p>
            <a:pPr marL="0" indent="0" algn="just">
              <a:buNone/>
            </a:pPr>
            <a:endParaRPr lang="es-ES" sz="1200" dirty="0"/>
          </a:p>
          <a:p>
            <a:pPr lvl="1" algn="just"/>
            <a:r>
              <a:rPr lang="es-ES" sz="1200" dirty="0"/>
              <a:t>El escenario para la emergencia de los estudios sobre el consumo cultural en México y América Latina.</a:t>
            </a:r>
          </a:p>
          <a:p>
            <a:pPr lvl="1" algn="just"/>
            <a:r>
              <a:rPr lang="es-ES" sz="1200" dirty="0"/>
              <a:t>Elementos constitutivos del consumo cultural: los usos sociales y la apropiación simbólica.</a:t>
            </a:r>
          </a:p>
          <a:p>
            <a:pPr lvl="1" algn="just"/>
            <a:r>
              <a:rPr lang="es-ES" sz="1200" dirty="0"/>
              <a:t>Modelos teóricos interdisciplinarios para el abordaje del consumo cultural.</a:t>
            </a:r>
          </a:p>
          <a:p>
            <a:pPr lvl="1" algn="just"/>
            <a:r>
              <a:rPr lang="es-ES" sz="1200" dirty="0"/>
              <a:t>La importancia del consumo cultural en la configuración social y cultural de los grupos y las naciones.</a:t>
            </a:r>
          </a:p>
        </p:txBody>
      </p:sp>
    </p:spTree>
    <p:extLst>
      <p:ext uri="{BB962C8B-B14F-4D97-AF65-F5344CB8AC3E}">
        <p14:creationId xmlns:p14="http://schemas.microsoft.com/office/powerpoint/2010/main" val="1318579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77BEA3-A565-41CB-B2F7-55B48E94C3ED}"/>
              </a:ext>
            </a:extLst>
          </p:cNvPr>
          <p:cNvSpPr>
            <a:spLocks noGrp="1"/>
          </p:cNvSpPr>
          <p:nvPr>
            <p:ph type="title"/>
          </p:nvPr>
        </p:nvSpPr>
        <p:spPr>
          <a:xfrm>
            <a:off x="809997" y="332656"/>
            <a:ext cx="7524003" cy="970450"/>
          </a:xfrm>
        </p:spPr>
        <p:txBody>
          <a:bodyPr/>
          <a:lstStyle/>
          <a:p>
            <a:r>
              <a:rPr lang="es-MX" sz="2800" dirty="0"/>
              <a:t>Explicación de uso del material didáctico</a:t>
            </a:r>
          </a:p>
        </p:txBody>
      </p:sp>
      <p:sp>
        <p:nvSpPr>
          <p:cNvPr id="3" name="Marcador de contenido 2">
            <a:extLst>
              <a:ext uri="{FF2B5EF4-FFF2-40B4-BE49-F238E27FC236}">
                <a16:creationId xmlns:a16="http://schemas.microsoft.com/office/drawing/2014/main" id="{9CE3610F-E0DF-4F84-B399-60D57AB6817D}"/>
              </a:ext>
            </a:extLst>
          </p:cNvPr>
          <p:cNvSpPr>
            <a:spLocks noGrp="1"/>
          </p:cNvSpPr>
          <p:nvPr>
            <p:ph idx="1"/>
          </p:nvPr>
        </p:nvSpPr>
        <p:spPr>
          <a:xfrm>
            <a:off x="809997" y="2492896"/>
            <a:ext cx="7524003" cy="3636510"/>
          </a:xfrm>
        </p:spPr>
        <p:txBody>
          <a:bodyPr>
            <a:normAutofit/>
          </a:bodyPr>
          <a:lstStyle/>
          <a:p>
            <a:pPr algn="just"/>
            <a:r>
              <a:rPr lang="es-ES" sz="1400" dirty="0"/>
              <a:t>El docente requiere de un aula equipada con proyector, computadora y software Microsoft Office con el programa </a:t>
            </a:r>
            <a:r>
              <a:rPr lang="es-ES" sz="1400" dirty="0" err="1"/>
              <a:t>Power</a:t>
            </a:r>
            <a:r>
              <a:rPr lang="es-ES" sz="1400" dirty="0"/>
              <a:t> Point, o el programa Acrobat Reader para lectura de documentos PDF.</a:t>
            </a:r>
          </a:p>
          <a:p>
            <a:pPr algn="just"/>
            <a:endParaRPr lang="es-ES" sz="1400" dirty="0"/>
          </a:p>
          <a:p>
            <a:pPr algn="just"/>
            <a:r>
              <a:rPr lang="es-ES" sz="1400" dirty="0"/>
              <a:t>Se incluyen dos pausas (identificadas en el título de las diapositivas) para hacer un resumen de lo expuesto hasta ese punto, recuperando conceptos e ideas centrales.</a:t>
            </a:r>
          </a:p>
          <a:p>
            <a:pPr marL="0" indent="0" algn="just">
              <a:buNone/>
            </a:pPr>
            <a:endParaRPr lang="es-ES" sz="1400" dirty="0"/>
          </a:p>
          <a:p>
            <a:pPr algn="just"/>
            <a:r>
              <a:rPr lang="es-ES" sz="1400" dirty="0"/>
              <a:t>Después de las pausas se proponen actividades de aprendizaje </a:t>
            </a:r>
            <a:r>
              <a:rPr lang="es-ES" sz="1400" dirty="0" err="1"/>
              <a:t>extraclase</a:t>
            </a:r>
            <a:r>
              <a:rPr lang="es-ES" sz="1400" dirty="0"/>
              <a:t> relacionadas con los temas, en las que se evaluarán aspectos de forma y de aprehensión del contenido de la presentación y la lectura previa de materiales bibliográficos.</a:t>
            </a:r>
          </a:p>
          <a:p>
            <a:pPr algn="just"/>
            <a:endParaRPr lang="es-MX" sz="1400" dirty="0"/>
          </a:p>
        </p:txBody>
      </p:sp>
    </p:spTree>
    <p:extLst>
      <p:ext uri="{BB962C8B-B14F-4D97-AF65-F5344CB8AC3E}">
        <p14:creationId xmlns:p14="http://schemas.microsoft.com/office/powerpoint/2010/main" val="1553622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sz="3200" dirty="0"/>
              <a:t>La emergencia de los estudios sobre </a:t>
            </a:r>
            <a:r>
              <a:rPr lang="es-MX" sz="3200" i="1" dirty="0"/>
              <a:t>consumo cultural.</a:t>
            </a:r>
            <a:br>
              <a:rPr lang="es-MX" sz="3200" i="1" dirty="0"/>
            </a:br>
            <a:br>
              <a:rPr lang="es-MX" sz="3200" i="1" dirty="0"/>
            </a:br>
            <a:r>
              <a:rPr lang="es-MX" sz="2400" dirty="0"/>
              <a:t>Bases epistemológicas y conceptuales</a:t>
            </a:r>
            <a:endParaRPr lang="es-MX" sz="3200" dirty="0"/>
          </a:p>
        </p:txBody>
      </p:sp>
    </p:spTree>
    <p:extLst>
      <p:ext uri="{BB962C8B-B14F-4D97-AF65-F5344CB8AC3E}">
        <p14:creationId xmlns:p14="http://schemas.microsoft.com/office/powerpoint/2010/main" val="19501145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764704"/>
            <a:ext cx="7024744" cy="1143000"/>
          </a:xfrm>
        </p:spPr>
        <p:txBody>
          <a:bodyPr/>
          <a:lstStyle/>
          <a:p>
            <a:r>
              <a:rPr lang="es-MX" dirty="0"/>
              <a:t>Públicos convocados, no conocidos</a:t>
            </a:r>
          </a:p>
        </p:txBody>
      </p:sp>
      <p:sp>
        <p:nvSpPr>
          <p:cNvPr id="3" name="2 Marcador de contenido"/>
          <p:cNvSpPr>
            <a:spLocks noGrp="1"/>
          </p:cNvSpPr>
          <p:nvPr>
            <p:ph idx="1"/>
          </p:nvPr>
        </p:nvSpPr>
        <p:spPr>
          <a:xfrm>
            <a:off x="971600" y="2492896"/>
            <a:ext cx="7200800" cy="3797009"/>
          </a:xfrm>
        </p:spPr>
        <p:txBody>
          <a:bodyPr>
            <a:normAutofit fontScale="85000" lnSpcReduction="10000"/>
          </a:bodyPr>
          <a:lstStyle/>
          <a:p>
            <a:pPr marL="68580" indent="0" algn="just">
              <a:buNone/>
            </a:pPr>
            <a:r>
              <a:rPr lang="es-ES" dirty="0"/>
              <a:t>En la década de 1990 se vivió en México y América Latina una expansión del consumo por una conjunción de factores económicos y sociales que se entendieron como una afirmación próspera de la afirmación de la región y el mundo en la modernidad.</a:t>
            </a:r>
          </a:p>
          <a:p>
            <a:pPr marL="68580" indent="0" algn="just">
              <a:buNone/>
            </a:pPr>
            <a:endParaRPr lang="es-ES" dirty="0"/>
          </a:p>
          <a:p>
            <a:pPr marL="68580" indent="0" algn="just">
              <a:buNone/>
            </a:pPr>
            <a:r>
              <a:rPr lang="es-ES" dirty="0"/>
              <a:t>Aunque al inicio del siglo esta prosperidad se había revertido para la mayoría de la sociedad, y se manifestaban distintos rasgos de una crisis generalizada (en México, el levantamiento del EZLN, el cambio de régimen político y agudas crisis económicas), en las décadas previas se observó un crecimiento de la oferta cultural, tanto de las llamadas “industrias culturales” como de las instituciones oficiales: más oferta de cine, TV, radio, prensa y la incipiente internet.</a:t>
            </a:r>
          </a:p>
          <a:p>
            <a:pPr marL="68580" indent="0" algn="just">
              <a:buNone/>
            </a:pPr>
            <a:endParaRPr lang="es-ES" dirty="0"/>
          </a:p>
          <a:p>
            <a:pPr marL="68580" indent="0" algn="just">
              <a:buNone/>
            </a:pPr>
            <a:r>
              <a:rPr lang="es-ES" dirty="0"/>
              <a:t>También museos, festivales culturales y programas de apoyo a la cultura.</a:t>
            </a:r>
          </a:p>
          <a:p>
            <a:pPr marL="68580" indent="0" algn="just">
              <a:buNone/>
            </a:pPr>
            <a:endParaRPr lang="es-ES" dirty="0"/>
          </a:p>
        </p:txBody>
      </p:sp>
      <p:sp>
        <p:nvSpPr>
          <p:cNvPr id="4" name="AutoShape 2" descr="Resultado de imagen para combustión"/>
          <p:cNvSpPr>
            <a:spLocks noChangeAspect="1" noChangeArrowheads="1"/>
          </p:cNvSpPr>
          <p:nvPr/>
        </p:nvSpPr>
        <p:spPr bwMode="auto">
          <a:xfrm>
            <a:off x="155575" y="-144463"/>
            <a:ext cx="2052160" cy="205216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238414487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table">
  <a:themeElements>
    <a:clrScheme name="Ci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Ci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i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TM03457503[[fn=Citable]]</Template>
  <TotalTime>435</TotalTime>
  <Words>3162</Words>
  <Application>Microsoft Office PowerPoint</Application>
  <PresentationFormat>Presentación en pantalla (4:3)</PresentationFormat>
  <Paragraphs>190</Paragraphs>
  <Slides>40</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40</vt:i4>
      </vt:variant>
    </vt:vector>
  </HeadingPairs>
  <TitlesOfParts>
    <vt:vector size="44" baseType="lpstr">
      <vt:lpstr>Arial</vt:lpstr>
      <vt:lpstr>Century Gothic</vt:lpstr>
      <vt:lpstr>Wingdings 2</vt:lpstr>
      <vt:lpstr>Citable</vt:lpstr>
      <vt:lpstr>Presentación de PowerPoint</vt:lpstr>
      <vt:lpstr>Propósito General de la Unidad de Aprendizaje  Antropología del Consumo</vt:lpstr>
      <vt:lpstr>Introducción al material didáctico</vt:lpstr>
      <vt:lpstr>Objetivos de aprendizaje</vt:lpstr>
      <vt:lpstr>Objetivos del material didáctico</vt:lpstr>
      <vt:lpstr>Explicación de uso del material didáctico</vt:lpstr>
      <vt:lpstr>Explicación de uso del material didáctico</vt:lpstr>
      <vt:lpstr>La emergencia de los estudios sobre consumo cultural.  Bases epistemológicas y conceptuales</vt:lpstr>
      <vt:lpstr>Públicos convocados, no conocidos</vt:lpstr>
      <vt:lpstr>Públicos convocados, no conocidos</vt:lpstr>
      <vt:lpstr>Hipótesis antagónicas</vt:lpstr>
      <vt:lpstr>Una propuesta interdisciplinaria</vt:lpstr>
      <vt:lpstr>Modelos teóricos</vt:lpstr>
      <vt:lpstr>Modelo 1.</vt:lpstr>
      <vt:lpstr>Modelo 2.</vt:lpstr>
      <vt:lpstr>Modelo 3.</vt:lpstr>
      <vt:lpstr>Modelo 4.</vt:lpstr>
      <vt:lpstr>Modelo 5.</vt:lpstr>
      <vt:lpstr>Modelo 6.</vt:lpstr>
      <vt:lpstr>Pausa No. 1 Recordemos que…</vt:lpstr>
      <vt:lpstr>Actividades de aprendizaje sugeridas</vt:lpstr>
      <vt:lpstr>Actividades de aprendizaje sugeridas</vt:lpstr>
      <vt:lpstr>Presentación de PowerPoint</vt:lpstr>
      <vt:lpstr>El consumo cultural y sus tiempos, espacios y sujetos</vt:lpstr>
      <vt:lpstr>Se convoca al público. Responden los grupos, las familias, los individuos</vt:lpstr>
      <vt:lpstr>Una nación es, en parte, una comunidad hermenéutica de consumidores. Aun los bienes que no son compartidos por todos son significativos para la mayoría.   Las diferencias y desigualdades se asientan en un régimen de transacciones que hace posible la coexistencia entre etnias, clases y grupos. </vt:lpstr>
      <vt:lpstr>El consumo y los campos culturales</vt:lpstr>
      <vt:lpstr>Definición de consumo cultural</vt:lpstr>
      <vt:lpstr>En torno a la definición de consumo cultural</vt:lpstr>
      <vt:lpstr>El consumo en la diversidad cultural</vt:lpstr>
      <vt:lpstr>Entender a la sociedad desde el consumo cultural</vt:lpstr>
      <vt:lpstr>Antes en el estudio del consumo cultural</vt:lpstr>
      <vt:lpstr>Ahora en el estudio del consumo cultural</vt:lpstr>
      <vt:lpstr>Presentación de PowerPoint</vt:lpstr>
      <vt:lpstr>Pausa No. 2 Recordemos que…</vt:lpstr>
      <vt:lpstr>Pausa No. 2 Recordemos que…</vt:lpstr>
      <vt:lpstr>Actividad de aprendizaje sugerida</vt:lpstr>
      <vt:lpstr>Presentación de PowerPoint</vt:lpstr>
      <vt:lpstr>Referencias bibliográficas y de imágenes</vt:lpstr>
      <vt:lpstr>Bibliografía complementaria</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Comunicación y cultura de consumo</dc:title>
  <dc:creator>Usuario</dc:creator>
  <cp:lastModifiedBy>Juan Carlos Ayala Perdomo</cp:lastModifiedBy>
  <cp:revision>23</cp:revision>
  <dcterms:created xsi:type="dcterms:W3CDTF">2010-09-27T15:33:25Z</dcterms:created>
  <dcterms:modified xsi:type="dcterms:W3CDTF">2019-09-23T18:59:53Z</dcterms:modified>
</cp:coreProperties>
</file>