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1" r:id="rId3"/>
    <p:sldId id="287" r:id="rId4"/>
    <p:sldId id="288" r:id="rId5"/>
    <p:sldId id="257" r:id="rId6"/>
    <p:sldId id="265" r:id="rId7"/>
    <p:sldId id="264" r:id="rId8"/>
    <p:sldId id="263" r:id="rId9"/>
    <p:sldId id="276" r:id="rId10"/>
    <p:sldId id="275" r:id="rId11"/>
    <p:sldId id="270" r:id="rId12"/>
    <p:sldId id="262" r:id="rId13"/>
    <p:sldId id="258" r:id="rId14"/>
    <p:sldId id="267" r:id="rId15"/>
    <p:sldId id="259" r:id="rId16"/>
    <p:sldId id="277" r:id="rId17"/>
    <p:sldId id="260" r:id="rId18"/>
    <p:sldId id="261" r:id="rId19"/>
    <p:sldId id="274" r:id="rId20"/>
    <p:sldId id="278" r:id="rId21"/>
    <p:sldId id="279" r:id="rId22"/>
    <p:sldId id="284" r:id="rId23"/>
    <p:sldId id="280" r:id="rId24"/>
    <p:sldId id="283" r:id="rId25"/>
    <p:sldId id="268" r:id="rId26"/>
    <p:sldId id="271" r:id="rId27"/>
    <p:sldId id="272" r:id="rId28"/>
    <p:sldId id="282" r:id="rId29"/>
    <p:sldId id="286" r:id="rId30"/>
    <p:sldId id="269" r:id="rId31"/>
    <p:sldId id="285" r:id="rId3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3" autoAdjust="0"/>
    <p:restoredTop sz="94660"/>
  </p:normalViewPr>
  <p:slideViewPr>
    <p:cSldViewPr snapToGrid="0">
      <p:cViewPr varScale="1">
        <p:scale>
          <a:sx n="89" d="100"/>
          <a:sy n="89" d="100"/>
        </p:scale>
        <p:origin x="4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_rels/data2.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6EBC4E-2389-43B4-AC47-EF4474C418F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4183C706-5767-402B-84B3-C7009D021B60}">
      <dgm:prSet phldrT="[Texto]" custT="1"/>
      <dgm:spPr/>
      <dgm:t>
        <a:bodyPr/>
        <a:lstStyle/>
        <a:p>
          <a:r>
            <a:rPr lang="es-MX" sz="1400" dirty="0" smtClean="0"/>
            <a:t>Metodología de la Investigación</a:t>
          </a:r>
          <a:endParaRPr lang="es-MX" sz="1400" dirty="0"/>
        </a:p>
      </dgm:t>
    </dgm:pt>
    <dgm:pt modelId="{C41DA2E6-E1CB-47C3-A5A7-245069CF4AF6}" type="parTrans" cxnId="{9A8B3CD6-EFFC-424F-8615-D0F7C9552995}">
      <dgm:prSet/>
      <dgm:spPr/>
      <dgm:t>
        <a:bodyPr/>
        <a:lstStyle/>
        <a:p>
          <a:endParaRPr lang="es-MX"/>
        </a:p>
      </dgm:t>
    </dgm:pt>
    <dgm:pt modelId="{7B6BE15A-47A9-41F4-A9F0-EE9BDA31577F}" type="sibTrans" cxnId="{9A8B3CD6-EFFC-424F-8615-D0F7C9552995}">
      <dgm:prSet/>
      <dgm:spPr/>
      <dgm:t>
        <a:bodyPr/>
        <a:lstStyle/>
        <a:p>
          <a:endParaRPr lang="es-MX"/>
        </a:p>
      </dgm:t>
    </dgm:pt>
    <dgm:pt modelId="{A913B3D0-5AFE-4908-98F9-C8726E8D6AE6}">
      <dgm:prSet phldrT="[Texto]" custT="1"/>
      <dgm:spPr/>
      <dgm:t>
        <a:bodyPr/>
        <a:lstStyle/>
        <a:p>
          <a:r>
            <a:rPr lang="es-MX" sz="1200" dirty="0" smtClean="0"/>
            <a:t>Tipo de Investigación</a:t>
          </a:r>
          <a:endParaRPr lang="es-MX" sz="1200" dirty="0"/>
        </a:p>
      </dgm:t>
    </dgm:pt>
    <dgm:pt modelId="{2A3B7CD9-A416-4E3C-BA21-F98B62705ACB}" type="parTrans" cxnId="{0CD100D6-6E9F-45C2-A776-035540D8B002}">
      <dgm:prSet/>
      <dgm:spPr/>
      <dgm:t>
        <a:bodyPr/>
        <a:lstStyle/>
        <a:p>
          <a:endParaRPr lang="es-MX"/>
        </a:p>
      </dgm:t>
    </dgm:pt>
    <dgm:pt modelId="{E7859962-57C2-4595-8779-7C5A6F6DA996}" type="sibTrans" cxnId="{0CD100D6-6E9F-45C2-A776-035540D8B002}">
      <dgm:prSet/>
      <dgm:spPr/>
      <dgm:t>
        <a:bodyPr/>
        <a:lstStyle/>
        <a:p>
          <a:endParaRPr lang="es-MX"/>
        </a:p>
      </dgm:t>
    </dgm:pt>
    <dgm:pt modelId="{9ECD9A97-CDB0-4C10-96A0-C3133F4E8BB5}">
      <dgm:prSet phldrT="[Texto]" custT="1"/>
      <dgm:spPr/>
      <dgm:t>
        <a:bodyPr/>
        <a:lstStyle/>
        <a:p>
          <a:r>
            <a:rPr lang="es-MX" sz="1200" dirty="0" smtClean="0"/>
            <a:t>Tipos de estudio</a:t>
          </a:r>
          <a:endParaRPr lang="es-MX" sz="1200" dirty="0"/>
        </a:p>
      </dgm:t>
    </dgm:pt>
    <dgm:pt modelId="{C4A78C23-33E5-40A2-A62D-B960F108CB72}" type="parTrans" cxnId="{172B3537-117C-4339-A2E6-FBA3E26AAAAA}">
      <dgm:prSet/>
      <dgm:spPr/>
      <dgm:t>
        <a:bodyPr/>
        <a:lstStyle/>
        <a:p>
          <a:endParaRPr lang="es-MX"/>
        </a:p>
      </dgm:t>
    </dgm:pt>
    <dgm:pt modelId="{5120049B-89B3-49C6-897A-E405CF43CC8D}" type="sibTrans" cxnId="{172B3537-117C-4339-A2E6-FBA3E26AAAAA}">
      <dgm:prSet/>
      <dgm:spPr/>
      <dgm:t>
        <a:bodyPr/>
        <a:lstStyle/>
        <a:p>
          <a:endParaRPr lang="es-MX"/>
        </a:p>
      </dgm:t>
    </dgm:pt>
    <dgm:pt modelId="{FF2FBF3C-3823-4120-A8D1-2941B922380C}">
      <dgm:prSet phldrT="[Texto]" custT="1"/>
      <dgm:spPr/>
      <dgm:t>
        <a:bodyPr/>
        <a:lstStyle/>
        <a:p>
          <a:r>
            <a:rPr lang="es-MX" sz="1200" dirty="0" smtClean="0"/>
            <a:t>Cualitativo, cuantitativo, Mixto</a:t>
          </a:r>
          <a:endParaRPr lang="es-MX" sz="1200" dirty="0"/>
        </a:p>
      </dgm:t>
    </dgm:pt>
    <dgm:pt modelId="{D91385CA-28E7-4E50-94AC-E70B512FB275}" type="parTrans" cxnId="{08930325-1C10-4E50-91A1-3454D8F6F749}">
      <dgm:prSet/>
      <dgm:spPr/>
      <dgm:t>
        <a:bodyPr/>
        <a:lstStyle/>
        <a:p>
          <a:endParaRPr lang="es-MX"/>
        </a:p>
      </dgm:t>
    </dgm:pt>
    <dgm:pt modelId="{71D67C3B-2CAC-4346-A199-D27A675E7416}" type="sibTrans" cxnId="{08930325-1C10-4E50-91A1-3454D8F6F749}">
      <dgm:prSet/>
      <dgm:spPr/>
      <dgm:t>
        <a:bodyPr/>
        <a:lstStyle/>
        <a:p>
          <a:endParaRPr lang="es-MX"/>
        </a:p>
      </dgm:t>
    </dgm:pt>
    <dgm:pt modelId="{F335422B-4574-4D4E-849A-52FF032E58C2}">
      <dgm:prSet custT="1"/>
      <dgm:spPr/>
      <dgm:t>
        <a:bodyPr/>
        <a:lstStyle/>
        <a:p>
          <a:r>
            <a:rPr lang="es-MX" sz="1200" b="1" dirty="0" smtClean="0"/>
            <a:t>Investigación básica: La cual tiene como objetivo central conocer, describir, explicar y, eventualmente, producir un fenómeno o proceso de la realidad a través del diseño y la evaluación de una </a:t>
          </a:r>
          <a:r>
            <a:rPr lang="es-MX" sz="1200" b="1" dirty="0" err="1" smtClean="0"/>
            <a:t>ó</a:t>
          </a:r>
          <a:r>
            <a:rPr lang="es-MX" sz="1200" b="1" dirty="0" smtClean="0"/>
            <a:t> varias hipótesis de trabajo</a:t>
          </a:r>
          <a:endParaRPr lang="es-MX" sz="1200" b="1" dirty="0"/>
        </a:p>
      </dgm:t>
    </dgm:pt>
    <dgm:pt modelId="{C6FA38C6-693C-4D41-8EF1-3A9FE9DC9062}" type="parTrans" cxnId="{80784784-E8A4-4751-936D-126886C13841}">
      <dgm:prSet/>
      <dgm:spPr/>
      <dgm:t>
        <a:bodyPr/>
        <a:lstStyle/>
        <a:p>
          <a:endParaRPr lang="es-MX"/>
        </a:p>
      </dgm:t>
    </dgm:pt>
    <dgm:pt modelId="{EF708360-B672-4875-AE3D-DACBE334404C}" type="sibTrans" cxnId="{80784784-E8A4-4751-936D-126886C13841}">
      <dgm:prSet/>
      <dgm:spPr/>
      <dgm:t>
        <a:bodyPr/>
        <a:lstStyle/>
        <a:p>
          <a:endParaRPr lang="es-MX"/>
        </a:p>
      </dgm:t>
    </dgm:pt>
    <dgm:pt modelId="{5A163D2B-4DBA-45EC-B1B8-4D52E089AF0F}">
      <dgm:prSet custT="1"/>
      <dgm:spPr/>
      <dgm:t>
        <a:bodyPr/>
        <a:lstStyle/>
        <a:p>
          <a:r>
            <a:rPr lang="es-MX" sz="1200" b="1" dirty="0" smtClean="0"/>
            <a:t>Investigación aplicada: La que se desarrollará a partir de un objetivo en términos del diseño y validación de un modelo, sistema, metodología, etc.; tendiente a mejorar procesos, actividades o “ formas de hacer “  de una organización u otra clase de sistemas. </a:t>
          </a:r>
          <a:endParaRPr lang="es-MX" sz="1200" b="1" dirty="0"/>
        </a:p>
      </dgm:t>
    </dgm:pt>
    <dgm:pt modelId="{E2CE8EA1-4BF0-42BA-A3B4-1AA453B107A6}" type="parTrans" cxnId="{67593D1B-D3E0-4B10-82F2-3B9D05B6AA0F}">
      <dgm:prSet/>
      <dgm:spPr/>
      <dgm:t>
        <a:bodyPr/>
        <a:lstStyle/>
        <a:p>
          <a:endParaRPr lang="es-MX"/>
        </a:p>
      </dgm:t>
    </dgm:pt>
    <dgm:pt modelId="{F3D8254C-4348-4285-B3E5-A81B4DA625E0}" type="sibTrans" cxnId="{67593D1B-D3E0-4B10-82F2-3B9D05B6AA0F}">
      <dgm:prSet/>
      <dgm:spPr/>
      <dgm:t>
        <a:bodyPr/>
        <a:lstStyle/>
        <a:p>
          <a:endParaRPr lang="es-MX"/>
        </a:p>
      </dgm:t>
    </dgm:pt>
    <dgm:pt modelId="{78E94B94-188A-4197-8D06-7C469993CA7D}">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200" dirty="0" smtClean="0"/>
            <a:t>alcance de la investigación a realizar: exploratoria, descriptiva, correlacional o explicativa (Causal)</a:t>
          </a:r>
        </a:p>
        <a:p>
          <a:pPr defTabSz="311150">
            <a:lnSpc>
              <a:spcPct val="90000"/>
            </a:lnSpc>
            <a:spcBef>
              <a:spcPct val="0"/>
            </a:spcBef>
            <a:spcAft>
              <a:spcPct val="35000"/>
            </a:spcAft>
          </a:pPr>
          <a:endParaRPr lang="es-MX" sz="1200" dirty="0"/>
        </a:p>
      </dgm:t>
    </dgm:pt>
    <dgm:pt modelId="{8DD99CC0-CEE4-498E-841F-3443AD12AFAC}" type="parTrans" cxnId="{901DD122-E170-4D1E-BF4A-1865FAB24EBB}">
      <dgm:prSet/>
      <dgm:spPr/>
      <dgm:t>
        <a:bodyPr/>
        <a:lstStyle/>
        <a:p>
          <a:endParaRPr lang="es-MX"/>
        </a:p>
      </dgm:t>
    </dgm:pt>
    <dgm:pt modelId="{19BF3179-C7FB-4391-8DD3-64EF350540D7}" type="sibTrans" cxnId="{901DD122-E170-4D1E-BF4A-1865FAB24EBB}">
      <dgm:prSet/>
      <dgm:spPr/>
      <dgm:t>
        <a:bodyPr/>
        <a:lstStyle/>
        <a:p>
          <a:endParaRPr lang="es-MX"/>
        </a:p>
      </dgm:t>
    </dgm:pt>
    <dgm:pt modelId="{E79B889E-2270-4B5A-8125-BE008873BBDC}">
      <dgm:prSet custT="1"/>
      <dgm:spPr/>
      <dgm:t>
        <a:bodyPr/>
        <a:lstStyle/>
        <a:p>
          <a:pPr defTabSz="222250">
            <a:lnSpc>
              <a:spcPct val="90000"/>
            </a:lnSpc>
            <a:spcBef>
              <a:spcPct val="0"/>
            </a:spcBef>
            <a:spcAft>
              <a:spcPct val="35000"/>
            </a:spcAft>
          </a:pPr>
          <a:r>
            <a:rPr lang="es-MX" sz="1200" dirty="0" smtClean="0"/>
            <a:t>Orientación metodológica</a:t>
          </a:r>
        </a:p>
        <a:p>
          <a:pPr marL="0" marR="0" indent="0" defTabSz="914400" eaLnBrk="1" fontAlgn="auto" latinLnBrk="0" hangingPunct="1">
            <a:lnSpc>
              <a:spcPct val="100000"/>
            </a:lnSpc>
            <a:spcBef>
              <a:spcPts val="0"/>
            </a:spcBef>
            <a:spcAft>
              <a:spcPts val="0"/>
            </a:spcAft>
            <a:buClrTx/>
            <a:buSzTx/>
            <a:buFontTx/>
            <a:buNone/>
            <a:tabLst/>
            <a:defRPr/>
          </a:pPr>
          <a:r>
            <a:rPr lang="es-MX" sz="1200" dirty="0" smtClean="0"/>
            <a:t>determinar las bases epistemológicas que justifiquen el uso de esta metodología y los métodos de acuerdo al paradigma </a:t>
          </a:r>
        </a:p>
        <a:p>
          <a:pPr defTabSz="222250">
            <a:lnSpc>
              <a:spcPct val="90000"/>
            </a:lnSpc>
            <a:spcBef>
              <a:spcPct val="0"/>
            </a:spcBef>
            <a:spcAft>
              <a:spcPct val="35000"/>
            </a:spcAft>
          </a:pPr>
          <a:endParaRPr lang="es-MX" sz="1200" dirty="0"/>
        </a:p>
      </dgm:t>
    </dgm:pt>
    <dgm:pt modelId="{1BE088CB-02E9-48D5-ACC6-A8807ED881D7}" type="parTrans" cxnId="{9906BDAE-BFAB-426A-9D9A-12F4D9C982CC}">
      <dgm:prSet/>
      <dgm:spPr/>
      <dgm:t>
        <a:bodyPr/>
        <a:lstStyle/>
        <a:p>
          <a:endParaRPr lang="es-MX"/>
        </a:p>
      </dgm:t>
    </dgm:pt>
    <dgm:pt modelId="{2C3C4570-E8BF-4AB4-B5A0-FE7F42F37B1A}" type="sibTrans" cxnId="{9906BDAE-BFAB-426A-9D9A-12F4D9C982CC}">
      <dgm:prSet/>
      <dgm:spPr/>
      <dgm:t>
        <a:bodyPr/>
        <a:lstStyle/>
        <a:p>
          <a:endParaRPr lang="es-MX"/>
        </a:p>
      </dgm:t>
    </dgm:pt>
    <dgm:pt modelId="{8A1AC266-EFD6-42E6-9320-C44444B68E00}" type="pres">
      <dgm:prSet presAssocID="{E16EBC4E-2389-43B4-AC47-EF4474C418FF}" presName="hierChild1" presStyleCnt="0">
        <dgm:presLayoutVars>
          <dgm:chPref val="1"/>
          <dgm:dir/>
          <dgm:animOne val="branch"/>
          <dgm:animLvl val="lvl"/>
          <dgm:resizeHandles/>
        </dgm:presLayoutVars>
      </dgm:prSet>
      <dgm:spPr/>
      <dgm:t>
        <a:bodyPr/>
        <a:lstStyle/>
        <a:p>
          <a:endParaRPr lang="es-MX"/>
        </a:p>
      </dgm:t>
    </dgm:pt>
    <dgm:pt modelId="{95B7F6E0-56B8-4A76-AB47-CCFB45939612}" type="pres">
      <dgm:prSet presAssocID="{4183C706-5767-402B-84B3-C7009D021B60}" presName="hierRoot1" presStyleCnt="0"/>
      <dgm:spPr/>
    </dgm:pt>
    <dgm:pt modelId="{7628A364-A683-4CD2-BDAF-D00AF6089EAD}" type="pres">
      <dgm:prSet presAssocID="{4183C706-5767-402B-84B3-C7009D021B60}" presName="composite" presStyleCnt="0"/>
      <dgm:spPr/>
    </dgm:pt>
    <dgm:pt modelId="{F82D3CB3-5C03-4581-9F0F-F2832DEDA78B}" type="pres">
      <dgm:prSet presAssocID="{4183C706-5767-402B-84B3-C7009D021B60}" presName="background" presStyleLbl="node0" presStyleIdx="0" presStyleCnt="1"/>
      <dgm:spPr>
        <a:solidFill>
          <a:schemeClr val="accent5">
            <a:lumMod val="50000"/>
          </a:schemeClr>
        </a:solidFill>
      </dgm:spPr>
      <dgm:t>
        <a:bodyPr/>
        <a:lstStyle/>
        <a:p>
          <a:endParaRPr lang="es-MX"/>
        </a:p>
      </dgm:t>
    </dgm:pt>
    <dgm:pt modelId="{6CB9DA7E-5BD4-4B4B-B409-CBF07F75DE96}" type="pres">
      <dgm:prSet presAssocID="{4183C706-5767-402B-84B3-C7009D021B60}" presName="text" presStyleLbl="fgAcc0" presStyleIdx="0" presStyleCnt="1" custScaleX="99132" custScaleY="123697">
        <dgm:presLayoutVars>
          <dgm:chPref val="3"/>
        </dgm:presLayoutVars>
      </dgm:prSet>
      <dgm:spPr/>
      <dgm:t>
        <a:bodyPr/>
        <a:lstStyle/>
        <a:p>
          <a:endParaRPr lang="es-MX"/>
        </a:p>
      </dgm:t>
    </dgm:pt>
    <dgm:pt modelId="{718EEFFA-A39F-42A0-A070-5A338E5B8449}" type="pres">
      <dgm:prSet presAssocID="{4183C706-5767-402B-84B3-C7009D021B60}" presName="hierChild2" presStyleCnt="0"/>
      <dgm:spPr/>
    </dgm:pt>
    <dgm:pt modelId="{FEA1B678-319B-4186-BD55-12D93C832783}" type="pres">
      <dgm:prSet presAssocID="{2A3B7CD9-A416-4E3C-BA21-F98B62705ACB}" presName="Name10" presStyleLbl="parChTrans1D2" presStyleIdx="0" presStyleCnt="4"/>
      <dgm:spPr/>
      <dgm:t>
        <a:bodyPr/>
        <a:lstStyle/>
        <a:p>
          <a:endParaRPr lang="es-MX"/>
        </a:p>
      </dgm:t>
    </dgm:pt>
    <dgm:pt modelId="{2396B323-05AC-499E-BC9C-B2347E1A2903}" type="pres">
      <dgm:prSet presAssocID="{A913B3D0-5AFE-4908-98F9-C8726E8D6AE6}" presName="hierRoot2" presStyleCnt="0"/>
      <dgm:spPr/>
    </dgm:pt>
    <dgm:pt modelId="{E8478941-EFB8-4695-BD18-869C0AB8797D}" type="pres">
      <dgm:prSet presAssocID="{A913B3D0-5AFE-4908-98F9-C8726E8D6AE6}" presName="composite2" presStyleCnt="0"/>
      <dgm:spPr/>
    </dgm:pt>
    <dgm:pt modelId="{BF58E0C3-C430-495B-A0C5-8C1FF2ACEC69}" type="pres">
      <dgm:prSet presAssocID="{A913B3D0-5AFE-4908-98F9-C8726E8D6AE6}" presName="background2" presStyleLbl="node2" presStyleIdx="0" presStyleCnt="4"/>
      <dgm:spPr>
        <a:solidFill>
          <a:schemeClr val="accent5">
            <a:lumMod val="50000"/>
          </a:schemeClr>
        </a:solidFill>
      </dgm:spPr>
      <dgm:t>
        <a:bodyPr/>
        <a:lstStyle/>
        <a:p>
          <a:endParaRPr lang="es-MX"/>
        </a:p>
      </dgm:t>
    </dgm:pt>
    <dgm:pt modelId="{FDAE329E-2FD6-45B3-AF03-00B689D1610B}" type="pres">
      <dgm:prSet presAssocID="{A913B3D0-5AFE-4908-98F9-C8726E8D6AE6}" presName="text2" presStyleLbl="fgAcc2" presStyleIdx="0" presStyleCnt="4" custScaleX="72927" custScaleY="77680" custLinFactNeighborX="-9388" custLinFactNeighborY="-24025">
        <dgm:presLayoutVars>
          <dgm:chPref val="3"/>
        </dgm:presLayoutVars>
      </dgm:prSet>
      <dgm:spPr/>
      <dgm:t>
        <a:bodyPr/>
        <a:lstStyle/>
        <a:p>
          <a:endParaRPr lang="es-MX"/>
        </a:p>
      </dgm:t>
    </dgm:pt>
    <dgm:pt modelId="{A67ADF9F-4A9C-4618-9B3C-670536C7E42B}" type="pres">
      <dgm:prSet presAssocID="{A913B3D0-5AFE-4908-98F9-C8726E8D6AE6}" presName="hierChild3" presStyleCnt="0"/>
      <dgm:spPr/>
    </dgm:pt>
    <dgm:pt modelId="{01EEDE39-BFBD-4014-BCF6-07BFAD533220}" type="pres">
      <dgm:prSet presAssocID="{C6FA38C6-693C-4D41-8EF1-3A9FE9DC9062}" presName="Name17" presStyleLbl="parChTrans1D3" presStyleIdx="0" presStyleCnt="3"/>
      <dgm:spPr/>
      <dgm:t>
        <a:bodyPr/>
        <a:lstStyle/>
        <a:p>
          <a:endParaRPr lang="es-MX"/>
        </a:p>
      </dgm:t>
    </dgm:pt>
    <dgm:pt modelId="{7920A50C-37BD-4991-AEBA-2A4884FB5147}" type="pres">
      <dgm:prSet presAssocID="{F335422B-4574-4D4E-849A-52FF032E58C2}" presName="hierRoot3" presStyleCnt="0"/>
      <dgm:spPr/>
    </dgm:pt>
    <dgm:pt modelId="{11F9AB04-2DDC-4563-B3C2-2BE2279913D5}" type="pres">
      <dgm:prSet presAssocID="{F335422B-4574-4D4E-849A-52FF032E58C2}" presName="composite3" presStyleCnt="0"/>
      <dgm:spPr/>
    </dgm:pt>
    <dgm:pt modelId="{A5C27B73-2103-4277-8754-3A48D91F4497}" type="pres">
      <dgm:prSet presAssocID="{F335422B-4574-4D4E-849A-52FF032E58C2}" presName="background3" presStyleLbl="node3" presStyleIdx="0" presStyleCnt="3"/>
      <dgm:spPr/>
    </dgm:pt>
    <dgm:pt modelId="{A6DDA204-04A2-4584-8097-F0923886FF20}" type="pres">
      <dgm:prSet presAssocID="{F335422B-4574-4D4E-849A-52FF032E58C2}" presName="text3" presStyleLbl="fgAcc3" presStyleIdx="0" presStyleCnt="3" custScaleX="137854" custScaleY="283847">
        <dgm:presLayoutVars>
          <dgm:chPref val="3"/>
        </dgm:presLayoutVars>
      </dgm:prSet>
      <dgm:spPr/>
      <dgm:t>
        <a:bodyPr/>
        <a:lstStyle/>
        <a:p>
          <a:endParaRPr lang="es-MX"/>
        </a:p>
      </dgm:t>
    </dgm:pt>
    <dgm:pt modelId="{D376AC11-63FC-4DA2-9F50-534F7EF786D6}" type="pres">
      <dgm:prSet presAssocID="{F335422B-4574-4D4E-849A-52FF032E58C2}" presName="hierChild4" presStyleCnt="0"/>
      <dgm:spPr/>
    </dgm:pt>
    <dgm:pt modelId="{13007361-71D5-40DD-A045-A53193F92986}" type="pres">
      <dgm:prSet presAssocID="{E2CE8EA1-4BF0-42BA-A3B4-1AA453B107A6}" presName="Name17" presStyleLbl="parChTrans1D3" presStyleIdx="1" presStyleCnt="3"/>
      <dgm:spPr/>
      <dgm:t>
        <a:bodyPr/>
        <a:lstStyle/>
        <a:p>
          <a:endParaRPr lang="es-MX"/>
        </a:p>
      </dgm:t>
    </dgm:pt>
    <dgm:pt modelId="{433038B6-752B-49D7-94BE-7DDD82586B3F}" type="pres">
      <dgm:prSet presAssocID="{5A163D2B-4DBA-45EC-B1B8-4D52E089AF0F}" presName="hierRoot3" presStyleCnt="0"/>
      <dgm:spPr/>
    </dgm:pt>
    <dgm:pt modelId="{6B09C855-D97D-4BD5-8C15-DBCB66E46BA9}" type="pres">
      <dgm:prSet presAssocID="{5A163D2B-4DBA-45EC-B1B8-4D52E089AF0F}" presName="composite3" presStyleCnt="0"/>
      <dgm:spPr/>
    </dgm:pt>
    <dgm:pt modelId="{20264E1A-12CF-4096-9955-75409080FA82}" type="pres">
      <dgm:prSet presAssocID="{5A163D2B-4DBA-45EC-B1B8-4D52E089AF0F}" presName="background3" presStyleLbl="node3" presStyleIdx="1" presStyleCnt="3"/>
      <dgm:spPr/>
    </dgm:pt>
    <dgm:pt modelId="{8BA752F2-C018-4EBA-B196-CF0F0C966824}" type="pres">
      <dgm:prSet presAssocID="{5A163D2B-4DBA-45EC-B1B8-4D52E089AF0F}" presName="text3" presStyleLbl="fgAcc3" presStyleIdx="1" presStyleCnt="3" custScaleX="150047" custScaleY="273298">
        <dgm:presLayoutVars>
          <dgm:chPref val="3"/>
        </dgm:presLayoutVars>
      </dgm:prSet>
      <dgm:spPr/>
      <dgm:t>
        <a:bodyPr/>
        <a:lstStyle/>
        <a:p>
          <a:endParaRPr lang="es-MX"/>
        </a:p>
      </dgm:t>
    </dgm:pt>
    <dgm:pt modelId="{CDAE7C5D-3A56-4365-B3CA-3D62E8804656}" type="pres">
      <dgm:prSet presAssocID="{5A163D2B-4DBA-45EC-B1B8-4D52E089AF0F}" presName="hierChild4" presStyleCnt="0"/>
      <dgm:spPr/>
    </dgm:pt>
    <dgm:pt modelId="{4E673398-9F76-4082-B219-E88BC966B085}" type="pres">
      <dgm:prSet presAssocID="{C4A78C23-33E5-40A2-A62D-B960F108CB72}" presName="Name10" presStyleLbl="parChTrans1D2" presStyleIdx="1" presStyleCnt="4"/>
      <dgm:spPr/>
      <dgm:t>
        <a:bodyPr/>
        <a:lstStyle/>
        <a:p>
          <a:endParaRPr lang="es-MX"/>
        </a:p>
      </dgm:t>
    </dgm:pt>
    <dgm:pt modelId="{6507D05F-1027-49F1-A975-7E7C67C3C749}" type="pres">
      <dgm:prSet presAssocID="{9ECD9A97-CDB0-4C10-96A0-C3133F4E8BB5}" presName="hierRoot2" presStyleCnt="0"/>
      <dgm:spPr/>
    </dgm:pt>
    <dgm:pt modelId="{9BE6FD9D-2AF0-424F-8549-CAF14F506D69}" type="pres">
      <dgm:prSet presAssocID="{9ECD9A97-CDB0-4C10-96A0-C3133F4E8BB5}" presName="composite2" presStyleCnt="0"/>
      <dgm:spPr/>
    </dgm:pt>
    <dgm:pt modelId="{523F9253-B8F8-421E-AA31-7D77E5351C2A}" type="pres">
      <dgm:prSet presAssocID="{9ECD9A97-CDB0-4C10-96A0-C3133F4E8BB5}" presName="background2" presStyleLbl="node2" presStyleIdx="1" presStyleCnt="4"/>
      <dgm:spPr>
        <a:solidFill>
          <a:srgbClr val="002060"/>
        </a:solidFill>
      </dgm:spPr>
      <dgm:t>
        <a:bodyPr/>
        <a:lstStyle/>
        <a:p>
          <a:endParaRPr lang="es-MX"/>
        </a:p>
      </dgm:t>
    </dgm:pt>
    <dgm:pt modelId="{FB0AFB17-52B5-4C90-80C3-3A46B9FE3B43}" type="pres">
      <dgm:prSet presAssocID="{9ECD9A97-CDB0-4C10-96A0-C3133F4E8BB5}" presName="text2" presStyleLbl="fgAcc2" presStyleIdx="1" presStyleCnt="4">
        <dgm:presLayoutVars>
          <dgm:chPref val="3"/>
        </dgm:presLayoutVars>
      </dgm:prSet>
      <dgm:spPr/>
      <dgm:t>
        <a:bodyPr/>
        <a:lstStyle/>
        <a:p>
          <a:endParaRPr lang="es-MX"/>
        </a:p>
      </dgm:t>
    </dgm:pt>
    <dgm:pt modelId="{19E2A00B-0207-4502-ACE5-DEBC5097D199}" type="pres">
      <dgm:prSet presAssocID="{9ECD9A97-CDB0-4C10-96A0-C3133F4E8BB5}" presName="hierChild3" presStyleCnt="0"/>
      <dgm:spPr/>
    </dgm:pt>
    <dgm:pt modelId="{BBF882CB-6DF4-41E6-AFB6-2B4AB317EF87}" type="pres">
      <dgm:prSet presAssocID="{D91385CA-28E7-4E50-94AC-E70B512FB275}" presName="Name17" presStyleLbl="parChTrans1D3" presStyleIdx="2" presStyleCnt="3"/>
      <dgm:spPr/>
      <dgm:t>
        <a:bodyPr/>
        <a:lstStyle/>
        <a:p>
          <a:endParaRPr lang="es-MX"/>
        </a:p>
      </dgm:t>
    </dgm:pt>
    <dgm:pt modelId="{7C9C5AA9-9B7B-4245-A8EA-18DD0B931D56}" type="pres">
      <dgm:prSet presAssocID="{FF2FBF3C-3823-4120-A8D1-2941B922380C}" presName="hierRoot3" presStyleCnt="0"/>
      <dgm:spPr/>
    </dgm:pt>
    <dgm:pt modelId="{68875CD4-99BD-420B-A4D0-1F9C6C9F7F6C}" type="pres">
      <dgm:prSet presAssocID="{FF2FBF3C-3823-4120-A8D1-2941B922380C}" presName="composite3" presStyleCnt="0"/>
      <dgm:spPr/>
    </dgm:pt>
    <dgm:pt modelId="{8F3FADB1-DC45-4116-8F72-FA0B57ED2159}" type="pres">
      <dgm:prSet presAssocID="{FF2FBF3C-3823-4120-A8D1-2941B922380C}" presName="background3" presStyleLbl="node3" presStyleIdx="2" presStyleCnt="3"/>
      <dgm:spPr/>
    </dgm:pt>
    <dgm:pt modelId="{A3A60C99-3256-4032-990C-6171595FEEC3}" type="pres">
      <dgm:prSet presAssocID="{FF2FBF3C-3823-4120-A8D1-2941B922380C}" presName="text3" presStyleLbl="fgAcc3" presStyleIdx="2" presStyleCnt="3" custScaleX="116357" custScaleY="122177" custLinFactX="2804" custLinFactNeighborX="100000" custLinFactNeighborY="75598">
        <dgm:presLayoutVars>
          <dgm:chPref val="3"/>
        </dgm:presLayoutVars>
      </dgm:prSet>
      <dgm:spPr/>
      <dgm:t>
        <a:bodyPr/>
        <a:lstStyle/>
        <a:p>
          <a:endParaRPr lang="es-MX"/>
        </a:p>
      </dgm:t>
    </dgm:pt>
    <dgm:pt modelId="{31F7AA0B-F38A-416F-B639-687626D83F1A}" type="pres">
      <dgm:prSet presAssocID="{FF2FBF3C-3823-4120-A8D1-2941B922380C}" presName="hierChild4" presStyleCnt="0"/>
      <dgm:spPr/>
    </dgm:pt>
    <dgm:pt modelId="{A78985A6-8D7A-4A1C-8C62-F0F98C774598}" type="pres">
      <dgm:prSet presAssocID="{8DD99CC0-CEE4-498E-841F-3443AD12AFAC}" presName="Name10" presStyleLbl="parChTrans1D2" presStyleIdx="2" presStyleCnt="4"/>
      <dgm:spPr/>
      <dgm:t>
        <a:bodyPr/>
        <a:lstStyle/>
        <a:p>
          <a:endParaRPr lang="es-MX"/>
        </a:p>
      </dgm:t>
    </dgm:pt>
    <dgm:pt modelId="{CF12855A-8B23-4E7B-9AF6-57A5969986ED}" type="pres">
      <dgm:prSet presAssocID="{78E94B94-188A-4197-8D06-7C469993CA7D}" presName="hierRoot2" presStyleCnt="0"/>
      <dgm:spPr/>
    </dgm:pt>
    <dgm:pt modelId="{A0E47545-0B11-4014-875A-6DD4EA5C67FE}" type="pres">
      <dgm:prSet presAssocID="{78E94B94-188A-4197-8D06-7C469993CA7D}" presName="composite2" presStyleCnt="0"/>
      <dgm:spPr/>
    </dgm:pt>
    <dgm:pt modelId="{5A31DE16-9BD4-48CA-888C-DC11F18AD82C}" type="pres">
      <dgm:prSet presAssocID="{78E94B94-188A-4197-8D06-7C469993CA7D}" presName="background2" presStyleLbl="node2" presStyleIdx="2" presStyleCnt="4"/>
      <dgm:spPr>
        <a:solidFill>
          <a:schemeClr val="accent5">
            <a:lumMod val="50000"/>
          </a:schemeClr>
        </a:solidFill>
      </dgm:spPr>
      <dgm:t>
        <a:bodyPr/>
        <a:lstStyle/>
        <a:p>
          <a:endParaRPr lang="es-MX"/>
        </a:p>
      </dgm:t>
    </dgm:pt>
    <dgm:pt modelId="{8AB2514D-AABA-4544-9021-5F3306F0AA1E}" type="pres">
      <dgm:prSet presAssocID="{78E94B94-188A-4197-8D06-7C469993CA7D}" presName="text2" presStyleLbl="fgAcc2" presStyleIdx="2" presStyleCnt="4" custScaleY="179784" custLinFactNeighborX="30364" custLinFactNeighborY="4782">
        <dgm:presLayoutVars>
          <dgm:chPref val="3"/>
        </dgm:presLayoutVars>
      </dgm:prSet>
      <dgm:spPr/>
      <dgm:t>
        <a:bodyPr/>
        <a:lstStyle/>
        <a:p>
          <a:endParaRPr lang="es-MX"/>
        </a:p>
      </dgm:t>
    </dgm:pt>
    <dgm:pt modelId="{9A17AFB4-F22F-4F38-B5C4-3E2EF4AE984C}" type="pres">
      <dgm:prSet presAssocID="{78E94B94-188A-4197-8D06-7C469993CA7D}" presName="hierChild3" presStyleCnt="0"/>
      <dgm:spPr/>
    </dgm:pt>
    <dgm:pt modelId="{7A77DA57-EC32-4452-972F-6038C1466CFA}" type="pres">
      <dgm:prSet presAssocID="{1BE088CB-02E9-48D5-ACC6-A8807ED881D7}" presName="Name10" presStyleLbl="parChTrans1D2" presStyleIdx="3" presStyleCnt="4"/>
      <dgm:spPr/>
      <dgm:t>
        <a:bodyPr/>
        <a:lstStyle/>
        <a:p>
          <a:endParaRPr lang="es-MX"/>
        </a:p>
      </dgm:t>
    </dgm:pt>
    <dgm:pt modelId="{BB440DD4-2D5F-44F6-AD27-8DAA35690B07}" type="pres">
      <dgm:prSet presAssocID="{E79B889E-2270-4B5A-8125-BE008873BBDC}" presName="hierRoot2" presStyleCnt="0"/>
      <dgm:spPr/>
    </dgm:pt>
    <dgm:pt modelId="{69D7D4F5-AF25-4347-8A0A-EE61D0A41521}" type="pres">
      <dgm:prSet presAssocID="{E79B889E-2270-4B5A-8125-BE008873BBDC}" presName="composite2" presStyleCnt="0"/>
      <dgm:spPr/>
    </dgm:pt>
    <dgm:pt modelId="{812884A4-8356-46C7-BC86-85BBF053DD33}" type="pres">
      <dgm:prSet presAssocID="{E79B889E-2270-4B5A-8125-BE008873BBDC}" presName="background2" presStyleLbl="node2" presStyleIdx="3" presStyleCnt="4"/>
      <dgm:spPr>
        <a:solidFill>
          <a:srgbClr val="002060"/>
        </a:solidFill>
      </dgm:spPr>
      <dgm:t>
        <a:bodyPr/>
        <a:lstStyle/>
        <a:p>
          <a:endParaRPr lang="es-MX"/>
        </a:p>
      </dgm:t>
    </dgm:pt>
    <dgm:pt modelId="{2BF34AE5-D27D-4749-91FD-4B8B01DAAFC3}" type="pres">
      <dgm:prSet presAssocID="{E79B889E-2270-4B5A-8125-BE008873BBDC}" presName="text2" presStyleLbl="fgAcc2" presStyleIdx="3" presStyleCnt="4" custScaleX="122219" custScaleY="246730" custLinFactNeighborX="43499" custLinFactNeighborY="76508">
        <dgm:presLayoutVars>
          <dgm:chPref val="3"/>
        </dgm:presLayoutVars>
      </dgm:prSet>
      <dgm:spPr/>
      <dgm:t>
        <a:bodyPr/>
        <a:lstStyle/>
        <a:p>
          <a:endParaRPr lang="es-MX"/>
        </a:p>
      </dgm:t>
    </dgm:pt>
    <dgm:pt modelId="{ADA9D178-28F7-484B-ADBD-AEF2AA18A8BD}" type="pres">
      <dgm:prSet presAssocID="{E79B889E-2270-4B5A-8125-BE008873BBDC}" presName="hierChild3" presStyleCnt="0"/>
      <dgm:spPr/>
    </dgm:pt>
  </dgm:ptLst>
  <dgm:cxnLst>
    <dgm:cxn modelId="{80784784-E8A4-4751-936D-126886C13841}" srcId="{A913B3D0-5AFE-4908-98F9-C8726E8D6AE6}" destId="{F335422B-4574-4D4E-849A-52FF032E58C2}" srcOrd="0" destOrd="0" parTransId="{C6FA38C6-693C-4D41-8EF1-3A9FE9DC9062}" sibTransId="{EF708360-B672-4875-AE3D-DACBE334404C}"/>
    <dgm:cxn modelId="{FD35B3D7-03E1-4836-99AD-86EEF9A13F54}" type="presOf" srcId="{4183C706-5767-402B-84B3-C7009D021B60}" destId="{6CB9DA7E-5BD4-4B4B-B409-CBF07F75DE96}" srcOrd="0" destOrd="0" presId="urn:microsoft.com/office/officeart/2005/8/layout/hierarchy1"/>
    <dgm:cxn modelId="{822C7878-F03B-4583-8423-2AA702CBDAC1}" type="presOf" srcId="{78E94B94-188A-4197-8D06-7C469993CA7D}" destId="{8AB2514D-AABA-4544-9021-5F3306F0AA1E}" srcOrd="0" destOrd="0" presId="urn:microsoft.com/office/officeart/2005/8/layout/hierarchy1"/>
    <dgm:cxn modelId="{D8D0A1D8-0F86-45B2-B0E1-69954588BA92}" type="presOf" srcId="{E16EBC4E-2389-43B4-AC47-EF4474C418FF}" destId="{8A1AC266-EFD6-42E6-9320-C44444B68E00}" srcOrd="0" destOrd="0" presId="urn:microsoft.com/office/officeart/2005/8/layout/hierarchy1"/>
    <dgm:cxn modelId="{37386BF6-B7D3-4B1E-95D5-9A371990FEF7}" type="presOf" srcId="{F335422B-4574-4D4E-849A-52FF032E58C2}" destId="{A6DDA204-04A2-4584-8097-F0923886FF20}" srcOrd="0" destOrd="0" presId="urn:microsoft.com/office/officeart/2005/8/layout/hierarchy1"/>
    <dgm:cxn modelId="{438C9435-8E44-4A27-A9BC-858BCD568BA3}" type="presOf" srcId="{D91385CA-28E7-4E50-94AC-E70B512FB275}" destId="{BBF882CB-6DF4-41E6-AFB6-2B4AB317EF87}" srcOrd="0" destOrd="0" presId="urn:microsoft.com/office/officeart/2005/8/layout/hierarchy1"/>
    <dgm:cxn modelId="{E9538C7A-F9D5-4C75-AAED-AE33E9508586}" type="presOf" srcId="{C6FA38C6-693C-4D41-8EF1-3A9FE9DC9062}" destId="{01EEDE39-BFBD-4014-BCF6-07BFAD533220}" srcOrd="0" destOrd="0" presId="urn:microsoft.com/office/officeart/2005/8/layout/hierarchy1"/>
    <dgm:cxn modelId="{08930325-1C10-4E50-91A1-3454D8F6F749}" srcId="{9ECD9A97-CDB0-4C10-96A0-C3133F4E8BB5}" destId="{FF2FBF3C-3823-4120-A8D1-2941B922380C}" srcOrd="0" destOrd="0" parTransId="{D91385CA-28E7-4E50-94AC-E70B512FB275}" sibTransId="{71D67C3B-2CAC-4346-A199-D27A675E7416}"/>
    <dgm:cxn modelId="{6C206546-DA6B-4FA7-916B-5D13B53747E1}" type="presOf" srcId="{9ECD9A97-CDB0-4C10-96A0-C3133F4E8BB5}" destId="{FB0AFB17-52B5-4C90-80C3-3A46B9FE3B43}" srcOrd="0" destOrd="0" presId="urn:microsoft.com/office/officeart/2005/8/layout/hierarchy1"/>
    <dgm:cxn modelId="{1A9A3F0F-5821-4264-8B6D-99DDAF86C8BF}" type="presOf" srcId="{5A163D2B-4DBA-45EC-B1B8-4D52E089AF0F}" destId="{8BA752F2-C018-4EBA-B196-CF0F0C966824}" srcOrd="0" destOrd="0" presId="urn:microsoft.com/office/officeart/2005/8/layout/hierarchy1"/>
    <dgm:cxn modelId="{9A8B3CD6-EFFC-424F-8615-D0F7C9552995}" srcId="{E16EBC4E-2389-43B4-AC47-EF4474C418FF}" destId="{4183C706-5767-402B-84B3-C7009D021B60}" srcOrd="0" destOrd="0" parTransId="{C41DA2E6-E1CB-47C3-A5A7-245069CF4AF6}" sibTransId="{7B6BE15A-47A9-41F4-A9F0-EE9BDA31577F}"/>
    <dgm:cxn modelId="{54A6CACE-94A3-42BE-B00A-BCF64EBFEF86}" type="presOf" srcId="{FF2FBF3C-3823-4120-A8D1-2941B922380C}" destId="{A3A60C99-3256-4032-990C-6171595FEEC3}" srcOrd="0" destOrd="0" presId="urn:microsoft.com/office/officeart/2005/8/layout/hierarchy1"/>
    <dgm:cxn modelId="{024B8427-1EEF-40AC-890B-16F72EFE4B3B}" type="presOf" srcId="{C4A78C23-33E5-40A2-A62D-B960F108CB72}" destId="{4E673398-9F76-4082-B219-E88BC966B085}" srcOrd="0" destOrd="0" presId="urn:microsoft.com/office/officeart/2005/8/layout/hierarchy1"/>
    <dgm:cxn modelId="{0CD100D6-6E9F-45C2-A776-035540D8B002}" srcId="{4183C706-5767-402B-84B3-C7009D021B60}" destId="{A913B3D0-5AFE-4908-98F9-C8726E8D6AE6}" srcOrd="0" destOrd="0" parTransId="{2A3B7CD9-A416-4E3C-BA21-F98B62705ACB}" sibTransId="{E7859962-57C2-4595-8779-7C5A6F6DA996}"/>
    <dgm:cxn modelId="{9906BDAE-BFAB-426A-9D9A-12F4D9C982CC}" srcId="{4183C706-5767-402B-84B3-C7009D021B60}" destId="{E79B889E-2270-4B5A-8125-BE008873BBDC}" srcOrd="3" destOrd="0" parTransId="{1BE088CB-02E9-48D5-ACC6-A8807ED881D7}" sibTransId="{2C3C4570-E8BF-4AB4-B5A0-FE7F42F37B1A}"/>
    <dgm:cxn modelId="{EF3F1B7C-8E0E-421E-A31C-2C1ECA5891ED}" type="presOf" srcId="{E79B889E-2270-4B5A-8125-BE008873BBDC}" destId="{2BF34AE5-D27D-4749-91FD-4B8B01DAAFC3}" srcOrd="0" destOrd="0" presId="urn:microsoft.com/office/officeart/2005/8/layout/hierarchy1"/>
    <dgm:cxn modelId="{2514BAB8-2F9C-4A6D-B863-81BD786E5C4B}" type="presOf" srcId="{A913B3D0-5AFE-4908-98F9-C8726E8D6AE6}" destId="{FDAE329E-2FD6-45B3-AF03-00B689D1610B}" srcOrd="0" destOrd="0" presId="urn:microsoft.com/office/officeart/2005/8/layout/hierarchy1"/>
    <dgm:cxn modelId="{901DD122-E170-4D1E-BF4A-1865FAB24EBB}" srcId="{4183C706-5767-402B-84B3-C7009D021B60}" destId="{78E94B94-188A-4197-8D06-7C469993CA7D}" srcOrd="2" destOrd="0" parTransId="{8DD99CC0-CEE4-498E-841F-3443AD12AFAC}" sibTransId="{19BF3179-C7FB-4391-8DD3-64EF350540D7}"/>
    <dgm:cxn modelId="{97012391-8D85-4AF5-A92D-EBFC61A1CEB9}" type="presOf" srcId="{1BE088CB-02E9-48D5-ACC6-A8807ED881D7}" destId="{7A77DA57-EC32-4452-972F-6038C1466CFA}" srcOrd="0" destOrd="0" presId="urn:microsoft.com/office/officeart/2005/8/layout/hierarchy1"/>
    <dgm:cxn modelId="{172B3537-117C-4339-A2E6-FBA3E26AAAAA}" srcId="{4183C706-5767-402B-84B3-C7009D021B60}" destId="{9ECD9A97-CDB0-4C10-96A0-C3133F4E8BB5}" srcOrd="1" destOrd="0" parTransId="{C4A78C23-33E5-40A2-A62D-B960F108CB72}" sibTransId="{5120049B-89B3-49C6-897A-E405CF43CC8D}"/>
    <dgm:cxn modelId="{19D7C39D-668F-4AF6-B3AE-962B36422BCD}" type="presOf" srcId="{2A3B7CD9-A416-4E3C-BA21-F98B62705ACB}" destId="{FEA1B678-319B-4186-BD55-12D93C832783}" srcOrd="0" destOrd="0" presId="urn:microsoft.com/office/officeart/2005/8/layout/hierarchy1"/>
    <dgm:cxn modelId="{67593D1B-D3E0-4B10-82F2-3B9D05B6AA0F}" srcId="{A913B3D0-5AFE-4908-98F9-C8726E8D6AE6}" destId="{5A163D2B-4DBA-45EC-B1B8-4D52E089AF0F}" srcOrd="1" destOrd="0" parTransId="{E2CE8EA1-4BF0-42BA-A3B4-1AA453B107A6}" sibTransId="{F3D8254C-4348-4285-B3E5-A81B4DA625E0}"/>
    <dgm:cxn modelId="{D4D8D572-C7E2-4445-832F-92CC56EF4A29}" type="presOf" srcId="{8DD99CC0-CEE4-498E-841F-3443AD12AFAC}" destId="{A78985A6-8D7A-4A1C-8C62-F0F98C774598}" srcOrd="0" destOrd="0" presId="urn:microsoft.com/office/officeart/2005/8/layout/hierarchy1"/>
    <dgm:cxn modelId="{3033BA92-A5F1-4385-8F35-9B863A2AC4BC}" type="presOf" srcId="{E2CE8EA1-4BF0-42BA-A3B4-1AA453B107A6}" destId="{13007361-71D5-40DD-A045-A53193F92986}" srcOrd="0" destOrd="0" presId="urn:microsoft.com/office/officeart/2005/8/layout/hierarchy1"/>
    <dgm:cxn modelId="{1F5A1E38-199A-4C5B-B625-B740A309D6B7}" type="presParOf" srcId="{8A1AC266-EFD6-42E6-9320-C44444B68E00}" destId="{95B7F6E0-56B8-4A76-AB47-CCFB45939612}" srcOrd="0" destOrd="0" presId="urn:microsoft.com/office/officeart/2005/8/layout/hierarchy1"/>
    <dgm:cxn modelId="{6FF68FA6-7CB5-4D70-9ABC-C75764A3E88C}" type="presParOf" srcId="{95B7F6E0-56B8-4A76-AB47-CCFB45939612}" destId="{7628A364-A683-4CD2-BDAF-D00AF6089EAD}" srcOrd="0" destOrd="0" presId="urn:microsoft.com/office/officeart/2005/8/layout/hierarchy1"/>
    <dgm:cxn modelId="{2F8EFF56-0972-445A-AB17-B025D751CC6B}" type="presParOf" srcId="{7628A364-A683-4CD2-BDAF-D00AF6089EAD}" destId="{F82D3CB3-5C03-4581-9F0F-F2832DEDA78B}" srcOrd="0" destOrd="0" presId="urn:microsoft.com/office/officeart/2005/8/layout/hierarchy1"/>
    <dgm:cxn modelId="{6528AF47-DF13-46B7-81D2-9AB7E597901F}" type="presParOf" srcId="{7628A364-A683-4CD2-BDAF-D00AF6089EAD}" destId="{6CB9DA7E-5BD4-4B4B-B409-CBF07F75DE96}" srcOrd="1" destOrd="0" presId="urn:microsoft.com/office/officeart/2005/8/layout/hierarchy1"/>
    <dgm:cxn modelId="{E903EA1B-8559-4393-9959-D125201DABCB}" type="presParOf" srcId="{95B7F6E0-56B8-4A76-AB47-CCFB45939612}" destId="{718EEFFA-A39F-42A0-A070-5A338E5B8449}" srcOrd="1" destOrd="0" presId="urn:microsoft.com/office/officeart/2005/8/layout/hierarchy1"/>
    <dgm:cxn modelId="{07B4F546-44DC-4941-9A43-533AF382E6E8}" type="presParOf" srcId="{718EEFFA-A39F-42A0-A070-5A338E5B8449}" destId="{FEA1B678-319B-4186-BD55-12D93C832783}" srcOrd="0" destOrd="0" presId="urn:microsoft.com/office/officeart/2005/8/layout/hierarchy1"/>
    <dgm:cxn modelId="{8DCA6F1A-3F29-4EB2-99D1-DA6C5C5FD119}" type="presParOf" srcId="{718EEFFA-A39F-42A0-A070-5A338E5B8449}" destId="{2396B323-05AC-499E-BC9C-B2347E1A2903}" srcOrd="1" destOrd="0" presId="urn:microsoft.com/office/officeart/2005/8/layout/hierarchy1"/>
    <dgm:cxn modelId="{B622C0CA-0A9F-4EEB-A7C0-11704A63E2CE}" type="presParOf" srcId="{2396B323-05AC-499E-BC9C-B2347E1A2903}" destId="{E8478941-EFB8-4695-BD18-869C0AB8797D}" srcOrd="0" destOrd="0" presId="urn:microsoft.com/office/officeart/2005/8/layout/hierarchy1"/>
    <dgm:cxn modelId="{18E27243-AAB1-4591-B258-32B37262344A}" type="presParOf" srcId="{E8478941-EFB8-4695-BD18-869C0AB8797D}" destId="{BF58E0C3-C430-495B-A0C5-8C1FF2ACEC69}" srcOrd="0" destOrd="0" presId="urn:microsoft.com/office/officeart/2005/8/layout/hierarchy1"/>
    <dgm:cxn modelId="{7F932984-D57E-447F-BC46-A030725756CF}" type="presParOf" srcId="{E8478941-EFB8-4695-BD18-869C0AB8797D}" destId="{FDAE329E-2FD6-45B3-AF03-00B689D1610B}" srcOrd="1" destOrd="0" presId="urn:microsoft.com/office/officeart/2005/8/layout/hierarchy1"/>
    <dgm:cxn modelId="{F86D1E7F-51E2-445D-8EA3-1CEBE14FC379}" type="presParOf" srcId="{2396B323-05AC-499E-BC9C-B2347E1A2903}" destId="{A67ADF9F-4A9C-4618-9B3C-670536C7E42B}" srcOrd="1" destOrd="0" presId="urn:microsoft.com/office/officeart/2005/8/layout/hierarchy1"/>
    <dgm:cxn modelId="{40E0443F-077F-47F3-AF9B-517FD3ACDBD0}" type="presParOf" srcId="{A67ADF9F-4A9C-4618-9B3C-670536C7E42B}" destId="{01EEDE39-BFBD-4014-BCF6-07BFAD533220}" srcOrd="0" destOrd="0" presId="urn:microsoft.com/office/officeart/2005/8/layout/hierarchy1"/>
    <dgm:cxn modelId="{B985D556-65FC-4A7E-8787-D14BEE7DEB7F}" type="presParOf" srcId="{A67ADF9F-4A9C-4618-9B3C-670536C7E42B}" destId="{7920A50C-37BD-4991-AEBA-2A4884FB5147}" srcOrd="1" destOrd="0" presId="urn:microsoft.com/office/officeart/2005/8/layout/hierarchy1"/>
    <dgm:cxn modelId="{4DD7661B-A3CE-4F14-BA23-27879C5FC8A2}" type="presParOf" srcId="{7920A50C-37BD-4991-AEBA-2A4884FB5147}" destId="{11F9AB04-2DDC-4563-B3C2-2BE2279913D5}" srcOrd="0" destOrd="0" presId="urn:microsoft.com/office/officeart/2005/8/layout/hierarchy1"/>
    <dgm:cxn modelId="{6F6CDD53-F5BF-4ED6-B7A3-1105F07BEC16}" type="presParOf" srcId="{11F9AB04-2DDC-4563-B3C2-2BE2279913D5}" destId="{A5C27B73-2103-4277-8754-3A48D91F4497}" srcOrd="0" destOrd="0" presId="urn:microsoft.com/office/officeart/2005/8/layout/hierarchy1"/>
    <dgm:cxn modelId="{83A71970-C57F-4919-8F53-A99157E61E84}" type="presParOf" srcId="{11F9AB04-2DDC-4563-B3C2-2BE2279913D5}" destId="{A6DDA204-04A2-4584-8097-F0923886FF20}" srcOrd="1" destOrd="0" presId="urn:microsoft.com/office/officeart/2005/8/layout/hierarchy1"/>
    <dgm:cxn modelId="{1E6B134A-E2CE-4907-99AE-359A86A9DF5A}" type="presParOf" srcId="{7920A50C-37BD-4991-AEBA-2A4884FB5147}" destId="{D376AC11-63FC-4DA2-9F50-534F7EF786D6}" srcOrd="1" destOrd="0" presId="urn:microsoft.com/office/officeart/2005/8/layout/hierarchy1"/>
    <dgm:cxn modelId="{27A09F83-4D04-44EB-9161-27F0B2CEA761}" type="presParOf" srcId="{A67ADF9F-4A9C-4618-9B3C-670536C7E42B}" destId="{13007361-71D5-40DD-A045-A53193F92986}" srcOrd="2" destOrd="0" presId="urn:microsoft.com/office/officeart/2005/8/layout/hierarchy1"/>
    <dgm:cxn modelId="{D2D359DD-498D-4AF6-8E6A-DBF1F5ECE8E8}" type="presParOf" srcId="{A67ADF9F-4A9C-4618-9B3C-670536C7E42B}" destId="{433038B6-752B-49D7-94BE-7DDD82586B3F}" srcOrd="3" destOrd="0" presId="urn:microsoft.com/office/officeart/2005/8/layout/hierarchy1"/>
    <dgm:cxn modelId="{389B4673-9F58-45CD-AFD9-62FAFF9E3472}" type="presParOf" srcId="{433038B6-752B-49D7-94BE-7DDD82586B3F}" destId="{6B09C855-D97D-4BD5-8C15-DBCB66E46BA9}" srcOrd="0" destOrd="0" presId="urn:microsoft.com/office/officeart/2005/8/layout/hierarchy1"/>
    <dgm:cxn modelId="{2F2EFA0A-C827-4D81-981E-CF1C6E7495C7}" type="presParOf" srcId="{6B09C855-D97D-4BD5-8C15-DBCB66E46BA9}" destId="{20264E1A-12CF-4096-9955-75409080FA82}" srcOrd="0" destOrd="0" presId="urn:microsoft.com/office/officeart/2005/8/layout/hierarchy1"/>
    <dgm:cxn modelId="{B7778FA7-DA94-4E60-B030-625E0E9E9B05}" type="presParOf" srcId="{6B09C855-D97D-4BD5-8C15-DBCB66E46BA9}" destId="{8BA752F2-C018-4EBA-B196-CF0F0C966824}" srcOrd="1" destOrd="0" presId="urn:microsoft.com/office/officeart/2005/8/layout/hierarchy1"/>
    <dgm:cxn modelId="{3DE2298F-F631-4CAB-89EF-6CEA9E38DFD6}" type="presParOf" srcId="{433038B6-752B-49D7-94BE-7DDD82586B3F}" destId="{CDAE7C5D-3A56-4365-B3CA-3D62E8804656}" srcOrd="1" destOrd="0" presId="urn:microsoft.com/office/officeart/2005/8/layout/hierarchy1"/>
    <dgm:cxn modelId="{64599D23-87E8-4B06-943B-E42158BACC70}" type="presParOf" srcId="{718EEFFA-A39F-42A0-A070-5A338E5B8449}" destId="{4E673398-9F76-4082-B219-E88BC966B085}" srcOrd="2" destOrd="0" presId="urn:microsoft.com/office/officeart/2005/8/layout/hierarchy1"/>
    <dgm:cxn modelId="{7CA19691-8977-4D6B-89D1-8E82535785AF}" type="presParOf" srcId="{718EEFFA-A39F-42A0-A070-5A338E5B8449}" destId="{6507D05F-1027-49F1-A975-7E7C67C3C749}" srcOrd="3" destOrd="0" presId="urn:microsoft.com/office/officeart/2005/8/layout/hierarchy1"/>
    <dgm:cxn modelId="{ADA0C435-C207-4358-A752-72DC1C3117E1}" type="presParOf" srcId="{6507D05F-1027-49F1-A975-7E7C67C3C749}" destId="{9BE6FD9D-2AF0-424F-8549-CAF14F506D69}" srcOrd="0" destOrd="0" presId="urn:microsoft.com/office/officeart/2005/8/layout/hierarchy1"/>
    <dgm:cxn modelId="{AB8E63CF-6250-4972-A090-BEB654342A16}" type="presParOf" srcId="{9BE6FD9D-2AF0-424F-8549-CAF14F506D69}" destId="{523F9253-B8F8-421E-AA31-7D77E5351C2A}" srcOrd="0" destOrd="0" presId="urn:microsoft.com/office/officeart/2005/8/layout/hierarchy1"/>
    <dgm:cxn modelId="{0AF69B27-FA77-49B8-8B27-25A2CAB097C5}" type="presParOf" srcId="{9BE6FD9D-2AF0-424F-8549-CAF14F506D69}" destId="{FB0AFB17-52B5-4C90-80C3-3A46B9FE3B43}" srcOrd="1" destOrd="0" presId="urn:microsoft.com/office/officeart/2005/8/layout/hierarchy1"/>
    <dgm:cxn modelId="{793F1615-3A9F-4AB2-83E2-C81E159DC261}" type="presParOf" srcId="{6507D05F-1027-49F1-A975-7E7C67C3C749}" destId="{19E2A00B-0207-4502-ACE5-DEBC5097D199}" srcOrd="1" destOrd="0" presId="urn:microsoft.com/office/officeart/2005/8/layout/hierarchy1"/>
    <dgm:cxn modelId="{37A449C7-9FA7-4013-B4B6-254419F634F7}" type="presParOf" srcId="{19E2A00B-0207-4502-ACE5-DEBC5097D199}" destId="{BBF882CB-6DF4-41E6-AFB6-2B4AB317EF87}" srcOrd="0" destOrd="0" presId="urn:microsoft.com/office/officeart/2005/8/layout/hierarchy1"/>
    <dgm:cxn modelId="{03DEC236-0916-4879-91E8-156492E22CFE}" type="presParOf" srcId="{19E2A00B-0207-4502-ACE5-DEBC5097D199}" destId="{7C9C5AA9-9B7B-4245-A8EA-18DD0B931D56}" srcOrd="1" destOrd="0" presId="urn:microsoft.com/office/officeart/2005/8/layout/hierarchy1"/>
    <dgm:cxn modelId="{ADFD1655-0FC2-4C3F-8132-DC7362CF0B91}" type="presParOf" srcId="{7C9C5AA9-9B7B-4245-A8EA-18DD0B931D56}" destId="{68875CD4-99BD-420B-A4D0-1F9C6C9F7F6C}" srcOrd="0" destOrd="0" presId="urn:microsoft.com/office/officeart/2005/8/layout/hierarchy1"/>
    <dgm:cxn modelId="{0BF978DA-784A-413E-9AD3-345F2F807255}" type="presParOf" srcId="{68875CD4-99BD-420B-A4D0-1F9C6C9F7F6C}" destId="{8F3FADB1-DC45-4116-8F72-FA0B57ED2159}" srcOrd="0" destOrd="0" presId="urn:microsoft.com/office/officeart/2005/8/layout/hierarchy1"/>
    <dgm:cxn modelId="{EBEFAC2F-48B0-4D1C-84C6-95F285DA6C38}" type="presParOf" srcId="{68875CD4-99BD-420B-A4D0-1F9C6C9F7F6C}" destId="{A3A60C99-3256-4032-990C-6171595FEEC3}" srcOrd="1" destOrd="0" presId="urn:microsoft.com/office/officeart/2005/8/layout/hierarchy1"/>
    <dgm:cxn modelId="{8E969BB2-0C1C-4B0A-A7A0-E44E20ECC31B}" type="presParOf" srcId="{7C9C5AA9-9B7B-4245-A8EA-18DD0B931D56}" destId="{31F7AA0B-F38A-416F-B639-687626D83F1A}" srcOrd="1" destOrd="0" presId="urn:microsoft.com/office/officeart/2005/8/layout/hierarchy1"/>
    <dgm:cxn modelId="{93D195C4-A648-4961-881D-A55F55B0AA3B}" type="presParOf" srcId="{718EEFFA-A39F-42A0-A070-5A338E5B8449}" destId="{A78985A6-8D7A-4A1C-8C62-F0F98C774598}" srcOrd="4" destOrd="0" presId="urn:microsoft.com/office/officeart/2005/8/layout/hierarchy1"/>
    <dgm:cxn modelId="{536BA911-27BF-4B99-BC28-063219A2204C}" type="presParOf" srcId="{718EEFFA-A39F-42A0-A070-5A338E5B8449}" destId="{CF12855A-8B23-4E7B-9AF6-57A5969986ED}" srcOrd="5" destOrd="0" presId="urn:microsoft.com/office/officeart/2005/8/layout/hierarchy1"/>
    <dgm:cxn modelId="{7006A2DC-AE15-4BE8-A594-76128F010BBE}" type="presParOf" srcId="{CF12855A-8B23-4E7B-9AF6-57A5969986ED}" destId="{A0E47545-0B11-4014-875A-6DD4EA5C67FE}" srcOrd="0" destOrd="0" presId="urn:microsoft.com/office/officeart/2005/8/layout/hierarchy1"/>
    <dgm:cxn modelId="{F61C3A73-AEF6-4ED8-89A8-4711881C9C74}" type="presParOf" srcId="{A0E47545-0B11-4014-875A-6DD4EA5C67FE}" destId="{5A31DE16-9BD4-48CA-888C-DC11F18AD82C}" srcOrd="0" destOrd="0" presId="urn:microsoft.com/office/officeart/2005/8/layout/hierarchy1"/>
    <dgm:cxn modelId="{39B00694-6435-412F-B30C-56BD3757C1DC}" type="presParOf" srcId="{A0E47545-0B11-4014-875A-6DD4EA5C67FE}" destId="{8AB2514D-AABA-4544-9021-5F3306F0AA1E}" srcOrd="1" destOrd="0" presId="urn:microsoft.com/office/officeart/2005/8/layout/hierarchy1"/>
    <dgm:cxn modelId="{B1A6D3EC-AF55-408F-B739-7447D270D88B}" type="presParOf" srcId="{CF12855A-8B23-4E7B-9AF6-57A5969986ED}" destId="{9A17AFB4-F22F-4F38-B5C4-3E2EF4AE984C}" srcOrd="1" destOrd="0" presId="urn:microsoft.com/office/officeart/2005/8/layout/hierarchy1"/>
    <dgm:cxn modelId="{68A02481-3B76-4CB4-AC03-352BA3C777FB}" type="presParOf" srcId="{718EEFFA-A39F-42A0-A070-5A338E5B8449}" destId="{7A77DA57-EC32-4452-972F-6038C1466CFA}" srcOrd="6" destOrd="0" presId="urn:microsoft.com/office/officeart/2005/8/layout/hierarchy1"/>
    <dgm:cxn modelId="{C746A801-2B5E-49AA-9261-A49FDC99FA57}" type="presParOf" srcId="{718EEFFA-A39F-42A0-A070-5A338E5B8449}" destId="{BB440DD4-2D5F-44F6-AD27-8DAA35690B07}" srcOrd="7" destOrd="0" presId="urn:microsoft.com/office/officeart/2005/8/layout/hierarchy1"/>
    <dgm:cxn modelId="{FB9B7151-B1BC-4EFA-A8DE-49A712AB0093}" type="presParOf" srcId="{BB440DD4-2D5F-44F6-AD27-8DAA35690B07}" destId="{69D7D4F5-AF25-4347-8A0A-EE61D0A41521}" srcOrd="0" destOrd="0" presId="urn:microsoft.com/office/officeart/2005/8/layout/hierarchy1"/>
    <dgm:cxn modelId="{8A6A8F2B-9627-4DFB-B8ED-289F2A3B8514}" type="presParOf" srcId="{69D7D4F5-AF25-4347-8A0A-EE61D0A41521}" destId="{812884A4-8356-46C7-BC86-85BBF053DD33}" srcOrd="0" destOrd="0" presId="urn:microsoft.com/office/officeart/2005/8/layout/hierarchy1"/>
    <dgm:cxn modelId="{6532FEA4-A326-4F41-8667-90B88850A9C8}" type="presParOf" srcId="{69D7D4F5-AF25-4347-8A0A-EE61D0A41521}" destId="{2BF34AE5-D27D-4749-91FD-4B8B01DAAFC3}" srcOrd="1" destOrd="0" presId="urn:microsoft.com/office/officeart/2005/8/layout/hierarchy1"/>
    <dgm:cxn modelId="{D290CC97-1436-4308-B996-14682AB0FB2D}" type="presParOf" srcId="{BB440DD4-2D5F-44F6-AD27-8DAA35690B07}" destId="{ADA9D178-28F7-484B-ADBD-AEF2AA18A8B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2D7ADA-DDBD-4861-952F-8DF80C18E8F7}"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s-MX"/>
        </a:p>
      </dgm:t>
    </dgm:pt>
    <dgm:pt modelId="{0D68A0C4-2160-46EA-BCAE-9499BA1670C8}">
      <dgm:prSet phldrT="[Texto]"/>
      <dgm:spPr/>
      <dgm:t>
        <a:bodyPr/>
        <a:lstStyle/>
        <a:p>
          <a:r>
            <a:rPr lang="es-MX" dirty="0" smtClean="0"/>
            <a:t>Cualitativas</a:t>
          </a:r>
          <a:endParaRPr lang="es-MX" dirty="0"/>
        </a:p>
      </dgm:t>
    </dgm:pt>
    <dgm:pt modelId="{2802E027-F80C-4D41-A089-4FCCB81CE8A0}" type="parTrans" cxnId="{0FB59509-1D41-4045-89D0-11F8A0D61707}">
      <dgm:prSet/>
      <dgm:spPr/>
      <dgm:t>
        <a:bodyPr/>
        <a:lstStyle/>
        <a:p>
          <a:endParaRPr lang="es-MX"/>
        </a:p>
      </dgm:t>
    </dgm:pt>
    <dgm:pt modelId="{97ABB7A1-A602-4319-9764-568BB1C6F985}" type="sibTrans" cxnId="{0FB59509-1D41-4045-89D0-11F8A0D61707}">
      <dgm:prSet/>
      <dgm:spPr/>
      <dgm:t>
        <a:bodyPr/>
        <a:lstStyle/>
        <a:p>
          <a:endParaRPr lang="es-MX"/>
        </a:p>
      </dgm:t>
    </dgm:pt>
    <dgm:pt modelId="{FE3CA213-71A5-4069-BF71-6E93FB40C202}">
      <dgm:prSet phldrT="[Texto]"/>
      <dgm:spPr/>
      <dgm:t>
        <a:bodyPr/>
        <a:lstStyle/>
        <a:p>
          <a:r>
            <a:rPr lang="es-MX" dirty="0" smtClean="0"/>
            <a:t>Inductivo</a:t>
          </a:r>
          <a:endParaRPr lang="es-MX" dirty="0"/>
        </a:p>
      </dgm:t>
    </dgm:pt>
    <dgm:pt modelId="{DC5DE13C-3C89-42C0-857F-FF2F44221D2B}" type="parTrans" cxnId="{603A0DC6-F990-4154-9783-A5943FD2CDCF}">
      <dgm:prSet/>
      <dgm:spPr/>
      <dgm:t>
        <a:bodyPr/>
        <a:lstStyle/>
        <a:p>
          <a:endParaRPr lang="es-MX"/>
        </a:p>
      </dgm:t>
    </dgm:pt>
    <dgm:pt modelId="{24B65C79-859E-4C7B-9640-818F930EEBE0}" type="sibTrans" cxnId="{603A0DC6-F990-4154-9783-A5943FD2CDCF}">
      <dgm:prSet/>
      <dgm:spPr/>
      <dgm:t>
        <a:bodyPr/>
        <a:lstStyle/>
        <a:p>
          <a:endParaRPr lang="es-MX"/>
        </a:p>
      </dgm:t>
    </dgm:pt>
    <dgm:pt modelId="{C1AE53B7-C15E-43D6-A1CE-17CBAC5FFD9B}">
      <dgm:prSet phldrT="[Texto]"/>
      <dgm:spPr/>
      <dgm:t>
        <a:bodyPr/>
        <a:lstStyle/>
        <a:p>
          <a:r>
            <a:rPr lang="es-MX" dirty="0" smtClean="0"/>
            <a:t>Interpretativo</a:t>
          </a:r>
          <a:endParaRPr lang="es-MX" dirty="0"/>
        </a:p>
      </dgm:t>
    </dgm:pt>
    <dgm:pt modelId="{98922019-F337-40E1-8437-D7DC31B05241}" type="parTrans" cxnId="{48AD8BBC-EC29-4654-ADF5-A726E306F7C5}">
      <dgm:prSet/>
      <dgm:spPr/>
      <dgm:t>
        <a:bodyPr/>
        <a:lstStyle/>
        <a:p>
          <a:endParaRPr lang="es-MX"/>
        </a:p>
      </dgm:t>
    </dgm:pt>
    <dgm:pt modelId="{51B0E13A-57B4-4B62-A91F-7BFAD17BF44B}" type="sibTrans" cxnId="{48AD8BBC-EC29-4654-ADF5-A726E306F7C5}">
      <dgm:prSet/>
      <dgm:spPr/>
      <dgm:t>
        <a:bodyPr/>
        <a:lstStyle/>
        <a:p>
          <a:endParaRPr lang="es-MX"/>
        </a:p>
      </dgm:t>
    </dgm:pt>
    <dgm:pt modelId="{1A953199-F33E-4B0A-BCA7-51FD388A47BA}">
      <dgm:prSet phldrT="[Texto]"/>
      <dgm:spPr/>
      <dgm:t>
        <a:bodyPr/>
        <a:lstStyle/>
        <a:p>
          <a:r>
            <a:rPr lang="es-MX" dirty="0" smtClean="0"/>
            <a:t>Cuantitativas</a:t>
          </a:r>
          <a:endParaRPr lang="es-MX" dirty="0"/>
        </a:p>
      </dgm:t>
    </dgm:pt>
    <dgm:pt modelId="{40D6F987-8839-4D9D-BE8F-DC5C52E0E015}" type="parTrans" cxnId="{C434563B-5062-4C66-BC5E-F9449F3744BA}">
      <dgm:prSet/>
      <dgm:spPr/>
      <dgm:t>
        <a:bodyPr/>
        <a:lstStyle/>
        <a:p>
          <a:endParaRPr lang="es-MX"/>
        </a:p>
      </dgm:t>
    </dgm:pt>
    <dgm:pt modelId="{D68C7F73-44C0-452A-BE45-3B9D7829116C}" type="sibTrans" cxnId="{C434563B-5062-4C66-BC5E-F9449F3744BA}">
      <dgm:prSet/>
      <dgm:spPr/>
      <dgm:t>
        <a:bodyPr/>
        <a:lstStyle/>
        <a:p>
          <a:endParaRPr lang="es-MX"/>
        </a:p>
      </dgm:t>
    </dgm:pt>
    <dgm:pt modelId="{0DD7C393-9989-4699-8338-EC301AF8D670}">
      <dgm:prSet phldrT="[Texto]"/>
      <dgm:spPr/>
      <dgm:t>
        <a:bodyPr/>
        <a:lstStyle/>
        <a:p>
          <a:r>
            <a:rPr lang="es-MX" dirty="0" smtClean="0"/>
            <a:t>Deductivo </a:t>
          </a:r>
          <a:endParaRPr lang="es-MX" dirty="0"/>
        </a:p>
      </dgm:t>
    </dgm:pt>
    <dgm:pt modelId="{17D559CF-8A2C-4F63-A281-F954EFB31AA1}" type="parTrans" cxnId="{E51AD82D-C148-4EF6-B1CC-1BE4B58CE735}">
      <dgm:prSet/>
      <dgm:spPr/>
      <dgm:t>
        <a:bodyPr/>
        <a:lstStyle/>
        <a:p>
          <a:endParaRPr lang="es-MX"/>
        </a:p>
      </dgm:t>
    </dgm:pt>
    <dgm:pt modelId="{ECBDA464-AC7D-4A82-95C0-C39ED3D0F3CE}" type="sibTrans" cxnId="{E51AD82D-C148-4EF6-B1CC-1BE4B58CE735}">
      <dgm:prSet/>
      <dgm:spPr/>
      <dgm:t>
        <a:bodyPr/>
        <a:lstStyle/>
        <a:p>
          <a:endParaRPr lang="es-MX"/>
        </a:p>
      </dgm:t>
    </dgm:pt>
    <dgm:pt modelId="{8EB84854-9EE6-498F-8A9F-A2B71ABA1A91}">
      <dgm:prSet phldrT="[Texto]"/>
      <dgm:spPr/>
      <dgm:t>
        <a:bodyPr/>
        <a:lstStyle/>
        <a:p>
          <a:r>
            <a:rPr lang="es-MX" dirty="0" smtClean="0"/>
            <a:t>Estadístico</a:t>
          </a:r>
          <a:endParaRPr lang="es-MX" dirty="0"/>
        </a:p>
      </dgm:t>
    </dgm:pt>
    <dgm:pt modelId="{DF097F8E-8D03-4E40-9752-6D842922AD8F}" type="parTrans" cxnId="{35BB25CB-EA65-4895-B717-DA65451E1B71}">
      <dgm:prSet/>
      <dgm:spPr/>
      <dgm:t>
        <a:bodyPr/>
        <a:lstStyle/>
        <a:p>
          <a:endParaRPr lang="es-MX"/>
        </a:p>
      </dgm:t>
    </dgm:pt>
    <dgm:pt modelId="{91CE0B03-EA37-4B99-A731-B458E5E079BB}" type="sibTrans" cxnId="{35BB25CB-EA65-4895-B717-DA65451E1B71}">
      <dgm:prSet/>
      <dgm:spPr/>
      <dgm:t>
        <a:bodyPr/>
        <a:lstStyle/>
        <a:p>
          <a:endParaRPr lang="es-MX"/>
        </a:p>
      </dgm:t>
    </dgm:pt>
    <dgm:pt modelId="{61BF29CA-0B9F-42EF-AE57-405E521F9364}">
      <dgm:prSet phldrT="[Texto]"/>
      <dgm:spPr/>
      <dgm:t>
        <a:bodyPr/>
        <a:lstStyle/>
        <a:p>
          <a:r>
            <a:rPr lang="es-MX" dirty="0" smtClean="0"/>
            <a:t>Mixtas</a:t>
          </a:r>
          <a:endParaRPr lang="es-MX" dirty="0"/>
        </a:p>
      </dgm:t>
    </dgm:pt>
    <dgm:pt modelId="{43922EE8-E331-4382-88E1-6F85FA5D858B}" type="parTrans" cxnId="{D8FCBE28-8B87-4A27-80DA-8DDE882C81B3}">
      <dgm:prSet/>
      <dgm:spPr/>
      <dgm:t>
        <a:bodyPr/>
        <a:lstStyle/>
        <a:p>
          <a:endParaRPr lang="es-MX"/>
        </a:p>
      </dgm:t>
    </dgm:pt>
    <dgm:pt modelId="{406FC791-754C-4A01-A624-8277BE8ED7C4}" type="sibTrans" cxnId="{D8FCBE28-8B87-4A27-80DA-8DDE882C81B3}">
      <dgm:prSet/>
      <dgm:spPr/>
      <dgm:t>
        <a:bodyPr/>
        <a:lstStyle/>
        <a:p>
          <a:endParaRPr lang="es-MX"/>
        </a:p>
      </dgm:t>
    </dgm:pt>
    <dgm:pt modelId="{47296C96-A5F1-481B-A64D-281F8A3423A6}">
      <dgm:prSet phldrT="[Texto]"/>
      <dgm:spPr/>
      <dgm:t>
        <a:bodyPr/>
        <a:lstStyle/>
        <a:p>
          <a:r>
            <a:rPr lang="es-MX" dirty="0" smtClean="0"/>
            <a:t>Medible</a:t>
          </a:r>
          <a:endParaRPr lang="es-MX" dirty="0"/>
        </a:p>
      </dgm:t>
    </dgm:pt>
    <dgm:pt modelId="{A8E4F598-E360-42B3-8143-1D9189CF65D8}" type="parTrans" cxnId="{0A68BF3A-3520-4ADF-A0A4-230B7B558EEB}">
      <dgm:prSet/>
      <dgm:spPr/>
      <dgm:t>
        <a:bodyPr/>
        <a:lstStyle/>
        <a:p>
          <a:endParaRPr lang="es-MX"/>
        </a:p>
      </dgm:t>
    </dgm:pt>
    <dgm:pt modelId="{5338B73E-2546-4BCB-B1D5-D9976EEF3718}" type="sibTrans" cxnId="{0A68BF3A-3520-4ADF-A0A4-230B7B558EEB}">
      <dgm:prSet/>
      <dgm:spPr/>
      <dgm:t>
        <a:bodyPr/>
        <a:lstStyle/>
        <a:p>
          <a:endParaRPr lang="es-MX"/>
        </a:p>
      </dgm:t>
    </dgm:pt>
    <dgm:pt modelId="{1BF67C2A-8D14-4464-8CCD-752FEEA38C9A}">
      <dgm:prSet phldrT="[Texto]"/>
      <dgm:spPr/>
      <dgm:t>
        <a:bodyPr/>
        <a:lstStyle/>
        <a:p>
          <a:r>
            <a:rPr lang="es-MX" dirty="0" err="1" smtClean="0"/>
            <a:t>Cualificable</a:t>
          </a:r>
          <a:r>
            <a:rPr lang="es-MX" dirty="0" smtClean="0"/>
            <a:t> - </a:t>
          </a:r>
          <a:r>
            <a:rPr lang="es-MX" dirty="0" err="1" smtClean="0"/>
            <a:t>Valoral</a:t>
          </a:r>
          <a:endParaRPr lang="es-MX" dirty="0"/>
        </a:p>
      </dgm:t>
    </dgm:pt>
    <dgm:pt modelId="{0325E356-AD3E-4E48-9EBB-F6031096DFC9}" type="parTrans" cxnId="{DE86B1FA-7A78-4005-9AFC-0F53C656375B}">
      <dgm:prSet/>
      <dgm:spPr/>
      <dgm:t>
        <a:bodyPr/>
        <a:lstStyle/>
        <a:p>
          <a:endParaRPr lang="es-MX"/>
        </a:p>
      </dgm:t>
    </dgm:pt>
    <dgm:pt modelId="{CE6E2392-7811-4BE4-99C0-8D18E07492A5}" type="sibTrans" cxnId="{DE86B1FA-7A78-4005-9AFC-0F53C656375B}">
      <dgm:prSet/>
      <dgm:spPr/>
      <dgm:t>
        <a:bodyPr/>
        <a:lstStyle/>
        <a:p>
          <a:endParaRPr lang="es-MX"/>
        </a:p>
      </dgm:t>
    </dgm:pt>
    <dgm:pt modelId="{52310C52-29A4-4352-8DAD-EA1E06C804D7}" type="pres">
      <dgm:prSet presAssocID="{292D7ADA-DDBD-4861-952F-8DF80C18E8F7}" presName="composite" presStyleCnt="0">
        <dgm:presLayoutVars>
          <dgm:chMax val="5"/>
          <dgm:dir/>
          <dgm:animLvl val="ctr"/>
          <dgm:resizeHandles val="exact"/>
        </dgm:presLayoutVars>
      </dgm:prSet>
      <dgm:spPr/>
      <dgm:t>
        <a:bodyPr/>
        <a:lstStyle/>
        <a:p>
          <a:endParaRPr lang="es-MX"/>
        </a:p>
      </dgm:t>
    </dgm:pt>
    <dgm:pt modelId="{DB24F777-B326-4FB4-B1A1-A324A468B84D}" type="pres">
      <dgm:prSet presAssocID="{292D7ADA-DDBD-4861-952F-8DF80C18E8F7}" presName="cycle" presStyleCnt="0"/>
      <dgm:spPr/>
    </dgm:pt>
    <dgm:pt modelId="{FD0D4D8F-465A-480F-8A5E-51D7FB363BDF}" type="pres">
      <dgm:prSet presAssocID="{292D7ADA-DDBD-4861-952F-8DF80C18E8F7}" presName="centerShape" presStyleCnt="0"/>
      <dgm:spPr/>
    </dgm:pt>
    <dgm:pt modelId="{B82E81E8-7EA3-43C5-83E0-CC887E41F5D7}" type="pres">
      <dgm:prSet presAssocID="{292D7ADA-DDBD-4861-952F-8DF80C18E8F7}" presName="connSite" presStyleLbl="node1" presStyleIdx="0" presStyleCnt="4"/>
      <dgm:spPr/>
    </dgm:pt>
    <dgm:pt modelId="{F144C7D4-F369-4E84-8611-CE0C1CD3C293}" type="pres">
      <dgm:prSet presAssocID="{292D7ADA-DDBD-4861-952F-8DF80C18E8F7}" presName="visible" presStyleLbl="node1" presStyleIdx="0" presStyleCnt="4" custScaleX="94870" custLinFactNeighborX="-13884" custLinFactNeighborY="-5194"/>
      <dgm:spPr>
        <a:blipFill rotWithShape="0">
          <a:blip xmlns:r="http://schemas.openxmlformats.org/officeDocument/2006/relationships" r:embed="rId1"/>
          <a:stretch>
            <a:fillRect/>
          </a:stretch>
        </a:blipFill>
      </dgm:spPr>
    </dgm:pt>
    <dgm:pt modelId="{3FB9F40D-D001-49CD-BE63-D4897190CA4F}" type="pres">
      <dgm:prSet presAssocID="{2802E027-F80C-4D41-A089-4FCCB81CE8A0}" presName="Name25" presStyleLbl="parChTrans1D1" presStyleIdx="0" presStyleCnt="3"/>
      <dgm:spPr/>
      <dgm:t>
        <a:bodyPr/>
        <a:lstStyle/>
        <a:p>
          <a:endParaRPr lang="es-MX"/>
        </a:p>
      </dgm:t>
    </dgm:pt>
    <dgm:pt modelId="{3CFB156C-F9B0-4244-9E51-9F347FEE3CFC}" type="pres">
      <dgm:prSet presAssocID="{0D68A0C4-2160-46EA-BCAE-9499BA1670C8}" presName="node" presStyleCnt="0"/>
      <dgm:spPr/>
    </dgm:pt>
    <dgm:pt modelId="{8463AFC2-2001-43BF-B274-142AAA1DC6B9}" type="pres">
      <dgm:prSet presAssocID="{0D68A0C4-2160-46EA-BCAE-9499BA1670C8}" presName="parentNode" presStyleLbl="node1" presStyleIdx="1" presStyleCnt="4" custScaleY="70775" custLinFactNeighborX="27171" custLinFactNeighborY="46741">
        <dgm:presLayoutVars>
          <dgm:chMax val="1"/>
          <dgm:bulletEnabled val="1"/>
        </dgm:presLayoutVars>
      </dgm:prSet>
      <dgm:spPr/>
      <dgm:t>
        <a:bodyPr/>
        <a:lstStyle/>
        <a:p>
          <a:endParaRPr lang="es-MX"/>
        </a:p>
      </dgm:t>
    </dgm:pt>
    <dgm:pt modelId="{966B320F-C552-4FED-9EC6-D3D1259CCF2B}" type="pres">
      <dgm:prSet presAssocID="{0D68A0C4-2160-46EA-BCAE-9499BA1670C8}" presName="childNode" presStyleLbl="revTx" presStyleIdx="0" presStyleCnt="3">
        <dgm:presLayoutVars>
          <dgm:bulletEnabled val="1"/>
        </dgm:presLayoutVars>
      </dgm:prSet>
      <dgm:spPr/>
      <dgm:t>
        <a:bodyPr/>
        <a:lstStyle/>
        <a:p>
          <a:endParaRPr lang="es-MX"/>
        </a:p>
      </dgm:t>
    </dgm:pt>
    <dgm:pt modelId="{AE9E4774-8766-4A30-B0D6-5EAB1F571024}" type="pres">
      <dgm:prSet presAssocID="{40D6F987-8839-4D9D-BE8F-DC5C52E0E015}" presName="Name25" presStyleLbl="parChTrans1D1" presStyleIdx="1" presStyleCnt="3"/>
      <dgm:spPr/>
      <dgm:t>
        <a:bodyPr/>
        <a:lstStyle/>
        <a:p>
          <a:endParaRPr lang="es-MX"/>
        </a:p>
      </dgm:t>
    </dgm:pt>
    <dgm:pt modelId="{462F0918-45B5-47AF-B02B-633490F0834C}" type="pres">
      <dgm:prSet presAssocID="{1A953199-F33E-4B0A-BCA7-51FD388A47BA}" presName="node" presStyleCnt="0"/>
      <dgm:spPr/>
    </dgm:pt>
    <dgm:pt modelId="{9FF6848B-6E47-4C71-90CB-17EC8A8FD6A6}" type="pres">
      <dgm:prSet presAssocID="{1A953199-F33E-4B0A-BCA7-51FD388A47BA}" presName="parentNode" presStyleLbl="node1" presStyleIdx="2" presStyleCnt="4" custScaleY="74618">
        <dgm:presLayoutVars>
          <dgm:chMax val="1"/>
          <dgm:bulletEnabled val="1"/>
        </dgm:presLayoutVars>
      </dgm:prSet>
      <dgm:spPr/>
      <dgm:t>
        <a:bodyPr/>
        <a:lstStyle/>
        <a:p>
          <a:endParaRPr lang="es-MX"/>
        </a:p>
      </dgm:t>
    </dgm:pt>
    <dgm:pt modelId="{F88C924A-EF15-43DC-90BD-A10829D143B8}" type="pres">
      <dgm:prSet presAssocID="{1A953199-F33E-4B0A-BCA7-51FD388A47BA}" presName="childNode" presStyleLbl="revTx" presStyleIdx="1" presStyleCnt="3">
        <dgm:presLayoutVars>
          <dgm:bulletEnabled val="1"/>
        </dgm:presLayoutVars>
      </dgm:prSet>
      <dgm:spPr/>
      <dgm:t>
        <a:bodyPr/>
        <a:lstStyle/>
        <a:p>
          <a:endParaRPr lang="es-MX"/>
        </a:p>
      </dgm:t>
    </dgm:pt>
    <dgm:pt modelId="{60E39BB2-FDFA-4B04-92C9-94C445AEF3D1}" type="pres">
      <dgm:prSet presAssocID="{43922EE8-E331-4382-88E1-6F85FA5D858B}" presName="Name25" presStyleLbl="parChTrans1D1" presStyleIdx="2" presStyleCnt="3"/>
      <dgm:spPr/>
      <dgm:t>
        <a:bodyPr/>
        <a:lstStyle/>
        <a:p>
          <a:endParaRPr lang="es-MX"/>
        </a:p>
      </dgm:t>
    </dgm:pt>
    <dgm:pt modelId="{E40D6805-D860-41FA-BD5B-4E5788341F9E}" type="pres">
      <dgm:prSet presAssocID="{61BF29CA-0B9F-42EF-AE57-405E521F9364}" presName="node" presStyleCnt="0"/>
      <dgm:spPr/>
    </dgm:pt>
    <dgm:pt modelId="{E039EEDD-B83C-47BA-B298-23F5DAC4D912}" type="pres">
      <dgm:prSet presAssocID="{61BF29CA-0B9F-42EF-AE57-405E521F9364}" presName="parentNode" presStyleLbl="node1" presStyleIdx="3" presStyleCnt="4" custScaleX="105232" custScaleY="55912" custLinFactNeighborX="48360" custLinFactNeighborY="-18732">
        <dgm:presLayoutVars>
          <dgm:chMax val="1"/>
          <dgm:bulletEnabled val="1"/>
        </dgm:presLayoutVars>
      </dgm:prSet>
      <dgm:spPr/>
      <dgm:t>
        <a:bodyPr/>
        <a:lstStyle/>
        <a:p>
          <a:endParaRPr lang="es-MX"/>
        </a:p>
      </dgm:t>
    </dgm:pt>
    <dgm:pt modelId="{3B8FE494-C717-459A-98A1-60DE4E57D183}" type="pres">
      <dgm:prSet presAssocID="{61BF29CA-0B9F-42EF-AE57-405E521F9364}" presName="childNode" presStyleLbl="revTx" presStyleIdx="2" presStyleCnt="3">
        <dgm:presLayoutVars>
          <dgm:bulletEnabled val="1"/>
        </dgm:presLayoutVars>
      </dgm:prSet>
      <dgm:spPr/>
      <dgm:t>
        <a:bodyPr/>
        <a:lstStyle/>
        <a:p>
          <a:endParaRPr lang="es-MX"/>
        </a:p>
      </dgm:t>
    </dgm:pt>
  </dgm:ptLst>
  <dgm:cxnLst>
    <dgm:cxn modelId="{EB169DBC-0F88-477B-88D6-7D37735D3BD5}" type="presOf" srcId="{47296C96-A5F1-481B-A64D-281F8A3423A6}" destId="{3B8FE494-C717-459A-98A1-60DE4E57D183}" srcOrd="0" destOrd="0" presId="urn:microsoft.com/office/officeart/2005/8/layout/radial2"/>
    <dgm:cxn modelId="{75C3340F-6FBE-4A90-A05D-685D8084C948}" type="presOf" srcId="{40D6F987-8839-4D9D-BE8F-DC5C52E0E015}" destId="{AE9E4774-8766-4A30-B0D6-5EAB1F571024}" srcOrd="0" destOrd="0" presId="urn:microsoft.com/office/officeart/2005/8/layout/radial2"/>
    <dgm:cxn modelId="{632CACAE-6705-4E51-B8A2-C67A8B79E32A}" type="presOf" srcId="{61BF29CA-0B9F-42EF-AE57-405E521F9364}" destId="{E039EEDD-B83C-47BA-B298-23F5DAC4D912}" srcOrd="0" destOrd="0" presId="urn:microsoft.com/office/officeart/2005/8/layout/radial2"/>
    <dgm:cxn modelId="{0A68BF3A-3520-4ADF-A0A4-230B7B558EEB}" srcId="{61BF29CA-0B9F-42EF-AE57-405E521F9364}" destId="{47296C96-A5F1-481B-A64D-281F8A3423A6}" srcOrd="0" destOrd="0" parTransId="{A8E4F598-E360-42B3-8143-1D9189CF65D8}" sibTransId="{5338B73E-2546-4BCB-B1D5-D9976EEF3718}"/>
    <dgm:cxn modelId="{24B5B40F-F55A-4400-9BEC-57E49FD7F13C}" type="presOf" srcId="{2802E027-F80C-4D41-A089-4FCCB81CE8A0}" destId="{3FB9F40D-D001-49CD-BE63-D4897190CA4F}" srcOrd="0" destOrd="0" presId="urn:microsoft.com/office/officeart/2005/8/layout/radial2"/>
    <dgm:cxn modelId="{81E28D73-D767-44CD-A804-DB240EB1C9AB}" type="presOf" srcId="{1BF67C2A-8D14-4464-8CCD-752FEEA38C9A}" destId="{3B8FE494-C717-459A-98A1-60DE4E57D183}" srcOrd="0" destOrd="1" presId="urn:microsoft.com/office/officeart/2005/8/layout/radial2"/>
    <dgm:cxn modelId="{E7F83739-A8E7-43CB-A578-23346520F171}" type="presOf" srcId="{0D68A0C4-2160-46EA-BCAE-9499BA1670C8}" destId="{8463AFC2-2001-43BF-B274-142AAA1DC6B9}" srcOrd="0" destOrd="0" presId="urn:microsoft.com/office/officeart/2005/8/layout/radial2"/>
    <dgm:cxn modelId="{C434563B-5062-4C66-BC5E-F9449F3744BA}" srcId="{292D7ADA-DDBD-4861-952F-8DF80C18E8F7}" destId="{1A953199-F33E-4B0A-BCA7-51FD388A47BA}" srcOrd="1" destOrd="0" parTransId="{40D6F987-8839-4D9D-BE8F-DC5C52E0E015}" sibTransId="{D68C7F73-44C0-452A-BE45-3B9D7829116C}"/>
    <dgm:cxn modelId="{4A0995C6-C771-4A7D-BC56-888412DC4A94}" type="presOf" srcId="{43922EE8-E331-4382-88E1-6F85FA5D858B}" destId="{60E39BB2-FDFA-4B04-92C9-94C445AEF3D1}" srcOrd="0" destOrd="0" presId="urn:microsoft.com/office/officeart/2005/8/layout/radial2"/>
    <dgm:cxn modelId="{0FB59509-1D41-4045-89D0-11F8A0D61707}" srcId="{292D7ADA-DDBD-4861-952F-8DF80C18E8F7}" destId="{0D68A0C4-2160-46EA-BCAE-9499BA1670C8}" srcOrd="0" destOrd="0" parTransId="{2802E027-F80C-4D41-A089-4FCCB81CE8A0}" sibTransId="{97ABB7A1-A602-4319-9764-568BB1C6F985}"/>
    <dgm:cxn modelId="{D8FCBE28-8B87-4A27-80DA-8DDE882C81B3}" srcId="{292D7ADA-DDBD-4861-952F-8DF80C18E8F7}" destId="{61BF29CA-0B9F-42EF-AE57-405E521F9364}" srcOrd="2" destOrd="0" parTransId="{43922EE8-E331-4382-88E1-6F85FA5D858B}" sibTransId="{406FC791-754C-4A01-A624-8277BE8ED7C4}"/>
    <dgm:cxn modelId="{48AD8BBC-EC29-4654-ADF5-A726E306F7C5}" srcId="{0D68A0C4-2160-46EA-BCAE-9499BA1670C8}" destId="{C1AE53B7-C15E-43D6-A1CE-17CBAC5FFD9B}" srcOrd="1" destOrd="0" parTransId="{98922019-F337-40E1-8437-D7DC31B05241}" sibTransId="{51B0E13A-57B4-4B62-A91F-7BFAD17BF44B}"/>
    <dgm:cxn modelId="{35BB25CB-EA65-4895-B717-DA65451E1B71}" srcId="{1A953199-F33E-4B0A-BCA7-51FD388A47BA}" destId="{8EB84854-9EE6-498F-8A9F-A2B71ABA1A91}" srcOrd="1" destOrd="0" parTransId="{DF097F8E-8D03-4E40-9752-6D842922AD8F}" sibTransId="{91CE0B03-EA37-4B99-A731-B458E5E079BB}"/>
    <dgm:cxn modelId="{D4C822F7-AB0E-4D67-82AE-7D3F7A6ADE9C}" type="presOf" srcId="{0DD7C393-9989-4699-8338-EC301AF8D670}" destId="{F88C924A-EF15-43DC-90BD-A10829D143B8}" srcOrd="0" destOrd="0" presId="urn:microsoft.com/office/officeart/2005/8/layout/radial2"/>
    <dgm:cxn modelId="{603A0DC6-F990-4154-9783-A5943FD2CDCF}" srcId="{0D68A0C4-2160-46EA-BCAE-9499BA1670C8}" destId="{FE3CA213-71A5-4069-BF71-6E93FB40C202}" srcOrd="0" destOrd="0" parTransId="{DC5DE13C-3C89-42C0-857F-FF2F44221D2B}" sibTransId="{24B65C79-859E-4C7B-9640-818F930EEBE0}"/>
    <dgm:cxn modelId="{B6D7646F-4DB8-472D-8738-4CBF8A9354F6}" type="presOf" srcId="{FE3CA213-71A5-4069-BF71-6E93FB40C202}" destId="{966B320F-C552-4FED-9EC6-D3D1259CCF2B}" srcOrd="0" destOrd="0" presId="urn:microsoft.com/office/officeart/2005/8/layout/radial2"/>
    <dgm:cxn modelId="{DE86B1FA-7A78-4005-9AFC-0F53C656375B}" srcId="{61BF29CA-0B9F-42EF-AE57-405E521F9364}" destId="{1BF67C2A-8D14-4464-8CCD-752FEEA38C9A}" srcOrd="1" destOrd="0" parTransId="{0325E356-AD3E-4E48-9EBB-F6031096DFC9}" sibTransId="{CE6E2392-7811-4BE4-99C0-8D18E07492A5}"/>
    <dgm:cxn modelId="{CE50CE59-CA8D-4837-96A1-6E8E4F9A611D}" type="presOf" srcId="{1A953199-F33E-4B0A-BCA7-51FD388A47BA}" destId="{9FF6848B-6E47-4C71-90CB-17EC8A8FD6A6}" srcOrd="0" destOrd="0" presId="urn:microsoft.com/office/officeart/2005/8/layout/radial2"/>
    <dgm:cxn modelId="{E51AD82D-C148-4EF6-B1CC-1BE4B58CE735}" srcId="{1A953199-F33E-4B0A-BCA7-51FD388A47BA}" destId="{0DD7C393-9989-4699-8338-EC301AF8D670}" srcOrd="0" destOrd="0" parTransId="{17D559CF-8A2C-4F63-A281-F954EFB31AA1}" sibTransId="{ECBDA464-AC7D-4A82-95C0-C39ED3D0F3CE}"/>
    <dgm:cxn modelId="{C8109110-38DC-483A-B719-7BBA10C4502B}" type="presOf" srcId="{C1AE53B7-C15E-43D6-A1CE-17CBAC5FFD9B}" destId="{966B320F-C552-4FED-9EC6-D3D1259CCF2B}" srcOrd="0" destOrd="1" presId="urn:microsoft.com/office/officeart/2005/8/layout/radial2"/>
    <dgm:cxn modelId="{287847C5-6700-4BC1-A09B-265E6433F375}" type="presOf" srcId="{292D7ADA-DDBD-4861-952F-8DF80C18E8F7}" destId="{52310C52-29A4-4352-8DAD-EA1E06C804D7}" srcOrd="0" destOrd="0" presId="urn:microsoft.com/office/officeart/2005/8/layout/radial2"/>
    <dgm:cxn modelId="{838788C8-416F-4E33-92A8-4D2B163AE8F2}" type="presOf" srcId="{8EB84854-9EE6-498F-8A9F-A2B71ABA1A91}" destId="{F88C924A-EF15-43DC-90BD-A10829D143B8}" srcOrd="0" destOrd="1" presId="urn:microsoft.com/office/officeart/2005/8/layout/radial2"/>
    <dgm:cxn modelId="{8E0536CC-A7F8-4547-BBBB-72D78A9D7B85}" type="presParOf" srcId="{52310C52-29A4-4352-8DAD-EA1E06C804D7}" destId="{DB24F777-B326-4FB4-B1A1-A324A468B84D}" srcOrd="0" destOrd="0" presId="urn:microsoft.com/office/officeart/2005/8/layout/radial2"/>
    <dgm:cxn modelId="{16A6ACCB-17B4-4E8B-95C9-F21F4C1F2935}" type="presParOf" srcId="{DB24F777-B326-4FB4-B1A1-A324A468B84D}" destId="{FD0D4D8F-465A-480F-8A5E-51D7FB363BDF}" srcOrd="0" destOrd="0" presId="urn:microsoft.com/office/officeart/2005/8/layout/radial2"/>
    <dgm:cxn modelId="{3F181532-8F7A-4352-80DC-023FD5AECE90}" type="presParOf" srcId="{FD0D4D8F-465A-480F-8A5E-51D7FB363BDF}" destId="{B82E81E8-7EA3-43C5-83E0-CC887E41F5D7}" srcOrd="0" destOrd="0" presId="urn:microsoft.com/office/officeart/2005/8/layout/radial2"/>
    <dgm:cxn modelId="{902C153A-8A48-4F1A-A14B-97FC2CDAC01D}" type="presParOf" srcId="{FD0D4D8F-465A-480F-8A5E-51D7FB363BDF}" destId="{F144C7D4-F369-4E84-8611-CE0C1CD3C293}" srcOrd="1" destOrd="0" presId="urn:microsoft.com/office/officeart/2005/8/layout/radial2"/>
    <dgm:cxn modelId="{D1BA79F1-109C-40B6-A469-4D4741CAA23E}" type="presParOf" srcId="{DB24F777-B326-4FB4-B1A1-A324A468B84D}" destId="{3FB9F40D-D001-49CD-BE63-D4897190CA4F}" srcOrd="1" destOrd="0" presId="urn:microsoft.com/office/officeart/2005/8/layout/radial2"/>
    <dgm:cxn modelId="{49A33026-32B5-4D4C-B33F-73C879F0BBDC}" type="presParOf" srcId="{DB24F777-B326-4FB4-B1A1-A324A468B84D}" destId="{3CFB156C-F9B0-4244-9E51-9F347FEE3CFC}" srcOrd="2" destOrd="0" presId="urn:microsoft.com/office/officeart/2005/8/layout/radial2"/>
    <dgm:cxn modelId="{3318398E-B3AD-4049-A3CA-B9C934B67F27}" type="presParOf" srcId="{3CFB156C-F9B0-4244-9E51-9F347FEE3CFC}" destId="{8463AFC2-2001-43BF-B274-142AAA1DC6B9}" srcOrd="0" destOrd="0" presId="urn:microsoft.com/office/officeart/2005/8/layout/radial2"/>
    <dgm:cxn modelId="{98AE52A4-45A3-42FE-A25B-20C682BCA085}" type="presParOf" srcId="{3CFB156C-F9B0-4244-9E51-9F347FEE3CFC}" destId="{966B320F-C552-4FED-9EC6-D3D1259CCF2B}" srcOrd="1" destOrd="0" presId="urn:microsoft.com/office/officeart/2005/8/layout/radial2"/>
    <dgm:cxn modelId="{6E28D6D6-0C15-409D-96D1-C80979F84360}" type="presParOf" srcId="{DB24F777-B326-4FB4-B1A1-A324A468B84D}" destId="{AE9E4774-8766-4A30-B0D6-5EAB1F571024}" srcOrd="3" destOrd="0" presId="urn:microsoft.com/office/officeart/2005/8/layout/radial2"/>
    <dgm:cxn modelId="{50A4AE8F-36E4-42DE-B995-C4623AE1BF39}" type="presParOf" srcId="{DB24F777-B326-4FB4-B1A1-A324A468B84D}" destId="{462F0918-45B5-47AF-B02B-633490F0834C}" srcOrd="4" destOrd="0" presId="urn:microsoft.com/office/officeart/2005/8/layout/radial2"/>
    <dgm:cxn modelId="{2C036D68-A528-4239-B633-FA289F5E2BA6}" type="presParOf" srcId="{462F0918-45B5-47AF-B02B-633490F0834C}" destId="{9FF6848B-6E47-4C71-90CB-17EC8A8FD6A6}" srcOrd="0" destOrd="0" presId="urn:microsoft.com/office/officeart/2005/8/layout/radial2"/>
    <dgm:cxn modelId="{C372928C-DC48-4144-BB70-599CE6B5E68B}" type="presParOf" srcId="{462F0918-45B5-47AF-B02B-633490F0834C}" destId="{F88C924A-EF15-43DC-90BD-A10829D143B8}" srcOrd="1" destOrd="0" presId="urn:microsoft.com/office/officeart/2005/8/layout/radial2"/>
    <dgm:cxn modelId="{9215CAF4-1E6A-40EE-9C07-F0AB451EA34F}" type="presParOf" srcId="{DB24F777-B326-4FB4-B1A1-A324A468B84D}" destId="{60E39BB2-FDFA-4B04-92C9-94C445AEF3D1}" srcOrd="5" destOrd="0" presId="urn:microsoft.com/office/officeart/2005/8/layout/radial2"/>
    <dgm:cxn modelId="{244E4EEC-21BC-4AF5-B32E-11DE063F58DC}" type="presParOf" srcId="{DB24F777-B326-4FB4-B1A1-A324A468B84D}" destId="{E40D6805-D860-41FA-BD5B-4E5788341F9E}" srcOrd="6" destOrd="0" presId="urn:microsoft.com/office/officeart/2005/8/layout/radial2"/>
    <dgm:cxn modelId="{D2E1A522-95E1-454E-838F-57A451C379DD}" type="presParOf" srcId="{E40D6805-D860-41FA-BD5B-4E5788341F9E}" destId="{E039EEDD-B83C-47BA-B298-23F5DAC4D912}" srcOrd="0" destOrd="0" presId="urn:microsoft.com/office/officeart/2005/8/layout/radial2"/>
    <dgm:cxn modelId="{34DF89BA-F04B-45F3-B066-63A5450F4A7C}" type="presParOf" srcId="{E40D6805-D860-41FA-BD5B-4E5788341F9E}" destId="{3B8FE494-C717-459A-98A1-60DE4E57D183}"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76E769-0795-4799-85E1-C5A67556B35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05980AC4-3D0D-431C-AF1B-72BEF35082D1}">
      <dgm:prSet phldrT="[Texto]"/>
      <dgm:spPr/>
      <dgm:t>
        <a:bodyPr/>
        <a:lstStyle/>
        <a:p>
          <a:r>
            <a:rPr lang="es-MX" dirty="0"/>
            <a:t>Observación</a:t>
          </a:r>
        </a:p>
      </dgm:t>
    </dgm:pt>
    <dgm:pt modelId="{D3B5FBAE-1E6F-4BCA-A4AB-CD30234C0728}" type="parTrans" cxnId="{FDF4B377-83FC-4E11-A036-3E283FC0F243}">
      <dgm:prSet/>
      <dgm:spPr/>
      <dgm:t>
        <a:bodyPr/>
        <a:lstStyle/>
        <a:p>
          <a:endParaRPr lang="es-MX"/>
        </a:p>
      </dgm:t>
    </dgm:pt>
    <dgm:pt modelId="{088CE3B7-63AA-408A-B91E-00233AC90D2F}" type="sibTrans" cxnId="{FDF4B377-83FC-4E11-A036-3E283FC0F243}">
      <dgm:prSet/>
      <dgm:spPr/>
      <dgm:t>
        <a:bodyPr/>
        <a:lstStyle/>
        <a:p>
          <a:endParaRPr lang="es-MX"/>
        </a:p>
      </dgm:t>
    </dgm:pt>
    <dgm:pt modelId="{FDE82510-D743-46D4-B199-F1A5BE107DE0}">
      <dgm:prSet phldrT="[Texto]"/>
      <dgm:spPr/>
      <dgm:t>
        <a:bodyPr/>
        <a:lstStyle/>
        <a:p>
          <a:r>
            <a:rPr lang="es-MX"/>
            <a:t>sistemática</a:t>
          </a:r>
        </a:p>
      </dgm:t>
    </dgm:pt>
    <dgm:pt modelId="{112FB6BD-01D7-439C-A029-D474F7794B00}" type="parTrans" cxnId="{E396CD8E-9515-4836-B17A-848890891F64}">
      <dgm:prSet/>
      <dgm:spPr/>
      <dgm:t>
        <a:bodyPr/>
        <a:lstStyle/>
        <a:p>
          <a:endParaRPr lang="es-MX"/>
        </a:p>
      </dgm:t>
    </dgm:pt>
    <dgm:pt modelId="{0BE317D6-D8C2-41AA-8591-BD99B6A42838}" type="sibTrans" cxnId="{E396CD8E-9515-4836-B17A-848890891F64}">
      <dgm:prSet/>
      <dgm:spPr/>
      <dgm:t>
        <a:bodyPr/>
        <a:lstStyle/>
        <a:p>
          <a:endParaRPr lang="es-MX"/>
        </a:p>
      </dgm:t>
    </dgm:pt>
    <dgm:pt modelId="{C1CFE282-CB8B-4918-A6D9-EC18E810D275}">
      <dgm:prSet phldrT="[Texto]"/>
      <dgm:spPr/>
      <dgm:t>
        <a:bodyPr/>
        <a:lstStyle/>
        <a:p>
          <a:r>
            <a:rPr lang="es-MX"/>
            <a:t>comportamiento social</a:t>
          </a:r>
        </a:p>
      </dgm:t>
    </dgm:pt>
    <dgm:pt modelId="{67B4F67F-DE9F-4285-A423-FE9C20A92B3C}" type="parTrans" cxnId="{1D2377CF-D26A-4D75-B021-4048A416217D}">
      <dgm:prSet/>
      <dgm:spPr/>
      <dgm:t>
        <a:bodyPr/>
        <a:lstStyle/>
        <a:p>
          <a:endParaRPr lang="es-MX"/>
        </a:p>
      </dgm:t>
    </dgm:pt>
    <dgm:pt modelId="{2EA056B3-F687-4B58-B34C-A6CF8D290512}" type="sibTrans" cxnId="{1D2377CF-D26A-4D75-B021-4048A416217D}">
      <dgm:prSet/>
      <dgm:spPr/>
      <dgm:t>
        <a:bodyPr/>
        <a:lstStyle/>
        <a:p>
          <a:endParaRPr lang="es-MX"/>
        </a:p>
      </dgm:t>
    </dgm:pt>
    <dgm:pt modelId="{7F464F29-6C49-4234-BC6E-FE32574EC67A}">
      <dgm:prSet phldrT="[Texto]"/>
      <dgm:spPr/>
      <dgm:t>
        <a:bodyPr/>
        <a:lstStyle/>
        <a:p>
          <a:r>
            <a:rPr lang="es-MX"/>
            <a:t>Comprobación de situaciones</a:t>
          </a:r>
        </a:p>
      </dgm:t>
    </dgm:pt>
    <dgm:pt modelId="{1A0C624F-C71E-40FE-9EDD-48ED18820654}" type="parTrans" cxnId="{7B58B4F2-B4B5-49ED-8147-C729E29C1D7E}">
      <dgm:prSet/>
      <dgm:spPr/>
      <dgm:t>
        <a:bodyPr/>
        <a:lstStyle/>
        <a:p>
          <a:endParaRPr lang="es-MX"/>
        </a:p>
      </dgm:t>
    </dgm:pt>
    <dgm:pt modelId="{2A4BC856-9A1F-4BAD-AA11-D550D9A7F1DB}" type="sibTrans" cxnId="{7B58B4F2-B4B5-49ED-8147-C729E29C1D7E}">
      <dgm:prSet/>
      <dgm:spPr/>
      <dgm:t>
        <a:bodyPr/>
        <a:lstStyle/>
        <a:p>
          <a:endParaRPr lang="es-MX"/>
        </a:p>
      </dgm:t>
    </dgm:pt>
    <dgm:pt modelId="{FE4EAE9C-2749-4EED-9F3A-0FEF06EF64AC}">
      <dgm:prSet phldrT="[Texto]"/>
      <dgm:spPr/>
      <dgm:t>
        <a:bodyPr/>
        <a:lstStyle/>
        <a:p>
          <a:r>
            <a:rPr lang="es-MX"/>
            <a:t>simple</a:t>
          </a:r>
        </a:p>
      </dgm:t>
    </dgm:pt>
    <dgm:pt modelId="{3E761C68-1BA5-4F0E-85A8-92FE1FFBF80B}" type="parTrans" cxnId="{A915454A-B7FC-47D5-AF3C-8F3C90A99724}">
      <dgm:prSet/>
      <dgm:spPr/>
      <dgm:t>
        <a:bodyPr/>
        <a:lstStyle/>
        <a:p>
          <a:endParaRPr lang="es-MX"/>
        </a:p>
      </dgm:t>
    </dgm:pt>
    <dgm:pt modelId="{8F5B00E5-074E-410D-A8CC-4B732F3D4C37}" type="sibTrans" cxnId="{A915454A-B7FC-47D5-AF3C-8F3C90A99724}">
      <dgm:prSet/>
      <dgm:spPr/>
      <dgm:t>
        <a:bodyPr/>
        <a:lstStyle/>
        <a:p>
          <a:endParaRPr lang="es-MX"/>
        </a:p>
      </dgm:t>
    </dgm:pt>
    <dgm:pt modelId="{666DF185-1544-4575-BC10-401C8ACDCD87}">
      <dgm:prSet phldrT="[Texto]"/>
      <dgm:spPr/>
      <dgm:t>
        <a:bodyPr/>
        <a:lstStyle/>
        <a:p>
          <a:r>
            <a:rPr lang="es-MX"/>
            <a:t>Explora y genera conclusiones</a:t>
          </a:r>
        </a:p>
      </dgm:t>
    </dgm:pt>
    <dgm:pt modelId="{5383BAC5-0A5C-4BBE-978B-798453AC8404}" type="parTrans" cxnId="{1B18B5A4-C945-4B29-A63E-75AAE2AE85E7}">
      <dgm:prSet/>
      <dgm:spPr/>
      <dgm:t>
        <a:bodyPr/>
        <a:lstStyle/>
        <a:p>
          <a:endParaRPr lang="es-MX"/>
        </a:p>
      </dgm:t>
    </dgm:pt>
    <dgm:pt modelId="{9C41E0FF-C808-4D2D-9A8E-A0A149612F0A}" type="sibTrans" cxnId="{1B18B5A4-C945-4B29-A63E-75AAE2AE85E7}">
      <dgm:prSet/>
      <dgm:spPr/>
      <dgm:t>
        <a:bodyPr/>
        <a:lstStyle/>
        <a:p>
          <a:endParaRPr lang="es-MX"/>
        </a:p>
      </dgm:t>
    </dgm:pt>
    <dgm:pt modelId="{B169748D-3F3C-44C4-B833-EEAFA9282D9A}">
      <dgm:prSet/>
      <dgm:spPr/>
      <dgm:t>
        <a:bodyPr/>
        <a:lstStyle/>
        <a:p>
          <a:r>
            <a:rPr lang="es-MX"/>
            <a:t>Tomar notas</a:t>
          </a:r>
        </a:p>
        <a:p>
          <a:r>
            <a:rPr lang="es-MX"/>
            <a:t>Análisis de situaciones</a:t>
          </a:r>
        </a:p>
        <a:p>
          <a:r>
            <a:rPr lang="es-MX"/>
            <a:t>Dar una visión completa de los hechos</a:t>
          </a:r>
        </a:p>
      </dgm:t>
    </dgm:pt>
    <dgm:pt modelId="{DAADFCF3-31A5-4B25-96A8-C29654B3AE9B}" type="parTrans" cxnId="{E37D75B6-0D95-43EA-9CA6-8C7EF9E96873}">
      <dgm:prSet/>
      <dgm:spPr/>
      <dgm:t>
        <a:bodyPr/>
        <a:lstStyle/>
        <a:p>
          <a:endParaRPr lang="es-MX"/>
        </a:p>
      </dgm:t>
    </dgm:pt>
    <dgm:pt modelId="{1CDE4B8B-24F2-4B58-8C1A-99ADB1AABCD8}" type="sibTrans" cxnId="{E37D75B6-0D95-43EA-9CA6-8C7EF9E96873}">
      <dgm:prSet/>
      <dgm:spPr/>
      <dgm:t>
        <a:bodyPr/>
        <a:lstStyle/>
        <a:p>
          <a:endParaRPr lang="es-MX"/>
        </a:p>
      </dgm:t>
    </dgm:pt>
    <dgm:pt modelId="{9097598A-0626-40B5-B92C-AC212F82B0F8}" type="pres">
      <dgm:prSet presAssocID="{3976E769-0795-4799-85E1-C5A67556B352}" presName="hierChild1" presStyleCnt="0">
        <dgm:presLayoutVars>
          <dgm:chPref val="1"/>
          <dgm:dir/>
          <dgm:animOne val="branch"/>
          <dgm:animLvl val="lvl"/>
          <dgm:resizeHandles/>
        </dgm:presLayoutVars>
      </dgm:prSet>
      <dgm:spPr/>
      <dgm:t>
        <a:bodyPr/>
        <a:lstStyle/>
        <a:p>
          <a:endParaRPr lang="es-MX"/>
        </a:p>
      </dgm:t>
    </dgm:pt>
    <dgm:pt modelId="{A4BB7279-14D6-42AB-B972-382BFDFCCE18}" type="pres">
      <dgm:prSet presAssocID="{05980AC4-3D0D-431C-AF1B-72BEF35082D1}" presName="hierRoot1" presStyleCnt="0"/>
      <dgm:spPr/>
    </dgm:pt>
    <dgm:pt modelId="{3B9BEA00-49C0-426E-9450-C72C0192B134}" type="pres">
      <dgm:prSet presAssocID="{05980AC4-3D0D-431C-AF1B-72BEF35082D1}" presName="composite" presStyleCnt="0"/>
      <dgm:spPr/>
    </dgm:pt>
    <dgm:pt modelId="{E432997B-77CA-4E8F-915A-301E41F6CD16}" type="pres">
      <dgm:prSet presAssocID="{05980AC4-3D0D-431C-AF1B-72BEF35082D1}" presName="background" presStyleLbl="node0" presStyleIdx="0" presStyleCnt="1"/>
      <dgm:spPr/>
    </dgm:pt>
    <dgm:pt modelId="{C213D640-3010-4698-9AD6-249F6D44F41B}" type="pres">
      <dgm:prSet presAssocID="{05980AC4-3D0D-431C-AF1B-72BEF35082D1}" presName="text" presStyleLbl="fgAcc0" presStyleIdx="0" presStyleCnt="1">
        <dgm:presLayoutVars>
          <dgm:chPref val="3"/>
        </dgm:presLayoutVars>
      </dgm:prSet>
      <dgm:spPr/>
      <dgm:t>
        <a:bodyPr/>
        <a:lstStyle/>
        <a:p>
          <a:endParaRPr lang="es-MX"/>
        </a:p>
      </dgm:t>
    </dgm:pt>
    <dgm:pt modelId="{999D22D4-D28B-469B-9242-9B18E44453AC}" type="pres">
      <dgm:prSet presAssocID="{05980AC4-3D0D-431C-AF1B-72BEF35082D1}" presName="hierChild2" presStyleCnt="0"/>
      <dgm:spPr/>
    </dgm:pt>
    <dgm:pt modelId="{414C40D1-3D35-485C-9AD0-25A7E7C24327}" type="pres">
      <dgm:prSet presAssocID="{112FB6BD-01D7-439C-A029-D474F7794B00}" presName="Name10" presStyleLbl="parChTrans1D2" presStyleIdx="0" presStyleCnt="3"/>
      <dgm:spPr/>
      <dgm:t>
        <a:bodyPr/>
        <a:lstStyle/>
        <a:p>
          <a:endParaRPr lang="es-MX"/>
        </a:p>
      </dgm:t>
    </dgm:pt>
    <dgm:pt modelId="{C2CCE856-52CB-45E0-B93D-21B3D4F9857A}" type="pres">
      <dgm:prSet presAssocID="{FDE82510-D743-46D4-B199-F1A5BE107DE0}" presName="hierRoot2" presStyleCnt="0"/>
      <dgm:spPr/>
    </dgm:pt>
    <dgm:pt modelId="{AD73BB70-1257-41D2-9DCB-99E2A2822734}" type="pres">
      <dgm:prSet presAssocID="{FDE82510-D743-46D4-B199-F1A5BE107DE0}" presName="composite2" presStyleCnt="0"/>
      <dgm:spPr/>
    </dgm:pt>
    <dgm:pt modelId="{D60F6E1E-3B91-400D-BD45-7FD780D77CC9}" type="pres">
      <dgm:prSet presAssocID="{FDE82510-D743-46D4-B199-F1A5BE107DE0}" presName="background2" presStyleLbl="node2" presStyleIdx="0" presStyleCnt="3"/>
      <dgm:spPr/>
    </dgm:pt>
    <dgm:pt modelId="{D94E61A5-D333-4EC4-8F82-10E2FCEB6B08}" type="pres">
      <dgm:prSet presAssocID="{FDE82510-D743-46D4-B199-F1A5BE107DE0}" presName="text2" presStyleLbl="fgAcc2" presStyleIdx="0" presStyleCnt="3">
        <dgm:presLayoutVars>
          <dgm:chPref val="3"/>
        </dgm:presLayoutVars>
      </dgm:prSet>
      <dgm:spPr/>
      <dgm:t>
        <a:bodyPr/>
        <a:lstStyle/>
        <a:p>
          <a:endParaRPr lang="es-MX"/>
        </a:p>
      </dgm:t>
    </dgm:pt>
    <dgm:pt modelId="{6205B3F9-8815-477D-A64B-530E8A32B202}" type="pres">
      <dgm:prSet presAssocID="{FDE82510-D743-46D4-B199-F1A5BE107DE0}" presName="hierChild3" presStyleCnt="0"/>
      <dgm:spPr/>
    </dgm:pt>
    <dgm:pt modelId="{DB519CDF-1230-4735-9F4A-499499E09870}" type="pres">
      <dgm:prSet presAssocID="{67B4F67F-DE9F-4285-A423-FE9C20A92B3C}" presName="Name17" presStyleLbl="parChTrans1D3" presStyleIdx="0" presStyleCnt="3"/>
      <dgm:spPr/>
      <dgm:t>
        <a:bodyPr/>
        <a:lstStyle/>
        <a:p>
          <a:endParaRPr lang="es-MX"/>
        </a:p>
      </dgm:t>
    </dgm:pt>
    <dgm:pt modelId="{3D783C37-FE02-4C0E-8BC5-21AC0C29A773}" type="pres">
      <dgm:prSet presAssocID="{C1CFE282-CB8B-4918-A6D9-EC18E810D275}" presName="hierRoot3" presStyleCnt="0"/>
      <dgm:spPr/>
    </dgm:pt>
    <dgm:pt modelId="{9EB0C64F-7C9A-4A78-BBCA-787026860A50}" type="pres">
      <dgm:prSet presAssocID="{C1CFE282-CB8B-4918-A6D9-EC18E810D275}" presName="composite3" presStyleCnt="0"/>
      <dgm:spPr/>
    </dgm:pt>
    <dgm:pt modelId="{95EA2DC9-B855-4118-86CB-8415ADBB4D75}" type="pres">
      <dgm:prSet presAssocID="{C1CFE282-CB8B-4918-A6D9-EC18E810D275}" presName="background3" presStyleLbl="node3" presStyleIdx="0" presStyleCnt="3"/>
      <dgm:spPr/>
    </dgm:pt>
    <dgm:pt modelId="{431321F6-27A7-444E-92A7-D80A37EEBB0E}" type="pres">
      <dgm:prSet presAssocID="{C1CFE282-CB8B-4918-A6D9-EC18E810D275}" presName="text3" presStyleLbl="fgAcc3" presStyleIdx="0" presStyleCnt="3">
        <dgm:presLayoutVars>
          <dgm:chPref val="3"/>
        </dgm:presLayoutVars>
      </dgm:prSet>
      <dgm:spPr/>
      <dgm:t>
        <a:bodyPr/>
        <a:lstStyle/>
        <a:p>
          <a:endParaRPr lang="es-MX"/>
        </a:p>
      </dgm:t>
    </dgm:pt>
    <dgm:pt modelId="{2AA3FE6B-B034-431A-B10C-178243BDF73A}" type="pres">
      <dgm:prSet presAssocID="{C1CFE282-CB8B-4918-A6D9-EC18E810D275}" presName="hierChild4" presStyleCnt="0"/>
      <dgm:spPr/>
    </dgm:pt>
    <dgm:pt modelId="{5D0AE391-8181-4514-872F-008FE1E0FA5F}" type="pres">
      <dgm:prSet presAssocID="{1A0C624F-C71E-40FE-9EDD-48ED18820654}" presName="Name17" presStyleLbl="parChTrans1D3" presStyleIdx="1" presStyleCnt="3"/>
      <dgm:spPr/>
      <dgm:t>
        <a:bodyPr/>
        <a:lstStyle/>
        <a:p>
          <a:endParaRPr lang="es-MX"/>
        </a:p>
      </dgm:t>
    </dgm:pt>
    <dgm:pt modelId="{1E949C91-D801-4EDF-A007-C071C9D20815}" type="pres">
      <dgm:prSet presAssocID="{7F464F29-6C49-4234-BC6E-FE32574EC67A}" presName="hierRoot3" presStyleCnt="0"/>
      <dgm:spPr/>
    </dgm:pt>
    <dgm:pt modelId="{DB601567-A3D5-4C0C-8582-32419E39A020}" type="pres">
      <dgm:prSet presAssocID="{7F464F29-6C49-4234-BC6E-FE32574EC67A}" presName="composite3" presStyleCnt="0"/>
      <dgm:spPr/>
    </dgm:pt>
    <dgm:pt modelId="{45C94683-61EC-4D88-877B-1B92575BF7C2}" type="pres">
      <dgm:prSet presAssocID="{7F464F29-6C49-4234-BC6E-FE32574EC67A}" presName="background3" presStyleLbl="node3" presStyleIdx="1" presStyleCnt="3"/>
      <dgm:spPr/>
    </dgm:pt>
    <dgm:pt modelId="{11D48F01-8173-4335-94E8-248496932366}" type="pres">
      <dgm:prSet presAssocID="{7F464F29-6C49-4234-BC6E-FE32574EC67A}" presName="text3" presStyleLbl="fgAcc3" presStyleIdx="1" presStyleCnt="3">
        <dgm:presLayoutVars>
          <dgm:chPref val="3"/>
        </dgm:presLayoutVars>
      </dgm:prSet>
      <dgm:spPr/>
      <dgm:t>
        <a:bodyPr/>
        <a:lstStyle/>
        <a:p>
          <a:endParaRPr lang="es-MX"/>
        </a:p>
      </dgm:t>
    </dgm:pt>
    <dgm:pt modelId="{7A4CE94F-B82E-41EC-B5D8-D31CDDAAA376}" type="pres">
      <dgm:prSet presAssocID="{7F464F29-6C49-4234-BC6E-FE32574EC67A}" presName="hierChild4" presStyleCnt="0"/>
      <dgm:spPr/>
    </dgm:pt>
    <dgm:pt modelId="{E5148371-6F71-41A6-9B71-C9AC23FEA069}" type="pres">
      <dgm:prSet presAssocID="{3E761C68-1BA5-4F0E-85A8-92FE1FFBF80B}" presName="Name10" presStyleLbl="parChTrans1D2" presStyleIdx="1" presStyleCnt="3"/>
      <dgm:spPr/>
      <dgm:t>
        <a:bodyPr/>
        <a:lstStyle/>
        <a:p>
          <a:endParaRPr lang="es-MX"/>
        </a:p>
      </dgm:t>
    </dgm:pt>
    <dgm:pt modelId="{D878CB67-D1DB-4D72-A2E5-DED042C8C3FB}" type="pres">
      <dgm:prSet presAssocID="{FE4EAE9C-2749-4EED-9F3A-0FEF06EF64AC}" presName="hierRoot2" presStyleCnt="0"/>
      <dgm:spPr/>
    </dgm:pt>
    <dgm:pt modelId="{39FAEF08-E56E-4935-B883-6F24D78C96B8}" type="pres">
      <dgm:prSet presAssocID="{FE4EAE9C-2749-4EED-9F3A-0FEF06EF64AC}" presName="composite2" presStyleCnt="0"/>
      <dgm:spPr/>
    </dgm:pt>
    <dgm:pt modelId="{5E234A64-C4BA-4939-89D9-70DCAA771839}" type="pres">
      <dgm:prSet presAssocID="{FE4EAE9C-2749-4EED-9F3A-0FEF06EF64AC}" presName="background2" presStyleLbl="node2" presStyleIdx="1" presStyleCnt="3"/>
      <dgm:spPr/>
    </dgm:pt>
    <dgm:pt modelId="{44CCD8BA-EA2A-4C50-A0B0-7CED8B920D4C}" type="pres">
      <dgm:prSet presAssocID="{FE4EAE9C-2749-4EED-9F3A-0FEF06EF64AC}" presName="text2" presStyleLbl="fgAcc2" presStyleIdx="1" presStyleCnt="3" custLinFactNeighborX="-17429" custLinFactNeighborY="-2614">
        <dgm:presLayoutVars>
          <dgm:chPref val="3"/>
        </dgm:presLayoutVars>
      </dgm:prSet>
      <dgm:spPr/>
      <dgm:t>
        <a:bodyPr/>
        <a:lstStyle/>
        <a:p>
          <a:endParaRPr lang="es-MX"/>
        </a:p>
      </dgm:t>
    </dgm:pt>
    <dgm:pt modelId="{89D58DCD-6B3F-466F-BEF6-85CBF53C4B8D}" type="pres">
      <dgm:prSet presAssocID="{FE4EAE9C-2749-4EED-9F3A-0FEF06EF64AC}" presName="hierChild3" presStyleCnt="0"/>
      <dgm:spPr/>
    </dgm:pt>
    <dgm:pt modelId="{96C62354-E060-49DE-A91C-6015494C5D22}" type="pres">
      <dgm:prSet presAssocID="{5383BAC5-0A5C-4BBE-978B-798453AC8404}" presName="Name17" presStyleLbl="parChTrans1D3" presStyleIdx="2" presStyleCnt="3"/>
      <dgm:spPr/>
      <dgm:t>
        <a:bodyPr/>
        <a:lstStyle/>
        <a:p>
          <a:endParaRPr lang="es-MX"/>
        </a:p>
      </dgm:t>
    </dgm:pt>
    <dgm:pt modelId="{410B84B1-3676-48AC-AD89-591584289466}" type="pres">
      <dgm:prSet presAssocID="{666DF185-1544-4575-BC10-401C8ACDCD87}" presName="hierRoot3" presStyleCnt="0"/>
      <dgm:spPr/>
    </dgm:pt>
    <dgm:pt modelId="{59792B83-A80A-4B81-AC42-546F8B171584}" type="pres">
      <dgm:prSet presAssocID="{666DF185-1544-4575-BC10-401C8ACDCD87}" presName="composite3" presStyleCnt="0"/>
      <dgm:spPr/>
    </dgm:pt>
    <dgm:pt modelId="{87DC4001-A82E-4497-A72F-3FF0CCDA25DA}" type="pres">
      <dgm:prSet presAssocID="{666DF185-1544-4575-BC10-401C8ACDCD87}" presName="background3" presStyleLbl="node3" presStyleIdx="2" presStyleCnt="3"/>
      <dgm:spPr/>
    </dgm:pt>
    <dgm:pt modelId="{D23E4A50-3FA8-4D21-8C95-991F14C1B3F7}" type="pres">
      <dgm:prSet presAssocID="{666DF185-1544-4575-BC10-401C8ACDCD87}" presName="text3" presStyleLbl="fgAcc3" presStyleIdx="2" presStyleCnt="3">
        <dgm:presLayoutVars>
          <dgm:chPref val="3"/>
        </dgm:presLayoutVars>
      </dgm:prSet>
      <dgm:spPr/>
      <dgm:t>
        <a:bodyPr/>
        <a:lstStyle/>
        <a:p>
          <a:endParaRPr lang="es-MX"/>
        </a:p>
      </dgm:t>
    </dgm:pt>
    <dgm:pt modelId="{91127730-CC47-43C1-AB85-3A9DE15407C8}" type="pres">
      <dgm:prSet presAssocID="{666DF185-1544-4575-BC10-401C8ACDCD87}" presName="hierChild4" presStyleCnt="0"/>
      <dgm:spPr/>
    </dgm:pt>
    <dgm:pt modelId="{0DCE0B3A-F52F-4F2C-A92A-9DADEB5F79A7}" type="pres">
      <dgm:prSet presAssocID="{DAADFCF3-31A5-4B25-96A8-C29654B3AE9B}" presName="Name10" presStyleLbl="parChTrans1D2" presStyleIdx="2" presStyleCnt="3"/>
      <dgm:spPr/>
      <dgm:t>
        <a:bodyPr/>
        <a:lstStyle/>
        <a:p>
          <a:endParaRPr lang="es-MX"/>
        </a:p>
      </dgm:t>
    </dgm:pt>
    <dgm:pt modelId="{1F366A82-E5FC-412B-BB41-FE6C7E450116}" type="pres">
      <dgm:prSet presAssocID="{B169748D-3F3C-44C4-B833-EEAFA9282D9A}" presName="hierRoot2" presStyleCnt="0"/>
      <dgm:spPr/>
    </dgm:pt>
    <dgm:pt modelId="{F31A617F-C530-4DC6-A119-A0B390DC7140}" type="pres">
      <dgm:prSet presAssocID="{B169748D-3F3C-44C4-B833-EEAFA9282D9A}" presName="composite2" presStyleCnt="0"/>
      <dgm:spPr/>
    </dgm:pt>
    <dgm:pt modelId="{747F61CF-4E54-449F-9FBE-574E3215DBB7}" type="pres">
      <dgm:prSet presAssocID="{B169748D-3F3C-44C4-B833-EEAFA9282D9A}" presName="background2" presStyleLbl="node2" presStyleIdx="2" presStyleCnt="3"/>
      <dgm:spPr/>
    </dgm:pt>
    <dgm:pt modelId="{2846DE20-54E6-4013-B6CC-36BD3C5857A5}" type="pres">
      <dgm:prSet presAssocID="{B169748D-3F3C-44C4-B833-EEAFA9282D9A}" presName="text2" presStyleLbl="fgAcc2" presStyleIdx="2" presStyleCnt="3" custScaleY="166361" custLinFactY="-43773" custLinFactNeighborX="-24899" custLinFactNeighborY="-100000">
        <dgm:presLayoutVars>
          <dgm:chPref val="3"/>
        </dgm:presLayoutVars>
      </dgm:prSet>
      <dgm:spPr/>
      <dgm:t>
        <a:bodyPr/>
        <a:lstStyle/>
        <a:p>
          <a:endParaRPr lang="es-MX"/>
        </a:p>
      </dgm:t>
    </dgm:pt>
    <dgm:pt modelId="{BA97802F-5038-4CDD-A872-4C1DA51D5CD5}" type="pres">
      <dgm:prSet presAssocID="{B169748D-3F3C-44C4-B833-EEAFA9282D9A}" presName="hierChild3" presStyleCnt="0"/>
      <dgm:spPr/>
    </dgm:pt>
  </dgm:ptLst>
  <dgm:cxnLst>
    <dgm:cxn modelId="{E396CD8E-9515-4836-B17A-848890891F64}" srcId="{05980AC4-3D0D-431C-AF1B-72BEF35082D1}" destId="{FDE82510-D743-46D4-B199-F1A5BE107DE0}" srcOrd="0" destOrd="0" parTransId="{112FB6BD-01D7-439C-A029-D474F7794B00}" sibTransId="{0BE317D6-D8C2-41AA-8591-BD99B6A42838}"/>
    <dgm:cxn modelId="{C2D19BCC-5CFD-41E8-A352-B908C731F39C}" type="presOf" srcId="{C1CFE282-CB8B-4918-A6D9-EC18E810D275}" destId="{431321F6-27A7-444E-92A7-D80A37EEBB0E}" srcOrd="0" destOrd="0" presId="urn:microsoft.com/office/officeart/2005/8/layout/hierarchy1"/>
    <dgm:cxn modelId="{99BD0606-4E7C-4FA3-BF7F-34EA40B2F12C}" type="presOf" srcId="{05980AC4-3D0D-431C-AF1B-72BEF35082D1}" destId="{C213D640-3010-4698-9AD6-249F6D44F41B}" srcOrd="0" destOrd="0" presId="urn:microsoft.com/office/officeart/2005/8/layout/hierarchy1"/>
    <dgm:cxn modelId="{4A7EE831-44BC-41DA-AA8E-B78565E01A85}" type="presOf" srcId="{67B4F67F-DE9F-4285-A423-FE9C20A92B3C}" destId="{DB519CDF-1230-4735-9F4A-499499E09870}" srcOrd="0" destOrd="0" presId="urn:microsoft.com/office/officeart/2005/8/layout/hierarchy1"/>
    <dgm:cxn modelId="{18B76F5B-836C-4374-A530-F4991D7D3807}" type="presOf" srcId="{B169748D-3F3C-44C4-B833-EEAFA9282D9A}" destId="{2846DE20-54E6-4013-B6CC-36BD3C5857A5}" srcOrd="0" destOrd="0" presId="urn:microsoft.com/office/officeart/2005/8/layout/hierarchy1"/>
    <dgm:cxn modelId="{7B58B4F2-B4B5-49ED-8147-C729E29C1D7E}" srcId="{FDE82510-D743-46D4-B199-F1A5BE107DE0}" destId="{7F464F29-6C49-4234-BC6E-FE32574EC67A}" srcOrd="1" destOrd="0" parTransId="{1A0C624F-C71E-40FE-9EDD-48ED18820654}" sibTransId="{2A4BC856-9A1F-4BAD-AA11-D550D9A7F1DB}"/>
    <dgm:cxn modelId="{8BDB79EC-932D-42D0-8682-732514434ED2}" type="presOf" srcId="{7F464F29-6C49-4234-BC6E-FE32574EC67A}" destId="{11D48F01-8173-4335-94E8-248496932366}" srcOrd="0" destOrd="0" presId="urn:microsoft.com/office/officeart/2005/8/layout/hierarchy1"/>
    <dgm:cxn modelId="{4874CBB0-EAB5-454A-853C-5645DD352732}" type="presOf" srcId="{3976E769-0795-4799-85E1-C5A67556B352}" destId="{9097598A-0626-40B5-B92C-AC212F82B0F8}" srcOrd="0" destOrd="0" presId="urn:microsoft.com/office/officeart/2005/8/layout/hierarchy1"/>
    <dgm:cxn modelId="{1B18B5A4-C945-4B29-A63E-75AAE2AE85E7}" srcId="{FE4EAE9C-2749-4EED-9F3A-0FEF06EF64AC}" destId="{666DF185-1544-4575-BC10-401C8ACDCD87}" srcOrd="0" destOrd="0" parTransId="{5383BAC5-0A5C-4BBE-978B-798453AC8404}" sibTransId="{9C41E0FF-C808-4D2D-9A8E-A0A149612F0A}"/>
    <dgm:cxn modelId="{DDABA2BF-8370-4F8D-86E3-08E96498B9EC}" type="presOf" srcId="{1A0C624F-C71E-40FE-9EDD-48ED18820654}" destId="{5D0AE391-8181-4514-872F-008FE1E0FA5F}" srcOrd="0" destOrd="0" presId="urn:microsoft.com/office/officeart/2005/8/layout/hierarchy1"/>
    <dgm:cxn modelId="{96ED55E5-62AE-4948-BC21-F6806DFAB519}" type="presOf" srcId="{5383BAC5-0A5C-4BBE-978B-798453AC8404}" destId="{96C62354-E060-49DE-A91C-6015494C5D22}" srcOrd="0" destOrd="0" presId="urn:microsoft.com/office/officeart/2005/8/layout/hierarchy1"/>
    <dgm:cxn modelId="{3B550275-5D7E-4D6F-9D45-2BF4306862A9}" type="presOf" srcId="{DAADFCF3-31A5-4B25-96A8-C29654B3AE9B}" destId="{0DCE0B3A-F52F-4F2C-A92A-9DADEB5F79A7}" srcOrd="0" destOrd="0" presId="urn:microsoft.com/office/officeart/2005/8/layout/hierarchy1"/>
    <dgm:cxn modelId="{A915454A-B7FC-47D5-AF3C-8F3C90A99724}" srcId="{05980AC4-3D0D-431C-AF1B-72BEF35082D1}" destId="{FE4EAE9C-2749-4EED-9F3A-0FEF06EF64AC}" srcOrd="1" destOrd="0" parTransId="{3E761C68-1BA5-4F0E-85A8-92FE1FFBF80B}" sibTransId="{8F5B00E5-074E-410D-A8CC-4B732F3D4C37}"/>
    <dgm:cxn modelId="{E0F93178-3431-4518-9BDC-938A7CC06EC9}" type="presOf" srcId="{FE4EAE9C-2749-4EED-9F3A-0FEF06EF64AC}" destId="{44CCD8BA-EA2A-4C50-A0B0-7CED8B920D4C}" srcOrd="0" destOrd="0" presId="urn:microsoft.com/office/officeart/2005/8/layout/hierarchy1"/>
    <dgm:cxn modelId="{78EA43E3-BA13-4B95-8AD8-2A296347CD60}" type="presOf" srcId="{112FB6BD-01D7-439C-A029-D474F7794B00}" destId="{414C40D1-3D35-485C-9AD0-25A7E7C24327}" srcOrd="0" destOrd="0" presId="urn:microsoft.com/office/officeart/2005/8/layout/hierarchy1"/>
    <dgm:cxn modelId="{1D2377CF-D26A-4D75-B021-4048A416217D}" srcId="{FDE82510-D743-46D4-B199-F1A5BE107DE0}" destId="{C1CFE282-CB8B-4918-A6D9-EC18E810D275}" srcOrd="0" destOrd="0" parTransId="{67B4F67F-DE9F-4285-A423-FE9C20A92B3C}" sibTransId="{2EA056B3-F687-4B58-B34C-A6CF8D290512}"/>
    <dgm:cxn modelId="{5F6AEEB3-4A49-47E8-B0E7-60F1B86DCDF9}" type="presOf" srcId="{FDE82510-D743-46D4-B199-F1A5BE107DE0}" destId="{D94E61A5-D333-4EC4-8F82-10E2FCEB6B08}" srcOrd="0" destOrd="0" presId="urn:microsoft.com/office/officeart/2005/8/layout/hierarchy1"/>
    <dgm:cxn modelId="{E37D75B6-0D95-43EA-9CA6-8C7EF9E96873}" srcId="{05980AC4-3D0D-431C-AF1B-72BEF35082D1}" destId="{B169748D-3F3C-44C4-B833-EEAFA9282D9A}" srcOrd="2" destOrd="0" parTransId="{DAADFCF3-31A5-4B25-96A8-C29654B3AE9B}" sibTransId="{1CDE4B8B-24F2-4B58-8C1A-99ADB1AABCD8}"/>
    <dgm:cxn modelId="{1A695F59-0D65-4C57-9463-E38F9766BB4D}" type="presOf" srcId="{3E761C68-1BA5-4F0E-85A8-92FE1FFBF80B}" destId="{E5148371-6F71-41A6-9B71-C9AC23FEA069}" srcOrd="0" destOrd="0" presId="urn:microsoft.com/office/officeart/2005/8/layout/hierarchy1"/>
    <dgm:cxn modelId="{02CCFE8D-2341-43EE-9404-3E58CF0B5B8A}" type="presOf" srcId="{666DF185-1544-4575-BC10-401C8ACDCD87}" destId="{D23E4A50-3FA8-4D21-8C95-991F14C1B3F7}" srcOrd="0" destOrd="0" presId="urn:microsoft.com/office/officeart/2005/8/layout/hierarchy1"/>
    <dgm:cxn modelId="{FDF4B377-83FC-4E11-A036-3E283FC0F243}" srcId="{3976E769-0795-4799-85E1-C5A67556B352}" destId="{05980AC4-3D0D-431C-AF1B-72BEF35082D1}" srcOrd="0" destOrd="0" parTransId="{D3B5FBAE-1E6F-4BCA-A4AB-CD30234C0728}" sibTransId="{088CE3B7-63AA-408A-B91E-00233AC90D2F}"/>
    <dgm:cxn modelId="{EB29D7B2-E441-4DF9-B40A-293301AECEB4}" type="presParOf" srcId="{9097598A-0626-40B5-B92C-AC212F82B0F8}" destId="{A4BB7279-14D6-42AB-B972-382BFDFCCE18}" srcOrd="0" destOrd="0" presId="urn:microsoft.com/office/officeart/2005/8/layout/hierarchy1"/>
    <dgm:cxn modelId="{F288252C-8431-4831-92B3-AF65EA060B7D}" type="presParOf" srcId="{A4BB7279-14D6-42AB-B972-382BFDFCCE18}" destId="{3B9BEA00-49C0-426E-9450-C72C0192B134}" srcOrd="0" destOrd="0" presId="urn:microsoft.com/office/officeart/2005/8/layout/hierarchy1"/>
    <dgm:cxn modelId="{4BD2FF10-B89D-4578-B169-5E8C8620459F}" type="presParOf" srcId="{3B9BEA00-49C0-426E-9450-C72C0192B134}" destId="{E432997B-77CA-4E8F-915A-301E41F6CD16}" srcOrd="0" destOrd="0" presId="urn:microsoft.com/office/officeart/2005/8/layout/hierarchy1"/>
    <dgm:cxn modelId="{18FBBF50-5DD2-44C1-9903-DAADA680BBD5}" type="presParOf" srcId="{3B9BEA00-49C0-426E-9450-C72C0192B134}" destId="{C213D640-3010-4698-9AD6-249F6D44F41B}" srcOrd="1" destOrd="0" presId="urn:microsoft.com/office/officeart/2005/8/layout/hierarchy1"/>
    <dgm:cxn modelId="{7220D30E-495D-4974-90B9-6ADD298A5685}" type="presParOf" srcId="{A4BB7279-14D6-42AB-B972-382BFDFCCE18}" destId="{999D22D4-D28B-469B-9242-9B18E44453AC}" srcOrd="1" destOrd="0" presId="urn:microsoft.com/office/officeart/2005/8/layout/hierarchy1"/>
    <dgm:cxn modelId="{9C0AA058-93CF-4103-81E5-EE5B0CCFE552}" type="presParOf" srcId="{999D22D4-D28B-469B-9242-9B18E44453AC}" destId="{414C40D1-3D35-485C-9AD0-25A7E7C24327}" srcOrd="0" destOrd="0" presId="urn:microsoft.com/office/officeart/2005/8/layout/hierarchy1"/>
    <dgm:cxn modelId="{D588536F-BC67-4BD2-B8C7-0DB0B5A34532}" type="presParOf" srcId="{999D22D4-D28B-469B-9242-9B18E44453AC}" destId="{C2CCE856-52CB-45E0-B93D-21B3D4F9857A}" srcOrd="1" destOrd="0" presId="urn:microsoft.com/office/officeart/2005/8/layout/hierarchy1"/>
    <dgm:cxn modelId="{03768119-C121-4BD2-A792-D7996BEE5736}" type="presParOf" srcId="{C2CCE856-52CB-45E0-B93D-21B3D4F9857A}" destId="{AD73BB70-1257-41D2-9DCB-99E2A2822734}" srcOrd="0" destOrd="0" presId="urn:microsoft.com/office/officeart/2005/8/layout/hierarchy1"/>
    <dgm:cxn modelId="{5C23CFE7-A919-4AAE-94C4-F91DEA4E3887}" type="presParOf" srcId="{AD73BB70-1257-41D2-9DCB-99E2A2822734}" destId="{D60F6E1E-3B91-400D-BD45-7FD780D77CC9}" srcOrd="0" destOrd="0" presId="urn:microsoft.com/office/officeart/2005/8/layout/hierarchy1"/>
    <dgm:cxn modelId="{E3E4AEAC-33D3-4893-9CFF-4EDE2BCF8AA5}" type="presParOf" srcId="{AD73BB70-1257-41D2-9DCB-99E2A2822734}" destId="{D94E61A5-D333-4EC4-8F82-10E2FCEB6B08}" srcOrd="1" destOrd="0" presId="urn:microsoft.com/office/officeart/2005/8/layout/hierarchy1"/>
    <dgm:cxn modelId="{DBBA1BC7-34B5-4DE8-A35B-561412EDFF73}" type="presParOf" srcId="{C2CCE856-52CB-45E0-B93D-21B3D4F9857A}" destId="{6205B3F9-8815-477D-A64B-530E8A32B202}" srcOrd="1" destOrd="0" presId="urn:microsoft.com/office/officeart/2005/8/layout/hierarchy1"/>
    <dgm:cxn modelId="{17528A23-2F3F-49EE-BE30-CB0CCE8D520A}" type="presParOf" srcId="{6205B3F9-8815-477D-A64B-530E8A32B202}" destId="{DB519CDF-1230-4735-9F4A-499499E09870}" srcOrd="0" destOrd="0" presId="urn:microsoft.com/office/officeart/2005/8/layout/hierarchy1"/>
    <dgm:cxn modelId="{9B229E7E-C0F7-4788-A48E-F2C270B15C09}" type="presParOf" srcId="{6205B3F9-8815-477D-A64B-530E8A32B202}" destId="{3D783C37-FE02-4C0E-8BC5-21AC0C29A773}" srcOrd="1" destOrd="0" presId="urn:microsoft.com/office/officeart/2005/8/layout/hierarchy1"/>
    <dgm:cxn modelId="{51D57B90-54FF-4910-95C1-C8F6963F2F6B}" type="presParOf" srcId="{3D783C37-FE02-4C0E-8BC5-21AC0C29A773}" destId="{9EB0C64F-7C9A-4A78-BBCA-787026860A50}" srcOrd="0" destOrd="0" presId="urn:microsoft.com/office/officeart/2005/8/layout/hierarchy1"/>
    <dgm:cxn modelId="{74D05FB4-7E69-46AE-BF3E-B0BB1DB5ED20}" type="presParOf" srcId="{9EB0C64F-7C9A-4A78-BBCA-787026860A50}" destId="{95EA2DC9-B855-4118-86CB-8415ADBB4D75}" srcOrd="0" destOrd="0" presId="urn:microsoft.com/office/officeart/2005/8/layout/hierarchy1"/>
    <dgm:cxn modelId="{9FE03D65-8A60-4EE7-B892-9D6C77C73F27}" type="presParOf" srcId="{9EB0C64F-7C9A-4A78-BBCA-787026860A50}" destId="{431321F6-27A7-444E-92A7-D80A37EEBB0E}" srcOrd="1" destOrd="0" presId="urn:microsoft.com/office/officeart/2005/8/layout/hierarchy1"/>
    <dgm:cxn modelId="{ACA37C8D-DD5B-4AEC-B3FC-EDC29A08E462}" type="presParOf" srcId="{3D783C37-FE02-4C0E-8BC5-21AC0C29A773}" destId="{2AA3FE6B-B034-431A-B10C-178243BDF73A}" srcOrd="1" destOrd="0" presId="urn:microsoft.com/office/officeart/2005/8/layout/hierarchy1"/>
    <dgm:cxn modelId="{509CB0D9-F713-45FF-8921-B7BE02D5A3B9}" type="presParOf" srcId="{6205B3F9-8815-477D-A64B-530E8A32B202}" destId="{5D0AE391-8181-4514-872F-008FE1E0FA5F}" srcOrd="2" destOrd="0" presId="urn:microsoft.com/office/officeart/2005/8/layout/hierarchy1"/>
    <dgm:cxn modelId="{2A548E6A-ED78-4B1A-8512-FD74C69F3692}" type="presParOf" srcId="{6205B3F9-8815-477D-A64B-530E8A32B202}" destId="{1E949C91-D801-4EDF-A007-C071C9D20815}" srcOrd="3" destOrd="0" presId="urn:microsoft.com/office/officeart/2005/8/layout/hierarchy1"/>
    <dgm:cxn modelId="{E23DE5ED-F22A-437C-8E24-D8622AEE7601}" type="presParOf" srcId="{1E949C91-D801-4EDF-A007-C071C9D20815}" destId="{DB601567-A3D5-4C0C-8582-32419E39A020}" srcOrd="0" destOrd="0" presId="urn:microsoft.com/office/officeart/2005/8/layout/hierarchy1"/>
    <dgm:cxn modelId="{08246ACD-8C3F-4C69-85E6-781C073E5568}" type="presParOf" srcId="{DB601567-A3D5-4C0C-8582-32419E39A020}" destId="{45C94683-61EC-4D88-877B-1B92575BF7C2}" srcOrd="0" destOrd="0" presId="urn:microsoft.com/office/officeart/2005/8/layout/hierarchy1"/>
    <dgm:cxn modelId="{68E27FA1-ECB8-4320-A370-5408DDAAC6B9}" type="presParOf" srcId="{DB601567-A3D5-4C0C-8582-32419E39A020}" destId="{11D48F01-8173-4335-94E8-248496932366}" srcOrd="1" destOrd="0" presId="urn:microsoft.com/office/officeart/2005/8/layout/hierarchy1"/>
    <dgm:cxn modelId="{4FE0BB17-230C-4654-831E-A7F3F6194BBD}" type="presParOf" srcId="{1E949C91-D801-4EDF-A007-C071C9D20815}" destId="{7A4CE94F-B82E-41EC-B5D8-D31CDDAAA376}" srcOrd="1" destOrd="0" presId="urn:microsoft.com/office/officeart/2005/8/layout/hierarchy1"/>
    <dgm:cxn modelId="{B4276742-BA74-45E7-B16D-1A378739F93E}" type="presParOf" srcId="{999D22D4-D28B-469B-9242-9B18E44453AC}" destId="{E5148371-6F71-41A6-9B71-C9AC23FEA069}" srcOrd="2" destOrd="0" presId="urn:microsoft.com/office/officeart/2005/8/layout/hierarchy1"/>
    <dgm:cxn modelId="{485183C3-4CEE-4573-A89D-BD857BF400B3}" type="presParOf" srcId="{999D22D4-D28B-469B-9242-9B18E44453AC}" destId="{D878CB67-D1DB-4D72-A2E5-DED042C8C3FB}" srcOrd="3" destOrd="0" presId="urn:microsoft.com/office/officeart/2005/8/layout/hierarchy1"/>
    <dgm:cxn modelId="{29DB503F-0AED-4D40-839E-8655F9F7D279}" type="presParOf" srcId="{D878CB67-D1DB-4D72-A2E5-DED042C8C3FB}" destId="{39FAEF08-E56E-4935-B883-6F24D78C96B8}" srcOrd="0" destOrd="0" presId="urn:microsoft.com/office/officeart/2005/8/layout/hierarchy1"/>
    <dgm:cxn modelId="{3CFF331C-D101-4C37-B535-C246AA76F627}" type="presParOf" srcId="{39FAEF08-E56E-4935-B883-6F24D78C96B8}" destId="{5E234A64-C4BA-4939-89D9-70DCAA771839}" srcOrd="0" destOrd="0" presId="urn:microsoft.com/office/officeart/2005/8/layout/hierarchy1"/>
    <dgm:cxn modelId="{5B809DCD-8BD3-463F-B3A7-CBACF50A9F8C}" type="presParOf" srcId="{39FAEF08-E56E-4935-B883-6F24D78C96B8}" destId="{44CCD8BA-EA2A-4C50-A0B0-7CED8B920D4C}" srcOrd="1" destOrd="0" presId="urn:microsoft.com/office/officeart/2005/8/layout/hierarchy1"/>
    <dgm:cxn modelId="{D9AB8C4E-53B7-4999-89AB-AAF09E3411C9}" type="presParOf" srcId="{D878CB67-D1DB-4D72-A2E5-DED042C8C3FB}" destId="{89D58DCD-6B3F-466F-BEF6-85CBF53C4B8D}" srcOrd="1" destOrd="0" presId="urn:microsoft.com/office/officeart/2005/8/layout/hierarchy1"/>
    <dgm:cxn modelId="{1D1460D6-8072-4664-A2E2-4E063979AA36}" type="presParOf" srcId="{89D58DCD-6B3F-466F-BEF6-85CBF53C4B8D}" destId="{96C62354-E060-49DE-A91C-6015494C5D22}" srcOrd="0" destOrd="0" presId="urn:microsoft.com/office/officeart/2005/8/layout/hierarchy1"/>
    <dgm:cxn modelId="{BDFD95D5-4FBD-4A63-89E3-E3F92715FF0A}" type="presParOf" srcId="{89D58DCD-6B3F-466F-BEF6-85CBF53C4B8D}" destId="{410B84B1-3676-48AC-AD89-591584289466}" srcOrd="1" destOrd="0" presId="urn:microsoft.com/office/officeart/2005/8/layout/hierarchy1"/>
    <dgm:cxn modelId="{7D558C68-8902-4A78-92C4-4D13EEECF3A2}" type="presParOf" srcId="{410B84B1-3676-48AC-AD89-591584289466}" destId="{59792B83-A80A-4B81-AC42-546F8B171584}" srcOrd="0" destOrd="0" presId="urn:microsoft.com/office/officeart/2005/8/layout/hierarchy1"/>
    <dgm:cxn modelId="{C30CEFC7-465B-4EF6-ADB4-227AFB25C776}" type="presParOf" srcId="{59792B83-A80A-4B81-AC42-546F8B171584}" destId="{87DC4001-A82E-4497-A72F-3FF0CCDA25DA}" srcOrd="0" destOrd="0" presId="urn:microsoft.com/office/officeart/2005/8/layout/hierarchy1"/>
    <dgm:cxn modelId="{BF4B2C66-A1D8-45F8-B5D1-4D1108EB3223}" type="presParOf" srcId="{59792B83-A80A-4B81-AC42-546F8B171584}" destId="{D23E4A50-3FA8-4D21-8C95-991F14C1B3F7}" srcOrd="1" destOrd="0" presId="urn:microsoft.com/office/officeart/2005/8/layout/hierarchy1"/>
    <dgm:cxn modelId="{BF99AE65-937B-455A-96F7-1BF3F73632FC}" type="presParOf" srcId="{410B84B1-3676-48AC-AD89-591584289466}" destId="{91127730-CC47-43C1-AB85-3A9DE15407C8}" srcOrd="1" destOrd="0" presId="urn:microsoft.com/office/officeart/2005/8/layout/hierarchy1"/>
    <dgm:cxn modelId="{B2FAAEE7-C128-4097-A93C-60F0D6C80A9E}" type="presParOf" srcId="{999D22D4-D28B-469B-9242-9B18E44453AC}" destId="{0DCE0B3A-F52F-4F2C-A92A-9DADEB5F79A7}" srcOrd="4" destOrd="0" presId="urn:microsoft.com/office/officeart/2005/8/layout/hierarchy1"/>
    <dgm:cxn modelId="{F2FD2589-7FBE-41B9-A24B-9EEA1F2884D0}" type="presParOf" srcId="{999D22D4-D28B-469B-9242-9B18E44453AC}" destId="{1F366A82-E5FC-412B-BB41-FE6C7E450116}" srcOrd="5" destOrd="0" presId="urn:microsoft.com/office/officeart/2005/8/layout/hierarchy1"/>
    <dgm:cxn modelId="{59AAC9D9-0C7D-4724-94C1-A93B103EB5C4}" type="presParOf" srcId="{1F366A82-E5FC-412B-BB41-FE6C7E450116}" destId="{F31A617F-C530-4DC6-A119-A0B390DC7140}" srcOrd="0" destOrd="0" presId="urn:microsoft.com/office/officeart/2005/8/layout/hierarchy1"/>
    <dgm:cxn modelId="{612D90FE-87D8-4BC2-8BA4-AEDABFC032C8}" type="presParOf" srcId="{F31A617F-C530-4DC6-A119-A0B390DC7140}" destId="{747F61CF-4E54-449F-9FBE-574E3215DBB7}" srcOrd="0" destOrd="0" presId="urn:microsoft.com/office/officeart/2005/8/layout/hierarchy1"/>
    <dgm:cxn modelId="{A4E586AD-7206-401B-BAAC-B2A21F42992C}" type="presParOf" srcId="{F31A617F-C530-4DC6-A119-A0B390DC7140}" destId="{2846DE20-54E6-4013-B6CC-36BD3C5857A5}" srcOrd="1" destOrd="0" presId="urn:microsoft.com/office/officeart/2005/8/layout/hierarchy1"/>
    <dgm:cxn modelId="{B791609B-8AC9-4C3F-A483-6E1FB810F8B2}" type="presParOf" srcId="{1F366A82-E5FC-412B-BB41-FE6C7E450116}" destId="{BA97802F-5038-4CDD-A872-4C1DA51D5CD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77DA57-EC32-4452-972F-6038C1466CFA}">
      <dsp:nvSpPr>
        <dsp:cNvPr id="0" name=""/>
        <dsp:cNvSpPr/>
      </dsp:nvSpPr>
      <dsp:spPr>
        <a:xfrm>
          <a:off x="6115353" y="1078179"/>
          <a:ext cx="3655464" cy="1063112"/>
        </a:xfrm>
        <a:custGeom>
          <a:avLst/>
          <a:gdLst/>
          <a:ahLst/>
          <a:cxnLst/>
          <a:rect l="0" t="0" r="0" b="0"/>
          <a:pathLst>
            <a:path>
              <a:moveTo>
                <a:pt x="0" y="0"/>
              </a:moveTo>
              <a:lnTo>
                <a:pt x="0" y="936306"/>
              </a:lnTo>
              <a:lnTo>
                <a:pt x="3655464" y="936306"/>
              </a:lnTo>
              <a:lnTo>
                <a:pt x="3655464" y="106311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8985A6-8D7A-4A1C-8C62-F0F98C774598}">
      <dsp:nvSpPr>
        <dsp:cNvPr id="0" name=""/>
        <dsp:cNvSpPr/>
      </dsp:nvSpPr>
      <dsp:spPr>
        <a:xfrm>
          <a:off x="6115353" y="1078179"/>
          <a:ext cx="1838427" cy="439666"/>
        </a:xfrm>
        <a:custGeom>
          <a:avLst/>
          <a:gdLst/>
          <a:ahLst/>
          <a:cxnLst/>
          <a:rect l="0" t="0" r="0" b="0"/>
          <a:pathLst>
            <a:path>
              <a:moveTo>
                <a:pt x="0" y="0"/>
              </a:moveTo>
              <a:lnTo>
                <a:pt x="0" y="312859"/>
              </a:lnTo>
              <a:lnTo>
                <a:pt x="1838427" y="312859"/>
              </a:lnTo>
              <a:lnTo>
                <a:pt x="1838427" y="43966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BF882CB-6DF4-41E6-AFB6-2B4AB317EF87}">
      <dsp:nvSpPr>
        <dsp:cNvPr id="0" name=""/>
        <dsp:cNvSpPr/>
      </dsp:nvSpPr>
      <dsp:spPr>
        <a:xfrm>
          <a:off x="5753187" y="2345486"/>
          <a:ext cx="1407210" cy="1055203"/>
        </a:xfrm>
        <a:custGeom>
          <a:avLst/>
          <a:gdLst/>
          <a:ahLst/>
          <a:cxnLst/>
          <a:rect l="0" t="0" r="0" b="0"/>
          <a:pathLst>
            <a:path>
              <a:moveTo>
                <a:pt x="0" y="0"/>
              </a:moveTo>
              <a:lnTo>
                <a:pt x="0" y="928396"/>
              </a:lnTo>
              <a:lnTo>
                <a:pt x="1407210" y="928396"/>
              </a:lnTo>
              <a:lnTo>
                <a:pt x="1407210" y="105520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E673398-9F76-4082-B219-E88BC966B085}">
      <dsp:nvSpPr>
        <dsp:cNvPr id="0" name=""/>
        <dsp:cNvSpPr/>
      </dsp:nvSpPr>
      <dsp:spPr>
        <a:xfrm>
          <a:off x="5753187" y="1078179"/>
          <a:ext cx="362165" cy="398100"/>
        </a:xfrm>
        <a:custGeom>
          <a:avLst/>
          <a:gdLst/>
          <a:ahLst/>
          <a:cxnLst/>
          <a:rect l="0" t="0" r="0" b="0"/>
          <a:pathLst>
            <a:path>
              <a:moveTo>
                <a:pt x="362165" y="0"/>
              </a:moveTo>
              <a:lnTo>
                <a:pt x="362165" y="271294"/>
              </a:lnTo>
              <a:lnTo>
                <a:pt x="0" y="271294"/>
              </a:lnTo>
              <a:lnTo>
                <a:pt x="0" y="3981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007361-71D5-40DD-A045-A53193F92986}">
      <dsp:nvSpPr>
        <dsp:cNvPr id="0" name=""/>
        <dsp:cNvSpPr/>
      </dsp:nvSpPr>
      <dsp:spPr>
        <a:xfrm>
          <a:off x="2401607" y="1942653"/>
          <a:ext cx="1224089" cy="606927"/>
        </a:xfrm>
        <a:custGeom>
          <a:avLst/>
          <a:gdLst/>
          <a:ahLst/>
          <a:cxnLst/>
          <a:rect l="0" t="0" r="0" b="0"/>
          <a:pathLst>
            <a:path>
              <a:moveTo>
                <a:pt x="0" y="0"/>
              </a:moveTo>
              <a:lnTo>
                <a:pt x="0" y="480120"/>
              </a:lnTo>
              <a:lnTo>
                <a:pt x="1224089" y="480120"/>
              </a:lnTo>
              <a:lnTo>
                <a:pt x="1224089" y="60692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EEDE39-BFBD-4014-BCF6-07BFAD533220}">
      <dsp:nvSpPr>
        <dsp:cNvPr id="0" name=""/>
        <dsp:cNvSpPr/>
      </dsp:nvSpPr>
      <dsp:spPr>
        <a:xfrm>
          <a:off x="1351078" y="1942653"/>
          <a:ext cx="1050529" cy="606927"/>
        </a:xfrm>
        <a:custGeom>
          <a:avLst/>
          <a:gdLst/>
          <a:ahLst/>
          <a:cxnLst/>
          <a:rect l="0" t="0" r="0" b="0"/>
          <a:pathLst>
            <a:path>
              <a:moveTo>
                <a:pt x="1050529" y="0"/>
              </a:moveTo>
              <a:lnTo>
                <a:pt x="1050529" y="480120"/>
              </a:lnTo>
              <a:lnTo>
                <a:pt x="0" y="480120"/>
              </a:lnTo>
              <a:lnTo>
                <a:pt x="0" y="60692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EA1B678-319B-4186-BD55-12D93C832783}">
      <dsp:nvSpPr>
        <dsp:cNvPr id="0" name=""/>
        <dsp:cNvSpPr/>
      </dsp:nvSpPr>
      <dsp:spPr>
        <a:xfrm>
          <a:off x="2401607" y="1078179"/>
          <a:ext cx="3713745" cy="189274"/>
        </a:xfrm>
        <a:custGeom>
          <a:avLst/>
          <a:gdLst/>
          <a:ahLst/>
          <a:cxnLst/>
          <a:rect l="0" t="0" r="0" b="0"/>
          <a:pathLst>
            <a:path>
              <a:moveTo>
                <a:pt x="3713745" y="0"/>
              </a:moveTo>
              <a:lnTo>
                <a:pt x="3713745" y="62467"/>
              </a:lnTo>
              <a:lnTo>
                <a:pt x="0" y="62467"/>
              </a:lnTo>
              <a:lnTo>
                <a:pt x="0" y="18927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82D3CB3-5C03-4581-9F0F-F2832DEDA78B}">
      <dsp:nvSpPr>
        <dsp:cNvPr id="0" name=""/>
        <dsp:cNvSpPr/>
      </dsp:nvSpPr>
      <dsp:spPr>
        <a:xfrm>
          <a:off x="5436879" y="2998"/>
          <a:ext cx="1356946" cy="1075181"/>
        </a:xfrm>
        <a:prstGeom prst="roundRect">
          <a:avLst>
            <a:gd name="adj" fmla="val 10000"/>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B9DA7E-5BD4-4B4B-B409-CBF07F75DE96}">
      <dsp:nvSpPr>
        <dsp:cNvPr id="0" name=""/>
        <dsp:cNvSpPr/>
      </dsp:nvSpPr>
      <dsp:spPr>
        <a:xfrm>
          <a:off x="5588971" y="147485"/>
          <a:ext cx="1356946" cy="107518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Metodología de la Investigación</a:t>
          </a:r>
          <a:endParaRPr lang="es-MX" sz="1400" kern="1200" dirty="0"/>
        </a:p>
      </dsp:txBody>
      <dsp:txXfrm>
        <a:off x="5620462" y="178976"/>
        <a:ext cx="1293964" cy="1012199"/>
      </dsp:txXfrm>
    </dsp:sp>
    <dsp:sp modelId="{BF58E0C3-C430-495B-A0C5-8C1FF2ACEC69}">
      <dsp:nvSpPr>
        <dsp:cNvPr id="0" name=""/>
        <dsp:cNvSpPr/>
      </dsp:nvSpPr>
      <dsp:spPr>
        <a:xfrm>
          <a:off x="1902484" y="1267453"/>
          <a:ext cx="998245" cy="675199"/>
        </a:xfrm>
        <a:prstGeom prst="roundRect">
          <a:avLst>
            <a:gd name="adj" fmla="val 10000"/>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AE329E-2FD6-45B3-AF03-00B689D1610B}">
      <dsp:nvSpPr>
        <dsp:cNvPr id="0" name=""/>
        <dsp:cNvSpPr/>
      </dsp:nvSpPr>
      <dsp:spPr>
        <a:xfrm>
          <a:off x="2054576" y="1411941"/>
          <a:ext cx="998245" cy="6751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Tipo de Investigación</a:t>
          </a:r>
          <a:endParaRPr lang="es-MX" sz="1200" kern="1200" dirty="0"/>
        </a:p>
      </dsp:txBody>
      <dsp:txXfrm>
        <a:off x="2074352" y="1431717"/>
        <a:ext cx="958693" cy="635647"/>
      </dsp:txXfrm>
    </dsp:sp>
    <dsp:sp modelId="{A5C27B73-2103-4277-8754-3A48D91F4497}">
      <dsp:nvSpPr>
        <dsp:cNvPr id="0" name=""/>
        <dsp:cNvSpPr/>
      </dsp:nvSpPr>
      <dsp:spPr>
        <a:xfrm>
          <a:off x="407586" y="2549580"/>
          <a:ext cx="1886984" cy="24672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DDA204-04A2-4584-8097-F0923886FF20}">
      <dsp:nvSpPr>
        <dsp:cNvPr id="0" name=""/>
        <dsp:cNvSpPr/>
      </dsp:nvSpPr>
      <dsp:spPr>
        <a:xfrm>
          <a:off x="559678" y="2694068"/>
          <a:ext cx="1886984" cy="246721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Investigación básica: La cual tiene como objetivo central conocer, describir, explicar y, eventualmente, producir un fenómeno o proceso de la realidad a través del diseño y la evaluación de una </a:t>
          </a:r>
          <a:r>
            <a:rPr lang="es-MX" sz="1200" b="1" kern="1200" dirty="0" err="1" smtClean="0"/>
            <a:t>ó</a:t>
          </a:r>
          <a:r>
            <a:rPr lang="es-MX" sz="1200" b="1" kern="1200" dirty="0" smtClean="0"/>
            <a:t> varias hipótesis de trabajo</a:t>
          </a:r>
          <a:endParaRPr lang="es-MX" sz="1200" b="1" kern="1200" dirty="0"/>
        </a:p>
      </dsp:txBody>
      <dsp:txXfrm>
        <a:off x="614946" y="2749336"/>
        <a:ext cx="1776448" cy="2356678"/>
      </dsp:txXfrm>
    </dsp:sp>
    <dsp:sp modelId="{20264E1A-12CF-4096-9955-75409080FA82}">
      <dsp:nvSpPr>
        <dsp:cNvPr id="0" name=""/>
        <dsp:cNvSpPr/>
      </dsp:nvSpPr>
      <dsp:spPr>
        <a:xfrm>
          <a:off x="2598754" y="2549580"/>
          <a:ext cx="2053885" cy="237552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A752F2-C018-4EBA-B196-CF0F0C966824}">
      <dsp:nvSpPr>
        <dsp:cNvPr id="0" name=""/>
        <dsp:cNvSpPr/>
      </dsp:nvSpPr>
      <dsp:spPr>
        <a:xfrm>
          <a:off x="2750846" y="2694068"/>
          <a:ext cx="2053885" cy="237552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Investigación aplicada: La que se desarrollará a partir de un objetivo en términos del diseño y validación de un modelo, sistema, metodología, etc.; tendiente a mejorar procesos, actividades o “ formas de hacer “  de una organización u otra clase de sistemas. </a:t>
          </a:r>
          <a:endParaRPr lang="es-MX" sz="1200" b="1" kern="1200" dirty="0"/>
        </a:p>
      </dsp:txBody>
      <dsp:txXfrm>
        <a:off x="2811002" y="2754224"/>
        <a:ext cx="1933573" cy="2255210"/>
      </dsp:txXfrm>
    </dsp:sp>
    <dsp:sp modelId="{523F9253-B8F8-421E-AA31-7D77E5351C2A}">
      <dsp:nvSpPr>
        <dsp:cNvPr id="0" name=""/>
        <dsp:cNvSpPr/>
      </dsp:nvSpPr>
      <dsp:spPr>
        <a:xfrm>
          <a:off x="5068773" y="1476280"/>
          <a:ext cx="1368828" cy="869205"/>
        </a:xfrm>
        <a:prstGeom prst="roundRect">
          <a:avLst>
            <a:gd name="adj" fmla="val 1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0AFB17-52B5-4C90-80C3-3A46B9FE3B43}">
      <dsp:nvSpPr>
        <dsp:cNvPr id="0" name=""/>
        <dsp:cNvSpPr/>
      </dsp:nvSpPr>
      <dsp:spPr>
        <a:xfrm>
          <a:off x="5220865" y="1620768"/>
          <a:ext cx="1368828" cy="86920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Tipos de estudio</a:t>
          </a:r>
          <a:endParaRPr lang="es-MX" sz="1200" kern="1200" dirty="0"/>
        </a:p>
      </dsp:txBody>
      <dsp:txXfrm>
        <a:off x="5246323" y="1646226"/>
        <a:ext cx="1317912" cy="818289"/>
      </dsp:txXfrm>
    </dsp:sp>
    <dsp:sp modelId="{8F3FADB1-DC45-4116-8F72-FA0B57ED2159}">
      <dsp:nvSpPr>
        <dsp:cNvPr id="0" name=""/>
        <dsp:cNvSpPr/>
      </dsp:nvSpPr>
      <dsp:spPr>
        <a:xfrm>
          <a:off x="6364034" y="3400689"/>
          <a:ext cx="1592727" cy="106196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A60C99-3256-4032-990C-6171595FEEC3}">
      <dsp:nvSpPr>
        <dsp:cNvPr id="0" name=""/>
        <dsp:cNvSpPr/>
      </dsp:nvSpPr>
      <dsp:spPr>
        <a:xfrm>
          <a:off x="6516126" y="3545177"/>
          <a:ext cx="1592727" cy="106196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Cualitativo, cuantitativo, Mixto</a:t>
          </a:r>
          <a:endParaRPr lang="es-MX" sz="1200" kern="1200" dirty="0"/>
        </a:p>
      </dsp:txBody>
      <dsp:txXfrm>
        <a:off x="6547230" y="3576281"/>
        <a:ext cx="1530519" cy="999761"/>
      </dsp:txXfrm>
    </dsp:sp>
    <dsp:sp modelId="{5A31DE16-9BD4-48CA-888C-DC11F18AD82C}">
      <dsp:nvSpPr>
        <dsp:cNvPr id="0" name=""/>
        <dsp:cNvSpPr/>
      </dsp:nvSpPr>
      <dsp:spPr>
        <a:xfrm>
          <a:off x="7269366" y="1517846"/>
          <a:ext cx="1368828" cy="1562693"/>
        </a:xfrm>
        <a:prstGeom prst="roundRect">
          <a:avLst>
            <a:gd name="adj" fmla="val 10000"/>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B2514D-AABA-4544-9021-5F3306F0AA1E}">
      <dsp:nvSpPr>
        <dsp:cNvPr id="0" name=""/>
        <dsp:cNvSpPr/>
      </dsp:nvSpPr>
      <dsp:spPr>
        <a:xfrm>
          <a:off x="7421458" y="1662333"/>
          <a:ext cx="1368828" cy="156269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200" kern="1200" dirty="0" smtClean="0"/>
            <a:t>alcance de la investigación a realizar: exploratoria, descriptiva, correlacional o explicativa (Causal)</a:t>
          </a:r>
        </a:p>
        <a:p>
          <a:pPr lvl="0" algn="ctr" defTabSz="311150">
            <a:lnSpc>
              <a:spcPct val="90000"/>
            </a:lnSpc>
            <a:spcBef>
              <a:spcPct val="0"/>
            </a:spcBef>
            <a:spcAft>
              <a:spcPct val="35000"/>
            </a:spcAft>
          </a:pPr>
          <a:endParaRPr lang="es-MX" sz="1200" kern="1200" dirty="0"/>
        </a:p>
      </dsp:txBody>
      <dsp:txXfrm>
        <a:off x="7461550" y="1702425"/>
        <a:ext cx="1288644" cy="1482509"/>
      </dsp:txXfrm>
    </dsp:sp>
    <dsp:sp modelId="{812884A4-8356-46C7-BC86-85BBF053DD33}">
      <dsp:nvSpPr>
        <dsp:cNvPr id="0" name=""/>
        <dsp:cNvSpPr/>
      </dsp:nvSpPr>
      <dsp:spPr>
        <a:xfrm>
          <a:off x="8934333" y="2141292"/>
          <a:ext cx="1672968" cy="2144591"/>
        </a:xfrm>
        <a:prstGeom prst="roundRect">
          <a:avLst>
            <a:gd name="adj" fmla="val 1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F34AE5-D27D-4749-91FD-4B8B01DAAFC3}">
      <dsp:nvSpPr>
        <dsp:cNvPr id="0" name=""/>
        <dsp:cNvSpPr/>
      </dsp:nvSpPr>
      <dsp:spPr>
        <a:xfrm>
          <a:off x="9086425" y="2285780"/>
          <a:ext cx="1672968" cy="214459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222250">
            <a:lnSpc>
              <a:spcPct val="90000"/>
            </a:lnSpc>
            <a:spcBef>
              <a:spcPct val="0"/>
            </a:spcBef>
            <a:spcAft>
              <a:spcPct val="35000"/>
            </a:spcAft>
          </a:pPr>
          <a:r>
            <a:rPr lang="es-MX" sz="1200" kern="1200" dirty="0" smtClean="0"/>
            <a:t>Orientación metodológica</a:t>
          </a:r>
        </a:p>
        <a:p>
          <a:pPr marL="0" marR="0" lvl="0" indent="0" algn="ctr" defTabSz="914400" eaLnBrk="1" fontAlgn="auto" latinLnBrk="0" hangingPunct="1">
            <a:lnSpc>
              <a:spcPct val="100000"/>
            </a:lnSpc>
            <a:spcBef>
              <a:spcPct val="0"/>
            </a:spcBef>
            <a:spcAft>
              <a:spcPts val="0"/>
            </a:spcAft>
            <a:buClrTx/>
            <a:buSzTx/>
            <a:buFontTx/>
            <a:buNone/>
            <a:tabLst/>
            <a:defRPr/>
          </a:pPr>
          <a:r>
            <a:rPr lang="es-MX" sz="1200" kern="1200" dirty="0" smtClean="0"/>
            <a:t>determinar las bases epistemológicas que justifiquen el uso de esta metodología y los métodos de acuerdo al paradigma </a:t>
          </a:r>
        </a:p>
        <a:p>
          <a:pPr lvl="0" algn="ctr" defTabSz="222250">
            <a:lnSpc>
              <a:spcPct val="90000"/>
            </a:lnSpc>
            <a:spcBef>
              <a:spcPct val="0"/>
            </a:spcBef>
            <a:spcAft>
              <a:spcPct val="35000"/>
            </a:spcAft>
          </a:pPr>
          <a:endParaRPr lang="es-MX" sz="1200" kern="1200" dirty="0"/>
        </a:p>
      </dsp:txBody>
      <dsp:txXfrm>
        <a:off x="9135425" y="2334780"/>
        <a:ext cx="1574968" cy="20465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E39BB2-FDFA-4B04-92C9-94C445AEF3D1}">
      <dsp:nvSpPr>
        <dsp:cNvPr id="0" name=""/>
        <dsp:cNvSpPr/>
      </dsp:nvSpPr>
      <dsp:spPr>
        <a:xfrm rot="1798763">
          <a:off x="2716759" y="3373759"/>
          <a:ext cx="1450896" cy="52382"/>
        </a:xfrm>
        <a:custGeom>
          <a:avLst/>
          <a:gdLst/>
          <a:ahLst/>
          <a:cxnLst/>
          <a:rect l="0" t="0" r="0" b="0"/>
          <a:pathLst>
            <a:path>
              <a:moveTo>
                <a:pt x="0" y="26191"/>
              </a:moveTo>
              <a:lnTo>
                <a:pt x="1450896" y="2619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E9E4774-8766-4A30-B0D6-5EAB1F571024}">
      <dsp:nvSpPr>
        <dsp:cNvPr id="0" name=""/>
        <dsp:cNvSpPr/>
      </dsp:nvSpPr>
      <dsp:spPr>
        <a:xfrm>
          <a:off x="2813820" y="2527711"/>
          <a:ext cx="840118" cy="52382"/>
        </a:xfrm>
        <a:custGeom>
          <a:avLst/>
          <a:gdLst/>
          <a:ahLst/>
          <a:cxnLst/>
          <a:rect l="0" t="0" r="0" b="0"/>
          <a:pathLst>
            <a:path>
              <a:moveTo>
                <a:pt x="0" y="26191"/>
              </a:moveTo>
              <a:lnTo>
                <a:pt x="840118" y="2619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B9F40D-D001-49CD-BE63-D4897190CA4F}">
      <dsp:nvSpPr>
        <dsp:cNvPr id="0" name=""/>
        <dsp:cNvSpPr/>
      </dsp:nvSpPr>
      <dsp:spPr>
        <a:xfrm rot="19933557">
          <a:off x="2749564" y="1826348"/>
          <a:ext cx="1115483" cy="52382"/>
        </a:xfrm>
        <a:custGeom>
          <a:avLst/>
          <a:gdLst/>
          <a:ahLst/>
          <a:cxnLst/>
          <a:rect l="0" t="0" r="0" b="0"/>
          <a:pathLst>
            <a:path>
              <a:moveTo>
                <a:pt x="0" y="26191"/>
              </a:moveTo>
              <a:lnTo>
                <a:pt x="1115483" y="2619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144C7D4-F369-4E84-8611-CE0C1CD3C293}">
      <dsp:nvSpPr>
        <dsp:cNvPr id="0" name=""/>
        <dsp:cNvSpPr/>
      </dsp:nvSpPr>
      <dsp:spPr>
        <a:xfrm>
          <a:off x="507036" y="1232038"/>
          <a:ext cx="2272081" cy="2394942"/>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463AFC2-2001-43BF-B274-142AAA1DC6B9}">
      <dsp:nvSpPr>
        <dsp:cNvPr id="0" name=""/>
        <dsp:cNvSpPr/>
      </dsp:nvSpPr>
      <dsp:spPr>
        <a:xfrm>
          <a:off x="3668231" y="834962"/>
          <a:ext cx="1340706" cy="94888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Cualitativas</a:t>
          </a:r>
          <a:endParaRPr lang="es-MX" sz="1400" kern="1200" dirty="0"/>
        </a:p>
      </dsp:txBody>
      <dsp:txXfrm>
        <a:off x="3864573" y="973923"/>
        <a:ext cx="948022" cy="670963"/>
      </dsp:txXfrm>
    </dsp:sp>
    <dsp:sp modelId="{966B320F-C552-4FED-9EC6-D3D1259CCF2B}">
      <dsp:nvSpPr>
        <dsp:cNvPr id="0" name=""/>
        <dsp:cNvSpPr/>
      </dsp:nvSpPr>
      <dsp:spPr>
        <a:xfrm>
          <a:off x="5143008" y="1030873"/>
          <a:ext cx="2011060" cy="948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Inductivo</a:t>
          </a:r>
          <a:endParaRPr lang="es-MX" sz="1900" kern="1200" dirty="0"/>
        </a:p>
        <a:p>
          <a:pPr marL="171450" lvl="1" indent="-171450" algn="l" defTabSz="844550">
            <a:lnSpc>
              <a:spcPct val="90000"/>
            </a:lnSpc>
            <a:spcBef>
              <a:spcPct val="0"/>
            </a:spcBef>
            <a:spcAft>
              <a:spcPct val="15000"/>
            </a:spcAft>
            <a:buChar char="••"/>
          </a:pPr>
          <a:r>
            <a:rPr lang="es-MX" sz="1900" kern="1200" dirty="0" smtClean="0"/>
            <a:t>Interpretativo</a:t>
          </a:r>
          <a:endParaRPr lang="es-MX" sz="1900" kern="1200" dirty="0"/>
        </a:p>
      </dsp:txBody>
      <dsp:txXfrm>
        <a:off x="5143008" y="1030873"/>
        <a:ext cx="2011060" cy="948885"/>
      </dsp:txXfrm>
    </dsp:sp>
    <dsp:sp modelId="{9FF6848B-6E47-4C71-90CB-17EC8A8FD6A6}">
      <dsp:nvSpPr>
        <dsp:cNvPr id="0" name=""/>
        <dsp:cNvSpPr/>
      </dsp:nvSpPr>
      <dsp:spPr>
        <a:xfrm>
          <a:off x="3653939" y="2017785"/>
          <a:ext cx="1436965" cy="10722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Cuantitativas</a:t>
          </a:r>
          <a:endParaRPr lang="es-MX" sz="1400" kern="1200" dirty="0"/>
        </a:p>
      </dsp:txBody>
      <dsp:txXfrm>
        <a:off x="3864378" y="2174810"/>
        <a:ext cx="1016087" cy="758184"/>
      </dsp:txXfrm>
    </dsp:sp>
    <dsp:sp modelId="{F88C924A-EF15-43DC-90BD-A10829D143B8}">
      <dsp:nvSpPr>
        <dsp:cNvPr id="0" name=""/>
        <dsp:cNvSpPr/>
      </dsp:nvSpPr>
      <dsp:spPr>
        <a:xfrm>
          <a:off x="5234601" y="2017785"/>
          <a:ext cx="2155447" cy="10722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Deductivo </a:t>
          </a:r>
          <a:endParaRPr lang="es-MX" sz="1900" kern="1200" dirty="0"/>
        </a:p>
        <a:p>
          <a:pPr marL="171450" lvl="1" indent="-171450" algn="l" defTabSz="844550">
            <a:lnSpc>
              <a:spcPct val="90000"/>
            </a:lnSpc>
            <a:spcBef>
              <a:spcPct val="0"/>
            </a:spcBef>
            <a:spcAft>
              <a:spcPct val="15000"/>
            </a:spcAft>
            <a:buChar char="••"/>
          </a:pPr>
          <a:r>
            <a:rPr lang="es-MX" sz="1900" kern="1200" dirty="0" smtClean="0"/>
            <a:t>Estadístico</a:t>
          </a:r>
          <a:endParaRPr lang="es-MX" sz="1900" kern="1200" dirty="0"/>
        </a:p>
      </dsp:txBody>
      <dsp:txXfrm>
        <a:off x="5234601" y="2017785"/>
        <a:ext cx="2155447" cy="1072234"/>
      </dsp:txXfrm>
    </dsp:sp>
    <dsp:sp modelId="{E039EEDD-B83C-47BA-B298-23F5DAC4D912}">
      <dsp:nvSpPr>
        <dsp:cNvPr id="0" name=""/>
        <dsp:cNvSpPr/>
      </dsp:nvSpPr>
      <dsp:spPr>
        <a:xfrm>
          <a:off x="3826739" y="3656213"/>
          <a:ext cx="1512147" cy="80343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Mixtas</a:t>
          </a:r>
          <a:endParaRPr lang="es-MX" sz="1400" kern="1200" dirty="0"/>
        </a:p>
      </dsp:txBody>
      <dsp:txXfrm>
        <a:off x="4048188" y="3773873"/>
        <a:ext cx="1069249" cy="568116"/>
      </dsp:txXfrm>
    </dsp:sp>
    <dsp:sp modelId="{3B8FE494-C717-459A-98A1-60DE4E57D183}">
      <dsp:nvSpPr>
        <dsp:cNvPr id="0" name=""/>
        <dsp:cNvSpPr/>
      </dsp:nvSpPr>
      <dsp:spPr>
        <a:xfrm>
          <a:off x="5388605" y="3656213"/>
          <a:ext cx="2268221" cy="8034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Medible</a:t>
          </a:r>
          <a:endParaRPr lang="es-MX" sz="1900" kern="1200" dirty="0"/>
        </a:p>
        <a:p>
          <a:pPr marL="171450" lvl="1" indent="-171450" algn="l" defTabSz="844550">
            <a:lnSpc>
              <a:spcPct val="90000"/>
            </a:lnSpc>
            <a:spcBef>
              <a:spcPct val="0"/>
            </a:spcBef>
            <a:spcAft>
              <a:spcPct val="15000"/>
            </a:spcAft>
            <a:buChar char="••"/>
          </a:pPr>
          <a:r>
            <a:rPr lang="es-MX" sz="1900" kern="1200" dirty="0" err="1" smtClean="0"/>
            <a:t>Cualificable</a:t>
          </a:r>
          <a:r>
            <a:rPr lang="es-MX" sz="1900" kern="1200" dirty="0" smtClean="0"/>
            <a:t> - </a:t>
          </a:r>
          <a:r>
            <a:rPr lang="es-MX" sz="1900" kern="1200" dirty="0" err="1" smtClean="0"/>
            <a:t>Valoral</a:t>
          </a:r>
          <a:endParaRPr lang="es-MX" sz="1900" kern="1200" dirty="0"/>
        </a:p>
      </dsp:txBody>
      <dsp:txXfrm>
        <a:off x="5388605" y="3656213"/>
        <a:ext cx="2268221" cy="8034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CE0B3A-F52F-4F2C-A92A-9DADEB5F79A7}">
      <dsp:nvSpPr>
        <dsp:cNvPr id="0" name=""/>
        <dsp:cNvSpPr/>
      </dsp:nvSpPr>
      <dsp:spPr>
        <a:xfrm>
          <a:off x="6018280" y="27908"/>
          <a:ext cx="2555489" cy="1243235"/>
        </a:xfrm>
        <a:custGeom>
          <a:avLst/>
          <a:gdLst/>
          <a:ahLst/>
          <a:cxnLst/>
          <a:rect l="0" t="0" r="0" b="0"/>
          <a:pathLst>
            <a:path>
              <a:moveTo>
                <a:pt x="0" y="1243235"/>
              </a:moveTo>
              <a:lnTo>
                <a:pt x="2555489"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6C62354-E060-49DE-A91C-6015494C5D22}">
      <dsp:nvSpPr>
        <dsp:cNvPr id="0" name=""/>
        <dsp:cNvSpPr/>
      </dsp:nvSpPr>
      <dsp:spPr>
        <a:xfrm>
          <a:off x="6280597" y="3088129"/>
          <a:ext cx="348295" cy="614362"/>
        </a:xfrm>
        <a:custGeom>
          <a:avLst/>
          <a:gdLst/>
          <a:ahLst/>
          <a:cxnLst/>
          <a:rect l="0" t="0" r="0" b="0"/>
          <a:pathLst>
            <a:path>
              <a:moveTo>
                <a:pt x="0" y="0"/>
              </a:moveTo>
              <a:lnTo>
                <a:pt x="0" y="429236"/>
              </a:lnTo>
              <a:lnTo>
                <a:pt x="348295" y="429236"/>
              </a:lnTo>
              <a:lnTo>
                <a:pt x="348295" y="6143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148371-6F71-41A6-9B71-C9AC23FEA069}">
      <dsp:nvSpPr>
        <dsp:cNvPr id="0" name=""/>
        <dsp:cNvSpPr/>
      </dsp:nvSpPr>
      <dsp:spPr>
        <a:xfrm>
          <a:off x="6018280" y="1271144"/>
          <a:ext cx="262316" cy="548021"/>
        </a:xfrm>
        <a:custGeom>
          <a:avLst/>
          <a:gdLst/>
          <a:ahLst/>
          <a:cxnLst/>
          <a:rect l="0" t="0" r="0" b="0"/>
          <a:pathLst>
            <a:path>
              <a:moveTo>
                <a:pt x="0" y="0"/>
              </a:moveTo>
              <a:lnTo>
                <a:pt x="0" y="362894"/>
              </a:lnTo>
              <a:lnTo>
                <a:pt x="262316" y="362894"/>
              </a:lnTo>
              <a:lnTo>
                <a:pt x="262316" y="5480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D0AE391-8181-4514-872F-008FE1E0FA5F}">
      <dsp:nvSpPr>
        <dsp:cNvPr id="0" name=""/>
        <dsp:cNvSpPr/>
      </dsp:nvSpPr>
      <dsp:spPr>
        <a:xfrm>
          <a:off x="2965217" y="3121300"/>
          <a:ext cx="1221225" cy="581192"/>
        </a:xfrm>
        <a:custGeom>
          <a:avLst/>
          <a:gdLst/>
          <a:ahLst/>
          <a:cxnLst/>
          <a:rect l="0" t="0" r="0" b="0"/>
          <a:pathLst>
            <a:path>
              <a:moveTo>
                <a:pt x="0" y="0"/>
              </a:moveTo>
              <a:lnTo>
                <a:pt x="0" y="396065"/>
              </a:lnTo>
              <a:lnTo>
                <a:pt x="1221225" y="396065"/>
              </a:lnTo>
              <a:lnTo>
                <a:pt x="1221225" y="5811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519CDF-1230-4735-9F4A-499499E09870}">
      <dsp:nvSpPr>
        <dsp:cNvPr id="0" name=""/>
        <dsp:cNvSpPr/>
      </dsp:nvSpPr>
      <dsp:spPr>
        <a:xfrm>
          <a:off x="1743991" y="3121300"/>
          <a:ext cx="1221225" cy="581192"/>
        </a:xfrm>
        <a:custGeom>
          <a:avLst/>
          <a:gdLst/>
          <a:ahLst/>
          <a:cxnLst/>
          <a:rect l="0" t="0" r="0" b="0"/>
          <a:pathLst>
            <a:path>
              <a:moveTo>
                <a:pt x="1221225" y="0"/>
              </a:moveTo>
              <a:lnTo>
                <a:pt x="1221225" y="396065"/>
              </a:lnTo>
              <a:lnTo>
                <a:pt x="0" y="396065"/>
              </a:lnTo>
              <a:lnTo>
                <a:pt x="0" y="5811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14C40D1-3D35-485C-9AD0-25A7E7C24327}">
      <dsp:nvSpPr>
        <dsp:cNvPr id="0" name=""/>
        <dsp:cNvSpPr/>
      </dsp:nvSpPr>
      <dsp:spPr>
        <a:xfrm>
          <a:off x="2965217" y="1271144"/>
          <a:ext cx="3053063" cy="581192"/>
        </a:xfrm>
        <a:custGeom>
          <a:avLst/>
          <a:gdLst/>
          <a:ahLst/>
          <a:cxnLst/>
          <a:rect l="0" t="0" r="0" b="0"/>
          <a:pathLst>
            <a:path>
              <a:moveTo>
                <a:pt x="3053063" y="0"/>
              </a:moveTo>
              <a:lnTo>
                <a:pt x="3053063" y="396065"/>
              </a:lnTo>
              <a:lnTo>
                <a:pt x="0" y="396065"/>
              </a:lnTo>
              <a:lnTo>
                <a:pt x="0" y="5811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432997B-77CA-4E8F-915A-301E41F6CD16}">
      <dsp:nvSpPr>
        <dsp:cNvPr id="0" name=""/>
        <dsp:cNvSpPr/>
      </dsp:nvSpPr>
      <dsp:spPr>
        <a:xfrm>
          <a:off x="5019096" y="2179"/>
          <a:ext cx="1998368" cy="12689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13D640-3010-4698-9AD6-249F6D44F41B}">
      <dsp:nvSpPr>
        <dsp:cNvPr id="0" name=""/>
        <dsp:cNvSpPr/>
      </dsp:nvSpPr>
      <dsp:spPr>
        <a:xfrm>
          <a:off x="5241137" y="213118"/>
          <a:ext cx="1998368" cy="1268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a:t>Observación</a:t>
          </a:r>
        </a:p>
      </dsp:txBody>
      <dsp:txXfrm>
        <a:off x="5278304" y="250285"/>
        <a:ext cx="1924034" cy="1194630"/>
      </dsp:txXfrm>
    </dsp:sp>
    <dsp:sp modelId="{D60F6E1E-3B91-400D-BD45-7FD780D77CC9}">
      <dsp:nvSpPr>
        <dsp:cNvPr id="0" name=""/>
        <dsp:cNvSpPr/>
      </dsp:nvSpPr>
      <dsp:spPr>
        <a:xfrm>
          <a:off x="1966032" y="1852336"/>
          <a:ext cx="1998368" cy="12689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4E61A5-D333-4EC4-8F82-10E2FCEB6B08}">
      <dsp:nvSpPr>
        <dsp:cNvPr id="0" name=""/>
        <dsp:cNvSpPr/>
      </dsp:nvSpPr>
      <dsp:spPr>
        <a:xfrm>
          <a:off x="2188073" y="2063275"/>
          <a:ext cx="1998368" cy="1268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a:t>sistemática</a:t>
          </a:r>
        </a:p>
      </dsp:txBody>
      <dsp:txXfrm>
        <a:off x="2225240" y="2100442"/>
        <a:ext cx="1924034" cy="1194630"/>
      </dsp:txXfrm>
    </dsp:sp>
    <dsp:sp modelId="{95EA2DC9-B855-4118-86CB-8415ADBB4D75}">
      <dsp:nvSpPr>
        <dsp:cNvPr id="0" name=""/>
        <dsp:cNvSpPr/>
      </dsp:nvSpPr>
      <dsp:spPr>
        <a:xfrm>
          <a:off x="744807" y="3702492"/>
          <a:ext cx="1998368" cy="12689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1321F6-27A7-444E-92A7-D80A37EEBB0E}">
      <dsp:nvSpPr>
        <dsp:cNvPr id="0" name=""/>
        <dsp:cNvSpPr/>
      </dsp:nvSpPr>
      <dsp:spPr>
        <a:xfrm>
          <a:off x="966848" y="3913431"/>
          <a:ext cx="1998368" cy="1268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a:t>comportamiento social</a:t>
          </a:r>
        </a:p>
      </dsp:txBody>
      <dsp:txXfrm>
        <a:off x="1004015" y="3950598"/>
        <a:ext cx="1924034" cy="1194630"/>
      </dsp:txXfrm>
    </dsp:sp>
    <dsp:sp modelId="{45C94683-61EC-4D88-877B-1B92575BF7C2}">
      <dsp:nvSpPr>
        <dsp:cNvPr id="0" name=""/>
        <dsp:cNvSpPr/>
      </dsp:nvSpPr>
      <dsp:spPr>
        <a:xfrm>
          <a:off x="3187258" y="3702492"/>
          <a:ext cx="1998368" cy="12689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D48F01-8173-4335-94E8-248496932366}">
      <dsp:nvSpPr>
        <dsp:cNvPr id="0" name=""/>
        <dsp:cNvSpPr/>
      </dsp:nvSpPr>
      <dsp:spPr>
        <a:xfrm>
          <a:off x="3409299" y="3913431"/>
          <a:ext cx="1998368" cy="1268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a:t>Comprobación de situaciones</a:t>
          </a:r>
        </a:p>
      </dsp:txBody>
      <dsp:txXfrm>
        <a:off x="3446466" y="3950598"/>
        <a:ext cx="1924034" cy="1194630"/>
      </dsp:txXfrm>
    </dsp:sp>
    <dsp:sp modelId="{5E234A64-C4BA-4939-89D9-70DCAA771839}">
      <dsp:nvSpPr>
        <dsp:cNvPr id="0" name=""/>
        <dsp:cNvSpPr/>
      </dsp:nvSpPr>
      <dsp:spPr>
        <a:xfrm>
          <a:off x="5281413" y="1819165"/>
          <a:ext cx="1998368" cy="12689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4CCD8BA-EA2A-4C50-A0B0-7CED8B920D4C}">
      <dsp:nvSpPr>
        <dsp:cNvPr id="0" name=""/>
        <dsp:cNvSpPr/>
      </dsp:nvSpPr>
      <dsp:spPr>
        <a:xfrm>
          <a:off x="5503454" y="2030104"/>
          <a:ext cx="1998368" cy="1268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a:t>simple</a:t>
          </a:r>
        </a:p>
      </dsp:txBody>
      <dsp:txXfrm>
        <a:off x="5540621" y="2067271"/>
        <a:ext cx="1924034" cy="1194630"/>
      </dsp:txXfrm>
    </dsp:sp>
    <dsp:sp modelId="{87DC4001-A82E-4497-A72F-3FF0CCDA25DA}">
      <dsp:nvSpPr>
        <dsp:cNvPr id="0" name=""/>
        <dsp:cNvSpPr/>
      </dsp:nvSpPr>
      <dsp:spPr>
        <a:xfrm>
          <a:off x="5629708" y="3702492"/>
          <a:ext cx="1998368" cy="12689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3E4A50-3FA8-4D21-8C95-991F14C1B3F7}">
      <dsp:nvSpPr>
        <dsp:cNvPr id="0" name=""/>
        <dsp:cNvSpPr/>
      </dsp:nvSpPr>
      <dsp:spPr>
        <a:xfrm>
          <a:off x="5851749" y="3913431"/>
          <a:ext cx="1998368" cy="1268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a:t>Explora y genera conclusiones</a:t>
          </a:r>
        </a:p>
      </dsp:txBody>
      <dsp:txXfrm>
        <a:off x="5888916" y="3950598"/>
        <a:ext cx="1924034" cy="1194630"/>
      </dsp:txXfrm>
    </dsp:sp>
    <dsp:sp modelId="{747F61CF-4E54-449F-9FBE-574E3215DBB7}">
      <dsp:nvSpPr>
        <dsp:cNvPr id="0" name=""/>
        <dsp:cNvSpPr/>
      </dsp:nvSpPr>
      <dsp:spPr>
        <a:xfrm>
          <a:off x="7574585" y="27908"/>
          <a:ext cx="1998368" cy="21110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46DE20-54E6-4013-B6CC-36BD3C5857A5}">
      <dsp:nvSpPr>
        <dsp:cNvPr id="0" name=""/>
        <dsp:cNvSpPr/>
      </dsp:nvSpPr>
      <dsp:spPr>
        <a:xfrm>
          <a:off x="7796626" y="238847"/>
          <a:ext cx="1998368" cy="2111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a:t>Tomar notas</a:t>
          </a:r>
        </a:p>
        <a:p>
          <a:pPr lvl="0" algn="ctr" defTabSz="844550">
            <a:lnSpc>
              <a:spcPct val="90000"/>
            </a:lnSpc>
            <a:spcBef>
              <a:spcPct val="0"/>
            </a:spcBef>
            <a:spcAft>
              <a:spcPct val="35000"/>
            </a:spcAft>
          </a:pPr>
          <a:r>
            <a:rPr lang="es-MX" sz="1900" kern="1200"/>
            <a:t>Análisis de situaciones</a:t>
          </a:r>
        </a:p>
        <a:p>
          <a:pPr lvl="0" algn="ctr" defTabSz="844550">
            <a:lnSpc>
              <a:spcPct val="90000"/>
            </a:lnSpc>
            <a:spcBef>
              <a:spcPct val="0"/>
            </a:spcBef>
            <a:spcAft>
              <a:spcPct val="35000"/>
            </a:spcAft>
          </a:pPr>
          <a:r>
            <a:rPr lang="es-MX" sz="1900" kern="1200"/>
            <a:t>Dar una visión completa de los hechos</a:t>
          </a:r>
        </a:p>
      </dsp:txBody>
      <dsp:txXfrm>
        <a:off x="7855156" y="297377"/>
        <a:ext cx="1881308" cy="199400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50A11C50-47C7-4B39-83B2-B5ED36045633}"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E6B9F00-F240-4336-918A-345A8A1015C8}" type="slidenum">
              <a:rPr lang="es-MX" smtClean="0"/>
              <a:t>‹Nº›</a:t>
            </a:fld>
            <a:endParaRPr lang="es-MX"/>
          </a:p>
        </p:txBody>
      </p:sp>
    </p:spTree>
    <p:extLst>
      <p:ext uri="{BB962C8B-B14F-4D97-AF65-F5344CB8AC3E}">
        <p14:creationId xmlns:p14="http://schemas.microsoft.com/office/powerpoint/2010/main" val="2821639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0A11C50-47C7-4B39-83B2-B5ED36045633}"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E6B9F00-F240-4336-918A-345A8A1015C8}" type="slidenum">
              <a:rPr lang="es-MX" smtClean="0"/>
              <a:t>‹Nº›</a:t>
            </a:fld>
            <a:endParaRPr lang="es-MX"/>
          </a:p>
        </p:txBody>
      </p:sp>
    </p:spTree>
    <p:extLst>
      <p:ext uri="{BB962C8B-B14F-4D97-AF65-F5344CB8AC3E}">
        <p14:creationId xmlns:p14="http://schemas.microsoft.com/office/powerpoint/2010/main" val="861256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0A11C50-47C7-4B39-83B2-B5ED36045633}"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E6B9F00-F240-4336-918A-345A8A1015C8}" type="slidenum">
              <a:rPr lang="es-MX" smtClean="0"/>
              <a:t>‹Nº›</a:t>
            </a:fld>
            <a:endParaRPr lang="es-MX"/>
          </a:p>
        </p:txBody>
      </p:sp>
    </p:spTree>
    <p:extLst>
      <p:ext uri="{BB962C8B-B14F-4D97-AF65-F5344CB8AC3E}">
        <p14:creationId xmlns:p14="http://schemas.microsoft.com/office/powerpoint/2010/main" val="712361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0A11C50-47C7-4B39-83B2-B5ED36045633}"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E6B9F00-F240-4336-918A-345A8A1015C8}" type="slidenum">
              <a:rPr lang="es-MX" smtClean="0"/>
              <a:t>‹Nº›</a:t>
            </a:fld>
            <a:endParaRPr lang="es-MX"/>
          </a:p>
        </p:txBody>
      </p:sp>
    </p:spTree>
    <p:extLst>
      <p:ext uri="{BB962C8B-B14F-4D97-AF65-F5344CB8AC3E}">
        <p14:creationId xmlns:p14="http://schemas.microsoft.com/office/powerpoint/2010/main" val="1830324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50A11C50-47C7-4B39-83B2-B5ED36045633}"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E6B9F00-F240-4336-918A-345A8A1015C8}" type="slidenum">
              <a:rPr lang="es-MX" smtClean="0"/>
              <a:t>‹Nº›</a:t>
            </a:fld>
            <a:endParaRPr lang="es-MX"/>
          </a:p>
        </p:txBody>
      </p:sp>
    </p:spTree>
    <p:extLst>
      <p:ext uri="{BB962C8B-B14F-4D97-AF65-F5344CB8AC3E}">
        <p14:creationId xmlns:p14="http://schemas.microsoft.com/office/powerpoint/2010/main" val="1793867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50A11C50-47C7-4B39-83B2-B5ED36045633}"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E6B9F00-F240-4336-918A-345A8A1015C8}" type="slidenum">
              <a:rPr lang="es-MX" smtClean="0"/>
              <a:t>‹Nº›</a:t>
            </a:fld>
            <a:endParaRPr lang="es-MX"/>
          </a:p>
        </p:txBody>
      </p:sp>
    </p:spTree>
    <p:extLst>
      <p:ext uri="{BB962C8B-B14F-4D97-AF65-F5344CB8AC3E}">
        <p14:creationId xmlns:p14="http://schemas.microsoft.com/office/powerpoint/2010/main" val="1279620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50A11C50-47C7-4B39-83B2-B5ED36045633}" type="datetimeFigureOut">
              <a:rPr lang="es-MX" smtClean="0"/>
              <a:t>30/09/2019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BE6B9F00-F240-4336-918A-345A8A1015C8}" type="slidenum">
              <a:rPr lang="es-MX" smtClean="0"/>
              <a:t>‹Nº›</a:t>
            </a:fld>
            <a:endParaRPr lang="es-MX"/>
          </a:p>
        </p:txBody>
      </p:sp>
    </p:spTree>
    <p:extLst>
      <p:ext uri="{BB962C8B-B14F-4D97-AF65-F5344CB8AC3E}">
        <p14:creationId xmlns:p14="http://schemas.microsoft.com/office/powerpoint/2010/main" val="2161856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50A11C50-47C7-4B39-83B2-B5ED36045633}" type="datetimeFigureOut">
              <a:rPr lang="es-MX" smtClean="0"/>
              <a:t>30/09/2019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BE6B9F00-F240-4336-918A-345A8A1015C8}" type="slidenum">
              <a:rPr lang="es-MX" smtClean="0"/>
              <a:t>‹Nº›</a:t>
            </a:fld>
            <a:endParaRPr lang="es-MX"/>
          </a:p>
        </p:txBody>
      </p:sp>
    </p:spTree>
    <p:extLst>
      <p:ext uri="{BB962C8B-B14F-4D97-AF65-F5344CB8AC3E}">
        <p14:creationId xmlns:p14="http://schemas.microsoft.com/office/powerpoint/2010/main" val="3624469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0A11C50-47C7-4B39-83B2-B5ED36045633}" type="datetimeFigureOut">
              <a:rPr lang="es-MX" smtClean="0"/>
              <a:t>30/09/2019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BE6B9F00-F240-4336-918A-345A8A1015C8}" type="slidenum">
              <a:rPr lang="es-MX" smtClean="0"/>
              <a:t>‹Nº›</a:t>
            </a:fld>
            <a:endParaRPr lang="es-MX"/>
          </a:p>
        </p:txBody>
      </p:sp>
    </p:spTree>
    <p:extLst>
      <p:ext uri="{BB962C8B-B14F-4D97-AF65-F5344CB8AC3E}">
        <p14:creationId xmlns:p14="http://schemas.microsoft.com/office/powerpoint/2010/main" val="3675607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0A11C50-47C7-4B39-83B2-B5ED36045633}"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E6B9F00-F240-4336-918A-345A8A1015C8}" type="slidenum">
              <a:rPr lang="es-MX" smtClean="0"/>
              <a:t>‹Nº›</a:t>
            </a:fld>
            <a:endParaRPr lang="es-MX"/>
          </a:p>
        </p:txBody>
      </p:sp>
    </p:spTree>
    <p:extLst>
      <p:ext uri="{BB962C8B-B14F-4D97-AF65-F5344CB8AC3E}">
        <p14:creationId xmlns:p14="http://schemas.microsoft.com/office/powerpoint/2010/main" val="1342683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0A11C50-47C7-4B39-83B2-B5ED36045633}"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E6B9F00-F240-4336-918A-345A8A1015C8}" type="slidenum">
              <a:rPr lang="es-MX" smtClean="0"/>
              <a:t>‹Nº›</a:t>
            </a:fld>
            <a:endParaRPr lang="es-MX"/>
          </a:p>
        </p:txBody>
      </p:sp>
    </p:spTree>
    <p:extLst>
      <p:ext uri="{BB962C8B-B14F-4D97-AF65-F5344CB8AC3E}">
        <p14:creationId xmlns:p14="http://schemas.microsoft.com/office/powerpoint/2010/main" val="4045955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A11C50-47C7-4B39-83B2-B5ED36045633}" type="datetimeFigureOut">
              <a:rPr lang="es-MX" smtClean="0"/>
              <a:t>30/09/2019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6B9F00-F240-4336-918A-345A8A1015C8}" type="slidenum">
              <a:rPr lang="es-MX" smtClean="0"/>
              <a:t>‹Nº›</a:t>
            </a:fld>
            <a:endParaRPr lang="es-MX"/>
          </a:p>
        </p:txBody>
      </p:sp>
    </p:spTree>
    <p:extLst>
      <p:ext uri="{BB962C8B-B14F-4D97-AF65-F5344CB8AC3E}">
        <p14:creationId xmlns:p14="http://schemas.microsoft.com/office/powerpoint/2010/main" val="1384733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st-listas.20minutos.es/images/2012-09/343648/list_640px.jpg?1519231367"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MX" dirty="0" smtClean="0"/>
              <a:t>Unidad de aprendizaje: Métodos y técnicas de investigación</a:t>
            </a:r>
            <a:endParaRPr lang="es-MX" dirty="0"/>
          </a:p>
        </p:txBody>
      </p:sp>
      <p:sp>
        <p:nvSpPr>
          <p:cNvPr id="4" name="Subtítulo 3"/>
          <p:cNvSpPr>
            <a:spLocks noGrp="1"/>
          </p:cNvSpPr>
          <p:nvPr>
            <p:ph type="subTitle" idx="1"/>
          </p:nvPr>
        </p:nvSpPr>
        <p:spPr>
          <a:xfrm>
            <a:off x="1524000" y="3509964"/>
            <a:ext cx="9144000" cy="3088264"/>
          </a:xfrm>
        </p:spPr>
        <p:txBody>
          <a:bodyPr/>
          <a:lstStyle/>
          <a:p>
            <a:r>
              <a:rPr lang="es-MX" dirty="0" smtClean="0"/>
              <a:t>Dra. en E. T. Laura Peñaloza Suárez</a:t>
            </a:r>
            <a:endParaRPr lang="es-MX" dirty="0"/>
          </a:p>
        </p:txBody>
      </p:sp>
      <p:sp>
        <p:nvSpPr>
          <p:cNvPr id="6" name="Subtítulo 2"/>
          <p:cNvSpPr txBox="1">
            <a:spLocks/>
          </p:cNvSpPr>
          <p:nvPr/>
        </p:nvSpPr>
        <p:spPr>
          <a:xfrm>
            <a:off x="4051420" y="4434932"/>
            <a:ext cx="6034047" cy="79362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s-MX" dirty="0"/>
          </a:p>
        </p:txBody>
      </p:sp>
      <p:pic>
        <p:nvPicPr>
          <p:cNvPr id="7"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2973" y="4130703"/>
            <a:ext cx="5860471" cy="2467525"/>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8627917" y="4766895"/>
            <a:ext cx="3428999" cy="923330"/>
          </a:xfrm>
          <a:prstGeom prst="rect">
            <a:avLst/>
          </a:prstGeom>
          <a:noFill/>
        </p:spPr>
        <p:txBody>
          <a:bodyPr wrap="square" rtlCol="0">
            <a:spAutoFit/>
          </a:bodyPr>
          <a:lstStyle/>
          <a:p>
            <a:r>
              <a:rPr lang="es-MX" dirty="0" smtClean="0"/>
              <a:t>UNIDAD 1</a:t>
            </a:r>
          </a:p>
          <a:p>
            <a:r>
              <a:rPr lang="es-MX" dirty="0" smtClean="0"/>
              <a:t>Componentes de la investigación social.</a:t>
            </a:r>
            <a:endParaRPr lang="es-MX" dirty="0"/>
          </a:p>
        </p:txBody>
      </p:sp>
    </p:spTree>
    <p:extLst>
      <p:ext uri="{BB962C8B-B14F-4D97-AF65-F5344CB8AC3E}">
        <p14:creationId xmlns:p14="http://schemas.microsoft.com/office/powerpoint/2010/main" val="23555617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conocimiento</a:t>
            </a:r>
            <a:endParaRPr lang="es-MX" dirty="0"/>
          </a:p>
        </p:txBody>
      </p:sp>
      <p:sp>
        <p:nvSpPr>
          <p:cNvPr id="3" name="Marcador de contenido 2"/>
          <p:cNvSpPr>
            <a:spLocks noGrp="1"/>
          </p:cNvSpPr>
          <p:nvPr>
            <p:ph sz="half" idx="1"/>
          </p:nvPr>
        </p:nvSpPr>
        <p:spPr/>
        <p:txBody>
          <a:bodyPr>
            <a:normAutofit lnSpcReduction="10000"/>
          </a:bodyPr>
          <a:lstStyle/>
          <a:p>
            <a:r>
              <a:rPr lang="es-MX" dirty="0" smtClean="0"/>
              <a:t>Capacidad del ser humano para comprender,  por medio de la razón, la naturaleza, las cualidades y las relaciones de las cosas.</a:t>
            </a:r>
          </a:p>
          <a:p>
            <a:r>
              <a:rPr lang="es-MX" dirty="0" smtClean="0"/>
              <a:t>Fernando Savater lo señala como la </a:t>
            </a:r>
            <a:r>
              <a:rPr lang="es-MX" dirty="0"/>
              <a:t>combinación de </a:t>
            </a:r>
            <a:r>
              <a:rPr lang="es-MX" dirty="0" smtClean="0"/>
              <a:t>cuanto aporta la realidad con las formas de nuestra sensibilidad y las categorías de nuestro entendimiento.</a:t>
            </a:r>
            <a:endParaRPr lang="es-MX" dirty="0"/>
          </a:p>
        </p:txBody>
      </p:sp>
      <p:sp>
        <p:nvSpPr>
          <p:cNvPr id="4" name="Marcador de contenido 3"/>
          <p:cNvSpPr>
            <a:spLocks noGrp="1"/>
          </p:cNvSpPr>
          <p:nvPr>
            <p:ph sz="half" idx="2"/>
          </p:nvPr>
        </p:nvSpPr>
        <p:spPr/>
        <p:txBody>
          <a:bodyPr>
            <a:normAutofit lnSpcReduction="10000"/>
          </a:bodyPr>
          <a:lstStyle/>
          <a:p>
            <a:r>
              <a:rPr lang="es-MX" dirty="0" smtClean="0">
                <a:solidFill>
                  <a:srgbClr val="FF0000"/>
                </a:solidFill>
              </a:rPr>
              <a:t>Se adquiere </a:t>
            </a:r>
            <a:r>
              <a:rPr lang="es-MX" dirty="0" smtClean="0"/>
              <a:t>( Conocimiento cotidiano)</a:t>
            </a:r>
          </a:p>
          <a:p>
            <a:r>
              <a:rPr lang="es-MX" dirty="0" smtClean="0">
                <a:solidFill>
                  <a:srgbClr val="FF0000"/>
                </a:solidFill>
              </a:rPr>
              <a:t>Se investiga y  se </a:t>
            </a:r>
            <a:r>
              <a:rPr lang="es-MX" dirty="0">
                <a:solidFill>
                  <a:srgbClr val="FF0000"/>
                </a:solidFill>
              </a:rPr>
              <a:t>proyecta</a:t>
            </a:r>
          </a:p>
          <a:p>
            <a:pPr marL="0" indent="0">
              <a:buNone/>
            </a:pPr>
            <a:r>
              <a:rPr lang="es-MX" smtClean="0"/>
              <a:t> </a:t>
            </a:r>
            <a:r>
              <a:rPr lang="es-MX" dirty="0" smtClean="0"/>
              <a:t>(</a:t>
            </a:r>
            <a:r>
              <a:rPr lang="es-MX" smtClean="0"/>
              <a:t>conocimiento científico)</a:t>
            </a:r>
            <a:endParaRPr lang="es-MX" dirty="0" smtClean="0"/>
          </a:p>
        </p:txBody>
      </p:sp>
    </p:spTree>
    <p:extLst>
      <p:ext uri="{BB962C8B-B14F-4D97-AF65-F5344CB8AC3E}">
        <p14:creationId xmlns:p14="http://schemas.microsoft.com/office/powerpoint/2010/main" val="4056447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38200" y="365125"/>
            <a:ext cx="10515600" cy="570057"/>
          </a:xfrm>
        </p:spPr>
        <p:txBody>
          <a:bodyPr>
            <a:normAutofit fontScale="90000"/>
          </a:bodyPr>
          <a:lstStyle/>
          <a:p>
            <a:r>
              <a:rPr lang="es-MX" dirty="0" smtClean="0"/>
              <a:t>Sentido de la investigación</a:t>
            </a: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515613600"/>
              </p:ext>
            </p:extLst>
          </p:nvPr>
        </p:nvGraphicFramePr>
        <p:xfrm>
          <a:off x="838200" y="1080654"/>
          <a:ext cx="10515600" cy="5313608"/>
        </p:xfrm>
        <a:graphic>
          <a:graphicData uri="http://schemas.openxmlformats.org/drawingml/2006/table">
            <a:tbl>
              <a:tblPr firstRow="1" bandRow="1">
                <a:tableStyleId>{5C22544A-7EE6-4342-B048-85BDC9FD1C3A}</a:tableStyleId>
              </a:tblPr>
              <a:tblGrid>
                <a:gridCol w="2725882"/>
                <a:gridCol w="7789718"/>
              </a:tblGrid>
              <a:tr h="6802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3200" dirty="0" smtClean="0"/>
                        <a:t>Función </a:t>
                      </a:r>
                      <a:endParaRPr lang="es-MX" sz="3200" dirty="0"/>
                    </a:p>
                  </a:txBody>
                  <a:tcPr/>
                </a:tc>
                <a:tc>
                  <a:txBody>
                    <a:bodyPr/>
                    <a:lstStyle/>
                    <a:p>
                      <a:r>
                        <a:rPr lang="es-MX" sz="3200" dirty="0" smtClean="0"/>
                        <a:t>Tipo</a:t>
                      </a:r>
                    </a:p>
                  </a:txBody>
                  <a:tcPr/>
                </a:tc>
              </a:tr>
              <a:tr h="1825862">
                <a:tc>
                  <a:txBody>
                    <a:bodyPr/>
                    <a:lstStyle/>
                    <a:p>
                      <a:r>
                        <a:rPr lang="es-MX" sz="3200" dirty="0" smtClean="0"/>
                        <a:t>Descubrir</a:t>
                      </a:r>
                      <a:endParaRPr lang="es-MX" sz="3200" dirty="0"/>
                    </a:p>
                  </a:txBody>
                  <a:tcPr/>
                </a:tc>
                <a:tc>
                  <a:txBody>
                    <a:bodyPr/>
                    <a:lstStyle/>
                    <a:p>
                      <a:r>
                        <a:rPr lang="es-MX" sz="3200" dirty="0" err="1" smtClean="0"/>
                        <a:t>Explorativa</a:t>
                      </a:r>
                      <a:r>
                        <a:rPr lang="es-MX" sz="3200" dirty="0" smtClean="0"/>
                        <a:t> y Descriptiva: la más usual en Turismo porque es un campo de estudio nuevo, es un fenómeno cambiante</a:t>
                      </a:r>
                      <a:endParaRPr lang="es-MX" sz="3200" dirty="0"/>
                    </a:p>
                  </a:txBody>
                  <a:tcPr/>
                </a:tc>
              </a:tr>
              <a:tr h="1253043">
                <a:tc>
                  <a:txBody>
                    <a:bodyPr/>
                    <a:lstStyle/>
                    <a:p>
                      <a:r>
                        <a:rPr lang="es-MX" sz="3200" dirty="0" smtClean="0"/>
                        <a:t>Explicar</a:t>
                      </a:r>
                      <a:endParaRPr lang="es-MX" sz="3200" dirty="0"/>
                    </a:p>
                  </a:txBody>
                  <a:tcPr/>
                </a:tc>
                <a:tc>
                  <a:txBody>
                    <a:bodyPr/>
                    <a:lstStyle/>
                    <a:p>
                      <a:endParaRPr lang="es-MX" sz="3200" dirty="0" smtClean="0"/>
                    </a:p>
                    <a:p>
                      <a:r>
                        <a:rPr lang="es-MX" sz="3200" dirty="0" smtClean="0"/>
                        <a:t>Explicativa: Establecer causalidades</a:t>
                      </a:r>
                      <a:endParaRPr lang="es-MX" sz="3200" dirty="0"/>
                    </a:p>
                  </a:txBody>
                  <a:tcPr/>
                </a:tc>
              </a:tr>
              <a:tr h="1253043">
                <a:tc>
                  <a:txBody>
                    <a:bodyPr/>
                    <a:lstStyle/>
                    <a:p>
                      <a:r>
                        <a:rPr lang="es-MX" sz="3200" dirty="0" smtClean="0"/>
                        <a:t>Evaluar</a:t>
                      </a:r>
                      <a:endParaRPr lang="es-MX" sz="3200" dirty="0"/>
                    </a:p>
                  </a:txBody>
                  <a:tcPr/>
                </a:tc>
                <a:tc>
                  <a:txBody>
                    <a:bodyPr/>
                    <a:lstStyle/>
                    <a:p>
                      <a:r>
                        <a:rPr lang="es-MX" sz="3200" dirty="0" smtClean="0"/>
                        <a:t>Evaluativa: poco desarrollada, consiste en juzgar políticas o planes según sus resultados (crítica – interpretativa).</a:t>
                      </a:r>
                      <a:endParaRPr lang="es-MX" sz="3200" dirty="0"/>
                    </a:p>
                  </a:txBody>
                  <a:tcPr/>
                </a:tc>
              </a:tr>
            </a:tbl>
          </a:graphicData>
        </a:graphic>
      </p:graphicFrame>
    </p:spTree>
    <p:extLst>
      <p:ext uri="{BB962C8B-B14F-4D97-AF65-F5344CB8AC3E}">
        <p14:creationId xmlns:p14="http://schemas.microsoft.com/office/powerpoint/2010/main" val="1065291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84356"/>
          </a:xfrm>
        </p:spPr>
        <p:txBody>
          <a:bodyPr>
            <a:normAutofit fontScale="90000"/>
          </a:bodyPr>
          <a:lstStyle/>
          <a:p>
            <a:r>
              <a:rPr lang="es-MX" b="1" dirty="0"/>
              <a:t>Las fases generales de un proceso de investigación </a:t>
            </a:r>
            <a:endParaRPr lang="es-MX" dirty="0"/>
          </a:p>
        </p:txBody>
      </p:sp>
      <p:sp>
        <p:nvSpPr>
          <p:cNvPr id="3" name="Marcador de contenido 2"/>
          <p:cNvSpPr>
            <a:spLocks noGrp="1"/>
          </p:cNvSpPr>
          <p:nvPr>
            <p:ph idx="1"/>
          </p:nvPr>
        </p:nvSpPr>
        <p:spPr>
          <a:xfrm>
            <a:off x="838200" y="1465118"/>
            <a:ext cx="10515600" cy="5153891"/>
          </a:xfrm>
        </p:spPr>
        <p:txBody>
          <a:bodyPr>
            <a:normAutofit lnSpcReduction="10000"/>
          </a:bodyPr>
          <a:lstStyle/>
          <a:p>
            <a:r>
              <a:rPr lang="es-MX" sz="2400" dirty="0"/>
              <a:t>1. </a:t>
            </a:r>
            <a:r>
              <a:rPr lang="es-MX" sz="2400" b="1" dirty="0"/>
              <a:t>El problema</a:t>
            </a:r>
            <a:r>
              <a:rPr lang="es-MX" sz="2400" dirty="0"/>
              <a:t>: su delimitación y los objetivos precisos que el científico se propone. Constituye el inicio de una investigación. </a:t>
            </a:r>
            <a:endParaRPr lang="es-MX" sz="2400" dirty="0" smtClean="0"/>
          </a:p>
          <a:p>
            <a:endParaRPr lang="es-MX" sz="2400" dirty="0" smtClean="0"/>
          </a:p>
          <a:p>
            <a:r>
              <a:rPr lang="es-MX" sz="2400" dirty="0" smtClean="0"/>
              <a:t>2</a:t>
            </a:r>
            <a:r>
              <a:rPr lang="es-MX" sz="2400" dirty="0"/>
              <a:t>. </a:t>
            </a:r>
            <a:r>
              <a:rPr lang="es-MX" sz="2400" b="1" dirty="0"/>
              <a:t>El marco teórico</a:t>
            </a:r>
            <a:r>
              <a:rPr lang="es-MX" sz="2400" dirty="0"/>
              <a:t>: las ideas (teorías e hipótesis) con las cuales supuestamente el problema adquiere un sentido. El marco teórico consiste en asumir una teoría que sirva de marco de referencia a todo el </a:t>
            </a:r>
            <a:r>
              <a:rPr lang="es-MX" sz="2400" dirty="0" smtClean="0"/>
              <a:t>proceso </a:t>
            </a:r>
            <a:r>
              <a:rPr lang="es-MX" sz="2400" dirty="0"/>
              <a:t>de investigación, enlazando el problema con la metodología propuesta y empleada para buscarle una solución. </a:t>
            </a:r>
            <a:endParaRPr lang="es-MX" sz="2400" dirty="0" smtClean="0"/>
          </a:p>
          <a:p>
            <a:endParaRPr lang="es-MX" sz="2400" dirty="0" smtClean="0"/>
          </a:p>
          <a:p>
            <a:r>
              <a:rPr lang="es-MX" sz="2400" dirty="0" smtClean="0"/>
              <a:t>3</a:t>
            </a:r>
            <a:r>
              <a:rPr lang="es-MX" sz="2400" dirty="0"/>
              <a:t>. </a:t>
            </a:r>
            <a:r>
              <a:rPr lang="es-MX" sz="2400" b="1" dirty="0"/>
              <a:t>El diseño metodológico</a:t>
            </a:r>
            <a:r>
              <a:rPr lang="es-MX" sz="2400" dirty="0"/>
              <a:t>: métodos, recursos y planificación de tiempos; con los cuales el científico procederá a verificar o refutar las teorías e hipótesis sustentadas</a:t>
            </a:r>
            <a:r>
              <a:rPr lang="es-MX" sz="2400" dirty="0" smtClean="0"/>
              <a:t>.</a:t>
            </a:r>
          </a:p>
          <a:p>
            <a:endParaRPr lang="es-MX" sz="2400" dirty="0" smtClean="0"/>
          </a:p>
          <a:p>
            <a:r>
              <a:rPr lang="es-MX" sz="2400" dirty="0" smtClean="0"/>
              <a:t> </a:t>
            </a:r>
            <a:r>
              <a:rPr lang="es-MX" sz="2400" dirty="0"/>
              <a:t>4. La </a:t>
            </a:r>
            <a:r>
              <a:rPr lang="es-MX" sz="2400" b="1" dirty="0"/>
              <a:t>realización </a:t>
            </a:r>
            <a:r>
              <a:rPr lang="es-MX" sz="2400" dirty="0"/>
              <a:t>de lo planificado, </a:t>
            </a:r>
            <a:r>
              <a:rPr lang="es-MX" sz="2400" b="1" dirty="0"/>
              <a:t>informe de los resultados </a:t>
            </a:r>
            <a:r>
              <a:rPr lang="es-MX" sz="2400" dirty="0"/>
              <a:t>alcanzados y nuevos problemas.</a:t>
            </a:r>
          </a:p>
        </p:txBody>
      </p:sp>
    </p:spTree>
    <p:extLst>
      <p:ext uri="{BB962C8B-B14F-4D97-AF65-F5344CB8AC3E}">
        <p14:creationId xmlns:p14="http://schemas.microsoft.com/office/powerpoint/2010/main" val="32274528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03909"/>
            <a:ext cx="10515600" cy="810491"/>
          </a:xfrm>
        </p:spPr>
        <p:txBody>
          <a:bodyPr>
            <a:normAutofit fontScale="90000"/>
          </a:bodyPr>
          <a:lstStyle/>
          <a:p>
            <a:r>
              <a:rPr lang="es-MX" dirty="0" smtClean="0"/>
              <a:t>Investigación</a:t>
            </a:r>
            <a:br>
              <a:rPr lang="es-MX" dirty="0" smtClean="0"/>
            </a:br>
            <a:r>
              <a:rPr lang="es-MX" dirty="0" smtClean="0"/>
              <a:t>                                       METODOLOGÍA       </a:t>
            </a:r>
            <a:endParaRPr lang="es-MX" dirty="0"/>
          </a:p>
        </p:txBody>
      </p:sp>
      <p:sp>
        <p:nvSpPr>
          <p:cNvPr id="3" name="Marcador de contenido 2"/>
          <p:cNvSpPr>
            <a:spLocks noGrp="1"/>
          </p:cNvSpPr>
          <p:nvPr>
            <p:ph idx="1"/>
          </p:nvPr>
        </p:nvSpPr>
        <p:spPr>
          <a:xfrm>
            <a:off x="962891" y="1423555"/>
            <a:ext cx="10515600" cy="5356081"/>
          </a:xfrm>
        </p:spPr>
        <p:txBody>
          <a:bodyPr>
            <a:normAutofit fontScale="92500" lnSpcReduction="10000"/>
          </a:bodyPr>
          <a:lstStyle/>
          <a:p>
            <a:pPr>
              <a:spcBef>
                <a:spcPts val="0"/>
              </a:spcBef>
              <a:defRPr/>
            </a:pPr>
            <a:endParaRPr lang="es-ES_tradnl" b="1" dirty="0" smtClean="0">
              <a:solidFill>
                <a:schemeClr val="accent6">
                  <a:lumMod val="75000"/>
                </a:schemeClr>
              </a:solidFill>
              <a:ea typeface="Calibri"/>
              <a:cs typeface="Times New Roman"/>
            </a:endParaRPr>
          </a:p>
          <a:p>
            <a:pPr>
              <a:spcBef>
                <a:spcPts val="0"/>
              </a:spcBef>
              <a:defRPr/>
            </a:pPr>
            <a:r>
              <a:rPr lang="es-ES_tradnl" sz="3200" b="1" dirty="0" smtClean="0">
                <a:solidFill>
                  <a:schemeClr val="accent6">
                    <a:lumMod val="75000"/>
                  </a:schemeClr>
                </a:solidFill>
                <a:ea typeface="Calibri"/>
                <a:cs typeface="Times New Roman"/>
              </a:rPr>
              <a:t>Metodología</a:t>
            </a:r>
            <a:r>
              <a:rPr lang="es-ES_tradnl" sz="3200" b="1" dirty="0">
                <a:solidFill>
                  <a:schemeClr val="accent6">
                    <a:lumMod val="75000"/>
                  </a:schemeClr>
                </a:solidFill>
                <a:ea typeface="Calibri"/>
                <a:cs typeface="Times New Roman"/>
              </a:rPr>
              <a:t>.</a:t>
            </a:r>
            <a:r>
              <a:rPr lang="es-ES_tradnl" sz="3200" dirty="0">
                <a:ea typeface="Calibri"/>
                <a:cs typeface="Times New Roman"/>
              </a:rPr>
              <a:t> Propuesta que sistematiza el desarrollo del proyecto, en congruencia con el propósito del estudio, enfoque y alcances. Cada etapa de la metodología deberá indicar procesos y procedimientos centrales para la generación de productos de </a:t>
            </a:r>
            <a:r>
              <a:rPr lang="es-ES_tradnl" sz="3200" dirty="0" smtClean="0">
                <a:ea typeface="Calibri"/>
                <a:cs typeface="Times New Roman"/>
              </a:rPr>
              <a:t>investigación.</a:t>
            </a:r>
          </a:p>
          <a:p>
            <a:pPr marL="0" indent="0">
              <a:spcBef>
                <a:spcPts val="0"/>
              </a:spcBef>
              <a:buNone/>
              <a:defRPr/>
            </a:pPr>
            <a:endParaRPr lang="es-ES_tradnl" sz="3200" dirty="0" smtClean="0">
              <a:ea typeface="Calibri"/>
              <a:cs typeface="Times New Roman"/>
            </a:endParaRPr>
          </a:p>
          <a:p>
            <a:pPr lvl="0"/>
            <a:r>
              <a:rPr lang="es-ES_tradnl" sz="3200" dirty="0" smtClean="0">
                <a:ea typeface="Calibri"/>
                <a:cs typeface="Times New Roman"/>
              </a:rPr>
              <a:t>Implica seleccionar: </a:t>
            </a:r>
            <a:r>
              <a:rPr lang="es-MX" sz="3200" dirty="0" smtClean="0"/>
              <a:t>Tipo </a:t>
            </a:r>
            <a:r>
              <a:rPr lang="es-MX" sz="3200" dirty="0"/>
              <a:t>de investigación, nivel de estudio, orientación del trabajo, delimitación temporal y </a:t>
            </a:r>
            <a:r>
              <a:rPr lang="es-MX" sz="3200" dirty="0" smtClean="0"/>
              <a:t>espacial es decir planear el proceso. </a:t>
            </a:r>
          </a:p>
          <a:p>
            <a:pPr lvl="0"/>
            <a:r>
              <a:rPr lang="es-MX" sz="3200" dirty="0" smtClean="0"/>
              <a:t>Implica determinar: </a:t>
            </a:r>
            <a:r>
              <a:rPr lang="es-ES_tradnl" sz="3200" dirty="0" smtClean="0"/>
              <a:t>Niveles </a:t>
            </a:r>
            <a:r>
              <a:rPr lang="es-ES_tradnl" sz="3200" dirty="0"/>
              <a:t>y tipos de </a:t>
            </a:r>
            <a:r>
              <a:rPr lang="es-ES_tradnl" sz="3200" dirty="0" smtClean="0"/>
              <a:t>investigación(exploratorio</a:t>
            </a:r>
            <a:r>
              <a:rPr lang="es-ES_tradnl" sz="3200" dirty="0"/>
              <a:t>, análisis e </a:t>
            </a:r>
            <a:r>
              <a:rPr lang="es-ES_tradnl" sz="3200" dirty="0" smtClean="0"/>
              <a:t>interpretación) así como elegir un método (general o de trabajo)</a:t>
            </a:r>
            <a:endParaRPr lang="es-MX" sz="3200" dirty="0"/>
          </a:p>
          <a:p>
            <a:pPr marL="0" indent="0">
              <a:spcBef>
                <a:spcPts val="0"/>
              </a:spcBef>
              <a:buNone/>
              <a:defRPr/>
            </a:pPr>
            <a:endParaRPr lang="es-MX" sz="3200" dirty="0"/>
          </a:p>
          <a:p>
            <a:endParaRPr lang="es-MX" sz="3200" dirty="0"/>
          </a:p>
        </p:txBody>
      </p:sp>
      <p:cxnSp>
        <p:nvCxnSpPr>
          <p:cNvPr id="5" name="Conector angular 4"/>
          <p:cNvCxnSpPr/>
          <p:nvPr/>
        </p:nvCxnSpPr>
        <p:spPr>
          <a:xfrm>
            <a:off x="3647209" y="311727"/>
            <a:ext cx="1600200" cy="35329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61983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2665" y="166254"/>
            <a:ext cx="9601196" cy="758537"/>
          </a:xfrm>
        </p:spPr>
        <p:txBody>
          <a:bodyPr>
            <a:noAutofit/>
          </a:bodyPr>
          <a:lstStyle/>
          <a:p>
            <a:pPr algn="ctr"/>
            <a:r>
              <a:rPr lang="es-MX" sz="2400" b="1" dirty="0" smtClean="0"/>
              <a:t>Elementos para integrar la metodología en un documento de investigación</a:t>
            </a:r>
            <a:endParaRPr lang="es-MX" sz="2400" b="1"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754596431"/>
              </p:ext>
            </p:extLst>
          </p:nvPr>
        </p:nvGraphicFramePr>
        <p:xfrm>
          <a:off x="140670" y="1007918"/>
          <a:ext cx="10759394" cy="51642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85582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95401" y="95756"/>
            <a:ext cx="10030689" cy="1587572"/>
          </a:xfrm>
        </p:spPr>
        <p:txBody>
          <a:bodyPr>
            <a:normAutofit fontScale="90000"/>
          </a:bodyPr>
          <a:lstStyle/>
          <a:p>
            <a:r>
              <a:rPr lang="es-MX" sz="3100" dirty="0" smtClean="0">
                <a:latin typeface="Verdana" pitchFamily="34" charset="0"/>
                <a:ea typeface="Verdana" pitchFamily="34" charset="0"/>
                <a:cs typeface="Verdana" pitchFamily="34" charset="0"/>
              </a:rPr>
              <a:t/>
            </a:r>
            <a:br>
              <a:rPr lang="es-MX" sz="3100" dirty="0" smtClean="0">
                <a:latin typeface="Verdana" pitchFamily="34" charset="0"/>
                <a:ea typeface="Verdana" pitchFamily="34" charset="0"/>
                <a:cs typeface="Verdana" pitchFamily="34" charset="0"/>
              </a:rPr>
            </a:br>
            <a:r>
              <a:rPr lang="es-MX" sz="3100" dirty="0" smtClean="0">
                <a:latin typeface="Verdana" pitchFamily="34" charset="0"/>
                <a:ea typeface="Verdana" pitchFamily="34" charset="0"/>
                <a:cs typeface="Verdana" pitchFamily="34" charset="0"/>
              </a:rPr>
              <a:t>METODOLOLOGÍA</a:t>
            </a:r>
            <a:br>
              <a:rPr lang="es-MX" sz="3100" dirty="0" smtClean="0">
                <a:latin typeface="Verdana" pitchFamily="34" charset="0"/>
                <a:ea typeface="Verdana" pitchFamily="34" charset="0"/>
                <a:cs typeface="Verdana" pitchFamily="34" charset="0"/>
              </a:rPr>
            </a:br>
            <a:r>
              <a:rPr lang="es-MX" sz="3100" dirty="0">
                <a:latin typeface="Verdana" pitchFamily="34" charset="0"/>
                <a:ea typeface="Verdana" pitchFamily="34" charset="0"/>
                <a:cs typeface="Verdana" pitchFamily="34" charset="0"/>
              </a:rPr>
              <a:t> </a:t>
            </a:r>
            <a:r>
              <a:rPr lang="es-MX" sz="3100" dirty="0" smtClean="0">
                <a:latin typeface="Verdana" pitchFamily="34" charset="0"/>
                <a:ea typeface="Verdana" pitchFamily="34" charset="0"/>
                <a:cs typeface="Verdana" pitchFamily="34" charset="0"/>
              </a:rPr>
              <a:t>                                  METODOS         Modelo</a:t>
            </a:r>
            <a:br>
              <a:rPr lang="es-MX" sz="3100" dirty="0" smtClean="0">
                <a:latin typeface="Verdana" pitchFamily="34" charset="0"/>
                <a:ea typeface="Verdana" pitchFamily="34" charset="0"/>
                <a:cs typeface="Verdana" pitchFamily="34" charset="0"/>
              </a:rPr>
            </a:br>
            <a:r>
              <a:rPr lang="es-MX" sz="3100" dirty="0">
                <a:latin typeface="Verdana" pitchFamily="34" charset="0"/>
                <a:ea typeface="Verdana" pitchFamily="34" charset="0"/>
                <a:cs typeface="Verdana" pitchFamily="34" charset="0"/>
              </a:rPr>
              <a:t>	</a:t>
            </a:r>
            <a:r>
              <a:rPr lang="es-MX" sz="3100" dirty="0" smtClean="0">
                <a:latin typeface="Verdana" pitchFamily="34" charset="0"/>
                <a:ea typeface="Verdana" pitchFamily="34" charset="0"/>
                <a:cs typeface="Verdana" pitchFamily="34" charset="0"/>
              </a:rPr>
              <a:t>				 de Investigación, Tipo de                        				investigación y Método de trabajo</a:t>
            </a:r>
            <a:r>
              <a:rPr lang="es-MX" dirty="0">
                <a:latin typeface="Verdana" pitchFamily="34" charset="0"/>
                <a:ea typeface="Verdana" pitchFamily="34" charset="0"/>
                <a:cs typeface="Verdana" pitchFamily="34" charset="0"/>
              </a:rPr>
              <a:t/>
            </a:r>
            <a:br>
              <a:rPr lang="es-MX" dirty="0">
                <a:latin typeface="Verdana" pitchFamily="34" charset="0"/>
                <a:ea typeface="Verdana" pitchFamily="34" charset="0"/>
                <a:cs typeface="Verdana" pitchFamily="34" charset="0"/>
              </a:rPr>
            </a:br>
            <a:endParaRPr lang="es-MX"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2929173430"/>
              </p:ext>
            </p:extLst>
          </p:nvPr>
        </p:nvGraphicFramePr>
        <p:xfrm>
          <a:off x="826077" y="1554956"/>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9185565" y="2327564"/>
            <a:ext cx="2379518" cy="3970318"/>
          </a:xfrm>
          <a:prstGeom prst="rect">
            <a:avLst/>
          </a:prstGeom>
          <a:noFill/>
        </p:spPr>
        <p:txBody>
          <a:bodyPr wrap="square" rtlCol="0">
            <a:spAutoFit/>
          </a:bodyPr>
          <a:lstStyle/>
          <a:p>
            <a:pPr algn="ctr"/>
            <a:r>
              <a:rPr lang="es-MX" sz="2800" b="1" dirty="0" smtClean="0">
                <a:solidFill>
                  <a:schemeClr val="accent2"/>
                </a:solidFill>
              </a:rPr>
              <a:t>Nivel:</a:t>
            </a:r>
          </a:p>
          <a:p>
            <a:r>
              <a:rPr lang="es-MX" sz="2800" dirty="0" smtClean="0"/>
              <a:t>Exploratorio</a:t>
            </a:r>
          </a:p>
          <a:p>
            <a:r>
              <a:rPr lang="es-MX" sz="2800" dirty="0" smtClean="0"/>
              <a:t>Descriptivo</a:t>
            </a:r>
          </a:p>
          <a:p>
            <a:r>
              <a:rPr lang="es-MX" sz="2800" dirty="0" smtClean="0"/>
              <a:t>Explicativo</a:t>
            </a:r>
          </a:p>
          <a:p>
            <a:r>
              <a:rPr lang="es-MX" sz="2800" dirty="0" smtClean="0"/>
              <a:t>Causal</a:t>
            </a:r>
          </a:p>
          <a:p>
            <a:r>
              <a:rPr lang="es-MX" sz="2800" dirty="0" smtClean="0"/>
              <a:t>Experimental </a:t>
            </a:r>
            <a:r>
              <a:rPr lang="es-MX" sz="2800" b="1" dirty="0" smtClean="0">
                <a:solidFill>
                  <a:schemeClr val="accent2"/>
                </a:solidFill>
              </a:rPr>
              <a:t>Delimitación: </a:t>
            </a:r>
            <a:r>
              <a:rPr lang="es-MX" sz="2800" dirty="0" smtClean="0"/>
              <a:t>Temporal y Espacial.</a:t>
            </a:r>
          </a:p>
        </p:txBody>
      </p:sp>
      <p:cxnSp>
        <p:nvCxnSpPr>
          <p:cNvPr id="10" name="Conector recto de flecha 9"/>
          <p:cNvCxnSpPr/>
          <p:nvPr/>
        </p:nvCxnSpPr>
        <p:spPr>
          <a:xfrm>
            <a:off x="7585364" y="2787001"/>
            <a:ext cx="1388918" cy="10702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a:off x="7793182" y="4023519"/>
            <a:ext cx="10494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flipV="1">
            <a:off x="8052955" y="4530436"/>
            <a:ext cx="921327" cy="1226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angular 5"/>
          <p:cNvCxnSpPr/>
          <p:nvPr/>
        </p:nvCxnSpPr>
        <p:spPr>
          <a:xfrm>
            <a:off x="4679918" y="95756"/>
            <a:ext cx="955964" cy="43641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angular 15"/>
          <p:cNvCxnSpPr/>
          <p:nvPr/>
        </p:nvCxnSpPr>
        <p:spPr>
          <a:xfrm>
            <a:off x="7641872" y="475024"/>
            <a:ext cx="1000991" cy="21821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05295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0" y="365125"/>
            <a:ext cx="10515600" cy="1325563"/>
          </a:xfrm>
        </p:spPr>
        <p:txBody>
          <a:bodyPr>
            <a:normAutofit/>
          </a:bodyPr>
          <a:lstStyle/>
          <a:p>
            <a:r>
              <a:rPr lang="es-MX" sz="2000" dirty="0" smtClean="0"/>
              <a:t>0BSERVAR LA REALIDAD  </a:t>
            </a:r>
            <a:r>
              <a:rPr lang="es-MX" sz="2000" dirty="0" smtClean="0">
                <a:solidFill>
                  <a:srgbClr val="00B050"/>
                </a:solidFill>
              </a:rPr>
              <a:t>Recordemos </a:t>
            </a:r>
            <a:r>
              <a:rPr lang="es-MX" sz="2000" dirty="0">
                <a:solidFill>
                  <a:srgbClr val="00B050"/>
                </a:solidFill>
              </a:rPr>
              <a:t>que ara poder observar un objeto de estudio, en primer lugar debemos determinar nuestro objetivo o razón de investigación y, en segundo lugar, determinar la información que vamos a recabar, la cual nos permita cumplir con nuestro objetivo.</a:t>
            </a:r>
            <a:br>
              <a:rPr lang="es-MX" sz="2000" dirty="0">
                <a:solidFill>
                  <a:srgbClr val="00B050"/>
                </a:solidFill>
              </a:rPr>
            </a:br>
            <a:endParaRPr lang="es-MX" sz="2000" dirty="0"/>
          </a:p>
        </p:txBody>
      </p:sp>
      <p:graphicFrame>
        <p:nvGraphicFramePr>
          <p:cNvPr id="4" name="3 Marcador de contenido"/>
          <p:cNvGraphicFramePr>
            <a:graphicFrameLocks/>
          </p:cNvGraphicFramePr>
          <p:nvPr>
            <p:extLst>
              <p:ext uri="{D42A27DB-BD31-4B8C-83A1-F6EECF244321}">
                <p14:modId xmlns:p14="http://schemas.microsoft.com/office/powerpoint/2010/main" val="1108771548"/>
              </p:ext>
            </p:extLst>
          </p:nvPr>
        </p:nvGraphicFramePr>
        <p:xfrm>
          <a:off x="683567" y="1412776"/>
          <a:ext cx="11037377"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5460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ítulo 1"/>
          <p:cNvSpPr>
            <a:spLocks noGrp="1"/>
          </p:cNvSpPr>
          <p:nvPr>
            <p:ph type="title"/>
          </p:nvPr>
        </p:nvSpPr>
        <p:spPr>
          <a:xfrm>
            <a:off x="342900" y="249382"/>
            <a:ext cx="11300113" cy="1091046"/>
          </a:xfrm>
        </p:spPr>
        <p:txBody>
          <a:bodyPr>
            <a:noAutofit/>
          </a:bodyPr>
          <a:lstStyle/>
          <a:p>
            <a:pPr eaLnBrk="1" hangingPunct="1"/>
            <a:r>
              <a:rPr lang="es-MX" altLang="es-MX" sz="3200" dirty="0" smtClean="0"/>
              <a:t>Para centrar la metodología </a:t>
            </a:r>
            <a:r>
              <a:rPr lang="es-MX" altLang="es-MX" sz="3200" dirty="0" smtClean="0">
                <a:solidFill>
                  <a:srgbClr val="FF0000"/>
                </a:solidFill>
              </a:rPr>
              <a:t>observa la realidad y  revisa el problema de investigación</a:t>
            </a:r>
          </a:p>
        </p:txBody>
      </p:sp>
      <p:sp>
        <p:nvSpPr>
          <p:cNvPr id="13315" name="Marcador de contenido 2"/>
          <p:cNvSpPr>
            <a:spLocks noGrp="1"/>
          </p:cNvSpPr>
          <p:nvPr>
            <p:ph idx="1"/>
          </p:nvPr>
        </p:nvSpPr>
        <p:spPr>
          <a:xfrm>
            <a:off x="838200" y="1340428"/>
            <a:ext cx="10515600" cy="4836535"/>
          </a:xfrm>
          <a:solidFill>
            <a:schemeClr val="accent5">
              <a:lumMod val="50000"/>
            </a:schemeClr>
          </a:solidFill>
        </p:spPr>
        <p:txBody>
          <a:bodyPr>
            <a:normAutofit/>
          </a:bodyPr>
          <a:lstStyle/>
          <a:p>
            <a:pPr eaLnBrk="1" hangingPunct="1"/>
            <a:r>
              <a:rPr lang="es-MX" altLang="es-MX" dirty="0" smtClean="0">
                <a:solidFill>
                  <a:srgbClr val="FF0000"/>
                </a:solidFill>
              </a:rPr>
              <a:t>Son considerados como: </a:t>
            </a:r>
          </a:p>
          <a:p>
            <a:pPr lvl="2" eaLnBrk="1" hangingPunct="1">
              <a:buFont typeface="Wingdings" panose="05000000000000000000" pitchFamily="2" charset="2"/>
              <a:buChar char="v"/>
            </a:pPr>
            <a:r>
              <a:rPr lang="es-MX" altLang="es-MX" sz="3600" dirty="0" smtClean="0">
                <a:solidFill>
                  <a:schemeClr val="bg1"/>
                </a:solidFill>
              </a:rPr>
              <a:t> Vacíos de información. </a:t>
            </a:r>
          </a:p>
          <a:p>
            <a:pPr lvl="2" eaLnBrk="1" hangingPunct="1">
              <a:buFont typeface="Wingdings" panose="05000000000000000000" pitchFamily="2" charset="2"/>
              <a:buChar char="v"/>
            </a:pPr>
            <a:r>
              <a:rPr lang="es-MX" altLang="es-MX" sz="3600" dirty="0" smtClean="0">
                <a:solidFill>
                  <a:schemeClr val="bg1"/>
                </a:solidFill>
              </a:rPr>
              <a:t> </a:t>
            </a:r>
            <a:r>
              <a:rPr lang="es-MX" altLang="es-MX" sz="3600" dirty="0" smtClean="0">
                <a:solidFill>
                  <a:srgbClr val="FF0000"/>
                </a:solidFill>
              </a:rPr>
              <a:t>Obstáculos</a:t>
            </a:r>
            <a:r>
              <a:rPr lang="es-MX" altLang="es-MX" sz="3600" dirty="0" smtClean="0">
                <a:solidFill>
                  <a:schemeClr val="bg1"/>
                </a:solidFill>
              </a:rPr>
              <a:t> para la  intervención o prácticos, porque para su solución se requiere transformar la realidad,.</a:t>
            </a:r>
          </a:p>
          <a:p>
            <a:pPr lvl="2" eaLnBrk="1" hangingPunct="1">
              <a:buFont typeface="Wingdings" panose="05000000000000000000" pitchFamily="2" charset="2"/>
              <a:buChar char="v"/>
            </a:pPr>
            <a:r>
              <a:rPr lang="es-MX" altLang="es-MX" sz="3600" dirty="0" smtClean="0">
                <a:solidFill>
                  <a:schemeClr val="bg1"/>
                </a:solidFill>
              </a:rPr>
              <a:t>Puntos a resolver de </a:t>
            </a:r>
            <a:r>
              <a:rPr lang="es-MX" altLang="es-MX" sz="3600" dirty="0" smtClean="0">
                <a:solidFill>
                  <a:srgbClr val="FF0000"/>
                </a:solidFill>
              </a:rPr>
              <a:t>una situación conflictiva </a:t>
            </a:r>
            <a:r>
              <a:rPr lang="es-MX" altLang="es-MX" sz="3600" dirty="0" smtClean="0">
                <a:solidFill>
                  <a:schemeClr val="bg1"/>
                </a:solidFill>
              </a:rPr>
              <a:t>o bien, para crear una situación</a:t>
            </a:r>
          </a:p>
          <a:p>
            <a:pPr lvl="2" eaLnBrk="1" hangingPunct="1">
              <a:buFont typeface="Wingdings" panose="05000000000000000000" pitchFamily="2" charset="2"/>
              <a:buChar char="v"/>
            </a:pPr>
            <a:r>
              <a:rPr lang="es-MX" altLang="es-MX" sz="3600" dirty="0" smtClean="0">
                <a:solidFill>
                  <a:srgbClr val="FF0000"/>
                </a:solidFill>
              </a:rPr>
              <a:t>Dificultad que no puede resolverse automáticamente.</a:t>
            </a:r>
            <a:endParaRPr lang="es-MX" altLang="es-MX" dirty="0" smtClean="0"/>
          </a:p>
        </p:txBody>
      </p:sp>
      <p:sp>
        <p:nvSpPr>
          <p:cNvPr id="2" name="CuadroTexto 1"/>
          <p:cNvSpPr txBox="1"/>
          <p:nvPr/>
        </p:nvSpPr>
        <p:spPr>
          <a:xfrm>
            <a:off x="5486400" y="6176963"/>
            <a:ext cx="5496791" cy="369332"/>
          </a:xfrm>
          <a:prstGeom prst="rect">
            <a:avLst/>
          </a:prstGeom>
          <a:noFill/>
        </p:spPr>
        <p:txBody>
          <a:bodyPr wrap="square" rtlCol="0">
            <a:spAutoFit/>
          </a:bodyPr>
          <a:lstStyle/>
          <a:p>
            <a:r>
              <a:rPr lang="es-MX" dirty="0" smtClean="0"/>
              <a:t>Como elaborar una investigación: Carlos Muñoz Razo.</a:t>
            </a:r>
            <a:endParaRPr lang="es-MX" dirty="0"/>
          </a:p>
        </p:txBody>
      </p:sp>
    </p:spTree>
    <p:extLst>
      <p:ext uri="{BB962C8B-B14F-4D97-AF65-F5344CB8AC3E}">
        <p14:creationId xmlns:p14="http://schemas.microsoft.com/office/powerpoint/2010/main" val="22136308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ítulo 6"/>
          <p:cNvSpPr>
            <a:spLocks noGrp="1"/>
          </p:cNvSpPr>
          <p:nvPr>
            <p:ph type="title" idx="4294967295"/>
          </p:nvPr>
        </p:nvSpPr>
        <p:spPr>
          <a:xfrm>
            <a:off x="0" y="274638"/>
            <a:ext cx="10972800" cy="1143000"/>
          </a:xfrm>
        </p:spPr>
        <p:txBody>
          <a:bodyPr>
            <a:normAutofit fontScale="90000"/>
          </a:bodyPr>
          <a:lstStyle/>
          <a:p>
            <a:r>
              <a:rPr lang="es-MX" altLang="es-MX" dirty="0" smtClean="0"/>
              <a:t>Recordemos a </a:t>
            </a:r>
            <a:r>
              <a:rPr lang="es-MX" dirty="0"/>
              <a:t>Roberto Hernández </a:t>
            </a:r>
            <a:r>
              <a:rPr lang="es-MX" dirty="0" err="1"/>
              <a:t>Sampieri</a:t>
            </a:r>
            <a:r>
              <a:rPr lang="es-MX" altLang="es-MX" dirty="0" smtClean="0"/>
              <a:t> </a:t>
            </a:r>
            <a:r>
              <a:rPr lang="es-MX" altLang="es-MX" dirty="0" smtClean="0"/>
              <a:t>quien señala que </a:t>
            </a:r>
            <a:r>
              <a:rPr lang="es-MX" altLang="es-MX" dirty="0" smtClean="0"/>
              <a:t>:</a:t>
            </a:r>
            <a:endParaRPr lang="es-MX" altLang="es-MX" dirty="0" smtClean="0"/>
          </a:p>
        </p:txBody>
      </p:sp>
      <p:sp>
        <p:nvSpPr>
          <p:cNvPr id="9" name="Elipse 8"/>
          <p:cNvSpPr/>
          <p:nvPr/>
        </p:nvSpPr>
        <p:spPr>
          <a:xfrm>
            <a:off x="2070100" y="1281113"/>
            <a:ext cx="8056563" cy="5421312"/>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4000" dirty="0"/>
              <a:t>El planteamiento  de un problema </a:t>
            </a:r>
            <a:r>
              <a:rPr lang="es-MX" sz="4000" dirty="0" smtClean="0"/>
              <a:t>implica </a:t>
            </a:r>
            <a:r>
              <a:rPr lang="es-MX" sz="4000" dirty="0"/>
              <a:t>la posibilidad de realizar una prueba empírica, observar una realidad única y objetiva</a:t>
            </a:r>
          </a:p>
        </p:txBody>
      </p:sp>
    </p:spTree>
    <p:extLst>
      <p:ext uri="{BB962C8B-B14F-4D97-AF65-F5344CB8AC3E}">
        <p14:creationId xmlns:p14="http://schemas.microsoft.com/office/powerpoint/2010/main" val="12506974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35074" y="134205"/>
            <a:ext cx="10393250" cy="991672"/>
          </a:xfrm>
        </p:spPr>
        <p:txBody>
          <a:bodyPr>
            <a:normAutofit fontScale="90000"/>
          </a:bodyPr>
          <a:lstStyle/>
          <a:p>
            <a:r>
              <a:rPr lang="es-MX" sz="2700" dirty="0" smtClean="0"/>
              <a:t/>
            </a:r>
            <a:br>
              <a:rPr lang="es-MX" sz="2700" dirty="0" smtClean="0"/>
            </a:br>
            <a:r>
              <a:rPr lang="es-MX" sz="2700" dirty="0"/>
              <a:t/>
            </a:r>
            <a:br>
              <a:rPr lang="es-MX" sz="2700" dirty="0"/>
            </a:br>
            <a:r>
              <a:rPr lang="es-MX" sz="2700" dirty="0" smtClean="0"/>
              <a:t/>
            </a:r>
            <a:br>
              <a:rPr lang="es-MX" sz="2700" dirty="0" smtClean="0"/>
            </a:br>
            <a:r>
              <a:rPr lang="es-MX" sz="2200" b="1" dirty="0" err="1" smtClean="0"/>
              <a:t>Jafar</a:t>
            </a:r>
            <a:r>
              <a:rPr lang="es-MX" sz="2200" b="1" dirty="0"/>
              <a:t> </a:t>
            </a:r>
            <a:r>
              <a:rPr lang="es-MX" sz="2200" b="1" dirty="0" err="1"/>
              <a:t>Jafari</a:t>
            </a:r>
            <a:r>
              <a:rPr lang="es-MX" sz="2200" b="1" dirty="0"/>
              <a:t> y J.R. Brent Ritchie (1981) describen la amplia gama de disciplinas (21) a partir de las cuales se ha examinado el turismo. </a:t>
            </a:r>
            <a:br>
              <a:rPr lang="es-MX" sz="2200" b="1" dirty="0"/>
            </a:br>
            <a:r>
              <a:rPr lang="es-MX" dirty="0"/>
              <a:t/>
            </a:r>
            <a:br>
              <a:rPr lang="es-MX" dirty="0"/>
            </a:br>
            <a:endParaRPr lang="es-MX" dirty="0"/>
          </a:p>
        </p:txBody>
      </p:sp>
      <p:sp>
        <p:nvSpPr>
          <p:cNvPr id="3" name="Marcador de contenido 2"/>
          <p:cNvSpPr>
            <a:spLocks noGrp="1"/>
          </p:cNvSpPr>
          <p:nvPr>
            <p:ph sz="half" idx="2"/>
          </p:nvPr>
        </p:nvSpPr>
        <p:spPr>
          <a:xfrm>
            <a:off x="1674255" y="1493949"/>
            <a:ext cx="2962140" cy="4997003"/>
          </a:xfrm>
        </p:spPr>
        <p:txBody>
          <a:bodyPr>
            <a:normAutofit fontScale="85000" lnSpcReduction="20000"/>
          </a:bodyPr>
          <a:lstStyle/>
          <a:p>
            <a:pPr algn="just"/>
            <a:r>
              <a:rPr lang="es-MX" dirty="0"/>
              <a:t>E</a:t>
            </a:r>
            <a:r>
              <a:rPr lang="es-MX" dirty="0" smtClean="0"/>
              <a:t>l </a:t>
            </a:r>
            <a:r>
              <a:rPr lang="es-MX" dirty="0"/>
              <a:t>turismo, como cualquier otro campo del esfuerzo humano, es un campo objetivo", simplemente proporcionando forraje para los enfoques teóricos de otras disciplinas. Los antecedentes disciplinarios que se han aplicado al turismo son tan diversos como la ecología y la economía. </a:t>
            </a:r>
          </a:p>
        </p:txBody>
      </p:sp>
      <p:pic>
        <p:nvPicPr>
          <p:cNvPr id="4098" name="Picture 2" descr="http://images.slideplayer.com/36/10595332/slides/slide_38.jpg"/>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636396" y="965915"/>
            <a:ext cx="7555604" cy="5892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8085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61247"/>
          </a:xfrm>
        </p:spPr>
        <p:txBody>
          <a:bodyPr>
            <a:normAutofit fontScale="90000"/>
          </a:bodyPr>
          <a:lstStyle/>
          <a:p>
            <a:r>
              <a:rPr lang="es-MX" dirty="0"/>
              <a:t>Componentes de la investigación social.</a:t>
            </a:r>
            <a:br>
              <a:rPr lang="es-MX" dirty="0"/>
            </a:br>
            <a:r>
              <a:rPr lang="es-MX" dirty="0" smtClean="0"/>
              <a:t>Introducción</a:t>
            </a:r>
            <a:endParaRPr lang="es-MX" dirty="0"/>
          </a:p>
        </p:txBody>
      </p:sp>
      <p:sp>
        <p:nvSpPr>
          <p:cNvPr id="3" name="Marcador de contenido 2"/>
          <p:cNvSpPr>
            <a:spLocks noGrp="1"/>
          </p:cNvSpPr>
          <p:nvPr>
            <p:ph idx="1"/>
          </p:nvPr>
        </p:nvSpPr>
        <p:spPr>
          <a:xfrm>
            <a:off x="838200" y="1312433"/>
            <a:ext cx="10515600" cy="4864530"/>
          </a:xfrm>
        </p:spPr>
        <p:txBody>
          <a:bodyPr>
            <a:normAutofit fontScale="85000" lnSpcReduction="10000"/>
          </a:bodyPr>
          <a:lstStyle/>
          <a:p>
            <a:pPr algn="just"/>
            <a:r>
              <a:rPr lang="es-MX" dirty="0"/>
              <a:t>L</a:t>
            </a:r>
            <a:r>
              <a:rPr lang="es-MX" dirty="0" smtClean="0"/>
              <a:t>a </a:t>
            </a:r>
            <a:r>
              <a:rPr lang="es-MX" dirty="0"/>
              <a:t>UA de Métodos y técnicas </a:t>
            </a:r>
            <a:r>
              <a:rPr lang="es-MX" dirty="0" smtClean="0"/>
              <a:t>busca contribuir </a:t>
            </a:r>
            <a:r>
              <a:rPr lang="es-MX" dirty="0"/>
              <a:t>al desarrollo de habilidades y competencias profesionales en el alumno de la licenciatura en turismo, en la medida que le aporta </a:t>
            </a:r>
            <a:r>
              <a:rPr lang="es-MX" dirty="0" smtClean="0"/>
              <a:t>conocimientos y procedimientos para fortalecer el diseño </a:t>
            </a:r>
            <a:r>
              <a:rPr lang="es-MX" dirty="0"/>
              <a:t>metodológico</a:t>
            </a:r>
            <a:r>
              <a:rPr lang="es-MX" dirty="0" smtClean="0"/>
              <a:t> para realizar una investigación en el turismo.</a:t>
            </a:r>
          </a:p>
          <a:p>
            <a:pPr algn="just"/>
            <a:r>
              <a:rPr lang="es-MX" dirty="0" smtClean="0"/>
              <a:t>En este primer apartado se introducen preguntas para orientar y dar sentido a la investigación y se fomentan algunos conceptos como la ciencia, el conocimiento y la epistemología que dan principio al acto de conocer y </a:t>
            </a:r>
            <a:r>
              <a:rPr lang="es-MX" dirty="0"/>
              <a:t>d</a:t>
            </a:r>
            <a:r>
              <a:rPr lang="es-MX" dirty="0" smtClean="0"/>
              <a:t>iferenciar </a:t>
            </a:r>
            <a:r>
              <a:rPr lang="es-MX" dirty="0"/>
              <a:t>un </a:t>
            </a:r>
            <a:r>
              <a:rPr lang="es-MX" i="1" dirty="0" smtClean="0"/>
              <a:t>proceso de investigación</a:t>
            </a:r>
            <a:r>
              <a:rPr lang="es-MX" dirty="0" smtClean="0"/>
              <a:t>. </a:t>
            </a:r>
          </a:p>
          <a:p>
            <a:pPr algn="just"/>
            <a:r>
              <a:rPr lang="es-MX" dirty="0" smtClean="0"/>
              <a:t>Dichos componentes darán sentido a la investigación  y plantearan las </a:t>
            </a:r>
            <a:r>
              <a:rPr lang="es-MX" dirty="0"/>
              <a:t>fases generales de un proceso de investigación </a:t>
            </a:r>
            <a:r>
              <a:rPr lang="es-MX" dirty="0" smtClean="0"/>
              <a:t>resaltando las técnicas </a:t>
            </a:r>
            <a:r>
              <a:rPr lang="es-MX" dirty="0"/>
              <a:t>básicas que coadyuvan a lograr el objetivo de la </a:t>
            </a:r>
            <a:r>
              <a:rPr lang="es-MX" dirty="0" smtClean="0"/>
              <a:t>UA.</a:t>
            </a:r>
          </a:p>
          <a:p>
            <a:pPr algn="just"/>
            <a:r>
              <a:rPr lang="es-MX" dirty="0" smtClean="0"/>
              <a:t>Esta primera parte permite reflexionar la importancia de la investigación en el turismo, vinculada </a:t>
            </a:r>
            <a:r>
              <a:rPr lang="es-MX" dirty="0"/>
              <a:t>con </a:t>
            </a:r>
            <a:r>
              <a:rPr lang="es-MX" dirty="0" smtClean="0"/>
              <a:t>los actores que intervienen en ella; señalando la forma en que se aprenderán a </a:t>
            </a:r>
            <a:r>
              <a:rPr lang="es-MX" dirty="0"/>
              <a:t>través de un diseño </a:t>
            </a:r>
            <a:r>
              <a:rPr lang="es-MX" dirty="0" smtClean="0"/>
              <a:t>y </a:t>
            </a:r>
            <a:r>
              <a:rPr lang="es-MX" dirty="0"/>
              <a:t>aplicación de los instrumentos de </a:t>
            </a:r>
            <a:r>
              <a:rPr lang="es-MX" dirty="0" smtClean="0"/>
              <a:t>acopio, </a:t>
            </a:r>
            <a:r>
              <a:rPr lang="es-MX" dirty="0"/>
              <a:t>tras haber detectado un problema investigación en el ámbito del turismo.</a:t>
            </a:r>
            <a:endParaRPr lang="es-MX" dirty="0"/>
          </a:p>
        </p:txBody>
      </p:sp>
    </p:spTree>
    <p:extLst>
      <p:ext uri="{BB962C8B-B14F-4D97-AF65-F5344CB8AC3E}">
        <p14:creationId xmlns:p14="http://schemas.microsoft.com/office/powerpoint/2010/main" val="2417771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819439"/>
          </a:xfrm>
        </p:spPr>
        <p:txBody>
          <a:bodyPr/>
          <a:lstStyle/>
          <a:p>
            <a:r>
              <a:rPr lang="es-MX" dirty="0" smtClean="0"/>
              <a:t>Las técnicas para investigar</a:t>
            </a:r>
            <a:endParaRPr lang="es-MX" dirty="0"/>
          </a:p>
        </p:txBody>
      </p:sp>
      <p:sp>
        <p:nvSpPr>
          <p:cNvPr id="3" name="Marcador de texto 2"/>
          <p:cNvSpPr>
            <a:spLocks noGrp="1"/>
          </p:cNvSpPr>
          <p:nvPr>
            <p:ph type="body" idx="1"/>
          </p:nvPr>
        </p:nvSpPr>
        <p:spPr>
          <a:xfrm>
            <a:off x="839788" y="1184565"/>
            <a:ext cx="5157787" cy="394854"/>
          </a:xfrm>
        </p:spPr>
        <p:txBody>
          <a:bodyPr>
            <a:normAutofit lnSpcReduction="10000"/>
          </a:bodyPr>
          <a:lstStyle/>
          <a:p>
            <a:r>
              <a:rPr lang="es-MX" dirty="0" smtClean="0"/>
              <a:t>¿Qué es una técnica?</a:t>
            </a:r>
            <a:endParaRPr lang="es-MX" dirty="0"/>
          </a:p>
        </p:txBody>
      </p:sp>
      <p:sp>
        <p:nvSpPr>
          <p:cNvPr id="4" name="Marcador de contenido 3"/>
          <p:cNvSpPr>
            <a:spLocks noGrp="1"/>
          </p:cNvSpPr>
          <p:nvPr>
            <p:ph sz="half" idx="2"/>
          </p:nvPr>
        </p:nvSpPr>
        <p:spPr>
          <a:xfrm>
            <a:off x="839787" y="1681163"/>
            <a:ext cx="7930139" cy="4979410"/>
          </a:xfrm>
        </p:spPr>
        <p:txBody>
          <a:bodyPr>
            <a:noAutofit/>
          </a:bodyPr>
          <a:lstStyle/>
          <a:p>
            <a:r>
              <a:rPr lang="es-MX" sz="2000" dirty="0"/>
              <a:t>Son procedimientos metodológicos y </a:t>
            </a:r>
            <a:r>
              <a:rPr lang="es-MX" sz="2000" dirty="0" smtClean="0"/>
              <a:t>sistemáticos </a:t>
            </a:r>
            <a:r>
              <a:rPr lang="es-MX" sz="2000" dirty="0"/>
              <a:t>que se encargan de </a:t>
            </a:r>
            <a:r>
              <a:rPr lang="es-MX" sz="2000" dirty="0" err="1"/>
              <a:t>operativizar</a:t>
            </a:r>
            <a:r>
              <a:rPr lang="es-MX" sz="2000" dirty="0"/>
              <a:t> </a:t>
            </a:r>
            <a:r>
              <a:rPr lang="es-MX" sz="2000" dirty="0" smtClean="0"/>
              <a:t>una Investigación.  Sirven para  </a:t>
            </a:r>
            <a:r>
              <a:rPr lang="es-MX" sz="2000" dirty="0"/>
              <a:t>recoger información de manera inmediata, las técnicas son también una invención del hombre y como tal existen tantas técnicas como problemas susceptibles de ser investigados.</a:t>
            </a:r>
          </a:p>
          <a:p>
            <a:r>
              <a:rPr lang="es-MX" sz="2000" dirty="0" smtClean="0"/>
              <a:t>Pueden tener ventajas </a:t>
            </a:r>
            <a:r>
              <a:rPr lang="es-MX" sz="2000" dirty="0"/>
              <a:t>y desventajas al mismo tiempo, y ninguna de ellos puede garantizar y sentirse más importante que otros, ya que todo depende del Nivel del problema que se investiga y al mismo tiempo de la capacidad del investigador para utilizarlas en el momento más oportuno. </a:t>
            </a:r>
            <a:endParaRPr lang="es-MX" sz="2000" dirty="0" smtClean="0"/>
          </a:p>
          <a:p>
            <a:r>
              <a:rPr lang="es-MX" sz="2000" dirty="0" smtClean="0"/>
              <a:t>Dependiendo </a:t>
            </a:r>
            <a:r>
              <a:rPr lang="es-MX" sz="2000" dirty="0"/>
              <a:t>del tipo de Investigación que se realiza las Técnicas de recolección de Información están suscritas a dos formas muy conocidas: </a:t>
            </a:r>
            <a:r>
              <a:rPr lang="es-MX" sz="2000" dirty="0">
                <a:solidFill>
                  <a:srgbClr val="FF0000"/>
                </a:solidFill>
              </a:rPr>
              <a:t>La Primera </a:t>
            </a:r>
            <a:r>
              <a:rPr lang="es-MX" sz="2000" dirty="0"/>
              <a:t>que trabaja con </a:t>
            </a:r>
            <a:r>
              <a:rPr lang="es-MX" sz="2000" dirty="0">
                <a:solidFill>
                  <a:srgbClr val="FF0000"/>
                </a:solidFill>
              </a:rPr>
              <a:t>información de primera mano </a:t>
            </a:r>
            <a:r>
              <a:rPr lang="es-MX" sz="2000" dirty="0"/>
              <a:t>debido a la escasez de Información existente acerca de determinado Tema llamada Información Primaria.  (Ejercicio 1 observación de un espacio comercial) </a:t>
            </a:r>
            <a:r>
              <a:rPr lang="es-MX" sz="2000" dirty="0" smtClean="0"/>
              <a:t>y </a:t>
            </a:r>
            <a:r>
              <a:rPr lang="es-MX" sz="2000" dirty="0">
                <a:solidFill>
                  <a:srgbClr val="FF0000"/>
                </a:solidFill>
              </a:rPr>
              <a:t>la </a:t>
            </a:r>
            <a:r>
              <a:rPr lang="es-MX" sz="2000" dirty="0" smtClean="0">
                <a:solidFill>
                  <a:srgbClr val="FF0000"/>
                </a:solidFill>
              </a:rPr>
              <a:t>Segunda </a:t>
            </a:r>
            <a:r>
              <a:rPr lang="es-MX" sz="2000" dirty="0" smtClean="0"/>
              <a:t>a </a:t>
            </a:r>
            <a:r>
              <a:rPr lang="es-MX" sz="2000" dirty="0"/>
              <a:t>aquella que puede utilizar </a:t>
            </a:r>
            <a:r>
              <a:rPr lang="es-MX" sz="2000" dirty="0">
                <a:solidFill>
                  <a:srgbClr val="FF0000"/>
                </a:solidFill>
              </a:rPr>
              <a:t>la Información existente</a:t>
            </a:r>
            <a:r>
              <a:rPr lang="es-MX" sz="2000" dirty="0"/>
              <a:t> denominada </a:t>
            </a:r>
            <a:r>
              <a:rPr lang="es-MX" sz="2000" dirty="0" smtClean="0"/>
              <a:t>Información </a:t>
            </a:r>
            <a:r>
              <a:rPr lang="es-MX" sz="2000" dirty="0"/>
              <a:t>Secundaria – documental  (Ejercicio / Consultoría organismos y empresas)</a:t>
            </a:r>
          </a:p>
          <a:p>
            <a:endParaRPr lang="es-MX" sz="1600" dirty="0"/>
          </a:p>
        </p:txBody>
      </p:sp>
      <p:pic>
        <p:nvPicPr>
          <p:cNvPr id="7" name="Marcador de contenido 6"/>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8445975" y="529936"/>
            <a:ext cx="3243798" cy="5444837"/>
          </a:xfrm>
        </p:spPr>
      </p:pic>
    </p:spTree>
    <p:extLst>
      <p:ext uri="{BB962C8B-B14F-4D97-AF65-F5344CB8AC3E}">
        <p14:creationId xmlns:p14="http://schemas.microsoft.com/office/powerpoint/2010/main" val="537270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Resultados del ejercicio</a:t>
            </a:r>
            <a:endParaRPr lang="es-MX" dirty="0"/>
          </a:p>
        </p:txBody>
      </p:sp>
      <p:sp>
        <p:nvSpPr>
          <p:cNvPr id="3" name="Marcador de texto 2"/>
          <p:cNvSpPr>
            <a:spLocks noGrp="1"/>
          </p:cNvSpPr>
          <p:nvPr>
            <p:ph type="body" idx="1"/>
          </p:nvPr>
        </p:nvSpPr>
        <p:spPr>
          <a:xfrm>
            <a:off x="839788" y="1681163"/>
            <a:ext cx="5157787" cy="438582"/>
          </a:xfrm>
        </p:spPr>
        <p:txBody>
          <a:bodyPr/>
          <a:lstStyle/>
          <a:p>
            <a:r>
              <a:rPr lang="es-MX" dirty="0" smtClean="0"/>
              <a:t>Reflexiona y responde en tu cuaderno</a:t>
            </a:r>
            <a:endParaRPr lang="es-MX" dirty="0"/>
          </a:p>
        </p:txBody>
      </p:sp>
      <p:sp>
        <p:nvSpPr>
          <p:cNvPr id="4" name="Marcador de contenido 3"/>
          <p:cNvSpPr>
            <a:spLocks noGrp="1"/>
          </p:cNvSpPr>
          <p:nvPr>
            <p:ph sz="half" idx="2"/>
          </p:nvPr>
        </p:nvSpPr>
        <p:spPr>
          <a:xfrm>
            <a:off x="839788" y="2119745"/>
            <a:ext cx="5157787" cy="4069918"/>
          </a:xfrm>
        </p:spPr>
        <p:txBody>
          <a:bodyPr>
            <a:normAutofit/>
          </a:bodyPr>
          <a:lstStyle/>
          <a:p>
            <a:r>
              <a:rPr lang="es-MX" dirty="0" smtClean="0"/>
              <a:t>Cuál fue el objetivo de tu observación (Qué? Cómo? Cuándo y para qué?)</a:t>
            </a:r>
          </a:p>
          <a:p>
            <a:r>
              <a:rPr lang="es-MX" dirty="0" smtClean="0"/>
              <a:t>Que observaste y que aspectos te resultaron más interesantes?</a:t>
            </a:r>
            <a:endParaRPr lang="es-MX" dirty="0"/>
          </a:p>
          <a:p>
            <a:r>
              <a:rPr lang="es-MX" dirty="0" smtClean="0"/>
              <a:t>Percibiste alguna (s) problemáticas?</a:t>
            </a:r>
          </a:p>
          <a:p>
            <a:r>
              <a:rPr lang="es-MX" dirty="0" smtClean="0"/>
              <a:t>Qué podrías investigar en el lugar?</a:t>
            </a:r>
            <a:endParaRPr lang="es-MX" dirty="0"/>
          </a:p>
        </p:txBody>
      </p:sp>
      <p:pic>
        <p:nvPicPr>
          <p:cNvPr id="1026" name="Picture 2" descr="Resultado de imagen para imagenes de personas reflexionan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4162" y="1349377"/>
            <a:ext cx="3594100" cy="4006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4036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839788" y="457200"/>
            <a:ext cx="3932237" cy="1210235"/>
          </a:xfrm>
        </p:spPr>
        <p:txBody>
          <a:bodyPr>
            <a:normAutofit fontScale="90000"/>
          </a:bodyPr>
          <a:lstStyle/>
          <a:p>
            <a:r>
              <a:rPr lang="es-MX" dirty="0"/>
              <a:t>Comenta tu reflexión con el equipo</a:t>
            </a:r>
            <a:br>
              <a:rPr lang="es-MX" dirty="0"/>
            </a:br>
            <a:endParaRPr lang="es-MX" dirty="0"/>
          </a:p>
        </p:txBody>
      </p:sp>
      <p:pic>
        <p:nvPicPr>
          <p:cNvPr id="10" name="Marcador de posición de imagen 9"/>
          <p:cNvPicPr>
            <a:picLocks noGrp="1" noChangeAspect="1"/>
          </p:cNvPicPr>
          <p:nvPr>
            <p:ph type="pic" idx="1"/>
          </p:nvPr>
        </p:nvPicPr>
        <p:blipFill>
          <a:blip r:embed="rId2"/>
          <a:srcRect l="14400" r="14400"/>
          <a:stretch>
            <a:fillRect/>
          </a:stretch>
        </p:blipFill>
        <p:spPr>
          <a:xfrm>
            <a:off x="5345113" y="879475"/>
            <a:ext cx="6172200" cy="4873625"/>
          </a:xfrm>
          <a:prstGeom prst="rect">
            <a:avLst/>
          </a:prstGeom>
        </p:spPr>
      </p:pic>
      <p:sp>
        <p:nvSpPr>
          <p:cNvPr id="9" name="Marcador de texto 8"/>
          <p:cNvSpPr>
            <a:spLocks noGrp="1"/>
          </p:cNvSpPr>
          <p:nvPr>
            <p:ph type="body" sz="half" idx="2"/>
          </p:nvPr>
        </p:nvSpPr>
        <p:spPr>
          <a:xfrm>
            <a:off x="839788" y="1463040"/>
            <a:ext cx="3932237" cy="4405948"/>
          </a:xfrm>
        </p:spPr>
        <p:txBody>
          <a:bodyPr>
            <a:normAutofit/>
          </a:bodyPr>
          <a:lstStyle/>
          <a:p>
            <a:r>
              <a:rPr lang="es-MX" sz="2800" dirty="0"/>
              <a:t>Porqué es importante la observación en un proceso de investigación?</a:t>
            </a:r>
          </a:p>
          <a:p>
            <a:r>
              <a:rPr lang="es-MX" sz="2800" dirty="0"/>
              <a:t>Qué veracidad puede tener la información que se rescata?</a:t>
            </a:r>
          </a:p>
          <a:p>
            <a:r>
              <a:rPr lang="es-MX" sz="2800" dirty="0"/>
              <a:t>De que forma utilizarías la información recabada?</a:t>
            </a:r>
          </a:p>
          <a:p>
            <a:r>
              <a:rPr lang="es-MX" sz="2800" dirty="0" smtClean="0"/>
              <a:t> (El ejercicio lo evaluarás con la actividad siguiente)</a:t>
            </a:r>
            <a:endParaRPr lang="es-MX" sz="2800" dirty="0"/>
          </a:p>
        </p:txBody>
      </p:sp>
    </p:spTree>
    <p:extLst>
      <p:ext uri="{BB962C8B-B14F-4D97-AF65-F5344CB8AC3E}">
        <p14:creationId xmlns:p14="http://schemas.microsoft.com/office/powerpoint/2010/main" val="35529372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investigación documental</a:t>
            </a:r>
            <a:endParaRPr lang="es-MX" dirty="0"/>
          </a:p>
        </p:txBody>
      </p:sp>
      <p:sp>
        <p:nvSpPr>
          <p:cNvPr id="3" name="Marcador de texto 2"/>
          <p:cNvSpPr>
            <a:spLocks noGrp="1"/>
          </p:cNvSpPr>
          <p:nvPr>
            <p:ph type="body" idx="1"/>
          </p:nvPr>
        </p:nvSpPr>
        <p:spPr/>
        <p:txBody>
          <a:bodyPr/>
          <a:lstStyle/>
          <a:p>
            <a:r>
              <a:rPr lang="es-MX" dirty="0"/>
              <a:t>Recintos y reservorios de investigación</a:t>
            </a:r>
          </a:p>
        </p:txBody>
      </p:sp>
      <p:sp>
        <p:nvSpPr>
          <p:cNvPr id="4" name="Marcador de contenido 3"/>
          <p:cNvSpPr>
            <a:spLocks noGrp="1"/>
          </p:cNvSpPr>
          <p:nvPr>
            <p:ph sz="half" idx="2"/>
          </p:nvPr>
        </p:nvSpPr>
        <p:spPr/>
        <p:txBody>
          <a:bodyPr/>
          <a:lstStyle/>
          <a:p>
            <a:r>
              <a:rPr lang="es-MX" dirty="0"/>
              <a:t>Bibliotecas, hemerotecas y archivos son los sistemas de información más importantes, ya que suelen tener material informativo necesario y significativo para un trabajo de investigación. </a:t>
            </a:r>
          </a:p>
        </p:txBody>
      </p:sp>
      <p:pic>
        <p:nvPicPr>
          <p:cNvPr id="5" name="Marcador de contenido 4"/>
          <p:cNvPicPr>
            <a:picLocks noGrp="1" noChangeAspect="1"/>
          </p:cNvPicPr>
          <p:nvPr>
            <p:ph sz="quarter" idx="4"/>
          </p:nvPr>
        </p:nvPicPr>
        <p:blipFill>
          <a:blip r:embed="rId2"/>
          <a:stretch>
            <a:fillRect/>
          </a:stretch>
        </p:blipFill>
        <p:spPr>
          <a:xfrm>
            <a:off x="7454106" y="1269402"/>
            <a:ext cx="3561725" cy="4496697"/>
          </a:xfrm>
          <a:prstGeom prst="rect">
            <a:avLst/>
          </a:prstGeom>
        </p:spPr>
      </p:pic>
    </p:spTree>
    <p:extLst>
      <p:ext uri="{BB962C8B-B14F-4D97-AF65-F5344CB8AC3E}">
        <p14:creationId xmlns:p14="http://schemas.microsoft.com/office/powerpoint/2010/main" val="3896331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1004047" y="833313"/>
            <a:ext cx="4783567" cy="5262979"/>
          </a:xfrm>
          <a:prstGeom prst="rect">
            <a:avLst/>
          </a:prstGeom>
        </p:spPr>
        <p:txBody>
          <a:bodyPr wrap="square">
            <a:spAutoFit/>
          </a:bodyPr>
          <a:lstStyle/>
          <a:p>
            <a:pPr algn="just"/>
            <a:r>
              <a:rPr lang="es-MX" sz="2400" dirty="0"/>
              <a:t>Definido el estudio, se procede al acopio de información documental, organizada y catalogada en sistemas de información o recintos informativos, cuya finalidad es adquirir, guardar, conservar, reproducir, controlar y difundir los documentos. Bibliotecas, hemerotecas y archivos son los sistemas de información más importantes, ya que suelen tener material informativo necesario y significativo para un trabajo de investigación</a:t>
            </a:r>
            <a:endParaRPr lang="es-MX" sz="2400" dirty="0"/>
          </a:p>
        </p:txBody>
      </p:sp>
      <p:pic>
        <p:nvPicPr>
          <p:cNvPr id="8" name="Imagen 7"/>
          <p:cNvPicPr>
            <a:picLocks noChangeAspect="1"/>
          </p:cNvPicPr>
          <p:nvPr/>
        </p:nvPicPr>
        <p:blipFill>
          <a:blip r:embed="rId2"/>
          <a:stretch>
            <a:fillRect/>
          </a:stretch>
        </p:blipFill>
        <p:spPr>
          <a:xfrm>
            <a:off x="7325958" y="2495774"/>
            <a:ext cx="3937298" cy="3322725"/>
          </a:xfrm>
          <a:prstGeom prst="rect">
            <a:avLst/>
          </a:prstGeom>
        </p:spPr>
      </p:pic>
    </p:spTree>
    <p:extLst>
      <p:ext uri="{BB962C8B-B14F-4D97-AF65-F5344CB8AC3E}">
        <p14:creationId xmlns:p14="http://schemas.microsoft.com/office/powerpoint/2010/main" val="23281816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cmap.upb.edu.co/rid=1191453850890_1508410474_1194/ESTADO%20DEL%20ARTE%20GRAL.cmap?rid=1191453850890_1508410474_1194&amp;partName=html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6884" y="418667"/>
            <a:ext cx="8724900" cy="5191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31576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31862" y="688369"/>
            <a:ext cx="9476509" cy="5940088"/>
          </a:xfrm>
          <a:prstGeom prst="rect">
            <a:avLst/>
          </a:prstGeom>
        </p:spPr>
        <p:txBody>
          <a:bodyPr wrap="square">
            <a:spAutoFit/>
          </a:bodyPr>
          <a:lstStyle/>
          <a:p>
            <a:pPr algn="ctr"/>
            <a:r>
              <a:rPr lang="es-MX" sz="2000" b="1" dirty="0"/>
              <a:t>La investigación del turismo: Reconocer quién investiga y por qué? </a:t>
            </a:r>
            <a:endParaRPr lang="es-MX" sz="2000" b="1" dirty="0" smtClean="0"/>
          </a:p>
          <a:p>
            <a:endParaRPr lang="es-MX" sz="2000" dirty="0" smtClean="0">
              <a:solidFill>
                <a:srgbClr val="FF0000"/>
              </a:solidFill>
            </a:endParaRPr>
          </a:p>
          <a:p>
            <a:r>
              <a:rPr lang="es-MX" sz="2000" dirty="0" smtClean="0">
                <a:solidFill>
                  <a:srgbClr val="FF0000"/>
                </a:solidFill>
              </a:rPr>
              <a:t>Ejercicio </a:t>
            </a:r>
            <a:r>
              <a:rPr lang="es-MX" sz="2000" dirty="0" smtClean="0">
                <a:solidFill>
                  <a:srgbClr val="FF0000"/>
                </a:solidFill>
              </a:rPr>
              <a:t>en equipo</a:t>
            </a:r>
          </a:p>
          <a:p>
            <a:pPr algn="just"/>
            <a:r>
              <a:rPr lang="es-MX" sz="2000" dirty="0" smtClean="0"/>
              <a:t>Dinámica de trabajo: Formar 4 equipos, Consulta en internet. Exposición, entrega de reporte en documento en Word: Portada, investigación, reflexión: Importancia para el profesional en turismo. </a:t>
            </a:r>
          </a:p>
          <a:p>
            <a:endParaRPr lang="es-MX" sz="2000" dirty="0" smtClean="0"/>
          </a:p>
          <a:p>
            <a:pPr marL="342900" indent="-342900">
              <a:buFont typeface="Arial" panose="020B0604020202020204" pitchFamily="34" charset="0"/>
              <a:buChar char="•"/>
            </a:pPr>
            <a:r>
              <a:rPr lang="es-MX" sz="2000" dirty="0" smtClean="0">
                <a:solidFill>
                  <a:srgbClr val="FF0000"/>
                </a:solidFill>
              </a:rPr>
              <a:t>Panorama Internacional</a:t>
            </a:r>
          </a:p>
          <a:p>
            <a:pPr marL="342900" indent="-342900">
              <a:buFont typeface="Arial" panose="020B0604020202020204" pitchFamily="34" charset="0"/>
              <a:buChar char="•"/>
            </a:pPr>
            <a:r>
              <a:rPr lang="es-MX" sz="2000" dirty="0" smtClean="0">
                <a:solidFill>
                  <a:srgbClr val="FF0000"/>
                </a:solidFill>
              </a:rPr>
              <a:t>Panorama Nacional</a:t>
            </a:r>
          </a:p>
          <a:p>
            <a:pPr marL="342900" indent="-342900">
              <a:buFont typeface="Arial" panose="020B0604020202020204" pitchFamily="34" charset="0"/>
              <a:buChar char="•"/>
            </a:pPr>
            <a:r>
              <a:rPr lang="es-MX" sz="2000" dirty="0" smtClean="0">
                <a:solidFill>
                  <a:srgbClr val="FF0000"/>
                </a:solidFill>
              </a:rPr>
              <a:t>Panorama Estatal</a:t>
            </a:r>
          </a:p>
          <a:p>
            <a:pPr marL="342900" indent="-342900">
              <a:buFont typeface="Arial" panose="020B0604020202020204" pitchFamily="34" charset="0"/>
              <a:buChar char="•"/>
            </a:pPr>
            <a:r>
              <a:rPr lang="es-MX" sz="2000" dirty="0" smtClean="0">
                <a:solidFill>
                  <a:srgbClr val="FF0000"/>
                </a:solidFill>
              </a:rPr>
              <a:t>Panorama Local (en Toluca u otra ciudad del </a:t>
            </a:r>
          </a:p>
          <a:p>
            <a:pPr lvl="1"/>
            <a:r>
              <a:rPr lang="es-MX" sz="2000" dirty="0" smtClean="0">
                <a:solidFill>
                  <a:srgbClr val="FF0000"/>
                </a:solidFill>
              </a:rPr>
              <a:t>país)</a:t>
            </a:r>
            <a:endParaRPr lang="es-MX" sz="2000" dirty="0">
              <a:solidFill>
                <a:srgbClr val="FF0000"/>
              </a:solidFill>
            </a:endParaRPr>
          </a:p>
          <a:p>
            <a:r>
              <a:rPr lang="es-MX" sz="2000" dirty="0" smtClean="0"/>
              <a:t> </a:t>
            </a:r>
          </a:p>
          <a:p>
            <a:pPr algn="just"/>
            <a:r>
              <a:rPr lang="es-MX" sz="2000" dirty="0" smtClean="0"/>
              <a:t>Localizar  al menos </a:t>
            </a:r>
            <a:r>
              <a:rPr lang="es-MX" sz="2000" dirty="0" smtClean="0">
                <a:solidFill>
                  <a:srgbClr val="FF0000"/>
                </a:solidFill>
              </a:rPr>
              <a:t>una consultora y al menos una </a:t>
            </a:r>
            <a:r>
              <a:rPr lang="es-MX" sz="2000" dirty="0">
                <a:solidFill>
                  <a:srgbClr val="FF0000"/>
                </a:solidFill>
              </a:rPr>
              <a:t>institución públicas </a:t>
            </a:r>
            <a:r>
              <a:rPr lang="es-MX" sz="2000" dirty="0"/>
              <a:t>dedicadas al </a:t>
            </a:r>
            <a:r>
              <a:rPr lang="es-MX" sz="2000" dirty="0" smtClean="0"/>
              <a:t>turismo,  </a:t>
            </a:r>
            <a:r>
              <a:rPr lang="es-MX" sz="2000" dirty="0"/>
              <a:t>encontrar </a:t>
            </a:r>
            <a:r>
              <a:rPr lang="es-MX" sz="2000" dirty="0" smtClean="0"/>
              <a:t>en la empresa </a:t>
            </a:r>
            <a:r>
              <a:rPr lang="es-MX" sz="2000" dirty="0"/>
              <a:t>y </a:t>
            </a:r>
            <a:r>
              <a:rPr lang="es-MX" sz="2000" dirty="0" smtClean="0"/>
              <a:t>en el organismo </a:t>
            </a:r>
            <a:r>
              <a:rPr lang="es-MX" sz="2000" dirty="0"/>
              <a:t>público </a:t>
            </a:r>
            <a:r>
              <a:rPr lang="es-MX" sz="2000" dirty="0" smtClean="0"/>
              <a:t> la información que señale a que </a:t>
            </a:r>
            <a:r>
              <a:rPr lang="es-MX" sz="2000" dirty="0"/>
              <a:t>se </a:t>
            </a:r>
            <a:r>
              <a:rPr lang="es-MX" sz="2000" dirty="0" smtClean="0"/>
              <a:t>dedican? Que investigan en el ámbito del turismo y la gastronomía,  expliquen </a:t>
            </a:r>
            <a:r>
              <a:rPr lang="es-MX" sz="2000" dirty="0"/>
              <a:t>qué hacen , de quién dependen, quiénes son sus clientes, </a:t>
            </a:r>
            <a:r>
              <a:rPr lang="es-MX" sz="2000" dirty="0" smtClean="0"/>
              <a:t>cómo funcionan? Cuáles son sus políticas, cómo difunden su investigación? Tópicos centrales, etc</a:t>
            </a:r>
            <a:r>
              <a:rPr lang="es-MX" sz="2000" dirty="0"/>
              <a:t>. </a:t>
            </a:r>
            <a:endParaRPr lang="es-MX" sz="2000" dirty="0" smtClean="0"/>
          </a:p>
          <a:p>
            <a:pPr algn="just"/>
            <a:endParaRPr lang="es-MX" sz="2000" dirty="0"/>
          </a:p>
        </p:txBody>
      </p:sp>
      <p:pic>
        <p:nvPicPr>
          <p:cNvPr id="3" name="Picture 10" descr="investigador portatil"/>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192983" y="2243411"/>
            <a:ext cx="3158836" cy="1756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10702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48000" y="2967335"/>
            <a:ext cx="6096000" cy="3416320"/>
          </a:xfrm>
          <a:prstGeom prst="rect">
            <a:avLst/>
          </a:prstGeom>
        </p:spPr>
        <p:txBody>
          <a:bodyPr>
            <a:spAutoFit/>
          </a:bodyPr>
          <a:lstStyle/>
          <a:p>
            <a:r>
              <a:rPr lang="es-MX" dirty="0" smtClean="0"/>
              <a:t>Ejemplos de </a:t>
            </a:r>
            <a:r>
              <a:rPr lang="es-MX" dirty="0" err="1" smtClean="0"/>
              <a:t>consultorias</a:t>
            </a:r>
            <a:r>
              <a:rPr lang="es-MX" dirty="0" smtClean="0"/>
              <a:t>:</a:t>
            </a:r>
          </a:p>
          <a:p>
            <a:endParaRPr lang="es-MX" dirty="0" smtClean="0"/>
          </a:p>
          <a:p>
            <a:r>
              <a:rPr lang="es-MX" dirty="0" err="1" smtClean="0"/>
              <a:t>Mindproject</a:t>
            </a:r>
            <a:r>
              <a:rPr lang="es-MX" dirty="0" smtClean="0"/>
              <a:t> </a:t>
            </a:r>
            <a:r>
              <a:rPr lang="es-MX" dirty="0"/>
              <a:t>Consultoriadeturismo.com </a:t>
            </a:r>
            <a:endParaRPr lang="es-MX" dirty="0" smtClean="0"/>
          </a:p>
          <a:p>
            <a:r>
              <a:rPr lang="es-MX" dirty="0" smtClean="0"/>
              <a:t>consultores Consultoresturisticos.com</a:t>
            </a:r>
          </a:p>
          <a:p>
            <a:r>
              <a:rPr lang="es-MX" dirty="0" smtClean="0"/>
              <a:t> </a:t>
            </a:r>
            <a:r>
              <a:rPr lang="es-MX" dirty="0"/>
              <a:t>Ola </a:t>
            </a:r>
            <a:r>
              <a:rPr lang="es-MX" dirty="0" err="1"/>
              <a:t>Consulting</a:t>
            </a:r>
            <a:r>
              <a:rPr lang="es-MX" dirty="0"/>
              <a:t> </a:t>
            </a:r>
            <a:endParaRPr lang="es-MX" dirty="0" smtClean="0"/>
          </a:p>
          <a:p>
            <a:r>
              <a:rPr lang="es-MX" dirty="0" smtClean="0"/>
              <a:t>Global </a:t>
            </a:r>
            <a:r>
              <a:rPr lang="es-MX" dirty="0"/>
              <a:t>Marketing </a:t>
            </a:r>
            <a:r>
              <a:rPr lang="es-MX" dirty="0" smtClean="0"/>
              <a:t>Turístico</a:t>
            </a:r>
          </a:p>
          <a:p>
            <a:r>
              <a:rPr lang="es-MX" dirty="0" smtClean="0"/>
              <a:t> </a:t>
            </a:r>
            <a:r>
              <a:rPr lang="es-MX" dirty="0" err="1"/>
              <a:t>Advanced</a:t>
            </a:r>
            <a:r>
              <a:rPr lang="es-MX" dirty="0"/>
              <a:t> </a:t>
            </a:r>
            <a:r>
              <a:rPr lang="es-MX" dirty="0" err="1"/>
              <a:t>Leisure</a:t>
            </a:r>
            <a:r>
              <a:rPr lang="es-MX" dirty="0"/>
              <a:t> </a:t>
            </a:r>
            <a:r>
              <a:rPr lang="es-MX" dirty="0" err="1" smtClean="0"/>
              <a:t>Services</a:t>
            </a:r>
            <a:endParaRPr lang="es-MX" dirty="0" smtClean="0"/>
          </a:p>
          <a:p>
            <a:r>
              <a:rPr lang="es-MX" dirty="0" smtClean="0"/>
              <a:t> Solucionesturisticas.net</a:t>
            </a:r>
          </a:p>
          <a:p>
            <a:endParaRPr lang="es-MX" dirty="0"/>
          </a:p>
          <a:p>
            <a:endParaRPr lang="es-MX" dirty="0" smtClean="0"/>
          </a:p>
          <a:p>
            <a:r>
              <a:rPr lang="en-US" b="1" dirty="0">
                <a:solidFill>
                  <a:schemeClr val="accent3">
                    <a:lumMod val="75000"/>
                  </a:schemeClr>
                </a:solidFill>
              </a:rPr>
              <a:t>http://www2.unwto.org/publication/tourism-and-sustainable-development-goals-journey-2030</a:t>
            </a:r>
            <a:endParaRPr lang="es-MX" b="1" dirty="0"/>
          </a:p>
        </p:txBody>
      </p:sp>
      <p:sp>
        <p:nvSpPr>
          <p:cNvPr id="3" name="CuadroTexto 2"/>
          <p:cNvSpPr txBox="1"/>
          <p:nvPr/>
        </p:nvSpPr>
        <p:spPr>
          <a:xfrm>
            <a:off x="7117773" y="4270664"/>
            <a:ext cx="3667991" cy="369332"/>
          </a:xfrm>
          <a:prstGeom prst="rect">
            <a:avLst/>
          </a:prstGeom>
          <a:noFill/>
        </p:spPr>
        <p:txBody>
          <a:bodyPr wrap="square" rtlCol="0">
            <a:spAutoFit/>
          </a:bodyPr>
          <a:lstStyle/>
          <a:p>
            <a:r>
              <a:rPr lang="es-MX"/>
              <a:t>Invattur</a:t>
            </a:r>
            <a:endParaRPr lang="es-MX" dirty="0"/>
          </a:p>
        </p:txBody>
      </p:sp>
      <p:sp>
        <p:nvSpPr>
          <p:cNvPr id="4" name="Rectángulo 3"/>
          <p:cNvSpPr/>
          <p:nvPr/>
        </p:nvSpPr>
        <p:spPr>
          <a:xfrm>
            <a:off x="1606475" y="444688"/>
            <a:ext cx="6096000" cy="2031325"/>
          </a:xfrm>
          <a:prstGeom prst="rect">
            <a:avLst/>
          </a:prstGeom>
        </p:spPr>
        <p:txBody>
          <a:bodyPr>
            <a:spAutoFit/>
          </a:bodyPr>
          <a:lstStyle/>
          <a:p>
            <a:pPr algn="just"/>
            <a:r>
              <a:rPr lang="es-MX" dirty="0"/>
              <a:t>Señalen como y que  pueden investigar </a:t>
            </a:r>
            <a:r>
              <a:rPr lang="es-MX" dirty="0">
                <a:solidFill>
                  <a:srgbClr val="FF0000"/>
                </a:solidFill>
              </a:rPr>
              <a:t>en una empresa hotelera, restaurantera, agencia de viajes, transportadora turística, empresa recreativa.</a:t>
            </a:r>
            <a:r>
              <a:rPr lang="es-MX" dirty="0"/>
              <a:t> encontrar en las empresas la información que señale a que se dedican? Que investigan, expliquen qué hacen , de quién dependen, quiénes son sus clientes, cómo funcionan? Cuáles son sus políticas, para que les sirve su investigación? Tópicos centrales, etc. </a:t>
            </a:r>
            <a:endParaRPr lang="es-MX" dirty="0"/>
          </a:p>
        </p:txBody>
      </p:sp>
    </p:spTree>
    <p:extLst>
      <p:ext uri="{BB962C8B-B14F-4D97-AF65-F5344CB8AC3E}">
        <p14:creationId xmlns:p14="http://schemas.microsoft.com/office/powerpoint/2010/main" val="20551567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 la consulta por equipos, seleccionen la información y expongan ante grupo.</a:t>
            </a:r>
            <a:endParaRPr lang="es-MX" dirty="0"/>
          </a:p>
        </p:txBody>
      </p:sp>
      <p:sp>
        <p:nvSpPr>
          <p:cNvPr id="3" name="Marcador de texto 2"/>
          <p:cNvSpPr>
            <a:spLocks noGrp="1"/>
          </p:cNvSpPr>
          <p:nvPr>
            <p:ph type="body" idx="1"/>
          </p:nvPr>
        </p:nvSpPr>
        <p:spPr/>
        <p:txBody>
          <a:bodyPr/>
          <a:lstStyle/>
          <a:p>
            <a:r>
              <a:rPr lang="es-MX" dirty="0" smtClean="0"/>
              <a:t>Participación de equipo</a:t>
            </a:r>
            <a:endParaRPr lang="es-MX" dirty="0"/>
          </a:p>
        </p:txBody>
      </p:sp>
      <p:sp>
        <p:nvSpPr>
          <p:cNvPr id="4" name="Marcador de contenido 3"/>
          <p:cNvSpPr>
            <a:spLocks noGrp="1"/>
          </p:cNvSpPr>
          <p:nvPr>
            <p:ph sz="half" idx="2"/>
          </p:nvPr>
        </p:nvSpPr>
        <p:spPr/>
        <p:txBody>
          <a:bodyPr>
            <a:normAutofit lnSpcReduction="10000"/>
          </a:bodyPr>
          <a:lstStyle/>
          <a:p>
            <a:r>
              <a:rPr lang="es-MX" dirty="0" smtClean="0"/>
              <a:t>Revisión individual de contenidos en línea</a:t>
            </a:r>
          </a:p>
          <a:p>
            <a:r>
              <a:rPr lang="es-MX" dirty="0" smtClean="0"/>
              <a:t>Discusión  y selección de la información recabada.</a:t>
            </a:r>
          </a:p>
          <a:p>
            <a:r>
              <a:rPr lang="es-MX" dirty="0" smtClean="0"/>
              <a:t>Organización y resumen de la temática</a:t>
            </a:r>
          </a:p>
          <a:p>
            <a:r>
              <a:rPr lang="es-MX" dirty="0" smtClean="0"/>
              <a:t>Presentación grupal</a:t>
            </a:r>
          </a:p>
          <a:p>
            <a:r>
              <a:rPr lang="es-MX" dirty="0" smtClean="0"/>
              <a:t>Autoevaluación de la participación en el ejercicio.</a:t>
            </a:r>
            <a:endParaRPr lang="es-MX" dirty="0"/>
          </a:p>
        </p:txBody>
      </p:sp>
      <p:sp>
        <p:nvSpPr>
          <p:cNvPr id="5" name="Marcador de texto 4"/>
          <p:cNvSpPr>
            <a:spLocks noGrp="1"/>
          </p:cNvSpPr>
          <p:nvPr>
            <p:ph type="body" sz="quarter" idx="3"/>
          </p:nvPr>
        </p:nvSpPr>
        <p:spPr/>
        <p:txBody>
          <a:bodyPr/>
          <a:lstStyle/>
          <a:p>
            <a:r>
              <a:rPr lang="es-MX" dirty="0" smtClean="0"/>
              <a:t>Evaluación</a:t>
            </a:r>
            <a:endParaRPr lang="es-MX" dirty="0"/>
          </a:p>
        </p:txBody>
      </p:sp>
      <p:sp>
        <p:nvSpPr>
          <p:cNvPr id="6" name="Marcador de contenido 5"/>
          <p:cNvSpPr>
            <a:spLocks noGrp="1"/>
          </p:cNvSpPr>
          <p:nvPr>
            <p:ph sz="quarter" idx="4"/>
          </p:nvPr>
        </p:nvSpPr>
        <p:spPr/>
        <p:txBody>
          <a:bodyPr>
            <a:normAutofit fontScale="92500" lnSpcReduction="10000"/>
          </a:bodyPr>
          <a:lstStyle/>
          <a:p>
            <a:r>
              <a:rPr lang="es-MX" dirty="0" smtClean="0"/>
              <a:t>10%</a:t>
            </a:r>
            <a:endParaRPr lang="es-MX" dirty="0"/>
          </a:p>
          <a:p>
            <a:endParaRPr lang="es-MX" dirty="0" smtClean="0"/>
          </a:p>
          <a:p>
            <a:r>
              <a:rPr lang="es-MX" dirty="0" smtClean="0"/>
              <a:t>10%</a:t>
            </a:r>
          </a:p>
          <a:p>
            <a:endParaRPr lang="es-MX" dirty="0" smtClean="0"/>
          </a:p>
          <a:p>
            <a:r>
              <a:rPr lang="es-MX" dirty="0" smtClean="0"/>
              <a:t>30%</a:t>
            </a:r>
          </a:p>
          <a:p>
            <a:r>
              <a:rPr lang="es-MX" dirty="0" smtClean="0"/>
              <a:t>40%</a:t>
            </a:r>
          </a:p>
          <a:p>
            <a:r>
              <a:rPr lang="es-MX" dirty="0" smtClean="0"/>
              <a:t>10% </a:t>
            </a:r>
          </a:p>
          <a:p>
            <a:r>
              <a:rPr lang="es-MX" dirty="0" smtClean="0"/>
              <a:t>Total 100% = </a:t>
            </a:r>
            <a:r>
              <a:rPr lang="es-MX" sz="2200" dirty="0" smtClean="0"/>
              <a:t>20% calificación ordinaria</a:t>
            </a:r>
            <a:endParaRPr lang="es-MX" sz="2200" dirty="0"/>
          </a:p>
        </p:txBody>
      </p:sp>
      <p:pic>
        <p:nvPicPr>
          <p:cNvPr id="7" name="Imagen 6"/>
          <p:cNvPicPr>
            <a:picLocks noChangeAspect="1"/>
          </p:cNvPicPr>
          <p:nvPr/>
        </p:nvPicPr>
        <p:blipFill>
          <a:blip r:embed="rId2"/>
          <a:stretch>
            <a:fillRect/>
          </a:stretch>
        </p:blipFill>
        <p:spPr>
          <a:xfrm>
            <a:off x="8616876" y="1809749"/>
            <a:ext cx="3048000" cy="3019425"/>
          </a:xfrm>
          <a:prstGeom prst="rect">
            <a:avLst/>
          </a:prstGeom>
        </p:spPr>
      </p:pic>
    </p:spTree>
    <p:extLst>
      <p:ext uri="{BB962C8B-B14F-4D97-AF65-F5344CB8AC3E}">
        <p14:creationId xmlns:p14="http://schemas.microsoft.com/office/powerpoint/2010/main" val="40751757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endParaRPr lang="es-MX" dirty="0"/>
          </a:p>
        </p:txBody>
      </p:sp>
    </p:spTree>
    <p:extLst>
      <p:ext uri="{BB962C8B-B14F-4D97-AF65-F5344CB8AC3E}">
        <p14:creationId xmlns:p14="http://schemas.microsoft.com/office/powerpoint/2010/main" val="3810536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39849"/>
            <a:ext cx="10515600" cy="6037114"/>
          </a:xfrm>
        </p:spPr>
        <p:txBody>
          <a:bodyPr/>
          <a:lstStyle/>
          <a:p>
            <a:pPr algn="just"/>
            <a:r>
              <a:rPr lang="es-MX" dirty="0"/>
              <a:t>Esta primera parte </a:t>
            </a:r>
            <a:r>
              <a:rPr lang="es-MX" dirty="0" smtClean="0"/>
              <a:t>nos permitirá </a:t>
            </a:r>
            <a:r>
              <a:rPr lang="es-MX" dirty="0"/>
              <a:t>reflexionar </a:t>
            </a:r>
            <a:r>
              <a:rPr lang="es-MX" dirty="0" smtClean="0"/>
              <a:t>acerca de la </a:t>
            </a:r>
            <a:r>
              <a:rPr lang="es-MX" dirty="0"/>
              <a:t>importancia de la investigación en el turismo, vinculada con los actores que intervienen en ella; señalando la forma en que se aprenderán </a:t>
            </a:r>
            <a:r>
              <a:rPr lang="es-MX" dirty="0" smtClean="0"/>
              <a:t>las técnicas de investigación, a </a:t>
            </a:r>
            <a:r>
              <a:rPr lang="es-MX" dirty="0"/>
              <a:t>través de un diseño y aplicación de los instrumentos de acopio</a:t>
            </a:r>
            <a:r>
              <a:rPr lang="es-MX" dirty="0" smtClean="0"/>
              <a:t>, y  </a:t>
            </a:r>
            <a:r>
              <a:rPr lang="es-MX" dirty="0"/>
              <a:t>tras haber detectado un problema investigación en el ámbito del turismo</a:t>
            </a:r>
            <a:r>
              <a:rPr lang="es-MX" dirty="0" smtClean="0"/>
              <a:t>.</a:t>
            </a:r>
          </a:p>
          <a:p>
            <a:pPr marL="0" indent="0" algn="just">
              <a:buNone/>
            </a:pPr>
            <a:endParaRPr lang="es-MX" dirty="0"/>
          </a:p>
          <a:p>
            <a:r>
              <a:rPr lang="es-MX" dirty="0" smtClean="0"/>
              <a:t>Recuerden que el Objetivo principal de esta </a:t>
            </a:r>
            <a:r>
              <a:rPr lang="es-MX" dirty="0"/>
              <a:t>unidad de </a:t>
            </a:r>
            <a:r>
              <a:rPr lang="es-MX" dirty="0" smtClean="0"/>
              <a:t>aprendizaje es:</a:t>
            </a:r>
            <a:endParaRPr lang="es-MX" dirty="0"/>
          </a:p>
          <a:p>
            <a:pPr lvl="1"/>
            <a:endParaRPr lang="es-MX" dirty="0" smtClean="0"/>
          </a:p>
          <a:p>
            <a:pPr lvl="1" algn="just"/>
            <a:r>
              <a:rPr lang="es-MX" dirty="0" smtClean="0"/>
              <a:t>Analizar </a:t>
            </a:r>
            <a:r>
              <a:rPr lang="es-MX" dirty="0"/>
              <a:t>y aplicar los métodos y técnicas de investigación social para desarrollar trabajos académicos y de divulgación en la investigación turística. </a:t>
            </a:r>
            <a:endParaRPr lang="es-MX" dirty="0" smtClean="0"/>
          </a:p>
        </p:txBody>
      </p:sp>
      <p:pic>
        <p:nvPicPr>
          <p:cNvPr id="4" name="Imagen 3"/>
          <p:cNvPicPr>
            <a:picLocks noChangeAspect="1"/>
          </p:cNvPicPr>
          <p:nvPr/>
        </p:nvPicPr>
        <p:blipFill>
          <a:blip r:embed="rId2"/>
          <a:stretch>
            <a:fillRect/>
          </a:stretch>
        </p:blipFill>
        <p:spPr>
          <a:xfrm>
            <a:off x="4905487" y="4808669"/>
            <a:ext cx="2731938" cy="1755570"/>
          </a:xfrm>
          <a:prstGeom prst="rect">
            <a:avLst/>
          </a:prstGeom>
        </p:spPr>
      </p:pic>
    </p:spTree>
    <p:extLst>
      <p:ext uri="{BB962C8B-B14F-4D97-AF65-F5344CB8AC3E}">
        <p14:creationId xmlns:p14="http://schemas.microsoft.com/office/powerpoint/2010/main" val="39043664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endParaRPr lang="en-US" dirty="0"/>
          </a:p>
        </p:txBody>
      </p:sp>
      <p:pic>
        <p:nvPicPr>
          <p:cNvPr id="5" name="Picture 2" descr="C:\Users\Juan Martin\Desktop\comics tecnologia.jpg"/>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1953490" y="1059873"/>
            <a:ext cx="9320645" cy="4851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09886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968188" y="544606"/>
            <a:ext cx="10144461" cy="5974528"/>
          </a:xfrm>
          <a:prstGeom prst="rect">
            <a:avLst/>
          </a:prstGeom>
        </p:spPr>
      </p:pic>
    </p:spTree>
    <p:extLst>
      <p:ext uri="{BB962C8B-B14F-4D97-AF65-F5344CB8AC3E}">
        <p14:creationId xmlns:p14="http://schemas.microsoft.com/office/powerpoint/2010/main" val="2316443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45863" y="478880"/>
            <a:ext cx="6676913" cy="5949834"/>
          </a:xfrm>
          <a:prstGeom prst="rect">
            <a:avLst/>
          </a:prstGeom>
        </p:spPr>
        <p:txBody>
          <a:bodyPr wrap="square">
            <a:spAutoFit/>
          </a:bodyPr>
          <a:lstStyle/>
          <a:p>
            <a:pPr>
              <a:spcAft>
                <a:spcPts val="0"/>
              </a:spcAft>
            </a:pPr>
            <a:r>
              <a:rPr lang="es-MX" sz="2000" dirty="0" smtClean="0">
                <a:latin typeface="Times New Roman" panose="02020603050405020304" pitchFamily="18" charset="0"/>
                <a:ea typeface="Times New Roman" panose="02020603050405020304" pitchFamily="18" charset="0"/>
              </a:rPr>
              <a:t>Finalmente cabe señalar que los puntos </a:t>
            </a:r>
            <a:r>
              <a:rPr lang="es-MX" sz="2000" dirty="0">
                <a:latin typeface="Times New Roman" panose="02020603050405020304" pitchFamily="18" charset="0"/>
                <a:ea typeface="Times New Roman" panose="02020603050405020304" pitchFamily="18" charset="0"/>
              </a:rPr>
              <a:t>que se tocan en esta </a:t>
            </a:r>
            <a:r>
              <a:rPr lang="es-MX" sz="2000" dirty="0" smtClean="0">
                <a:latin typeface="Times New Roman" panose="02020603050405020304" pitchFamily="18" charset="0"/>
                <a:ea typeface="Times New Roman" panose="02020603050405020304" pitchFamily="18" charset="0"/>
              </a:rPr>
              <a:t>unidad son: </a:t>
            </a:r>
            <a:endParaRPr lang="es-MX" sz="2000" dirty="0">
              <a:latin typeface="Times New Roman" panose="02020603050405020304" pitchFamily="18" charset="0"/>
              <a:ea typeface="Times New Roman" panose="02020603050405020304" pitchFamily="18" charset="0"/>
            </a:endParaRPr>
          </a:p>
          <a:p>
            <a:pPr marL="342900" lvl="0" indent="-342900" algn="just">
              <a:lnSpc>
                <a:spcPct val="107000"/>
              </a:lnSpc>
              <a:spcBef>
                <a:spcPts val="300"/>
              </a:spcBef>
              <a:spcAft>
                <a:spcPts val="300"/>
              </a:spcAft>
              <a:buFont typeface="Symbol" panose="05050102010706020507" pitchFamily="18" charset="2"/>
              <a:buChar char=""/>
            </a:pPr>
            <a:r>
              <a:rPr lang="es-ES_tradnl" dirty="0">
                <a:solidFill>
                  <a:srgbClr val="000000"/>
                </a:solidFill>
                <a:uFill>
                  <a:solidFill>
                    <a:srgbClr val="000000"/>
                  </a:solidFill>
                </a:uFill>
                <a:latin typeface="Arial" panose="020B0604020202020204" pitchFamily="34" charset="0"/>
                <a:ea typeface="Arial" panose="020B0604020202020204" pitchFamily="34" charset="0"/>
                <a:cs typeface="Calibri" panose="020F0502020204030204" pitchFamily="34" charset="0"/>
              </a:rPr>
              <a:t>Qué es investigar y para qué investigar</a:t>
            </a:r>
            <a:endParaRPr lang="es-MX" dirty="0">
              <a:solidFill>
                <a:srgbClr val="000000"/>
              </a:solidFill>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07000"/>
              </a:lnSpc>
              <a:spcBef>
                <a:spcPts val="300"/>
              </a:spcBef>
              <a:spcAft>
                <a:spcPts val="300"/>
              </a:spcAft>
              <a:buFont typeface="Symbol" panose="05050102010706020507" pitchFamily="18" charset="2"/>
              <a:buChar char=""/>
            </a:pPr>
            <a:r>
              <a:rPr lang="es-ES_tradnl" dirty="0">
                <a:solidFill>
                  <a:srgbClr val="000000"/>
                </a:solidFill>
                <a:uFill>
                  <a:solidFill>
                    <a:srgbClr val="000000"/>
                  </a:solidFill>
                </a:uFill>
                <a:latin typeface="Arial" panose="020B0604020202020204" pitchFamily="34" charset="0"/>
                <a:ea typeface="Arial" panose="020B0604020202020204" pitchFamily="34" charset="0"/>
                <a:cs typeface="Calibri" panose="020F0502020204030204" pitchFamily="34" charset="0"/>
              </a:rPr>
              <a:t>Niveles y tipos de investigación: exploratorio, análisis e interpretación</a:t>
            </a:r>
            <a:endParaRPr lang="es-MX" dirty="0">
              <a:solidFill>
                <a:srgbClr val="000000"/>
              </a:solidFill>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07000"/>
              </a:lnSpc>
              <a:spcBef>
                <a:spcPts val="300"/>
              </a:spcBef>
              <a:spcAft>
                <a:spcPts val="300"/>
              </a:spcAft>
              <a:buFont typeface="Symbol" panose="05050102010706020507" pitchFamily="18" charset="2"/>
              <a:buChar char=""/>
            </a:pPr>
            <a:r>
              <a:rPr lang="es-ES_tradnl" dirty="0">
                <a:solidFill>
                  <a:srgbClr val="000000"/>
                </a:solidFill>
                <a:uFill>
                  <a:solidFill>
                    <a:srgbClr val="000000"/>
                  </a:solidFill>
                </a:uFill>
                <a:latin typeface="Arial" panose="020B0604020202020204" pitchFamily="34" charset="0"/>
                <a:ea typeface="Arial" panose="020B0604020202020204" pitchFamily="34" charset="0"/>
                <a:cs typeface="Calibri" panose="020F0502020204030204" pitchFamily="34" charset="0"/>
              </a:rPr>
              <a:t>Qué es un método y tipos: métodos generales y métodos de trabajo</a:t>
            </a:r>
            <a:endParaRPr lang="es-MX" dirty="0">
              <a:solidFill>
                <a:srgbClr val="000000"/>
              </a:solidFill>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07000"/>
              </a:lnSpc>
              <a:spcBef>
                <a:spcPts val="300"/>
              </a:spcBef>
              <a:spcAft>
                <a:spcPts val="300"/>
              </a:spcAft>
              <a:buFont typeface="Symbol" panose="05050102010706020507" pitchFamily="18" charset="2"/>
              <a:buChar char=""/>
            </a:pPr>
            <a:r>
              <a:rPr lang="es-ES_tradnl" dirty="0">
                <a:solidFill>
                  <a:srgbClr val="000000"/>
                </a:solidFill>
                <a:uFill>
                  <a:solidFill>
                    <a:srgbClr val="000000"/>
                  </a:solidFill>
                </a:uFill>
                <a:latin typeface="Arial" panose="020B0604020202020204" pitchFamily="34" charset="0"/>
                <a:ea typeface="Arial" panose="020B0604020202020204" pitchFamily="34" charset="0"/>
                <a:cs typeface="Calibri" panose="020F0502020204030204" pitchFamily="34" charset="0"/>
              </a:rPr>
              <a:t>Qué es una técnica </a:t>
            </a:r>
            <a:endParaRPr lang="es-MX" dirty="0">
              <a:solidFill>
                <a:srgbClr val="000000"/>
              </a:solidFill>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07000"/>
              </a:lnSpc>
              <a:spcBef>
                <a:spcPts val="300"/>
              </a:spcBef>
              <a:spcAft>
                <a:spcPts val="300"/>
              </a:spcAft>
              <a:buFont typeface="Symbol" panose="05050102010706020507" pitchFamily="18" charset="2"/>
              <a:buChar char=""/>
            </a:pPr>
            <a:r>
              <a:rPr lang="es-ES_tradnl" dirty="0">
                <a:solidFill>
                  <a:srgbClr val="000000"/>
                </a:solidFill>
                <a:uFill>
                  <a:solidFill>
                    <a:srgbClr val="000000"/>
                  </a:solidFill>
                </a:uFill>
                <a:latin typeface="Arial" panose="020B0604020202020204" pitchFamily="34" charset="0"/>
                <a:ea typeface="Arial" panose="020B0604020202020204" pitchFamily="34" charset="0"/>
                <a:cs typeface="Calibri" panose="020F0502020204030204" pitchFamily="34" charset="0"/>
              </a:rPr>
              <a:t>Enfoques en la investigación social </a:t>
            </a:r>
            <a:endParaRPr lang="es-MX" dirty="0">
              <a:solidFill>
                <a:srgbClr val="000000"/>
              </a:solidFill>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07000"/>
              </a:lnSpc>
              <a:spcBef>
                <a:spcPts val="300"/>
              </a:spcBef>
              <a:spcAft>
                <a:spcPts val="300"/>
              </a:spcAft>
              <a:buFont typeface="Symbol" panose="05050102010706020507" pitchFamily="18" charset="2"/>
              <a:buChar char=""/>
            </a:pPr>
            <a:r>
              <a:rPr lang="es-ES_tradnl" dirty="0">
                <a:solidFill>
                  <a:srgbClr val="000000"/>
                </a:solidFill>
                <a:uFill>
                  <a:solidFill>
                    <a:srgbClr val="000000"/>
                  </a:solidFill>
                </a:uFill>
                <a:latin typeface="Arial" panose="020B0604020202020204" pitchFamily="34" charset="0"/>
                <a:ea typeface="Arial" panose="020B0604020202020204" pitchFamily="34" charset="0"/>
                <a:cs typeface="Calibri" panose="020F0502020204030204" pitchFamily="34" charset="0"/>
              </a:rPr>
              <a:t>Recintos y reservorios de investigación</a:t>
            </a:r>
            <a:endParaRPr lang="es-MX" dirty="0">
              <a:solidFill>
                <a:srgbClr val="000000"/>
              </a:solidFill>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Bef>
                <a:spcPts val="300"/>
              </a:spcBef>
              <a:spcAft>
                <a:spcPts val="300"/>
              </a:spcAft>
            </a:pPr>
            <a:r>
              <a:rPr lang="es-ES_tradnl" dirty="0">
                <a:solidFill>
                  <a:srgbClr val="000000"/>
                </a:solidFill>
                <a:uFill>
                  <a:solidFill>
                    <a:srgbClr val="000000"/>
                  </a:solidFill>
                </a:uFill>
                <a:latin typeface="Arial" panose="020B0604020202020204" pitchFamily="34" charset="0"/>
                <a:ea typeface="Arial" panose="020B0604020202020204" pitchFamily="34" charset="0"/>
                <a:cs typeface="Calibri" panose="020F0502020204030204" pitchFamily="34" charset="0"/>
              </a:rPr>
              <a:t>Al inicio </a:t>
            </a:r>
            <a:r>
              <a:rPr lang="es-ES_tradnl" dirty="0">
                <a:solidFill>
                  <a:srgbClr val="000000"/>
                </a:solidFill>
                <a:uFill>
                  <a:solidFill>
                    <a:srgbClr val="000000"/>
                  </a:solidFill>
                </a:uFill>
                <a:latin typeface="Arial" panose="020B0604020202020204" pitchFamily="34" charset="0"/>
                <a:ea typeface="Calibri" panose="020F0502020204030204" pitchFamily="34" charset="0"/>
                <a:cs typeface="Calibri" panose="020F0502020204030204" pitchFamily="34" charset="0"/>
              </a:rPr>
              <a:t>los alumnos realizarán una búsqueda de artículos relacionados con el turismo, y en sesión grupal se socializarán los hallazgos de la información. Durante los ejercicios los alumnos revisarán por equipo  3 artículos (por cada integrante) vinculados al turismo para identificar los elementos técnicos y metodológicos y para resumir el trabajo y ofrecer información a todo el grupo </a:t>
            </a:r>
            <a:r>
              <a:rPr lang="es-ES" dirty="0">
                <a:solidFill>
                  <a:srgbClr val="000000"/>
                </a:solidFill>
                <a:uFill>
                  <a:solidFill>
                    <a:srgbClr val="000000"/>
                  </a:solidFill>
                </a:uFill>
                <a:latin typeface="Arial" panose="020B0604020202020204" pitchFamily="34" charset="0"/>
                <a:ea typeface="Calibri" panose="020F0502020204030204" pitchFamily="34" charset="0"/>
                <a:cs typeface="Calibri" panose="020F0502020204030204" pitchFamily="34" charset="0"/>
              </a:rPr>
              <a:t>cada uno se entregará un formato de cédula de análisis.</a:t>
            </a:r>
            <a:endParaRPr lang="es-MX"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p:txBody>
      </p:sp>
      <p:pic>
        <p:nvPicPr>
          <p:cNvPr id="5" name="Imagen 4"/>
          <p:cNvPicPr>
            <a:picLocks noChangeAspect="1"/>
          </p:cNvPicPr>
          <p:nvPr/>
        </p:nvPicPr>
        <p:blipFill>
          <a:blip r:embed="rId2"/>
          <a:stretch>
            <a:fillRect/>
          </a:stretch>
        </p:blipFill>
        <p:spPr>
          <a:xfrm>
            <a:off x="8003689" y="1452282"/>
            <a:ext cx="3073998" cy="3624095"/>
          </a:xfrm>
          <a:prstGeom prst="rect">
            <a:avLst/>
          </a:prstGeom>
        </p:spPr>
      </p:pic>
    </p:spTree>
    <p:extLst>
      <p:ext uri="{BB962C8B-B14F-4D97-AF65-F5344CB8AC3E}">
        <p14:creationId xmlns:p14="http://schemas.microsoft.com/office/powerpoint/2010/main" val="592633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ángulo 1"/>
          <p:cNvSpPr/>
          <p:nvPr/>
        </p:nvSpPr>
        <p:spPr>
          <a:xfrm>
            <a:off x="2693094" y="309522"/>
            <a:ext cx="7657866" cy="592726"/>
          </a:xfrm>
          <a:prstGeom prst="rect">
            <a:avLst/>
          </a:prstGeom>
        </p:spPr>
        <p:txBody>
          <a:bodyPr wrap="none">
            <a:spAutoFit/>
          </a:bodyPr>
          <a:lstStyle/>
          <a:p>
            <a:pPr lvl="0" algn="just">
              <a:lnSpc>
                <a:spcPct val="107000"/>
              </a:lnSpc>
              <a:spcBef>
                <a:spcPts val="300"/>
              </a:spcBef>
              <a:spcAft>
                <a:spcPts val="300"/>
              </a:spcAft>
            </a:pPr>
            <a:r>
              <a:rPr lang="es-ES_tradnl" dirty="0" smtClean="0">
                <a:solidFill>
                  <a:srgbClr val="000000"/>
                </a:solidFill>
                <a:effectLst/>
                <a:uFill>
                  <a:solidFill>
                    <a:srgbClr val="000000"/>
                  </a:solidFill>
                </a:uFill>
                <a:latin typeface="Arial" panose="020B0604020202020204" pitchFamily="34" charset="0"/>
                <a:ea typeface="Arial" panose="020B0604020202020204" pitchFamily="34" charset="0"/>
                <a:cs typeface="Calibri" panose="020F0502020204030204" pitchFamily="34" charset="0"/>
              </a:rPr>
              <a:t>¿</a:t>
            </a:r>
            <a:r>
              <a:rPr lang="es-ES_tradnl" sz="3200" dirty="0" smtClean="0">
                <a:solidFill>
                  <a:srgbClr val="000000"/>
                </a:solidFill>
                <a:effectLst/>
                <a:uFill>
                  <a:solidFill>
                    <a:srgbClr val="000000"/>
                  </a:solidFill>
                </a:uFill>
                <a:latin typeface="Arial" panose="020B0604020202020204" pitchFamily="34" charset="0"/>
                <a:ea typeface="Arial" panose="020B0604020202020204" pitchFamily="34" charset="0"/>
                <a:cs typeface="Calibri" panose="020F0502020204030204" pitchFamily="34" charset="0"/>
              </a:rPr>
              <a:t>Qué es investigar y para qué investigar?</a:t>
            </a:r>
            <a:endParaRPr lang="es-MX" sz="32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p:txBody>
      </p:sp>
      <p:sp>
        <p:nvSpPr>
          <p:cNvPr id="4" name="CuadroTexto 3"/>
          <p:cNvSpPr txBox="1"/>
          <p:nvPr/>
        </p:nvSpPr>
        <p:spPr>
          <a:xfrm>
            <a:off x="405245" y="1288473"/>
            <a:ext cx="6473537" cy="1477328"/>
          </a:xfrm>
          <a:prstGeom prst="rect">
            <a:avLst/>
          </a:prstGeom>
          <a:solidFill>
            <a:schemeClr val="accent1">
              <a:lumMod val="50000"/>
            </a:schemeClr>
          </a:solidFill>
        </p:spPr>
        <p:txBody>
          <a:bodyPr wrap="square" rtlCol="0">
            <a:spAutoFit/>
          </a:bodyPr>
          <a:lstStyle/>
          <a:p>
            <a:pPr algn="just"/>
            <a:r>
              <a:rPr lang="es-MX" dirty="0" smtClean="0">
                <a:solidFill>
                  <a:srgbClr val="FFFF00"/>
                </a:solidFill>
              </a:rPr>
              <a:t>La</a:t>
            </a:r>
            <a:r>
              <a:rPr lang="es-MX" dirty="0">
                <a:solidFill>
                  <a:srgbClr val="FFFF00"/>
                </a:solidFill>
              </a:rPr>
              <a:t> </a:t>
            </a:r>
            <a:r>
              <a:rPr lang="es-MX" b="1" dirty="0">
                <a:solidFill>
                  <a:srgbClr val="FFFF00"/>
                </a:solidFill>
              </a:rPr>
              <a:t>investigación</a:t>
            </a:r>
            <a:r>
              <a:rPr lang="es-MX" dirty="0">
                <a:solidFill>
                  <a:srgbClr val="FFFF00"/>
                </a:solidFill>
              </a:rPr>
              <a:t> es un proceso de generación de nuevo conocimiento a partir de la recopilación, estudio e interpretación de un conocimiento generado previamente, </a:t>
            </a:r>
            <a:r>
              <a:rPr lang="es-MX" dirty="0" smtClean="0">
                <a:solidFill>
                  <a:srgbClr val="FFFF00"/>
                </a:solidFill>
              </a:rPr>
              <a:t>a </a:t>
            </a:r>
            <a:r>
              <a:rPr lang="es-MX" dirty="0">
                <a:solidFill>
                  <a:srgbClr val="FFFF00"/>
                </a:solidFill>
              </a:rPr>
              <a:t>partir de la </a:t>
            </a:r>
            <a:r>
              <a:rPr lang="es-MX" dirty="0" smtClean="0">
                <a:solidFill>
                  <a:srgbClr val="FFFF00"/>
                </a:solidFill>
              </a:rPr>
              <a:t>observación, se lleva a cabo  mediante </a:t>
            </a:r>
            <a:r>
              <a:rPr lang="es-MX" dirty="0">
                <a:solidFill>
                  <a:srgbClr val="FFFF00"/>
                </a:solidFill>
              </a:rPr>
              <a:t>la utilización del método científico</a:t>
            </a:r>
          </a:p>
        </p:txBody>
      </p:sp>
      <p:sp>
        <p:nvSpPr>
          <p:cNvPr id="5" name="CuadroTexto 4"/>
          <p:cNvSpPr txBox="1"/>
          <p:nvPr/>
        </p:nvSpPr>
        <p:spPr>
          <a:xfrm>
            <a:off x="5581371" y="3026316"/>
            <a:ext cx="6265303" cy="3477875"/>
          </a:xfrm>
          <a:prstGeom prst="rect">
            <a:avLst/>
          </a:prstGeom>
          <a:noFill/>
          <a:ln>
            <a:solidFill>
              <a:srgbClr val="0070C0"/>
            </a:solidFill>
          </a:ln>
          <a:effectLst>
            <a:glow rad="63500">
              <a:schemeClr val="accent3">
                <a:satMod val="175000"/>
                <a:alpha val="40000"/>
              </a:schemeClr>
            </a:glow>
            <a:innerShdw blurRad="63500" dist="50800" dir="13500000">
              <a:schemeClr val="bg1">
                <a:alpha val="50000"/>
              </a:schemeClr>
            </a:innerShdw>
            <a:reflection blurRad="6350" stA="50000" endA="300" endPos="55500" dist="50800" dir="5400000" sy="-100000" algn="bl" rotWithShape="0"/>
          </a:effectLst>
        </p:spPr>
        <p:txBody>
          <a:bodyPr wrap="square" rtlCol="0">
            <a:spAutoFit/>
          </a:bodyPr>
          <a:lstStyle/>
          <a:p>
            <a:r>
              <a:rPr lang="es-MX" sz="2000" b="1" dirty="0" smtClean="0">
                <a:solidFill>
                  <a:schemeClr val="accent2"/>
                </a:solidFill>
              </a:rPr>
              <a:t>Investigar es: </a:t>
            </a:r>
          </a:p>
          <a:p>
            <a:pPr marL="342900" indent="-342900" algn="just">
              <a:buClr>
                <a:schemeClr val="accent2">
                  <a:lumMod val="75000"/>
                </a:schemeClr>
              </a:buClr>
              <a:buFont typeface="Wingdings" panose="05000000000000000000" pitchFamily="2" charset="2"/>
              <a:buChar char="Ø"/>
            </a:pPr>
            <a:r>
              <a:rPr lang="es-MX" sz="2000" dirty="0" smtClean="0"/>
              <a:t>Ganar conocimientos por uno mismo. </a:t>
            </a:r>
          </a:p>
          <a:p>
            <a:pPr marL="342900" indent="-342900" algn="just">
              <a:buClr>
                <a:schemeClr val="accent2">
                  <a:lumMod val="75000"/>
                </a:schemeClr>
              </a:buClr>
              <a:buFont typeface="Wingdings" panose="05000000000000000000" pitchFamily="2" charset="2"/>
              <a:buChar char="Ø"/>
            </a:pPr>
            <a:r>
              <a:rPr lang="es-MX" sz="2000" dirty="0" smtClean="0"/>
              <a:t>Descubrir de forma ordenada y sistemática los hechos. </a:t>
            </a:r>
          </a:p>
          <a:p>
            <a:pPr marL="342900" indent="-342900" algn="just">
              <a:buClr>
                <a:schemeClr val="accent2">
                  <a:lumMod val="75000"/>
                </a:schemeClr>
              </a:buClr>
              <a:buFont typeface="Wingdings" panose="05000000000000000000" pitchFamily="2" charset="2"/>
              <a:buChar char="Ø"/>
            </a:pPr>
            <a:r>
              <a:rPr lang="es-MX" sz="2000" dirty="0" smtClean="0"/>
              <a:t>Discutir o profundizar concienzudamente en la realidad. Pesquisar, indagar.</a:t>
            </a:r>
          </a:p>
          <a:p>
            <a:pPr marL="342900" indent="-342900" algn="just">
              <a:buClr>
                <a:schemeClr val="accent2">
                  <a:lumMod val="75000"/>
                </a:schemeClr>
              </a:buClr>
              <a:buFont typeface="Wingdings" panose="05000000000000000000" pitchFamily="2" charset="2"/>
              <a:buChar char="Ø"/>
            </a:pPr>
            <a:r>
              <a:rPr lang="es-MX" sz="2000" dirty="0" smtClean="0"/>
              <a:t>La base del conocimiento. </a:t>
            </a:r>
          </a:p>
          <a:p>
            <a:pPr marL="342900" indent="-342900" algn="just">
              <a:buClr>
                <a:schemeClr val="accent2">
                  <a:lumMod val="75000"/>
                </a:schemeClr>
              </a:buClr>
              <a:buFont typeface="Wingdings" panose="05000000000000000000" pitchFamily="2" charset="2"/>
              <a:buChar char="Ø"/>
            </a:pPr>
            <a:r>
              <a:rPr lang="es-MX" sz="2000" dirty="0" smtClean="0"/>
              <a:t>El conocimiento orientado hacia la elaboración de teorías e hipótesis. </a:t>
            </a:r>
          </a:p>
          <a:p>
            <a:pPr marL="342900" indent="-342900" algn="just">
              <a:buClr>
                <a:schemeClr val="accent2">
                  <a:lumMod val="75000"/>
                </a:schemeClr>
              </a:buClr>
              <a:buFont typeface="Wingdings" panose="05000000000000000000" pitchFamily="2" charset="2"/>
              <a:buChar char="Ø"/>
            </a:pPr>
            <a:r>
              <a:rPr lang="es-MX" sz="2000" dirty="0" smtClean="0"/>
              <a:t>La búsqueda empírica y crítica, sistemática y controlada acerca de las relaciones entre fenómenos, y para la búsqueda de decisiones empresariales. </a:t>
            </a:r>
            <a:endParaRPr lang="es-MX" sz="2000" dirty="0"/>
          </a:p>
        </p:txBody>
      </p:sp>
      <p:pic>
        <p:nvPicPr>
          <p:cNvPr id="6" name="Imagen 5"/>
          <p:cNvPicPr>
            <a:picLocks noChangeAspect="1"/>
          </p:cNvPicPr>
          <p:nvPr/>
        </p:nvPicPr>
        <p:blipFill>
          <a:blip r:embed="rId2"/>
          <a:stretch>
            <a:fillRect/>
          </a:stretch>
        </p:blipFill>
        <p:spPr>
          <a:xfrm>
            <a:off x="1337396" y="3152026"/>
            <a:ext cx="3095625" cy="3590925"/>
          </a:xfrm>
          <a:prstGeom prst="rect">
            <a:avLst/>
          </a:prstGeom>
        </p:spPr>
      </p:pic>
    </p:spTree>
    <p:extLst>
      <p:ext uri="{BB962C8B-B14F-4D97-AF65-F5344CB8AC3E}">
        <p14:creationId xmlns:p14="http://schemas.microsoft.com/office/powerpoint/2010/main" val="35152549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02528" y="1724120"/>
            <a:ext cx="6096000" cy="3785652"/>
          </a:xfrm>
          <a:prstGeom prst="rect">
            <a:avLst/>
          </a:prstGeom>
        </p:spPr>
        <p:txBody>
          <a:bodyPr>
            <a:spAutoFit/>
          </a:bodyPr>
          <a:lstStyle/>
          <a:p>
            <a:pPr marL="342900" indent="-342900" algn="just">
              <a:buFont typeface="Arial" panose="020B0604020202020204" pitchFamily="34" charset="0"/>
              <a:buChar char="•"/>
            </a:pPr>
            <a:r>
              <a:rPr lang="es-MX" sz="2400" dirty="0" smtClean="0">
                <a:latin typeface="Palatino-Roman"/>
              </a:rPr>
              <a:t>Para i</a:t>
            </a:r>
            <a:r>
              <a:rPr lang="es-MX" sz="2400" b="0" i="0" u="none" strike="noStrike" baseline="0" dirty="0" smtClean="0">
                <a:latin typeface="Palatino-Roman"/>
              </a:rPr>
              <a:t>ncentivar la investigación como elemento decisivo que aporte a la solución de problemas prioritarios. </a:t>
            </a:r>
          </a:p>
          <a:p>
            <a:pPr algn="just"/>
            <a:endParaRPr lang="es-MX" sz="2400" b="0" i="0" u="none" strike="noStrike" baseline="0" dirty="0" smtClean="0">
              <a:latin typeface="Palatino-Roman"/>
            </a:endParaRPr>
          </a:p>
          <a:p>
            <a:pPr marL="342900" indent="-342900" algn="just">
              <a:buFont typeface="Arial" panose="020B0604020202020204" pitchFamily="34" charset="0"/>
              <a:buChar char="•"/>
            </a:pPr>
            <a:r>
              <a:rPr lang="es-MX" sz="2400" b="0" i="0" u="none" strike="noStrike" baseline="0" dirty="0" smtClean="0">
                <a:latin typeface="Palatino-Roman"/>
              </a:rPr>
              <a:t>Que ofrezca resultados y aprendizajes que conceptualicen la realidad y activen los procesos que pretendan ser motor de desarrollo social y económico, y que de manera estratégica sirvan para la toma de decisiones asertivas.</a:t>
            </a:r>
            <a:endParaRPr lang="es-MX" sz="2400" dirty="0"/>
          </a:p>
        </p:txBody>
      </p:sp>
      <p:sp>
        <p:nvSpPr>
          <p:cNvPr id="3" name="CuadroTexto 2"/>
          <p:cNvSpPr txBox="1"/>
          <p:nvPr/>
        </p:nvSpPr>
        <p:spPr>
          <a:xfrm>
            <a:off x="1007918" y="633845"/>
            <a:ext cx="6431973" cy="369332"/>
          </a:xfrm>
          <a:prstGeom prst="rect">
            <a:avLst/>
          </a:prstGeom>
          <a:noFill/>
        </p:spPr>
        <p:txBody>
          <a:bodyPr wrap="square" rtlCol="0">
            <a:spAutoFit/>
          </a:bodyPr>
          <a:lstStyle/>
          <a:p>
            <a:r>
              <a:rPr lang="es-MX" dirty="0" smtClean="0"/>
              <a:t>Para qué investigar?</a:t>
            </a:r>
            <a:endParaRPr lang="es-MX" dirty="0"/>
          </a:p>
        </p:txBody>
      </p:sp>
      <p:pic>
        <p:nvPicPr>
          <p:cNvPr id="2050" name="Picture 2" descr="Imagen relacionada"/>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rot="286109">
            <a:off x="174968" y="1884613"/>
            <a:ext cx="2601715" cy="3278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4758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rot="10800000" flipV="1">
            <a:off x="4114801" y="4449129"/>
            <a:ext cx="5631873" cy="1477328"/>
          </a:xfrm>
          <a:prstGeom prst="rect">
            <a:avLst/>
          </a:prstGeom>
        </p:spPr>
        <p:txBody>
          <a:bodyPr wrap="square">
            <a:spAutoFit/>
          </a:bodyPr>
          <a:lstStyle/>
          <a:p>
            <a:r>
              <a:rPr lang="es-MX" dirty="0" smtClean="0"/>
              <a:t>La ciencia es una forma de acercamiento a la realidad para explicarla, predecirla y controlarla. </a:t>
            </a:r>
          </a:p>
          <a:p>
            <a:r>
              <a:rPr lang="es-MX" dirty="0" smtClean="0"/>
              <a:t>• Objetivo de la ciencia: analizar explicar predecir actuar </a:t>
            </a:r>
          </a:p>
          <a:p>
            <a:r>
              <a:rPr lang="es-MX" dirty="0" smtClean="0"/>
              <a:t>• La ciencia no trata de tener un conocimiento absoluto, verdadero, sino uno riguroso y contrastable</a:t>
            </a:r>
            <a:endParaRPr lang="es-MX" dirty="0"/>
          </a:p>
        </p:txBody>
      </p:sp>
      <p:sp>
        <p:nvSpPr>
          <p:cNvPr id="3" name="CuadroTexto 2"/>
          <p:cNvSpPr txBox="1"/>
          <p:nvPr/>
        </p:nvSpPr>
        <p:spPr>
          <a:xfrm>
            <a:off x="779318" y="623454"/>
            <a:ext cx="5205846" cy="1200329"/>
          </a:xfrm>
          <a:prstGeom prst="rect">
            <a:avLst/>
          </a:prstGeom>
          <a:noFill/>
        </p:spPr>
        <p:txBody>
          <a:bodyPr wrap="square" rtlCol="0">
            <a:spAutoFit/>
          </a:bodyPr>
          <a:lstStyle/>
          <a:p>
            <a:r>
              <a:rPr lang="es-MX" dirty="0" smtClean="0"/>
              <a:t>La ciencia es un conjunto de conocimientos objetivos acerca de la naturaleza, la sociedad, el hombre y su pensamiento, que son obtenidos a través del método científico</a:t>
            </a:r>
            <a:endParaRPr lang="es-MX" dirty="0"/>
          </a:p>
        </p:txBody>
      </p:sp>
      <p:sp>
        <p:nvSpPr>
          <p:cNvPr id="6" name="AutoShape 6" descr="Resultado de imagen para investigador gi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Imagen 6"/>
          <p:cNvPicPr>
            <a:picLocks noChangeAspect="1"/>
          </p:cNvPicPr>
          <p:nvPr/>
        </p:nvPicPr>
        <p:blipFill>
          <a:blip r:embed="rId2"/>
          <a:stretch>
            <a:fillRect/>
          </a:stretch>
        </p:blipFill>
        <p:spPr>
          <a:xfrm>
            <a:off x="7425365" y="1345800"/>
            <a:ext cx="2124075" cy="2152650"/>
          </a:xfrm>
          <a:prstGeom prst="rect">
            <a:avLst/>
          </a:prstGeom>
        </p:spPr>
      </p:pic>
    </p:spTree>
    <p:extLst>
      <p:ext uri="{BB962C8B-B14F-4D97-AF65-F5344CB8AC3E}">
        <p14:creationId xmlns:p14="http://schemas.microsoft.com/office/powerpoint/2010/main" val="41375785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29145" y="5735782"/>
            <a:ext cx="10515600" cy="924791"/>
          </a:xfrm>
        </p:spPr>
        <p:txBody>
          <a:bodyPr>
            <a:noAutofit/>
          </a:bodyPr>
          <a:lstStyle/>
          <a:p>
            <a:pPr algn="r"/>
            <a:r>
              <a:rPr lang="es-MX" sz="1800" dirty="0" smtClean="0"/>
              <a:t>Del libro: APUNTES </a:t>
            </a:r>
            <a:r>
              <a:rPr lang="es-MX" sz="1800" dirty="0"/>
              <a:t>PARA </a:t>
            </a:r>
            <a:r>
              <a:rPr lang="es-MX" sz="1800" dirty="0" smtClean="0"/>
              <a:t>LA INVESTIGACIÓN TURÍSTICA de Marcelino </a:t>
            </a:r>
            <a:r>
              <a:rPr lang="es-MX" sz="1800" dirty="0"/>
              <a:t>Castillo </a:t>
            </a:r>
            <a:r>
              <a:rPr lang="es-MX" sz="1800" dirty="0" err="1" smtClean="0"/>
              <a:t>Nechar</a:t>
            </a:r>
            <a:r>
              <a:rPr lang="es-MX" sz="1800" dirty="0" smtClean="0"/>
              <a:t> y Maribel </a:t>
            </a:r>
            <a:r>
              <a:rPr lang="es-MX" sz="1800" dirty="0"/>
              <a:t>Lozano </a:t>
            </a:r>
            <a:r>
              <a:rPr lang="es-MX" sz="1800" dirty="0" smtClean="0"/>
              <a:t>Cortés</a:t>
            </a:r>
            <a:br>
              <a:rPr lang="es-MX" sz="1800" dirty="0" smtClean="0"/>
            </a:br>
            <a:r>
              <a:rPr lang="es-MX" sz="1800" dirty="0" smtClean="0"/>
              <a:t>Revisar de la pp.15-62</a:t>
            </a:r>
            <a:br>
              <a:rPr lang="es-MX" sz="1800" dirty="0" smtClean="0"/>
            </a:br>
            <a:r>
              <a:rPr lang="es-MX" sz="1800" dirty="0" smtClean="0"/>
              <a:t>(lectura, síntesis y reflexión De 1 a 2 cuartillas, Word Arial 12 -1.5- normal)</a:t>
            </a:r>
            <a:endParaRPr lang="es-MX" sz="1800" dirty="0"/>
          </a:p>
        </p:txBody>
      </p:sp>
      <p:sp>
        <p:nvSpPr>
          <p:cNvPr id="3" name="Marcador de contenido 2"/>
          <p:cNvSpPr>
            <a:spLocks noGrp="1"/>
          </p:cNvSpPr>
          <p:nvPr>
            <p:ph sz="half" idx="1"/>
          </p:nvPr>
        </p:nvSpPr>
        <p:spPr>
          <a:xfrm>
            <a:off x="699655" y="547544"/>
            <a:ext cx="5181600" cy="5063546"/>
          </a:xfrm>
        </p:spPr>
        <p:txBody>
          <a:bodyPr>
            <a:noAutofit/>
          </a:bodyPr>
          <a:lstStyle/>
          <a:p>
            <a:pPr algn="just"/>
            <a:r>
              <a:rPr lang="es-MX" dirty="0" smtClean="0"/>
              <a:t>Epistemología: Sus raíces provienen </a:t>
            </a:r>
            <a:r>
              <a:rPr lang="es-MX" dirty="0"/>
              <a:t>del </a:t>
            </a:r>
            <a:r>
              <a:rPr lang="es-MX" dirty="0" smtClean="0"/>
              <a:t>griego </a:t>
            </a:r>
            <a:r>
              <a:rPr lang="es-MX" i="1" dirty="0" smtClean="0"/>
              <a:t>episteme</a:t>
            </a:r>
            <a:r>
              <a:rPr lang="es-MX" i="1" dirty="0"/>
              <a:t>, </a:t>
            </a:r>
            <a:r>
              <a:rPr lang="es-MX" dirty="0"/>
              <a:t>conocimiento, y </a:t>
            </a:r>
            <a:r>
              <a:rPr lang="es-MX" i="1" dirty="0"/>
              <a:t>logos </a:t>
            </a:r>
            <a:r>
              <a:rPr lang="es-MX" dirty="0"/>
              <a:t>estudio. </a:t>
            </a:r>
            <a:endParaRPr lang="es-MX" dirty="0" smtClean="0"/>
          </a:p>
          <a:p>
            <a:pPr algn="just"/>
            <a:r>
              <a:rPr lang="es-MX" dirty="0" smtClean="0"/>
              <a:t>La </a:t>
            </a:r>
            <a:r>
              <a:rPr lang="es-MX" dirty="0"/>
              <a:t>Epistemología </a:t>
            </a:r>
            <a:r>
              <a:rPr lang="es-MX" dirty="0" smtClean="0"/>
              <a:t>estudia la </a:t>
            </a:r>
            <a:r>
              <a:rPr lang="es-MX" dirty="0"/>
              <a:t>naturaleza y validez del conocimiento. También ha sido </a:t>
            </a:r>
            <a:r>
              <a:rPr lang="es-MX" dirty="0" smtClean="0"/>
              <a:t>llamada </a:t>
            </a:r>
            <a:r>
              <a:rPr lang="es-MX" i="1" dirty="0" smtClean="0"/>
              <a:t>Teoría </a:t>
            </a:r>
            <a:r>
              <a:rPr lang="es-MX" i="1" dirty="0"/>
              <a:t>del </a:t>
            </a:r>
            <a:r>
              <a:rPr lang="es-MX" i="1" dirty="0" smtClean="0"/>
              <a:t>Conocimiento</a:t>
            </a:r>
          </a:p>
          <a:p>
            <a:r>
              <a:rPr lang="es-MX" i="1" dirty="0" smtClean="0"/>
              <a:t>Conocer </a:t>
            </a:r>
            <a:r>
              <a:rPr lang="es-MX" dirty="0" smtClean="0"/>
              <a:t>consiste </a:t>
            </a:r>
            <a:r>
              <a:rPr lang="es-MX" dirty="0"/>
              <a:t>en obtener una información o tener una idea o una </a:t>
            </a:r>
            <a:r>
              <a:rPr lang="es-MX" dirty="0" smtClean="0"/>
              <a:t>noción acerca </a:t>
            </a:r>
            <a:r>
              <a:rPr lang="es-MX" dirty="0"/>
              <a:t>de una persona, de una cosa o de un objeto</a:t>
            </a:r>
          </a:p>
        </p:txBody>
      </p:sp>
      <p:sp>
        <p:nvSpPr>
          <p:cNvPr id="4" name="Marcador de contenido 3"/>
          <p:cNvSpPr>
            <a:spLocks noGrp="1"/>
          </p:cNvSpPr>
          <p:nvPr>
            <p:ph sz="half" idx="2"/>
          </p:nvPr>
        </p:nvSpPr>
        <p:spPr>
          <a:xfrm>
            <a:off x="6795654" y="457200"/>
            <a:ext cx="5181600" cy="5709372"/>
          </a:xfrm>
        </p:spPr>
        <p:txBody>
          <a:bodyPr>
            <a:normAutofit/>
          </a:bodyPr>
          <a:lstStyle/>
          <a:p>
            <a:r>
              <a:rPr lang="es-MX" dirty="0" smtClean="0"/>
              <a:t>El </a:t>
            </a:r>
            <a:r>
              <a:rPr lang="es-MX" dirty="0"/>
              <a:t>acto de conocer, </a:t>
            </a:r>
            <a:r>
              <a:rPr lang="es-MX" dirty="0" smtClean="0"/>
              <a:t>es la esencia </a:t>
            </a:r>
            <a:r>
              <a:rPr lang="es-MX" dirty="0"/>
              <a:t>del conocimiento, </a:t>
            </a:r>
            <a:r>
              <a:rPr lang="es-MX" dirty="0" smtClean="0"/>
              <a:t>es </a:t>
            </a:r>
            <a:r>
              <a:rPr lang="es-MX" dirty="0"/>
              <a:t>la relación cognoscitiva entre </a:t>
            </a:r>
            <a:r>
              <a:rPr lang="es-MX" dirty="0" smtClean="0"/>
              <a:t>el hombre </a:t>
            </a:r>
            <a:r>
              <a:rPr lang="es-MX" dirty="0"/>
              <a:t>y las cosas que lo </a:t>
            </a:r>
            <a:r>
              <a:rPr lang="es-MX" dirty="0" smtClean="0"/>
              <a:t>rodean</a:t>
            </a:r>
          </a:p>
          <a:p>
            <a:r>
              <a:rPr lang="es-MX" dirty="0" smtClean="0"/>
              <a:t>El investigador debe diferenciar </a:t>
            </a:r>
            <a:r>
              <a:rPr lang="es-MX" dirty="0"/>
              <a:t>la investigación profunda de </a:t>
            </a:r>
            <a:r>
              <a:rPr lang="es-MX" dirty="0" smtClean="0"/>
              <a:t>la superficial</a:t>
            </a:r>
            <a:r>
              <a:rPr lang="es-MX" dirty="0"/>
              <a:t>, separar la búsqueda de la verdad de sólo un </a:t>
            </a:r>
            <a:r>
              <a:rPr lang="es-MX" i="1" dirty="0" smtClean="0"/>
              <a:t>modus vivendi</a:t>
            </a:r>
            <a:r>
              <a:rPr lang="es-MX" dirty="0"/>
              <a:t>.</a:t>
            </a:r>
          </a:p>
        </p:txBody>
      </p:sp>
      <p:pic>
        <p:nvPicPr>
          <p:cNvPr id="5" name="Imagen 4"/>
          <p:cNvPicPr>
            <a:picLocks noChangeAspect="1"/>
          </p:cNvPicPr>
          <p:nvPr/>
        </p:nvPicPr>
        <p:blipFill>
          <a:blip r:embed="rId2"/>
          <a:stretch>
            <a:fillRect/>
          </a:stretch>
        </p:blipFill>
        <p:spPr>
          <a:xfrm>
            <a:off x="9455727" y="3616035"/>
            <a:ext cx="2189018" cy="1995055"/>
          </a:xfrm>
          <a:prstGeom prst="rect">
            <a:avLst/>
          </a:prstGeom>
        </p:spPr>
      </p:pic>
    </p:spTree>
    <p:extLst>
      <p:ext uri="{BB962C8B-B14F-4D97-AF65-F5344CB8AC3E}">
        <p14:creationId xmlns:p14="http://schemas.microsoft.com/office/powerpoint/2010/main" val="2341148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838200" y="103908"/>
            <a:ext cx="5181600" cy="6411191"/>
          </a:xfrm>
        </p:spPr>
        <p:txBody>
          <a:bodyPr>
            <a:normAutofit/>
          </a:bodyPr>
          <a:lstStyle/>
          <a:p>
            <a:pPr algn="just"/>
            <a:r>
              <a:rPr lang="es-MX" dirty="0"/>
              <a:t>Para filósofos como Platón, Aristóteles, Descartes, </a:t>
            </a:r>
            <a:r>
              <a:rPr lang="es-MX" dirty="0" err="1"/>
              <a:t>Hume</a:t>
            </a:r>
            <a:r>
              <a:rPr lang="es-MX" dirty="0"/>
              <a:t> </a:t>
            </a:r>
            <a:r>
              <a:rPr lang="es-MX" dirty="0" smtClean="0"/>
              <a:t>o </a:t>
            </a:r>
            <a:r>
              <a:rPr lang="es-MX" dirty="0" err="1" smtClean="0"/>
              <a:t>Leibnitz</a:t>
            </a:r>
            <a:r>
              <a:rPr lang="es-MX" dirty="0"/>
              <a:t>, la concepción de la Filosofía </a:t>
            </a:r>
            <a:r>
              <a:rPr lang="es-MX" dirty="0" smtClean="0"/>
              <a:t> es como </a:t>
            </a:r>
            <a:r>
              <a:rPr lang="es-MX" dirty="0"/>
              <a:t>un saber más </a:t>
            </a:r>
            <a:r>
              <a:rPr lang="es-MX" dirty="0" smtClean="0"/>
              <a:t>alto que </a:t>
            </a:r>
            <a:r>
              <a:rPr lang="es-MX" dirty="0"/>
              <a:t>la </a:t>
            </a:r>
            <a:r>
              <a:rPr lang="es-MX" dirty="0" smtClean="0"/>
              <a:t>ciencia, integrador </a:t>
            </a:r>
            <a:r>
              <a:rPr lang="es-MX" dirty="0"/>
              <a:t>y </a:t>
            </a:r>
            <a:r>
              <a:rPr lang="es-MX" dirty="0" smtClean="0"/>
              <a:t>universal. Teoriza – sustenta el conocimiento.</a:t>
            </a:r>
            <a:endParaRPr lang="es-MX" dirty="0"/>
          </a:p>
          <a:p>
            <a:endParaRPr lang="es-MX" dirty="0"/>
          </a:p>
        </p:txBody>
      </p:sp>
      <p:sp>
        <p:nvSpPr>
          <p:cNvPr id="4" name="Marcador de contenido 3"/>
          <p:cNvSpPr>
            <a:spLocks noGrp="1"/>
          </p:cNvSpPr>
          <p:nvPr>
            <p:ph sz="half" idx="2"/>
          </p:nvPr>
        </p:nvSpPr>
        <p:spPr>
          <a:xfrm>
            <a:off x="6508174" y="244618"/>
            <a:ext cx="5347853" cy="6073055"/>
          </a:xfrm>
        </p:spPr>
        <p:txBody>
          <a:bodyPr>
            <a:normAutofit/>
          </a:bodyPr>
          <a:lstStyle/>
          <a:p>
            <a:r>
              <a:rPr lang="es-MX" dirty="0" smtClean="0"/>
              <a:t>EL </a:t>
            </a:r>
            <a:r>
              <a:rPr lang="es-MX" dirty="0"/>
              <a:t>CONOCIMIENTO HUMANO: </a:t>
            </a:r>
            <a:r>
              <a:rPr lang="es-MX" sz="2400" dirty="0"/>
              <a:t>EPISTEMOLOGÍA Y METODOLOGÍA</a:t>
            </a:r>
          </a:p>
          <a:p>
            <a:pPr marL="0" indent="0">
              <a:buNone/>
            </a:pPr>
            <a:endParaRPr lang="es-MX" dirty="0" smtClean="0"/>
          </a:p>
          <a:p>
            <a:pPr marL="0" indent="0">
              <a:buNone/>
            </a:pPr>
            <a:r>
              <a:rPr lang="es-MX" dirty="0" smtClean="0"/>
              <a:t>La </a:t>
            </a:r>
            <a:r>
              <a:rPr lang="es-MX" dirty="0"/>
              <a:t>actividad </a:t>
            </a:r>
            <a:r>
              <a:rPr lang="es-MX" dirty="0" smtClean="0"/>
              <a:t>científica se gesta en una realidad, observa y determina </a:t>
            </a:r>
            <a:r>
              <a:rPr lang="es-MX" dirty="0"/>
              <a:t>u</a:t>
            </a:r>
            <a:r>
              <a:rPr lang="es-MX" dirty="0" smtClean="0"/>
              <a:t>n </a:t>
            </a:r>
            <a:r>
              <a:rPr lang="es-MX" dirty="0"/>
              <a:t>problema, </a:t>
            </a:r>
            <a:r>
              <a:rPr lang="es-MX" dirty="0" smtClean="0"/>
              <a:t>integra y describe </a:t>
            </a:r>
            <a:r>
              <a:rPr lang="es-MX" dirty="0"/>
              <a:t>un proceso </a:t>
            </a:r>
            <a:r>
              <a:rPr lang="es-MX" dirty="0" smtClean="0"/>
              <a:t>y lo manifiesta mediante una investigación que suma el objeto de estudio con la semiótica</a:t>
            </a:r>
            <a:r>
              <a:rPr lang="es-MX" dirty="0"/>
              <a:t>, que estudia el sentido del lenguaje y de los </a:t>
            </a:r>
            <a:r>
              <a:rPr lang="es-MX" dirty="0" smtClean="0"/>
              <a:t>signos (representaciones), centrando el sentido y  </a:t>
            </a:r>
            <a:r>
              <a:rPr lang="es-MX" dirty="0"/>
              <a:t>la estructura del </a:t>
            </a:r>
            <a:r>
              <a:rPr lang="es-MX" dirty="0" smtClean="0"/>
              <a:t>conocimiento</a:t>
            </a:r>
            <a:endParaRPr lang="es-MX" dirty="0"/>
          </a:p>
        </p:txBody>
      </p:sp>
      <p:pic>
        <p:nvPicPr>
          <p:cNvPr id="5" name="Imagen 4" descr="Grandes filósofos de la historia">
            <a:hlinkClick r:id="rId2" tooltip="&quot;Grandes filósofos de la historia&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838200" y="2784764"/>
            <a:ext cx="5011882" cy="3532909"/>
          </a:xfrm>
          <a:prstGeom prst="rect">
            <a:avLst/>
          </a:prstGeom>
          <a:noFill/>
          <a:ln>
            <a:noFill/>
          </a:ln>
        </p:spPr>
      </p:pic>
    </p:spTree>
    <p:extLst>
      <p:ext uri="{BB962C8B-B14F-4D97-AF65-F5344CB8AC3E}">
        <p14:creationId xmlns:p14="http://schemas.microsoft.com/office/powerpoint/2010/main" val="335459929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554</TotalTime>
  <Words>2298</Words>
  <Application>Microsoft Office PowerPoint</Application>
  <PresentationFormat>Panorámica</PresentationFormat>
  <Paragraphs>187</Paragraphs>
  <Slides>31</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31</vt:i4>
      </vt:variant>
    </vt:vector>
  </HeadingPairs>
  <TitlesOfParts>
    <vt:vector size="40" baseType="lpstr">
      <vt:lpstr>Arial</vt:lpstr>
      <vt:lpstr>Calibri</vt:lpstr>
      <vt:lpstr>Calibri Light</vt:lpstr>
      <vt:lpstr>Palatino-Roman</vt:lpstr>
      <vt:lpstr>Symbol</vt:lpstr>
      <vt:lpstr>Times New Roman</vt:lpstr>
      <vt:lpstr>Verdana</vt:lpstr>
      <vt:lpstr>Wingdings</vt:lpstr>
      <vt:lpstr>Tema de Office</vt:lpstr>
      <vt:lpstr>Unidad de aprendizaje: Métodos y técnicas de investigación</vt:lpstr>
      <vt:lpstr>Componentes de la investigación social. Introducción</vt:lpstr>
      <vt:lpstr>Presentación de PowerPoint</vt:lpstr>
      <vt:lpstr>Presentación de PowerPoint</vt:lpstr>
      <vt:lpstr>Presentación de PowerPoint</vt:lpstr>
      <vt:lpstr>Presentación de PowerPoint</vt:lpstr>
      <vt:lpstr>Presentación de PowerPoint</vt:lpstr>
      <vt:lpstr>Del libro: APUNTES PARA LA INVESTIGACIÓN TURÍSTICA de Marcelino Castillo Nechar y Maribel Lozano Cortés Revisar de la pp.15-62 (lectura, síntesis y reflexión De 1 a 2 cuartillas, Word Arial 12 -1.5- normal)</vt:lpstr>
      <vt:lpstr>Presentación de PowerPoint</vt:lpstr>
      <vt:lpstr>El conocimiento</vt:lpstr>
      <vt:lpstr>Sentido de la investigación</vt:lpstr>
      <vt:lpstr>Las fases generales de un proceso de investigación </vt:lpstr>
      <vt:lpstr>Investigación                                        METODOLOGÍA       </vt:lpstr>
      <vt:lpstr>Elementos para integrar la metodología en un documento de investigación</vt:lpstr>
      <vt:lpstr> METODOLOLOGÍA                                    METODOS         Modelo       de Investigación, Tipo de                            investigación y Método de trabajo </vt:lpstr>
      <vt:lpstr>0BSERVAR LA REALIDAD  Recordemos que ara poder observar un objeto de estudio, en primer lugar debemos determinar nuestro objetivo o razón de investigación y, en segundo lugar, determinar la información que vamos a recabar, la cual nos permita cumplir con nuestro objetivo. </vt:lpstr>
      <vt:lpstr>Para centrar la metodología observa la realidad y  revisa el problema de investigación</vt:lpstr>
      <vt:lpstr>Recordemos a Roberto Hernández Sampieri quien señala que :</vt:lpstr>
      <vt:lpstr>   Jafar Jafari y J.R. Brent Ritchie (1981) describen la amplia gama de disciplinas (21) a partir de las cuales se ha examinado el turismo.   </vt:lpstr>
      <vt:lpstr>Las técnicas para investigar</vt:lpstr>
      <vt:lpstr>Resultados del ejercicio</vt:lpstr>
      <vt:lpstr>Comenta tu reflexión con el equipo </vt:lpstr>
      <vt:lpstr>La investigación documental</vt:lpstr>
      <vt:lpstr>Presentación de PowerPoint</vt:lpstr>
      <vt:lpstr>Presentación de PowerPoint</vt:lpstr>
      <vt:lpstr>Presentación de PowerPoint</vt:lpstr>
      <vt:lpstr>Presentación de PowerPoint</vt:lpstr>
      <vt:lpstr>Con la consulta por equipos, seleccionen la información y expongan ante grupo.</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Laura Peñaloza-Suárez</cp:lastModifiedBy>
  <cp:revision>48</cp:revision>
  <dcterms:created xsi:type="dcterms:W3CDTF">2019-02-11T14:08:30Z</dcterms:created>
  <dcterms:modified xsi:type="dcterms:W3CDTF">2019-09-30T20:04:33Z</dcterms:modified>
</cp:coreProperties>
</file>