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01" r:id="rId1"/>
  </p:sldMasterIdLst>
  <p:sldIdLst>
    <p:sldId id="360" r:id="rId2"/>
    <p:sldId id="361" r:id="rId3"/>
    <p:sldId id="282" r:id="rId4"/>
    <p:sldId id="270" r:id="rId5"/>
    <p:sldId id="271" r:id="rId6"/>
    <p:sldId id="272" r:id="rId7"/>
    <p:sldId id="268" r:id="rId8"/>
    <p:sldId id="273" r:id="rId9"/>
    <p:sldId id="257" r:id="rId10"/>
    <p:sldId id="284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5" r:id="rId20"/>
    <p:sldId id="258" r:id="rId21"/>
    <p:sldId id="259" r:id="rId22"/>
    <p:sldId id="260" r:id="rId23"/>
    <p:sldId id="261" r:id="rId24"/>
    <p:sldId id="256" r:id="rId25"/>
    <p:sldId id="262" r:id="rId26"/>
    <p:sldId id="263" r:id="rId27"/>
    <p:sldId id="264" r:id="rId28"/>
    <p:sldId id="265" r:id="rId29"/>
    <p:sldId id="266" r:id="rId30"/>
    <p:sldId id="267" r:id="rId31"/>
    <p:sldId id="269" r:id="rId32"/>
    <p:sldId id="363" r:id="rId33"/>
    <p:sldId id="364" r:id="rId34"/>
  </p:sldIdLst>
  <p:sldSz cx="9144000" cy="6858000" type="screen4x3"/>
  <p:notesSz cx="6858000" cy="9144000"/>
  <p:defaultTextStyle>
    <a:lvl1pPr marL="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1966">
          <p15:clr>
            <a:srgbClr val="A4A3A4"/>
          </p15:clr>
        </p15:guide>
        <p15:guide id="2" pos="26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97"/>
  </p:normalViewPr>
  <p:slideViewPr>
    <p:cSldViewPr snapToGrid="0" snapToObjects="1" showGuides="1">
      <p:cViewPr>
        <p:scale>
          <a:sx n="82" d="100"/>
          <a:sy n="82" d="100"/>
        </p:scale>
        <p:origin x="2064" y="144"/>
      </p:cViewPr>
      <p:guideLst>
        <p:guide orient="horz" pos="1966"/>
        <p:guide pos="26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image" Target="../media/image2.jpeg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10C462-17CE-4D4B-B4A4-2BC91FC45A5C}" type="doc">
      <dgm:prSet loTypeId="urn:microsoft.com/office/officeart/2005/8/layout/hList7" loCatId="" qsTypeId="urn:microsoft.com/office/officeart/2005/8/quickstyle/simple4" qsCatId="simple" csTypeId="urn:microsoft.com/office/officeart/2005/8/colors/accent1_2" csCatId="accent1" phldr="1"/>
      <dgm:spPr/>
    </dgm:pt>
    <dgm:pt modelId="{6713D398-784A-7345-BAE6-5A57CB04C62A}">
      <dgm:prSet phldrT="[Texto]"/>
      <dgm:spPr/>
      <dgm:t>
        <a:bodyPr/>
        <a:lstStyle/>
        <a:p>
          <a:r>
            <a:rPr lang="es-ES" dirty="0"/>
            <a:t>Describir lo que existe</a:t>
          </a:r>
        </a:p>
      </dgm:t>
    </dgm:pt>
    <dgm:pt modelId="{98FB87F7-320C-C040-9D94-BDC832B39E49}" type="parTrans" cxnId="{AD071A4C-0099-9E4E-868C-51256459C07D}">
      <dgm:prSet/>
      <dgm:spPr/>
      <dgm:t>
        <a:bodyPr/>
        <a:lstStyle/>
        <a:p>
          <a:endParaRPr lang="es-ES"/>
        </a:p>
      </dgm:t>
    </dgm:pt>
    <dgm:pt modelId="{B5727DB4-0365-4A4C-B97A-C5F03CD47734}" type="sibTrans" cxnId="{AD071A4C-0099-9E4E-868C-51256459C07D}">
      <dgm:prSet/>
      <dgm:spPr/>
      <dgm:t>
        <a:bodyPr/>
        <a:lstStyle/>
        <a:p>
          <a:endParaRPr lang="es-ES"/>
        </a:p>
      </dgm:t>
    </dgm:pt>
    <dgm:pt modelId="{6304AB5F-123F-F347-BD2F-291359C45DAF}">
      <dgm:prSet phldrT="[Texto]"/>
      <dgm:spPr/>
      <dgm:t>
        <a:bodyPr/>
        <a:lstStyle/>
        <a:p>
          <a:r>
            <a:rPr lang="es-ES" dirty="0"/>
            <a:t>Replantear, si es necesario, la manera de realizar las actividades</a:t>
          </a:r>
        </a:p>
      </dgm:t>
    </dgm:pt>
    <dgm:pt modelId="{2131CEA6-31CD-F547-8109-405350E034CB}" type="parTrans" cxnId="{02EDA826-24D3-9B46-8C74-0E3184FFB97D}">
      <dgm:prSet/>
      <dgm:spPr/>
      <dgm:t>
        <a:bodyPr/>
        <a:lstStyle/>
        <a:p>
          <a:endParaRPr lang="es-ES"/>
        </a:p>
      </dgm:t>
    </dgm:pt>
    <dgm:pt modelId="{B7FAC645-DF60-8442-9E8B-0B39D96B2673}" type="sibTrans" cxnId="{02EDA826-24D3-9B46-8C74-0E3184FFB97D}">
      <dgm:prSet/>
      <dgm:spPr/>
      <dgm:t>
        <a:bodyPr/>
        <a:lstStyle/>
        <a:p>
          <a:endParaRPr lang="es-ES"/>
        </a:p>
      </dgm:t>
    </dgm:pt>
    <dgm:pt modelId="{CF5F53A0-FAA4-AF48-B926-28D40148443D}">
      <dgm:prSet phldrT="[Texto]"/>
      <dgm:spPr/>
      <dgm:t>
        <a:bodyPr/>
        <a:lstStyle/>
        <a:p>
          <a:r>
            <a:rPr lang="es-ES" dirty="0"/>
            <a:t>Validar</a:t>
          </a:r>
        </a:p>
      </dgm:t>
    </dgm:pt>
    <dgm:pt modelId="{23C085C0-748C-A143-9295-213982A592AC}" type="parTrans" cxnId="{A863651D-899E-ED4E-9356-B1A177A65D10}">
      <dgm:prSet/>
      <dgm:spPr/>
      <dgm:t>
        <a:bodyPr/>
        <a:lstStyle/>
        <a:p>
          <a:endParaRPr lang="es-ES"/>
        </a:p>
      </dgm:t>
    </dgm:pt>
    <dgm:pt modelId="{8AC9E7EF-B6C6-BE40-A106-587015EDA046}" type="sibTrans" cxnId="{A863651D-899E-ED4E-9356-B1A177A65D10}">
      <dgm:prSet/>
      <dgm:spPr/>
      <dgm:t>
        <a:bodyPr/>
        <a:lstStyle/>
        <a:p>
          <a:endParaRPr lang="es-ES"/>
        </a:p>
      </dgm:t>
    </dgm:pt>
    <dgm:pt modelId="{93CFAA87-80F3-BA45-84F5-256398DE3DFE}">
      <dgm:prSet phldrT="[Texto]"/>
      <dgm:spPr/>
      <dgm:t>
        <a:bodyPr/>
        <a:lstStyle/>
        <a:p>
          <a:r>
            <a:rPr lang="es-ES" dirty="0"/>
            <a:t>Verificar que lo descrito responda a objetivos establecidos</a:t>
          </a:r>
        </a:p>
      </dgm:t>
    </dgm:pt>
    <dgm:pt modelId="{C17C96C6-CEA4-8749-AD48-BE2F4812BAAC}" type="parTrans" cxnId="{9FA58570-4DA5-C54F-A31A-A1D6C2F0E374}">
      <dgm:prSet/>
      <dgm:spPr/>
      <dgm:t>
        <a:bodyPr/>
        <a:lstStyle/>
        <a:p>
          <a:endParaRPr lang="es-ES"/>
        </a:p>
      </dgm:t>
    </dgm:pt>
    <dgm:pt modelId="{D3BE9410-5D6C-024E-8117-9B48E0BC83A5}" type="sibTrans" cxnId="{9FA58570-4DA5-C54F-A31A-A1D6C2F0E374}">
      <dgm:prSet/>
      <dgm:spPr/>
      <dgm:t>
        <a:bodyPr/>
        <a:lstStyle/>
        <a:p>
          <a:endParaRPr lang="es-ES"/>
        </a:p>
      </dgm:t>
    </dgm:pt>
    <dgm:pt modelId="{6A01A09B-46F5-1145-A47D-79963419A0AE}" type="pres">
      <dgm:prSet presAssocID="{A010C462-17CE-4D4B-B4A4-2BC91FC45A5C}" presName="Name0" presStyleCnt="0">
        <dgm:presLayoutVars>
          <dgm:dir/>
          <dgm:resizeHandles val="exact"/>
        </dgm:presLayoutVars>
      </dgm:prSet>
      <dgm:spPr/>
    </dgm:pt>
    <dgm:pt modelId="{B7A7E5D2-011A-1A4E-AE85-439772E719F3}" type="pres">
      <dgm:prSet presAssocID="{A010C462-17CE-4D4B-B4A4-2BC91FC45A5C}" presName="fgShape" presStyleLbl="fgShp" presStyleIdx="0" presStyleCnt="1"/>
      <dgm:spPr/>
    </dgm:pt>
    <dgm:pt modelId="{F8CF1138-AEBF-C047-AFB2-3B70441011F7}" type="pres">
      <dgm:prSet presAssocID="{A010C462-17CE-4D4B-B4A4-2BC91FC45A5C}" presName="linComp" presStyleCnt="0"/>
      <dgm:spPr/>
    </dgm:pt>
    <dgm:pt modelId="{3FD5A1B8-5EF3-C348-B9F3-1266D344B5B9}" type="pres">
      <dgm:prSet presAssocID="{6713D398-784A-7345-BAE6-5A57CB04C62A}" presName="compNode" presStyleCnt="0"/>
      <dgm:spPr/>
    </dgm:pt>
    <dgm:pt modelId="{76CC645B-F40D-2844-8FDC-489CFE24B276}" type="pres">
      <dgm:prSet presAssocID="{6713D398-784A-7345-BAE6-5A57CB04C62A}" presName="bkgdShape" presStyleLbl="node1" presStyleIdx="0" presStyleCnt="4"/>
      <dgm:spPr/>
    </dgm:pt>
    <dgm:pt modelId="{A0DF3697-D18A-CE4D-A546-2B61B98B25E0}" type="pres">
      <dgm:prSet presAssocID="{6713D398-784A-7345-BAE6-5A57CB04C62A}" presName="nodeTx" presStyleLbl="node1" presStyleIdx="0" presStyleCnt="4">
        <dgm:presLayoutVars>
          <dgm:bulletEnabled val="1"/>
        </dgm:presLayoutVars>
      </dgm:prSet>
      <dgm:spPr/>
    </dgm:pt>
    <dgm:pt modelId="{BEFCC40A-E5E0-244C-A036-11C76C4B1924}" type="pres">
      <dgm:prSet presAssocID="{6713D398-784A-7345-BAE6-5A57CB04C62A}" presName="invisiNode" presStyleLbl="node1" presStyleIdx="0" presStyleCnt="4"/>
      <dgm:spPr/>
    </dgm:pt>
    <dgm:pt modelId="{0E1F646B-23EC-B541-9E94-1875201022B4}" type="pres">
      <dgm:prSet presAssocID="{6713D398-784A-7345-BAE6-5A57CB04C62A}" presName="imagNode" presStyleLbl="fgImgPlace1" presStyleIdx="0" presStyleCnt="4"/>
      <dgm:spPr/>
    </dgm:pt>
    <dgm:pt modelId="{A9A8590D-FE26-6A4B-B3B1-BD9075DBECA0}" type="pres">
      <dgm:prSet presAssocID="{B5727DB4-0365-4A4C-B97A-C5F03CD47734}" presName="sibTrans" presStyleLbl="sibTrans2D1" presStyleIdx="0" presStyleCnt="0"/>
      <dgm:spPr/>
    </dgm:pt>
    <dgm:pt modelId="{91B0228C-C2FB-504A-A4CA-C0C65AFA9A4B}" type="pres">
      <dgm:prSet presAssocID="{93CFAA87-80F3-BA45-84F5-256398DE3DFE}" presName="compNode" presStyleCnt="0"/>
      <dgm:spPr/>
    </dgm:pt>
    <dgm:pt modelId="{ECF14F86-7FF8-DE4A-877A-77A2B242A25B}" type="pres">
      <dgm:prSet presAssocID="{93CFAA87-80F3-BA45-84F5-256398DE3DFE}" presName="bkgdShape" presStyleLbl="node1" presStyleIdx="1" presStyleCnt="4"/>
      <dgm:spPr/>
    </dgm:pt>
    <dgm:pt modelId="{EBF59168-EE5A-254B-9261-FB2930146683}" type="pres">
      <dgm:prSet presAssocID="{93CFAA87-80F3-BA45-84F5-256398DE3DFE}" presName="nodeTx" presStyleLbl="node1" presStyleIdx="1" presStyleCnt="4">
        <dgm:presLayoutVars>
          <dgm:bulletEnabled val="1"/>
        </dgm:presLayoutVars>
      </dgm:prSet>
      <dgm:spPr/>
    </dgm:pt>
    <dgm:pt modelId="{DB5A541F-7951-294D-8831-EEAC215B6AD0}" type="pres">
      <dgm:prSet presAssocID="{93CFAA87-80F3-BA45-84F5-256398DE3DFE}" presName="invisiNode" presStyleLbl="node1" presStyleIdx="1" presStyleCnt="4"/>
      <dgm:spPr/>
    </dgm:pt>
    <dgm:pt modelId="{6D4D47EA-317B-594D-9688-F287A030D07C}" type="pres">
      <dgm:prSet presAssocID="{93CFAA87-80F3-BA45-84F5-256398DE3DFE}" presName="imagNode" presStyleLbl="fgImgPlace1" presStyleIdx="1" presStyleCnt="4"/>
      <dgm:spPr/>
    </dgm:pt>
    <dgm:pt modelId="{850EC50E-AC7E-CE45-8189-ECDF810A9985}" type="pres">
      <dgm:prSet presAssocID="{D3BE9410-5D6C-024E-8117-9B48E0BC83A5}" presName="sibTrans" presStyleLbl="sibTrans2D1" presStyleIdx="0" presStyleCnt="0"/>
      <dgm:spPr/>
    </dgm:pt>
    <dgm:pt modelId="{3ACAF840-562B-8741-8A7D-09FDA0656321}" type="pres">
      <dgm:prSet presAssocID="{6304AB5F-123F-F347-BD2F-291359C45DAF}" presName="compNode" presStyleCnt="0"/>
      <dgm:spPr/>
    </dgm:pt>
    <dgm:pt modelId="{70DBFE40-11DE-7F47-81C9-06897F415765}" type="pres">
      <dgm:prSet presAssocID="{6304AB5F-123F-F347-BD2F-291359C45DAF}" presName="bkgdShape" presStyleLbl="node1" presStyleIdx="2" presStyleCnt="4"/>
      <dgm:spPr/>
    </dgm:pt>
    <dgm:pt modelId="{A0C77B64-E2E0-734A-8066-6776CA8C2EE8}" type="pres">
      <dgm:prSet presAssocID="{6304AB5F-123F-F347-BD2F-291359C45DAF}" presName="nodeTx" presStyleLbl="node1" presStyleIdx="2" presStyleCnt="4">
        <dgm:presLayoutVars>
          <dgm:bulletEnabled val="1"/>
        </dgm:presLayoutVars>
      </dgm:prSet>
      <dgm:spPr/>
    </dgm:pt>
    <dgm:pt modelId="{326BB4B3-0646-A84E-A9F0-B381797D853C}" type="pres">
      <dgm:prSet presAssocID="{6304AB5F-123F-F347-BD2F-291359C45DAF}" presName="invisiNode" presStyleLbl="node1" presStyleIdx="2" presStyleCnt="4"/>
      <dgm:spPr/>
    </dgm:pt>
    <dgm:pt modelId="{A298491D-AD61-244E-8E82-E77C0B04EC58}" type="pres">
      <dgm:prSet presAssocID="{6304AB5F-123F-F347-BD2F-291359C45DAF}" presName="imagNode" presStyleLbl="fgImgPlace1" presStyleIdx="2" presStyleCnt="4"/>
      <dgm:spPr/>
    </dgm:pt>
    <dgm:pt modelId="{34419174-EF3E-4F4C-98F7-0D3B62D8EE55}" type="pres">
      <dgm:prSet presAssocID="{B7FAC645-DF60-8442-9E8B-0B39D96B2673}" presName="sibTrans" presStyleLbl="sibTrans2D1" presStyleIdx="0" presStyleCnt="0"/>
      <dgm:spPr/>
    </dgm:pt>
    <dgm:pt modelId="{BE003523-36FD-2046-A153-58367C606BAD}" type="pres">
      <dgm:prSet presAssocID="{CF5F53A0-FAA4-AF48-B926-28D40148443D}" presName="compNode" presStyleCnt="0"/>
      <dgm:spPr/>
    </dgm:pt>
    <dgm:pt modelId="{61EFCD92-A0D6-3A49-A854-41BD93922ADE}" type="pres">
      <dgm:prSet presAssocID="{CF5F53A0-FAA4-AF48-B926-28D40148443D}" presName="bkgdShape" presStyleLbl="node1" presStyleIdx="3" presStyleCnt="4"/>
      <dgm:spPr/>
    </dgm:pt>
    <dgm:pt modelId="{98B85558-AFED-BE48-9EEA-994CBF136370}" type="pres">
      <dgm:prSet presAssocID="{CF5F53A0-FAA4-AF48-B926-28D40148443D}" presName="nodeTx" presStyleLbl="node1" presStyleIdx="3" presStyleCnt="4">
        <dgm:presLayoutVars>
          <dgm:bulletEnabled val="1"/>
        </dgm:presLayoutVars>
      </dgm:prSet>
      <dgm:spPr/>
    </dgm:pt>
    <dgm:pt modelId="{E136DE0F-0363-904C-A070-D3E45465F8EC}" type="pres">
      <dgm:prSet presAssocID="{CF5F53A0-FAA4-AF48-B926-28D40148443D}" presName="invisiNode" presStyleLbl="node1" presStyleIdx="3" presStyleCnt="4"/>
      <dgm:spPr/>
    </dgm:pt>
    <dgm:pt modelId="{857F7062-81A9-5945-B54D-3DDDCABCAB68}" type="pres">
      <dgm:prSet presAssocID="{CF5F53A0-FAA4-AF48-B926-28D40148443D}" presName="imagNode" presStyleLbl="fgImgPlace1" presStyleIdx="3" presStyleCnt="4"/>
      <dgm:spPr/>
    </dgm:pt>
  </dgm:ptLst>
  <dgm:cxnLst>
    <dgm:cxn modelId="{D40F7407-386A-8940-B8CC-8A90166050FA}" type="presOf" srcId="{6304AB5F-123F-F347-BD2F-291359C45DAF}" destId="{70DBFE40-11DE-7F47-81C9-06897F415765}" srcOrd="0" destOrd="0" presId="urn:microsoft.com/office/officeart/2005/8/layout/hList7"/>
    <dgm:cxn modelId="{D2E18D0A-DC3F-2F4F-B4D7-4A6ACF154E9C}" type="presOf" srcId="{93CFAA87-80F3-BA45-84F5-256398DE3DFE}" destId="{ECF14F86-7FF8-DE4A-877A-77A2B242A25B}" srcOrd="0" destOrd="0" presId="urn:microsoft.com/office/officeart/2005/8/layout/hList7"/>
    <dgm:cxn modelId="{A863651D-899E-ED4E-9356-B1A177A65D10}" srcId="{A010C462-17CE-4D4B-B4A4-2BC91FC45A5C}" destId="{CF5F53A0-FAA4-AF48-B926-28D40148443D}" srcOrd="3" destOrd="0" parTransId="{23C085C0-748C-A143-9295-213982A592AC}" sibTransId="{8AC9E7EF-B6C6-BE40-A106-587015EDA046}"/>
    <dgm:cxn modelId="{D2F80B20-9B39-6342-9EEF-1645E7012A88}" type="presOf" srcId="{6713D398-784A-7345-BAE6-5A57CB04C62A}" destId="{A0DF3697-D18A-CE4D-A546-2B61B98B25E0}" srcOrd="1" destOrd="0" presId="urn:microsoft.com/office/officeart/2005/8/layout/hList7"/>
    <dgm:cxn modelId="{02EDA826-24D3-9B46-8C74-0E3184FFB97D}" srcId="{A010C462-17CE-4D4B-B4A4-2BC91FC45A5C}" destId="{6304AB5F-123F-F347-BD2F-291359C45DAF}" srcOrd="2" destOrd="0" parTransId="{2131CEA6-31CD-F547-8109-405350E034CB}" sibTransId="{B7FAC645-DF60-8442-9E8B-0B39D96B2673}"/>
    <dgm:cxn modelId="{45C65633-B999-0F4D-8CF0-4B3389B4D49A}" type="presOf" srcId="{CF5F53A0-FAA4-AF48-B926-28D40148443D}" destId="{98B85558-AFED-BE48-9EEA-994CBF136370}" srcOrd="1" destOrd="0" presId="urn:microsoft.com/office/officeart/2005/8/layout/hList7"/>
    <dgm:cxn modelId="{1752BA47-03C6-904B-8050-1A93A76550DF}" type="presOf" srcId="{CF5F53A0-FAA4-AF48-B926-28D40148443D}" destId="{61EFCD92-A0D6-3A49-A854-41BD93922ADE}" srcOrd="0" destOrd="0" presId="urn:microsoft.com/office/officeart/2005/8/layout/hList7"/>
    <dgm:cxn modelId="{58A68F48-309A-934E-B3C7-5EF2681D68B5}" type="presOf" srcId="{6304AB5F-123F-F347-BD2F-291359C45DAF}" destId="{A0C77B64-E2E0-734A-8066-6776CA8C2EE8}" srcOrd="1" destOrd="0" presId="urn:microsoft.com/office/officeart/2005/8/layout/hList7"/>
    <dgm:cxn modelId="{AD071A4C-0099-9E4E-868C-51256459C07D}" srcId="{A010C462-17CE-4D4B-B4A4-2BC91FC45A5C}" destId="{6713D398-784A-7345-BAE6-5A57CB04C62A}" srcOrd="0" destOrd="0" parTransId="{98FB87F7-320C-C040-9D94-BDC832B39E49}" sibTransId="{B5727DB4-0365-4A4C-B97A-C5F03CD47734}"/>
    <dgm:cxn modelId="{9FA58570-4DA5-C54F-A31A-A1D6C2F0E374}" srcId="{A010C462-17CE-4D4B-B4A4-2BC91FC45A5C}" destId="{93CFAA87-80F3-BA45-84F5-256398DE3DFE}" srcOrd="1" destOrd="0" parTransId="{C17C96C6-CEA4-8749-AD48-BE2F4812BAAC}" sibTransId="{D3BE9410-5D6C-024E-8117-9B48E0BC83A5}"/>
    <dgm:cxn modelId="{3A844497-5EA6-7B43-82FC-EF5CFF56BA08}" type="presOf" srcId="{A010C462-17CE-4D4B-B4A4-2BC91FC45A5C}" destId="{6A01A09B-46F5-1145-A47D-79963419A0AE}" srcOrd="0" destOrd="0" presId="urn:microsoft.com/office/officeart/2005/8/layout/hList7"/>
    <dgm:cxn modelId="{FD5BC3C7-BA8F-CF48-800E-08BE3DBC8741}" type="presOf" srcId="{B7FAC645-DF60-8442-9E8B-0B39D96B2673}" destId="{34419174-EF3E-4F4C-98F7-0D3B62D8EE55}" srcOrd="0" destOrd="0" presId="urn:microsoft.com/office/officeart/2005/8/layout/hList7"/>
    <dgm:cxn modelId="{E622A1EA-6731-FF4B-A784-F1EB3278C4BB}" type="presOf" srcId="{93CFAA87-80F3-BA45-84F5-256398DE3DFE}" destId="{EBF59168-EE5A-254B-9261-FB2930146683}" srcOrd="1" destOrd="0" presId="urn:microsoft.com/office/officeart/2005/8/layout/hList7"/>
    <dgm:cxn modelId="{609B34ED-C09E-FD49-BE30-BB3EFE5BA3A4}" type="presOf" srcId="{B5727DB4-0365-4A4C-B97A-C5F03CD47734}" destId="{A9A8590D-FE26-6A4B-B3B1-BD9075DBECA0}" srcOrd="0" destOrd="0" presId="urn:microsoft.com/office/officeart/2005/8/layout/hList7"/>
    <dgm:cxn modelId="{11D922F1-B87F-C347-956B-A03E670EFAE3}" type="presOf" srcId="{6713D398-784A-7345-BAE6-5A57CB04C62A}" destId="{76CC645B-F40D-2844-8FDC-489CFE24B276}" srcOrd="0" destOrd="0" presId="urn:microsoft.com/office/officeart/2005/8/layout/hList7"/>
    <dgm:cxn modelId="{9EBE23FC-45DA-1946-B61F-72D0AFFBBB14}" type="presOf" srcId="{D3BE9410-5D6C-024E-8117-9B48E0BC83A5}" destId="{850EC50E-AC7E-CE45-8189-ECDF810A9985}" srcOrd="0" destOrd="0" presId="urn:microsoft.com/office/officeart/2005/8/layout/hList7"/>
    <dgm:cxn modelId="{D219A44A-1517-C545-9FF7-FF9A7E050069}" type="presParOf" srcId="{6A01A09B-46F5-1145-A47D-79963419A0AE}" destId="{B7A7E5D2-011A-1A4E-AE85-439772E719F3}" srcOrd="0" destOrd="0" presId="urn:microsoft.com/office/officeart/2005/8/layout/hList7"/>
    <dgm:cxn modelId="{F8DCE669-5CB9-6540-8238-0FF0A2CAD176}" type="presParOf" srcId="{6A01A09B-46F5-1145-A47D-79963419A0AE}" destId="{F8CF1138-AEBF-C047-AFB2-3B70441011F7}" srcOrd="1" destOrd="0" presId="urn:microsoft.com/office/officeart/2005/8/layout/hList7"/>
    <dgm:cxn modelId="{00A24155-9403-E241-823E-4658194AFBCC}" type="presParOf" srcId="{F8CF1138-AEBF-C047-AFB2-3B70441011F7}" destId="{3FD5A1B8-5EF3-C348-B9F3-1266D344B5B9}" srcOrd="0" destOrd="0" presId="urn:microsoft.com/office/officeart/2005/8/layout/hList7"/>
    <dgm:cxn modelId="{55C27487-4984-F845-8695-976EC2E69419}" type="presParOf" srcId="{3FD5A1B8-5EF3-C348-B9F3-1266D344B5B9}" destId="{76CC645B-F40D-2844-8FDC-489CFE24B276}" srcOrd="0" destOrd="0" presId="urn:microsoft.com/office/officeart/2005/8/layout/hList7"/>
    <dgm:cxn modelId="{A1CE6E58-10D7-2B43-BB6F-F8BBD75327E9}" type="presParOf" srcId="{3FD5A1B8-5EF3-C348-B9F3-1266D344B5B9}" destId="{A0DF3697-D18A-CE4D-A546-2B61B98B25E0}" srcOrd="1" destOrd="0" presId="urn:microsoft.com/office/officeart/2005/8/layout/hList7"/>
    <dgm:cxn modelId="{FBA94915-0D5D-6D43-98B4-7672904E9612}" type="presParOf" srcId="{3FD5A1B8-5EF3-C348-B9F3-1266D344B5B9}" destId="{BEFCC40A-E5E0-244C-A036-11C76C4B1924}" srcOrd="2" destOrd="0" presId="urn:microsoft.com/office/officeart/2005/8/layout/hList7"/>
    <dgm:cxn modelId="{48ACF8AF-E84B-B742-9C2F-F6EFAEBCD92F}" type="presParOf" srcId="{3FD5A1B8-5EF3-C348-B9F3-1266D344B5B9}" destId="{0E1F646B-23EC-B541-9E94-1875201022B4}" srcOrd="3" destOrd="0" presId="urn:microsoft.com/office/officeart/2005/8/layout/hList7"/>
    <dgm:cxn modelId="{05D312F2-4C48-764E-81D8-86A343D7CC24}" type="presParOf" srcId="{F8CF1138-AEBF-C047-AFB2-3B70441011F7}" destId="{A9A8590D-FE26-6A4B-B3B1-BD9075DBECA0}" srcOrd="1" destOrd="0" presId="urn:microsoft.com/office/officeart/2005/8/layout/hList7"/>
    <dgm:cxn modelId="{5A254782-2FCA-D743-9CDA-6679DB85A1FB}" type="presParOf" srcId="{F8CF1138-AEBF-C047-AFB2-3B70441011F7}" destId="{91B0228C-C2FB-504A-A4CA-C0C65AFA9A4B}" srcOrd="2" destOrd="0" presId="urn:microsoft.com/office/officeart/2005/8/layout/hList7"/>
    <dgm:cxn modelId="{174334FE-8897-9F41-BE15-E1FA386F8C91}" type="presParOf" srcId="{91B0228C-C2FB-504A-A4CA-C0C65AFA9A4B}" destId="{ECF14F86-7FF8-DE4A-877A-77A2B242A25B}" srcOrd="0" destOrd="0" presId="urn:microsoft.com/office/officeart/2005/8/layout/hList7"/>
    <dgm:cxn modelId="{23A2C849-A238-6246-AC8B-A2BAD4C1A1D2}" type="presParOf" srcId="{91B0228C-C2FB-504A-A4CA-C0C65AFA9A4B}" destId="{EBF59168-EE5A-254B-9261-FB2930146683}" srcOrd="1" destOrd="0" presId="urn:microsoft.com/office/officeart/2005/8/layout/hList7"/>
    <dgm:cxn modelId="{A44B8FD6-BAE8-6C40-ABAD-9EBE8DAE1FFF}" type="presParOf" srcId="{91B0228C-C2FB-504A-A4CA-C0C65AFA9A4B}" destId="{DB5A541F-7951-294D-8831-EEAC215B6AD0}" srcOrd="2" destOrd="0" presId="urn:microsoft.com/office/officeart/2005/8/layout/hList7"/>
    <dgm:cxn modelId="{D8193154-840F-2547-AEEB-B26FFFA1EB4E}" type="presParOf" srcId="{91B0228C-C2FB-504A-A4CA-C0C65AFA9A4B}" destId="{6D4D47EA-317B-594D-9688-F287A030D07C}" srcOrd="3" destOrd="0" presId="urn:microsoft.com/office/officeart/2005/8/layout/hList7"/>
    <dgm:cxn modelId="{82224CEA-4CE1-2D44-B687-45AE63319B81}" type="presParOf" srcId="{F8CF1138-AEBF-C047-AFB2-3B70441011F7}" destId="{850EC50E-AC7E-CE45-8189-ECDF810A9985}" srcOrd="3" destOrd="0" presId="urn:microsoft.com/office/officeart/2005/8/layout/hList7"/>
    <dgm:cxn modelId="{714D18C5-6783-9344-A625-9ECC8F8E51E5}" type="presParOf" srcId="{F8CF1138-AEBF-C047-AFB2-3B70441011F7}" destId="{3ACAF840-562B-8741-8A7D-09FDA0656321}" srcOrd="4" destOrd="0" presId="urn:microsoft.com/office/officeart/2005/8/layout/hList7"/>
    <dgm:cxn modelId="{BBF399FA-61CF-0F47-B659-AF7B7B09F106}" type="presParOf" srcId="{3ACAF840-562B-8741-8A7D-09FDA0656321}" destId="{70DBFE40-11DE-7F47-81C9-06897F415765}" srcOrd="0" destOrd="0" presId="urn:microsoft.com/office/officeart/2005/8/layout/hList7"/>
    <dgm:cxn modelId="{D081459E-6BB0-7A48-820D-56C1BA41CD1A}" type="presParOf" srcId="{3ACAF840-562B-8741-8A7D-09FDA0656321}" destId="{A0C77B64-E2E0-734A-8066-6776CA8C2EE8}" srcOrd="1" destOrd="0" presId="urn:microsoft.com/office/officeart/2005/8/layout/hList7"/>
    <dgm:cxn modelId="{F012F93C-94ED-014C-9899-B62AFC159001}" type="presParOf" srcId="{3ACAF840-562B-8741-8A7D-09FDA0656321}" destId="{326BB4B3-0646-A84E-A9F0-B381797D853C}" srcOrd="2" destOrd="0" presId="urn:microsoft.com/office/officeart/2005/8/layout/hList7"/>
    <dgm:cxn modelId="{6772572F-18E8-1848-B8D0-CCE26E83E345}" type="presParOf" srcId="{3ACAF840-562B-8741-8A7D-09FDA0656321}" destId="{A298491D-AD61-244E-8E82-E77C0B04EC58}" srcOrd="3" destOrd="0" presId="urn:microsoft.com/office/officeart/2005/8/layout/hList7"/>
    <dgm:cxn modelId="{24EB28AA-113D-474D-B11F-170651561495}" type="presParOf" srcId="{F8CF1138-AEBF-C047-AFB2-3B70441011F7}" destId="{34419174-EF3E-4F4C-98F7-0D3B62D8EE55}" srcOrd="5" destOrd="0" presId="urn:microsoft.com/office/officeart/2005/8/layout/hList7"/>
    <dgm:cxn modelId="{A555EC22-0580-6B4A-BB7F-47E6AD37FB40}" type="presParOf" srcId="{F8CF1138-AEBF-C047-AFB2-3B70441011F7}" destId="{BE003523-36FD-2046-A153-58367C606BAD}" srcOrd="6" destOrd="0" presId="urn:microsoft.com/office/officeart/2005/8/layout/hList7"/>
    <dgm:cxn modelId="{36299866-8F6E-2247-9C16-475AC4032517}" type="presParOf" srcId="{BE003523-36FD-2046-A153-58367C606BAD}" destId="{61EFCD92-A0D6-3A49-A854-41BD93922ADE}" srcOrd="0" destOrd="0" presId="urn:microsoft.com/office/officeart/2005/8/layout/hList7"/>
    <dgm:cxn modelId="{124A54A0-D59B-4845-9490-E9D7A15CA8D0}" type="presParOf" srcId="{BE003523-36FD-2046-A153-58367C606BAD}" destId="{98B85558-AFED-BE48-9EEA-994CBF136370}" srcOrd="1" destOrd="0" presId="urn:microsoft.com/office/officeart/2005/8/layout/hList7"/>
    <dgm:cxn modelId="{EEB19EDC-3740-0541-941B-52E09B2DC7A8}" type="presParOf" srcId="{BE003523-36FD-2046-A153-58367C606BAD}" destId="{E136DE0F-0363-904C-A070-D3E45465F8EC}" srcOrd="2" destOrd="0" presId="urn:microsoft.com/office/officeart/2005/8/layout/hList7"/>
    <dgm:cxn modelId="{91DC619A-C7A2-4A43-994E-B7200F8D506B}" type="presParOf" srcId="{BE003523-36FD-2046-A153-58367C606BAD}" destId="{857F7062-81A9-5945-B54D-3DDDCABCAB6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10C462-17CE-4D4B-B4A4-2BC91FC45A5C}" type="doc">
      <dgm:prSet loTypeId="urn:microsoft.com/office/officeart/2005/8/layout/hList7" loCatId="" qsTypeId="urn:microsoft.com/office/officeart/2005/8/quickstyle/simple4" qsCatId="simple" csTypeId="urn:microsoft.com/office/officeart/2005/8/colors/accent1_2" csCatId="accent1" phldr="1"/>
      <dgm:spPr/>
    </dgm:pt>
    <dgm:pt modelId="{6713D398-784A-7345-BAE6-5A57CB04C62A}">
      <dgm:prSet phldrT="[Texto]" custT="1"/>
      <dgm:spPr/>
      <dgm:t>
        <a:bodyPr/>
        <a:lstStyle/>
        <a:p>
          <a:r>
            <a:rPr lang="es-ES" sz="2000" dirty="0"/>
            <a:t>Reunir y analizar documentos: procedimientos, manual de calidad, plan de vigencia</a:t>
          </a:r>
        </a:p>
      </dgm:t>
    </dgm:pt>
    <dgm:pt modelId="{98FB87F7-320C-C040-9D94-BDC832B39E49}" type="parTrans" cxnId="{AD071A4C-0099-9E4E-868C-51256459C07D}">
      <dgm:prSet/>
      <dgm:spPr/>
      <dgm:t>
        <a:bodyPr/>
        <a:lstStyle/>
        <a:p>
          <a:endParaRPr lang="es-ES" sz="2400"/>
        </a:p>
      </dgm:t>
    </dgm:pt>
    <dgm:pt modelId="{B5727DB4-0365-4A4C-B97A-C5F03CD47734}" type="sibTrans" cxnId="{AD071A4C-0099-9E4E-868C-51256459C07D}">
      <dgm:prSet/>
      <dgm:spPr/>
      <dgm:t>
        <a:bodyPr/>
        <a:lstStyle/>
        <a:p>
          <a:endParaRPr lang="es-ES" sz="2400"/>
        </a:p>
      </dgm:t>
    </dgm:pt>
    <dgm:pt modelId="{6304AB5F-123F-F347-BD2F-291359C45DAF}">
      <dgm:prSet phldrT="[Texto]" custT="1"/>
      <dgm:spPr/>
      <dgm:t>
        <a:bodyPr/>
        <a:lstStyle/>
        <a:p>
          <a:r>
            <a:rPr lang="es-ES" sz="1800" dirty="0"/>
            <a:t>Retomar el pliego de condiciones: checar las exigencias que toma en cuenta la organización, lo que se aplica pero no se formaliza y las exigencias que no se respetan</a:t>
          </a:r>
        </a:p>
      </dgm:t>
    </dgm:pt>
    <dgm:pt modelId="{2131CEA6-31CD-F547-8109-405350E034CB}" type="parTrans" cxnId="{02EDA826-24D3-9B46-8C74-0E3184FFB97D}">
      <dgm:prSet/>
      <dgm:spPr/>
      <dgm:t>
        <a:bodyPr/>
        <a:lstStyle/>
        <a:p>
          <a:endParaRPr lang="es-ES" sz="2400"/>
        </a:p>
      </dgm:t>
    </dgm:pt>
    <dgm:pt modelId="{B7FAC645-DF60-8442-9E8B-0B39D96B2673}" type="sibTrans" cxnId="{02EDA826-24D3-9B46-8C74-0E3184FFB97D}">
      <dgm:prSet/>
      <dgm:spPr/>
      <dgm:t>
        <a:bodyPr/>
        <a:lstStyle/>
        <a:p>
          <a:endParaRPr lang="es-ES" sz="2400"/>
        </a:p>
      </dgm:t>
    </dgm:pt>
    <dgm:pt modelId="{CF5F53A0-FAA4-AF48-B926-28D40148443D}">
      <dgm:prSet phldrT="[Texto]" custT="1"/>
      <dgm:spPr/>
      <dgm:t>
        <a:bodyPr/>
        <a:lstStyle/>
        <a:p>
          <a:r>
            <a:rPr lang="es-ES" sz="2400" dirty="0"/>
            <a:t>Formalizar conclusiones en un informe</a:t>
          </a:r>
        </a:p>
      </dgm:t>
    </dgm:pt>
    <dgm:pt modelId="{23C085C0-748C-A143-9295-213982A592AC}" type="parTrans" cxnId="{A863651D-899E-ED4E-9356-B1A177A65D10}">
      <dgm:prSet/>
      <dgm:spPr/>
      <dgm:t>
        <a:bodyPr/>
        <a:lstStyle/>
        <a:p>
          <a:endParaRPr lang="es-ES" sz="2400"/>
        </a:p>
      </dgm:t>
    </dgm:pt>
    <dgm:pt modelId="{8AC9E7EF-B6C6-BE40-A106-587015EDA046}" type="sibTrans" cxnId="{A863651D-899E-ED4E-9356-B1A177A65D10}">
      <dgm:prSet/>
      <dgm:spPr/>
      <dgm:t>
        <a:bodyPr/>
        <a:lstStyle/>
        <a:p>
          <a:endParaRPr lang="es-ES" sz="2400"/>
        </a:p>
      </dgm:t>
    </dgm:pt>
    <dgm:pt modelId="{93CFAA87-80F3-BA45-84F5-256398DE3DFE}">
      <dgm:prSet phldrT="[Texto]" custT="1"/>
      <dgm:spPr/>
      <dgm:t>
        <a:bodyPr/>
        <a:lstStyle/>
        <a:p>
          <a:r>
            <a:rPr lang="es-ES" sz="2400" dirty="0"/>
            <a:t>Reunir otros elementos: entrevistas, observaciones de campo</a:t>
          </a:r>
        </a:p>
      </dgm:t>
    </dgm:pt>
    <dgm:pt modelId="{C17C96C6-CEA4-8749-AD48-BE2F4812BAAC}" type="parTrans" cxnId="{9FA58570-4DA5-C54F-A31A-A1D6C2F0E374}">
      <dgm:prSet/>
      <dgm:spPr/>
      <dgm:t>
        <a:bodyPr/>
        <a:lstStyle/>
        <a:p>
          <a:endParaRPr lang="es-ES" sz="2400"/>
        </a:p>
      </dgm:t>
    </dgm:pt>
    <dgm:pt modelId="{D3BE9410-5D6C-024E-8117-9B48E0BC83A5}" type="sibTrans" cxnId="{9FA58570-4DA5-C54F-A31A-A1D6C2F0E374}">
      <dgm:prSet/>
      <dgm:spPr/>
      <dgm:t>
        <a:bodyPr/>
        <a:lstStyle/>
        <a:p>
          <a:endParaRPr lang="es-ES" sz="2400"/>
        </a:p>
      </dgm:t>
    </dgm:pt>
    <dgm:pt modelId="{6A01A09B-46F5-1145-A47D-79963419A0AE}" type="pres">
      <dgm:prSet presAssocID="{A010C462-17CE-4D4B-B4A4-2BC91FC45A5C}" presName="Name0" presStyleCnt="0">
        <dgm:presLayoutVars>
          <dgm:dir/>
          <dgm:resizeHandles val="exact"/>
        </dgm:presLayoutVars>
      </dgm:prSet>
      <dgm:spPr/>
    </dgm:pt>
    <dgm:pt modelId="{B7A7E5D2-011A-1A4E-AE85-439772E719F3}" type="pres">
      <dgm:prSet presAssocID="{A010C462-17CE-4D4B-B4A4-2BC91FC45A5C}" presName="fgShape" presStyleLbl="fgShp" presStyleIdx="0" presStyleCnt="1"/>
      <dgm:spPr/>
    </dgm:pt>
    <dgm:pt modelId="{F8CF1138-AEBF-C047-AFB2-3B70441011F7}" type="pres">
      <dgm:prSet presAssocID="{A010C462-17CE-4D4B-B4A4-2BC91FC45A5C}" presName="linComp" presStyleCnt="0"/>
      <dgm:spPr/>
    </dgm:pt>
    <dgm:pt modelId="{3FD5A1B8-5EF3-C348-B9F3-1266D344B5B9}" type="pres">
      <dgm:prSet presAssocID="{6713D398-784A-7345-BAE6-5A57CB04C62A}" presName="compNode" presStyleCnt="0"/>
      <dgm:spPr/>
    </dgm:pt>
    <dgm:pt modelId="{76CC645B-F40D-2844-8FDC-489CFE24B276}" type="pres">
      <dgm:prSet presAssocID="{6713D398-784A-7345-BAE6-5A57CB04C62A}" presName="bkgdShape" presStyleLbl="node1" presStyleIdx="0" presStyleCnt="4"/>
      <dgm:spPr/>
    </dgm:pt>
    <dgm:pt modelId="{A0DF3697-D18A-CE4D-A546-2B61B98B25E0}" type="pres">
      <dgm:prSet presAssocID="{6713D398-784A-7345-BAE6-5A57CB04C62A}" presName="nodeTx" presStyleLbl="node1" presStyleIdx="0" presStyleCnt="4">
        <dgm:presLayoutVars>
          <dgm:bulletEnabled val="1"/>
        </dgm:presLayoutVars>
      </dgm:prSet>
      <dgm:spPr/>
    </dgm:pt>
    <dgm:pt modelId="{BEFCC40A-E5E0-244C-A036-11C76C4B1924}" type="pres">
      <dgm:prSet presAssocID="{6713D398-784A-7345-BAE6-5A57CB04C62A}" presName="invisiNode" presStyleLbl="node1" presStyleIdx="0" presStyleCnt="4"/>
      <dgm:spPr/>
    </dgm:pt>
    <dgm:pt modelId="{0E1F646B-23EC-B541-9E94-1875201022B4}" type="pres">
      <dgm:prSet presAssocID="{6713D398-784A-7345-BAE6-5A57CB04C62A}" presName="imagNode" presStyleLbl="fgImgPlace1" presStyleIdx="0" presStyleCnt="4"/>
      <dgm:spPr/>
    </dgm:pt>
    <dgm:pt modelId="{A9A8590D-FE26-6A4B-B3B1-BD9075DBECA0}" type="pres">
      <dgm:prSet presAssocID="{B5727DB4-0365-4A4C-B97A-C5F03CD47734}" presName="sibTrans" presStyleLbl="sibTrans2D1" presStyleIdx="0" presStyleCnt="0"/>
      <dgm:spPr/>
    </dgm:pt>
    <dgm:pt modelId="{91B0228C-C2FB-504A-A4CA-C0C65AFA9A4B}" type="pres">
      <dgm:prSet presAssocID="{93CFAA87-80F3-BA45-84F5-256398DE3DFE}" presName="compNode" presStyleCnt="0"/>
      <dgm:spPr/>
    </dgm:pt>
    <dgm:pt modelId="{ECF14F86-7FF8-DE4A-877A-77A2B242A25B}" type="pres">
      <dgm:prSet presAssocID="{93CFAA87-80F3-BA45-84F5-256398DE3DFE}" presName="bkgdShape" presStyleLbl="node1" presStyleIdx="1" presStyleCnt="4"/>
      <dgm:spPr/>
    </dgm:pt>
    <dgm:pt modelId="{EBF59168-EE5A-254B-9261-FB2930146683}" type="pres">
      <dgm:prSet presAssocID="{93CFAA87-80F3-BA45-84F5-256398DE3DFE}" presName="nodeTx" presStyleLbl="node1" presStyleIdx="1" presStyleCnt="4">
        <dgm:presLayoutVars>
          <dgm:bulletEnabled val="1"/>
        </dgm:presLayoutVars>
      </dgm:prSet>
      <dgm:spPr/>
    </dgm:pt>
    <dgm:pt modelId="{DB5A541F-7951-294D-8831-EEAC215B6AD0}" type="pres">
      <dgm:prSet presAssocID="{93CFAA87-80F3-BA45-84F5-256398DE3DFE}" presName="invisiNode" presStyleLbl="node1" presStyleIdx="1" presStyleCnt="4"/>
      <dgm:spPr/>
    </dgm:pt>
    <dgm:pt modelId="{6D4D47EA-317B-594D-9688-F287A030D07C}" type="pres">
      <dgm:prSet presAssocID="{93CFAA87-80F3-BA45-84F5-256398DE3DFE}" presName="imagNode" presStyleLbl="fgImgPlace1" presStyleIdx="1" presStyleCnt="4"/>
      <dgm:spPr/>
    </dgm:pt>
    <dgm:pt modelId="{850EC50E-AC7E-CE45-8189-ECDF810A9985}" type="pres">
      <dgm:prSet presAssocID="{D3BE9410-5D6C-024E-8117-9B48E0BC83A5}" presName="sibTrans" presStyleLbl="sibTrans2D1" presStyleIdx="0" presStyleCnt="0"/>
      <dgm:spPr/>
    </dgm:pt>
    <dgm:pt modelId="{3ACAF840-562B-8741-8A7D-09FDA0656321}" type="pres">
      <dgm:prSet presAssocID="{6304AB5F-123F-F347-BD2F-291359C45DAF}" presName="compNode" presStyleCnt="0"/>
      <dgm:spPr/>
    </dgm:pt>
    <dgm:pt modelId="{70DBFE40-11DE-7F47-81C9-06897F415765}" type="pres">
      <dgm:prSet presAssocID="{6304AB5F-123F-F347-BD2F-291359C45DAF}" presName="bkgdShape" presStyleLbl="node1" presStyleIdx="2" presStyleCnt="4"/>
      <dgm:spPr/>
    </dgm:pt>
    <dgm:pt modelId="{A0C77B64-E2E0-734A-8066-6776CA8C2EE8}" type="pres">
      <dgm:prSet presAssocID="{6304AB5F-123F-F347-BD2F-291359C45DAF}" presName="nodeTx" presStyleLbl="node1" presStyleIdx="2" presStyleCnt="4">
        <dgm:presLayoutVars>
          <dgm:bulletEnabled val="1"/>
        </dgm:presLayoutVars>
      </dgm:prSet>
      <dgm:spPr/>
    </dgm:pt>
    <dgm:pt modelId="{326BB4B3-0646-A84E-A9F0-B381797D853C}" type="pres">
      <dgm:prSet presAssocID="{6304AB5F-123F-F347-BD2F-291359C45DAF}" presName="invisiNode" presStyleLbl="node1" presStyleIdx="2" presStyleCnt="4"/>
      <dgm:spPr/>
    </dgm:pt>
    <dgm:pt modelId="{A298491D-AD61-244E-8E82-E77C0B04EC58}" type="pres">
      <dgm:prSet presAssocID="{6304AB5F-123F-F347-BD2F-291359C45DAF}" presName="imagNode" presStyleLbl="fgImgPlace1" presStyleIdx="2" presStyleCnt="4"/>
      <dgm:spPr/>
    </dgm:pt>
    <dgm:pt modelId="{34419174-EF3E-4F4C-98F7-0D3B62D8EE55}" type="pres">
      <dgm:prSet presAssocID="{B7FAC645-DF60-8442-9E8B-0B39D96B2673}" presName="sibTrans" presStyleLbl="sibTrans2D1" presStyleIdx="0" presStyleCnt="0"/>
      <dgm:spPr/>
    </dgm:pt>
    <dgm:pt modelId="{BE003523-36FD-2046-A153-58367C606BAD}" type="pres">
      <dgm:prSet presAssocID="{CF5F53A0-FAA4-AF48-B926-28D40148443D}" presName="compNode" presStyleCnt="0"/>
      <dgm:spPr/>
    </dgm:pt>
    <dgm:pt modelId="{61EFCD92-A0D6-3A49-A854-41BD93922ADE}" type="pres">
      <dgm:prSet presAssocID="{CF5F53A0-FAA4-AF48-B926-28D40148443D}" presName="bkgdShape" presStyleLbl="node1" presStyleIdx="3" presStyleCnt="4"/>
      <dgm:spPr/>
    </dgm:pt>
    <dgm:pt modelId="{98B85558-AFED-BE48-9EEA-994CBF136370}" type="pres">
      <dgm:prSet presAssocID="{CF5F53A0-FAA4-AF48-B926-28D40148443D}" presName="nodeTx" presStyleLbl="node1" presStyleIdx="3" presStyleCnt="4">
        <dgm:presLayoutVars>
          <dgm:bulletEnabled val="1"/>
        </dgm:presLayoutVars>
      </dgm:prSet>
      <dgm:spPr/>
    </dgm:pt>
    <dgm:pt modelId="{E136DE0F-0363-904C-A070-D3E45465F8EC}" type="pres">
      <dgm:prSet presAssocID="{CF5F53A0-FAA4-AF48-B926-28D40148443D}" presName="invisiNode" presStyleLbl="node1" presStyleIdx="3" presStyleCnt="4"/>
      <dgm:spPr/>
    </dgm:pt>
    <dgm:pt modelId="{857F7062-81A9-5945-B54D-3DDDCABCAB68}" type="pres">
      <dgm:prSet presAssocID="{CF5F53A0-FAA4-AF48-B926-28D40148443D}" presName="imagNode" presStyleLbl="fgImgPlace1" presStyleIdx="3" presStyleCnt="4"/>
      <dgm:spPr/>
    </dgm:pt>
  </dgm:ptLst>
  <dgm:cxnLst>
    <dgm:cxn modelId="{A863651D-899E-ED4E-9356-B1A177A65D10}" srcId="{A010C462-17CE-4D4B-B4A4-2BC91FC45A5C}" destId="{CF5F53A0-FAA4-AF48-B926-28D40148443D}" srcOrd="3" destOrd="0" parTransId="{23C085C0-748C-A143-9295-213982A592AC}" sibTransId="{8AC9E7EF-B6C6-BE40-A106-587015EDA046}"/>
    <dgm:cxn modelId="{93443F1F-A095-2942-8D82-9DE7C91450F1}" type="presOf" srcId="{6713D398-784A-7345-BAE6-5A57CB04C62A}" destId="{76CC645B-F40D-2844-8FDC-489CFE24B276}" srcOrd="0" destOrd="0" presId="urn:microsoft.com/office/officeart/2005/8/layout/hList7"/>
    <dgm:cxn modelId="{02EDA826-24D3-9B46-8C74-0E3184FFB97D}" srcId="{A010C462-17CE-4D4B-B4A4-2BC91FC45A5C}" destId="{6304AB5F-123F-F347-BD2F-291359C45DAF}" srcOrd="2" destOrd="0" parTransId="{2131CEA6-31CD-F547-8109-405350E034CB}" sibTransId="{B7FAC645-DF60-8442-9E8B-0B39D96B2673}"/>
    <dgm:cxn modelId="{2C74F836-9EC2-0641-A46B-544679179963}" type="presOf" srcId="{6304AB5F-123F-F347-BD2F-291359C45DAF}" destId="{A0C77B64-E2E0-734A-8066-6776CA8C2EE8}" srcOrd="1" destOrd="0" presId="urn:microsoft.com/office/officeart/2005/8/layout/hList7"/>
    <dgm:cxn modelId="{083BB137-3F52-8047-B299-B6E2F4817A5A}" type="presOf" srcId="{CF5F53A0-FAA4-AF48-B926-28D40148443D}" destId="{61EFCD92-A0D6-3A49-A854-41BD93922ADE}" srcOrd="0" destOrd="0" presId="urn:microsoft.com/office/officeart/2005/8/layout/hList7"/>
    <dgm:cxn modelId="{58E4CE3A-EC84-FC4B-B6AA-0A6B6EF12BF5}" type="presOf" srcId="{B7FAC645-DF60-8442-9E8B-0B39D96B2673}" destId="{34419174-EF3E-4F4C-98F7-0D3B62D8EE55}" srcOrd="0" destOrd="0" presId="urn:microsoft.com/office/officeart/2005/8/layout/hList7"/>
    <dgm:cxn modelId="{D32F374A-A633-5647-A986-0E07A50BFCCC}" type="presOf" srcId="{D3BE9410-5D6C-024E-8117-9B48E0BC83A5}" destId="{850EC50E-AC7E-CE45-8189-ECDF810A9985}" srcOrd="0" destOrd="0" presId="urn:microsoft.com/office/officeart/2005/8/layout/hList7"/>
    <dgm:cxn modelId="{AD071A4C-0099-9E4E-868C-51256459C07D}" srcId="{A010C462-17CE-4D4B-B4A4-2BC91FC45A5C}" destId="{6713D398-784A-7345-BAE6-5A57CB04C62A}" srcOrd="0" destOrd="0" parTransId="{98FB87F7-320C-C040-9D94-BDC832B39E49}" sibTransId="{B5727DB4-0365-4A4C-B97A-C5F03CD47734}"/>
    <dgm:cxn modelId="{6730824F-FE95-1B47-879C-8BDD186BBBAA}" type="presOf" srcId="{6304AB5F-123F-F347-BD2F-291359C45DAF}" destId="{70DBFE40-11DE-7F47-81C9-06897F415765}" srcOrd="0" destOrd="0" presId="urn:microsoft.com/office/officeart/2005/8/layout/hList7"/>
    <dgm:cxn modelId="{D8867B53-ECD5-DC49-B26F-673CE73E270C}" type="presOf" srcId="{B5727DB4-0365-4A4C-B97A-C5F03CD47734}" destId="{A9A8590D-FE26-6A4B-B3B1-BD9075DBECA0}" srcOrd="0" destOrd="0" presId="urn:microsoft.com/office/officeart/2005/8/layout/hList7"/>
    <dgm:cxn modelId="{9FA58570-4DA5-C54F-A31A-A1D6C2F0E374}" srcId="{A010C462-17CE-4D4B-B4A4-2BC91FC45A5C}" destId="{93CFAA87-80F3-BA45-84F5-256398DE3DFE}" srcOrd="1" destOrd="0" parTransId="{C17C96C6-CEA4-8749-AD48-BE2F4812BAAC}" sibTransId="{D3BE9410-5D6C-024E-8117-9B48E0BC83A5}"/>
    <dgm:cxn modelId="{E9D9C473-25E1-F142-9823-B829BF5AA8F9}" type="presOf" srcId="{93CFAA87-80F3-BA45-84F5-256398DE3DFE}" destId="{ECF14F86-7FF8-DE4A-877A-77A2B242A25B}" srcOrd="0" destOrd="0" presId="urn:microsoft.com/office/officeart/2005/8/layout/hList7"/>
    <dgm:cxn modelId="{C2ACF583-92D0-6C4F-8967-552EB8B07EEA}" type="presOf" srcId="{93CFAA87-80F3-BA45-84F5-256398DE3DFE}" destId="{EBF59168-EE5A-254B-9261-FB2930146683}" srcOrd="1" destOrd="0" presId="urn:microsoft.com/office/officeart/2005/8/layout/hList7"/>
    <dgm:cxn modelId="{F93BFEAB-24A9-6541-B479-CEA5B601D8ED}" type="presOf" srcId="{6713D398-784A-7345-BAE6-5A57CB04C62A}" destId="{A0DF3697-D18A-CE4D-A546-2B61B98B25E0}" srcOrd="1" destOrd="0" presId="urn:microsoft.com/office/officeart/2005/8/layout/hList7"/>
    <dgm:cxn modelId="{51FA24AD-6C7B-C14F-A62A-ED96FF3A38B7}" type="presOf" srcId="{CF5F53A0-FAA4-AF48-B926-28D40148443D}" destId="{98B85558-AFED-BE48-9EEA-994CBF136370}" srcOrd="1" destOrd="0" presId="urn:microsoft.com/office/officeart/2005/8/layout/hList7"/>
    <dgm:cxn modelId="{189481B4-4155-DA4C-9621-F8F7B77F5949}" type="presOf" srcId="{A010C462-17CE-4D4B-B4A4-2BC91FC45A5C}" destId="{6A01A09B-46F5-1145-A47D-79963419A0AE}" srcOrd="0" destOrd="0" presId="urn:microsoft.com/office/officeart/2005/8/layout/hList7"/>
    <dgm:cxn modelId="{B88397D1-D3E0-2B4B-8DCB-260CF5132235}" type="presParOf" srcId="{6A01A09B-46F5-1145-A47D-79963419A0AE}" destId="{B7A7E5D2-011A-1A4E-AE85-439772E719F3}" srcOrd="0" destOrd="0" presId="urn:microsoft.com/office/officeart/2005/8/layout/hList7"/>
    <dgm:cxn modelId="{D941D823-FD06-A847-8D04-094D23261BCC}" type="presParOf" srcId="{6A01A09B-46F5-1145-A47D-79963419A0AE}" destId="{F8CF1138-AEBF-C047-AFB2-3B70441011F7}" srcOrd="1" destOrd="0" presId="urn:microsoft.com/office/officeart/2005/8/layout/hList7"/>
    <dgm:cxn modelId="{22ECFD1F-0024-154B-950F-8BC9AB32F34E}" type="presParOf" srcId="{F8CF1138-AEBF-C047-AFB2-3B70441011F7}" destId="{3FD5A1B8-5EF3-C348-B9F3-1266D344B5B9}" srcOrd="0" destOrd="0" presId="urn:microsoft.com/office/officeart/2005/8/layout/hList7"/>
    <dgm:cxn modelId="{9AD46A22-8506-D54E-AB31-239C11EAED9A}" type="presParOf" srcId="{3FD5A1B8-5EF3-C348-B9F3-1266D344B5B9}" destId="{76CC645B-F40D-2844-8FDC-489CFE24B276}" srcOrd="0" destOrd="0" presId="urn:microsoft.com/office/officeart/2005/8/layout/hList7"/>
    <dgm:cxn modelId="{F62A7A50-AD6F-0A48-83E0-0ACED45E2750}" type="presParOf" srcId="{3FD5A1B8-5EF3-C348-B9F3-1266D344B5B9}" destId="{A0DF3697-D18A-CE4D-A546-2B61B98B25E0}" srcOrd="1" destOrd="0" presId="urn:microsoft.com/office/officeart/2005/8/layout/hList7"/>
    <dgm:cxn modelId="{1089D981-5899-4D4F-A1DD-386313BD97D0}" type="presParOf" srcId="{3FD5A1B8-5EF3-C348-B9F3-1266D344B5B9}" destId="{BEFCC40A-E5E0-244C-A036-11C76C4B1924}" srcOrd="2" destOrd="0" presId="urn:microsoft.com/office/officeart/2005/8/layout/hList7"/>
    <dgm:cxn modelId="{898502B8-5228-174A-84AA-37865574DE04}" type="presParOf" srcId="{3FD5A1B8-5EF3-C348-B9F3-1266D344B5B9}" destId="{0E1F646B-23EC-B541-9E94-1875201022B4}" srcOrd="3" destOrd="0" presId="urn:microsoft.com/office/officeart/2005/8/layout/hList7"/>
    <dgm:cxn modelId="{F3E57714-74B7-6640-8FC8-1A301BC612BB}" type="presParOf" srcId="{F8CF1138-AEBF-C047-AFB2-3B70441011F7}" destId="{A9A8590D-FE26-6A4B-B3B1-BD9075DBECA0}" srcOrd="1" destOrd="0" presId="urn:microsoft.com/office/officeart/2005/8/layout/hList7"/>
    <dgm:cxn modelId="{F8DECBDC-2333-6A44-AAB7-0A17B1E6D2EB}" type="presParOf" srcId="{F8CF1138-AEBF-C047-AFB2-3B70441011F7}" destId="{91B0228C-C2FB-504A-A4CA-C0C65AFA9A4B}" srcOrd="2" destOrd="0" presId="urn:microsoft.com/office/officeart/2005/8/layout/hList7"/>
    <dgm:cxn modelId="{45D07E49-D71A-8446-A333-F9176E868A35}" type="presParOf" srcId="{91B0228C-C2FB-504A-A4CA-C0C65AFA9A4B}" destId="{ECF14F86-7FF8-DE4A-877A-77A2B242A25B}" srcOrd="0" destOrd="0" presId="urn:microsoft.com/office/officeart/2005/8/layout/hList7"/>
    <dgm:cxn modelId="{8A747B71-EBB7-9A44-9254-60576BACEEF4}" type="presParOf" srcId="{91B0228C-C2FB-504A-A4CA-C0C65AFA9A4B}" destId="{EBF59168-EE5A-254B-9261-FB2930146683}" srcOrd="1" destOrd="0" presId="urn:microsoft.com/office/officeart/2005/8/layout/hList7"/>
    <dgm:cxn modelId="{3F9C24E6-2A32-AE46-BAF7-71AFC126E6F9}" type="presParOf" srcId="{91B0228C-C2FB-504A-A4CA-C0C65AFA9A4B}" destId="{DB5A541F-7951-294D-8831-EEAC215B6AD0}" srcOrd="2" destOrd="0" presId="urn:microsoft.com/office/officeart/2005/8/layout/hList7"/>
    <dgm:cxn modelId="{1F8393A8-47F5-9D47-89C1-5F4108ACF4CB}" type="presParOf" srcId="{91B0228C-C2FB-504A-A4CA-C0C65AFA9A4B}" destId="{6D4D47EA-317B-594D-9688-F287A030D07C}" srcOrd="3" destOrd="0" presId="urn:microsoft.com/office/officeart/2005/8/layout/hList7"/>
    <dgm:cxn modelId="{A8AA959D-AD0D-A848-9178-4A30CF2FB0D8}" type="presParOf" srcId="{F8CF1138-AEBF-C047-AFB2-3B70441011F7}" destId="{850EC50E-AC7E-CE45-8189-ECDF810A9985}" srcOrd="3" destOrd="0" presId="urn:microsoft.com/office/officeart/2005/8/layout/hList7"/>
    <dgm:cxn modelId="{BA2C5F90-8E91-CA4D-87AF-9449AAFEC758}" type="presParOf" srcId="{F8CF1138-AEBF-C047-AFB2-3B70441011F7}" destId="{3ACAF840-562B-8741-8A7D-09FDA0656321}" srcOrd="4" destOrd="0" presId="urn:microsoft.com/office/officeart/2005/8/layout/hList7"/>
    <dgm:cxn modelId="{2970C86F-28FC-F64B-B917-358E3786CC7F}" type="presParOf" srcId="{3ACAF840-562B-8741-8A7D-09FDA0656321}" destId="{70DBFE40-11DE-7F47-81C9-06897F415765}" srcOrd="0" destOrd="0" presId="urn:microsoft.com/office/officeart/2005/8/layout/hList7"/>
    <dgm:cxn modelId="{BD995364-37B0-0E4E-AFF1-6CE55246373C}" type="presParOf" srcId="{3ACAF840-562B-8741-8A7D-09FDA0656321}" destId="{A0C77B64-E2E0-734A-8066-6776CA8C2EE8}" srcOrd="1" destOrd="0" presId="urn:microsoft.com/office/officeart/2005/8/layout/hList7"/>
    <dgm:cxn modelId="{4E061FBF-53D8-D940-99F8-3F454B7BDA62}" type="presParOf" srcId="{3ACAF840-562B-8741-8A7D-09FDA0656321}" destId="{326BB4B3-0646-A84E-A9F0-B381797D853C}" srcOrd="2" destOrd="0" presId="urn:microsoft.com/office/officeart/2005/8/layout/hList7"/>
    <dgm:cxn modelId="{2DB4B24B-2214-9847-A4A0-6FD6D2E0A342}" type="presParOf" srcId="{3ACAF840-562B-8741-8A7D-09FDA0656321}" destId="{A298491D-AD61-244E-8E82-E77C0B04EC58}" srcOrd="3" destOrd="0" presId="urn:microsoft.com/office/officeart/2005/8/layout/hList7"/>
    <dgm:cxn modelId="{726CEE9B-BCFD-6C46-A42F-1C863244028C}" type="presParOf" srcId="{F8CF1138-AEBF-C047-AFB2-3B70441011F7}" destId="{34419174-EF3E-4F4C-98F7-0D3B62D8EE55}" srcOrd="5" destOrd="0" presId="urn:microsoft.com/office/officeart/2005/8/layout/hList7"/>
    <dgm:cxn modelId="{28048515-120F-E946-A56A-76BD94D26C49}" type="presParOf" srcId="{F8CF1138-AEBF-C047-AFB2-3B70441011F7}" destId="{BE003523-36FD-2046-A153-58367C606BAD}" srcOrd="6" destOrd="0" presId="urn:microsoft.com/office/officeart/2005/8/layout/hList7"/>
    <dgm:cxn modelId="{66DED973-0494-8740-9349-0E1F348F451B}" type="presParOf" srcId="{BE003523-36FD-2046-A153-58367C606BAD}" destId="{61EFCD92-A0D6-3A49-A854-41BD93922ADE}" srcOrd="0" destOrd="0" presId="urn:microsoft.com/office/officeart/2005/8/layout/hList7"/>
    <dgm:cxn modelId="{3DF93D61-17BA-CE47-A815-C66CA12056C3}" type="presParOf" srcId="{BE003523-36FD-2046-A153-58367C606BAD}" destId="{98B85558-AFED-BE48-9EEA-994CBF136370}" srcOrd="1" destOrd="0" presId="urn:microsoft.com/office/officeart/2005/8/layout/hList7"/>
    <dgm:cxn modelId="{9F3083DE-85DF-F84D-BA3E-2CDC7C71AA0E}" type="presParOf" srcId="{BE003523-36FD-2046-A153-58367C606BAD}" destId="{E136DE0F-0363-904C-A070-D3E45465F8EC}" srcOrd="2" destOrd="0" presId="urn:microsoft.com/office/officeart/2005/8/layout/hList7"/>
    <dgm:cxn modelId="{4A324079-73FE-9C47-BF9F-10230C7FF15A}" type="presParOf" srcId="{BE003523-36FD-2046-A153-58367C606BAD}" destId="{857F7062-81A9-5945-B54D-3DDDCABCAB6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C6265D-E129-5D44-A6ED-61F17E998125}" type="doc">
      <dgm:prSet loTypeId="urn:microsoft.com/office/officeart/2005/8/layout/cycle7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331D850E-9BF5-2F4A-8EF1-C8CC46060BAD}">
      <dgm:prSet phldrT="[Texto]" custT="1"/>
      <dgm:spPr/>
      <dgm:t>
        <a:bodyPr/>
        <a:lstStyle/>
        <a:p>
          <a:r>
            <a:rPr lang="es-ES" sz="1200" dirty="0"/>
            <a:t>Definir en forma clara el proceso (foco u objeto de auditoría)</a:t>
          </a:r>
        </a:p>
      </dgm:t>
    </dgm:pt>
    <dgm:pt modelId="{CDEF4B6E-4132-454D-B19A-94A141D5BA04}" type="parTrans" cxnId="{24427B4E-6EBE-E54B-B8CA-F3BC48A59A3B}">
      <dgm:prSet/>
      <dgm:spPr/>
      <dgm:t>
        <a:bodyPr/>
        <a:lstStyle/>
        <a:p>
          <a:endParaRPr lang="es-ES"/>
        </a:p>
      </dgm:t>
    </dgm:pt>
    <dgm:pt modelId="{43D64138-D19A-E549-A230-71C5BE931E40}" type="sibTrans" cxnId="{24427B4E-6EBE-E54B-B8CA-F3BC48A59A3B}">
      <dgm:prSet/>
      <dgm:spPr/>
      <dgm:t>
        <a:bodyPr/>
        <a:lstStyle/>
        <a:p>
          <a:endParaRPr lang="es-ES"/>
        </a:p>
      </dgm:t>
    </dgm:pt>
    <dgm:pt modelId="{45410064-FA34-7342-9942-FC9032EF847D}">
      <dgm:prSet phldrT="[Texto]" custT="1"/>
      <dgm:spPr/>
      <dgm:t>
        <a:bodyPr/>
        <a:lstStyle/>
        <a:p>
          <a:r>
            <a:rPr lang="es-ES" sz="1200" dirty="0"/>
            <a:t>Identificar los posibles desvíos</a:t>
          </a:r>
        </a:p>
      </dgm:t>
    </dgm:pt>
    <dgm:pt modelId="{C1605200-5CB3-3243-9E77-31695A9B66B5}" type="parTrans" cxnId="{22E384FE-2619-C44D-B697-A3C360793416}">
      <dgm:prSet/>
      <dgm:spPr/>
      <dgm:t>
        <a:bodyPr/>
        <a:lstStyle/>
        <a:p>
          <a:endParaRPr lang="es-ES"/>
        </a:p>
      </dgm:t>
    </dgm:pt>
    <dgm:pt modelId="{9D6F8B9D-287C-4C4D-ADC0-9B183A574D25}" type="sibTrans" cxnId="{22E384FE-2619-C44D-B697-A3C360793416}">
      <dgm:prSet/>
      <dgm:spPr/>
      <dgm:t>
        <a:bodyPr/>
        <a:lstStyle/>
        <a:p>
          <a:endParaRPr lang="es-ES"/>
        </a:p>
      </dgm:t>
    </dgm:pt>
    <dgm:pt modelId="{59B8A7A3-334F-234F-AB0D-DCE82CB21BF1}">
      <dgm:prSet phldrT="[Texto]" custT="1"/>
      <dgm:spPr/>
      <dgm:t>
        <a:bodyPr/>
        <a:lstStyle/>
        <a:p>
          <a:r>
            <a:rPr lang="es-ES" sz="1200" dirty="0"/>
            <a:t>Recolectar la información (evidencia)</a:t>
          </a:r>
        </a:p>
      </dgm:t>
    </dgm:pt>
    <dgm:pt modelId="{C1D78403-F0F2-D741-AE61-5749DD898E7D}" type="parTrans" cxnId="{E8D24CBF-B156-6D47-BCC8-E7BCFBE5F4DA}">
      <dgm:prSet/>
      <dgm:spPr/>
      <dgm:t>
        <a:bodyPr/>
        <a:lstStyle/>
        <a:p>
          <a:endParaRPr lang="es-ES"/>
        </a:p>
      </dgm:t>
    </dgm:pt>
    <dgm:pt modelId="{CC08CFD4-9CDF-F544-8A90-009484956274}" type="sibTrans" cxnId="{E8D24CBF-B156-6D47-BCC8-E7BCFBE5F4DA}">
      <dgm:prSet/>
      <dgm:spPr/>
      <dgm:t>
        <a:bodyPr/>
        <a:lstStyle/>
        <a:p>
          <a:endParaRPr lang="es-ES"/>
        </a:p>
      </dgm:t>
    </dgm:pt>
    <dgm:pt modelId="{A549BF5A-F32B-3744-983B-10CAD4DDDD98}">
      <dgm:prSet phldrT="[Texto]" custT="1"/>
      <dgm:spPr/>
      <dgm:t>
        <a:bodyPr/>
        <a:lstStyle/>
        <a:p>
          <a:r>
            <a:rPr lang="es-ES" sz="1200" dirty="0"/>
            <a:t>Identificar la información de mayor peso</a:t>
          </a:r>
        </a:p>
      </dgm:t>
    </dgm:pt>
    <dgm:pt modelId="{0E4BB713-884D-A341-8FDE-25B049FA27AA}" type="parTrans" cxnId="{C1000D4D-5BB1-DC4D-A329-80F4956867F6}">
      <dgm:prSet/>
      <dgm:spPr/>
      <dgm:t>
        <a:bodyPr/>
        <a:lstStyle/>
        <a:p>
          <a:endParaRPr lang="es-ES"/>
        </a:p>
      </dgm:t>
    </dgm:pt>
    <dgm:pt modelId="{81627E2D-4522-0641-A651-CCADE0DF7B94}" type="sibTrans" cxnId="{C1000D4D-5BB1-DC4D-A329-80F4956867F6}">
      <dgm:prSet/>
      <dgm:spPr/>
      <dgm:t>
        <a:bodyPr/>
        <a:lstStyle/>
        <a:p>
          <a:endParaRPr lang="es-ES"/>
        </a:p>
      </dgm:t>
    </dgm:pt>
    <dgm:pt modelId="{8F9B945F-96B4-1143-92EF-1B54CD814A83}">
      <dgm:prSet phldrT="[Texto]" custT="1"/>
      <dgm:spPr/>
      <dgm:t>
        <a:bodyPr/>
        <a:lstStyle/>
        <a:p>
          <a:r>
            <a:rPr lang="es-ES" sz="1200" dirty="0"/>
            <a:t>Formular planes de mejoramiento</a:t>
          </a:r>
        </a:p>
      </dgm:t>
    </dgm:pt>
    <dgm:pt modelId="{DD3812D4-90C8-4E47-9ACE-CE563325DE46}" type="parTrans" cxnId="{C01BDCC0-6E12-8F43-AF14-F784046E15E9}">
      <dgm:prSet/>
      <dgm:spPr/>
      <dgm:t>
        <a:bodyPr/>
        <a:lstStyle/>
        <a:p>
          <a:endParaRPr lang="es-ES"/>
        </a:p>
      </dgm:t>
    </dgm:pt>
    <dgm:pt modelId="{DBF22FBA-AB7B-9B46-A8CE-5F65EEF0B6D8}" type="sibTrans" cxnId="{C01BDCC0-6E12-8F43-AF14-F784046E15E9}">
      <dgm:prSet/>
      <dgm:spPr/>
      <dgm:t>
        <a:bodyPr/>
        <a:lstStyle/>
        <a:p>
          <a:endParaRPr lang="es-ES"/>
        </a:p>
      </dgm:t>
    </dgm:pt>
    <dgm:pt modelId="{586C500E-20D8-E341-8ABA-42356434F74F}" type="pres">
      <dgm:prSet presAssocID="{4CC6265D-E129-5D44-A6ED-61F17E998125}" presName="Name0" presStyleCnt="0">
        <dgm:presLayoutVars>
          <dgm:dir/>
          <dgm:resizeHandles val="exact"/>
        </dgm:presLayoutVars>
      </dgm:prSet>
      <dgm:spPr/>
    </dgm:pt>
    <dgm:pt modelId="{6B36BE33-9EEC-EC4B-A16C-787202B8E369}" type="pres">
      <dgm:prSet presAssocID="{331D850E-9BF5-2F4A-8EF1-C8CC46060BAD}" presName="node" presStyleLbl="node1" presStyleIdx="0" presStyleCnt="5" custScaleY="151473">
        <dgm:presLayoutVars>
          <dgm:bulletEnabled val="1"/>
        </dgm:presLayoutVars>
      </dgm:prSet>
      <dgm:spPr/>
    </dgm:pt>
    <dgm:pt modelId="{34ADA513-96BB-7C4A-B90A-16E840E785A0}" type="pres">
      <dgm:prSet presAssocID="{43D64138-D19A-E549-A230-71C5BE931E40}" presName="sibTrans" presStyleLbl="sibTrans2D1" presStyleIdx="0" presStyleCnt="5"/>
      <dgm:spPr/>
    </dgm:pt>
    <dgm:pt modelId="{4B22E07C-83F6-1848-A776-F459BD8B73AC}" type="pres">
      <dgm:prSet presAssocID="{43D64138-D19A-E549-A230-71C5BE931E40}" presName="connectorText" presStyleLbl="sibTrans2D1" presStyleIdx="0" presStyleCnt="5"/>
      <dgm:spPr/>
    </dgm:pt>
    <dgm:pt modelId="{7C291FF4-1599-0D46-A574-79DB41C033C3}" type="pres">
      <dgm:prSet presAssocID="{45410064-FA34-7342-9942-FC9032EF847D}" presName="node" presStyleLbl="node1" presStyleIdx="1" presStyleCnt="5" custScaleY="154218">
        <dgm:presLayoutVars>
          <dgm:bulletEnabled val="1"/>
        </dgm:presLayoutVars>
      </dgm:prSet>
      <dgm:spPr/>
    </dgm:pt>
    <dgm:pt modelId="{7AEA64D4-DD51-E54A-A8DC-7C4B268DA4DA}" type="pres">
      <dgm:prSet presAssocID="{9D6F8B9D-287C-4C4D-ADC0-9B183A574D25}" presName="sibTrans" presStyleLbl="sibTrans2D1" presStyleIdx="1" presStyleCnt="5"/>
      <dgm:spPr/>
    </dgm:pt>
    <dgm:pt modelId="{870415D6-0265-5548-B1C6-CC2E8AD081FD}" type="pres">
      <dgm:prSet presAssocID="{9D6F8B9D-287C-4C4D-ADC0-9B183A574D25}" presName="connectorText" presStyleLbl="sibTrans2D1" presStyleIdx="1" presStyleCnt="5"/>
      <dgm:spPr/>
    </dgm:pt>
    <dgm:pt modelId="{F20AE828-75EF-974E-871C-9A4BE8FA0AB4}" type="pres">
      <dgm:prSet presAssocID="{59B8A7A3-334F-234F-AB0D-DCE82CB21BF1}" presName="node" presStyleLbl="node1" presStyleIdx="2" presStyleCnt="5" custScaleY="125820">
        <dgm:presLayoutVars>
          <dgm:bulletEnabled val="1"/>
        </dgm:presLayoutVars>
      </dgm:prSet>
      <dgm:spPr/>
    </dgm:pt>
    <dgm:pt modelId="{D63548E9-0675-EE49-BEC8-2586A838FC05}" type="pres">
      <dgm:prSet presAssocID="{CC08CFD4-9CDF-F544-8A90-009484956274}" presName="sibTrans" presStyleLbl="sibTrans2D1" presStyleIdx="2" presStyleCnt="5"/>
      <dgm:spPr/>
    </dgm:pt>
    <dgm:pt modelId="{11A8B528-F149-5249-9E54-5586AD2D978C}" type="pres">
      <dgm:prSet presAssocID="{CC08CFD4-9CDF-F544-8A90-009484956274}" presName="connectorText" presStyleLbl="sibTrans2D1" presStyleIdx="2" presStyleCnt="5"/>
      <dgm:spPr/>
    </dgm:pt>
    <dgm:pt modelId="{B8A960C4-7E64-3245-BA73-A055EC1A3815}" type="pres">
      <dgm:prSet presAssocID="{A549BF5A-F32B-3744-983B-10CAD4DDDD98}" presName="node" presStyleLbl="node1" presStyleIdx="3" presStyleCnt="5" custScaleY="142967">
        <dgm:presLayoutVars>
          <dgm:bulletEnabled val="1"/>
        </dgm:presLayoutVars>
      </dgm:prSet>
      <dgm:spPr/>
    </dgm:pt>
    <dgm:pt modelId="{2D44C23B-887E-6B47-BCC4-A77DEA1D3810}" type="pres">
      <dgm:prSet presAssocID="{81627E2D-4522-0641-A651-CCADE0DF7B94}" presName="sibTrans" presStyleLbl="sibTrans2D1" presStyleIdx="3" presStyleCnt="5"/>
      <dgm:spPr/>
    </dgm:pt>
    <dgm:pt modelId="{D29D9DA6-45A7-424D-B010-A63C6EAD59A9}" type="pres">
      <dgm:prSet presAssocID="{81627E2D-4522-0641-A651-CCADE0DF7B94}" presName="connectorText" presStyleLbl="sibTrans2D1" presStyleIdx="3" presStyleCnt="5"/>
      <dgm:spPr/>
    </dgm:pt>
    <dgm:pt modelId="{CA35FD2B-20CC-E94F-892C-40B0E9EA785F}" type="pres">
      <dgm:prSet presAssocID="{8F9B945F-96B4-1143-92EF-1B54CD814A83}" presName="node" presStyleLbl="node1" presStyleIdx="4" presStyleCnt="5" custScaleY="141350">
        <dgm:presLayoutVars>
          <dgm:bulletEnabled val="1"/>
        </dgm:presLayoutVars>
      </dgm:prSet>
      <dgm:spPr/>
    </dgm:pt>
    <dgm:pt modelId="{07739478-119E-D648-A2E4-04BFE4FFE078}" type="pres">
      <dgm:prSet presAssocID="{DBF22FBA-AB7B-9B46-A8CE-5F65EEF0B6D8}" presName="sibTrans" presStyleLbl="sibTrans2D1" presStyleIdx="4" presStyleCnt="5"/>
      <dgm:spPr/>
    </dgm:pt>
    <dgm:pt modelId="{589FF5DD-64D0-B444-AA87-088B4613BEB6}" type="pres">
      <dgm:prSet presAssocID="{DBF22FBA-AB7B-9B46-A8CE-5F65EEF0B6D8}" presName="connectorText" presStyleLbl="sibTrans2D1" presStyleIdx="4" presStyleCnt="5"/>
      <dgm:spPr/>
    </dgm:pt>
  </dgm:ptLst>
  <dgm:cxnLst>
    <dgm:cxn modelId="{BC1CB407-026B-B140-BCF0-FA5B04B1C8DB}" type="presOf" srcId="{9D6F8B9D-287C-4C4D-ADC0-9B183A574D25}" destId="{870415D6-0265-5548-B1C6-CC2E8AD081FD}" srcOrd="1" destOrd="0" presId="urn:microsoft.com/office/officeart/2005/8/layout/cycle7"/>
    <dgm:cxn modelId="{A3505122-D114-1D40-BAAB-382A97C25157}" type="presOf" srcId="{DBF22FBA-AB7B-9B46-A8CE-5F65EEF0B6D8}" destId="{589FF5DD-64D0-B444-AA87-088B4613BEB6}" srcOrd="1" destOrd="0" presId="urn:microsoft.com/office/officeart/2005/8/layout/cycle7"/>
    <dgm:cxn modelId="{43E76E38-12AA-724B-A023-4493A31BDC75}" type="presOf" srcId="{81627E2D-4522-0641-A651-CCADE0DF7B94}" destId="{2D44C23B-887E-6B47-BCC4-A77DEA1D3810}" srcOrd="0" destOrd="0" presId="urn:microsoft.com/office/officeart/2005/8/layout/cycle7"/>
    <dgm:cxn modelId="{05EA904C-707D-6C4A-881C-0B270E3350D8}" type="presOf" srcId="{8F9B945F-96B4-1143-92EF-1B54CD814A83}" destId="{CA35FD2B-20CC-E94F-892C-40B0E9EA785F}" srcOrd="0" destOrd="0" presId="urn:microsoft.com/office/officeart/2005/8/layout/cycle7"/>
    <dgm:cxn modelId="{C1000D4D-5BB1-DC4D-A329-80F4956867F6}" srcId="{4CC6265D-E129-5D44-A6ED-61F17E998125}" destId="{A549BF5A-F32B-3744-983B-10CAD4DDDD98}" srcOrd="3" destOrd="0" parTransId="{0E4BB713-884D-A341-8FDE-25B049FA27AA}" sibTransId="{81627E2D-4522-0641-A651-CCADE0DF7B94}"/>
    <dgm:cxn modelId="{24427B4E-6EBE-E54B-B8CA-F3BC48A59A3B}" srcId="{4CC6265D-E129-5D44-A6ED-61F17E998125}" destId="{331D850E-9BF5-2F4A-8EF1-C8CC46060BAD}" srcOrd="0" destOrd="0" parTransId="{CDEF4B6E-4132-454D-B19A-94A141D5BA04}" sibTransId="{43D64138-D19A-E549-A230-71C5BE931E40}"/>
    <dgm:cxn modelId="{6468BF54-3C9D-9746-9BBB-6BD706651656}" type="presOf" srcId="{331D850E-9BF5-2F4A-8EF1-C8CC46060BAD}" destId="{6B36BE33-9EEC-EC4B-A16C-787202B8E369}" srcOrd="0" destOrd="0" presId="urn:microsoft.com/office/officeart/2005/8/layout/cycle7"/>
    <dgm:cxn modelId="{7853F755-2C9E-2843-B179-7B1663541DDA}" type="presOf" srcId="{DBF22FBA-AB7B-9B46-A8CE-5F65EEF0B6D8}" destId="{07739478-119E-D648-A2E4-04BFE4FFE078}" srcOrd="0" destOrd="0" presId="urn:microsoft.com/office/officeart/2005/8/layout/cycle7"/>
    <dgm:cxn modelId="{AA97665E-F7B0-2444-B22F-FDF2C5BF1FFE}" type="presOf" srcId="{81627E2D-4522-0641-A651-CCADE0DF7B94}" destId="{D29D9DA6-45A7-424D-B010-A63C6EAD59A9}" srcOrd="1" destOrd="0" presId="urn:microsoft.com/office/officeart/2005/8/layout/cycle7"/>
    <dgm:cxn modelId="{13A64F6E-3FFD-6949-A0B0-FFB177F10F27}" type="presOf" srcId="{59B8A7A3-334F-234F-AB0D-DCE82CB21BF1}" destId="{F20AE828-75EF-974E-871C-9A4BE8FA0AB4}" srcOrd="0" destOrd="0" presId="urn:microsoft.com/office/officeart/2005/8/layout/cycle7"/>
    <dgm:cxn modelId="{80345C8C-7358-BD45-A3A2-D42BB94CDDC8}" type="presOf" srcId="{CC08CFD4-9CDF-F544-8A90-009484956274}" destId="{D63548E9-0675-EE49-BEC8-2586A838FC05}" srcOrd="0" destOrd="0" presId="urn:microsoft.com/office/officeart/2005/8/layout/cycle7"/>
    <dgm:cxn modelId="{9AD1D3A0-2967-DB40-8FB9-F016B969619C}" type="presOf" srcId="{CC08CFD4-9CDF-F544-8A90-009484956274}" destId="{11A8B528-F149-5249-9E54-5586AD2D978C}" srcOrd="1" destOrd="0" presId="urn:microsoft.com/office/officeart/2005/8/layout/cycle7"/>
    <dgm:cxn modelId="{CB6838A8-AEF1-3342-950C-115F2E894DD0}" type="presOf" srcId="{43D64138-D19A-E549-A230-71C5BE931E40}" destId="{34ADA513-96BB-7C4A-B90A-16E840E785A0}" srcOrd="0" destOrd="0" presId="urn:microsoft.com/office/officeart/2005/8/layout/cycle7"/>
    <dgm:cxn modelId="{F6B825AC-5C2E-BD48-809B-47A560F7792F}" type="presOf" srcId="{4CC6265D-E129-5D44-A6ED-61F17E998125}" destId="{586C500E-20D8-E341-8ABA-42356434F74F}" srcOrd="0" destOrd="0" presId="urn:microsoft.com/office/officeart/2005/8/layout/cycle7"/>
    <dgm:cxn modelId="{0F5C2AAF-3AC3-3541-B081-61C03FE263D8}" type="presOf" srcId="{9D6F8B9D-287C-4C4D-ADC0-9B183A574D25}" destId="{7AEA64D4-DD51-E54A-A8DC-7C4B268DA4DA}" srcOrd="0" destOrd="0" presId="urn:microsoft.com/office/officeart/2005/8/layout/cycle7"/>
    <dgm:cxn modelId="{E5C488BE-98BB-2F48-9BA8-5421F70596F9}" type="presOf" srcId="{A549BF5A-F32B-3744-983B-10CAD4DDDD98}" destId="{B8A960C4-7E64-3245-BA73-A055EC1A3815}" srcOrd="0" destOrd="0" presId="urn:microsoft.com/office/officeart/2005/8/layout/cycle7"/>
    <dgm:cxn modelId="{E8D24CBF-B156-6D47-BCC8-E7BCFBE5F4DA}" srcId="{4CC6265D-E129-5D44-A6ED-61F17E998125}" destId="{59B8A7A3-334F-234F-AB0D-DCE82CB21BF1}" srcOrd="2" destOrd="0" parTransId="{C1D78403-F0F2-D741-AE61-5749DD898E7D}" sibTransId="{CC08CFD4-9CDF-F544-8A90-009484956274}"/>
    <dgm:cxn modelId="{C01BDCC0-6E12-8F43-AF14-F784046E15E9}" srcId="{4CC6265D-E129-5D44-A6ED-61F17E998125}" destId="{8F9B945F-96B4-1143-92EF-1B54CD814A83}" srcOrd="4" destOrd="0" parTransId="{DD3812D4-90C8-4E47-9ACE-CE563325DE46}" sibTransId="{DBF22FBA-AB7B-9B46-A8CE-5F65EEF0B6D8}"/>
    <dgm:cxn modelId="{E6C13BD2-BC9B-354E-8314-25F93EA16E20}" type="presOf" srcId="{45410064-FA34-7342-9942-FC9032EF847D}" destId="{7C291FF4-1599-0D46-A574-79DB41C033C3}" srcOrd="0" destOrd="0" presId="urn:microsoft.com/office/officeart/2005/8/layout/cycle7"/>
    <dgm:cxn modelId="{724A1CE4-F6CE-C342-A881-891CAC5EC317}" type="presOf" srcId="{43D64138-D19A-E549-A230-71C5BE931E40}" destId="{4B22E07C-83F6-1848-A776-F459BD8B73AC}" srcOrd="1" destOrd="0" presId="urn:microsoft.com/office/officeart/2005/8/layout/cycle7"/>
    <dgm:cxn modelId="{22E384FE-2619-C44D-B697-A3C360793416}" srcId="{4CC6265D-E129-5D44-A6ED-61F17E998125}" destId="{45410064-FA34-7342-9942-FC9032EF847D}" srcOrd="1" destOrd="0" parTransId="{C1605200-5CB3-3243-9E77-31695A9B66B5}" sibTransId="{9D6F8B9D-287C-4C4D-ADC0-9B183A574D25}"/>
    <dgm:cxn modelId="{C3A0A720-EF46-8B48-B4BA-0F2F2E890F6A}" type="presParOf" srcId="{586C500E-20D8-E341-8ABA-42356434F74F}" destId="{6B36BE33-9EEC-EC4B-A16C-787202B8E369}" srcOrd="0" destOrd="0" presId="urn:microsoft.com/office/officeart/2005/8/layout/cycle7"/>
    <dgm:cxn modelId="{0197B6B2-31FA-4842-BD4A-4076F3D7825F}" type="presParOf" srcId="{586C500E-20D8-E341-8ABA-42356434F74F}" destId="{34ADA513-96BB-7C4A-B90A-16E840E785A0}" srcOrd="1" destOrd="0" presId="urn:microsoft.com/office/officeart/2005/8/layout/cycle7"/>
    <dgm:cxn modelId="{2A4215C7-EE5D-D84F-A03D-B9163CF1ABEB}" type="presParOf" srcId="{34ADA513-96BB-7C4A-B90A-16E840E785A0}" destId="{4B22E07C-83F6-1848-A776-F459BD8B73AC}" srcOrd="0" destOrd="0" presId="urn:microsoft.com/office/officeart/2005/8/layout/cycle7"/>
    <dgm:cxn modelId="{ACC0CDB9-39F9-CB4F-8D84-330D78035F2E}" type="presParOf" srcId="{586C500E-20D8-E341-8ABA-42356434F74F}" destId="{7C291FF4-1599-0D46-A574-79DB41C033C3}" srcOrd="2" destOrd="0" presId="urn:microsoft.com/office/officeart/2005/8/layout/cycle7"/>
    <dgm:cxn modelId="{CEFF85CC-92FB-364A-8E1E-4BB9450BFF75}" type="presParOf" srcId="{586C500E-20D8-E341-8ABA-42356434F74F}" destId="{7AEA64D4-DD51-E54A-A8DC-7C4B268DA4DA}" srcOrd="3" destOrd="0" presId="urn:microsoft.com/office/officeart/2005/8/layout/cycle7"/>
    <dgm:cxn modelId="{16BE26C6-125B-B94D-8A1B-44401E4D483B}" type="presParOf" srcId="{7AEA64D4-DD51-E54A-A8DC-7C4B268DA4DA}" destId="{870415D6-0265-5548-B1C6-CC2E8AD081FD}" srcOrd="0" destOrd="0" presId="urn:microsoft.com/office/officeart/2005/8/layout/cycle7"/>
    <dgm:cxn modelId="{4EA30E91-219C-6D43-AB8E-41CD2B93A3FA}" type="presParOf" srcId="{586C500E-20D8-E341-8ABA-42356434F74F}" destId="{F20AE828-75EF-974E-871C-9A4BE8FA0AB4}" srcOrd="4" destOrd="0" presId="urn:microsoft.com/office/officeart/2005/8/layout/cycle7"/>
    <dgm:cxn modelId="{578AE6D8-454A-1F43-A9F1-24B3E58A0886}" type="presParOf" srcId="{586C500E-20D8-E341-8ABA-42356434F74F}" destId="{D63548E9-0675-EE49-BEC8-2586A838FC05}" srcOrd="5" destOrd="0" presId="urn:microsoft.com/office/officeart/2005/8/layout/cycle7"/>
    <dgm:cxn modelId="{476A8037-8862-3242-A01B-26D034B01802}" type="presParOf" srcId="{D63548E9-0675-EE49-BEC8-2586A838FC05}" destId="{11A8B528-F149-5249-9E54-5586AD2D978C}" srcOrd="0" destOrd="0" presId="urn:microsoft.com/office/officeart/2005/8/layout/cycle7"/>
    <dgm:cxn modelId="{75B3D207-50E1-5A45-8861-864E731A4D85}" type="presParOf" srcId="{586C500E-20D8-E341-8ABA-42356434F74F}" destId="{B8A960C4-7E64-3245-BA73-A055EC1A3815}" srcOrd="6" destOrd="0" presId="urn:microsoft.com/office/officeart/2005/8/layout/cycle7"/>
    <dgm:cxn modelId="{E3CE1AB7-6A42-F146-9664-38285D205113}" type="presParOf" srcId="{586C500E-20D8-E341-8ABA-42356434F74F}" destId="{2D44C23B-887E-6B47-BCC4-A77DEA1D3810}" srcOrd="7" destOrd="0" presId="urn:microsoft.com/office/officeart/2005/8/layout/cycle7"/>
    <dgm:cxn modelId="{CAF5D7AE-F9E6-F841-88A4-56F980A7C249}" type="presParOf" srcId="{2D44C23B-887E-6B47-BCC4-A77DEA1D3810}" destId="{D29D9DA6-45A7-424D-B010-A63C6EAD59A9}" srcOrd="0" destOrd="0" presId="urn:microsoft.com/office/officeart/2005/8/layout/cycle7"/>
    <dgm:cxn modelId="{56B08C0A-4771-C64B-9EB4-673A8D9441A6}" type="presParOf" srcId="{586C500E-20D8-E341-8ABA-42356434F74F}" destId="{CA35FD2B-20CC-E94F-892C-40B0E9EA785F}" srcOrd="8" destOrd="0" presId="urn:microsoft.com/office/officeart/2005/8/layout/cycle7"/>
    <dgm:cxn modelId="{DB6F6C39-1D16-C44C-A517-E9C9040F5E72}" type="presParOf" srcId="{586C500E-20D8-E341-8ABA-42356434F74F}" destId="{07739478-119E-D648-A2E4-04BFE4FFE078}" srcOrd="9" destOrd="0" presId="urn:microsoft.com/office/officeart/2005/8/layout/cycle7"/>
    <dgm:cxn modelId="{BE2FADEE-9B14-E04A-AA52-781C32ECFF46}" type="presParOf" srcId="{07739478-119E-D648-A2E4-04BFE4FFE078}" destId="{589FF5DD-64D0-B444-AA87-088B4613BEB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B6C20F-3751-584B-923E-031EE88E11F3}" type="doc">
      <dgm:prSet loTypeId="urn:microsoft.com/office/officeart/2005/8/layout/vList3" loCatId="" qsTypeId="urn:microsoft.com/office/officeart/2005/8/quickstyle/simple4" qsCatId="simple" csTypeId="urn:microsoft.com/office/officeart/2005/8/colors/colorful1" csCatId="colorful" phldr="1"/>
      <dgm:spPr/>
    </dgm:pt>
    <dgm:pt modelId="{72F039E4-59F0-1141-B409-DA62910909A9}">
      <dgm:prSet phldrT="[Texto]"/>
      <dgm:spPr/>
      <dgm:t>
        <a:bodyPr/>
        <a:lstStyle/>
        <a:p>
          <a:r>
            <a:rPr lang="es-ES" dirty="0"/>
            <a:t>Plan de auditoría</a:t>
          </a:r>
        </a:p>
      </dgm:t>
    </dgm:pt>
    <dgm:pt modelId="{AFC0371F-58B1-2C4F-9D16-858200260CFF}" type="parTrans" cxnId="{6A17BA05-9D09-714F-BB9F-FAF284CE3E8D}">
      <dgm:prSet/>
      <dgm:spPr/>
      <dgm:t>
        <a:bodyPr/>
        <a:lstStyle/>
        <a:p>
          <a:endParaRPr lang="es-ES"/>
        </a:p>
      </dgm:t>
    </dgm:pt>
    <dgm:pt modelId="{50345C61-ED67-EA41-BA9C-93095E03A517}" type="sibTrans" cxnId="{6A17BA05-9D09-714F-BB9F-FAF284CE3E8D}">
      <dgm:prSet/>
      <dgm:spPr/>
      <dgm:t>
        <a:bodyPr/>
        <a:lstStyle/>
        <a:p>
          <a:endParaRPr lang="es-ES"/>
        </a:p>
      </dgm:t>
    </dgm:pt>
    <dgm:pt modelId="{DD5BE94D-21C5-0644-9E3A-D486833260C8}">
      <dgm:prSet phldrT="[Texto]"/>
      <dgm:spPr/>
      <dgm:t>
        <a:bodyPr/>
        <a:lstStyle/>
        <a:p>
          <a:r>
            <a:rPr lang="es-ES" dirty="0"/>
            <a:t>Agenda del plan de auditoría</a:t>
          </a:r>
        </a:p>
      </dgm:t>
    </dgm:pt>
    <dgm:pt modelId="{548FF025-9653-5E4E-BF5B-7BDED6C1481D}" type="parTrans" cxnId="{C1A12EDC-3D17-C74B-A913-C6EF6E5CC1E3}">
      <dgm:prSet/>
      <dgm:spPr/>
      <dgm:t>
        <a:bodyPr/>
        <a:lstStyle/>
        <a:p>
          <a:endParaRPr lang="es-ES"/>
        </a:p>
      </dgm:t>
    </dgm:pt>
    <dgm:pt modelId="{29ACD34D-0775-E541-991D-783AD5527BC5}" type="sibTrans" cxnId="{C1A12EDC-3D17-C74B-A913-C6EF6E5CC1E3}">
      <dgm:prSet/>
      <dgm:spPr/>
      <dgm:t>
        <a:bodyPr/>
        <a:lstStyle/>
        <a:p>
          <a:endParaRPr lang="es-ES"/>
        </a:p>
      </dgm:t>
    </dgm:pt>
    <dgm:pt modelId="{3EE1710C-9057-3045-8237-102F03BB5B84}">
      <dgm:prSet phldrT="[Texto]"/>
      <dgm:spPr/>
      <dgm:t>
        <a:bodyPr/>
        <a:lstStyle/>
        <a:p>
          <a:r>
            <a:rPr lang="es-ES" dirty="0"/>
            <a:t>Reunión de apertura y cierre</a:t>
          </a:r>
        </a:p>
      </dgm:t>
    </dgm:pt>
    <dgm:pt modelId="{60331B66-C9AA-8C4F-9D2D-5C31DE263D82}" type="parTrans" cxnId="{AF3A3F18-D247-E84E-9DD6-E6770A55F755}">
      <dgm:prSet/>
      <dgm:spPr/>
      <dgm:t>
        <a:bodyPr/>
        <a:lstStyle/>
        <a:p>
          <a:endParaRPr lang="es-ES"/>
        </a:p>
      </dgm:t>
    </dgm:pt>
    <dgm:pt modelId="{C7DFF0B5-3C1D-6B42-A787-EB25F9F7018A}" type="sibTrans" cxnId="{AF3A3F18-D247-E84E-9DD6-E6770A55F755}">
      <dgm:prSet/>
      <dgm:spPr/>
      <dgm:t>
        <a:bodyPr/>
        <a:lstStyle/>
        <a:p>
          <a:endParaRPr lang="es-ES"/>
        </a:p>
      </dgm:t>
    </dgm:pt>
    <dgm:pt modelId="{56BF0CC1-E695-3244-9F83-81A2E88AAD32}">
      <dgm:prSet phldrT="[Texto]"/>
      <dgm:spPr/>
      <dgm:t>
        <a:bodyPr/>
        <a:lstStyle/>
        <a:p>
          <a:r>
            <a:rPr lang="es-ES" dirty="0"/>
            <a:t>Lista de verificación</a:t>
          </a:r>
        </a:p>
      </dgm:t>
    </dgm:pt>
    <dgm:pt modelId="{E2569E0A-171F-7C49-9227-F072074D82F8}" type="parTrans" cxnId="{4544DF2D-A118-D648-91A2-F5527E6C6A53}">
      <dgm:prSet/>
      <dgm:spPr/>
      <dgm:t>
        <a:bodyPr/>
        <a:lstStyle/>
        <a:p>
          <a:endParaRPr lang="es-ES"/>
        </a:p>
      </dgm:t>
    </dgm:pt>
    <dgm:pt modelId="{E5D8B191-AA15-4B4D-A839-4E8BC8BC486B}" type="sibTrans" cxnId="{4544DF2D-A118-D648-91A2-F5527E6C6A53}">
      <dgm:prSet/>
      <dgm:spPr/>
      <dgm:t>
        <a:bodyPr/>
        <a:lstStyle/>
        <a:p>
          <a:endParaRPr lang="es-ES"/>
        </a:p>
      </dgm:t>
    </dgm:pt>
    <dgm:pt modelId="{68F20C74-ABD3-3E4D-B00A-3527416E684F}">
      <dgm:prSet phldrT="[Texto]"/>
      <dgm:spPr/>
      <dgm:t>
        <a:bodyPr/>
        <a:lstStyle/>
        <a:p>
          <a:r>
            <a:rPr lang="es-ES" dirty="0"/>
            <a:t>Hoja de auditoría del proceso</a:t>
          </a:r>
        </a:p>
      </dgm:t>
    </dgm:pt>
    <dgm:pt modelId="{F5E19D95-0665-1742-B172-4C34905CA492}" type="parTrans" cxnId="{8CCB0219-C8CB-D34A-B6B3-1087E1D3640A}">
      <dgm:prSet/>
      <dgm:spPr/>
      <dgm:t>
        <a:bodyPr/>
        <a:lstStyle/>
        <a:p>
          <a:endParaRPr lang="es-ES"/>
        </a:p>
      </dgm:t>
    </dgm:pt>
    <dgm:pt modelId="{2D18F5A6-3E07-CA48-B514-B1D78E0011DA}" type="sibTrans" cxnId="{8CCB0219-C8CB-D34A-B6B3-1087E1D3640A}">
      <dgm:prSet/>
      <dgm:spPr/>
      <dgm:t>
        <a:bodyPr/>
        <a:lstStyle/>
        <a:p>
          <a:endParaRPr lang="es-ES"/>
        </a:p>
      </dgm:t>
    </dgm:pt>
    <dgm:pt modelId="{B521E3E6-B378-4246-95BB-E608BB8FC984}">
      <dgm:prSet phldrT="[Texto]"/>
      <dgm:spPr/>
      <dgm:t>
        <a:bodyPr/>
        <a:lstStyle/>
        <a:p>
          <a:r>
            <a:rPr lang="es-ES" dirty="0"/>
            <a:t>Reporte de hallazgos y seguimiento</a:t>
          </a:r>
        </a:p>
      </dgm:t>
    </dgm:pt>
    <dgm:pt modelId="{66E5C941-3467-F043-AEC9-04C86272B772}" type="parTrans" cxnId="{072AEB7C-574F-4544-B343-06294C3B6C55}">
      <dgm:prSet/>
      <dgm:spPr/>
      <dgm:t>
        <a:bodyPr/>
        <a:lstStyle/>
        <a:p>
          <a:endParaRPr lang="es-ES"/>
        </a:p>
      </dgm:t>
    </dgm:pt>
    <dgm:pt modelId="{1897114F-8C90-1443-938B-1AE7FBDCB43F}" type="sibTrans" cxnId="{072AEB7C-574F-4544-B343-06294C3B6C55}">
      <dgm:prSet/>
      <dgm:spPr/>
      <dgm:t>
        <a:bodyPr/>
        <a:lstStyle/>
        <a:p>
          <a:endParaRPr lang="es-ES"/>
        </a:p>
      </dgm:t>
    </dgm:pt>
    <dgm:pt modelId="{C998DF1B-5DBE-834E-8A9A-C2F30A9007ED}">
      <dgm:prSet phldrT="[Texto]"/>
      <dgm:spPr/>
      <dgm:t>
        <a:bodyPr/>
        <a:lstStyle/>
        <a:p>
          <a:r>
            <a:rPr lang="es-ES" dirty="0"/>
            <a:t>Plan de acción para la mejora continua</a:t>
          </a:r>
        </a:p>
      </dgm:t>
    </dgm:pt>
    <dgm:pt modelId="{4103DECD-9F96-7D4C-A5B4-698D7784E76E}" type="parTrans" cxnId="{BE712CEA-2815-564C-BF7C-C0733404AE76}">
      <dgm:prSet/>
      <dgm:spPr/>
      <dgm:t>
        <a:bodyPr/>
        <a:lstStyle/>
        <a:p>
          <a:endParaRPr lang="es-ES"/>
        </a:p>
      </dgm:t>
    </dgm:pt>
    <dgm:pt modelId="{1B355D7A-F833-0741-88A2-E53989C31918}" type="sibTrans" cxnId="{BE712CEA-2815-564C-BF7C-C0733404AE76}">
      <dgm:prSet/>
      <dgm:spPr/>
      <dgm:t>
        <a:bodyPr/>
        <a:lstStyle/>
        <a:p>
          <a:endParaRPr lang="es-ES"/>
        </a:p>
      </dgm:t>
    </dgm:pt>
    <dgm:pt modelId="{C2A71043-AC9D-254D-838B-1C20325E0DA9}" type="pres">
      <dgm:prSet presAssocID="{EAB6C20F-3751-584B-923E-031EE88E11F3}" presName="linearFlow" presStyleCnt="0">
        <dgm:presLayoutVars>
          <dgm:dir/>
          <dgm:resizeHandles val="exact"/>
        </dgm:presLayoutVars>
      </dgm:prSet>
      <dgm:spPr/>
    </dgm:pt>
    <dgm:pt modelId="{D6329FC7-4AFF-214E-95E0-84BBBE767C3C}" type="pres">
      <dgm:prSet presAssocID="{72F039E4-59F0-1141-B409-DA62910909A9}" presName="composite" presStyleCnt="0"/>
      <dgm:spPr/>
    </dgm:pt>
    <dgm:pt modelId="{95F1A90A-831B-514A-8216-B8F4F19AF726}" type="pres">
      <dgm:prSet presAssocID="{72F039E4-59F0-1141-B409-DA62910909A9}" presName="imgShp" presStyleLbl="fgImgPlace1" presStyleIdx="0" presStyleCnt="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B3210BC-2D21-0144-A805-91690EAD1DB9}" type="pres">
      <dgm:prSet presAssocID="{72F039E4-59F0-1141-B409-DA62910909A9}" presName="txShp" presStyleLbl="node1" presStyleIdx="0" presStyleCnt="7">
        <dgm:presLayoutVars>
          <dgm:bulletEnabled val="1"/>
        </dgm:presLayoutVars>
      </dgm:prSet>
      <dgm:spPr/>
    </dgm:pt>
    <dgm:pt modelId="{6B84143E-13A1-514C-9676-FA5D0DA44BDF}" type="pres">
      <dgm:prSet presAssocID="{50345C61-ED67-EA41-BA9C-93095E03A517}" presName="spacing" presStyleCnt="0"/>
      <dgm:spPr/>
    </dgm:pt>
    <dgm:pt modelId="{31098B64-820E-414E-9E37-4CCF2FC7568F}" type="pres">
      <dgm:prSet presAssocID="{DD5BE94D-21C5-0644-9E3A-D486833260C8}" presName="composite" presStyleCnt="0"/>
      <dgm:spPr/>
    </dgm:pt>
    <dgm:pt modelId="{31EA72C3-5472-2547-8A94-63637AFCD23A}" type="pres">
      <dgm:prSet presAssocID="{DD5BE94D-21C5-0644-9E3A-D486833260C8}" presName="imgShp" presStyleLbl="fgImgPlace1" presStyleIdx="1" presStyleCnt="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400928D-911C-2446-893E-9CB6A4E3D894}" type="pres">
      <dgm:prSet presAssocID="{DD5BE94D-21C5-0644-9E3A-D486833260C8}" presName="txShp" presStyleLbl="node1" presStyleIdx="1" presStyleCnt="7">
        <dgm:presLayoutVars>
          <dgm:bulletEnabled val="1"/>
        </dgm:presLayoutVars>
      </dgm:prSet>
      <dgm:spPr/>
    </dgm:pt>
    <dgm:pt modelId="{FD591D29-932A-4546-BE08-8A2D29CEE668}" type="pres">
      <dgm:prSet presAssocID="{29ACD34D-0775-E541-991D-783AD5527BC5}" presName="spacing" presStyleCnt="0"/>
      <dgm:spPr/>
    </dgm:pt>
    <dgm:pt modelId="{555E7334-6117-0846-BB72-E044D976D588}" type="pres">
      <dgm:prSet presAssocID="{3EE1710C-9057-3045-8237-102F03BB5B84}" presName="composite" presStyleCnt="0"/>
      <dgm:spPr/>
    </dgm:pt>
    <dgm:pt modelId="{7A450243-B332-4C45-8C5E-D696CE40DF62}" type="pres">
      <dgm:prSet presAssocID="{3EE1710C-9057-3045-8237-102F03BB5B84}" presName="imgShp" presStyleLbl="fgImgPlace1" presStyleIdx="2" presStyleCnt="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A46EC279-AD6B-9D4D-92CC-364B13B430E6}" type="pres">
      <dgm:prSet presAssocID="{3EE1710C-9057-3045-8237-102F03BB5B84}" presName="txShp" presStyleLbl="node1" presStyleIdx="2" presStyleCnt="7">
        <dgm:presLayoutVars>
          <dgm:bulletEnabled val="1"/>
        </dgm:presLayoutVars>
      </dgm:prSet>
      <dgm:spPr/>
    </dgm:pt>
    <dgm:pt modelId="{F3C15E89-6ECE-1643-8F48-1736938A457B}" type="pres">
      <dgm:prSet presAssocID="{C7DFF0B5-3C1D-6B42-A787-EB25F9F7018A}" presName="spacing" presStyleCnt="0"/>
      <dgm:spPr/>
    </dgm:pt>
    <dgm:pt modelId="{540DCBBB-F438-C34A-991D-581E566B9713}" type="pres">
      <dgm:prSet presAssocID="{56BF0CC1-E695-3244-9F83-81A2E88AAD32}" presName="composite" presStyleCnt="0"/>
      <dgm:spPr/>
    </dgm:pt>
    <dgm:pt modelId="{EEB12C92-39B8-EE48-B215-04017FDCF77D}" type="pres">
      <dgm:prSet presAssocID="{56BF0CC1-E695-3244-9F83-81A2E88AAD32}" presName="imgShp" presStyleLbl="fgImgPlace1" presStyleIdx="3" presStyleCnt="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4074D813-F144-AB4F-BBEA-6DEC8923E821}" type="pres">
      <dgm:prSet presAssocID="{56BF0CC1-E695-3244-9F83-81A2E88AAD32}" presName="txShp" presStyleLbl="node1" presStyleIdx="3" presStyleCnt="7">
        <dgm:presLayoutVars>
          <dgm:bulletEnabled val="1"/>
        </dgm:presLayoutVars>
      </dgm:prSet>
      <dgm:spPr/>
    </dgm:pt>
    <dgm:pt modelId="{F69CE5EF-FFE7-3A4C-ACAC-3AFA8D3C102F}" type="pres">
      <dgm:prSet presAssocID="{E5D8B191-AA15-4B4D-A839-4E8BC8BC486B}" presName="spacing" presStyleCnt="0"/>
      <dgm:spPr/>
    </dgm:pt>
    <dgm:pt modelId="{9A64F974-1C64-8A4D-BB49-513E74FB6BF3}" type="pres">
      <dgm:prSet presAssocID="{68F20C74-ABD3-3E4D-B00A-3527416E684F}" presName="composite" presStyleCnt="0"/>
      <dgm:spPr/>
    </dgm:pt>
    <dgm:pt modelId="{12F13D76-3D92-F444-955A-9E59D0B41A0C}" type="pres">
      <dgm:prSet presAssocID="{68F20C74-ABD3-3E4D-B00A-3527416E684F}" presName="imgShp" presStyleLbl="fgImgPlace1" presStyleIdx="4" presStyleCnt="7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0928575F-2753-D744-848D-90A32022FFD0}" type="pres">
      <dgm:prSet presAssocID="{68F20C74-ABD3-3E4D-B00A-3527416E684F}" presName="txShp" presStyleLbl="node1" presStyleIdx="4" presStyleCnt="7">
        <dgm:presLayoutVars>
          <dgm:bulletEnabled val="1"/>
        </dgm:presLayoutVars>
      </dgm:prSet>
      <dgm:spPr/>
    </dgm:pt>
    <dgm:pt modelId="{BC45BE3E-739E-7A4E-85D0-ECA7B254F11C}" type="pres">
      <dgm:prSet presAssocID="{2D18F5A6-3E07-CA48-B514-B1D78E0011DA}" presName="spacing" presStyleCnt="0"/>
      <dgm:spPr/>
    </dgm:pt>
    <dgm:pt modelId="{73347D6C-F388-B746-BCF1-777F090C9188}" type="pres">
      <dgm:prSet presAssocID="{B521E3E6-B378-4246-95BB-E608BB8FC984}" presName="composite" presStyleCnt="0"/>
      <dgm:spPr/>
    </dgm:pt>
    <dgm:pt modelId="{89DA0472-453E-EC4F-AFED-E57E351DF21D}" type="pres">
      <dgm:prSet presAssocID="{B521E3E6-B378-4246-95BB-E608BB8FC984}" presName="imgShp" presStyleLbl="fgImgPlace1" presStyleIdx="5" presStyleCnt="7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  <dgm:pt modelId="{D9D76173-48E8-2645-A750-FD6C61D400AE}" type="pres">
      <dgm:prSet presAssocID="{B521E3E6-B378-4246-95BB-E608BB8FC984}" presName="txShp" presStyleLbl="node1" presStyleIdx="5" presStyleCnt="7">
        <dgm:presLayoutVars>
          <dgm:bulletEnabled val="1"/>
        </dgm:presLayoutVars>
      </dgm:prSet>
      <dgm:spPr/>
    </dgm:pt>
    <dgm:pt modelId="{3224C30A-DD38-9A49-9B91-53C7E573D76A}" type="pres">
      <dgm:prSet presAssocID="{1897114F-8C90-1443-938B-1AE7FBDCB43F}" presName="spacing" presStyleCnt="0"/>
      <dgm:spPr/>
    </dgm:pt>
    <dgm:pt modelId="{E1029B0A-C0D4-E543-AAAF-417E4B2945CB}" type="pres">
      <dgm:prSet presAssocID="{C998DF1B-5DBE-834E-8A9A-C2F30A9007ED}" presName="composite" presStyleCnt="0"/>
      <dgm:spPr/>
    </dgm:pt>
    <dgm:pt modelId="{4EFFDA1C-F2DD-BC48-B755-B57453AA0824}" type="pres">
      <dgm:prSet presAssocID="{C998DF1B-5DBE-834E-8A9A-C2F30A9007ED}" presName="imgShp" presStyleLbl="fgImgPlace1" presStyleIdx="6" presStyleCnt="7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</dgm:pt>
    <dgm:pt modelId="{3333747C-162E-9947-8FA0-6F8D1DD56A00}" type="pres">
      <dgm:prSet presAssocID="{C998DF1B-5DBE-834E-8A9A-C2F30A9007ED}" presName="txShp" presStyleLbl="node1" presStyleIdx="6" presStyleCnt="7">
        <dgm:presLayoutVars>
          <dgm:bulletEnabled val="1"/>
        </dgm:presLayoutVars>
      </dgm:prSet>
      <dgm:spPr/>
    </dgm:pt>
  </dgm:ptLst>
  <dgm:cxnLst>
    <dgm:cxn modelId="{6A17BA05-9D09-714F-BB9F-FAF284CE3E8D}" srcId="{EAB6C20F-3751-584B-923E-031EE88E11F3}" destId="{72F039E4-59F0-1141-B409-DA62910909A9}" srcOrd="0" destOrd="0" parTransId="{AFC0371F-58B1-2C4F-9D16-858200260CFF}" sibTransId="{50345C61-ED67-EA41-BA9C-93095E03A517}"/>
    <dgm:cxn modelId="{A0C1A712-0D30-7443-882D-2200A945FF87}" type="presOf" srcId="{72F039E4-59F0-1141-B409-DA62910909A9}" destId="{8B3210BC-2D21-0144-A805-91690EAD1DB9}" srcOrd="0" destOrd="0" presId="urn:microsoft.com/office/officeart/2005/8/layout/vList3"/>
    <dgm:cxn modelId="{B41E8914-4DBC-4C4E-84D1-7AF825142509}" type="presOf" srcId="{DD5BE94D-21C5-0644-9E3A-D486833260C8}" destId="{F400928D-911C-2446-893E-9CB6A4E3D894}" srcOrd="0" destOrd="0" presId="urn:microsoft.com/office/officeart/2005/8/layout/vList3"/>
    <dgm:cxn modelId="{AF3A3F18-D247-E84E-9DD6-E6770A55F755}" srcId="{EAB6C20F-3751-584B-923E-031EE88E11F3}" destId="{3EE1710C-9057-3045-8237-102F03BB5B84}" srcOrd="2" destOrd="0" parTransId="{60331B66-C9AA-8C4F-9D2D-5C31DE263D82}" sibTransId="{C7DFF0B5-3C1D-6B42-A787-EB25F9F7018A}"/>
    <dgm:cxn modelId="{8CCB0219-C8CB-D34A-B6B3-1087E1D3640A}" srcId="{EAB6C20F-3751-584B-923E-031EE88E11F3}" destId="{68F20C74-ABD3-3E4D-B00A-3527416E684F}" srcOrd="4" destOrd="0" parTransId="{F5E19D95-0665-1742-B172-4C34905CA492}" sibTransId="{2D18F5A6-3E07-CA48-B514-B1D78E0011DA}"/>
    <dgm:cxn modelId="{4544DF2D-A118-D648-91A2-F5527E6C6A53}" srcId="{EAB6C20F-3751-584B-923E-031EE88E11F3}" destId="{56BF0CC1-E695-3244-9F83-81A2E88AAD32}" srcOrd="3" destOrd="0" parTransId="{E2569E0A-171F-7C49-9227-F072074D82F8}" sibTransId="{E5D8B191-AA15-4B4D-A839-4E8BC8BC486B}"/>
    <dgm:cxn modelId="{D3175E47-9F13-B54F-8C12-DF361F875E5C}" type="presOf" srcId="{B521E3E6-B378-4246-95BB-E608BB8FC984}" destId="{D9D76173-48E8-2645-A750-FD6C61D400AE}" srcOrd="0" destOrd="0" presId="urn:microsoft.com/office/officeart/2005/8/layout/vList3"/>
    <dgm:cxn modelId="{764A294E-3793-A443-BD4C-723030AF126D}" type="presOf" srcId="{68F20C74-ABD3-3E4D-B00A-3527416E684F}" destId="{0928575F-2753-D744-848D-90A32022FFD0}" srcOrd="0" destOrd="0" presId="urn:microsoft.com/office/officeart/2005/8/layout/vList3"/>
    <dgm:cxn modelId="{A722E75F-2A68-604C-98DA-39C0079623BA}" type="presOf" srcId="{3EE1710C-9057-3045-8237-102F03BB5B84}" destId="{A46EC279-AD6B-9D4D-92CC-364B13B430E6}" srcOrd="0" destOrd="0" presId="urn:microsoft.com/office/officeart/2005/8/layout/vList3"/>
    <dgm:cxn modelId="{072AEB7C-574F-4544-B343-06294C3B6C55}" srcId="{EAB6C20F-3751-584B-923E-031EE88E11F3}" destId="{B521E3E6-B378-4246-95BB-E608BB8FC984}" srcOrd="5" destOrd="0" parTransId="{66E5C941-3467-F043-AEC9-04C86272B772}" sibTransId="{1897114F-8C90-1443-938B-1AE7FBDCB43F}"/>
    <dgm:cxn modelId="{F9CF1FA3-4174-8B44-9735-C2261C709B57}" type="presOf" srcId="{56BF0CC1-E695-3244-9F83-81A2E88AAD32}" destId="{4074D813-F144-AB4F-BBEA-6DEC8923E821}" srcOrd="0" destOrd="0" presId="urn:microsoft.com/office/officeart/2005/8/layout/vList3"/>
    <dgm:cxn modelId="{594B7EAD-F650-4442-9394-A8F04FC2262F}" type="presOf" srcId="{EAB6C20F-3751-584B-923E-031EE88E11F3}" destId="{C2A71043-AC9D-254D-838B-1C20325E0DA9}" srcOrd="0" destOrd="0" presId="urn:microsoft.com/office/officeart/2005/8/layout/vList3"/>
    <dgm:cxn modelId="{C1A12EDC-3D17-C74B-A913-C6EF6E5CC1E3}" srcId="{EAB6C20F-3751-584B-923E-031EE88E11F3}" destId="{DD5BE94D-21C5-0644-9E3A-D486833260C8}" srcOrd="1" destOrd="0" parTransId="{548FF025-9653-5E4E-BF5B-7BDED6C1481D}" sibTransId="{29ACD34D-0775-E541-991D-783AD5527BC5}"/>
    <dgm:cxn modelId="{4696F7E7-4CFD-E249-BED3-23CDF688877D}" type="presOf" srcId="{C998DF1B-5DBE-834E-8A9A-C2F30A9007ED}" destId="{3333747C-162E-9947-8FA0-6F8D1DD56A00}" srcOrd="0" destOrd="0" presId="urn:microsoft.com/office/officeart/2005/8/layout/vList3"/>
    <dgm:cxn modelId="{BE712CEA-2815-564C-BF7C-C0733404AE76}" srcId="{EAB6C20F-3751-584B-923E-031EE88E11F3}" destId="{C998DF1B-5DBE-834E-8A9A-C2F30A9007ED}" srcOrd="6" destOrd="0" parTransId="{4103DECD-9F96-7D4C-A5B4-698D7784E76E}" sibTransId="{1B355D7A-F833-0741-88A2-E53989C31918}"/>
    <dgm:cxn modelId="{1E17586B-CAF1-664A-B901-F2C960C3AD4A}" type="presParOf" srcId="{C2A71043-AC9D-254D-838B-1C20325E0DA9}" destId="{D6329FC7-4AFF-214E-95E0-84BBBE767C3C}" srcOrd="0" destOrd="0" presId="urn:microsoft.com/office/officeart/2005/8/layout/vList3"/>
    <dgm:cxn modelId="{4F4D97F6-EE2E-124C-9F8B-5358FC086C65}" type="presParOf" srcId="{D6329FC7-4AFF-214E-95E0-84BBBE767C3C}" destId="{95F1A90A-831B-514A-8216-B8F4F19AF726}" srcOrd="0" destOrd="0" presId="urn:microsoft.com/office/officeart/2005/8/layout/vList3"/>
    <dgm:cxn modelId="{DB83470A-CAD0-B34E-A779-75BD35FCE3B4}" type="presParOf" srcId="{D6329FC7-4AFF-214E-95E0-84BBBE767C3C}" destId="{8B3210BC-2D21-0144-A805-91690EAD1DB9}" srcOrd="1" destOrd="0" presId="urn:microsoft.com/office/officeart/2005/8/layout/vList3"/>
    <dgm:cxn modelId="{741B3A18-B331-9646-AF40-FCA91CE0D09A}" type="presParOf" srcId="{C2A71043-AC9D-254D-838B-1C20325E0DA9}" destId="{6B84143E-13A1-514C-9676-FA5D0DA44BDF}" srcOrd="1" destOrd="0" presId="urn:microsoft.com/office/officeart/2005/8/layout/vList3"/>
    <dgm:cxn modelId="{457BB090-34B3-134B-A6AB-AB9E574C8753}" type="presParOf" srcId="{C2A71043-AC9D-254D-838B-1C20325E0DA9}" destId="{31098B64-820E-414E-9E37-4CCF2FC7568F}" srcOrd="2" destOrd="0" presId="urn:microsoft.com/office/officeart/2005/8/layout/vList3"/>
    <dgm:cxn modelId="{B141B683-C94C-1444-870F-ADE9C7A5D756}" type="presParOf" srcId="{31098B64-820E-414E-9E37-4CCF2FC7568F}" destId="{31EA72C3-5472-2547-8A94-63637AFCD23A}" srcOrd="0" destOrd="0" presId="urn:microsoft.com/office/officeart/2005/8/layout/vList3"/>
    <dgm:cxn modelId="{83433947-2AA5-8E49-9786-7EEFDE40115F}" type="presParOf" srcId="{31098B64-820E-414E-9E37-4CCF2FC7568F}" destId="{F400928D-911C-2446-893E-9CB6A4E3D894}" srcOrd="1" destOrd="0" presId="urn:microsoft.com/office/officeart/2005/8/layout/vList3"/>
    <dgm:cxn modelId="{7AE69C11-8EDF-6141-8BED-177EBEFFC935}" type="presParOf" srcId="{C2A71043-AC9D-254D-838B-1C20325E0DA9}" destId="{FD591D29-932A-4546-BE08-8A2D29CEE668}" srcOrd="3" destOrd="0" presId="urn:microsoft.com/office/officeart/2005/8/layout/vList3"/>
    <dgm:cxn modelId="{4D20AD01-DE2D-1F46-ADC8-55CF163A2F72}" type="presParOf" srcId="{C2A71043-AC9D-254D-838B-1C20325E0DA9}" destId="{555E7334-6117-0846-BB72-E044D976D588}" srcOrd="4" destOrd="0" presId="urn:microsoft.com/office/officeart/2005/8/layout/vList3"/>
    <dgm:cxn modelId="{0E094B8F-DC47-2B4B-95F5-F12A240D7502}" type="presParOf" srcId="{555E7334-6117-0846-BB72-E044D976D588}" destId="{7A450243-B332-4C45-8C5E-D696CE40DF62}" srcOrd="0" destOrd="0" presId="urn:microsoft.com/office/officeart/2005/8/layout/vList3"/>
    <dgm:cxn modelId="{DD59B353-BCE1-5049-8BBA-47C831FDA20B}" type="presParOf" srcId="{555E7334-6117-0846-BB72-E044D976D588}" destId="{A46EC279-AD6B-9D4D-92CC-364B13B430E6}" srcOrd="1" destOrd="0" presId="urn:microsoft.com/office/officeart/2005/8/layout/vList3"/>
    <dgm:cxn modelId="{CECE7590-28D3-CE4C-80BF-F45FAEC82E81}" type="presParOf" srcId="{C2A71043-AC9D-254D-838B-1C20325E0DA9}" destId="{F3C15E89-6ECE-1643-8F48-1736938A457B}" srcOrd="5" destOrd="0" presId="urn:microsoft.com/office/officeart/2005/8/layout/vList3"/>
    <dgm:cxn modelId="{E8AAA82E-AC16-F840-BF98-8A93CBE620CE}" type="presParOf" srcId="{C2A71043-AC9D-254D-838B-1C20325E0DA9}" destId="{540DCBBB-F438-C34A-991D-581E566B9713}" srcOrd="6" destOrd="0" presId="urn:microsoft.com/office/officeart/2005/8/layout/vList3"/>
    <dgm:cxn modelId="{3585AFD4-DEF6-0745-913F-D3D24FE8EF1A}" type="presParOf" srcId="{540DCBBB-F438-C34A-991D-581E566B9713}" destId="{EEB12C92-39B8-EE48-B215-04017FDCF77D}" srcOrd="0" destOrd="0" presId="urn:microsoft.com/office/officeart/2005/8/layout/vList3"/>
    <dgm:cxn modelId="{BD274516-0AD6-F04D-8C75-89C6524D463D}" type="presParOf" srcId="{540DCBBB-F438-C34A-991D-581E566B9713}" destId="{4074D813-F144-AB4F-BBEA-6DEC8923E821}" srcOrd="1" destOrd="0" presId="urn:microsoft.com/office/officeart/2005/8/layout/vList3"/>
    <dgm:cxn modelId="{FED7B301-6BEF-AA4C-A519-A4A18B16B1AB}" type="presParOf" srcId="{C2A71043-AC9D-254D-838B-1C20325E0DA9}" destId="{F69CE5EF-FFE7-3A4C-ACAC-3AFA8D3C102F}" srcOrd="7" destOrd="0" presId="urn:microsoft.com/office/officeart/2005/8/layout/vList3"/>
    <dgm:cxn modelId="{F1FC0DE8-E607-B84E-BD07-1DCD80208992}" type="presParOf" srcId="{C2A71043-AC9D-254D-838B-1C20325E0DA9}" destId="{9A64F974-1C64-8A4D-BB49-513E74FB6BF3}" srcOrd="8" destOrd="0" presId="urn:microsoft.com/office/officeart/2005/8/layout/vList3"/>
    <dgm:cxn modelId="{387C218E-8A62-BF40-AF8D-AAD27CCA965B}" type="presParOf" srcId="{9A64F974-1C64-8A4D-BB49-513E74FB6BF3}" destId="{12F13D76-3D92-F444-955A-9E59D0B41A0C}" srcOrd="0" destOrd="0" presId="urn:microsoft.com/office/officeart/2005/8/layout/vList3"/>
    <dgm:cxn modelId="{5EB48AF9-FEE4-F543-A19A-111EB025CBB5}" type="presParOf" srcId="{9A64F974-1C64-8A4D-BB49-513E74FB6BF3}" destId="{0928575F-2753-D744-848D-90A32022FFD0}" srcOrd="1" destOrd="0" presId="urn:microsoft.com/office/officeart/2005/8/layout/vList3"/>
    <dgm:cxn modelId="{19B93CB0-5263-D740-AD58-4AABEA006FA2}" type="presParOf" srcId="{C2A71043-AC9D-254D-838B-1C20325E0DA9}" destId="{BC45BE3E-739E-7A4E-85D0-ECA7B254F11C}" srcOrd="9" destOrd="0" presId="urn:microsoft.com/office/officeart/2005/8/layout/vList3"/>
    <dgm:cxn modelId="{92E0C9D9-E021-BE48-9DDB-1AFD2DC73494}" type="presParOf" srcId="{C2A71043-AC9D-254D-838B-1C20325E0DA9}" destId="{73347D6C-F388-B746-BCF1-777F090C9188}" srcOrd="10" destOrd="0" presId="urn:microsoft.com/office/officeart/2005/8/layout/vList3"/>
    <dgm:cxn modelId="{09A69559-13DA-A34F-99C8-304B66AFE8D8}" type="presParOf" srcId="{73347D6C-F388-B746-BCF1-777F090C9188}" destId="{89DA0472-453E-EC4F-AFED-E57E351DF21D}" srcOrd="0" destOrd="0" presId="urn:microsoft.com/office/officeart/2005/8/layout/vList3"/>
    <dgm:cxn modelId="{320558E5-E87E-E74E-968C-C9CE3DD7B60E}" type="presParOf" srcId="{73347D6C-F388-B746-BCF1-777F090C9188}" destId="{D9D76173-48E8-2645-A750-FD6C61D400AE}" srcOrd="1" destOrd="0" presId="urn:microsoft.com/office/officeart/2005/8/layout/vList3"/>
    <dgm:cxn modelId="{E56E83B4-AF68-4643-9DD9-4378FF4E6B88}" type="presParOf" srcId="{C2A71043-AC9D-254D-838B-1C20325E0DA9}" destId="{3224C30A-DD38-9A49-9B91-53C7E573D76A}" srcOrd="11" destOrd="0" presId="urn:microsoft.com/office/officeart/2005/8/layout/vList3"/>
    <dgm:cxn modelId="{F61F0B8C-A5EA-DD49-ACE3-196B5E909E2A}" type="presParOf" srcId="{C2A71043-AC9D-254D-838B-1C20325E0DA9}" destId="{E1029B0A-C0D4-E543-AAAF-417E4B2945CB}" srcOrd="12" destOrd="0" presId="urn:microsoft.com/office/officeart/2005/8/layout/vList3"/>
    <dgm:cxn modelId="{1E4D091B-7EE6-9243-9BA7-AE27EFEB6996}" type="presParOf" srcId="{E1029B0A-C0D4-E543-AAAF-417E4B2945CB}" destId="{4EFFDA1C-F2DD-BC48-B755-B57453AA0824}" srcOrd="0" destOrd="0" presId="urn:microsoft.com/office/officeart/2005/8/layout/vList3"/>
    <dgm:cxn modelId="{A509384A-B741-A440-A999-BDC22A19D1E2}" type="presParOf" srcId="{E1029B0A-C0D4-E543-AAAF-417E4B2945CB}" destId="{3333747C-162E-9947-8FA0-6F8D1DD56A0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CC645B-F40D-2844-8FDC-489CFE24B276}">
      <dsp:nvSpPr>
        <dsp:cNvPr id="0" name=""/>
        <dsp:cNvSpPr/>
      </dsp:nvSpPr>
      <dsp:spPr>
        <a:xfrm>
          <a:off x="1729" y="0"/>
          <a:ext cx="1812949" cy="48109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Describir lo que existe</a:t>
          </a:r>
        </a:p>
      </dsp:txBody>
      <dsp:txXfrm>
        <a:off x="1729" y="1924390"/>
        <a:ext cx="1812949" cy="1924390"/>
      </dsp:txXfrm>
    </dsp:sp>
    <dsp:sp modelId="{0E1F646B-23EC-B541-9E94-1875201022B4}">
      <dsp:nvSpPr>
        <dsp:cNvPr id="0" name=""/>
        <dsp:cNvSpPr/>
      </dsp:nvSpPr>
      <dsp:spPr>
        <a:xfrm>
          <a:off x="107177" y="288658"/>
          <a:ext cx="1602055" cy="160205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CF14F86-7FF8-DE4A-877A-77A2B242A25B}">
      <dsp:nvSpPr>
        <dsp:cNvPr id="0" name=""/>
        <dsp:cNvSpPr/>
      </dsp:nvSpPr>
      <dsp:spPr>
        <a:xfrm>
          <a:off x="1869067" y="0"/>
          <a:ext cx="1812949" cy="48109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Verificar que lo descrito responda a objetivos establecidos</a:t>
          </a:r>
        </a:p>
      </dsp:txBody>
      <dsp:txXfrm>
        <a:off x="1869067" y="1924390"/>
        <a:ext cx="1812949" cy="1924390"/>
      </dsp:txXfrm>
    </dsp:sp>
    <dsp:sp modelId="{6D4D47EA-317B-594D-9688-F287A030D07C}">
      <dsp:nvSpPr>
        <dsp:cNvPr id="0" name=""/>
        <dsp:cNvSpPr/>
      </dsp:nvSpPr>
      <dsp:spPr>
        <a:xfrm>
          <a:off x="1974515" y="288658"/>
          <a:ext cx="1602055" cy="160205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0DBFE40-11DE-7F47-81C9-06897F415765}">
      <dsp:nvSpPr>
        <dsp:cNvPr id="0" name=""/>
        <dsp:cNvSpPr/>
      </dsp:nvSpPr>
      <dsp:spPr>
        <a:xfrm>
          <a:off x="3736406" y="0"/>
          <a:ext cx="1812949" cy="48109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Replantear, si es necesario, la manera de realizar las actividades</a:t>
          </a:r>
        </a:p>
      </dsp:txBody>
      <dsp:txXfrm>
        <a:off x="3736406" y="1924390"/>
        <a:ext cx="1812949" cy="1924390"/>
      </dsp:txXfrm>
    </dsp:sp>
    <dsp:sp modelId="{A298491D-AD61-244E-8E82-E77C0B04EC58}">
      <dsp:nvSpPr>
        <dsp:cNvPr id="0" name=""/>
        <dsp:cNvSpPr/>
      </dsp:nvSpPr>
      <dsp:spPr>
        <a:xfrm>
          <a:off x="3841853" y="288658"/>
          <a:ext cx="1602055" cy="160205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1EFCD92-A0D6-3A49-A854-41BD93922ADE}">
      <dsp:nvSpPr>
        <dsp:cNvPr id="0" name=""/>
        <dsp:cNvSpPr/>
      </dsp:nvSpPr>
      <dsp:spPr>
        <a:xfrm>
          <a:off x="5603744" y="0"/>
          <a:ext cx="1812949" cy="48109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Validar</a:t>
          </a:r>
        </a:p>
      </dsp:txBody>
      <dsp:txXfrm>
        <a:off x="5603744" y="1924390"/>
        <a:ext cx="1812949" cy="1924390"/>
      </dsp:txXfrm>
    </dsp:sp>
    <dsp:sp modelId="{857F7062-81A9-5945-B54D-3DDDCABCAB68}">
      <dsp:nvSpPr>
        <dsp:cNvPr id="0" name=""/>
        <dsp:cNvSpPr/>
      </dsp:nvSpPr>
      <dsp:spPr>
        <a:xfrm>
          <a:off x="5709191" y="288658"/>
          <a:ext cx="1602055" cy="160205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A7E5D2-011A-1A4E-AE85-439772E719F3}">
      <dsp:nvSpPr>
        <dsp:cNvPr id="0" name=""/>
        <dsp:cNvSpPr/>
      </dsp:nvSpPr>
      <dsp:spPr>
        <a:xfrm>
          <a:off x="296736" y="3848780"/>
          <a:ext cx="6824950" cy="721646"/>
        </a:xfrm>
        <a:prstGeom prst="leftRightArrow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CC645B-F40D-2844-8FDC-489CFE24B276}">
      <dsp:nvSpPr>
        <dsp:cNvPr id="0" name=""/>
        <dsp:cNvSpPr/>
      </dsp:nvSpPr>
      <dsp:spPr>
        <a:xfrm>
          <a:off x="1948" y="0"/>
          <a:ext cx="2042552" cy="57580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Reunir y analizar documentos: procedimientos, manual de calidad, plan de vigencia</a:t>
          </a:r>
        </a:p>
      </dsp:txBody>
      <dsp:txXfrm>
        <a:off x="1948" y="2303206"/>
        <a:ext cx="2042552" cy="2303206"/>
      </dsp:txXfrm>
    </dsp:sp>
    <dsp:sp modelId="{0E1F646B-23EC-B541-9E94-1875201022B4}">
      <dsp:nvSpPr>
        <dsp:cNvPr id="0" name=""/>
        <dsp:cNvSpPr/>
      </dsp:nvSpPr>
      <dsp:spPr>
        <a:xfrm>
          <a:off x="64514" y="345481"/>
          <a:ext cx="1917419" cy="191741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CF14F86-7FF8-DE4A-877A-77A2B242A25B}">
      <dsp:nvSpPr>
        <dsp:cNvPr id="0" name=""/>
        <dsp:cNvSpPr/>
      </dsp:nvSpPr>
      <dsp:spPr>
        <a:xfrm>
          <a:off x="2105777" y="0"/>
          <a:ext cx="2042552" cy="57580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Reunir otros elementos: entrevistas, observaciones de campo</a:t>
          </a:r>
        </a:p>
      </dsp:txBody>
      <dsp:txXfrm>
        <a:off x="2105777" y="2303206"/>
        <a:ext cx="2042552" cy="2303206"/>
      </dsp:txXfrm>
    </dsp:sp>
    <dsp:sp modelId="{6D4D47EA-317B-594D-9688-F287A030D07C}">
      <dsp:nvSpPr>
        <dsp:cNvPr id="0" name=""/>
        <dsp:cNvSpPr/>
      </dsp:nvSpPr>
      <dsp:spPr>
        <a:xfrm>
          <a:off x="2168343" y="345481"/>
          <a:ext cx="1917419" cy="191741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0DBFE40-11DE-7F47-81C9-06897F415765}">
      <dsp:nvSpPr>
        <dsp:cNvPr id="0" name=""/>
        <dsp:cNvSpPr/>
      </dsp:nvSpPr>
      <dsp:spPr>
        <a:xfrm>
          <a:off x="4209606" y="0"/>
          <a:ext cx="2042552" cy="57580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Retomar el pliego de condiciones: checar las exigencias que toma en cuenta la organización, lo que se aplica pero no se formaliza y las exigencias que no se respetan</a:t>
          </a:r>
        </a:p>
      </dsp:txBody>
      <dsp:txXfrm>
        <a:off x="4209606" y="2303206"/>
        <a:ext cx="2042552" cy="2303206"/>
      </dsp:txXfrm>
    </dsp:sp>
    <dsp:sp modelId="{A298491D-AD61-244E-8E82-E77C0B04EC58}">
      <dsp:nvSpPr>
        <dsp:cNvPr id="0" name=""/>
        <dsp:cNvSpPr/>
      </dsp:nvSpPr>
      <dsp:spPr>
        <a:xfrm>
          <a:off x="4272172" y="345481"/>
          <a:ext cx="1917419" cy="191741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1EFCD92-A0D6-3A49-A854-41BD93922ADE}">
      <dsp:nvSpPr>
        <dsp:cNvPr id="0" name=""/>
        <dsp:cNvSpPr/>
      </dsp:nvSpPr>
      <dsp:spPr>
        <a:xfrm>
          <a:off x="6313435" y="0"/>
          <a:ext cx="2042552" cy="57580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Formalizar conclusiones en un informe</a:t>
          </a:r>
        </a:p>
      </dsp:txBody>
      <dsp:txXfrm>
        <a:off x="6313435" y="2303206"/>
        <a:ext cx="2042552" cy="2303206"/>
      </dsp:txXfrm>
    </dsp:sp>
    <dsp:sp modelId="{857F7062-81A9-5945-B54D-3DDDCABCAB68}">
      <dsp:nvSpPr>
        <dsp:cNvPr id="0" name=""/>
        <dsp:cNvSpPr/>
      </dsp:nvSpPr>
      <dsp:spPr>
        <a:xfrm>
          <a:off x="6376001" y="345481"/>
          <a:ext cx="1917419" cy="191741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A7E5D2-011A-1A4E-AE85-439772E719F3}">
      <dsp:nvSpPr>
        <dsp:cNvPr id="0" name=""/>
        <dsp:cNvSpPr/>
      </dsp:nvSpPr>
      <dsp:spPr>
        <a:xfrm>
          <a:off x="334317" y="4606413"/>
          <a:ext cx="7689301" cy="863702"/>
        </a:xfrm>
        <a:prstGeom prst="leftRightArrow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36BE33-9EEC-EC4B-A16C-787202B8E369}">
      <dsp:nvSpPr>
        <dsp:cNvPr id="0" name=""/>
        <dsp:cNvSpPr/>
      </dsp:nvSpPr>
      <dsp:spPr>
        <a:xfrm>
          <a:off x="2954440" y="-139486"/>
          <a:ext cx="1194957" cy="9050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2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Definir en forma clara el proceso (foco u objeto de auditoría)</a:t>
          </a:r>
        </a:p>
      </dsp:txBody>
      <dsp:txXfrm>
        <a:off x="2980947" y="-112979"/>
        <a:ext cx="1141943" cy="852004"/>
      </dsp:txXfrm>
    </dsp:sp>
    <dsp:sp modelId="{34ADA513-96BB-7C4A-B90A-16E840E785A0}">
      <dsp:nvSpPr>
        <dsp:cNvPr id="0" name=""/>
        <dsp:cNvSpPr/>
      </dsp:nvSpPr>
      <dsp:spPr>
        <a:xfrm rot="2160000">
          <a:off x="4151630" y="788064"/>
          <a:ext cx="396080" cy="209117"/>
        </a:xfrm>
        <a:prstGeom prst="left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2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/>
        </a:p>
      </dsp:txBody>
      <dsp:txXfrm>
        <a:off x="4214365" y="829887"/>
        <a:ext cx="270610" cy="125471"/>
      </dsp:txXfrm>
    </dsp:sp>
    <dsp:sp modelId="{7C291FF4-1599-0D46-A574-79DB41C033C3}">
      <dsp:nvSpPr>
        <dsp:cNvPr id="0" name=""/>
        <dsp:cNvSpPr/>
      </dsp:nvSpPr>
      <dsp:spPr>
        <a:xfrm>
          <a:off x="4549943" y="1011513"/>
          <a:ext cx="1194957" cy="92141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3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Identificar los posibles desvíos</a:t>
          </a:r>
        </a:p>
      </dsp:txBody>
      <dsp:txXfrm>
        <a:off x="4576930" y="1038500"/>
        <a:ext cx="1140983" cy="867445"/>
      </dsp:txXfrm>
    </dsp:sp>
    <dsp:sp modelId="{7AEA64D4-DD51-E54A-A8DC-7C4B268DA4DA}">
      <dsp:nvSpPr>
        <dsp:cNvPr id="0" name=""/>
        <dsp:cNvSpPr/>
      </dsp:nvSpPr>
      <dsp:spPr>
        <a:xfrm rot="6480000">
          <a:off x="4630885" y="2347895"/>
          <a:ext cx="396080" cy="209117"/>
        </a:xfrm>
        <a:prstGeom prst="left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3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/>
        </a:p>
      </dsp:txBody>
      <dsp:txXfrm rot="10800000">
        <a:off x="4693620" y="2389718"/>
        <a:ext cx="270610" cy="125471"/>
      </dsp:txXfrm>
    </dsp:sp>
    <dsp:sp modelId="{F20AE828-75EF-974E-871C-9A4BE8FA0AB4}">
      <dsp:nvSpPr>
        <dsp:cNvPr id="0" name=""/>
        <dsp:cNvSpPr/>
      </dsp:nvSpPr>
      <dsp:spPr>
        <a:xfrm>
          <a:off x="3940515" y="2971974"/>
          <a:ext cx="1194957" cy="75174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4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Recolectar la información (evidencia)</a:t>
          </a:r>
        </a:p>
      </dsp:txBody>
      <dsp:txXfrm>
        <a:off x="3962533" y="2993992"/>
        <a:ext cx="1150921" cy="707711"/>
      </dsp:txXfrm>
    </dsp:sp>
    <dsp:sp modelId="{D63548E9-0675-EE49-BEC8-2586A838FC05}">
      <dsp:nvSpPr>
        <dsp:cNvPr id="0" name=""/>
        <dsp:cNvSpPr/>
      </dsp:nvSpPr>
      <dsp:spPr>
        <a:xfrm rot="10800000">
          <a:off x="3353879" y="3243289"/>
          <a:ext cx="396080" cy="209117"/>
        </a:xfrm>
        <a:prstGeom prst="left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4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/>
        </a:p>
      </dsp:txBody>
      <dsp:txXfrm rot="10800000">
        <a:off x="3416614" y="3285112"/>
        <a:ext cx="270610" cy="125471"/>
      </dsp:txXfrm>
    </dsp:sp>
    <dsp:sp modelId="{B8A960C4-7E64-3245-BA73-A055EC1A3815}">
      <dsp:nvSpPr>
        <dsp:cNvPr id="0" name=""/>
        <dsp:cNvSpPr/>
      </dsp:nvSpPr>
      <dsp:spPr>
        <a:xfrm>
          <a:off x="1968366" y="2920750"/>
          <a:ext cx="1194957" cy="8541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5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Identificar la información de mayor peso</a:t>
          </a:r>
        </a:p>
      </dsp:txBody>
      <dsp:txXfrm>
        <a:off x="1993385" y="2945769"/>
        <a:ext cx="1144919" cy="804159"/>
      </dsp:txXfrm>
    </dsp:sp>
    <dsp:sp modelId="{2D44C23B-887E-6B47-BCC4-A77DEA1D3810}">
      <dsp:nvSpPr>
        <dsp:cNvPr id="0" name=""/>
        <dsp:cNvSpPr/>
      </dsp:nvSpPr>
      <dsp:spPr>
        <a:xfrm rot="15120000">
          <a:off x="2062305" y="2303061"/>
          <a:ext cx="396080" cy="209117"/>
        </a:xfrm>
        <a:prstGeom prst="left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5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/>
        </a:p>
      </dsp:txBody>
      <dsp:txXfrm rot="10800000">
        <a:off x="2125040" y="2344884"/>
        <a:ext cx="270610" cy="125471"/>
      </dsp:txXfrm>
    </dsp:sp>
    <dsp:sp modelId="{CA35FD2B-20CC-E94F-892C-40B0E9EA785F}">
      <dsp:nvSpPr>
        <dsp:cNvPr id="0" name=""/>
        <dsp:cNvSpPr/>
      </dsp:nvSpPr>
      <dsp:spPr>
        <a:xfrm>
          <a:off x="1358938" y="1049955"/>
          <a:ext cx="1194957" cy="84453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6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Formular planes de mejoramiento</a:t>
          </a:r>
        </a:p>
      </dsp:txBody>
      <dsp:txXfrm>
        <a:off x="1383674" y="1074691"/>
        <a:ext cx="1145485" cy="795064"/>
      </dsp:txXfrm>
    </dsp:sp>
    <dsp:sp modelId="{07739478-119E-D648-A2E4-04BFE4FFE078}">
      <dsp:nvSpPr>
        <dsp:cNvPr id="0" name=""/>
        <dsp:cNvSpPr/>
      </dsp:nvSpPr>
      <dsp:spPr>
        <a:xfrm rot="19440000">
          <a:off x="2547989" y="793977"/>
          <a:ext cx="396080" cy="209117"/>
        </a:xfrm>
        <a:prstGeom prst="leftRightArrow">
          <a:avLst>
            <a:gd name="adj1" fmla="val 60000"/>
            <a:gd name="adj2" fmla="val 50000"/>
          </a:avLst>
        </a:prstGeom>
        <a:blipFill rotWithShape="1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6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/>
        </a:p>
      </dsp:txBody>
      <dsp:txXfrm>
        <a:off x="2610724" y="835800"/>
        <a:ext cx="270610" cy="1254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3210BC-2D21-0144-A805-91690EAD1DB9}">
      <dsp:nvSpPr>
        <dsp:cNvPr id="0" name=""/>
        <dsp:cNvSpPr/>
      </dsp:nvSpPr>
      <dsp:spPr>
        <a:xfrm rot="10800000">
          <a:off x="1191343" y="1683"/>
          <a:ext cx="4053840" cy="681052"/>
        </a:xfrm>
        <a:prstGeom prst="homePlate">
          <a:avLst/>
        </a:prstGeom>
        <a:blipFill rotWithShape="1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2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32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Plan de auditoría</a:t>
          </a:r>
        </a:p>
      </dsp:txBody>
      <dsp:txXfrm rot="10800000">
        <a:off x="1361606" y="1683"/>
        <a:ext cx="3883577" cy="681052"/>
      </dsp:txXfrm>
    </dsp:sp>
    <dsp:sp modelId="{95F1A90A-831B-514A-8216-B8F4F19AF726}">
      <dsp:nvSpPr>
        <dsp:cNvPr id="0" name=""/>
        <dsp:cNvSpPr/>
      </dsp:nvSpPr>
      <dsp:spPr>
        <a:xfrm>
          <a:off x="850816" y="1683"/>
          <a:ext cx="681052" cy="68105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400928D-911C-2446-893E-9CB6A4E3D894}">
      <dsp:nvSpPr>
        <dsp:cNvPr id="0" name=""/>
        <dsp:cNvSpPr/>
      </dsp:nvSpPr>
      <dsp:spPr>
        <a:xfrm rot="10800000">
          <a:off x="1191343" y="886034"/>
          <a:ext cx="4053840" cy="681052"/>
        </a:xfrm>
        <a:prstGeom prst="homePlate">
          <a:avLst/>
        </a:prstGeom>
        <a:blipFill rotWithShape="1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3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32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Agenda del plan de auditoría</a:t>
          </a:r>
        </a:p>
      </dsp:txBody>
      <dsp:txXfrm rot="10800000">
        <a:off x="1361606" y="886034"/>
        <a:ext cx="3883577" cy="681052"/>
      </dsp:txXfrm>
    </dsp:sp>
    <dsp:sp modelId="{31EA72C3-5472-2547-8A94-63637AFCD23A}">
      <dsp:nvSpPr>
        <dsp:cNvPr id="0" name=""/>
        <dsp:cNvSpPr/>
      </dsp:nvSpPr>
      <dsp:spPr>
        <a:xfrm>
          <a:off x="850816" y="886034"/>
          <a:ext cx="681052" cy="681052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6EC279-AD6B-9D4D-92CC-364B13B430E6}">
      <dsp:nvSpPr>
        <dsp:cNvPr id="0" name=""/>
        <dsp:cNvSpPr/>
      </dsp:nvSpPr>
      <dsp:spPr>
        <a:xfrm rot="10800000">
          <a:off x="1191343" y="1770386"/>
          <a:ext cx="4053840" cy="681052"/>
        </a:xfrm>
        <a:prstGeom prst="homePlate">
          <a:avLst/>
        </a:prstGeom>
        <a:blipFill rotWithShape="1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4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32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Reunión de apertura y cierre</a:t>
          </a:r>
        </a:p>
      </dsp:txBody>
      <dsp:txXfrm rot="10800000">
        <a:off x="1361606" y="1770386"/>
        <a:ext cx="3883577" cy="681052"/>
      </dsp:txXfrm>
    </dsp:sp>
    <dsp:sp modelId="{7A450243-B332-4C45-8C5E-D696CE40DF62}">
      <dsp:nvSpPr>
        <dsp:cNvPr id="0" name=""/>
        <dsp:cNvSpPr/>
      </dsp:nvSpPr>
      <dsp:spPr>
        <a:xfrm>
          <a:off x="850816" y="1770386"/>
          <a:ext cx="681052" cy="681052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074D813-F144-AB4F-BBEA-6DEC8923E821}">
      <dsp:nvSpPr>
        <dsp:cNvPr id="0" name=""/>
        <dsp:cNvSpPr/>
      </dsp:nvSpPr>
      <dsp:spPr>
        <a:xfrm rot="10800000">
          <a:off x="1191343" y="2654737"/>
          <a:ext cx="4053840" cy="681052"/>
        </a:xfrm>
        <a:prstGeom prst="homePlate">
          <a:avLst/>
        </a:prstGeom>
        <a:blipFill rotWithShape="1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5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32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Lista de verificación</a:t>
          </a:r>
        </a:p>
      </dsp:txBody>
      <dsp:txXfrm rot="10800000">
        <a:off x="1361606" y="2654737"/>
        <a:ext cx="3883577" cy="681052"/>
      </dsp:txXfrm>
    </dsp:sp>
    <dsp:sp modelId="{EEB12C92-39B8-EE48-B215-04017FDCF77D}">
      <dsp:nvSpPr>
        <dsp:cNvPr id="0" name=""/>
        <dsp:cNvSpPr/>
      </dsp:nvSpPr>
      <dsp:spPr>
        <a:xfrm>
          <a:off x="850816" y="2654737"/>
          <a:ext cx="681052" cy="681052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928575F-2753-D744-848D-90A32022FFD0}">
      <dsp:nvSpPr>
        <dsp:cNvPr id="0" name=""/>
        <dsp:cNvSpPr/>
      </dsp:nvSpPr>
      <dsp:spPr>
        <a:xfrm rot="10800000">
          <a:off x="1191343" y="3539089"/>
          <a:ext cx="4053840" cy="681052"/>
        </a:xfrm>
        <a:prstGeom prst="homePlate">
          <a:avLst/>
        </a:prstGeom>
        <a:blipFill rotWithShape="1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6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32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Hoja de auditoría del proceso</a:t>
          </a:r>
        </a:p>
      </dsp:txBody>
      <dsp:txXfrm rot="10800000">
        <a:off x="1361606" y="3539089"/>
        <a:ext cx="3883577" cy="681052"/>
      </dsp:txXfrm>
    </dsp:sp>
    <dsp:sp modelId="{12F13D76-3D92-F444-955A-9E59D0B41A0C}">
      <dsp:nvSpPr>
        <dsp:cNvPr id="0" name=""/>
        <dsp:cNvSpPr/>
      </dsp:nvSpPr>
      <dsp:spPr>
        <a:xfrm>
          <a:off x="850816" y="3539089"/>
          <a:ext cx="681052" cy="681052"/>
        </a:xfrm>
        <a:prstGeom prst="ellipse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9D76173-48E8-2645-A750-FD6C61D400AE}">
      <dsp:nvSpPr>
        <dsp:cNvPr id="0" name=""/>
        <dsp:cNvSpPr/>
      </dsp:nvSpPr>
      <dsp:spPr>
        <a:xfrm rot="10800000">
          <a:off x="1191343" y="4423441"/>
          <a:ext cx="4053840" cy="681052"/>
        </a:xfrm>
        <a:prstGeom prst="homePlate">
          <a:avLst/>
        </a:prstGeom>
        <a:blipFill rotWithShape="1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2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32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Reporte de hallazgos y seguimiento</a:t>
          </a:r>
        </a:p>
      </dsp:txBody>
      <dsp:txXfrm rot="10800000">
        <a:off x="1361606" y="4423441"/>
        <a:ext cx="3883577" cy="681052"/>
      </dsp:txXfrm>
    </dsp:sp>
    <dsp:sp modelId="{89DA0472-453E-EC4F-AFED-E57E351DF21D}">
      <dsp:nvSpPr>
        <dsp:cNvPr id="0" name=""/>
        <dsp:cNvSpPr/>
      </dsp:nvSpPr>
      <dsp:spPr>
        <a:xfrm>
          <a:off x="850816" y="4423441"/>
          <a:ext cx="681052" cy="681052"/>
        </a:xfrm>
        <a:prstGeom prst="ellipse">
          <a:avLst/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333747C-162E-9947-8FA0-6F8D1DD56A00}">
      <dsp:nvSpPr>
        <dsp:cNvPr id="0" name=""/>
        <dsp:cNvSpPr/>
      </dsp:nvSpPr>
      <dsp:spPr>
        <a:xfrm rot="10800000">
          <a:off x="1191343" y="5307792"/>
          <a:ext cx="4053840" cy="681052"/>
        </a:xfrm>
        <a:prstGeom prst="homePlate">
          <a:avLst/>
        </a:prstGeom>
        <a:blipFill rotWithShape="1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3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32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Plan de acción para la mejora continua</a:t>
          </a:r>
        </a:p>
      </dsp:txBody>
      <dsp:txXfrm rot="10800000">
        <a:off x="1361606" y="5307792"/>
        <a:ext cx="3883577" cy="681052"/>
      </dsp:txXfrm>
    </dsp:sp>
    <dsp:sp modelId="{4EFFDA1C-F2DD-BC48-B755-B57453AA0824}">
      <dsp:nvSpPr>
        <dsp:cNvPr id="0" name=""/>
        <dsp:cNvSpPr/>
      </dsp:nvSpPr>
      <dsp:spPr>
        <a:xfrm>
          <a:off x="850816" y="5307792"/>
          <a:ext cx="681052" cy="681052"/>
        </a:xfrm>
        <a:prstGeom prst="ellipse">
          <a:avLst/>
        </a:prstGeom>
        <a:blipFill rotWithShape="1">
          <a:blip xmlns:r="http://schemas.openxmlformats.org/officeDocument/2006/relationships" r:embed="rId8"/>
          <a:stretch>
            <a:fillRect/>
          </a:stretch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marca de agu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ción con marca de agu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ción con imagen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 algn="r"/>
            <a:fld id="{CCD717AA-EA39-47F3-8A0A-15B3575EDB53}" type="datetime1">
              <a:rPr kumimoji="0" lang="en-US" smtClean="0"/>
              <a:pPr algn="r"/>
              <a:t>9/30/19</a:t>
            </a:fld>
            <a:endParaRPr kumimoji="0" lang="es-ES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kumimoji="0" lang="es-ES" sz="100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pPr algn="r"/>
            <a:fld id="{256D3EEF-DE4E-429D-8EC4-DDC531AFF587}" type="slidenum">
              <a:rPr kumimoji="0" lang="es-ES" sz="1000" smtClean="0"/>
              <a:pPr algn="r"/>
              <a:t>‹Nº›</a:t>
            </a:fld>
            <a:endParaRPr kumimoji="0" lang="es-ES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24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0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23528" y="1472922"/>
            <a:ext cx="8496944" cy="43191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algn="ctr">
              <a:spcBef>
                <a:spcPts val="2400"/>
              </a:spcBef>
            </a:pPr>
            <a:r>
              <a:rPr lang="es-ES_tradnl" sz="3200" dirty="0">
                <a:latin typeface="+mj-lt"/>
                <a:cs typeface="Palatino"/>
              </a:rPr>
              <a:t>Filosofía y Cultura de Calidad</a:t>
            </a:r>
          </a:p>
          <a:p>
            <a:pPr lvl="0" algn="ctr">
              <a:spcBef>
                <a:spcPts val="2400"/>
              </a:spcBef>
            </a:pPr>
            <a:endParaRPr lang="es-ES_tradnl" sz="200" dirty="0">
              <a:latin typeface="+mj-lt"/>
              <a:cs typeface="Palatino"/>
            </a:endParaRPr>
          </a:p>
          <a:p>
            <a:pPr algn="ctr">
              <a:spcBef>
                <a:spcPts val="1200"/>
              </a:spcBef>
            </a:pPr>
            <a:r>
              <a:rPr lang="es-ES_tradnl" sz="2400" dirty="0">
                <a:latin typeface="+mj-lt"/>
                <a:cs typeface="Palatino"/>
              </a:rPr>
              <a:t>Licenciatura en Contaduría</a:t>
            </a:r>
          </a:p>
          <a:p>
            <a:pPr algn="ctr">
              <a:spcBef>
                <a:spcPts val="1200"/>
              </a:spcBef>
            </a:pPr>
            <a:r>
              <a:rPr lang="es-ES_tradnl" sz="2400" dirty="0">
                <a:latin typeface="+mj-lt"/>
                <a:cs typeface="Palatino"/>
              </a:rPr>
              <a:t>Calidad y Certificación</a:t>
            </a:r>
          </a:p>
          <a:p>
            <a:pPr algn="ctr">
              <a:spcBef>
                <a:spcPts val="1200"/>
              </a:spcBef>
            </a:pPr>
            <a:r>
              <a:rPr lang="es-ES_tradnl" sz="2400" dirty="0">
                <a:latin typeface="+mj-lt"/>
                <a:cs typeface="Palatino"/>
              </a:rPr>
              <a:t>Facultad de Contaduría y Administración</a:t>
            </a:r>
          </a:p>
          <a:p>
            <a:pPr algn="ctr">
              <a:spcBef>
                <a:spcPts val="1200"/>
              </a:spcBef>
            </a:pPr>
            <a:r>
              <a:rPr lang="es-ES_tradnl" sz="2400" dirty="0">
                <a:latin typeface="+mj-lt"/>
                <a:cs typeface="Palatino"/>
              </a:rPr>
              <a:t>Unidad Coatepec</a:t>
            </a:r>
          </a:p>
          <a:p>
            <a:pPr algn="ctr">
              <a:spcBef>
                <a:spcPts val="1200"/>
              </a:spcBef>
            </a:pPr>
            <a:r>
              <a:rPr lang="es-ES_tradnl" sz="2400" dirty="0">
                <a:latin typeface="+mj-lt"/>
                <a:cs typeface="Palatino"/>
              </a:rPr>
              <a:t>Rosa María Nava Rogel</a:t>
            </a:r>
          </a:p>
          <a:p>
            <a:pPr algn="r">
              <a:spcBef>
                <a:spcPts val="1200"/>
              </a:spcBef>
            </a:pPr>
            <a:r>
              <a:rPr lang="es-ES_tradnl" sz="2000" dirty="0">
                <a:latin typeface="+mj-lt"/>
                <a:cs typeface="Palatino"/>
              </a:rPr>
              <a:t>Septiembre de 2019</a:t>
            </a:r>
          </a:p>
        </p:txBody>
      </p:sp>
      <p:pic>
        <p:nvPicPr>
          <p:cNvPr id="3" name="Imagen 2"/>
          <p:cNvPicPr/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7" t="5090" r="48986" b="88689"/>
          <a:stretch/>
        </p:blipFill>
        <p:spPr bwMode="auto">
          <a:xfrm>
            <a:off x="179512" y="188640"/>
            <a:ext cx="5328592" cy="10081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  <a:ext uri="{FAA26D3D-D897-4be2-8F04-BA451C77F1D7}">
              <ma14:placeholderFlag xmlns="" xmlns:ma14="http://schemas.microsoft.com/office/mac/drawingml/2011/main"/>
            </a:ext>
          </a:extLst>
        </p:spPr>
      </p:pic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1259632" y="588376"/>
            <a:ext cx="3600400" cy="32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400" dirty="0">
                <a:effectLst/>
                <a:latin typeface="Calibri"/>
                <a:ea typeface="Calibri"/>
                <a:cs typeface="Times New Roman"/>
              </a:rPr>
              <a:t>Facultad de Contaduría y Administración</a:t>
            </a:r>
            <a:endParaRPr lang="es-MX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Imagen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260648"/>
            <a:ext cx="1070476" cy="864096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1" t="93902" r="-3599" b="-123"/>
          <a:stretch/>
        </p:blipFill>
        <p:spPr bwMode="auto">
          <a:xfrm>
            <a:off x="7161669" y="5727020"/>
            <a:ext cx="2028190" cy="9258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  <a:ext uri="{FAA26D3D-D897-4be2-8F04-BA451C77F1D7}">
              <ma14:placeholderFlag xmlns="" xmlns:ma14="http://schemas.microsoft.com/office/mac/drawingml/2011/main"/>
            </a:ext>
          </a:extLst>
        </p:spPr>
      </p:pic>
      <p:sp>
        <p:nvSpPr>
          <p:cNvPr id="7" name="Cuadro de texto 10"/>
          <p:cNvSpPr txBox="1"/>
          <p:nvPr/>
        </p:nvSpPr>
        <p:spPr>
          <a:xfrm>
            <a:off x="3707904" y="5727655"/>
            <a:ext cx="3451860" cy="94170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800">
                <a:effectLst/>
                <a:latin typeface="Avenir Light"/>
                <a:ea typeface="Calibri"/>
                <a:cs typeface="Times New Roman"/>
              </a:rPr>
              <a:t>Cerro de Coatepec, s/n Ciudad Universitaria, C.P. 50100</a:t>
            </a:r>
            <a:endParaRPr lang="es-MX" sz="1100">
              <a:effectLst/>
              <a:ea typeface="Calibri"/>
              <a:cs typeface="Times New Roman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800">
                <a:effectLst/>
                <a:latin typeface="Avenir Light"/>
                <a:ea typeface="Calibri"/>
                <a:cs typeface="Times New Roman"/>
              </a:rPr>
              <a:t>Toluca, Estado de México, Tel. (722) 2140250 / 2140171</a:t>
            </a:r>
            <a:endParaRPr lang="es-MX" sz="1100">
              <a:effectLst/>
              <a:ea typeface="Calibri"/>
              <a:cs typeface="Times New Roman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800">
                <a:effectLst/>
                <a:latin typeface="Avenir Light"/>
                <a:ea typeface="Calibri"/>
                <a:cs typeface="Times New Roman"/>
              </a:rPr>
              <a:t>rmnavar@uaemex.mx</a:t>
            </a:r>
            <a:endParaRPr lang="es-MX" sz="1100">
              <a:effectLst/>
              <a:ea typeface="Calibri"/>
              <a:cs typeface="Times New Roman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800">
                <a:effectLst/>
                <a:latin typeface="Avenir Light"/>
                <a:ea typeface="Calibri"/>
                <a:cs typeface="Times New Roman"/>
              </a:rPr>
              <a:t>www.fca.uaemex.mx</a:t>
            </a:r>
            <a:endParaRPr lang="es-MX" sz="1100">
              <a:effectLst/>
              <a:ea typeface="Calibri"/>
              <a:cs typeface="Times New Roman"/>
            </a:endParaRPr>
          </a:p>
        </p:txBody>
      </p:sp>
      <p:sp>
        <p:nvSpPr>
          <p:cNvPr id="8" name="Cuadro de texto 7"/>
          <p:cNvSpPr txBox="1"/>
          <p:nvPr/>
        </p:nvSpPr>
        <p:spPr>
          <a:xfrm>
            <a:off x="7550289" y="5840685"/>
            <a:ext cx="1028700" cy="66738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900">
                <a:solidFill>
                  <a:srgbClr val="FFFFFF"/>
                </a:solidFill>
                <a:effectLst/>
                <a:latin typeface="Avenir"/>
                <a:ea typeface="Calibri"/>
                <a:cs typeface="Times New Roman"/>
              </a:rPr>
              <a:t>F</a:t>
            </a:r>
            <a:r>
              <a:rPr lang="es-MX" sz="1900">
                <a:solidFill>
                  <a:srgbClr val="FFFFFF"/>
                </a:solidFill>
                <a:effectLst/>
                <a:latin typeface="Avenir Black"/>
                <a:ea typeface="Calibri"/>
                <a:cs typeface="Times New Roman"/>
              </a:rPr>
              <a:t>CA</a:t>
            </a:r>
            <a:endParaRPr lang="es-MX" sz="110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453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FAEB90-DE4A-8E40-BFC3-E7E324860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Auditorías de Calidad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7210F9-AC30-3140-A8F7-E0936AB43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5122862"/>
          </a:xfrm>
        </p:spPr>
        <p:txBody>
          <a:bodyPr>
            <a:normAutofit/>
          </a:bodyPr>
          <a:lstStyle/>
          <a:p>
            <a:r>
              <a:rPr lang="es-MX" dirty="0"/>
              <a:t>Se llevan a cabo para asegurar que una organización, un producto o un servicio, cumple con los estándares de calidad.</a:t>
            </a:r>
          </a:p>
          <a:p>
            <a:r>
              <a:rPr lang="es-MX" dirty="0"/>
              <a:t>Se clasifican en:</a:t>
            </a:r>
          </a:p>
          <a:p>
            <a:pPr lvl="1"/>
            <a:r>
              <a:rPr lang="es-MX" dirty="0"/>
              <a:t>Auditorías preparatorias: se hacen de manera interna para asegurar que se está cumpliendo con las propias normas impuestas por la organización.</a:t>
            </a:r>
          </a:p>
          <a:p>
            <a:pPr lvl="1"/>
            <a:r>
              <a:rPr lang="es-MX" dirty="0"/>
              <a:t>Auditoría del SGC: es una auditoría hecha por auditores externos para asegurar que el sistema de gestión se ha establecido de manera correcta y que tiene un seguimiento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C088AD9-2BA7-6345-90A4-CF9C224CE47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40" b="89614" l="1905" r="96327">
                        <a14:foregroundMark x1="10204" y1="78261" x2="10204" y2="78261"/>
                        <a14:foregroundMark x1="5034" y1="62802" x2="5034" y2="62802"/>
                        <a14:foregroundMark x1="14286" y1="48792" x2="14286" y2="48792"/>
                        <a14:foregroundMark x1="40544" y1="18599" x2="40544" y2="18599"/>
                        <a14:foregroundMark x1="32245" y1="21981" x2="32245" y2="21981"/>
                        <a14:foregroundMark x1="34150" y1="37440" x2="34150" y2="37440"/>
                        <a14:foregroundMark x1="40544" y1="44686" x2="40544" y2="44686"/>
                        <a14:foregroundMark x1="44218" y1="21014" x2="44218" y2="21014"/>
                        <a14:foregroundMark x1="34150" y1="18599" x2="34150" y2="18599"/>
                        <a14:foregroundMark x1="31293" y1="29952" x2="31293" y2="29952"/>
                        <a14:foregroundMark x1="48844" y1="28502" x2="48844" y2="28502"/>
                        <a14:foregroundMark x1="45170" y1="50483" x2="45170" y2="50483"/>
                        <a14:foregroundMark x1="35510" y1="43961" x2="35510" y2="43961"/>
                        <a14:foregroundMark x1="42993" y1="46618" x2="42993" y2="46618"/>
                        <a14:foregroundMark x1="38503" y1="42271" x2="38503" y2="42271"/>
                        <a14:foregroundMark x1="33741" y1="34541" x2="33741" y2="34541"/>
                        <a14:foregroundMark x1="32109" y1="27536" x2="32109" y2="27536"/>
                        <a14:foregroundMark x1="36054" y1="38406" x2="36054" y2="38406"/>
                        <a14:foregroundMark x1="38776" y1="45411" x2="38776" y2="45411"/>
                        <a14:foregroundMark x1="37551" y1="43720" x2="37551" y2="43720"/>
                        <a14:foregroundMark x1="37959" y1="44444" x2="37959" y2="44444"/>
                        <a14:foregroundMark x1="39592" y1="45411" x2="39592" y2="45411"/>
                        <a14:foregroundMark x1="36327" y1="41787" x2="36327" y2="41787"/>
                        <a14:foregroundMark x1="32789" y1="35507" x2="32789" y2="35507"/>
                        <a14:foregroundMark x1="31701" y1="31884" x2="31701" y2="31884"/>
                        <a14:foregroundMark x1="30748" y1="25845" x2="30748" y2="25845"/>
                        <a14:foregroundMark x1="32653" y1="18841" x2="32653" y2="18841"/>
                        <a14:foregroundMark x1="37279" y1="17391" x2="37279" y2="17391"/>
                        <a14:foregroundMark x1="35646" y1="16184" x2="35646" y2="16184"/>
                        <a14:foregroundMark x1="38367" y1="16184" x2="38367" y2="16184"/>
                        <a14:foregroundMark x1="40408" y1="16425" x2="40408" y2="16425"/>
                        <a14:foregroundMark x1="42041" y1="18116" x2="42041" y2="18116"/>
                        <a14:foregroundMark x1="44218" y1="18599" x2="44218" y2="18599"/>
                        <a14:foregroundMark x1="49796" y1="28502" x2="49796" y2="28502"/>
                        <a14:foregroundMark x1="47347" y1="24638" x2="47347" y2="24638"/>
                        <a14:foregroundMark x1="45850" y1="22705" x2="45850" y2="22705"/>
                        <a14:foregroundMark x1="48571" y1="25845" x2="48571" y2="25845"/>
                        <a14:foregroundMark x1="44762" y1="21739" x2="44762" y2="21739"/>
                        <a14:foregroundMark x1="38776" y1="15942" x2="38776" y2="15942"/>
                        <a14:foregroundMark x1="30884" y1="24155" x2="30884" y2="24155"/>
                        <a14:foregroundMark x1="38367" y1="44444" x2="38367" y2="44444"/>
                        <a14:foregroundMark x1="37415" y1="42995" x2="37415" y2="42995"/>
                        <a14:foregroundMark x1="41497" y1="47826" x2="41497" y2="47826"/>
                        <a14:foregroundMark x1="33061" y1="36715" x2="33061" y2="36715"/>
                        <a14:foregroundMark x1="31973" y1="33333" x2="31973" y2="33333"/>
                        <a14:foregroundMark x1="30612" y1="28261" x2="30612" y2="28261"/>
                        <a14:foregroundMark x1="31293" y1="23913" x2="31293" y2="23913"/>
                        <a14:foregroundMark x1="32653" y1="34300" x2="32653" y2="34300"/>
                        <a14:foregroundMark x1="32789" y1="34058" x2="32789" y2="34058"/>
                        <a14:foregroundMark x1="32925" y1="35024" x2="32925" y2="35024"/>
                        <a14:foregroundMark x1="31020" y1="28986" x2="31020" y2="28986"/>
                        <a14:foregroundMark x1="31156" y1="22222" x2="31156" y2="22222"/>
                        <a14:foregroundMark x1="41088" y1="46618" x2="41088" y2="46618"/>
                        <a14:foregroundMark x1="38095" y1="46135" x2="38095" y2="46135"/>
                        <a14:foregroundMark x1="38095" y1="43478" x2="38095" y2="43478"/>
                        <a14:foregroundMark x1="32381" y1="30435" x2="32381" y2="30435"/>
                        <a14:foregroundMark x1="33469" y1="32850" x2="33469" y2="32850"/>
                        <a14:foregroundMark x1="34150" y1="34541" x2="34150" y2="34541"/>
                        <a14:foregroundMark x1="34014" y1="16184" x2="34014" y2="16184"/>
                        <a14:backgroundMark x1="41088" y1="25604" x2="41088" y2="25604"/>
                        <a14:backgroundMark x1="15102" y1="59420" x2="15102" y2="59420"/>
                        <a14:backgroundMark x1="26667" y1="58937" x2="26667" y2="58937"/>
                        <a14:backgroundMark x1="42313" y1="30918" x2="42313" y2="309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43105" y="4998720"/>
            <a:ext cx="3300895" cy="185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0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Auditoría preparatoria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Calidad y Certificación</a:t>
            </a:r>
          </a:p>
        </p:txBody>
      </p:sp>
    </p:spTree>
    <p:extLst>
      <p:ext uri="{BB962C8B-B14F-4D97-AF65-F5344CB8AC3E}">
        <p14:creationId xmlns:p14="http://schemas.microsoft.com/office/powerpoint/2010/main" val="778983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¿Qué es?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2650" y="1642509"/>
            <a:ext cx="7345363" cy="2144854"/>
          </a:xfrm>
        </p:spPr>
        <p:txBody>
          <a:bodyPr>
            <a:normAutofit lnSpcReduction="10000"/>
          </a:bodyPr>
          <a:lstStyle/>
          <a:p>
            <a:r>
              <a:rPr lang="es-ES" dirty="0"/>
              <a:t>Examen del cumplimiento de un sistema de control de calidad con respecto a un marco de referencia</a:t>
            </a:r>
          </a:p>
          <a:p>
            <a:r>
              <a:rPr lang="es-ES" dirty="0"/>
              <a:t>A diferencia de otras herramientas de diagnóstico, la auditoría preparatoria se realiza tomando como referencia una norma o un pliego de condiciones.</a:t>
            </a:r>
          </a:p>
        </p:txBody>
      </p:sp>
      <p:sp>
        <p:nvSpPr>
          <p:cNvPr id="4" name="Elipse 3"/>
          <p:cNvSpPr/>
          <p:nvPr/>
        </p:nvSpPr>
        <p:spPr>
          <a:xfrm>
            <a:off x="756023" y="3784849"/>
            <a:ext cx="3008939" cy="13606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Marco de referencia (ISO 9001 u otro) </a:t>
            </a:r>
          </a:p>
        </p:txBody>
      </p:sp>
      <p:sp>
        <p:nvSpPr>
          <p:cNvPr id="5" name="Elipse 4"/>
          <p:cNvSpPr/>
          <p:nvPr/>
        </p:nvSpPr>
        <p:spPr>
          <a:xfrm>
            <a:off x="5614536" y="3755830"/>
            <a:ext cx="3008939" cy="13606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Sistema de control de calidad de la empresa</a:t>
            </a:r>
          </a:p>
        </p:txBody>
      </p:sp>
      <p:sp>
        <p:nvSpPr>
          <p:cNvPr id="6" name="Flecha derecha 5"/>
          <p:cNvSpPr/>
          <p:nvPr/>
        </p:nvSpPr>
        <p:spPr>
          <a:xfrm>
            <a:off x="3689351" y="4132566"/>
            <a:ext cx="2031025" cy="559374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¿Cumplimiento?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59088" y="5387378"/>
            <a:ext cx="3307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Exigencias que deben respetarse</a:t>
            </a:r>
          </a:p>
          <a:p>
            <a:r>
              <a:rPr lang="es-ES" dirty="0"/>
              <a:t>Pruebas que deban aportarse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951288" y="5387378"/>
            <a:ext cx="5136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¿responde a las exigencias del marco de referencia?</a:t>
            </a:r>
          </a:p>
          <a:p>
            <a:r>
              <a:rPr lang="es-ES" dirty="0"/>
              <a:t>¿Las pruebas son pertinentes?</a:t>
            </a:r>
          </a:p>
        </p:txBody>
      </p:sp>
      <p:sp>
        <p:nvSpPr>
          <p:cNvPr id="9" name="Flecha abajo 8"/>
          <p:cNvSpPr/>
          <p:nvPr/>
        </p:nvSpPr>
        <p:spPr>
          <a:xfrm>
            <a:off x="2053775" y="5145488"/>
            <a:ext cx="454652" cy="36406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cha abajo 9"/>
          <p:cNvSpPr/>
          <p:nvPr/>
        </p:nvSpPr>
        <p:spPr>
          <a:xfrm>
            <a:off x="6940831" y="5145488"/>
            <a:ext cx="454652" cy="364063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9403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7197" y="4429637"/>
            <a:ext cx="2508243" cy="2123095"/>
          </a:xfrm>
          <a:prstGeom prst="ellipse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¿Para qué?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0112" y="1801001"/>
            <a:ext cx="7345363" cy="3931920"/>
          </a:xfrm>
        </p:spPr>
        <p:txBody>
          <a:bodyPr/>
          <a:lstStyle/>
          <a:p>
            <a:r>
              <a:rPr lang="es-ES" dirty="0"/>
              <a:t>Para verificar </a:t>
            </a:r>
            <a:r>
              <a:rPr lang="es-ES" u="sng" dirty="0"/>
              <a:t>el grado de eficacia </a:t>
            </a:r>
            <a:r>
              <a:rPr lang="es-ES" dirty="0"/>
              <a:t>de un sistema de calidad</a:t>
            </a:r>
          </a:p>
          <a:p>
            <a:r>
              <a:rPr lang="es-ES" dirty="0"/>
              <a:t>Permite medir desviaciones entre lo existente y las exigencias del marco referencial</a:t>
            </a:r>
          </a:p>
          <a:p>
            <a:r>
              <a:rPr lang="es-ES" dirty="0"/>
              <a:t>Par verificar que la organización dispone de elementos objetivos para demostrar que responde a lo dispuesto por el marco referencial.</a:t>
            </a:r>
          </a:p>
        </p:txBody>
      </p:sp>
    </p:spTree>
    <p:extLst>
      <p:ext uri="{BB962C8B-B14F-4D97-AF65-F5344CB8AC3E}">
        <p14:creationId xmlns:p14="http://schemas.microsoft.com/office/powerpoint/2010/main" val="521553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9965" y="47137"/>
            <a:ext cx="7313613" cy="868362"/>
          </a:xfrm>
        </p:spPr>
        <p:txBody>
          <a:bodyPr/>
          <a:lstStyle/>
          <a:p>
            <a:r>
              <a:rPr lang="es-ES" dirty="0"/>
              <a:t>Etapas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56703053"/>
              </p:ext>
            </p:extLst>
          </p:nvPr>
        </p:nvGraphicFramePr>
        <p:xfrm>
          <a:off x="385011" y="915498"/>
          <a:ext cx="8357936" cy="5758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591" y="1261762"/>
            <a:ext cx="1784298" cy="1743784"/>
          </a:xfrm>
          <a:prstGeom prst="ellipse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72285" y="1261762"/>
            <a:ext cx="1736062" cy="1700391"/>
          </a:xfrm>
          <a:prstGeom prst="ellipse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9"/>
          <a:srcRect l="21348" r="18974"/>
          <a:stretch/>
        </p:blipFill>
        <p:spPr>
          <a:xfrm>
            <a:off x="2714263" y="1325712"/>
            <a:ext cx="1559485" cy="1615884"/>
          </a:xfrm>
          <a:prstGeom prst="ellipse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80680" y="1341262"/>
            <a:ext cx="1489933" cy="133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107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¿Cómo llevarla adecuadamente?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Prevenir a los auditados sobre la visita de los auditores y el objetivo de su visita.</a:t>
            </a:r>
          </a:p>
          <a:p>
            <a:r>
              <a:rPr lang="es-ES" dirty="0"/>
              <a:t>Enfatizar sobre la importancia de decir lo que se hace, porque el auditor conoce ya el expediente.</a:t>
            </a:r>
          </a:p>
          <a:p>
            <a:r>
              <a:rPr lang="es-ES" dirty="0"/>
              <a:t>Llevar las entrevistas en una lógica de intercambio constructivo.</a:t>
            </a:r>
          </a:p>
        </p:txBody>
      </p:sp>
    </p:spTree>
    <p:extLst>
      <p:ext uri="{BB962C8B-B14F-4D97-AF65-F5344CB8AC3E}">
        <p14:creationId xmlns:p14="http://schemas.microsoft.com/office/powerpoint/2010/main" val="1662542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3787509" cy="1339850"/>
          </a:xfrm>
        </p:spPr>
        <p:txBody>
          <a:bodyPr>
            <a:normAutofit fontScale="90000"/>
          </a:bodyPr>
          <a:lstStyle/>
          <a:p>
            <a:r>
              <a:rPr lang="es-ES" dirty="0"/>
              <a:t>Antes de la auditoría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0112" y="2133600"/>
            <a:ext cx="7345363" cy="4279483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Aclarar objetivo y límites de la                                                   auditoría</a:t>
            </a:r>
          </a:p>
          <a:p>
            <a:r>
              <a:rPr lang="es-ES" dirty="0"/>
              <a:t>Convenir fechas, horarios y el campo de la auditoría con los auditados</a:t>
            </a:r>
          </a:p>
          <a:p>
            <a:r>
              <a:rPr lang="es-ES" dirty="0"/>
              <a:t>Conocer los documentos que describen la actividad que se auditará</a:t>
            </a:r>
          </a:p>
          <a:p>
            <a:r>
              <a:rPr lang="es-ES" dirty="0"/>
              <a:t>Prepara el cuestionario de la auditoría a partir del marco referencial</a:t>
            </a:r>
          </a:p>
          <a:p>
            <a:r>
              <a:rPr lang="es-ES" dirty="0"/>
              <a:t>Incluir preguntas sobre la eficiencia de las actividades auditadas: objetivos, resultados, análisis hechos, acciones decididas, liderazgo de gerentes y participación del personal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622" y="165758"/>
            <a:ext cx="4133243" cy="276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943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3787509" cy="1339850"/>
          </a:xfrm>
        </p:spPr>
        <p:txBody>
          <a:bodyPr>
            <a:normAutofit fontScale="90000"/>
          </a:bodyPr>
          <a:lstStyle/>
          <a:p>
            <a:r>
              <a:rPr lang="es-ES" dirty="0"/>
              <a:t>Durante la auditoría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2742" y="2133600"/>
            <a:ext cx="7701844" cy="4279483"/>
          </a:xfrm>
        </p:spPr>
        <p:txBody>
          <a:bodyPr>
            <a:normAutofit fontScale="92500" lnSpcReduction="10000"/>
          </a:bodyPr>
          <a:lstStyle/>
          <a:p>
            <a:r>
              <a:rPr lang="es-ES" dirty="0"/>
              <a:t>Explicar lo que se pretende y                                                       las reglas: transparencia y confianza</a:t>
            </a:r>
          </a:p>
          <a:p>
            <a:r>
              <a:rPr lang="es-ES" dirty="0"/>
              <a:t>Seguir una lógica de lo general a lo particular</a:t>
            </a:r>
          </a:p>
          <a:p>
            <a:r>
              <a:rPr lang="es-ES" dirty="0"/>
              <a:t>Pedir pruebas que se consulten con frecuencia</a:t>
            </a:r>
          </a:p>
          <a:p>
            <a:r>
              <a:rPr lang="es-ES" dirty="0"/>
              <a:t>Usar preguntas abiertas</a:t>
            </a:r>
          </a:p>
          <a:p>
            <a:r>
              <a:rPr lang="es-ES" dirty="0"/>
              <a:t>No dar opiniones</a:t>
            </a:r>
          </a:p>
          <a:p>
            <a:r>
              <a:rPr lang="es-ES" dirty="0"/>
              <a:t>Confirmar la información proporcionada</a:t>
            </a:r>
          </a:p>
          <a:p>
            <a:r>
              <a:rPr lang="es-ES" dirty="0"/>
              <a:t>Hacer anotaciones cuando se compruebe alguna diferencia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366" y="244159"/>
            <a:ext cx="3778319" cy="22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13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09" y="244158"/>
            <a:ext cx="3941954" cy="263891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3787509" cy="1339850"/>
          </a:xfrm>
        </p:spPr>
        <p:txBody>
          <a:bodyPr>
            <a:normAutofit fontScale="90000"/>
          </a:bodyPr>
          <a:lstStyle/>
          <a:p>
            <a:r>
              <a:rPr lang="es-ES" dirty="0"/>
              <a:t>Después de la auditoría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0287" y="2133600"/>
            <a:ext cx="7701844" cy="4279483"/>
          </a:xfrm>
        </p:spPr>
        <p:txBody>
          <a:bodyPr>
            <a:normAutofit/>
          </a:bodyPr>
          <a:lstStyle/>
          <a:p>
            <a:r>
              <a:rPr lang="es-ES" dirty="0"/>
              <a:t>Formalizar el informe de auditoría y                                                       transmitirlo a los responsables</a:t>
            </a:r>
          </a:p>
          <a:p>
            <a:r>
              <a:rPr lang="es-ES" dirty="0"/>
              <a:t>Pedir a los responsables de las actividades auditadas que determinen las acciones que juzguen pertinente realizar y que las formalicen en un plan de acción</a:t>
            </a:r>
          </a:p>
          <a:p>
            <a:r>
              <a:rPr lang="es-ES" dirty="0"/>
              <a:t>Garantizar un seguimiento “estrecho· de la instrumentación correcta de las acciones decididas y su eficacia según los plazos establecidos.</a:t>
            </a:r>
          </a:p>
        </p:txBody>
      </p:sp>
    </p:spTree>
    <p:extLst>
      <p:ext uri="{BB962C8B-B14F-4D97-AF65-F5344CB8AC3E}">
        <p14:creationId xmlns:p14="http://schemas.microsoft.com/office/powerpoint/2010/main" val="2449554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Auditoría al SGC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Calidad y Certificación</a:t>
            </a:r>
          </a:p>
        </p:txBody>
      </p:sp>
    </p:spTree>
    <p:extLst>
      <p:ext uri="{BB962C8B-B14F-4D97-AF65-F5344CB8AC3E}">
        <p14:creationId xmlns:p14="http://schemas.microsoft.com/office/powerpoint/2010/main" val="1970848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2223" y="4253223"/>
            <a:ext cx="3134072" cy="990600"/>
          </a:xfrm>
        </p:spPr>
        <p:txBody>
          <a:bodyPr/>
          <a:lstStyle/>
          <a:p>
            <a:pPr algn="ctr"/>
            <a:r>
              <a:rPr lang="es-ES" sz="3600" dirty="0"/>
              <a:t>Guión Explicativo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>
          <a:xfrm>
            <a:off x="3254644" y="368490"/>
            <a:ext cx="4978766" cy="6109802"/>
          </a:xfrm>
        </p:spPr>
        <p:txBody>
          <a:bodyPr>
            <a:normAutofit fontScale="85000" lnSpcReduction="20000"/>
          </a:bodyPr>
          <a:lstStyle/>
          <a:p>
            <a:pPr lvl="0" algn="just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lang="es-ES_tradnl" sz="2800" dirty="0"/>
              <a:t>Una de las funciones del licenciado en Contaduría es salvaguardar los activos de las organizaciones. Los activos intangibles también pueden salvaguardarse si se desarrolla una filosofía y una cultura de calidad hacia adentro y fuera de las organizaciones.</a:t>
            </a:r>
          </a:p>
          <a:p>
            <a:pPr lvl="0" algn="just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lang="es-ES_tradnl" sz="2800" dirty="0"/>
              <a:t>Se recomienda que dentro de la asignatura de Calidad y Certificación, los estudiantes reflexionen sobre la importancia de la documentación y la auditoría de calidad</a:t>
            </a:r>
          </a:p>
          <a:p>
            <a:pPr lvl="0" algn="just">
              <a:spcBef>
                <a:spcPts val="1800"/>
              </a:spcBef>
              <a:defRPr sz="1800">
                <a:solidFill>
                  <a:srgbClr val="000000"/>
                </a:solidFill>
              </a:defRPr>
            </a:pPr>
            <a:r>
              <a:rPr lang="es-ES_tradnl" sz="2800" dirty="0"/>
              <a:t>Para facilitar esta tarea, es necesario que se presenten ejemplos de organizaciones reales.</a:t>
            </a:r>
          </a:p>
          <a:p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42A2258-E5BB-1045-97BB-7957AC0013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62"/>
          <a:stretch/>
        </p:blipFill>
        <p:spPr>
          <a:xfrm>
            <a:off x="394776" y="993730"/>
            <a:ext cx="2859868" cy="288084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631956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¿Qué es una auditoría al SGC?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1735138"/>
            <a:ext cx="7313613" cy="1575752"/>
          </a:xfrm>
        </p:spPr>
        <p:txBody>
          <a:bodyPr vert="horz"/>
          <a:lstStyle/>
          <a:p>
            <a:r>
              <a:rPr lang="es-ES" dirty="0"/>
              <a:t>Es una </a:t>
            </a:r>
            <a:r>
              <a:rPr lang="es-ES" b="1" dirty="0"/>
              <a:t>herramienta de evaluación sistemática</a:t>
            </a:r>
            <a:endParaRPr lang="es-ES" dirty="0"/>
          </a:p>
          <a:p>
            <a:r>
              <a:rPr lang="es-ES" dirty="0"/>
              <a:t>Su propósito fundamental es contribuir al mejoramiento y mantenimiento del SGC.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2C1BE03-F54B-9A4F-99F5-2B207B0D3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4" b="100000" l="6567" r="100000">
                        <a14:foregroundMark x1="75235" y1="49624" x2="75235" y2="49624"/>
                        <a14:foregroundMark x1="64916" y1="63659" x2="64916" y2="63659"/>
                        <a14:foregroundMark x1="56848" y1="23810" x2="56848" y2="23810"/>
                        <a14:foregroundMark x1="60413" y1="22055" x2="60413" y2="22055"/>
                        <a14:foregroundMark x1="64916" y1="20301" x2="64916" y2="20301"/>
                        <a14:foregroundMark x1="67167" y1="22556" x2="67167" y2="22556"/>
                        <a14:foregroundMark x1="90619" y1="70175" x2="90619" y2="70175"/>
                        <a14:backgroundMark x1="49531" y1="80952" x2="49531" y2="80952"/>
                        <a14:backgroundMark x1="55910" y1="84712" x2="55910" y2="8471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6750" y="3697288"/>
            <a:ext cx="3282759" cy="2457450"/>
          </a:xfrm>
          <a:prstGeom prst="rect">
            <a:avLst/>
          </a:prstGeom>
        </p:spPr>
      </p:pic>
      <p:sp>
        <p:nvSpPr>
          <p:cNvPr id="5" name="Marcador de texto vertical 2">
            <a:extLst>
              <a:ext uri="{FF2B5EF4-FFF2-40B4-BE49-F238E27FC236}">
                <a16:creationId xmlns:a16="http://schemas.microsoft.com/office/drawing/2014/main" id="{CB52D818-4057-4A48-BA9E-AA2F01765F80}"/>
              </a:ext>
            </a:extLst>
          </p:cNvPr>
          <p:cNvSpPr txBox="1">
            <a:spLocks/>
          </p:cNvSpPr>
          <p:nvPr/>
        </p:nvSpPr>
        <p:spPr>
          <a:xfrm>
            <a:off x="914401" y="3310890"/>
            <a:ext cx="5181600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5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6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5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Con ella, pueden reunirse y generarse hechos y datos objetivos para la toma de decisiones por parte de quienes definen políticas y asignan recursos, de quienes dirigen una organización y de quienes prestan un servicio o elaboran un producto.</a:t>
            </a:r>
          </a:p>
        </p:txBody>
      </p:sp>
    </p:spTree>
    <p:extLst>
      <p:ext uri="{BB962C8B-B14F-4D97-AF65-F5344CB8AC3E}">
        <p14:creationId xmlns:p14="http://schemas.microsoft.com/office/powerpoint/2010/main" val="3026247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¿En qué se basa la auditoría del SGC?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r>
              <a:rPr lang="es-ES" dirty="0"/>
              <a:t>En </a:t>
            </a:r>
            <a:r>
              <a:rPr lang="es-ES" b="1" dirty="0"/>
              <a:t>criterios explícitos predeterminados</a:t>
            </a:r>
            <a:r>
              <a:rPr lang="es-ES" dirty="0"/>
              <a:t>, aplicados con un enfoque sistémico, con unidad de propósito y cohesión</a:t>
            </a:r>
          </a:p>
          <a:p>
            <a:r>
              <a:rPr lang="es-ES" dirty="0"/>
              <a:t>Para ello, se llevan a cabo con una periodicidad establecida.</a:t>
            </a:r>
            <a:br>
              <a:rPr lang="es-ES" dirty="0"/>
            </a:br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E391D3F-6F10-9D4F-B509-A5C77FB5EF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0000" l="4205" r="90000">
                        <a14:foregroundMark x1="70682" y1="78857" x2="70682" y2="78857"/>
                        <a14:foregroundMark x1="61705" y1="72286" x2="61705" y2="72286"/>
                        <a14:foregroundMark x1="71364" y1="71429" x2="71364" y2="71429"/>
                        <a14:foregroundMark x1="76364" y1="73143" x2="76364" y2="73143"/>
                        <a14:backgroundMark x1="21705" y1="8571" x2="21705" y2="8571"/>
                        <a14:backgroundMark x1="31705" y1="8571" x2="31705" y2="8571"/>
                        <a14:backgroundMark x1="43636" y1="9429" x2="43636" y2="9429"/>
                        <a14:backgroundMark x1="56364" y1="6857" x2="56364" y2="6857"/>
                        <a14:backgroundMark x1="62955" y1="8571" x2="62955" y2="8571"/>
                        <a14:backgroundMark x1="49659" y1="7714" x2="49659" y2="7714"/>
                        <a14:backgroundMark x1="37386" y1="8571" x2="37386" y2="8571"/>
                        <a14:backgroundMark x1="25341" y1="9429" x2="25341" y2="9429"/>
                        <a14:backgroundMark x1="18636" y1="17714" x2="18636" y2="17714"/>
                        <a14:backgroundMark x1="24659" y1="18571" x2="24659" y2="18571"/>
                        <a14:backgroundMark x1="32386" y1="18571" x2="32386" y2="18571"/>
                        <a14:backgroundMark x1="46023" y1="17714" x2="46023" y2="17714"/>
                        <a14:backgroundMark x1="52955" y1="17714" x2="52955" y2="17714"/>
                        <a14:backgroundMark x1="58295" y1="17714" x2="58295" y2="177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0456" y="4023360"/>
            <a:ext cx="7663544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58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79914"/>
            <a:ext cx="7313613" cy="868362"/>
          </a:xfrm>
        </p:spPr>
        <p:txBody>
          <a:bodyPr/>
          <a:lstStyle/>
          <a:p>
            <a:r>
              <a:rPr lang="es-ES" dirty="0"/>
              <a:t>¿Con qué debe alinearse?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9916" y="948275"/>
            <a:ext cx="1356365" cy="6055639"/>
          </a:xfrm>
        </p:spPr>
        <p:txBody>
          <a:bodyPr vert="vert270">
            <a:normAutofit fontScale="92500"/>
          </a:bodyPr>
          <a:lstStyle/>
          <a:p>
            <a:r>
              <a:rPr lang="es-ES" dirty="0"/>
              <a:t>Debe ser congruente con la búsqueda de los mayores beneficios para el usuario y con la reducción de los riesgos, dados unos recursos.</a:t>
            </a:r>
          </a:p>
        </p:txBody>
      </p:sp>
      <p:pic>
        <p:nvPicPr>
          <p:cNvPr id="4" name="Imagen 3" descr="Captura de pantalla 2017-11-08 a las 9.46.43 a.m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281" y="999588"/>
            <a:ext cx="7327900" cy="55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9856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¿Cómo se lleva el procedimiento de auditoría?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1735138"/>
            <a:ext cx="7313613" cy="1693862"/>
          </a:xfrm>
        </p:spPr>
        <p:txBody>
          <a:bodyPr vert="horz"/>
          <a:lstStyle/>
          <a:p>
            <a:r>
              <a:rPr lang="es-ES" dirty="0"/>
              <a:t>De manera conjunta entre auditor y auditado</a:t>
            </a:r>
          </a:p>
          <a:p>
            <a:r>
              <a:rPr lang="es-ES" dirty="0"/>
              <a:t>Al ser una investigación basada en el método científico, debe llevar ciertos pasos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64604271"/>
              </p:ext>
            </p:extLst>
          </p:nvPr>
        </p:nvGraphicFramePr>
        <p:xfrm>
          <a:off x="1786784" y="3069823"/>
          <a:ext cx="7103839" cy="3635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23763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 rot="16200000">
            <a:off x="-672517" y="3621667"/>
            <a:ext cx="39239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dirty="0"/>
              <a:t>Papeles de trabajo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696650183"/>
              </p:ext>
            </p:extLst>
          </p:nvPr>
        </p:nvGraphicFramePr>
        <p:xfrm>
          <a:off x="1524000" y="474624"/>
          <a:ext cx="6096000" cy="599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72335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Plan de auditoría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dirty="0"/>
              <a:t>Hacer saber el objetivo de la auditoría, el alcance, las fechas y el equipo de auditores</a:t>
            </a:r>
          </a:p>
        </p:txBody>
      </p:sp>
      <p:pic>
        <p:nvPicPr>
          <p:cNvPr id="5" name="Marcador de posición de imagen 4" descr="Calidad 001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" r="3414"/>
          <a:stretch>
            <a:fillRect/>
          </a:stretch>
        </p:blipFill>
        <p:spPr>
          <a:xfrm rot="21421631">
            <a:off x="514771" y="199805"/>
            <a:ext cx="4491298" cy="6635598"/>
          </a:xfrm>
        </p:spPr>
      </p:pic>
      <p:sp>
        <p:nvSpPr>
          <p:cNvPr id="7" name="Rectángulo 6"/>
          <p:cNvSpPr/>
          <p:nvPr/>
        </p:nvSpPr>
        <p:spPr>
          <a:xfrm rot="21297194">
            <a:off x="520517" y="355858"/>
            <a:ext cx="2424715" cy="2735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Auditores ISO 9001:2015</a:t>
            </a:r>
          </a:p>
        </p:txBody>
      </p:sp>
      <p:pic>
        <p:nvPicPr>
          <p:cNvPr id="8" name="Imagen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0932">
            <a:off x="3031531" y="247681"/>
            <a:ext cx="566420" cy="532765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064822" y="6029011"/>
            <a:ext cx="1013506" cy="2180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90480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Agenda del plan de auditoría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dirty="0"/>
              <a:t>Programación de horarios y actividades</a:t>
            </a:r>
          </a:p>
        </p:txBody>
      </p:sp>
      <p:pic>
        <p:nvPicPr>
          <p:cNvPr id="5" name="Marcador de posición de imagen 4" descr="Calidad 002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" r="3414"/>
          <a:stretch>
            <a:fillRect/>
          </a:stretch>
        </p:blipFill>
        <p:spPr>
          <a:xfrm rot="21421631">
            <a:off x="438683" y="191811"/>
            <a:ext cx="4286848" cy="6333537"/>
          </a:xfrm>
        </p:spPr>
      </p:pic>
      <p:sp>
        <p:nvSpPr>
          <p:cNvPr id="6" name="Rectángulo 5"/>
          <p:cNvSpPr/>
          <p:nvPr/>
        </p:nvSpPr>
        <p:spPr>
          <a:xfrm rot="21297194">
            <a:off x="520517" y="355858"/>
            <a:ext cx="2424715" cy="2735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Auditores ISO 9001:2015</a:t>
            </a:r>
          </a:p>
        </p:txBody>
      </p:sp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0932">
            <a:off x="3031531" y="247681"/>
            <a:ext cx="566420" cy="53276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000677" y="5733967"/>
            <a:ext cx="1013506" cy="2180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987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Reunión de apertura y cierre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dirty="0" err="1"/>
              <a:t>Check</a:t>
            </a:r>
            <a:r>
              <a:rPr lang="es-ES" dirty="0"/>
              <a:t> </a:t>
            </a:r>
            <a:r>
              <a:rPr lang="es-ES" dirty="0" err="1"/>
              <a:t>list</a:t>
            </a:r>
            <a:r>
              <a:rPr lang="es-ES" dirty="0"/>
              <a:t> de todo lo que debe realizarse en las reuniones</a:t>
            </a:r>
          </a:p>
        </p:txBody>
      </p:sp>
      <p:pic>
        <p:nvPicPr>
          <p:cNvPr id="5" name="Marcador de posición de imagen 4" descr="Calidad 003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" r="3414"/>
          <a:stretch>
            <a:fillRect/>
          </a:stretch>
        </p:blipFill>
        <p:spPr>
          <a:xfrm rot="21421631">
            <a:off x="455627" y="360502"/>
            <a:ext cx="4187684" cy="6187029"/>
          </a:xfrm>
        </p:spPr>
      </p:pic>
      <p:sp>
        <p:nvSpPr>
          <p:cNvPr id="6" name="Rectángulo 5"/>
          <p:cNvSpPr/>
          <p:nvPr/>
        </p:nvSpPr>
        <p:spPr>
          <a:xfrm rot="21299359">
            <a:off x="469200" y="538764"/>
            <a:ext cx="2424715" cy="2735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Auditores ISO 9001:2015</a:t>
            </a:r>
          </a:p>
        </p:txBody>
      </p:sp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9126">
            <a:off x="3057189" y="363135"/>
            <a:ext cx="566420" cy="53276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000677" y="5772451"/>
            <a:ext cx="1013506" cy="2180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43344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Lista de verificación</a:t>
            </a:r>
          </a:p>
        </p:txBody>
      </p:sp>
      <p:pic>
        <p:nvPicPr>
          <p:cNvPr id="5" name="Marcador de posición de imagen 4" descr="Calidad 004.jpg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5" b="5295"/>
          <a:stretch>
            <a:fillRect/>
          </a:stretch>
        </p:blipFill>
        <p:spPr>
          <a:xfrm rot="21240000">
            <a:off x="234863" y="293143"/>
            <a:ext cx="6684526" cy="4343642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dirty="0"/>
              <a:t>Verificar los requisitos de la Norma ISO 9001-2015 estén cumpliéndose</a:t>
            </a:r>
          </a:p>
        </p:txBody>
      </p:sp>
      <p:sp>
        <p:nvSpPr>
          <p:cNvPr id="6" name="Rectángulo 5"/>
          <p:cNvSpPr/>
          <p:nvPr/>
        </p:nvSpPr>
        <p:spPr>
          <a:xfrm rot="21251165">
            <a:off x="725785" y="538764"/>
            <a:ext cx="2424715" cy="2735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Auditores ISO 9001:2015</a:t>
            </a:r>
          </a:p>
        </p:txBody>
      </p:sp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0932">
            <a:off x="3236797" y="363135"/>
            <a:ext cx="566420" cy="53276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21341265">
            <a:off x="1295747" y="4361412"/>
            <a:ext cx="1013506" cy="2180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95435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Hoja de auditoría del proceso</a:t>
            </a:r>
          </a:p>
        </p:txBody>
      </p:sp>
      <p:pic>
        <p:nvPicPr>
          <p:cNvPr id="5" name="Marcador de posición de imagen 4" descr="Calidad 005.jpg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5" b="5295"/>
          <a:stretch>
            <a:fillRect/>
          </a:stretch>
        </p:blipFill>
        <p:spPr>
          <a:xfrm rot="21240000">
            <a:off x="280639" y="343137"/>
            <a:ext cx="5840173" cy="3794976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s-ES" dirty="0"/>
              <a:t>Resumen de documentos revisados, evidencias encontradas, fortalezas y oportunidades de mejora</a:t>
            </a:r>
          </a:p>
        </p:txBody>
      </p:sp>
      <p:sp>
        <p:nvSpPr>
          <p:cNvPr id="6" name="Rectángulo 5"/>
          <p:cNvSpPr/>
          <p:nvPr/>
        </p:nvSpPr>
        <p:spPr>
          <a:xfrm rot="21251165">
            <a:off x="725785" y="538764"/>
            <a:ext cx="2424715" cy="2735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Auditores ISO 9001:2015</a:t>
            </a:r>
          </a:p>
        </p:txBody>
      </p:sp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0932">
            <a:off x="3236797" y="363135"/>
            <a:ext cx="566420" cy="53276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21341265">
            <a:off x="1244431" y="3899604"/>
            <a:ext cx="1013506" cy="2180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8130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4C58A5-7698-B247-B6C6-D2929487BB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Elaboración de un sistema de documentación y auditoría de calidad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78BBC39-98FD-6A48-AD4C-8028ECCE17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Calidad y certificación</a:t>
            </a:r>
          </a:p>
        </p:txBody>
      </p:sp>
    </p:spTree>
    <p:extLst>
      <p:ext uri="{BB962C8B-B14F-4D97-AF65-F5344CB8AC3E}">
        <p14:creationId xmlns:p14="http://schemas.microsoft.com/office/powerpoint/2010/main" val="40552543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Reporte de hallazgos y seguimiento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dirty="0"/>
              <a:t>Hallazgos encontrados y la propuesta de cómo solucionarlo</a:t>
            </a:r>
          </a:p>
        </p:txBody>
      </p:sp>
      <p:pic>
        <p:nvPicPr>
          <p:cNvPr id="10" name="Marcador de posición de imagen 9" descr="Calidad 006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" r="3414"/>
          <a:stretch>
            <a:fillRect/>
          </a:stretch>
        </p:blipFill>
        <p:spPr>
          <a:xfrm rot="21421631">
            <a:off x="373256" y="21557"/>
            <a:ext cx="4372653" cy="6460307"/>
          </a:xfrm>
        </p:spPr>
      </p:pic>
      <p:sp>
        <p:nvSpPr>
          <p:cNvPr id="8" name="Rectángulo 7"/>
          <p:cNvSpPr/>
          <p:nvPr/>
        </p:nvSpPr>
        <p:spPr>
          <a:xfrm>
            <a:off x="942983" y="5663415"/>
            <a:ext cx="1013506" cy="2180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 rot="21299359">
            <a:off x="446489" y="175925"/>
            <a:ext cx="2418824" cy="3407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Auditores ISO 9001:2015</a:t>
            </a:r>
          </a:p>
        </p:txBody>
      </p:sp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9126">
            <a:off x="2894239" y="-10307"/>
            <a:ext cx="566420" cy="53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8667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4"/>
          <p:cNvSpPr txBox="1">
            <a:spLocks/>
          </p:cNvSpPr>
          <p:nvPr/>
        </p:nvSpPr>
        <p:spPr>
          <a:xfrm>
            <a:off x="914400" y="5708316"/>
            <a:ext cx="7315200" cy="811306"/>
          </a:xfrm>
          <a:prstGeom prst="rect">
            <a:avLst/>
          </a:prstGeom>
        </p:spPr>
        <p:txBody>
          <a:bodyPr/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000" dirty="0"/>
              <a:t>Se establecen responsables, acciones a realizar, análisis de la causa raíz del problema y un plan de acción</a:t>
            </a:r>
          </a:p>
        </p:txBody>
      </p:sp>
      <p:pic>
        <p:nvPicPr>
          <p:cNvPr id="4" name="Imagen 3" descr="Calidad 00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5569">
            <a:off x="476175" y="49617"/>
            <a:ext cx="3799851" cy="5230384"/>
          </a:xfrm>
          <a:prstGeom prst="rect">
            <a:avLst/>
          </a:prstGeom>
        </p:spPr>
      </p:pic>
      <p:pic>
        <p:nvPicPr>
          <p:cNvPr id="5" name="Imagen 4" descr="Calidad 008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9536">
            <a:off x="4533124" y="40255"/>
            <a:ext cx="3863997" cy="5318678"/>
          </a:xfrm>
          <a:prstGeom prst="rect">
            <a:avLst/>
          </a:prstGeom>
        </p:spPr>
      </p:pic>
      <p:sp>
        <p:nvSpPr>
          <p:cNvPr id="2" name="Título 1"/>
          <p:cNvSpPr txBox="1">
            <a:spLocks/>
          </p:cNvSpPr>
          <p:nvPr/>
        </p:nvSpPr>
        <p:spPr>
          <a:xfrm>
            <a:off x="602973" y="5143205"/>
            <a:ext cx="8018238" cy="87089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/>
              <a:t>Plan de acción para la mejora continua</a:t>
            </a:r>
          </a:p>
        </p:txBody>
      </p:sp>
      <p:sp>
        <p:nvSpPr>
          <p:cNvPr id="6" name="Rectángulo 5"/>
          <p:cNvSpPr/>
          <p:nvPr/>
        </p:nvSpPr>
        <p:spPr>
          <a:xfrm rot="21299359">
            <a:off x="446296" y="180487"/>
            <a:ext cx="2314744" cy="331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Auditores ISO 9001:2015</a:t>
            </a:r>
          </a:p>
        </p:txBody>
      </p:sp>
      <p:pic>
        <p:nvPicPr>
          <p:cNvPr id="7" name="Imagen 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9126">
            <a:off x="2887874" y="-3910"/>
            <a:ext cx="397580" cy="35204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 rot="281453">
            <a:off x="4870813" y="66574"/>
            <a:ext cx="2314744" cy="331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/>
              <a:t>Auditores ISO 9001:2015</a:t>
            </a:r>
          </a:p>
        </p:txBody>
      </p:sp>
      <p:pic>
        <p:nvPicPr>
          <p:cNvPr id="9" name="Imagen 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2484">
            <a:off x="7312390" y="186136"/>
            <a:ext cx="397580" cy="352042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 rot="21131043">
            <a:off x="1058446" y="4650029"/>
            <a:ext cx="1013506" cy="2180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rot="454567">
            <a:off x="4514010" y="4524403"/>
            <a:ext cx="1013506" cy="2180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24448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BA759E-ED37-9D4B-AA3C-4F449D6F5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1B4FC7-5385-2340-A8DD-5AB7F5D6A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El último paso de la implementación del Sistema de Gestión de Calidad, es la auditoría para poder obtener la certificación o recertificarse.</a:t>
            </a:r>
          </a:p>
          <a:p>
            <a:r>
              <a:rPr lang="es-MX" sz="2800" dirty="0"/>
              <a:t>La auditoría de calidad también es un importante instrumento que puede dar a la organización información valiosa sobre cómo puede mejorar.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BA6C61E-C755-3340-82CA-7734F6108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0000" l="4205" r="90000">
                        <a14:foregroundMark x1="70682" y1="78857" x2="70682" y2="78857"/>
                        <a14:foregroundMark x1="61705" y1="72286" x2="61705" y2="72286"/>
                        <a14:foregroundMark x1="71364" y1="71429" x2="71364" y2="71429"/>
                        <a14:foregroundMark x1="76364" y1="73143" x2="76364" y2="73143"/>
                        <a14:backgroundMark x1="21705" y1="8571" x2="21705" y2="8571"/>
                        <a14:backgroundMark x1="31705" y1="8571" x2="31705" y2="8571"/>
                        <a14:backgroundMark x1="43636" y1="9429" x2="43636" y2="9429"/>
                        <a14:backgroundMark x1="56364" y1="6857" x2="56364" y2="6857"/>
                        <a14:backgroundMark x1="62955" y1="8571" x2="62955" y2="8571"/>
                        <a14:backgroundMark x1="49659" y1="7714" x2="49659" y2="7714"/>
                        <a14:backgroundMark x1="37386" y1="8571" x2="37386" y2="8571"/>
                        <a14:backgroundMark x1="25341" y1="9429" x2="25341" y2="9429"/>
                        <a14:backgroundMark x1="18636" y1="17714" x2="18636" y2="17714"/>
                        <a14:backgroundMark x1="24659" y1="18571" x2="24659" y2="18571"/>
                        <a14:backgroundMark x1="32386" y1="18571" x2="32386" y2="18571"/>
                        <a14:backgroundMark x1="46023" y1="17714" x2="46023" y2="17714"/>
                        <a14:backgroundMark x1="52955" y1="17714" x2="52955" y2="17714"/>
                        <a14:backgroundMark x1="58295" y1="17714" x2="58295" y2="177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1729" y="5438356"/>
            <a:ext cx="3712271" cy="147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4776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14336F-5E3B-1E41-A6EA-49ED61135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Bibliografía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03A72B-04B4-F74B-9901-E5C2743F0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518834"/>
            <a:ext cx="7313613" cy="5098942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</a:pPr>
            <a:r>
              <a:rPr lang="en-US" sz="1600" dirty="0"/>
              <a:t>Gutiérrez </a:t>
            </a:r>
            <a:r>
              <a:rPr lang="en-US" sz="1600" dirty="0" err="1"/>
              <a:t>Pulido</a:t>
            </a:r>
            <a:r>
              <a:rPr lang="en-US" sz="1600" dirty="0"/>
              <a:t>, H. (2014). </a:t>
            </a:r>
            <a:r>
              <a:rPr lang="en-US" sz="1600" i="1" dirty="0" err="1"/>
              <a:t>Calidad</a:t>
            </a:r>
            <a:r>
              <a:rPr lang="en-US" sz="1600" i="1" dirty="0"/>
              <a:t> y </a:t>
            </a:r>
            <a:r>
              <a:rPr lang="en-US" sz="1600" i="1" dirty="0" err="1"/>
              <a:t>Productividad</a:t>
            </a:r>
            <a:r>
              <a:rPr lang="en-US" sz="1600" i="1" dirty="0"/>
              <a:t>. </a:t>
            </a:r>
            <a:r>
              <a:rPr lang="en-US" sz="1600" dirty="0"/>
              <a:t>México: </a:t>
            </a:r>
            <a:r>
              <a:rPr lang="en-US" sz="1600" dirty="0" err="1"/>
              <a:t>Mc</a:t>
            </a:r>
            <a:r>
              <a:rPr lang="en-US" sz="1600" dirty="0"/>
              <a:t> </a:t>
            </a:r>
            <a:r>
              <a:rPr lang="en-US" sz="1600" dirty="0" err="1"/>
              <a:t>Graw</a:t>
            </a:r>
            <a:r>
              <a:rPr lang="en-US" sz="1600" dirty="0"/>
              <a:t> Hill, </a:t>
            </a:r>
            <a:r>
              <a:rPr lang="en-US" sz="1600" dirty="0" err="1"/>
              <a:t>Cuarta</a:t>
            </a:r>
            <a:r>
              <a:rPr lang="en-US" sz="1600" dirty="0"/>
              <a:t> </a:t>
            </a:r>
            <a:r>
              <a:rPr lang="en-US" sz="1600" dirty="0" err="1"/>
              <a:t>edición</a:t>
            </a:r>
            <a:endParaRPr lang="es-MX" sz="1600" dirty="0"/>
          </a:p>
          <a:p>
            <a:pPr>
              <a:spcBef>
                <a:spcPts val="800"/>
              </a:spcBef>
            </a:pPr>
            <a:r>
              <a:rPr lang="en-US" sz="1600" dirty="0" err="1"/>
              <a:t>Gillet-Goinard</a:t>
            </a:r>
            <a:r>
              <a:rPr lang="en-US" sz="1600" dirty="0"/>
              <a:t>, F. y Seno, B. (2013). </a:t>
            </a:r>
            <a:r>
              <a:rPr lang="en-US" sz="1600" i="1" dirty="0"/>
              <a:t>Control de </a:t>
            </a:r>
            <a:r>
              <a:rPr lang="en-US" sz="1600" i="1" dirty="0" err="1"/>
              <a:t>Calidad</a:t>
            </a:r>
            <a:r>
              <a:rPr lang="en-US" sz="1600" i="1" dirty="0"/>
              <a:t>. </a:t>
            </a:r>
            <a:r>
              <a:rPr lang="en-US" sz="1600" dirty="0"/>
              <a:t>México: </a:t>
            </a:r>
            <a:r>
              <a:rPr lang="en-US" sz="1600" dirty="0" err="1"/>
              <a:t>Grupo</a:t>
            </a:r>
            <a:r>
              <a:rPr lang="en-US" sz="1600" dirty="0"/>
              <a:t> Editorial Patria.</a:t>
            </a:r>
            <a:endParaRPr lang="es-MX" sz="1600" dirty="0"/>
          </a:p>
          <a:p>
            <a:pPr>
              <a:spcBef>
                <a:spcPts val="800"/>
              </a:spcBef>
            </a:pPr>
            <a:r>
              <a:rPr lang="en-US" sz="1600" dirty="0"/>
              <a:t>Harrington, J. (1990). El </a:t>
            </a:r>
            <a:r>
              <a:rPr lang="en-US" sz="1600" dirty="0" err="1"/>
              <a:t>coste</a:t>
            </a:r>
            <a:r>
              <a:rPr lang="en-US" sz="1600" dirty="0"/>
              <a:t> de la mala </a:t>
            </a:r>
            <a:r>
              <a:rPr lang="en-US" sz="1600" dirty="0" err="1"/>
              <a:t>calidad</a:t>
            </a:r>
            <a:r>
              <a:rPr lang="en-US" sz="1600" dirty="0"/>
              <a:t>. Madrid: </a:t>
            </a:r>
            <a:r>
              <a:rPr lang="en-US" sz="1600" dirty="0" err="1"/>
              <a:t>Ediciones</a:t>
            </a:r>
            <a:r>
              <a:rPr lang="en-US" sz="1600" dirty="0"/>
              <a:t> </a:t>
            </a:r>
            <a:r>
              <a:rPr lang="en-US" sz="1600" dirty="0" err="1"/>
              <a:t>Díaz</a:t>
            </a:r>
            <a:r>
              <a:rPr lang="en-US" sz="1600" dirty="0"/>
              <a:t> de Santos</a:t>
            </a:r>
            <a:endParaRPr lang="es-MX" sz="1600" dirty="0"/>
          </a:p>
          <a:p>
            <a:pPr>
              <a:spcBef>
                <a:spcPts val="800"/>
              </a:spcBef>
            </a:pPr>
            <a:r>
              <a:rPr lang="en-US" sz="1600" dirty="0"/>
              <a:t>De la Parra Paz, E. (1997). </a:t>
            </a:r>
            <a:r>
              <a:rPr lang="en-US" sz="1600" i="1" dirty="0" err="1"/>
              <a:t>Calidad</a:t>
            </a:r>
            <a:r>
              <a:rPr lang="en-US" sz="1600" i="1" dirty="0"/>
              <a:t> en el </a:t>
            </a:r>
            <a:r>
              <a:rPr lang="en-US" sz="1600" i="1" dirty="0" err="1"/>
              <a:t>servicio</a:t>
            </a:r>
            <a:r>
              <a:rPr lang="en-US" sz="1600" i="1" dirty="0"/>
              <a:t>. </a:t>
            </a:r>
            <a:r>
              <a:rPr lang="en-US" sz="1600" dirty="0"/>
              <a:t>México: </a:t>
            </a:r>
            <a:r>
              <a:rPr lang="en-US" sz="1600" dirty="0" err="1"/>
              <a:t>Grupo</a:t>
            </a:r>
            <a:r>
              <a:rPr lang="en-US" sz="1600" dirty="0"/>
              <a:t> Editorial ISEF</a:t>
            </a:r>
            <a:endParaRPr lang="es-MX" sz="1600" dirty="0"/>
          </a:p>
          <a:p>
            <a:pPr>
              <a:spcBef>
                <a:spcPts val="800"/>
              </a:spcBef>
            </a:pPr>
            <a:r>
              <a:rPr lang="en-US" sz="1600" dirty="0" err="1"/>
              <a:t>Kume</a:t>
            </a:r>
            <a:r>
              <a:rPr lang="en-US" sz="1600" dirty="0"/>
              <a:t>, H. (1992). </a:t>
            </a:r>
            <a:r>
              <a:rPr lang="en-US" sz="1600" i="1" dirty="0" err="1"/>
              <a:t>Herramientas</a:t>
            </a:r>
            <a:r>
              <a:rPr lang="en-US" sz="1600" i="1" dirty="0"/>
              <a:t> </a:t>
            </a:r>
            <a:r>
              <a:rPr lang="en-US" sz="1600" i="1" dirty="0" err="1"/>
              <a:t>estadísticas</a:t>
            </a:r>
            <a:r>
              <a:rPr lang="en-US" sz="1600" i="1" dirty="0"/>
              <a:t> </a:t>
            </a:r>
            <a:r>
              <a:rPr lang="en-US" sz="1600" i="1" dirty="0" err="1"/>
              <a:t>básicas</a:t>
            </a:r>
            <a:r>
              <a:rPr lang="en-US" sz="1600" i="1" dirty="0"/>
              <a:t> </a:t>
            </a:r>
            <a:r>
              <a:rPr lang="en-US" sz="1600" i="1" dirty="0" err="1"/>
              <a:t>para</a:t>
            </a:r>
            <a:r>
              <a:rPr lang="en-US" sz="1600" i="1" dirty="0"/>
              <a:t> el </a:t>
            </a:r>
            <a:r>
              <a:rPr lang="en-US" sz="1600" i="1" dirty="0" err="1"/>
              <a:t>mejoramiento</a:t>
            </a:r>
            <a:r>
              <a:rPr lang="en-US" sz="1600" i="1" dirty="0"/>
              <a:t> de la </a:t>
            </a:r>
            <a:r>
              <a:rPr lang="en-US" sz="1600" i="1" dirty="0" err="1"/>
              <a:t>calidad</a:t>
            </a:r>
            <a:r>
              <a:rPr lang="en-US" sz="1600" i="1" dirty="0"/>
              <a:t>. </a:t>
            </a:r>
            <a:r>
              <a:rPr lang="en-US" sz="1600" dirty="0"/>
              <a:t>Bogotá: </a:t>
            </a:r>
            <a:r>
              <a:rPr lang="en-US" sz="1600" dirty="0" err="1"/>
              <a:t>Grupo</a:t>
            </a:r>
            <a:r>
              <a:rPr lang="en-US" sz="1600" dirty="0"/>
              <a:t> Editorial Norma</a:t>
            </a:r>
            <a:endParaRPr lang="es-MX" sz="1600" dirty="0"/>
          </a:p>
          <a:p>
            <a:pPr>
              <a:spcBef>
                <a:spcPts val="800"/>
              </a:spcBef>
            </a:pPr>
            <a:r>
              <a:rPr lang="es-MX" sz="1600" dirty="0"/>
              <a:t>Gabor, A. (1990).</a:t>
            </a:r>
            <a:r>
              <a:rPr lang="es-MX" sz="1600" i="1" dirty="0"/>
              <a:t>Deming: El Hombre que descubrió la calidad. </a:t>
            </a:r>
            <a:r>
              <a:rPr lang="es-MX" sz="1600" dirty="0"/>
              <a:t>Buenos Aires: Ediciones Granica</a:t>
            </a:r>
          </a:p>
          <a:p>
            <a:pPr>
              <a:spcBef>
                <a:spcPts val="800"/>
              </a:spcBef>
            </a:pPr>
            <a:r>
              <a:rPr lang="es-MX" sz="1600" dirty="0"/>
              <a:t>Díaz Mérigo, A. (2001). </a:t>
            </a:r>
            <a:r>
              <a:rPr lang="es-MX" sz="1600" i="1" dirty="0"/>
              <a:t>Liderazgo para los procesos de Calitad. </a:t>
            </a:r>
            <a:r>
              <a:rPr lang="es-MX" sz="1600" dirty="0"/>
              <a:t>México: DIME editores</a:t>
            </a:r>
          </a:p>
          <a:p>
            <a:pPr>
              <a:spcBef>
                <a:spcPts val="800"/>
              </a:spcBef>
            </a:pPr>
            <a:r>
              <a:rPr lang="es-MX" sz="1600" dirty="0"/>
              <a:t>Instituto Mexicano de Normalización y Certificación (2011). </a:t>
            </a:r>
            <a:r>
              <a:rPr lang="es-MX" sz="1600" i="1" dirty="0"/>
              <a:t>Guía de Certificación de Sistemas de Gestión. </a:t>
            </a:r>
            <a:r>
              <a:rPr lang="es-MX" sz="1600" dirty="0"/>
              <a:t> México: IMNC.</a:t>
            </a:r>
          </a:p>
        </p:txBody>
      </p:sp>
    </p:spTree>
    <p:extLst>
      <p:ext uri="{BB962C8B-B14F-4D97-AF65-F5344CB8AC3E}">
        <p14:creationId xmlns:p14="http://schemas.microsoft.com/office/powerpoint/2010/main" val="3392299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Elaboración de un sistema de documentación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Calidad y certificación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E5C9C16-0B62-004E-936B-FE2B7749CB3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4640" y="1037974"/>
            <a:ext cx="3957320" cy="236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204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Para redactar el proceso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767840"/>
            <a:ext cx="4971408" cy="4236720"/>
          </a:xfrm>
        </p:spPr>
        <p:txBody>
          <a:bodyPr>
            <a:normAutofit fontScale="92500"/>
          </a:bodyPr>
          <a:lstStyle/>
          <a:p>
            <a:r>
              <a:rPr lang="es-ES" dirty="0"/>
              <a:t>Partir del mapeo de procesos</a:t>
            </a:r>
          </a:p>
          <a:p>
            <a:r>
              <a:rPr lang="es-ES" dirty="0"/>
              <a:t>Redactar las fichas de identidad del proceso y su descripción</a:t>
            </a:r>
          </a:p>
          <a:p>
            <a:r>
              <a:rPr lang="es-ES" dirty="0"/>
              <a:t>Elegir los procedimientos que deben formalizarse y describir las actividades MEDULARES del proceso, explicando quién hace qué.</a:t>
            </a:r>
          </a:p>
          <a:p>
            <a:r>
              <a:rPr lang="es-ES" dirty="0"/>
              <a:t>Identificar los modos de operación o instrucciones detalladas necesarias para describir las tareas (formalizar)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0CEA6CC-5665-F744-80CB-34BACEA337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393" b="12476"/>
          <a:stretch/>
        </p:blipFill>
        <p:spPr>
          <a:xfrm>
            <a:off x="4971408" y="2103120"/>
            <a:ext cx="4172592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435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Etapas</a:t>
            </a:r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900113" y="1491417"/>
          <a:ext cx="7418424" cy="4810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4239" y="1728609"/>
            <a:ext cx="1784298" cy="1743784"/>
          </a:xfrm>
          <a:prstGeom prst="ellipse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39077" y="1728609"/>
            <a:ext cx="1736062" cy="1700391"/>
          </a:xfrm>
          <a:prstGeom prst="ellipse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9"/>
          <a:srcRect l="21348" r="18974"/>
          <a:stretch/>
        </p:blipFill>
        <p:spPr>
          <a:xfrm>
            <a:off x="1027336" y="1759969"/>
            <a:ext cx="1559485" cy="1615884"/>
          </a:xfrm>
          <a:prstGeom prst="ellipse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67543" y="1759969"/>
            <a:ext cx="1584914" cy="158491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096853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Procedimiento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Documento que describe las reglas organizacionales que se aplican</a:t>
            </a:r>
          </a:p>
          <a:p>
            <a:r>
              <a:rPr lang="es-ES" dirty="0"/>
              <a:t>Ofrece un resumen sencillo de quién hace qué y si es necesario, el cómo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D2FAAC0-ED60-D745-9023-D1C0BD16AF1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3955" y="3566160"/>
            <a:ext cx="5586205" cy="294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971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2768461" cy="1339850"/>
          </a:xfrm>
        </p:spPr>
        <p:txBody>
          <a:bodyPr/>
          <a:lstStyle/>
          <a:p>
            <a:r>
              <a:rPr lang="es-ES" dirty="0"/>
              <a:t>Ejemplo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595" y="0"/>
            <a:ext cx="52944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44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Auditoría de calidad y </a:t>
            </a:r>
            <a:br>
              <a:rPr lang="es-ES" dirty="0"/>
            </a:br>
            <a:r>
              <a:rPr lang="es-ES" dirty="0"/>
              <a:t>papeles de trabajo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s-ES" dirty="0"/>
              <a:t>Calidad y Certificación</a:t>
            </a:r>
          </a:p>
        </p:txBody>
      </p:sp>
    </p:spTree>
    <p:extLst>
      <p:ext uri="{BB962C8B-B14F-4D97-AF65-F5344CB8AC3E}">
        <p14:creationId xmlns:p14="http://schemas.microsoft.com/office/powerpoint/2010/main" val="34861053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Tintero">
  <a:themeElements>
    <a:clrScheme name="Tintero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Tintero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inter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Tintero.thmx</Template>
  <TotalTime>0</TotalTime>
  <Words>1404</Words>
  <Application>Microsoft Macintosh PowerPoint</Application>
  <PresentationFormat>Presentación en pantalla (4:3)</PresentationFormat>
  <Paragraphs>147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3" baseType="lpstr">
      <vt:lpstr>Avenir</vt:lpstr>
      <vt:lpstr>Avenir Black</vt:lpstr>
      <vt:lpstr>Avenir Light</vt:lpstr>
      <vt:lpstr>Calibri</vt:lpstr>
      <vt:lpstr>Goudy Old Style</vt:lpstr>
      <vt:lpstr>Impact</vt:lpstr>
      <vt:lpstr>Palatino</vt:lpstr>
      <vt:lpstr>Rockwell</vt:lpstr>
      <vt:lpstr>Times New Roman</vt:lpstr>
      <vt:lpstr>Tintero</vt:lpstr>
      <vt:lpstr>Presentación de PowerPoint</vt:lpstr>
      <vt:lpstr>Guión Explicativo</vt:lpstr>
      <vt:lpstr>Elaboración de un sistema de documentación y auditoría de calidad</vt:lpstr>
      <vt:lpstr>Elaboración de un sistema de documentación</vt:lpstr>
      <vt:lpstr>Para redactar el proceso</vt:lpstr>
      <vt:lpstr>Etapas</vt:lpstr>
      <vt:lpstr>Procedimiento</vt:lpstr>
      <vt:lpstr>Ejemplo</vt:lpstr>
      <vt:lpstr>Auditoría de calidad y  papeles de trabajo</vt:lpstr>
      <vt:lpstr>Auditorías de Calidad</vt:lpstr>
      <vt:lpstr>Auditoría preparatoria</vt:lpstr>
      <vt:lpstr>¿Qué es?</vt:lpstr>
      <vt:lpstr>¿Para qué?</vt:lpstr>
      <vt:lpstr>Etapas</vt:lpstr>
      <vt:lpstr>¿Cómo llevarla adecuadamente?</vt:lpstr>
      <vt:lpstr>Antes de la auditoría</vt:lpstr>
      <vt:lpstr>Durante la auditoría</vt:lpstr>
      <vt:lpstr>Después de la auditoría</vt:lpstr>
      <vt:lpstr>Auditoría al SGC</vt:lpstr>
      <vt:lpstr>¿Qué es una auditoría al SGC?</vt:lpstr>
      <vt:lpstr>¿En qué se basa la auditoría del SGC?</vt:lpstr>
      <vt:lpstr>¿Con qué debe alinearse?</vt:lpstr>
      <vt:lpstr>¿Cómo se lleva el procedimiento de auditoría?</vt:lpstr>
      <vt:lpstr>Presentación de PowerPoint</vt:lpstr>
      <vt:lpstr>Plan de auditoría</vt:lpstr>
      <vt:lpstr>Agenda del plan de auditoría</vt:lpstr>
      <vt:lpstr>Reunión de apertura y cierre</vt:lpstr>
      <vt:lpstr>Lista de verificación</vt:lpstr>
      <vt:lpstr>Hoja de auditoría del proceso</vt:lpstr>
      <vt:lpstr>Reporte de hallazgos y seguimiento</vt:lpstr>
      <vt:lpstr>Presentación de PowerPoint</vt:lpstr>
      <vt:lpstr>Conclusiones</vt:lpstr>
      <vt:lpstr>Bibliografía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Dictaminador 1</dc:creator>
  <cp:lastModifiedBy/>
  <cp:revision>1</cp:revision>
  <dcterms:created xsi:type="dcterms:W3CDTF">2017-11-08T01:57:01Z</dcterms:created>
  <dcterms:modified xsi:type="dcterms:W3CDTF">2019-09-30T18:23:42Z</dcterms:modified>
</cp:coreProperties>
</file>