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4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5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6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7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8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9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20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21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22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23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24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25.xml" ContentType="application/vnd.openxmlformats-officedocument.presentationml.notesSlide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notesSlides/notesSlide26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notesSlides/notesSlide27.xml" ContentType="application/vnd.openxmlformats-officedocument.presentationml.notesSlide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notesSlides/notesSlide28.xml" ContentType="application/vnd.openxmlformats-officedocument.presentationml.notesSlide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notesSlides/notesSlide29.xml" ContentType="application/vnd.openxmlformats-officedocument.presentationml.notesSlide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notesSlides/notesSlide30.xml" ContentType="application/vnd.openxmlformats-officedocument.presentationml.notesSlide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notesSlides/notesSlide31.xml" ContentType="application/vnd.openxmlformats-officedocument.presentationml.notesSlide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notesSlides/notesSlide32.xml" ContentType="application/vnd.openxmlformats-officedocument.presentationml.notesSlide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3" r:id="rId1"/>
  </p:sldMasterIdLst>
  <p:notesMasterIdLst>
    <p:notesMasterId r:id="rId36"/>
  </p:notesMasterIdLst>
  <p:sldIdLst>
    <p:sldId id="261" r:id="rId2"/>
    <p:sldId id="267" r:id="rId3"/>
    <p:sldId id="268" r:id="rId4"/>
    <p:sldId id="262" r:id="rId5"/>
    <p:sldId id="263" r:id="rId6"/>
    <p:sldId id="264" r:id="rId7"/>
    <p:sldId id="265" r:id="rId8"/>
    <p:sldId id="266" r:id="rId9"/>
    <p:sldId id="269" r:id="rId10"/>
    <p:sldId id="270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3" r:id="rId19"/>
    <p:sldId id="282" r:id="rId20"/>
    <p:sldId id="274" r:id="rId21"/>
    <p:sldId id="286" r:id="rId22"/>
    <p:sldId id="287" r:id="rId23"/>
    <p:sldId id="288" r:id="rId24"/>
    <p:sldId id="289" r:id="rId25"/>
    <p:sldId id="284" r:id="rId26"/>
    <p:sldId id="256" r:id="rId27"/>
    <p:sldId id="257" r:id="rId28"/>
    <p:sldId id="271" r:id="rId29"/>
    <p:sldId id="258" r:id="rId30"/>
    <p:sldId id="259" r:id="rId31"/>
    <p:sldId id="272" r:id="rId32"/>
    <p:sldId id="260" r:id="rId33"/>
    <p:sldId id="273" r:id="rId34"/>
    <p:sldId id="290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3A"/>
    <a:srgbClr val="000066"/>
    <a:srgbClr val="001236"/>
    <a:srgbClr val="003300"/>
    <a:srgbClr val="000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88244" autoAdjust="0"/>
  </p:normalViewPr>
  <p:slideViewPr>
    <p:cSldViewPr snapToGrid="0">
      <p:cViewPr varScale="1">
        <p:scale>
          <a:sx n="48" d="100"/>
          <a:sy n="48" d="100"/>
        </p:scale>
        <p:origin x="820" y="-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ata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ata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iagrams/_rels/data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_rels/data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rawing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rawing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rawing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iagrams/_rels/drawing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_rels/drawing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AFF523-ACA4-4BBD-AEEF-2B9BD9EAE2A6}" type="doc">
      <dgm:prSet loTypeId="urn:microsoft.com/office/officeart/2005/8/layout/vList2" loCatId="list" qsTypeId="urn:microsoft.com/office/officeart/2005/8/quickstyle/3d4" qsCatId="3D" csTypeId="urn:microsoft.com/office/officeart/2005/8/colors/accent4_2" csCatId="accent4"/>
      <dgm:spPr/>
      <dgm:t>
        <a:bodyPr/>
        <a:lstStyle/>
        <a:p>
          <a:endParaRPr lang="es-MX"/>
        </a:p>
      </dgm:t>
    </dgm:pt>
    <dgm:pt modelId="{C1708655-9574-4BD2-A67B-EF7089DDFDBD}">
      <dgm:prSet/>
      <dgm:spPr/>
      <dgm:t>
        <a:bodyPr/>
        <a:lstStyle/>
        <a:p>
          <a:pPr rtl="0"/>
          <a:r>
            <a:rPr lang="es-MX" b="0" i="0" dirty="0" smtClean="0"/>
            <a:t>El participante comprenderá el proceso salud enfermedad y los niveles de prevención,  así como los factores que intervienen en la etiología y el desarrollo de lesiones de  caries dental.</a:t>
          </a:r>
          <a:endParaRPr lang="es-MX" dirty="0"/>
        </a:p>
      </dgm:t>
    </dgm:pt>
    <dgm:pt modelId="{142C1BD1-FEEE-48E9-9CA9-D9B0FCB3AC32}" type="parTrans" cxnId="{2F190A99-5E9E-475B-9683-C451863E920D}">
      <dgm:prSet/>
      <dgm:spPr/>
      <dgm:t>
        <a:bodyPr/>
        <a:lstStyle/>
        <a:p>
          <a:endParaRPr lang="es-MX"/>
        </a:p>
      </dgm:t>
    </dgm:pt>
    <dgm:pt modelId="{055F200E-4937-4F8F-B491-687E76484354}" type="sibTrans" cxnId="{2F190A99-5E9E-475B-9683-C451863E920D}">
      <dgm:prSet/>
      <dgm:spPr/>
      <dgm:t>
        <a:bodyPr/>
        <a:lstStyle/>
        <a:p>
          <a:endParaRPr lang="es-MX"/>
        </a:p>
      </dgm:t>
    </dgm:pt>
    <dgm:pt modelId="{E46BF3F9-8111-4323-A71C-310B805E24EE}" type="pres">
      <dgm:prSet presAssocID="{03AFF523-ACA4-4BBD-AEEF-2B9BD9EAE2A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7FC2BAD-0750-4530-81E7-08BAF0BF44B0}" type="pres">
      <dgm:prSet presAssocID="{C1708655-9574-4BD2-A67B-EF7089DDFDB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C193F7A-F1BB-4342-B1EB-F27BF2C47B97}" type="presOf" srcId="{03AFF523-ACA4-4BBD-AEEF-2B9BD9EAE2A6}" destId="{E46BF3F9-8111-4323-A71C-310B805E24EE}" srcOrd="0" destOrd="0" presId="urn:microsoft.com/office/officeart/2005/8/layout/vList2"/>
    <dgm:cxn modelId="{2F190A99-5E9E-475B-9683-C451863E920D}" srcId="{03AFF523-ACA4-4BBD-AEEF-2B9BD9EAE2A6}" destId="{C1708655-9574-4BD2-A67B-EF7089DDFDBD}" srcOrd="0" destOrd="0" parTransId="{142C1BD1-FEEE-48E9-9CA9-D9B0FCB3AC32}" sibTransId="{055F200E-4937-4F8F-B491-687E76484354}"/>
    <dgm:cxn modelId="{FCBCAFBB-153E-4C67-BA39-A92859E83936}" type="presOf" srcId="{C1708655-9574-4BD2-A67B-EF7089DDFDBD}" destId="{67FC2BAD-0750-4530-81E7-08BAF0BF44B0}" srcOrd="0" destOrd="0" presId="urn:microsoft.com/office/officeart/2005/8/layout/vList2"/>
    <dgm:cxn modelId="{C931648D-F7BF-4053-962C-8024B694E595}" type="presParOf" srcId="{E46BF3F9-8111-4323-A71C-310B805E24EE}" destId="{67FC2BAD-0750-4530-81E7-08BAF0BF44B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5799300-7688-4BC7-AEB8-09874367AF27}" type="doc">
      <dgm:prSet loTypeId="urn:microsoft.com/office/officeart/2005/8/layout/hierarchy3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24B77334-BD7A-4824-AF7E-289BA81BBA3E}">
      <dgm:prSet/>
      <dgm:spPr/>
      <dgm:t>
        <a:bodyPr/>
        <a:lstStyle/>
        <a:p>
          <a:pPr rtl="0"/>
          <a:r>
            <a:rPr lang="es-MX" b="0" i="0" dirty="0" smtClean="0"/>
            <a:t>El papel de la saliva en la protección de los dientes es la capacidad tampón, equilibrio entre la desmineralización / remineralización y acción antimicrobiana. </a:t>
          </a:r>
          <a:endParaRPr lang="es-MX" dirty="0"/>
        </a:p>
      </dgm:t>
    </dgm:pt>
    <dgm:pt modelId="{24C4FA58-6C58-4D33-849F-B4EAC45966CD}" type="parTrans" cxnId="{DBD0D2F2-FD1E-43CC-B8DE-393B188803EC}">
      <dgm:prSet/>
      <dgm:spPr/>
      <dgm:t>
        <a:bodyPr/>
        <a:lstStyle/>
        <a:p>
          <a:endParaRPr lang="es-MX"/>
        </a:p>
      </dgm:t>
    </dgm:pt>
    <dgm:pt modelId="{52C1BBA8-98FC-4985-A1C9-9721EF36FF9F}" type="sibTrans" cxnId="{DBD0D2F2-FD1E-43CC-B8DE-393B188803EC}">
      <dgm:prSet/>
      <dgm:spPr/>
      <dgm:t>
        <a:bodyPr/>
        <a:lstStyle/>
        <a:p>
          <a:endParaRPr lang="es-MX"/>
        </a:p>
      </dgm:t>
    </dgm:pt>
    <dgm:pt modelId="{96D83691-D87D-4813-A6AD-02672BA416D0}" type="pres">
      <dgm:prSet presAssocID="{C5799300-7688-4BC7-AEB8-09874367AF2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BCE7D12-C7A7-4E8C-8705-2543D0FC8F29}" type="pres">
      <dgm:prSet presAssocID="{24B77334-BD7A-4824-AF7E-289BA81BBA3E}" presName="root" presStyleCnt="0"/>
      <dgm:spPr/>
      <dgm:t>
        <a:bodyPr/>
        <a:lstStyle/>
        <a:p>
          <a:endParaRPr lang="es-MX"/>
        </a:p>
      </dgm:t>
    </dgm:pt>
    <dgm:pt modelId="{05350B66-A89C-422D-B808-831E1C4D1A07}" type="pres">
      <dgm:prSet presAssocID="{24B77334-BD7A-4824-AF7E-289BA81BBA3E}" presName="rootComposite" presStyleCnt="0"/>
      <dgm:spPr/>
      <dgm:t>
        <a:bodyPr/>
        <a:lstStyle/>
        <a:p>
          <a:endParaRPr lang="es-MX"/>
        </a:p>
      </dgm:t>
    </dgm:pt>
    <dgm:pt modelId="{177F201A-D291-4B78-B787-D8342C485048}" type="pres">
      <dgm:prSet presAssocID="{24B77334-BD7A-4824-AF7E-289BA81BBA3E}" presName="rootText" presStyleLbl="node1" presStyleIdx="0" presStyleCnt="1" custLinFactNeighborX="-3103" custLinFactNeighborY="-14"/>
      <dgm:spPr/>
      <dgm:t>
        <a:bodyPr/>
        <a:lstStyle/>
        <a:p>
          <a:endParaRPr lang="es-MX"/>
        </a:p>
      </dgm:t>
    </dgm:pt>
    <dgm:pt modelId="{90572FC3-C095-400A-AE4C-E002A8FEC262}" type="pres">
      <dgm:prSet presAssocID="{24B77334-BD7A-4824-AF7E-289BA81BBA3E}" presName="rootConnector" presStyleLbl="node1" presStyleIdx="0" presStyleCnt="1"/>
      <dgm:spPr/>
      <dgm:t>
        <a:bodyPr/>
        <a:lstStyle/>
        <a:p>
          <a:endParaRPr lang="es-MX"/>
        </a:p>
      </dgm:t>
    </dgm:pt>
    <dgm:pt modelId="{722AD21B-9317-4703-BD95-1279187F83EB}" type="pres">
      <dgm:prSet presAssocID="{24B77334-BD7A-4824-AF7E-289BA81BBA3E}" presName="childShape" presStyleCnt="0"/>
      <dgm:spPr/>
      <dgm:t>
        <a:bodyPr/>
        <a:lstStyle/>
        <a:p>
          <a:endParaRPr lang="es-MX"/>
        </a:p>
      </dgm:t>
    </dgm:pt>
  </dgm:ptLst>
  <dgm:cxnLst>
    <dgm:cxn modelId="{9B73AC4C-5F44-470B-86B5-FD27F7D579D3}" type="presOf" srcId="{24B77334-BD7A-4824-AF7E-289BA81BBA3E}" destId="{177F201A-D291-4B78-B787-D8342C485048}" srcOrd="0" destOrd="0" presId="urn:microsoft.com/office/officeart/2005/8/layout/hierarchy3"/>
    <dgm:cxn modelId="{DBD0D2F2-FD1E-43CC-B8DE-393B188803EC}" srcId="{C5799300-7688-4BC7-AEB8-09874367AF27}" destId="{24B77334-BD7A-4824-AF7E-289BA81BBA3E}" srcOrd="0" destOrd="0" parTransId="{24C4FA58-6C58-4D33-849F-B4EAC45966CD}" sibTransId="{52C1BBA8-98FC-4985-A1C9-9721EF36FF9F}"/>
    <dgm:cxn modelId="{851E7481-01BC-4F10-A059-AEF4F01DEC85}" type="presOf" srcId="{24B77334-BD7A-4824-AF7E-289BA81BBA3E}" destId="{90572FC3-C095-400A-AE4C-E002A8FEC262}" srcOrd="1" destOrd="0" presId="urn:microsoft.com/office/officeart/2005/8/layout/hierarchy3"/>
    <dgm:cxn modelId="{0EC5ECDC-2CC1-4468-B0A7-50FCAA8C2A1E}" type="presOf" srcId="{C5799300-7688-4BC7-AEB8-09874367AF27}" destId="{96D83691-D87D-4813-A6AD-02672BA416D0}" srcOrd="0" destOrd="0" presId="urn:microsoft.com/office/officeart/2005/8/layout/hierarchy3"/>
    <dgm:cxn modelId="{49DF152C-CF80-4256-9959-55D355E15765}" type="presParOf" srcId="{96D83691-D87D-4813-A6AD-02672BA416D0}" destId="{7BCE7D12-C7A7-4E8C-8705-2543D0FC8F29}" srcOrd="0" destOrd="0" presId="urn:microsoft.com/office/officeart/2005/8/layout/hierarchy3"/>
    <dgm:cxn modelId="{D46EB41A-182B-4924-A889-E2977AD61567}" type="presParOf" srcId="{7BCE7D12-C7A7-4E8C-8705-2543D0FC8F29}" destId="{05350B66-A89C-422D-B808-831E1C4D1A07}" srcOrd="0" destOrd="0" presId="urn:microsoft.com/office/officeart/2005/8/layout/hierarchy3"/>
    <dgm:cxn modelId="{AB603ACB-6F10-4AD6-ACB0-907D29D0B287}" type="presParOf" srcId="{05350B66-A89C-422D-B808-831E1C4D1A07}" destId="{177F201A-D291-4B78-B787-D8342C485048}" srcOrd="0" destOrd="0" presId="urn:microsoft.com/office/officeart/2005/8/layout/hierarchy3"/>
    <dgm:cxn modelId="{30984716-EED6-41BD-95CA-1BCD1839A660}" type="presParOf" srcId="{05350B66-A89C-422D-B808-831E1C4D1A07}" destId="{90572FC3-C095-400A-AE4C-E002A8FEC262}" srcOrd="1" destOrd="0" presId="urn:microsoft.com/office/officeart/2005/8/layout/hierarchy3"/>
    <dgm:cxn modelId="{A48AAB70-FDA4-40B5-A090-6586D71FAB8C}" type="presParOf" srcId="{7BCE7D12-C7A7-4E8C-8705-2543D0FC8F29}" destId="{722AD21B-9317-4703-BD95-1279187F83EB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6A93E9E-1517-4EC3-8C53-A8D43AA2007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AB6EC4A-5E74-487D-9635-53B88F4E45BF}">
      <dgm:prSet/>
      <dgm:spPr>
        <a:solidFill>
          <a:srgbClr val="002060"/>
        </a:solidFill>
      </dgm:spPr>
      <dgm:t>
        <a:bodyPr/>
        <a:lstStyle/>
        <a:p>
          <a:pPr rtl="0"/>
          <a:r>
            <a:rPr lang="es-MX" b="0" i="0" dirty="0" smtClean="0"/>
            <a:t>PRODUCEN ENZIMAS DIGESTIVAS </a:t>
          </a:r>
          <a:endParaRPr lang="es-MX" dirty="0"/>
        </a:p>
      </dgm:t>
    </dgm:pt>
    <dgm:pt modelId="{CC1219AA-EE93-464B-91B2-86B2F27FA111}" type="parTrans" cxnId="{381B1AA8-9FFC-483A-AF27-A4DD8F4F5F7D}">
      <dgm:prSet/>
      <dgm:spPr/>
      <dgm:t>
        <a:bodyPr/>
        <a:lstStyle/>
        <a:p>
          <a:endParaRPr lang="es-MX"/>
        </a:p>
      </dgm:t>
    </dgm:pt>
    <dgm:pt modelId="{E3B73FF0-9595-498A-A317-03768AAD0F1E}" type="sibTrans" cxnId="{381B1AA8-9FFC-483A-AF27-A4DD8F4F5F7D}">
      <dgm:prSet/>
      <dgm:spPr/>
      <dgm:t>
        <a:bodyPr/>
        <a:lstStyle/>
        <a:p>
          <a:endParaRPr lang="es-MX"/>
        </a:p>
      </dgm:t>
    </dgm:pt>
    <dgm:pt modelId="{C22D606C-9AE0-4A34-9CA1-282A8C6C18CB}">
      <dgm:prSet/>
      <dgm:spPr>
        <a:solidFill>
          <a:srgbClr val="002060"/>
        </a:solidFill>
      </dgm:spPr>
      <dgm:t>
        <a:bodyPr/>
        <a:lstStyle/>
        <a:p>
          <a:pPr rtl="0"/>
          <a:r>
            <a:rPr lang="es-MX" b="0" i="0" dirty="0" smtClean="0"/>
            <a:t>RETIRAN COMPONENTES EN EL PLASMA</a:t>
          </a:r>
          <a:endParaRPr lang="es-MX" dirty="0"/>
        </a:p>
      </dgm:t>
    </dgm:pt>
    <dgm:pt modelId="{00C06168-2C19-458E-AFD3-D13871B2C7BB}" type="parTrans" cxnId="{F5F9ACDE-C9DD-45A9-A4AF-D8D8280F5E00}">
      <dgm:prSet/>
      <dgm:spPr/>
      <dgm:t>
        <a:bodyPr/>
        <a:lstStyle/>
        <a:p>
          <a:endParaRPr lang="es-MX"/>
        </a:p>
      </dgm:t>
    </dgm:pt>
    <dgm:pt modelId="{0A28FED8-ED1B-415B-B6C3-8D9846569F9C}" type="sibTrans" cxnId="{F5F9ACDE-C9DD-45A9-A4AF-D8D8280F5E00}">
      <dgm:prSet/>
      <dgm:spPr/>
      <dgm:t>
        <a:bodyPr/>
        <a:lstStyle/>
        <a:p>
          <a:endParaRPr lang="es-MX"/>
        </a:p>
      </dgm:t>
    </dgm:pt>
    <dgm:pt modelId="{1AD89FB9-C909-4A9D-91B8-CB1878CB507A}" type="pres">
      <dgm:prSet presAssocID="{36A93E9E-1517-4EC3-8C53-A8D43AA2007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B41A374-5E6D-4B44-A5D3-D2580A93840F}" type="pres">
      <dgm:prSet presAssocID="{EAB6EC4A-5E74-487D-9635-53B88F4E45BF}" presName="linNode" presStyleCnt="0"/>
      <dgm:spPr/>
    </dgm:pt>
    <dgm:pt modelId="{A041DE23-723D-4AF8-BB17-9B1A2434A8DD}" type="pres">
      <dgm:prSet presAssocID="{EAB6EC4A-5E74-487D-9635-53B88F4E45BF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22994D-1422-4D33-A6BB-8872D7BED16B}" type="pres">
      <dgm:prSet presAssocID="{EAB6EC4A-5E74-487D-9635-53B88F4E45BF}" presName="childShp" presStyleLbl="bgAccFollowNode1" presStyleIdx="0" presStyleCnt="2" custScaleY="115228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3CEA162-28AC-496E-B1F3-81757F9A41CA}" type="pres">
      <dgm:prSet presAssocID="{E3B73FF0-9595-498A-A317-03768AAD0F1E}" presName="spacing" presStyleCnt="0"/>
      <dgm:spPr/>
    </dgm:pt>
    <dgm:pt modelId="{988275C8-023C-4094-85FE-E8EBB6249947}" type="pres">
      <dgm:prSet presAssocID="{C22D606C-9AE0-4A34-9CA1-282A8C6C18CB}" presName="linNode" presStyleCnt="0"/>
      <dgm:spPr/>
    </dgm:pt>
    <dgm:pt modelId="{C66A8B61-7847-4E2A-9FFA-C76137C5023D}" type="pres">
      <dgm:prSet presAssocID="{C22D606C-9AE0-4A34-9CA1-282A8C6C18C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BC7A01-0811-4C8F-9D06-2B02309A6528}" type="pres">
      <dgm:prSet presAssocID="{C22D606C-9AE0-4A34-9CA1-282A8C6C18CB}" presName="childShp" presStyleLbl="bgAccFollowNode1" presStyleIdx="1" presStyleCnt="2">
        <dgm:presLayoutVars>
          <dgm:bulletEnabled val="1"/>
        </dgm:presLayoutVars>
      </dgm:prSet>
      <dgm:spPr>
        <a:blipFill dpi="0" rotWithShape="0">
          <a:blip xmlns:r="http://schemas.openxmlformats.org/officeDocument/2006/relationships" r:embed="rId2"/>
          <a:srcRect/>
          <a:stretch>
            <a:fillRect t="660" b="-660"/>
          </a:stretch>
        </a:blipFill>
      </dgm:spPr>
      <dgm:t>
        <a:bodyPr/>
        <a:lstStyle/>
        <a:p>
          <a:endParaRPr lang="es-MX"/>
        </a:p>
      </dgm:t>
    </dgm:pt>
  </dgm:ptLst>
  <dgm:cxnLst>
    <dgm:cxn modelId="{337420BF-A837-4FF9-B295-A8426FDF0B3A}" type="presOf" srcId="{C22D606C-9AE0-4A34-9CA1-282A8C6C18CB}" destId="{C66A8B61-7847-4E2A-9FFA-C76137C5023D}" srcOrd="0" destOrd="0" presId="urn:microsoft.com/office/officeart/2005/8/layout/vList6"/>
    <dgm:cxn modelId="{5E09EAA3-237A-4FA9-A0C0-521CECB9DBAB}" type="presOf" srcId="{36A93E9E-1517-4EC3-8C53-A8D43AA2007D}" destId="{1AD89FB9-C909-4A9D-91B8-CB1878CB507A}" srcOrd="0" destOrd="0" presId="urn:microsoft.com/office/officeart/2005/8/layout/vList6"/>
    <dgm:cxn modelId="{F5F9ACDE-C9DD-45A9-A4AF-D8D8280F5E00}" srcId="{36A93E9E-1517-4EC3-8C53-A8D43AA2007D}" destId="{C22D606C-9AE0-4A34-9CA1-282A8C6C18CB}" srcOrd="1" destOrd="0" parTransId="{00C06168-2C19-458E-AFD3-D13871B2C7BB}" sibTransId="{0A28FED8-ED1B-415B-B6C3-8D9846569F9C}"/>
    <dgm:cxn modelId="{2C390B6D-944A-43C2-B1F9-97B766E293D0}" type="presOf" srcId="{EAB6EC4A-5E74-487D-9635-53B88F4E45BF}" destId="{A041DE23-723D-4AF8-BB17-9B1A2434A8DD}" srcOrd="0" destOrd="0" presId="urn:microsoft.com/office/officeart/2005/8/layout/vList6"/>
    <dgm:cxn modelId="{381B1AA8-9FFC-483A-AF27-A4DD8F4F5F7D}" srcId="{36A93E9E-1517-4EC3-8C53-A8D43AA2007D}" destId="{EAB6EC4A-5E74-487D-9635-53B88F4E45BF}" srcOrd="0" destOrd="0" parTransId="{CC1219AA-EE93-464B-91B2-86B2F27FA111}" sibTransId="{E3B73FF0-9595-498A-A317-03768AAD0F1E}"/>
    <dgm:cxn modelId="{F4E6D20C-A57E-44F6-949E-A03E63989F93}" type="presParOf" srcId="{1AD89FB9-C909-4A9D-91B8-CB1878CB507A}" destId="{7B41A374-5E6D-4B44-A5D3-D2580A93840F}" srcOrd="0" destOrd="0" presId="urn:microsoft.com/office/officeart/2005/8/layout/vList6"/>
    <dgm:cxn modelId="{55C13604-4829-456B-8E5C-017D99319C0F}" type="presParOf" srcId="{7B41A374-5E6D-4B44-A5D3-D2580A93840F}" destId="{A041DE23-723D-4AF8-BB17-9B1A2434A8DD}" srcOrd="0" destOrd="0" presId="urn:microsoft.com/office/officeart/2005/8/layout/vList6"/>
    <dgm:cxn modelId="{ADF75758-61EA-4003-8AD1-A0BCEFBFBA26}" type="presParOf" srcId="{7B41A374-5E6D-4B44-A5D3-D2580A93840F}" destId="{B122994D-1422-4D33-A6BB-8872D7BED16B}" srcOrd="1" destOrd="0" presId="urn:microsoft.com/office/officeart/2005/8/layout/vList6"/>
    <dgm:cxn modelId="{9317FBFA-DE2F-4A04-B89C-674A164B7C36}" type="presParOf" srcId="{1AD89FB9-C909-4A9D-91B8-CB1878CB507A}" destId="{23CEA162-28AC-496E-B1F3-81757F9A41CA}" srcOrd="1" destOrd="0" presId="urn:microsoft.com/office/officeart/2005/8/layout/vList6"/>
    <dgm:cxn modelId="{3857539C-6DB2-4FF9-B583-803BF44BCF4A}" type="presParOf" srcId="{1AD89FB9-C909-4A9D-91B8-CB1878CB507A}" destId="{988275C8-023C-4094-85FE-E8EBB6249947}" srcOrd="2" destOrd="0" presId="urn:microsoft.com/office/officeart/2005/8/layout/vList6"/>
    <dgm:cxn modelId="{E9480FCE-F8B8-4743-8BAD-2CFD9FC975BA}" type="presParOf" srcId="{988275C8-023C-4094-85FE-E8EBB6249947}" destId="{C66A8B61-7847-4E2A-9FFA-C76137C5023D}" srcOrd="0" destOrd="0" presId="urn:microsoft.com/office/officeart/2005/8/layout/vList6"/>
    <dgm:cxn modelId="{D891D04F-BAF3-4ED2-816F-A85EE8543FDA}" type="presParOf" srcId="{988275C8-023C-4094-85FE-E8EBB6249947}" destId="{AFBC7A01-0811-4C8F-9D06-2B02309A652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8EF53A9-5A9A-4415-85D2-997B1A74461D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30F10087-C677-43FC-8D4E-07AAAB1786DF}">
      <dgm:prSet/>
      <dgm:spPr/>
      <dgm:t>
        <a:bodyPr/>
        <a:lstStyle/>
        <a:p>
          <a:pPr rtl="0"/>
          <a:r>
            <a:rPr lang="es-MX" b="0" i="0" dirty="0" smtClean="0"/>
            <a:t>Glándulas salivales son exocrinas </a:t>
          </a:r>
          <a:endParaRPr lang="es-MX" dirty="0"/>
        </a:p>
      </dgm:t>
    </dgm:pt>
    <dgm:pt modelId="{6F5FAA8A-E17A-489B-B044-2EF4AFD357A6}" type="parTrans" cxnId="{814640D5-EC1D-4093-8F5A-A6B621AB79B9}">
      <dgm:prSet/>
      <dgm:spPr/>
      <dgm:t>
        <a:bodyPr/>
        <a:lstStyle/>
        <a:p>
          <a:endParaRPr lang="es-MX"/>
        </a:p>
      </dgm:t>
    </dgm:pt>
    <dgm:pt modelId="{C1AF12C8-66E0-4B38-97AA-02BA2C4E3046}" type="sibTrans" cxnId="{814640D5-EC1D-4093-8F5A-A6B621AB79B9}">
      <dgm:prSet/>
      <dgm:spPr/>
      <dgm:t>
        <a:bodyPr/>
        <a:lstStyle/>
        <a:p>
          <a:endParaRPr lang="es-MX"/>
        </a:p>
      </dgm:t>
    </dgm:pt>
    <dgm:pt modelId="{C96A45A7-E314-4CB5-8C1C-82E784120BF4}">
      <dgm:prSet/>
      <dgm:spPr/>
      <dgm:t>
        <a:bodyPr/>
        <a:lstStyle/>
        <a:p>
          <a:pPr rtl="0"/>
          <a:r>
            <a:rPr lang="es-MX" b="0" i="0" smtClean="0"/>
            <a:t>Tipo de secreción es merocrina </a:t>
          </a:r>
          <a:endParaRPr lang="es-MX"/>
        </a:p>
      </dgm:t>
    </dgm:pt>
    <dgm:pt modelId="{AE8273FF-6A7F-4254-8F99-F18E11D39E7F}" type="parTrans" cxnId="{51C4E15E-2804-4182-998A-D953FBE42B1E}">
      <dgm:prSet/>
      <dgm:spPr/>
      <dgm:t>
        <a:bodyPr/>
        <a:lstStyle/>
        <a:p>
          <a:endParaRPr lang="es-MX"/>
        </a:p>
      </dgm:t>
    </dgm:pt>
    <dgm:pt modelId="{A2FD26B9-4C13-4653-A209-B2BCF9BB8B5F}" type="sibTrans" cxnId="{51C4E15E-2804-4182-998A-D953FBE42B1E}">
      <dgm:prSet/>
      <dgm:spPr/>
      <dgm:t>
        <a:bodyPr/>
        <a:lstStyle/>
        <a:p>
          <a:endParaRPr lang="es-MX"/>
        </a:p>
      </dgm:t>
    </dgm:pt>
    <dgm:pt modelId="{65DFD5F5-6206-41CF-AD81-84F07904C63F}">
      <dgm:prSet/>
      <dgm:spPr/>
      <dgm:t>
        <a:bodyPr/>
        <a:lstStyle/>
        <a:p>
          <a:pPr rtl="0"/>
          <a:r>
            <a:rPr lang="es-MX" b="0" i="0" dirty="0" smtClean="0"/>
            <a:t>Tres pares de glándulas salivales mayores </a:t>
          </a:r>
          <a:endParaRPr lang="es-MX" dirty="0"/>
        </a:p>
      </dgm:t>
    </dgm:pt>
    <dgm:pt modelId="{8786E535-A0DE-44CD-9059-8ABC5C117A7B}" type="parTrans" cxnId="{08527A70-5BE6-4FEC-B302-BB0C10E95970}">
      <dgm:prSet/>
      <dgm:spPr/>
      <dgm:t>
        <a:bodyPr/>
        <a:lstStyle/>
        <a:p>
          <a:endParaRPr lang="es-MX"/>
        </a:p>
      </dgm:t>
    </dgm:pt>
    <dgm:pt modelId="{015B2EB3-33DF-45ED-8554-2A844175A3C0}" type="sibTrans" cxnId="{08527A70-5BE6-4FEC-B302-BB0C10E95970}">
      <dgm:prSet/>
      <dgm:spPr/>
      <dgm:t>
        <a:bodyPr/>
        <a:lstStyle/>
        <a:p>
          <a:endParaRPr lang="es-MX"/>
        </a:p>
      </dgm:t>
    </dgm:pt>
    <dgm:pt modelId="{8B000DC0-64E4-41A7-A6E6-332EF95E75B7}">
      <dgm:prSet/>
      <dgm:spPr/>
      <dgm:t>
        <a:bodyPr/>
        <a:lstStyle/>
        <a:p>
          <a:pPr rtl="0"/>
          <a:r>
            <a:rPr lang="es-MX" b="0" i="0" dirty="0" smtClean="0"/>
            <a:t>Múltiples glándulas salivales menores</a:t>
          </a:r>
          <a:endParaRPr lang="es-MX" dirty="0"/>
        </a:p>
      </dgm:t>
    </dgm:pt>
    <dgm:pt modelId="{615AAE6B-6853-4930-916D-4EA1024CCFEB}" type="parTrans" cxnId="{7035258D-6BC1-4E0C-9852-FFA7C36C21BC}">
      <dgm:prSet/>
      <dgm:spPr/>
      <dgm:t>
        <a:bodyPr/>
        <a:lstStyle/>
        <a:p>
          <a:endParaRPr lang="es-MX"/>
        </a:p>
      </dgm:t>
    </dgm:pt>
    <dgm:pt modelId="{6859D126-9753-4E13-A74D-B3D3695F6793}" type="sibTrans" cxnId="{7035258D-6BC1-4E0C-9852-FFA7C36C21BC}">
      <dgm:prSet/>
      <dgm:spPr/>
      <dgm:t>
        <a:bodyPr/>
        <a:lstStyle/>
        <a:p>
          <a:endParaRPr lang="es-MX"/>
        </a:p>
      </dgm:t>
    </dgm:pt>
    <dgm:pt modelId="{37AA1F5B-41C5-4011-B274-C986BBE0DF94}" type="pres">
      <dgm:prSet presAssocID="{28EF53A9-5A9A-4415-85D2-997B1A7446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2401DD7-B58D-478C-BB96-A1BD0D889066}" type="pres">
      <dgm:prSet presAssocID="{30F10087-C677-43FC-8D4E-07AAAB1786D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598103-24D8-497B-A994-6554742AD093}" type="pres">
      <dgm:prSet presAssocID="{C1AF12C8-66E0-4B38-97AA-02BA2C4E3046}" presName="spacer" presStyleCnt="0"/>
      <dgm:spPr/>
      <dgm:t>
        <a:bodyPr/>
        <a:lstStyle/>
        <a:p>
          <a:endParaRPr lang="es-MX"/>
        </a:p>
      </dgm:t>
    </dgm:pt>
    <dgm:pt modelId="{C84B97D8-6B21-470D-B675-B71A7364935D}" type="pres">
      <dgm:prSet presAssocID="{C96A45A7-E314-4CB5-8C1C-82E784120BF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241454-2BB4-4307-9033-AABB00A84D45}" type="pres">
      <dgm:prSet presAssocID="{A2FD26B9-4C13-4653-A209-B2BCF9BB8B5F}" presName="spacer" presStyleCnt="0"/>
      <dgm:spPr/>
      <dgm:t>
        <a:bodyPr/>
        <a:lstStyle/>
        <a:p>
          <a:endParaRPr lang="es-MX"/>
        </a:p>
      </dgm:t>
    </dgm:pt>
    <dgm:pt modelId="{A7DBE08D-A246-4EEA-A838-D6252B71DED2}" type="pres">
      <dgm:prSet presAssocID="{65DFD5F5-6206-41CF-AD81-84F07904C63F}" presName="parentText" presStyleLbl="node1" presStyleIdx="2" presStyleCnt="4" custLinFactY="71" custLinFactNeighborX="-98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4D80D3-FA53-47AA-B528-15258CE550B7}" type="pres">
      <dgm:prSet presAssocID="{015B2EB3-33DF-45ED-8554-2A844175A3C0}" presName="spacer" presStyleCnt="0"/>
      <dgm:spPr/>
      <dgm:t>
        <a:bodyPr/>
        <a:lstStyle/>
        <a:p>
          <a:endParaRPr lang="es-MX"/>
        </a:p>
      </dgm:t>
    </dgm:pt>
    <dgm:pt modelId="{6BF0B4FF-4BD3-4CB7-B078-3D7B0F746FAE}" type="pres">
      <dgm:prSet presAssocID="{8B000DC0-64E4-41A7-A6E6-332EF95E75B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8527A70-5BE6-4FEC-B302-BB0C10E95970}" srcId="{28EF53A9-5A9A-4415-85D2-997B1A74461D}" destId="{65DFD5F5-6206-41CF-AD81-84F07904C63F}" srcOrd="2" destOrd="0" parTransId="{8786E535-A0DE-44CD-9059-8ABC5C117A7B}" sibTransId="{015B2EB3-33DF-45ED-8554-2A844175A3C0}"/>
    <dgm:cxn modelId="{67E1EF17-2C1C-4899-B9F7-C3DB37DCD9A7}" type="presOf" srcId="{65DFD5F5-6206-41CF-AD81-84F07904C63F}" destId="{A7DBE08D-A246-4EEA-A838-D6252B71DED2}" srcOrd="0" destOrd="0" presId="urn:microsoft.com/office/officeart/2005/8/layout/vList2"/>
    <dgm:cxn modelId="{E73B42CC-2E42-4904-8EC9-DCE84E181BA7}" type="presOf" srcId="{C96A45A7-E314-4CB5-8C1C-82E784120BF4}" destId="{C84B97D8-6B21-470D-B675-B71A7364935D}" srcOrd="0" destOrd="0" presId="urn:microsoft.com/office/officeart/2005/8/layout/vList2"/>
    <dgm:cxn modelId="{5424CBD9-87D8-4F92-A12E-F351C44B5D2E}" type="presOf" srcId="{30F10087-C677-43FC-8D4E-07AAAB1786DF}" destId="{92401DD7-B58D-478C-BB96-A1BD0D889066}" srcOrd="0" destOrd="0" presId="urn:microsoft.com/office/officeart/2005/8/layout/vList2"/>
    <dgm:cxn modelId="{BCF033C0-8C9D-4648-B9F3-B86A17169420}" type="presOf" srcId="{28EF53A9-5A9A-4415-85D2-997B1A74461D}" destId="{37AA1F5B-41C5-4011-B274-C986BBE0DF94}" srcOrd="0" destOrd="0" presId="urn:microsoft.com/office/officeart/2005/8/layout/vList2"/>
    <dgm:cxn modelId="{814640D5-EC1D-4093-8F5A-A6B621AB79B9}" srcId="{28EF53A9-5A9A-4415-85D2-997B1A74461D}" destId="{30F10087-C677-43FC-8D4E-07AAAB1786DF}" srcOrd="0" destOrd="0" parTransId="{6F5FAA8A-E17A-489B-B044-2EF4AFD357A6}" sibTransId="{C1AF12C8-66E0-4B38-97AA-02BA2C4E3046}"/>
    <dgm:cxn modelId="{9CF9A9E7-4787-4B8E-B562-BE25D4FF34F4}" type="presOf" srcId="{8B000DC0-64E4-41A7-A6E6-332EF95E75B7}" destId="{6BF0B4FF-4BD3-4CB7-B078-3D7B0F746FAE}" srcOrd="0" destOrd="0" presId="urn:microsoft.com/office/officeart/2005/8/layout/vList2"/>
    <dgm:cxn modelId="{7035258D-6BC1-4E0C-9852-FFA7C36C21BC}" srcId="{28EF53A9-5A9A-4415-85D2-997B1A74461D}" destId="{8B000DC0-64E4-41A7-A6E6-332EF95E75B7}" srcOrd="3" destOrd="0" parTransId="{615AAE6B-6853-4930-916D-4EA1024CCFEB}" sibTransId="{6859D126-9753-4E13-A74D-B3D3695F6793}"/>
    <dgm:cxn modelId="{51C4E15E-2804-4182-998A-D953FBE42B1E}" srcId="{28EF53A9-5A9A-4415-85D2-997B1A74461D}" destId="{C96A45A7-E314-4CB5-8C1C-82E784120BF4}" srcOrd="1" destOrd="0" parTransId="{AE8273FF-6A7F-4254-8F99-F18E11D39E7F}" sibTransId="{A2FD26B9-4C13-4653-A209-B2BCF9BB8B5F}"/>
    <dgm:cxn modelId="{34A22918-2A7D-42C8-854D-452624310DAC}" type="presParOf" srcId="{37AA1F5B-41C5-4011-B274-C986BBE0DF94}" destId="{92401DD7-B58D-478C-BB96-A1BD0D889066}" srcOrd="0" destOrd="0" presId="urn:microsoft.com/office/officeart/2005/8/layout/vList2"/>
    <dgm:cxn modelId="{41B93F28-6EB0-4F36-BAF2-53254AF8CC54}" type="presParOf" srcId="{37AA1F5B-41C5-4011-B274-C986BBE0DF94}" destId="{88598103-24D8-497B-A994-6554742AD093}" srcOrd="1" destOrd="0" presId="urn:microsoft.com/office/officeart/2005/8/layout/vList2"/>
    <dgm:cxn modelId="{5EF60C62-29F9-4434-B38A-1902DE978937}" type="presParOf" srcId="{37AA1F5B-41C5-4011-B274-C986BBE0DF94}" destId="{C84B97D8-6B21-470D-B675-B71A7364935D}" srcOrd="2" destOrd="0" presId="urn:microsoft.com/office/officeart/2005/8/layout/vList2"/>
    <dgm:cxn modelId="{A5BFABF2-825E-4D29-ACAD-19AF2F4F8F42}" type="presParOf" srcId="{37AA1F5B-41C5-4011-B274-C986BBE0DF94}" destId="{5D241454-2BB4-4307-9033-AABB00A84D45}" srcOrd="3" destOrd="0" presId="urn:microsoft.com/office/officeart/2005/8/layout/vList2"/>
    <dgm:cxn modelId="{3BC98C60-B83C-4DEB-A01C-C6FDCBECE38C}" type="presParOf" srcId="{37AA1F5B-41C5-4011-B274-C986BBE0DF94}" destId="{A7DBE08D-A246-4EEA-A838-D6252B71DED2}" srcOrd="4" destOrd="0" presId="urn:microsoft.com/office/officeart/2005/8/layout/vList2"/>
    <dgm:cxn modelId="{09E81980-6FBC-4B12-AC00-DECFBA9483B4}" type="presParOf" srcId="{37AA1F5B-41C5-4011-B274-C986BBE0DF94}" destId="{D14D80D3-FA53-47AA-B528-15258CE550B7}" srcOrd="5" destOrd="0" presId="urn:microsoft.com/office/officeart/2005/8/layout/vList2"/>
    <dgm:cxn modelId="{B66CF8A7-9152-432C-A4C2-535B0B508F55}" type="presParOf" srcId="{37AA1F5B-41C5-4011-B274-C986BBE0DF94}" destId="{6BF0B4FF-4BD3-4CB7-B078-3D7B0F746FA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C24CD3F-076D-42C6-AD3A-F7723750860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8030A67-A65E-4511-BE6A-04BD91B26EBF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pPr rtl="0"/>
          <a:r>
            <a:rPr lang="es-MX" b="0" i="0" dirty="0" smtClean="0"/>
            <a:t>Las Glándulas Salivales generan un volumen adecuado de saliva facilitando la preparación y deglución de los alimentos.</a:t>
          </a:r>
          <a:endParaRPr lang="es-MX" dirty="0"/>
        </a:p>
      </dgm:t>
    </dgm:pt>
    <dgm:pt modelId="{CBB7135D-2BDF-4662-9806-E422912EE4F4}" type="parTrans" cxnId="{340E981E-FFEE-4548-B42B-297932F80141}">
      <dgm:prSet/>
      <dgm:spPr/>
      <dgm:t>
        <a:bodyPr/>
        <a:lstStyle/>
        <a:p>
          <a:endParaRPr lang="es-MX"/>
        </a:p>
      </dgm:t>
    </dgm:pt>
    <dgm:pt modelId="{96257B3A-A62D-474E-8FA3-F4C55897E971}" type="sibTrans" cxnId="{340E981E-FFEE-4548-B42B-297932F80141}">
      <dgm:prSet/>
      <dgm:spPr/>
      <dgm:t>
        <a:bodyPr/>
        <a:lstStyle/>
        <a:p>
          <a:endParaRPr lang="es-MX"/>
        </a:p>
      </dgm:t>
    </dgm:pt>
    <dgm:pt modelId="{E56A5FEA-1216-4A56-A8B5-AAA3B2866971}" type="pres">
      <dgm:prSet presAssocID="{DC24CD3F-076D-42C6-AD3A-F7723750860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C4F59BBA-FD06-4203-8377-A3B72E0CB11F}" type="pres">
      <dgm:prSet presAssocID="{88030A67-A65E-4511-BE6A-04BD91B26EBF}" presName="root" presStyleCnt="0"/>
      <dgm:spPr/>
    </dgm:pt>
    <dgm:pt modelId="{9FCD57A9-1B6C-4D54-8692-7557D8256420}" type="pres">
      <dgm:prSet presAssocID="{88030A67-A65E-4511-BE6A-04BD91B26EBF}" presName="rootComposite" presStyleCnt="0"/>
      <dgm:spPr/>
    </dgm:pt>
    <dgm:pt modelId="{59B51346-E230-4799-B815-3C9D9957ADFC}" type="pres">
      <dgm:prSet presAssocID="{88030A67-A65E-4511-BE6A-04BD91B26EBF}" presName="rootText" presStyleLbl="node1" presStyleIdx="0" presStyleCnt="1"/>
      <dgm:spPr/>
      <dgm:t>
        <a:bodyPr/>
        <a:lstStyle/>
        <a:p>
          <a:endParaRPr lang="es-MX"/>
        </a:p>
      </dgm:t>
    </dgm:pt>
    <dgm:pt modelId="{BF2A07F9-EB26-49C0-86C5-309144ED92F9}" type="pres">
      <dgm:prSet presAssocID="{88030A67-A65E-4511-BE6A-04BD91B26EBF}" presName="rootConnector" presStyleLbl="node1" presStyleIdx="0" presStyleCnt="1"/>
      <dgm:spPr/>
      <dgm:t>
        <a:bodyPr/>
        <a:lstStyle/>
        <a:p>
          <a:endParaRPr lang="es-MX"/>
        </a:p>
      </dgm:t>
    </dgm:pt>
    <dgm:pt modelId="{4B58787A-8B5A-441B-A329-7AD916F5E203}" type="pres">
      <dgm:prSet presAssocID="{88030A67-A65E-4511-BE6A-04BD91B26EBF}" presName="childShape" presStyleCnt="0"/>
      <dgm:spPr/>
    </dgm:pt>
  </dgm:ptLst>
  <dgm:cxnLst>
    <dgm:cxn modelId="{0671870E-44E1-4E20-99EF-38D529DDCE74}" type="presOf" srcId="{DC24CD3F-076D-42C6-AD3A-F77237508606}" destId="{E56A5FEA-1216-4A56-A8B5-AAA3B2866971}" srcOrd="0" destOrd="0" presId="urn:microsoft.com/office/officeart/2005/8/layout/hierarchy3"/>
    <dgm:cxn modelId="{340E981E-FFEE-4548-B42B-297932F80141}" srcId="{DC24CD3F-076D-42C6-AD3A-F77237508606}" destId="{88030A67-A65E-4511-BE6A-04BD91B26EBF}" srcOrd="0" destOrd="0" parTransId="{CBB7135D-2BDF-4662-9806-E422912EE4F4}" sibTransId="{96257B3A-A62D-474E-8FA3-F4C55897E971}"/>
    <dgm:cxn modelId="{AE77F5C9-286D-4733-B8E1-7FC65BF7C0FA}" type="presOf" srcId="{88030A67-A65E-4511-BE6A-04BD91B26EBF}" destId="{59B51346-E230-4799-B815-3C9D9957ADFC}" srcOrd="0" destOrd="0" presId="urn:microsoft.com/office/officeart/2005/8/layout/hierarchy3"/>
    <dgm:cxn modelId="{F2FD2D17-FDB6-4979-9554-9F4E64EE97EC}" type="presOf" srcId="{88030A67-A65E-4511-BE6A-04BD91B26EBF}" destId="{BF2A07F9-EB26-49C0-86C5-309144ED92F9}" srcOrd="1" destOrd="0" presId="urn:microsoft.com/office/officeart/2005/8/layout/hierarchy3"/>
    <dgm:cxn modelId="{87215179-B280-4B73-917E-E6E4888CF6BD}" type="presParOf" srcId="{E56A5FEA-1216-4A56-A8B5-AAA3B2866971}" destId="{C4F59BBA-FD06-4203-8377-A3B72E0CB11F}" srcOrd="0" destOrd="0" presId="urn:microsoft.com/office/officeart/2005/8/layout/hierarchy3"/>
    <dgm:cxn modelId="{F1B62C97-E113-4E6D-8FBD-3DB7960C4E55}" type="presParOf" srcId="{C4F59BBA-FD06-4203-8377-A3B72E0CB11F}" destId="{9FCD57A9-1B6C-4D54-8692-7557D8256420}" srcOrd="0" destOrd="0" presId="urn:microsoft.com/office/officeart/2005/8/layout/hierarchy3"/>
    <dgm:cxn modelId="{FB6092D3-9C20-4ABC-82D9-DB6C0EFA5CD7}" type="presParOf" srcId="{9FCD57A9-1B6C-4D54-8692-7557D8256420}" destId="{59B51346-E230-4799-B815-3C9D9957ADFC}" srcOrd="0" destOrd="0" presId="urn:microsoft.com/office/officeart/2005/8/layout/hierarchy3"/>
    <dgm:cxn modelId="{64CBD875-4F7F-4B9A-B31D-C0669E0EAE55}" type="presParOf" srcId="{9FCD57A9-1B6C-4D54-8692-7557D8256420}" destId="{BF2A07F9-EB26-49C0-86C5-309144ED92F9}" srcOrd="1" destOrd="0" presId="urn:microsoft.com/office/officeart/2005/8/layout/hierarchy3"/>
    <dgm:cxn modelId="{6517A4A4-6B4B-4568-B142-6C6BA5895B2C}" type="presParOf" srcId="{C4F59BBA-FD06-4203-8377-A3B72E0CB11F}" destId="{4B58787A-8B5A-441B-A329-7AD916F5E20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36ACD72-A748-4A34-93D6-6B4303986E41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8D86DC4-CB48-4E75-B25C-4F9DC954B206}">
      <dgm:prSet/>
      <dgm:spPr>
        <a:solidFill>
          <a:srgbClr val="002060"/>
        </a:solidFill>
      </dgm:spPr>
      <dgm:t>
        <a:bodyPr/>
        <a:lstStyle/>
        <a:p>
          <a:pPr rtl="0"/>
          <a:r>
            <a:rPr lang="es-MX" b="1" i="0" dirty="0" smtClean="0"/>
            <a:t>SISTEMA ACINAR</a:t>
          </a:r>
        </a:p>
        <a:p>
          <a:pPr rtl="0"/>
          <a:r>
            <a:rPr lang="es-MX" b="0" i="0" dirty="0" smtClean="0"/>
            <a:t>Formado por células secretoras que forman la saliva primaria.</a:t>
          </a:r>
          <a:endParaRPr lang="es-MX" dirty="0"/>
        </a:p>
      </dgm:t>
    </dgm:pt>
    <dgm:pt modelId="{6C117BD3-6E07-4CF2-A812-B1EF91A02EFC}" type="parTrans" cxnId="{8636262F-60DD-4AB8-BD66-AE2156B8666C}">
      <dgm:prSet/>
      <dgm:spPr/>
      <dgm:t>
        <a:bodyPr/>
        <a:lstStyle/>
        <a:p>
          <a:endParaRPr lang="es-MX"/>
        </a:p>
      </dgm:t>
    </dgm:pt>
    <dgm:pt modelId="{D9E4D4BB-2D9C-49AA-A4D3-FDE75D26CA36}" type="sibTrans" cxnId="{8636262F-60DD-4AB8-BD66-AE2156B8666C}">
      <dgm:prSet/>
      <dgm:spPr/>
      <dgm:t>
        <a:bodyPr/>
        <a:lstStyle/>
        <a:p>
          <a:endParaRPr lang="es-MX"/>
        </a:p>
      </dgm:t>
    </dgm:pt>
    <dgm:pt modelId="{2FF1439E-D9EF-45B9-8735-5183120B0F61}">
      <dgm:prSet/>
      <dgm:spPr>
        <a:solidFill>
          <a:srgbClr val="002060"/>
        </a:solidFill>
      </dgm:spPr>
      <dgm:t>
        <a:bodyPr/>
        <a:lstStyle/>
        <a:p>
          <a:pPr rtl="0"/>
          <a:r>
            <a:rPr lang="es-MX" b="1" i="0" dirty="0" smtClean="0"/>
            <a:t>SISTEMA DUCTAL</a:t>
          </a:r>
        </a:p>
        <a:p>
          <a:pPr rtl="0"/>
          <a:r>
            <a:rPr lang="es-MX" b="0" i="0" dirty="0" smtClean="0"/>
            <a:t>Diferentes tipos de conductos, en donde la saliva primaria tiene modificaciones.</a:t>
          </a:r>
          <a:endParaRPr lang="es-MX" dirty="0"/>
        </a:p>
      </dgm:t>
    </dgm:pt>
    <dgm:pt modelId="{C59AD161-803D-4A65-96C6-275A570C7831}" type="parTrans" cxnId="{B8B6A972-0F3C-4A97-810B-B3D105C4AD50}">
      <dgm:prSet/>
      <dgm:spPr/>
      <dgm:t>
        <a:bodyPr/>
        <a:lstStyle/>
        <a:p>
          <a:endParaRPr lang="es-MX"/>
        </a:p>
      </dgm:t>
    </dgm:pt>
    <dgm:pt modelId="{3EF2291B-FF61-43DB-873F-6E3E1B69A877}" type="sibTrans" cxnId="{B8B6A972-0F3C-4A97-810B-B3D105C4AD50}">
      <dgm:prSet/>
      <dgm:spPr/>
      <dgm:t>
        <a:bodyPr/>
        <a:lstStyle/>
        <a:p>
          <a:endParaRPr lang="es-MX"/>
        </a:p>
      </dgm:t>
    </dgm:pt>
    <dgm:pt modelId="{4501A310-4E53-437B-A549-E25E2A9E72A3}" type="pres">
      <dgm:prSet presAssocID="{F36ACD72-A748-4A34-93D6-6B4303986E4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F4D9628-8BF8-495F-A5B0-86F88DB512B4}" type="pres">
      <dgm:prSet presAssocID="{68D86DC4-CB48-4E75-B25C-4F9DC954B206}" presName="comp" presStyleCnt="0"/>
      <dgm:spPr/>
    </dgm:pt>
    <dgm:pt modelId="{4F9D2856-791C-4B48-9BF8-2B45E5C735E5}" type="pres">
      <dgm:prSet presAssocID="{68D86DC4-CB48-4E75-B25C-4F9DC954B206}" presName="rect2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693FB0-C061-4248-9D3B-75ED9297F43E}" type="pres">
      <dgm:prSet presAssocID="{68D86DC4-CB48-4E75-B25C-4F9DC954B206}" presName="rect1" presStyleLbl="lnNode1" presStyleIdx="0" presStyleCnt="2" custScaleX="12644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639777B-C4DB-43B5-9654-ADCB4703DB48}" type="pres">
      <dgm:prSet presAssocID="{D9E4D4BB-2D9C-49AA-A4D3-FDE75D26CA36}" presName="sibTrans" presStyleCnt="0"/>
      <dgm:spPr/>
    </dgm:pt>
    <dgm:pt modelId="{A7033FE3-2FE9-4C3B-91B3-414F864EDC0B}" type="pres">
      <dgm:prSet presAssocID="{2FF1439E-D9EF-45B9-8735-5183120B0F61}" presName="comp" presStyleCnt="0"/>
      <dgm:spPr/>
    </dgm:pt>
    <dgm:pt modelId="{2BCD9AEA-4ABE-406E-8126-F658917E01D6}" type="pres">
      <dgm:prSet presAssocID="{2FF1439E-D9EF-45B9-8735-5183120B0F61}" presName="rect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696C14-910C-4AC3-BD94-115CA89DCB27}" type="pres">
      <dgm:prSet presAssocID="{2FF1439E-D9EF-45B9-8735-5183120B0F61}" presName="rect1" presStyleLbl="lnNode1" presStyleIdx="1" presStyleCnt="2" custScaleX="14880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8636262F-60DD-4AB8-BD66-AE2156B8666C}" srcId="{F36ACD72-A748-4A34-93D6-6B4303986E41}" destId="{68D86DC4-CB48-4E75-B25C-4F9DC954B206}" srcOrd="0" destOrd="0" parTransId="{6C117BD3-6E07-4CF2-A812-B1EF91A02EFC}" sibTransId="{D9E4D4BB-2D9C-49AA-A4D3-FDE75D26CA36}"/>
    <dgm:cxn modelId="{B8B6A972-0F3C-4A97-810B-B3D105C4AD50}" srcId="{F36ACD72-A748-4A34-93D6-6B4303986E41}" destId="{2FF1439E-D9EF-45B9-8735-5183120B0F61}" srcOrd="1" destOrd="0" parTransId="{C59AD161-803D-4A65-96C6-275A570C7831}" sibTransId="{3EF2291B-FF61-43DB-873F-6E3E1B69A877}"/>
    <dgm:cxn modelId="{9807FEC7-AD76-4DB3-8EB4-18BC9A1975DB}" type="presOf" srcId="{2FF1439E-D9EF-45B9-8735-5183120B0F61}" destId="{2BCD9AEA-4ABE-406E-8126-F658917E01D6}" srcOrd="0" destOrd="0" presId="urn:microsoft.com/office/officeart/2008/layout/AlternatingPictureBlocks"/>
    <dgm:cxn modelId="{64D212AF-1A3F-4E91-9880-85315F811B11}" type="presOf" srcId="{F36ACD72-A748-4A34-93D6-6B4303986E41}" destId="{4501A310-4E53-437B-A549-E25E2A9E72A3}" srcOrd="0" destOrd="0" presId="urn:microsoft.com/office/officeart/2008/layout/AlternatingPictureBlocks"/>
    <dgm:cxn modelId="{0623688F-E079-4672-81B4-75D2520AB055}" type="presOf" srcId="{68D86DC4-CB48-4E75-B25C-4F9DC954B206}" destId="{4F9D2856-791C-4B48-9BF8-2B45E5C735E5}" srcOrd="0" destOrd="0" presId="urn:microsoft.com/office/officeart/2008/layout/AlternatingPictureBlocks"/>
    <dgm:cxn modelId="{D624BA7C-B350-4460-9FF8-ADE07053F8A9}" type="presParOf" srcId="{4501A310-4E53-437B-A549-E25E2A9E72A3}" destId="{0F4D9628-8BF8-495F-A5B0-86F88DB512B4}" srcOrd="0" destOrd="0" presId="urn:microsoft.com/office/officeart/2008/layout/AlternatingPictureBlocks"/>
    <dgm:cxn modelId="{BD3CE915-6B3A-4262-A29F-221768961E1C}" type="presParOf" srcId="{0F4D9628-8BF8-495F-A5B0-86F88DB512B4}" destId="{4F9D2856-791C-4B48-9BF8-2B45E5C735E5}" srcOrd="0" destOrd="0" presId="urn:microsoft.com/office/officeart/2008/layout/AlternatingPictureBlocks"/>
    <dgm:cxn modelId="{0970A3A4-CB24-4C4B-8099-B11CF33C8619}" type="presParOf" srcId="{0F4D9628-8BF8-495F-A5B0-86F88DB512B4}" destId="{6B693FB0-C061-4248-9D3B-75ED9297F43E}" srcOrd="1" destOrd="0" presId="urn:microsoft.com/office/officeart/2008/layout/AlternatingPictureBlocks"/>
    <dgm:cxn modelId="{64F2E2BC-60BB-4F1E-9C1B-775F267C1C7E}" type="presParOf" srcId="{4501A310-4E53-437B-A549-E25E2A9E72A3}" destId="{C639777B-C4DB-43B5-9654-ADCB4703DB48}" srcOrd="1" destOrd="0" presId="urn:microsoft.com/office/officeart/2008/layout/AlternatingPictureBlocks"/>
    <dgm:cxn modelId="{1565D644-B7A9-4E2E-85AC-F8F8C197969F}" type="presParOf" srcId="{4501A310-4E53-437B-A549-E25E2A9E72A3}" destId="{A7033FE3-2FE9-4C3B-91B3-414F864EDC0B}" srcOrd="2" destOrd="0" presId="urn:microsoft.com/office/officeart/2008/layout/AlternatingPictureBlocks"/>
    <dgm:cxn modelId="{791FBCA6-A222-4F5F-9202-9BD55B707434}" type="presParOf" srcId="{A7033FE3-2FE9-4C3B-91B3-414F864EDC0B}" destId="{2BCD9AEA-4ABE-406E-8126-F658917E01D6}" srcOrd="0" destOrd="0" presId="urn:microsoft.com/office/officeart/2008/layout/AlternatingPictureBlocks"/>
    <dgm:cxn modelId="{BB2D618A-7D87-4988-BC5A-79B7BEFD5AD5}" type="presParOf" srcId="{A7033FE3-2FE9-4C3B-91B3-414F864EDC0B}" destId="{DF696C14-910C-4AC3-BD94-115CA89DCB27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A9BF54E-4891-4A33-AC58-A45EED2C029E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MX"/>
        </a:p>
      </dgm:t>
    </dgm:pt>
    <dgm:pt modelId="{874FE878-B530-4C9A-8004-2B228060B6AD}">
      <dgm:prSet/>
      <dgm:spPr/>
      <dgm:t>
        <a:bodyPr/>
        <a:lstStyle/>
        <a:p>
          <a:pPr rtl="0"/>
          <a:r>
            <a:rPr lang="es-MX" b="0" i="0" smtClean="0"/>
            <a:t>LABIALES</a:t>
          </a:r>
          <a:endParaRPr lang="es-MX"/>
        </a:p>
      </dgm:t>
    </dgm:pt>
    <dgm:pt modelId="{CA29B796-8F07-44C3-8E07-122BE17909FE}" type="parTrans" cxnId="{B202003E-650A-4C43-B280-8E62BE207A02}">
      <dgm:prSet/>
      <dgm:spPr/>
      <dgm:t>
        <a:bodyPr/>
        <a:lstStyle/>
        <a:p>
          <a:endParaRPr lang="es-MX"/>
        </a:p>
      </dgm:t>
    </dgm:pt>
    <dgm:pt modelId="{E5F3DF28-655F-4FA3-AD92-EF0DD703CCD6}" type="sibTrans" cxnId="{B202003E-650A-4C43-B280-8E62BE207A02}">
      <dgm:prSet/>
      <dgm:spPr/>
      <dgm:t>
        <a:bodyPr/>
        <a:lstStyle/>
        <a:p>
          <a:endParaRPr lang="es-MX"/>
        </a:p>
      </dgm:t>
    </dgm:pt>
    <dgm:pt modelId="{7AFBC47B-2D01-4DA2-995B-E1C232A993F0}">
      <dgm:prSet/>
      <dgm:spPr/>
      <dgm:t>
        <a:bodyPr/>
        <a:lstStyle/>
        <a:p>
          <a:pPr rtl="0"/>
          <a:r>
            <a:rPr lang="es-MX" b="0" i="0" smtClean="0"/>
            <a:t>BUCALES</a:t>
          </a:r>
          <a:endParaRPr lang="es-MX"/>
        </a:p>
      </dgm:t>
    </dgm:pt>
    <dgm:pt modelId="{0F145CFF-FDB2-4E40-8D27-F846C618CCE2}" type="parTrans" cxnId="{A2125608-8526-410F-BC75-ECF9DF4F544B}">
      <dgm:prSet/>
      <dgm:spPr/>
      <dgm:t>
        <a:bodyPr/>
        <a:lstStyle/>
        <a:p>
          <a:endParaRPr lang="es-MX"/>
        </a:p>
      </dgm:t>
    </dgm:pt>
    <dgm:pt modelId="{4CFC9E55-51FF-4704-9164-5A917FD04BE4}" type="sibTrans" cxnId="{A2125608-8526-410F-BC75-ECF9DF4F544B}">
      <dgm:prSet/>
      <dgm:spPr/>
      <dgm:t>
        <a:bodyPr/>
        <a:lstStyle/>
        <a:p>
          <a:endParaRPr lang="es-MX"/>
        </a:p>
      </dgm:t>
    </dgm:pt>
    <dgm:pt modelId="{8099944A-E293-4631-8C76-4D5823C7522D}">
      <dgm:prSet/>
      <dgm:spPr/>
      <dgm:t>
        <a:bodyPr/>
        <a:lstStyle/>
        <a:p>
          <a:pPr rtl="0"/>
          <a:r>
            <a:rPr lang="es-MX" b="0" i="0" smtClean="0"/>
            <a:t>SUNLINGUALES MENORES</a:t>
          </a:r>
          <a:endParaRPr lang="es-MX"/>
        </a:p>
      </dgm:t>
    </dgm:pt>
    <dgm:pt modelId="{B81FEEC7-85E3-4C47-89AE-5456A687A8E3}" type="parTrans" cxnId="{6303BAB7-0D11-4DCE-AB22-7A4CE6A8B8BB}">
      <dgm:prSet/>
      <dgm:spPr/>
      <dgm:t>
        <a:bodyPr/>
        <a:lstStyle/>
        <a:p>
          <a:endParaRPr lang="es-MX"/>
        </a:p>
      </dgm:t>
    </dgm:pt>
    <dgm:pt modelId="{77480FFA-A79D-475E-86BB-60C0D8C821D8}" type="sibTrans" cxnId="{6303BAB7-0D11-4DCE-AB22-7A4CE6A8B8BB}">
      <dgm:prSet/>
      <dgm:spPr/>
      <dgm:t>
        <a:bodyPr/>
        <a:lstStyle/>
        <a:p>
          <a:endParaRPr lang="es-MX"/>
        </a:p>
      </dgm:t>
    </dgm:pt>
    <dgm:pt modelId="{556A4CA1-BC1F-4342-B0CF-56A454ABD1F9}">
      <dgm:prSet/>
      <dgm:spPr/>
      <dgm:t>
        <a:bodyPr/>
        <a:lstStyle/>
        <a:p>
          <a:pPr rtl="0"/>
          <a:r>
            <a:rPr lang="es-MX" b="0" i="0" smtClean="0"/>
            <a:t>GLOSOPALATINAS</a:t>
          </a:r>
          <a:endParaRPr lang="es-MX"/>
        </a:p>
      </dgm:t>
    </dgm:pt>
    <dgm:pt modelId="{C1DE8D56-2701-42D1-A063-3EACBD538C23}" type="parTrans" cxnId="{8A2A7CA5-B767-4C77-9ABE-4E19F84380A6}">
      <dgm:prSet/>
      <dgm:spPr/>
      <dgm:t>
        <a:bodyPr/>
        <a:lstStyle/>
        <a:p>
          <a:endParaRPr lang="es-MX"/>
        </a:p>
      </dgm:t>
    </dgm:pt>
    <dgm:pt modelId="{9E9C9ED4-4349-4E8E-A091-8487C8453CE1}" type="sibTrans" cxnId="{8A2A7CA5-B767-4C77-9ABE-4E19F84380A6}">
      <dgm:prSet/>
      <dgm:spPr/>
      <dgm:t>
        <a:bodyPr/>
        <a:lstStyle/>
        <a:p>
          <a:endParaRPr lang="es-MX"/>
        </a:p>
      </dgm:t>
    </dgm:pt>
    <dgm:pt modelId="{B1903D07-2DFA-45B3-85EA-6AE9B5B3E544}">
      <dgm:prSet/>
      <dgm:spPr/>
      <dgm:t>
        <a:bodyPr/>
        <a:lstStyle/>
        <a:p>
          <a:pPr rtl="0"/>
          <a:r>
            <a:rPr lang="es-MX" b="0" i="0" smtClean="0"/>
            <a:t>LINGUALES : DORSO DE LA LENGUA</a:t>
          </a:r>
          <a:endParaRPr lang="es-MX"/>
        </a:p>
      </dgm:t>
    </dgm:pt>
    <dgm:pt modelId="{5A350E70-D0C3-4BA7-9047-7CE3121998F1}" type="parTrans" cxnId="{8A60A309-E070-4478-8065-7FCDA4975D5F}">
      <dgm:prSet/>
      <dgm:spPr/>
      <dgm:t>
        <a:bodyPr/>
        <a:lstStyle/>
        <a:p>
          <a:endParaRPr lang="es-MX"/>
        </a:p>
      </dgm:t>
    </dgm:pt>
    <dgm:pt modelId="{B189A489-BDFF-4B0E-844E-D28558582CAB}" type="sibTrans" cxnId="{8A60A309-E070-4478-8065-7FCDA4975D5F}">
      <dgm:prSet/>
      <dgm:spPr/>
      <dgm:t>
        <a:bodyPr/>
        <a:lstStyle/>
        <a:p>
          <a:endParaRPr lang="es-MX"/>
        </a:p>
      </dgm:t>
    </dgm:pt>
    <dgm:pt modelId="{485D734A-E72A-479D-BEDD-5B2AF40227C9}">
      <dgm:prSet/>
      <dgm:spPr/>
      <dgm:t>
        <a:bodyPr/>
        <a:lstStyle/>
        <a:p>
          <a:endParaRPr lang="es-MX"/>
        </a:p>
      </dgm:t>
    </dgm:pt>
    <dgm:pt modelId="{7723B313-3775-4DD1-A042-1F059195A3A3}" type="parTrans" cxnId="{1374B945-8462-4C94-A9A9-982E3F020681}">
      <dgm:prSet/>
      <dgm:spPr/>
      <dgm:t>
        <a:bodyPr/>
        <a:lstStyle/>
        <a:p>
          <a:endParaRPr lang="es-MX"/>
        </a:p>
      </dgm:t>
    </dgm:pt>
    <dgm:pt modelId="{A84DEC34-3FF9-4A2F-BF23-022E63D6A1C5}" type="sibTrans" cxnId="{1374B945-8462-4C94-A9A9-982E3F020681}">
      <dgm:prSet/>
      <dgm:spPr/>
      <dgm:t>
        <a:bodyPr/>
        <a:lstStyle/>
        <a:p>
          <a:endParaRPr lang="es-MX"/>
        </a:p>
      </dgm:t>
    </dgm:pt>
    <dgm:pt modelId="{864E1B13-90A4-435F-AF8B-1C9F1050BA7A}" type="pres">
      <dgm:prSet presAssocID="{7A9BF54E-4891-4A33-AC58-A45EED2C029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2CD4591-6906-41C1-88CE-AD78963AF459}" type="pres">
      <dgm:prSet presAssocID="{7A9BF54E-4891-4A33-AC58-A45EED2C029E}" presName="dummyMaxCanvas" presStyleCnt="0">
        <dgm:presLayoutVars/>
      </dgm:prSet>
      <dgm:spPr/>
    </dgm:pt>
    <dgm:pt modelId="{CEAFC270-F0EB-445D-A5E3-07C384185B46}" type="pres">
      <dgm:prSet presAssocID="{7A9BF54E-4891-4A33-AC58-A45EED2C029E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984F43-A6CC-45B5-B4B0-9C7403214403}" type="pres">
      <dgm:prSet presAssocID="{7A9BF54E-4891-4A33-AC58-A45EED2C029E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A8CB88-FD03-496F-8D21-B70D01E0F331}" type="pres">
      <dgm:prSet presAssocID="{7A9BF54E-4891-4A33-AC58-A45EED2C029E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9B30F6-5B17-44BF-99B7-3F20231C4720}" type="pres">
      <dgm:prSet presAssocID="{7A9BF54E-4891-4A33-AC58-A45EED2C029E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6301C2-A289-4791-A8AD-EDCB2AB3C702}" type="pres">
      <dgm:prSet presAssocID="{7A9BF54E-4891-4A33-AC58-A45EED2C029E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F5D0B8-5F85-4BBD-B524-03FBFE46567A}" type="pres">
      <dgm:prSet presAssocID="{7A9BF54E-4891-4A33-AC58-A45EED2C029E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A6DB96-2E11-4781-83E7-869D2F4609B4}" type="pres">
      <dgm:prSet presAssocID="{7A9BF54E-4891-4A33-AC58-A45EED2C029E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2F3FF8-CE9A-4CA1-9A35-6CF5FFACA4F3}" type="pres">
      <dgm:prSet presAssocID="{7A9BF54E-4891-4A33-AC58-A45EED2C029E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758DE4-8073-495E-ACEE-305859C7254D}" type="pres">
      <dgm:prSet presAssocID="{7A9BF54E-4891-4A33-AC58-A45EED2C029E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282F0A-AC80-4F93-A198-C6FA817154A0}" type="pres">
      <dgm:prSet presAssocID="{7A9BF54E-4891-4A33-AC58-A45EED2C029E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A8E823-2A62-4553-A3DF-1B3DB3D09057}" type="pres">
      <dgm:prSet presAssocID="{7A9BF54E-4891-4A33-AC58-A45EED2C029E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6BE891-27A8-4B7D-BAFD-DF8306A469E7}" type="pres">
      <dgm:prSet presAssocID="{7A9BF54E-4891-4A33-AC58-A45EED2C029E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9F81C1-9679-41E3-AE85-A2D073920365}" type="pres">
      <dgm:prSet presAssocID="{7A9BF54E-4891-4A33-AC58-A45EED2C029E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6E4462-C406-4E9F-99C7-E2287AADB690}" type="pres">
      <dgm:prSet presAssocID="{7A9BF54E-4891-4A33-AC58-A45EED2C029E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E8E6CD1-0382-4738-8E6C-F425635FB74C}" type="presOf" srcId="{8099944A-E293-4631-8C76-4D5823C7522D}" destId="{80A8CB88-FD03-496F-8D21-B70D01E0F331}" srcOrd="0" destOrd="0" presId="urn:microsoft.com/office/officeart/2005/8/layout/vProcess5"/>
    <dgm:cxn modelId="{593D513B-E0A4-4C9B-9D92-58BDEE5527A6}" type="presOf" srcId="{77480FFA-A79D-475E-86BB-60C0D8C821D8}" destId="{DD2F3FF8-CE9A-4CA1-9A35-6CF5FFACA4F3}" srcOrd="0" destOrd="0" presId="urn:microsoft.com/office/officeart/2005/8/layout/vProcess5"/>
    <dgm:cxn modelId="{6303BAB7-0D11-4DCE-AB22-7A4CE6A8B8BB}" srcId="{7A9BF54E-4891-4A33-AC58-A45EED2C029E}" destId="{8099944A-E293-4631-8C76-4D5823C7522D}" srcOrd="2" destOrd="0" parTransId="{B81FEEC7-85E3-4C47-89AE-5456A687A8E3}" sibTransId="{77480FFA-A79D-475E-86BB-60C0D8C821D8}"/>
    <dgm:cxn modelId="{40123B20-4133-41C1-B33F-258D4798288D}" type="presOf" srcId="{556A4CA1-BC1F-4342-B0CF-56A454ABD1F9}" destId="{829B30F6-5B17-44BF-99B7-3F20231C4720}" srcOrd="0" destOrd="0" presId="urn:microsoft.com/office/officeart/2005/8/layout/vProcess5"/>
    <dgm:cxn modelId="{C3B9238B-95BE-4CEF-AEA0-54F24516BCBA}" type="presOf" srcId="{7AFBC47B-2D01-4DA2-995B-E1C232A993F0}" destId="{8C984F43-A6CC-45B5-B4B0-9C7403214403}" srcOrd="0" destOrd="0" presId="urn:microsoft.com/office/officeart/2005/8/layout/vProcess5"/>
    <dgm:cxn modelId="{A2125608-8526-410F-BC75-ECF9DF4F544B}" srcId="{7A9BF54E-4891-4A33-AC58-A45EED2C029E}" destId="{7AFBC47B-2D01-4DA2-995B-E1C232A993F0}" srcOrd="1" destOrd="0" parTransId="{0F145CFF-FDB2-4E40-8D27-F846C618CCE2}" sibTransId="{4CFC9E55-51FF-4704-9164-5A917FD04BE4}"/>
    <dgm:cxn modelId="{B202003E-650A-4C43-B280-8E62BE207A02}" srcId="{7A9BF54E-4891-4A33-AC58-A45EED2C029E}" destId="{874FE878-B530-4C9A-8004-2B228060B6AD}" srcOrd="0" destOrd="0" parTransId="{CA29B796-8F07-44C3-8E07-122BE17909FE}" sibTransId="{E5F3DF28-655F-4FA3-AD92-EF0DD703CCD6}"/>
    <dgm:cxn modelId="{107D8B86-6953-4E58-8B2E-8EC5743234F5}" type="presOf" srcId="{B1903D07-2DFA-45B3-85EA-6AE9B5B3E544}" destId="{916301C2-A289-4791-A8AD-EDCB2AB3C702}" srcOrd="0" destOrd="0" presId="urn:microsoft.com/office/officeart/2005/8/layout/vProcess5"/>
    <dgm:cxn modelId="{1374B945-8462-4C94-A9A9-982E3F020681}" srcId="{7A9BF54E-4891-4A33-AC58-A45EED2C029E}" destId="{485D734A-E72A-479D-BEDD-5B2AF40227C9}" srcOrd="5" destOrd="0" parTransId="{7723B313-3775-4DD1-A042-1F059195A3A3}" sibTransId="{A84DEC34-3FF9-4A2F-BF23-022E63D6A1C5}"/>
    <dgm:cxn modelId="{80D0A59C-A20A-40CB-B70D-94C3848A3C77}" type="presOf" srcId="{E5F3DF28-655F-4FA3-AD92-EF0DD703CCD6}" destId="{E7F5D0B8-5F85-4BBD-B524-03FBFE46567A}" srcOrd="0" destOrd="0" presId="urn:microsoft.com/office/officeart/2005/8/layout/vProcess5"/>
    <dgm:cxn modelId="{E1EC9ED8-D6E8-4412-A4FB-A3A15790C618}" type="presOf" srcId="{556A4CA1-BC1F-4342-B0CF-56A454ABD1F9}" destId="{4D9F81C1-9679-41E3-AE85-A2D073920365}" srcOrd="1" destOrd="0" presId="urn:microsoft.com/office/officeart/2005/8/layout/vProcess5"/>
    <dgm:cxn modelId="{FDDF9C8C-019C-4741-9850-B61C9F922FE0}" type="presOf" srcId="{4CFC9E55-51FF-4704-9164-5A917FD04BE4}" destId="{B5A6DB96-2E11-4781-83E7-869D2F4609B4}" srcOrd="0" destOrd="0" presId="urn:microsoft.com/office/officeart/2005/8/layout/vProcess5"/>
    <dgm:cxn modelId="{15994FDF-EB81-45E0-B82E-7767D1871C0C}" type="presOf" srcId="{8099944A-E293-4631-8C76-4D5823C7522D}" destId="{196BE891-27A8-4B7D-BAFD-DF8306A469E7}" srcOrd="1" destOrd="0" presId="urn:microsoft.com/office/officeart/2005/8/layout/vProcess5"/>
    <dgm:cxn modelId="{9535D5BD-3F52-4E6F-934B-520315A68AB9}" type="presOf" srcId="{9E9C9ED4-4349-4E8E-A091-8487C8453CE1}" destId="{52758DE4-8073-495E-ACEE-305859C7254D}" srcOrd="0" destOrd="0" presId="urn:microsoft.com/office/officeart/2005/8/layout/vProcess5"/>
    <dgm:cxn modelId="{DDE62B18-17DF-4CC5-BA4D-364482394F23}" type="presOf" srcId="{7AFBC47B-2D01-4DA2-995B-E1C232A993F0}" destId="{00A8E823-2A62-4553-A3DF-1B3DB3D09057}" srcOrd="1" destOrd="0" presId="urn:microsoft.com/office/officeart/2005/8/layout/vProcess5"/>
    <dgm:cxn modelId="{8A60A309-E070-4478-8065-7FCDA4975D5F}" srcId="{7A9BF54E-4891-4A33-AC58-A45EED2C029E}" destId="{B1903D07-2DFA-45B3-85EA-6AE9B5B3E544}" srcOrd="4" destOrd="0" parTransId="{5A350E70-D0C3-4BA7-9047-7CE3121998F1}" sibTransId="{B189A489-BDFF-4B0E-844E-D28558582CAB}"/>
    <dgm:cxn modelId="{09C19A44-39FA-4CB9-8A17-AAACF81236D4}" type="presOf" srcId="{7A9BF54E-4891-4A33-AC58-A45EED2C029E}" destId="{864E1B13-90A4-435F-AF8B-1C9F1050BA7A}" srcOrd="0" destOrd="0" presId="urn:microsoft.com/office/officeart/2005/8/layout/vProcess5"/>
    <dgm:cxn modelId="{38767204-E15E-4C63-904D-3923DD7C8993}" type="presOf" srcId="{874FE878-B530-4C9A-8004-2B228060B6AD}" destId="{18282F0A-AC80-4F93-A198-C6FA817154A0}" srcOrd="1" destOrd="0" presId="urn:microsoft.com/office/officeart/2005/8/layout/vProcess5"/>
    <dgm:cxn modelId="{C307347C-1907-46CD-BCC9-10396748CC67}" type="presOf" srcId="{B1903D07-2DFA-45B3-85EA-6AE9B5B3E544}" destId="{E36E4462-C406-4E9F-99C7-E2287AADB690}" srcOrd="1" destOrd="0" presId="urn:microsoft.com/office/officeart/2005/8/layout/vProcess5"/>
    <dgm:cxn modelId="{CBC9191C-198D-4A74-A4E2-2CB171D40FAE}" type="presOf" srcId="{874FE878-B530-4C9A-8004-2B228060B6AD}" destId="{CEAFC270-F0EB-445D-A5E3-07C384185B46}" srcOrd="0" destOrd="0" presId="urn:microsoft.com/office/officeart/2005/8/layout/vProcess5"/>
    <dgm:cxn modelId="{8A2A7CA5-B767-4C77-9ABE-4E19F84380A6}" srcId="{7A9BF54E-4891-4A33-AC58-A45EED2C029E}" destId="{556A4CA1-BC1F-4342-B0CF-56A454ABD1F9}" srcOrd="3" destOrd="0" parTransId="{C1DE8D56-2701-42D1-A063-3EACBD538C23}" sibTransId="{9E9C9ED4-4349-4E8E-A091-8487C8453CE1}"/>
    <dgm:cxn modelId="{04F69CF0-7789-4B2D-A3E3-90E07B2CC975}" type="presParOf" srcId="{864E1B13-90A4-435F-AF8B-1C9F1050BA7A}" destId="{F2CD4591-6906-41C1-88CE-AD78963AF459}" srcOrd="0" destOrd="0" presId="urn:microsoft.com/office/officeart/2005/8/layout/vProcess5"/>
    <dgm:cxn modelId="{1A478FCD-DB54-4B7E-B045-754025C84B20}" type="presParOf" srcId="{864E1B13-90A4-435F-AF8B-1C9F1050BA7A}" destId="{CEAFC270-F0EB-445D-A5E3-07C384185B46}" srcOrd="1" destOrd="0" presId="urn:microsoft.com/office/officeart/2005/8/layout/vProcess5"/>
    <dgm:cxn modelId="{41101E61-031D-4EBC-A3B1-DFD59A356967}" type="presParOf" srcId="{864E1B13-90A4-435F-AF8B-1C9F1050BA7A}" destId="{8C984F43-A6CC-45B5-B4B0-9C7403214403}" srcOrd="2" destOrd="0" presId="urn:microsoft.com/office/officeart/2005/8/layout/vProcess5"/>
    <dgm:cxn modelId="{69EAAC96-7913-49A3-8553-D29C7EF37B57}" type="presParOf" srcId="{864E1B13-90A4-435F-AF8B-1C9F1050BA7A}" destId="{80A8CB88-FD03-496F-8D21-B70D01E0F331}" srcOrd="3" destOrd="0" presId="urn:microsoft.com/office/officeart/2005/8/layout/vProcess5"/>
    <dgm:cxn modelId="{5DA6E56A-40EA-45FB-BE2F-302261666559}" type="presParOf" srcId="{864E1B13-90A4-435F-AF8B-1C9F1050BA7A}" destId="{829B30F6-5B17-44BF-99B7-3F20231C4720}" srcOrd="4" destOrd="0" presId="urn:microsoft.com/office/officeart/2005/8/layout/vProcess5"/>
    <dgm:cxn modelId="{08E3C77A-AD3D-4996-A2F9-4C383315519C}" type="presParOf" srcId="{864E1B13-90A4-435F-AF8B-1C9F1050BA7A}" destId="{916301C2-A289-4791-A8AD-EDCB2AB3C702}" srcOrd="5" destOrd="0" presId="urn:microsoft.com/office/officeart/2005/8/layout/vProcess5"/>
    <dgm:cxn modelId="{69C6287C-403F-4170-B865-B62DBA5C5F13}" type="presParOf" srcId="{864E1B13-90A4-435F-AF8B-1C9F1050BA7A}" destId="{E7F5D0B8-5F85-4BBD-B524-03FBFE46567A}" srcOrd="6" destOrd="0" presId="urn:microsoft.com/office/officeart/2005/8/layout/vProcess5"/>
    <dgm:cxn modelId="{12222790-17A0-4047-8CF4-9C851672B204}" type="presParOf" srcId="{864E1B13-90A4-435F-AF8B-1C9F1050BA7A}" destId="{B5A6DB96-2E11-4781-83E7-869D2F4609B4}" srcOrd="7" destOrd="0" presId="urn:microsoft.com/office/officeart/2005/8/layout/vProcess5"/>
    <dgm:cxn modelId="{3375E6E8-B36B-4F49-8363-ADA64D09C7D5}" type="presParOf" srcId="{864E1B13-90A4-435F-AF8B-1C9F1050BA7A}" destId="{DD2F3FF8-CE9A-4CA1-9A35-6CF5FFACA4F3}" srcOrd="8" destOrd="0" presId="urn:microsoft.com/office/officeart/2005/8/layout/vProcess5"/>
    <dgm:cxn modelId="{C9835A2E-B7C2-4EC1-AACB-17B76937DBAF}" type="presParOf" srcId="{864E1B13-90A4-435F-AF8B-1C9F1050BA7A}" destId="{52758DE4-8073-495E-ACEE-305859C7254D}" srcOrd="9" destOrd="0" presId="urn:microsoft.com/office/officeart/2005/8/layout/vProcess5"/>
    <dgm:cxn modelId="{1599DF05-841D-440A-8CFE-0B55D25064EF}" type="presParOf" srcId="{864E1B13-90A4-435F-AF8B-1C9F1050BA7A}" destId="{18282F0A-AC80-4F93-A198-C6FA817154A0}" srcOrd="10" destOrd="0" presId="urn:microsoft.com/office/officeart/2005/8/layout/vProcess5"/>
    <dgm:cxn modelId="{0D21559B-E774-4016-8308-C40BEB4951AC}" type="presParOf" srcId="{864E1B13-90A4-435F-AF8B-1C9F1050BA7A}" destId="{00A8E823-2A62-4553-A3DF-1B3DB3D09057}" srcOrd="11" destOrd="0" presId="urn:microsoft.com/office/officeart/2005/8/layout/vProcess5"/>
    <dgm:cxn modelId="{D6430371-71E7-4BC5-9176-7D6F30AA6E3B}" type="presParOf" srcId="{864E1B13-90A4-435F-AF8B-1C9F1050BA7A}" destId="{196BE891-27A8-4B7D-BAFD-DF8306A469E7}" srcOrd="12" destOrd="0" presId="urn:microsoft.com/office/officeart/2005/8/layout/vProcess5"/>
    <dgm:cxn modelId="{685FDCED-8D83-4B73-9B0F-8D677A932035}" type="presParOf" srcId="{864E1B13-90A4-435F-AF8B-1C9F1050BA7A}" destId="{4D9F81C1-9679-41E3-AE85-A2D073920365}" srcOrd="13" destOrd="0" presId="urn:microsoft.com/office/officeart/2005/8/layout/vProcess5"/>
    <dgm:cxn modelId="{2CEDCCDF-F9A4-49F9-8272-C86B19DA67F2}" type="presParOf" srcId="{864E1B13-90A4-435F-AF8B-1C9F1050BA7A}" destId="{E36E4462-C406-4E9F-99C7-E2287AADB690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5AA247F-C8CB-4C17-AA65-3EAACD18455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EBF6926-4EEF-4905-9753-72CBCD7FC1C8}">
      <dgm:prSet/>
      <dgm:spPr/>
      <dgm:t>
        <a:bodyPr/>
        <a:lstStyle/>
        <a:p>
          <a:pPr rtl="0"/>
          <a:r>
            <a:rPr lang="es-MX" b="1" i="0" smtClean="0"/>
            <a:t>Glándula Parótida:</a:t>
          </a:r>
          <a:endParaRPr lang="es-MX"/>
        </a:p>
      </dgm:t>
    </dgm:pt>
    <dgm:pt modelId="{F73B642D-597E-48B0-8AC1-E143E7E98AAE}" type="parTrans" cxnId="{0D8FC7D9-33C2-46D3-8EF2-5D6EA4A47CBF}">
      <dgm:prSet/>
      <dgm:spPr/>
      <dgm:t>
        <a:bodyPr/>
        <a:lstStyle/>
        <a:p>
          <a:endParaRPr lang="es-MX"/>
        </a:p>
      </dgm:t>
    </dgm:pt>
    <dgm:pt modelId="{432C119C-6188-42C7-BC7D-8BB55CE75CD5}" type="sibTrans" cxnId="{0D8FC7D9-33C2-46D3-8EF2-5D6EA4A47CBF}">
      <dgm:prSet/>
      <dgm:spPr/>
      <dgm:t>
        <a:bodyPr/>
        <a:lstStyle/>
        <a:p>
          <a:endParaRPr lang="es-MX"/>
        </a:p>
      </dgm:t>
    </dgm:pt>
    <dgm:pt modelId="{0AF1DDC0-FB46-4B19-87C1-BC2B82883C15}">
      <dgm:prSet/>
      <dgm:spPr>
        <a:solidFill>
          <a:srgbClr val="002060">
            <a:alpha val="90000"/>
          </a:srgbClr>
        </a:solidFill>
      </dgm:spPr>
      <dgm:t>
        <a:bodyPr/>
        <a:lstStyle/>
        <a:p>
          <a:pPr rtl="0"/>
          <a:r>
            <a:rPr lang="es-MX" b="0" i="0" dirty="0" smtClean="0">
              <a:solidFill>
                <a:schemeClr val="tx1"/>
              </a:solidFill>
            </a:rPr>
            <a:t>La  mayor de las glándulas salivales se encuentra  situada en  la fosa  retromandibular, englobada  en  una  bolsa subcutánea y rodeada por una serie de fascículos  conectivos que simulan una crípsula. </a:t>
          </a:r>
          <a:endParaRPr lang="es-MX" dirty="0">
            <a:solidFill>
              <a:schemeClr val="tx1"/>
            </a:solidFill>
          </a:endParaRPr>
        </a:p>
      </dgm:t>
    </dgm:pt>
    <dgm:pt modelId="{2794219A-51B1-4866-AFC0-BDA85D997FFD}" type="parTrans" cxnId="{274E6B08-C5BE-4EB6-8433-4D760149DD6D}">
      <dgm:prSet/>
      <dgm:spPr/>
      <dgm:t>
        <a:bodyPr/>
        <a:lstStyle/>
        <a:p>
          <a:endParaRPr lang="es-MX"/>
        </a:p>
      </dgm:t>
    </dgm:pt>
    <dgm:pt modelId="{6958003B-F0CD-4834-A529-78BDD5A5EE0B}" type="sibTrans" cxnId="{274E6B08-C5BE-4EB6-8433-4D760149DD6D}">
      <dgm:prSet/>
      <dgm:spPr/>
      <dgm:t>
        <a:bodyPr/>
        <a:lstStyle/>
        <a:p>
          <a:endParaRPr lang="es-MX"/>
        </a:p>
      </dgm:t>
    </dgm:pt>
    <dgm:pt modelId="{B52FBAA1-B9DF-43E9-BEA0-445679B25ACE}" type="pres">
      <dgm:prSet presAssocID="{A5AA247F-C8CB-4C17-AA65-3EAACD18455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F0DC221-854F-43B3-BC2A-7CC0AEFBB84B}" type="pres">
      <dgm:prSet presAssocID="{CEBF6926-4EEF-4905-9753-72CBCD7FC1C8}" presName="composite" presStyleCnt="0"/>
      <dgm:spPr/>
    </dgm:pt>
    <dgm:pt modelId="{E6B5514E-7C56-4A4B-B365-5149563FF46A}" type="pres">
      <dgm:prSet presAssocID="{CEBF6926-4EEF-4905-9753-72CBCD7FC1C8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4BD2EC-6104-4A06-9CA5-F0485934E816}" type="pres">
      <dgm:prSet presAssocID="{CEBF6926-4EEF-4905-9753-72CBCD7FC1C8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208EF74-FF80-474E-9092-B3C7399EDF29}" type="presOf" srcId="{0AF1DDC0-FB46-4B19-87C1-BC2B82883C15}" destId="{874BD2EC-6104-4A06-9CA5-F0485934E816}" srcOrd="0" destOrd="0" presId="urn:microsoft.com/office/officeart/2005/8/layout/chevron2"/>
    <dgm:cxn modelId="{274E6B08-C5BE-4EB6-8433-4D760149DD6D}" srcId="{CEBF6926-4EEF-4905-9753-72CBCD7FC1C8}" destId="{0AF1DDC0-FB46-4B19-87C1-BC2B82883C15}" srcOrd="0" destOrd="0" parTransId="{2794219A-51B1-4866-AFC0-BDA85D997FFD}" sibTransId="{6958003B-F0CD-4834-A529-78BDD5A5EE0B}"/>
    <dgm:cxn modelId="{0D8FC7D9-33C2-46D3-8EF2-5D6EA4A47CBF}" srcId="{A5AA247F-C8CB-4C17-AA65-3EAACD184559}" destId="{CEBF6926-4EEF-4905-9753-72CBCD7FC1C8}" srcOrd="0" destOrd="0" parTransId="{F73B642D-597E-48B0-8AC1-E143E7E98AAE}" sibTransId="{432C119C-6188-42C7-BC7D-8BB55CE75CD5}"/>
    <dgm:cxn modelId="{77F3254F-D0A0-4253-829D-A3F1824ABAB9}" type="presOf" srcId="{CEBF6926-4EEF-4905-9753-72CBCD7FC1C8}" destId="{E6B5514E-7C56-4A4B-B365-5149563FF46A}" srcOrd="0" destOrd="0" presId="urn:microsoft.com/office/officeart/2005/8/layout/chevron2"/>
    <dgm:cxn modelId="{93E24AF5-4149-4AC6-9514-26C0E87F093B}" type="presOf" srcId="{A5AA247F-C8CB-4C17-AA65-3EAACD184559}" destId="{B52FBAA1-B9DF-43E9-BEA0-445679B25ACE}" srcOrd="0" destOrd="0" presId="urn:microsoft.com/office/officeart/2005/8/layout/chevron2"/>
    <dgm:cxn modelId="{384EE5E9-8408-47F0-9D6F-522319F5A752}" type="presParOf" srcId="{B52FBAA1-B9DF-43E9-BEA0-445679B25ACE}" destId="{2F0DC221-854F-43B3-BC2A-7CC0AEFBB84B}" srcOrd="0" destOrd="0" presId="urn:microsoft.com/office/officeart/2005/8/layout/chevron2"/>
    <dgm:cxn modelId="{6D4BD8A7-DD5E-4868-9589-9552734BA675}" type="presParOf" srcId="{2F0DC221-854F-43B3-BC2A-7CC0AEFBB84B}" destId="{E6B5514E-7C56-4A4B-B365-5149563FF46A}" srcOrd="0" destOrd="0" presId="urn:microsoft.com/office/officeart/2005/8/layout/chevron2"/>
    <dgm:cxn modelId="{F69FE752-5C7C-455F-B0DE-973644085018}" type="presParOf" srcId="{2F0DC221-854F-43B3-BC2A-7CC0AEFBB84B}" destId="{874BD2EC-6104-4A06-9CA5-F0485934E81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3D91D55-9D39-4362-8316-A049B87A0251}" type="doc">
      <dgm:prSet loTypeId="urn:microsoft.com/office/officeart/2005/8/layout/chevron2" loCatId="process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es-MX"/>
        </a:p>
      </dgm:t>
    </dgm:pt>
    <dgm:pt modelId="{C8FC9B9A-A1EE-4130-B6F3-F1C0BC9E6F16}">
      <dgm:prSet/>
      <dgm:spPr/>
      <dgm:t>
        <a:bodyPr/>
        <a:lstStyle/>
        <a:p>
          <a:pPr rtl="0"/>
          <a:r>
            <a:rPr lang="es-MX" b="1" i="0" dirty="0" smtClean="0"/>
            <a:t>Glándula Submandibular:</a:t>
          </a:r>
          <a:endParaRPr lang="es-MX" dirty="0"/>
        </a:p>
      </dgm:t>
    </dgm:pt>
    <dgm:pt modelId="{1AEC9212-4D55-465A-9E34-318030880623}" type="parTrans" cxnId="{2A24215E-65E2-4D38-BBC6-383E3E3B0787}">
      <dgm:prSet/>
      <dgm:spPr/>
      <dgm:t>
        <a:bodyPr/>
        <a:lstStyle/>
        <a:p>
          <a:endParaRPr lang="es-MX"/>
        </a:p>
      </dgm:t>
    </dgm:pt>
    <dgm:pt modelId="{1D70E4F9-A1A0-412E-B371-5BBD4B8EE345}" type="sibTrans" cxnId="{2A24215E-65E2-4D38-BBC6-383E3E3B0787}">
      <dgm:prSet/>
      <dgm:spPr/>
      <dgm:t>
        <a:bodyPr/>
        <a:lstStyle/>
        <a:p>
          <a:endParaRPr lang="es-MX"/>
        </a:p>
      </dgm:t>
    </dgm:pt>
    <dgm:pt modelId="{B69B622C-7A78-4CD6-990B-559BBCE1AF2F}">
      <dgm:prSet/>
      <dgm:spPr>
        <a:solidFill>
          <a:schemeClr val="accent2">
            <a:lumMod val="50000"/>
            <a:alpha val="90000"/>
          </a:schemeClr>
        </a:solidFill>
      </dgm:spPr>
      <dgm:t>
        <a:bodyPr/>
        <a:lstStyle/>
        <a:p>
          <a:pPr rtl="0"/>
          <a:r>
            <a:rPr lang="es-MX" dirty="0" smtClean="0">
              <a:solidFill>
                <a:schemeClr val="tx1"/>
              </a:solidFill>
            </a:rPr>
            <a:t>La función primaria es controlar la liberación de saliva en el área de la boca que se encuentra justo debajo de la lengua.</a:t>
          </a:r>
          <a:endParaRPr lang="es-MX" dirty="0">
            <a:solidFill>
              <a:schemeClr val="tx1"/>
            </a:solidFill>
          </a:endParaRPr>
        </a:p>
      </dgm:t>
    </dgm:pt>
    <dgm:pt modelId="{F4BEC6BC-4006-49A4-9D30-CA506F86ED24}" type="parTrans" cxnId="{4C18223A-49AA-42A3-9F12-6D0C665D3840}">
      <dgm:prSet/>
      <dgm:spPr/>
      <dgm:t>
        <a:bodyPr/>
        <a:lstStyle/>
        <a:p>
          <a:endParaRPr lang="es-MX"/>
        </a:p>
      </dgm:t>
    </dgm:pt>
    <dgm:pt modelId="{2AC45E9B-F76B-47A4-9C7A-546E3D1C675C}" type="sibTrans" cxnId="{4C18223A-49AA-42A3-9F12-6D0C665D3840}">
      <dgm:prSet/>
      <dgm:spPr/>
      <dgm:t>
        <a:bodyPr/>
        <a:lstStyle/>
        <a:p>
          <a:endParaRPr lang="es-MX"/>
        </a:p>
      </dgm:t>
    </dgm:pt>
    <dgm:pt modelId="{627A1A08-D322-4FB5-B6E5-39CA13D8C35D}" type="pres">
      <dgm:prSet presAssocID="{B3D91D55-9D39-4362-8316-A049B87A025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1181BC-780F-4B82-91C0-049E12FAA928}" type="pres">
      <dgm:prSet presAssocID="{C8FC9B9A-A1EE-4130-B6F3-F1C0BC9E6F16}" presName="composite" presStyleCnt="0"/>
      <dgm:spPr/>
      <dgm:t>
        <a:bodyPr/>
        <a:lstStyle/>
        <a:p>
          <a:endParaRPr lang="es-MX"/>
        </a:p>
      </dgm:t>
    </dgm:pt>
    <dgm:pt modelId="{37C7D8BC-0D40-4729-948D-14E62716BAF2}" type="pres">
      <dgm:prSet presAssocID="{C8FC9B9A-A1EE-4130-B6F3-F1C0BC9E6F16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CFE93B-CAB4-43BE-84AB-1F5FF295A4B7}" type="pres">
      <dgm:prSet presAssocID="{C8FC9B9A-A1EE-4130-B6F3-F1C0BC9E6F16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CCF1B03-A167-4BCB-A3C4-4E05D4EE1C21}" type="presOf" srcId="{C8FC9B9A-A1EE-4130-B6F3-F1C0BC9E6F16}" destId="{37C7D8BC-0D40-4729-948D-14E62716BAF2}" srcOrd="0" destOrd="0" presId="urn:microsoft.com/office/officeart/2005/8/layout/chevron2"/>
    <dgm:cxn modelId="{ED52E881-0A31-49C1-A70A-D5061E58375A}" type="presOf" srcId="{B69B622C-7A78-4CD6-990B-559BBCE1AF2F}" destId="{00CFE93B-CAB4-43BE-84AB-1F5FF295A4B7}" srcOrd="0" destOrd="0" presId="urn:microsoft.com/office/officeart/2005/8/layout/chevron2"/>
    <dgm:cxn modelId="{4C18223A-49AA-42A3-9F12-6D0C665D3840}" srcId="{C8FC9B9A-A1EE-4130-B6F3-F1C0BC9E6F16}" destId="{B69B622C-7A78-4CD6-990B-559BBCE1AF2F}" srcOrd="0" destOrd="0" parTransId="{F4BEC6BC-4006-49A4-9D30-CA506F86ED24}" sibTransId="{2AC45E9B-F76B-47A4-9C7A-546E3D1C675C}"/>
    <dgm:cxn modelId="{2A24215E-65E2-4D38-BBC6-383E3E3B0787}" srcId="{B3D91D55-9D39-4362-8316-A049B87A0251}" destId="{C8FC9B9A-A1EE-4130-B6F3-F1C0BC9E6F16}" srcOrd="0" destOrd="0" parTransId="{1AEC9212-4D55-465A-9E34-318030880623}" sibTransId="{1D70E4F9-A1A0-412E-B371-5BBD4B8EE345}"/>
    <dgm:cxn modelId="{37E0DBBC-EC80-4EA9-A4F6-6F6848AFAA0C}" type="presOf" srcId="{B3D91D55-9D39-4362-8316-A049B87A0251}" destId="{627A1A08-D322-4FB5-B6E5-39CA13D8C35D}" srcOrd="0" destOrd="0" presId="urn:microsoft.com/office/officeart/2005/8/layout/chevron2"/>
    <dgm:cxn modelId="{730565E1-21CE-4C21-AA7F-EC065EA6C5E4}" type="presParOf" srcId="{627A1A08-D322-4FB5-B6E5-39CA13D8C35D}" destId="{FD1181BC-780F-4B82-91C0-049E12FAA928}" srcOrd="0" destOrd="0" presId="urn:microsoft.com/office/officeart/2005/8/layout/chevron2"/>
    <dgm:cxn modelId="{C0B88EB7-5EA5-4190-9A4E-DA42A18261D7}" type="presParOf" srcId="{FD1181BC-780F-4B82-91C0-049E12FAA928}" destId="{37C7D8BC-0D40-4729-948D-14E62716BAF2}" srcOrd="0" destOrd="0" presId="urn:microsoft.com/office/officeart/2005/8/layout/chevron2"/>
    <dgm:cxn modelId="{EA0F1F43-B58E-4D36-8C5F-96247893BF83}" type="presParOf" srcId="{FD1181BC-780F-4B82-91C0-049E12FAA928}" destId="{00CFE93B-CAB4-43BE-84AB-1F5FF295A4B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72DF431-E703-47E1-A0C5-07D6C5713BFD}" type="doc">
      <dgm:prSet loTypeId="urn:microsoft.com/office/officeart/2005/8/layout/chevron2" loCatId="process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19868814-3FF0-4840-AD82-EE4551202DFD}">
      <dgm:prSet/>
      <dgm:spPr/>
      <dgm:t>
        <a:bodyPr/>
        <a:lstStyle/>
        <a:p>
          <a:pPr rtl="0"/>
          <a:r>
            <a:rPr lang="es-MX" b="1" i="0" smtClean="0"/>
            <a:t>Glándula Sublingual:</a:t>
          </a:r>
          <a:endParaRPr lang="es-MX"/>
        </a:p>
      </dgm:t>
    </dgm:pt>
    <dgm:pt modelId="{2928D3D4-6CBC-499E-A333-41C00E1C35E6}" type="parTrans" cxnId="{BFBD9FFF-949A-460D-A0F5-77FB4E04F4F5}">
      <dgm:prSet/>
      <dgm:spPr/>
      <dgm:t>
        <a:bodyPr/>
        <a:lstStyle/>
        <a:p>
          <a:endParaRPr lang="es-MX"/>
        </a:p>
      </dgm:t>
    </dgm:pt>
    <dgm:pt modelId="{073E3C78-391A-4BF0-8294-FDEBA390B220}" type="sibTrans" cxnId="{BFBD9FFF-949A-460D-A0F5-77FB4E04F4F5}">
      <dgm:prSet/>
      <dgm:spPr/>
      <dgm:t>
        <a:bodyPr/>
        <a:lstStyle/>
        <a:p>
          <a:endParaRPr lang="es-MX"/>
        </a:p>
      </dgm:t>
    </dgm:pt>
    <dgm:pt modelId="{F150C64C-45BA-4554-9467-DA6642213327}">
      <dgm:prSet custT="1"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pPr rtl="0"/>
          <a:r>
            <a:rPr lang="es-MX" sz="2400" b="0" i="0" dirty="0" smtClean="0">
              <a:solidFill>
                <a:schemeClr val="tx1"/>
              </a:solidFill>
            </a:rPr>
            <a:t>Este  par de glándulas  salivales,  relativamente  pequeñas, se  encuentra situado por  debajo  de la  mucosa  del suelo de la  boca  y por su porción  dorsal contacta con el extremo dorsal o posterior  de la  glándula  submandibular. </a:t>
          </a:r>
          <a:endParaRPr lang="es-MX" sz="2400" dirty="0">
            <a:solidFill>
              <a:schemeClr val="tx1"/>
            </a:solidFill>
          </a:endParaRPr>
        </a:p>
      </dgm:t>
    </dgm:pt>
    <dgm:pt modelId="{60635379-ECEE-4909-BD0A-73FD55006D73}" type="parTrans" cxnId="{28196E31-9FCF-41E4-AE66-D70F3B90F7F3}">
      <dgm:prSet/>
      <dgm:spPr/>
      <dgm:t>
        <a:bodyPr/>
        <a:lstStyle/>
        <a:p>
          <a:endParaRPr lang="es-MX"/>
        </a:p>
      </dgm:t>
    </dgm:pt>
    <dgm:pt modelId="{EFF1F00D-D98A-44C9-ABF2-5F9FBB634CBF}" type="sibTrans" cxnId="{28196E31-9FCF-41E4-AE66-D70F3B90F7F3}">
      <dgm:prSet/>
      <dgm:spPr/>
      <dgm:t>
        <a:bodyPr/>
        <a:lstStyle/>
        <a:p>
          <a:endParaRPr lang="es-MX"/>
        </a:p>
      </dgm:t>
    </dgm:pt>
    <dgm:pt modelId="{225BEEA9-BA83-49EE-8775-8A44F6ED442C}" type="pres">
      <dgm:prSet presAssocID="{F72DF431-E703-47E1-A0C5-07D6C5713BF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891A54-2F21-4EFF-B235-72E1915E813D}" type="pres">
      <dgm:prSet presAssocID="{19868814-3FF0-4840-AD82-EE4551202DFD}" presName="composite" presStyleCnt="0"/>
      <dgm:spPr/>
      <dgm:t>
        <a:bodyPr/>
        <a:lstStyle/>
        <a:p>
          <a:endParaRPr lang="es-MX"/>
        </a:p>
      </dgm:t>
    </dgm:pt>
    <dgm:pt modelId="{68D1D056-572F-4E5E-B889-CD73BAF92482}" type="pres">
      <dgm:prSet presAssocID="{19868814-3FF0-4840-AD82-EE4551202DFD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033D24-B87A-4EA0-8594-A660ED9FC783}" type="pres">
      <dgm:prSet presAssocID="{19868814-3FF0-4840-AD82-EE4551202DFD}" presName="descendantText" presStyleLbl="alignAcc1" presStyleIdx="0" presStyleCnt="1" custScaleY="1613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6F98B5C-F986-46F5-99B9-4AFDE498C71B}" type="presOf" srcId="{19868814-3FF0-4840-AD82-EE4551202DFD}" destId="{68D1D056-572F-4E5E-B889-CD73BAF92482}" srcOrd="0" destOrd="0" presId="urn:microsoft.com/office/officeart/2005/8/layout/chevron2"/>
    <dgm:cxn modelId="{BFBD9FFF-949A-460D-A0F5-77FB4E04F4F5}" srcId="{F72DF431-E703-47E1-A0C5-07D6C5713BFD}" destId="{19868814-3FF0-4840-AD82-EE4551202DFD}" srcOrd="0" destOrd="0" parTransId="{2928D3D4-6CBC-499E-A333-41C00E1C35E6}" sibTransId="{073E3C78-391A-4BF0-8294-FDEBA390B220}"/>
    <dgm:cxn modelId="{28196E31-9FCF-41E4-AE66-D70F3B90F7F3}" srcId="{19868814-3FF0-4840-AD82-EE4551202DFD}" destId="{F150C64C-45BA-4554-9467-DA6642213327}" srcOrd="0" destOrd="0" parTransId="{60635379-ECEE-4909-BD0A-73FD55006D73}" sibTransId="{EFF1F00D-D98A-44C9-ABF2-5F9FBB634CBF}"/>
    <dgm:cxn modelId="{C50081BC-32A3-4C51-9BE5-19B2952D10E2}" type="presOf" srcId="{F72DF431-E703-47E1-A0C5-07D6C5713BFD}" destId="{225BEEA9-BA83-49EE-8775-8A44F6ED442C}" srcOrd="0" destOrd="0" presId="urn:microsoft.com/office/officeart/2005/8/layout/chevron2"/>
    <dgm:cxn modelId="{CDAFB586-F6D6-41BC-9F93-A4C6A9DA9460}" type="presOf" srcId="{F150C64C-45BA-4554-9467-DA6642213327}" destId="{C8033D24-B87A-4EA0-8594-A660ED9FC783}" srcOrd="0" destOrd="0" presId="urn:microsoft.com/office/officeart/2005/8/layout/chevron2"/>
    <dgm:cxn modelId="{87E3A525-5B69-493F-852A-9A60659CD817}" type="presParOf" srcId="{225BEEA9-BA83-49EE-8775-8A44F6ED442C}" destId="{4B891A54-2F21-4EFF-B235-72E1915E813D}" srcOrd="0" destOrd="0" presId="urn:microsoft.com/office/officeart/2005/8/layout/chevron2"/>
    <dgm:cxn modelId="{1E0E40D9-7246-4E95-A072-902E64FCE212}" type="presParOf" srcId="{4B891A54-2F21-4EFF-B235-72E1915E813D}" destId="{68D1D056-572F-4E5E-B889-CD73BAF92482}" srcOrd="0" destOrd="0" presId="urn:microsoft.com/office/officeart/2005/8/layout/chevron2"/>
    <dgm:cxn modelId="{25F346F7-055D-47C9-9D33-3F1CD5D8AA32}" type="presParOf" srcId="{4B891A54-2F21-4EFF-B235-72E1915E813D}" destId="{C8033D24-B87A-4EA0-8594-A660ED9FC78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C27AB15-20B7-41E0-8F87-F58F119181E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BB16907-997B-4DF6-BC61-762D008F9086}">
      <dgm:prSet/>
      <dgm:spPr>
        <a:solidFill>
          <a:srgbClr val="002060"/>
        </a:solidFill>
      </dgm:spPr>
      <dgm:t>
        <a:bodyPr/>
        <a:lstStyle/>
        <a:p>
          <a:pPr rtl="0"/>
          <a:r>
            <a:rPr lang="es-MX" b="0" i="0" dirty="0" smtClean="0"/>
            <a:t>Proceso del cual un tejido u órgano separa sustancias de la sangre y las modifica.</a:t>
          </a:r>
          <a:endParaRPr lang="es-MX" dirty="0"/>
        </a:p>
      </dgm:t>
    </dgm:pt>
    <dgm:pt modelId="{898C47E9-858C-493C-9E31-61542ED1E8FF}" type="parTrans" cxnId="{1A3278A0-9293-4B15-89E7-603A0B874E66}">
      <dgm:prSet/>
      <dgm:spPr/>
      <dgm:t>
        <a:bodyPr/>
        <a:lstStyle/>
        <a:p>
          <a:endParaRPr lang="es-MX"/>
        </a:p>
      </dgm:t>
    </dgm:pt>
    <dgm:pt modelId="{60872881-A651-4EC7-811B-BC9E66E06FCC}" type="sibTrans" cxnId="{1A3278A0-9293-4B15-89E7-603A0B874E66}">
      <dgm:prSet/>
      <dgm:spPr/>
      <dgm:t>
        <a:bodyPr/>
        <a:lstStyle/>
        <a:p>
          <a:endParaRPr lang="es-MX"/>
        </a:p>
      </dgm:t>
    </dgm:pt>
    <dgm:pt modelId="{56C9D68E-4FE3-4597-A19A-60E100EC0C06}" type="pres">
      <dgm:prSet presAssocID="{3C27AB15-20B7-41E0-8F87-F58F119181E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3F8F0C-0B3E-470A-A7E8-73F7E30E2657}" type="pres">
      <dgm:prSet presAssocID="{5BB16907-997B-4DF6-BC61-762D008F908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51C5D7F-F6A7-48C3-B6DE-480E20B5F6FB}" type="presOf" srcId="{3C27AB15-20B7-41E0-8F87-F58F119181EC}" destId="{56C9D68E-4FE3-4597-A19A-60E100EC0C06}" srcOrd="0" destOrd="0" presId="urn:microsoft.com/office/officeart/2005/8/layout/vList2"/>
    <dgm:cxn modelId="{428EF41B-5332-4EE9-9671-26B84BFC54AD}" type="presOf" srcId="{5BB16907-997B-4DF6-BC61-762D008F9086}" destId="{A83F8F0C-0B3E-470A-A7E8-73F7E30E2657}" srcOrd="0" destOrd="0" presId="urn:microsoft.com/office/officeart/2005/8/layout/vList2"/>
    <dgm:cxn modelId="{1A3278A0-9293-4B15-89E7-603A0B874E66}" srcId="{3C27AB15-20B7-41E0-8F87-F58F119181EC}" destId="{5BB16907-997B-4DF6-BC61-762D008F9086}" srcOrd="0" destOrd="0" parTransId="{898C47E9-858C-493C-9E31-61542ED1E8FF}" sibTransId="{60872881-A651-4EC7-811B-BC9E66E06FCC}"/>
    <dgm:cxn modelId="{E2B818BA-9A03-4C07-8C6A-EDED8666F505}" type="presParOf" srcId="{56C9D68E-4FE3-4597-A19A-60E100EC0C06}" destId="{A83F8F0C-0B3E-470A-A7E8-73F7E30E26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FC536A-63F9-4A65-9FDA-927F2B91442E}" type="doc">
      <dgm:prSet loTypeId="urn:microsoft.com/office/officeart/2005/8/layout/hProcess9" loCatId="process" qsTypeId="urn:microsoft.com/office/officeart/2005/8/quickstyle/3d3" qsCatId="3D" csTypeId="urn:microsoft.com/office/officeart/2005/8/colors/accent0_3" csCatId="mainScheme"/>
      <dgm:spPr/>
      <dgm:t>
        <a:bodyPr/>
        <a:lstStyle/>
        <a:p>
          <a:endParaRPr lang="es-MX"/>
        </a:p>
      </dgm:t>
    </dgm:pt>
    <dgm:pt modelId="{41651691-FA0A-4835-9DEB-1267F24F5112}">
      <dgm:prSet/>
      <dgm:spPr/>
      <dgm:t>
        <a:bodyPr/>
        <a:lstStyle/>
        <a:p>
          <a:pPr rtl="0"/>
          <a:r>
            <a:rPr lang="es-MX" b="0" i="0" smtClean="0"/>
            <a:t>Respeto a la dignidad y derechos de los pacientes.</a:t>
          </a:r>
          <a:endParaRPr lang="es-MX"/>
        </a:p>
      </dgm:t>
    </dgm:pt>
    <dgm:pt modelId="{371181BE-97D6-425C-BBF3-14A62D20FA4B}" type="parTrans" cxnId="{93199DE9-EA1D-4FA3-B740-551C2AAEEB83}">
      <dgm:prSet/>
      <dgm:spPr/>
      <dgm:t>
        <a:bodyPr/>
        <a:lstStyle/>
        <a:p>
          <a:endParaRPr lang="es-MX"/>
        </a:p>
      </dgm:t>
    </dgm:pt>
    <dgm:pt modelId="{0B352202-AA89-4342-BC88-95DB9B629798}" type="sibTrans" cxnId="{93199DE9-EA1D-4FA3-B740-551C2AAEEB83}">
      <dgm:prSet/>
      <dgm:spPr/>
      <dgm:t>
        <a:bodyPr/>
        <a:lstStyle/>
        <a:p>
          <a:endParaRPr lang="es-MX"/>
        </a:p>
      </dgm:t>
    </dgm:pt>
    <dgm:pt modelId="{B3F782A4-A97C-40B2-A681-F747A8A60BEA}">
      <dgm:prSet/>
      <dgm:spPr/>
      <dgm:t>
        <a:bodyPr/>
        <a:lstStyle/>
        <a:p>
          <a:pPr rtl="0"/>
          <a:r>
            <a:rPr lang="es-MX" b="0" i="0" smtClean="0"/>
            <a:t>Respeto a las ideas de los demás. </a:t>
          </a:r>
          <a:endParaRPr lang="es-MX"/>
        </a:p>
      </dgm:t>
    </dgm:pt>
    <dgm:pt modelId="{0F10C2F7-7C33-4CB4-B8E1-2A22977D7FE4}" type="parTrans" cxnId="{A871225A-B6D5-4B8D-99EE-5425F9C9A5A1}">
      <dgm:prSet/>
      <dgm:spPr/>
      <dgm:t>
        <a:bodyPr/>
        <a:lstStyle/>
        <a:p>
          <a:endParaRPr lang="es-MX"/>
        </a:p>
      </dgm:t>
    </dgm:pt>
    <dgm:pt modelId="{50E212E7-C6BC-43F2-B01F-5582CA85DD11}" type="sibTrans" cxnId="{A871225A-B6D5-4B8D-99EE-5425F9C9A5A1}">
      <dgm:prSet/>
      <dgm:spPr/>
      <dgm:t>
        <a:bodyPr/>
        <a:lstStyle/>
        <a:p>
          <a:endParaRPr lang="es-MX"/>
        </a:p>
      </dgm:t>
    </dgm:pt>
    <dgm:pt modelId="{D82592CB-1744-461C-8D64-CEC94E419085}">
      <dgm:prSet/>
      <dgm:spPr/>
      <dgm:t>
        <a:bodyPr/>
        <a:lstStyle/>
        <a:p>
          <a:pPr rtl="0"/>
          <a:r>
            <a:rPr lang="es-MX" b="0" i="0" smtClean="0"/>
            <a:t>Responsabilidad y corresponsabilidad de sus procesos de aprendizaje.</a:t>
          </a:r>
          <a:endParaRPr lang="es-MX"/>
        </a:p>
      </dgm:t>
    </dgm:pt>
    <dgm:pt modelId="{967FF4CB-95F2-4D2F-BE0C-0A90BE8A2723}" type="parTrans" cxnId="{BCAC93A6-B2B0-4FC3-9F77-F3ECF57C29FF}">
      <dgm:prSet/>
      <dgm:spPr/>
      <dgm:t>
        <a:bodyPr/>
        <a:lstStyle/>
        <a:p>
          <a:endParaRPr lang="es-MX"/>
        </a:p>
      </dgm:t>
    </dgm:pt>
    <dgm:pt modelId="{351B1F8D-C6EE-4B4B-9DC3-CB99CA2FAE73}" type="sibTrans" cxnId="{BCAC93A6-B2B0-4FC3-9F77-F3ECF57C29FF}">
      <dgm:prSet/>
      <dgm:spPr/>
      <dgm:t>
        <a:bodyPr/>
        <a:lstStyle/>
        <a:p>
          <a:endParaRPr lang="es-MX"/>
        </a:p>
      </dgm:t>
    </dgm:pt>
    <dgm:pt modelId="{D3134625-A807-4DF4-9A7C-57B2552E2D06}">
      <dgm:prSet/>
      <dgm:spPr/>
      <dgm:t>
        <a:bodyPr/>
        <a:lstStyle/>
        <a:p>
          <a:pPr rtl="0"/>
          <a:r>
            <a:rPr lang="es-MX" b="0" i="0" dirty="0" smtClean="0"/>
            <a:t>Ser propositivo para la construcción de una cultura de salud bucal con estándares mundiales.</a:t>
          </a:r>
          <a:endParaRPr lang="es-MX" dirty="0"/>
        </a:p>
      </dgm:t>
    </dgm:pt>
    <dgm:pt modelId="{79776C41-81D2-4025-8EB6-D0F5573EFA48}" type="parTrans" cxnId="{C994B033-27B4-4387-A540-4DBAC2035D5A}">
      <dgm:prSet/>
      <dgm:spPr/>
      <dgm:t>
        <a:bodyPr/>
        <a:lstStyle/>
        <a:p>
          <a:endParaRPr lang="es-MX"/>
        </a:p>
      </dgm:t>
    </dgm:pt>
    <dgm:pt modelId="{040E732A-ED3F-48ED-A2D2-629D9F2E7DEF}" type="sibTrans" cxnId="{C994B033-27B4-4387-A540-4DBAC2035D5A}">
      <dgm:prSet/>
      <dgm:spPr/>
      <dgm:t>
        <a:bodyPr/>
        <a:lstStyle/>
        <a:p>
          <a:endParaRPr lang="es-MX"/>
        </a:p>
      </dgm:t>
    </dgm:pt>
    <dgm:pt modelId="{A56326B1-B794-4EDD-9CCD-D92534C2ACF1}" type="pres">
      <dgm:prSet presAssocID="{99FC536A-63F9-4A65-9FDA-927F2B91442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DF3C8BA-7404-4BB8-9CDD-DD8C09786EED}" type="pres">
      <dgm:prSet presAssocID="{99FC536A-63F9-4A65-9FDA-927F2B91442E}" presName="arrow" presStyleLbl="bgShp" presStyleIdx="0" presStyleCnt="1"/>
      <dgm:spPr/>
      <dgm:t>
        <a:bodyPr/>
        <a:lstStyle/>
        <a:p>
          <a:endParaRPr lang="es-MX"/>
        </a:p>
      </dgm:t>
    </dgm:pt>
    <dgm:pt modelId="{B9DEDBBA-FE6B-43A6-9A22-8B0CE793A6BB}" type="pres">
      <dgm:prSet presAssocID="{99FC536A-63F9-4A65-9FDA-927F2B91442E}" presName="linearProcess" presStyleCnt="0"/>
      <dgm:spPr/>
      <dgm:t>
        <a:bodyPr/>
        <a:lstStyle/>
        <a:p>
          <a:endParaRPr lang="es-MX"/>
        </a:p>
      </dgm:t>
    </dgm:pt>
    <dgm:pt modelId="{50FF9483-2D34-4C3C-95B7-4F081A0274A6}" type="pres">
      <dgm:prSet presAssocID="{41651691-FA0A-4835-9DEB-1267F24F511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C0D901-7A08-475C-8E6C-29CB459877A3}" type="pres">
      <dgm:prSet presAssocID="{0B352202-AA89-4342-BC88-95DB9B629798}" presName="sibTrans" presStyleCnt="0"/>
      <dgm:spPr/>
      <dgm:t>
        <a:bodyPr/>
        <a:lstStyle/>
        <a:p>
          <a:endParaRPr lang="es-MX"/>
        </a:p>
      </dgm:t>
    </dgm:pt>
    <dgm:pt modelId="{ECDA7B3A-F939-48B3-9DDC-E23B557170C9}" type="pres">
      <dgm:prSet presAssocID="{B3F782A4-A97C-40B2-A681-F747A8A60BEA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F73113-5F31-47CB-A372-8DFB5FCC7066}" type="pres">
      <dgm:prSet presAssocID="{50E212E7-C6BC-43F2-B01F-5582CA85DD11}" presName="sibTrans" presStyleCnt="0"/>
      <dgm:spPr/>
      <dgm:t>
        <a:bodyPr/>
        <a:lstStyle/>
        <a:p>
          <a:endParaRPr lang="es-MX"/>
        </a:p>
      </dgm:t>
    </dgm:pt>
    <dgm:pt modelId="{B08B0D31-FA54-4FD8-BC29-F117C08C28C3}" type="pres">
      <dgm:prSet presAssocID="{D82592CB-1744-461C-8D64-CEC94E41908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B70A39-A49D-4A0A-AC04-507EBE309563}" type="pres">
      <dgm:prSet presAssocID="{351B1F8D-C6EE-4B4B-9DC3-CB99CA2FAE73}" presName="sibTrans" presStyleCnt="0"/>
      <dgm:spPr/>
      <dgm:t>
        <a:bodyPr/>
        <a:lstStyle/>
        <a:p>
          <a:endParaRPr lang="es-MX"/>
        </a:p>
      </dgm:t>
    </dgm:pt>
    <dgm:pt modelId="{4340DDF2-330A-4C9E-A3F8-9119F9124CAC}" type="pres">
      <dgm:prSet presAssocID="{D3134625-A807-4DF4-9A7C-57B2552E2D06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CAC93A6-B2B0-4FC3-9F77-F3ECF57C29FF}" srcId="{99FC536A-63F9-4A65-9FDA-927F2B91442E}" destId="{D82592CB-1744-461C-8D64-CEC94E419085}" srcOrd="2" destOrd="0" parTransId="{967FF4CB-95F2-4D2F-BE0C-0A90BE8A2723}" sibTransId="{351B1F8D-C6EE-4B4B-9DC3-CB99CA2FAE73}"/>
    <dgm:cxn modelId="{93199DE9-EA1D-4FA3-B740-551C2AAEEB83}" srcId="{99FC536A-63F9-4A65-9FDA-927F2B91442E}" destId="{41651691-FA0A-4835-9DEB-1267F24F5112}" srcOrd="0" destOrd="0" parTransId="{371181BE-97D6-425C-BBF3-14A62D20FA4B}" sibTransId="{0B352202-AA89-4342-BC88-95DB9B629798}"/>
    <dgm:cxn modelId="{587FCCE1-74B4-4AC5-B2CC-3AD3C66CE613}" type="presOf" srcId="{D3134625-A807-4DF4-9A7C-57B2552E2D06}" destId="{4340DDF2-330A-4C9E-A3F8-9119F9124CAC}" srcOrd="0" destOrd="0" presId="urn:microsoft.com/office/officeart/2005/8/layout/hProcess9"/>
    <dgm:cxn modelId="{65257A36-5E77-4BCE-9F61-1E2F331154A8}" type="presOf" srcId="{99FC536A-63F9-4A65-9FDA-927F2B91442E}" destId="{A56326B1-B794-4EDD-9CCD-D92534C2ACF1}" srcOrd="0" destOrd="0" presId="urn:microsoft.com/office/officeart/2005/8/layout/hProcess9"/>
    <dgm:cxn modelId="{C994B033-27B4-4387-A540-4DBAC2035D5A}" srcId="{99FC536A-63F9-4A65-9FDA-927F2B91442E}" destId="{D3134625-A807-4DF4-9A7C-57B2552E2D06}" srcOrd="3" destOrd="0" parTransId="{79776C41-81D2-4025-8EB6-D0F5573EFA48}" sibTransId="{040E732A-ED3F-48ED-A2D2-629D9F2E7DEF}"/>
    <dgm:cxn modelId="{3B7BE6D0-1F04-40DC-A341-45C0AC4964BA}" type="presOf" srcId="{D82592CB-1744-461C-8D64-CEC94E419085}" destId="{B08B0D31-FA54-4FD8-BC29-F117C08C28C3}" srcOrd="0" destOrd="0" presId="urn:microsoft.com/office/officeart/2005/8/layout/hProcess9"/>
    <dgm:cxn modelId="{A871225A-B6D5-4B8D-99EE-5425F9C9A5A1}" srcId="{99FC536A-63F9-4A65-9FDA-927F2B91442E}" destId="{B3F782A4-A97C-40B2-A681-F747A8A60BEA}" srcOrd="1" destOrd="0" parTransId="{0F10C2F7-7C33-4CB4-B8E1-2A22977D7FE4}" sibTransId="{50E212E7-C6BC-43F2-B01F-5582CA85DD11}"/>
    <dgm:cxn modelId="{35258AC9-B26C-45C1-907C-3FAD9356BFFB}" type="presOf" srcId="{B3F782A4-A97C-40B2-A681-F747A8A60BEA}" destId="{ECDA7B3A-F939-48B3-9DDC-E23B557170C9}" srcOrd="0" destOrd="0" presId="urn:microsoft.com/office/officeart/2005/8/layout/hProcess9"/>
    <dgm:cxn modelId="{107A49D2-C7E9-4E72-856C-7E2C067BBADC}" type="presOf" srcId="{41651691-FA0A-4835-9DEB-1267F24F5112}" destId="{50FF9483-2D34-4C3C-95B7-4F081A0274A6}" srcOrd="0" destOrd="0" presId="urn:microsoft.com/office/officeart/2005/8/layout/hProcess9"/>
    <dgm:cxn modelId="{791AC8EA-E015-4D5F-8AAE-3D8BAE40CE70}" type="presParOf" srcId="{A56326B1-B794-4EDD-9CCD-D92534C2ACF1}" destId="{9DF3C8BA-7404-4BB8-9CDD-DD8C09786EED}" srcOrd="0" destOrd="0" presId="urn:microsoft.com/office/officeart/2005/8/layout/hProcess9"/>
    <dgm:cxn modelId="{8EB95E2D-6D81-4C64-BE3D-B8D52A1B661F}" type="presParOf" srcId="{A56326B1-B794-4EDD-9CCD-D92534C2ACF1}" destId="{B9DEDBBA-FE6B-43A6-9A22-8B0CE793A6BB}" srcOrd="1" destOrd="0" presId="urn:microsoft.com/office/officeart/2005/8/layout/hProcess9"/>
    <dgm:cxn modelId="{6E17F161-A75F-45D6-A172-CE2E8432AF67}" type="presParOf" srcId="{B9DEDBBA-FE6B-43A6-9A22-8B0CE793A6BB}" destId="{50FF9483-2D34-4C3C-95B7-4F081A0274A6}" srcOrd="0" destOrd="0" presId="urn:microsoft.com/office/officeart/2005/8/layout/hProcess9"/>
    <dgm:cxn modelId="{90D5ED29-3112-4EBA-8189-433665783206}" type="presParOf" srcId="{B9DEDBBA-FE6B-43A6-9A22-8B0CE793A6BB}" destId="{EFC0D901-7A08-475C-8E6C-29CB459877A3}" srcOrd="1" destOrd="0" presId="urn:microsoft.com/office/officeart/2005/8/layout/hProcess9"/>
    <dgm:cxn modelId="{6956B3D7-9380-44D6-8476-50E2439CEF64}" type="presParOf" srcId="{B9DEDBBA-FE6B-43A6-9A22-8B0CE793A6BB}" destId="{ECDA7B3A-F939-48B3-9DDC-E23B557170C9}" srcOrd="2" destOrd="0" presId="urn:microsoft.com/office/officeart/2005/8/layout/hProcess9"/>
    <dgm:cxn modelId="{2540F1BF-BE78-4673-8D84-8830D5E78578}" type="presParOf" srcId="{B9DEDBBA-FE6B-43A6-9A22-8B0CE793A6BB}" destId="{23F73113-5F31-47CB-A372-8DFB5FCC7066}" srcOrd="3" destOrd="0" presId="urn:microsoft.com/office/officeart/2005/8/layout/hProcess9"/>
    <dgm:cxn modelId="{35B30302-B54D-4C9D-96BA-F470BB998A78}" type="presParOf" srcId="{B9DEDBBA-FE6B-43A6-9A22-8B0CE793A6BB}" destId="{B08B0D31-FA54-4FD8-BC29-F117C08C28C3}" srcOrd="4" destOrd="0" presId="urn:microsoft.com/office/officeart/2005/8/layout/hProcess9"/>
    <dgm:cxn modelId="{DB8AC893-CFC2-400B-B41F-22625EEF9223}" type="presParOf" srcId="{B9DEDBBA-FE6B-43A6-9A22-8B0CE793A6BB}" destId="{4DB70A39-A49D-4A0A-AC04-507EBE309563}" srcOrd="5" destOrd="0" presId="urn:microsoft.com/office/officeart/2005/8/layout/hProcess9"/>
    <dgm:cxn modelId="{489BD331-8BB9-4A7B-9E4C-846A5F631211}" type="presParOf" srcId="{B9DEDBBA-FE6B-43A6-9A22-8B0CE793A6BB}" destId="{4340DDF2-330A-4C9E-A3F8-9119F9124CA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19BD2B2-A529-4353-A224-DDEC637A58A6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6E0D14B-5B8C-4CF5-930F-34DD0FFB5B51}">
      <dgm:prSet/>
      <dgm:spPr/>
      <dgm:t>
        <a:bodyPr/>
        <a:lstStyle/>
        <a:p>
          <a:pPr rtl="0"/>
          <a:r>
            <a:rPr lang="pt-BR" b="0" i="0" dirty="0" smtClean="0"/>
            <a:t>Saliva pura o glandular</a:t>
          </a:r>
          <a:endParaRPr lang="es-MX" dirty="0"/>
        </a:p>
      </dgm:t>
    </dgm:pt>
    <dgm:pt modelId="{BE43E817-2420-4BB5-B20B-3C0DBC55374F}" type="parTrans" cxnId="{A16C4E34-5D41-4767-BB67-1309D128FC4C}">
      <dgm:prSet/>
      <dgm:spPr/>
      <dgm:t>
        <a:bodyPr/>
        <a:lstStyle/>
        <a:p>
          <a:endParaRPr lang="es-MX"/>
        </a:p>
      </dgm:t>
    </dgm:pt>
    <dgm:pt modelId="{28CB98FB-33CA-46CD-A074-0B8A1468A0EA}" type="sibTrans" cxnId="{A16C4E34-5D41-4767-BB67-1309D128FC4C}">
      <dgm:prSet/>
      <dgm:spPr/>
      <dgm:t>
        <a:bodyPr/>
        <a:lstStyle/>
        <a:p>
          <a:endParaRPr lang="es-MX"/>
        </a:p>
      </dgm:t>
    </dgm:pt>
    <dgm:pt modelId="{C6810A25-316A-4B05-B8B0-857E44075A75}">
      <dgm:prSet/>
      <dgm:spPr/>
      <dgm:t>
        <a:bodyPr/>
        <a:lstStyle/>
        <a:p>
          <a:pPr rtl="0"/>
          <a:r>
            <a:rPr lang="es-MX" b="0" i="0" smtClean="0"/>
            <a:t>Saliva completa o total</a:t>
          </a:r>
          <a:endParaRPr lang="es-MX"/>
        </a:p>
      </dgm:t>
    </dgm:pt>
    <dgm:pt modelId="{E2D6A99A-80B1-44A6-A1C1-C991D43323FD}" type="parTrans" cxnId="{A110CA01-28C3-4993-B10E-D6328E42AEAC}">
      <dgm:prSet/>
      <dgm:spPr/>
      <dgm:t>
        <a:bodyPr/>
        <a:lstStyle/>
        <a:p>
          <a:endParaRPr lang="es-MX"/>
        </a:p>
      </dgm:t>
    </dgm:pt>
    <dgm:pt modelId="{C27A9177-E559-465D-AA3B-099459979B26}" type="sibTrans" cxnId="{A110CA01-28C3-4993-B10E-D6328E42AEAC}">
      <dgm:prSet/>
      <dgm:spPr/>
      <dgm:t>
        <a:bodyPr/>
        <a:lstStyle/>
        <a:p>
          <a:endParaRPr lang="es-MX"/>
        </a:p>
      </dgm:t>
    </dgm:pt>
    <dgm:pt modelId="{69CAC483-878E-4E4E-9FA9-CAD75188E1A9}" type="pres">
      <dgm:prSet presAssocID="{819BD2B2-A529-4353-A224-DDEC637A58A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4A4BB74-DC02-4DBA-9519-D55741DC4E1B}" type="pres">
      <dgm:prSet presAssocID="{46E0D14B-5B8C-4CF5-930F-34DD0FFB5B5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A6C5C2-6AC7-41AE-BE56-25FF12D4C79A}" type="pres">
      <dgm:prSet presAssocID="{28CB98FB-33CA-46CD-A074-0B8A1468A0EA}" presName="sibTrans" presStyleCnt="0"/>
      <dgm:spPr/>
    </dgm:pt>
    <dgm:pt modelId="{6A4557BA-6DFD-426C-9590-1F2803F647FA}" type="pres">
      <dgm:prSet presAssocID="{C6810A25-316A-4B05-B8B0-857E44075A75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110CA01-28C3-4993-B10E-D6328E42AEAC}" srcId="{819BD2B2-A529-4353-A224-DDEC637A58A6}" destId="{C6810A25-316A-4B05-B8B0-857E44075A75}" srcOrd="1" destOrd="0" parTransId="{E2D6A99A-80B1-44A6-A1C1-C991D43323FD}" sibTransId="{C27A9177-E559-465D-AA3B-099459979B26}"/>
    <dgm:cxn modelId="{FA1B24F9-0AAE-4B07-8A09-3E27C92BAB7B}" type="presOf" srcId="{819BD2B2-A529-4353-A224-DDEC637A58A6}" destId="{69CAC483-878E-4E4E-9FA9-CAD75188E1A9}" srcOrd="0" destOrd="0" presId="urn:microsoft.com/office/officeart/2005/8/layout/hList6"/>
    <dgm:cxn modelId="{07913688-2F08-4047-A573-9C680008D246}" type="presOf" srcId="{C6810A25-316A-4B05-B8B0-857E44075A75}" destId="{6A4557BA-6DFD-426C-9590-1F2803F647FA}" srcOrd="0" destOrd="0" presId="urn:microsoft.com/office/officeart/2005/8/layout/hList6"/>
    <dgm:cxn modelId="{A16C4E34-5D41-4767-BB67-1309D128FC4C}" srcId="{819BD2B2-A529-4353-A224-DDEC637A58A6}" destId="{46E0D14B-5B8C-4CF5-930F-34DD0FFB5B51}" srcOrd="0" destOrd="0" parTransId="{BE43E817-2420-4BB5-B20B-3C0DBC55374F}" sibTransId="{28CB98FB-33CA-46CD-A074-0B8A1468A0EA}"/>
    <dgm:cxn modelId="{53B6C10C-895E-4C41-A7B8-DBA9D40CD5CA}" type="presOf" srcId="{46E0D14B-5B8C-4CF5-930F-34DD0FFB5B51}" destId="{A4A4BB74-DC02-4DBA-9519-D55741DC4E1B}" srcOrd="0" destOrd="0" presId="urn:microsoft.com/office/officeart/2005/8/layout/hList6"/>
    <dgm:cxn modelId="{F5E7A791-FE1F-4E6A-9DE4-E626D9F194C6}" type="presParOf" srcId="{69CAC483-878E-4E4E-9FA9-CAD75188E1A9}" destId="{A4A4BB74-DC02-4DBA-9519-D55741DC4E1B}" srcOrd="0" destOrd="0" presId="urn:microsoft.com/office/officeart/2005/8/layout/hList6"/>
    <dgm:cxn modelId="{FF094724-1BEB-4F3D-ABC7-58E05D97D3D7}" type="presParOf" srcId="{69CAC483-878E-4E4E-9FA9-CAD75188E1A9}" destId="{59A6C5C2-6AC7-41AE-BE56-25FF12D4C79A}" srcOrd="1" destOrd="0" presId="urn:microsoft.com/office/officeart/2005/8/layout/hList6"/>
    <dgm:cxn modelId="{B95610FA-04FB-4106-9224-0C21580B9798}" type="presParOf" srcId="{69CAC483-878E-4E4E-9FA9-CAD75188E1A9}" destId="{6A4557BA-6DFD-426C-9590-1F2803F647FA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618CCC94-1761-4426-A2DA-4795BAD5E4FF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11F8A38-D5D0-4EEE-A347-17A0C923D113}">
      <dgm:prSet/>
      <dgm:spPr>
        <a:solidFill>
          <a:srgbClr val="0070C0"/>
        </a:solidFill>
      </dgm:spPr>
      <dgm:t>
        <a:bodyPr/>
        <a:lstStyle/>
        <a:p>
          <a:pPr rtl="0"/>
          <a:r>
            <a:rPr lang="es-MX" b="0" i="0" dirty="0" smtClean="0"/>
            <a:t>Las secreciones salivales tal como entran en la cavidad bucal.</a:t>
          </a:r>
          <a:endParaRPr lang="es-MX" dirty="0"/>
        </a:p>
      </dgm:t>
    </dgm:pt>
    <dgm:pt modelId="{E68BD57F-B5BD-4C1E-9209-21D33F3BFB57}" type="parTrans" cxnId="{435D6AB5-DFC1-4C63-8226-78C8D6BF0AD9}">
      <dgm:prSet/>
      <dgm:spPr/>
      <dgm:t>
        <a:bodyPr/>
        <a:lstStyle/>
        <a:p>
          <a:endParaRPr lang="es-MX"/>
        </a:p>
      </dgm:t>
    </dgm:pt>
    <dgm:pt modelId="{1C87B610-D9B8-4092-BA49-33338C74265F}" type="sibTrans" cxnId="{435D6AB5-DFC1-4C63-8226-78C8D6BF0AD9}">
      <dgm:prSet/>
      <dgm:spPr/>
      <dgm:t>
        <a:bodyPr/>
        <a:lstStyle/>
        <a:p>
          <a:endParaRPr lang="es-MX"/>
        </a:p>
      </dgm:t>
    </dgm:pt>
    <dgm:pt modelId="{5E76D780-A023-4057-AF4A-0BC792A539DC}" type="pres">
      <dgm:prSet presAssocID="{618CCC94-1761-4426-A2DA-4795BAD5E4F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8BD1C6F-EF37-4986-B1FF-B309258BAB0B}" type="pres">
      <dgm:prSet presAssocID="{111F8A38-D5D0-4EEE-A347-17A0C923D113}" presName="comp" presStyleCnt="0"/>
      <dgm:spPr/>
    </dgm:pt>
    <dgm:pt modelId="{D4C671A2-4277-4641-B926-48248BB64E56}" type="pres">
      <dgm:prSet presAssocID="{111F8A38-D5D0-4EEE-A347-17A0C923D113}" presName="rect2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052BF7-F952-4A9C-93A4-E1EE29175F12}" type="pres">
      <dgm:prSet presAssocID="{111F8A38-D5D0-4EEE-A347-17A0C923D113}" presName="rect1" presStyleLbl="lnNode1" presStyleIdx="0" presStyleCnt="1" custScaleX="100918" custScaleY="8943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F19C7906-5C42-4410-B43E-73B7A314C0C2}" type="presOf" srcId="{618CCC94-1761-4426-A2DA-4795BAD5E4FF}" destId="{5E76D780-A023-4057-AF4A-0BC792A539DC}" srcOrd="0" destOrd="0" presId="urn:microsoft.com/office/officeart/2008/layout/AlternatingPictureBlocks"/>
    <dgm:cxn modelId="{435D6AB5-DFC1-4C63-8226-78C8D6BF0AD9}" srcId="{618CCC94-1761-4426-A2DA-4795BAD5E4FF}" destId="{111F8A38-D5D0-4EEE-A347-17A0C923D113}" srcOrd="0" destOrd="0" parTransId="{E68BD57F-B5BD-4C1E-9209-21D33F3BFB57}" sibTransId="{1C87B610-D9B8-4092-BA49-33338C74265F}"/>
    <dgm:cxn modelId="{B7DF7268-A0A1-4959-A22E-1905B3CDF166}" type="presOf" srcId="{111F8A38-D5D0-4EEE-A347-17A0C923D113}" destId="{D4C671A2-4277-4641-B926-48248BB64E56}" srcOrd="0" destOrd="0" presId="urn:microsoft.com/office/officeart/2008/layout/AlternatingPictureBlocks"/>
    <dgm:cxn modelId="{8D2F7787-84B8-42EB-881D-2682400858AA}" type="presParOf" srcId="{5E76D780-A023-4057-AF4A-0BC792A539DC}" destId="{38BD1C6F-EF37-4986-B1FF-B309258BAB0B}" srcOrd="0" destOrd="0" presId="urn:microsoft.com/office/officeart/2008/layout/AlternatingPictureBlocks"/>
    <dgm:cxn modelId="{E08D67E7-2E15-4401-ACE2-591761E7CA1E}" type="presParOf" srcId="{38BD1C6F-EF37-4986-B1FF-B309258BAB0B}" destId="{D4C671A2-4277-4641-B926-48248BB64E56}" srcOrd="0" destOrd="0" presId="urn:microsoft.com/office/officeart/2008/layout/AlternatingPictureBlocks"/>
    <dgm:cxn modelId="{F6081748-490B-4DB5-9038-801F11779FDC}" type="presParOf" srcId="{38BD1C6F-EF37-4986-B1FF-B309258BAB0B}" destId="{46052BF7-F952-4A9C-93A4-E1EE29175F12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A676AF7-3655-4F70-8EE9-2F3DF3681AF6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CE513AA-3620-4899-A968-2A215999E210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pPr rtl="0"/>
          <a:r>
            <a:rPr lang="es-MX" b="0" i="0" dirty="0" smtClean="0"/>
            <a:t>Saliva pura que se mezcla con microorganismos, enzimas microbianas, células epiteliales descamadas.</a:t>
          </a:r>
          <a:endParaRPr lang="es-MX" dirty="0"/>
        </a:p>
      </dgm:t>
    </dgm:pt>
    <dgm:pt modelId="{4143154E-35E2-4CA5-9D83-F4E4944AB92A}" type="parTrans" cxnId="{EE46E7D6-CB37-48E6-9650-192FA27D0397}">
      <dgm:prSet/>
      <dgm:spPr/>
      <dgm:t>
        <a:bodyPr/>
        <a:lstStyle/>
        <a:p>
          <a:endParaRPr lang="es-MX"/>
        </a:p>
      </dgm:t>
    </dgm:pt>
    <dgm:pt modelId="{3D63EDF9-902B-4BDF-AFC0-2E9B153AEED3}" type="sibTrans" cxnId="{EE46E7D6-CB37-48E6-9650-192FA27D0397}">
      <dgm:prSet/>
      <dgm:spPr/>
      <dgm:t>
        <a:bodyPr/>
        <a:lstStyle/>
        <a:p>
          <a:endParaRPr lang="es-MX"/>
        </a:p>
      </dgm:t>
    </dgm:pt>
    <dgm:pt modelId="{CB2CC38E-AAD3-4727-BDFB-523476E0017B}" type="pres">
      <dgm:prSet presAssocID="{BA676AF7-3655-4F70-8EE9-2F3DF3681AF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3B331C2-926E-43E1-B9CC-17606124CF9E}" type="pres">
      <dgm:prSet presAssocID="{1CE513AA-3620-4899-A968-2A215999E210}" presName="comp" presStyleCnt="0"/>
      <dgm:spPr/>
    </dgm:pt>
    <dgm:pt modelId="{A26E9872-896F-42EB-A94A-1D66B3DA8B77}" type="pres">
      <dgm:prSet presAssocID="{1CE513AA-3620-4899-A968-2A215999E210}" presName="rect2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37FB7A-AF22-4F70-B986-6D2216B88F95}" type="pres">
      <dgm:prSet presAssocID="{1CE513AA-3620-4899-A968-2A215999E210}" presName="rect1" presStyleLbl="lnNode1" presStyleIdx="0" presStyleCnt="1" custScaleX="11517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EE46E7D6-CB37-48E6-9650-192FA27D0397}" srcId="{BA676AF7-3655-4F70-8EE9-2F3DF3681AF6}" destId="{1CE513AA-3620-4899-A968-2A215999E210}" srcOrd="0" destOrd="0" parTransId="{4143154E-35E2-4CA5-9D83-F4E4944AB92A}" sibTransId="{3D63EDF9-902B-4BDF-AFC0-2E9B153AEED3}"/>
    <dgm:cxn modelId="{E135498A-6DB1-4C51-BD57-7166C9EEB0DA}" type="presOf" srcId="{BA676AF7-3655-4F70-8EE9-2F3DF3681AF6}" destId="{CB2CC38E-AAD3-4727-BDFB-523476E0017B}" srcOrd="0" destOrd="0" presId="urn:microsoft.com/office/officeart/2008/layout/AlternatingPictureBlocks"/>
    <dgm:cxn modelId="{83B1EE7A-5A70-47FD-87BA-C2DE36D6705C}" type="presOf" srcId="{1CE513AA-3620-4899-A968-2A215999E210}" destId="{A26E9872-896F-42EB-A94A-1D66B3DA8B77}" srcOrd="0" destOrd="0" presId="urn:microsoft.com/office/officeart/2008/layout/AlternatingPictureBlocks"/>
    <dgm:cxn modelId="{7E5400B2-B712-43D3-B302-D7041A7E76F2}" type="presParOf" srcId="{CB2CC38E-AAD3-4727-BDFB-523476E0017B}" destId="{93B331C2-926E-43E1-B9CC-17606124CF9E}" srcOrd="0" destOrd="0" presId="urn:microsoft.com/office/officeart/2008/layout/AlternatingPictureBlocks"/>
    <dgm:cxn modelId="{D5CC8AD1-151A-47B7-B5E4-DCB32EB43CFF}" type="presParOf" srcId="{93B331C2-926E-43E1-B9CC-17606124CF9E}" destId="{A26E9872-896F-42EB-A94A-1D66B3DA8B77}" srcOrd="0" destOrd="0" presId="urn:microsoft.com/office/officeart/2008/layout/AlternatingPictureBlocks"/>
    <dgm:cxn modelId="{6B7A3251-E9FA-476C-B208-4A9F37D75195}" type="presParOf" srcId="{93B331C2-926E-43E1-B9CC-17606124CF9E}" destId="{7B37FB7A-AF22-4F70-B986-6D2216B88F95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A03601D-290C-4EA2-834E-B3CB6193510C}" type="doc">
      <dgm:prSet loTypeId="urn:microsoft.com/office/officeart/2005/8/layout/process4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MX"/>
        </a:p>
      </dgm:t>
    </dgm:pt>
    <dgm:pt modelId="{98C6EC52-3A62-4F80-A990-CA8716A3F896}">
      <dgm:prSet/>
      <dgm:spPr/>
      <dgm:t>
        <a:bodyPr/>
        <a:lstStyle/>
        <a:p>
          <a:pPr rtl="0"/>
          <a:r>
            <a:rPr lang="es-MX" b="1" i="0" dirty="0" smtClean="0"/>
            <a:t>SECRECIÓN SEROSA</a:t>
          </a:r>
        </a:p>
        <a:p>
          <a:pPr rtl="0"/>
          <a:r>
            <a:rPr lang="es-MX" b="1" i="0" dirty="0" smtClean="0"/>
            <a:t> </a:t>
          </a:r>
          <a:r>
            <a:rPr lang="es-MX" b="0" i="0" dirty="0" smtClean="0"/>
            <a:t>Contiene ptialina, enzima que tiene por objeto digerir almidones</a:t>
          </a:r>
          <a:endParaRPr lang="es-MX" dirty="0"/>
        </a:p>
      </dgm:t>
    </dgm:pt>
    <dgm:pt modelId="{66AE11C5-8972-4634-9B1D-6293139FD172}" type="parTrans" cxnId="{55785AF6-9719-4265-999A-769A9CFA5904}">
      <dgm:prSet/>
      <dgm:spPr/>
      <dgm:t>
        <a:bodyPr/>
        <a:lstStyle/>
        <a:p>
          <a:endParaRPr lang="es-MX"/>
        </a:p>
      </dgm:t>
    </dgm:pt>
    <dgm:pt modelId="{0C912F0A-2A12-4566-86F4-2014C91B6233}" type="sibTrans" cxnId="{55785AF6-9719-4265-999A-769A9CFA5904}">
      <dgm:prSet/>
      <dgm:spPr/>
      <dgm:t>
        <a:bodyPr/>
        <a:lstStyle/>
        <a:p>
          <a:endParaRPr lang="es-MX"/>
        </a:p>
      </dgm:t>
    </dgm:pt>
    <dgm:pt modelId="{C7CF3B41-2B3C-40AB-A7EF-C4C23CB3101C}">
      <dgm:prSet/>
      <dgm:spPr/>
      <dgm:t>
        <a:bodyPr/>
        <a:lstStyle/>
        <a:p>
          <a:pPr rtl="0"/>
          <a:r>
            <a:rPr lang="es-MX" b="1" i="0" dirty="0" smtClean="0"/>
            <a:t>SECRECIÓN MUCOSA</a:t>
          </a:r>
        </a:p>
        <a:p>
          <a:pPr rtl="0"/>
          <a:r>
            <a:rPr lang="es-MX" b="1" i="0" dirty="0" smtClean="0"/>
            <a:t> </a:t>
          </a:r>
          <a:r>
            <a:rPr lang="es-MX" b="0" i="0" dirty="0" smtClean="0"/>
            <a:t>Contiene mucina (glucoproteido líquido, insoluble en agua) cuyo objeto es la lubricación para la deglución.</a:t>
          </a:r>
          <a:endParaRPr lang="es-MX" dirty="0"/>
        </a:p>
      </dgm:t>
    </dgm:pt>
    <dgm:pt modelId="{0B8EFD49-3FC0-40DB-B503-4CDEFE81DD1C}" type="parTrans" cxnId="{9B13514F-688B-4198-A082-ECD8C41C4674}">
      <dgm:prSet/>
      <dgm:spPr/>
      <dgm:t>
        <a:bodyPr/>
        <a:lstStyle/>
        <a:p>
          <a:endParaRPr lang="es-MX"/>
        </a:p>
      </dgm:t>
    </dgm:pt>
    <dgm:pt modelId="{F917CA9D-C297-4846-A958-15911E371737}" type="sibTrans" cxnId="{9B13514F-688B-4198-A082-ECD8C41C4674}">
      <dgm:prSet/>
      <dgm:spPr/>
      <dgm:t>
        <a:bodyPr/>
        <a:lstStyle/>
        <a:p>
          <a:endParaRPr lang="es-MX"/>
        </a:p>
      </dgm:t>
    </dgm:pt>
    <dgm:pt modelId="{48451A40-A0E8-4E75-9EEE-8CFAF5FD1ECB}" type="pres">
      <dgm:prSet presAssocID="{6A03601D-290C-4EA2-834E-B3CB619351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0F3C11D-E4DA-4BAE-BBB3-0D42D0D5A42E}" type="pres">
      <dgm:prSet presAssocID="{C7CF3B41-2B3C-40AB-A7EF-C4C23CB3101C}" presName="boxAndChildren" presStyleCnt="0"/>
      <dgm:spPr/>
      <dgm:t>
        <a:bodyPr/>
        <a:lstStyle/>
        <a:p>
          <a:endParaRPr lang="es-MX"/>
        </a:p>
      </dgm:t>
    </dgm:pt>
    <dgm:pt modelId="{FD258D38-F1E8-4A39-9FF1-CA5C69894B02}" type="pres">
      <dgm:prSet presAssocID="{C7CF3B41-2B3C-40AB-A7EF-C4C23CB3101C}" presName="parentTextBox" presStyleLbl="node1" presStyleIdx="0" presStyleCnt="2"/>
      <dgm:spPr/>
      <dgm:t>
        <a:bodyPr/>
        <a:lstStyle/>
        <a:p>
          <a:endParaRPr lang="es-MX"/>
        </a:p>
      </dgm:t>
    </dgm:pt>
    <dgm:pt modelId="{6FA479FF-B951-4FB2-8DB9-AE072C20C025}" type="pres">
      <dgm:prSet presAssocID="{0C912F0A-2A12-4566-86F4-2014C91B6233}" presName="sp" presStyleCnt="0"/>
      <dgm:spPr/>
      <dgm:t>
        <a:bodyPr/>
        <a:lstStyle/>
        <a:p>
          <a:endParaRPr lang="es-MX"/>
        </a:p>
      </dgm:t>
    </dgm:pt>
    <dgm:pt modelId="{3B9D7191-D46D-43CD-9C0B-A278E234AC10}" type="pres">
      <dgm:prSet presAssocID="{98C6EC52-3A62-4F80-A990-CA8716A3F896}" presName="arrowAndChildren" presStyleCnt="0"/>
      <dgm:spPr/>
      <dgm:t>
        <a:bodyPr/>
        <a:lstStyle/>
        <a:p>
          <a:endParaRPr lang="es-MX"/>
        </a:p>
      </dgm:t>
    </dgm:pt>
    <dgm:pt modelId="{96C1E163-E08A-4001-89A6-4486069B7349}" type="pres">
      <dgm:prSet presAssocID="{98C6EC52-3A62-4F80-A990-CA8716A3F896}" presName="parentTextArrow" presStyleLbl="node1" presStyleIdx="1" presStyleCnt="2" custLinFactNeighborX="-722" custLinFactNeighborY="-74"/>
      <dgm:spPr/>
      <dgm:t>
        <a:bodyPr/>
        <a:lstStyle/>
        <a:p>
          <a:endParaRPr lang="es-MX"/>
        </a:p>
      </dgm:t>
    </dgm:pt>
  </dgm:ptLst>
  <dgm:cxnLst>
    <dgm:cxn modelId="{55785AF6-9719-4265-999A-769A9CFA5904}" srcId="{6A03601D-290C-4EA2-834E-B3CB6193510C}" destId="{98C6EC52-3A62-4F80-A990-CA8716A3F896}" srcOrd="0" destOrd="0" parTransId="{66AE11C5-8972-4634-9B1D-6293139FD172}" sibTransId="{0C912F0A-2A12-4566-86F4-2014C91B6233}"/>
    <dgm:cxn modelId="{9B13514F-688B-4198-A082-ECD8C41C4674}" srcId="{6A03601D-290C-4EA2-834E-B3CB6193510C}" destId="{C7CF3B41-2B3C-40AB-A7EF-C4C23CB3101C}" srcOrd="1" destOrd="0" parTransId="{0B8EFD49-3FC0-40DB-B503-4CDEFE81DD1C}" sibTransId="{F917CA9D-C297-4846-A958-15911E371737}"/>
    <dgm:cxn modelId="{C49C64F8-C9EC-416F-8A50-7F7F36A35C08}" type="presOf" srcId="{C7CF3B41-2B3C-40AB-A7EF-C4C23CB3101C}" destId="{FD258D38-F1E8-4A39-9FF1-CA5C69894B02}" srcOrd="0" destOrd="0" presId="urn:microsoft.com/office/officeart/2005/8/layout/process4"/>
    <dgm:cxn modelId="{A084FA14-90E2-44CD-B01E-56BA4D32E1DF}" type="presOf" srcId="{98C6EC52-3A62-4F80-A990-CA8716A3F896}" destId="{96C1E163-E08A-4001-89A6-4486069B7349}" srcOrd="0" destOrd="0" presId="urn:microsoft.com/office/officeart/2005/8/layout/process4"/>
    <dgm:cxn modelId="{3EAC67FA-A283-4E40-8BD4-21ACFFA3BDB4}" type="presOf" srcId="{6A03601D-290C-4EA2-834E-B3CB6193510C}" destId="{48451A40-A0E8-4E75-9EEE-8CFAF5FD1ECB}" srcOrd="0" destOrd="0" presId="urn:microsoft.com/office/officeart/2005/8/layout/process4"/>
    <dgm:cxn modelId="{8CF52545-A7C5-46C7-8381-DAB9C4DB1029}" type="presParOf" srcId="{48451A40-A0E8-4E75-9EEE-8CFAF5FD1ECB}" destId="{00F3C11D-E4DA-4BAE-BBB3-0D42D0D5A42E}" srcOrd="0" destOrd="0" presId="urn:microsoft.com/office/officeart/2005/8/layout/process4"/>
    <dgm:cxn modelId="{A8FD1F3F-329D-4E1D-B29D-6B62F3CA9F7C}" type="presParOf" srcId="{00F3C11D-E4DA-4BAE-BBB3-0D42D0D5A42E}" destId="{FD258D38-F1E8-4A39-9FF1-CA5C69894B02}" srcOrd="0" destOrd="0" presId="urn:microsoft.com/office/officeart/2005/8/layout/process4"/>
    <dgm:cxn modelId="{ADD9CC51-B64D-4F87-B4C8-0962481CC94B}" type="presParOf" srcId="{48451A40-A0E8-4E75-9EEE-8CFAF5FD1ECB}" destId="{6FA479FF-B951-4FB2-8DB9-AE072C20C025}" srcOrd="1" destOrd="0" presId="urn:microsoft.com/office/officeart/2005/8/layout/process4"/>
    <dgm:cxn modelId="{7581813E-8DA4-41B2-9498-72ACBBE30827}" type="presParOf" srcId="{48451A40-A0E8-4E75-9EEE-8CFAF5FD1ECB}" destId="{3B9D7191-D46D-43CD-9C0B-A278E234AC10}" srcOrd="2" destOrd="0" presId="urn:microsoft.com/office/officeart/2005/8/layout/process4"/>
    <dgm:cxn modelId="{4DB144D0-C125-4321-B045-F6A82EAE6E9A}" type="presParOf" srcId="{3B9D7191-D46D-43CD-9C0B-A278E234AC10}" destId="{96C1E163-E08A-4001-89A6-4486069B734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88A22588-D9E6-4599-BBCC-5795433C91EF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E9570423-2CF4-40EE-AF5B-CFF7B2ED276F}">
      <dgm:prSet/>
      <dgm:spPr/>
      <dgm:t>
        <a:bodyPr/>
        <a:lstStyle/>
        <a:p>
          <a:pPr algn="ctr" rtl="0"/>
          <a:r>
            <a:rPr lang="es-MX" b="0" i="0" dirty="0" smtClean="0"/>
            <a:t>Maduración posteruptiva</a:t>
          </a:r>
          <a:endParaRPr lang="es-MX" b="0" dirty="0"/>
        </a:p>
      </dgm:t>
    </dgm:pt>
    <dgm:pt modelId="{4EDEE781-DDD3-4BDE-A0C6-53454F271296}" type="parTrans" cxnId="{BB49B5FA-D29B-4922-BECD-BAC4383FB346}">
      <dgm:prSet/>
      <dgm:spPr/>
      <dgm:t>
        <a:bodyPr/>
        <a:lstStyle/>
        <a:p>
          <a:endParaRPr lang="es-MX"/>
        </a:p>
      </dgm:t>
    </dgm:pt>
    <dgm:pt modelId="{D248C415-6EB9-4026-A5C9-444239E837B0}" type="sibTrans" cxnId="{BB49B5FA-D29B-4922-BECD-BAC4383FB346}">
      <dgm:prSet/>
      <dgm:spPr/>
      <dgm:t>
        <a:bodyPr/>
        <a:lstStyle/>
        <a:p>
          <a:endParaRPr lang="es-MX"/>
        </a:p>
      </dgm:t>
    </dgm:pt>
    <dgm:pt modelId="{C78E4DC8-4DC3-4B95-9022-5FF6D136826C}">
      <dgm:prSet/>
      <dgm:spPr/>
      <dgm:t>
        <a:bodyPr/>
        <a:lstStyle/>
        <a:p>
          <a:pPr algn="ctr" rtl="0"/>
          <a:r>
            <a:rPr lang="es-MX" b="0" i="0" dirty="0" smtClean="0"/>
            <a:t>Remineralización</a:t>
          </a:r>
          <a:endParaRPr lang="es-MX" b="0" dirty="0"/>
        </a:p>
      </dgm:t>
    </dgm:pt>
    <dgm:pt modelId="{2E171AF4-5776-4556-94C8-9C84E3CF529C}" type="parTrans" cxnId="{E928B467-9F50-442E-A9AD-F52BA981E9B6}">
      <dgm:prSet/>
      <dgm:spPr/>
      <dgm:t>
        <a:bodyPr/>
        <a:lstStyle/>
        <a:p>
          <a:endParaRPr lang="es-MX"/>
        </a:p>
      </dgm:t>
    </dgm:pt>
    <dgm:pt modelId="{106D7366-5EFC-4687-B0B8-28ADF6DF431D}" type="sibTrans" cxnId="{E928B467-9F50-442E-A9AD-F52BA981E9B6}">
      <dgm:prSet/>
      <dgm:spPr/>
      <dgm:t>
        <a:bodyPr/>
        <a:lstStyle/>
        <a:p>
          <a:endParaRPr lang="es-MX"/>
        </a:p>
      </dgm:t>
    </dgm:pt>
    <dgm:pt modelId="{415CAE68-4816-4C37-9C0C-2BB9ED5AAC39}">
      <dgm:prSet/>
      <dgm:spPr/>
      <dgm:t>
        <a:bodyPr/>
        <a:lstStyle/>
        <a:p>
          <a:pPr algn="ctr" rtl="0"/>
          <a:r>
            <a:rPr lang="es-MX" b="0" i="0" dirty="0" smtClean="0"/>
            <a:t>Protección de los tejidos blandos</a:t>
          </a:r>
          <a:endParaRPr lang="es-MX" b="0" dirty="0"/>
        </a:p>
      </dgm:t>
    </dgm:pt>
    <dgm:pt modelId="{E2E06444-5790-4DFB-87AF-9B88ED870122}" type="parTrans" cxnId="{6D7F4EB0-65A9-45C6-8CC1-CD01B2C9255E}">
      <dgm:prSet/>
      <dgm:spPr/>
      <dgm:t>
        <a:bodyPr/>
        <a:lstStyle/>
        <a:p>
          <a:endParaRPr lang="es-MX"/>
        </a:p>
      </dgm:t>
    </dgm:pt>
    <dgm:pt modelId="{73A1760D-859E-47C8-8AA5-B248000E7D48}" type="sibTrans" cxnId="{6D7F4EB0-65A9-45C6-8CC1-CD01B2C9255E}">
      <dgm:prSet/>
      <dgm:spPr/>
      <dgm:t>
        <a:bodyPr/>
        <a:lstStyle/>
        <a:p>
          <a:endParaRPr lang="es-MX"/>
        </a:p>
      </dgm:t>
    </dgm:pt>
    <dgm:pt modelId="{7A31B09F-3082-4BF3-A807-2DC525620AE0}">
      <dgm:prSet/>
      <dgm:spPr/>
      <dgm:t>
        <a:bodyPr/>
        <a:lstStyle/>
        <a:p>
          <a:pPr algn="ctr" rtl="0"/>
          <a:r>
            <a:rPr lang="es-MX" b="0" i="0" dirty="0" smtClean="0"/>
            <a:t>Regula el </a:t>
          </a:r>
          <a:r>
            <a:rPr lang="es-MX" b="0" i="0" dirty="0" err="1" smtClean="0"/>
            <a:t>ph</a:t>
          </a:r>
          <a:r>
            <a:rPr lang="es-MX" b="0" i="0" dirty="0" smtClean="0"/>
            <a:t> bucal o capacidad amortiguadora (buffer)</a:t>
          </a:r>
          <a:endParaRPr lang="es-MX" b="0" dirty="0"/>
        </a:p>
      </dgm:t>
    </dgm:pt>
    <dgm:pt modelId="{33A3C3EB-E2F1-468C-8124-A8734FD04E17}" type="parTrans" cxnId="{400A237A-6806-4B39-95F0-866A746C2A5E}">
      <dgm:prSet/>
      <dgm:spPr/>
      <dgm:t>
        <a:bodyPr/>
        <a:lstStyle/>
        <a:p>
          <a:endParaRPr lang="es-MX"/>
        </a:p>
      </dgm:t>
    </dgm:pt>
    <dgm:pt modelId="{478C6997-CD34-413D-9BBB-BA7CA592CFC8}" type="sibTrans" cxnId="{400A237A-6806-4B39-95F0-866A746C2A5E}">
      <dgm:prSet/>
      <dgm:spPr/>
      <dgm:t>
        <a:bodyPr/>
        <a:lstStyle/>
        <a:p>
          <a:endParaRPr lang="es-MX"/>
        </a:p>
      </dgm:t>
    </dgm:pt>
    <dgm:pt modelId="{0BF0F08E-CFC4-4598-A3FA-7BCED1117448}" type="pres">
      <dgm:prSet presAssocID="{88A22588-D9E6-4599-BBCC-5795433C91E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CC322D5-D7D1-44EF-A2EB-EE7C008D4810}" type="pres">
      <dgm:prSet presAssocID="{E9570423-2CF4-40EE-AF5B-CFF7B2ED276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204913-D827-4EB4-80FB-CC5827EA2C10}" type="pres">
      <dgm:prSet presAssocID="{D248C415-6EB9-4026-A5C9-444239E837B0}" presName="spacer" presStyleCnt="0"/>
      <dgm:spPr/>
      <dgm:t>
        <a:bodyPr/>
        <a:lstStyle/>
        <a:p>
          <a:endParaRPr lang="es-MX"/>
        </a:p>
      </dgm:t>
    </dgm:pt>
    <dgm:pt modelId="{3B872FF0-31F4-40FA-91ED-2242CBC8C742}" type="pres">
      <dgm:prSet presAssocID="{C78E4DC8-4DC3-4B95-9022-5FF6D136826C}" presName="parentText" presStyleLbl="node1" presStyleIdx="1" presStyleCnt="4" custLinFactNeighborX="-1844" custLinFactNeighborY="1866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B4F551-A550-4D6F-AF3D-DB21F90C352C}" type="pres">
      <dgm:prSet presAssocID="{106D7366-5EFC-4687-B0B8-28ADF6DF431D}" presName="spacer" presStyleCnt="0"/>
      <dgm:spPr/>
      <dgm:t>
        <a:bodyPr/>
        <a:lstStyle/>
        <a:p>
          <a:endParaRPr lang="es-MX"/>
        </a:p>
      </dgm:t>
    </dgm:pt>
    <dgm:pt modelId="{DE397BAB-99EF-4377-8FBD-143F3CBCD860}" type="pres">
      <dgm:prSet presAssocID="{415CAE68-4816-4C37-9C0C-2BB9ED5AAC3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098797-311C-4215-B848-888C1002444E}" type="pres">
      <dgm:prSet presAssocID="{73A1760D-859E-47C8-8AA5-B248000E7D48}" presName="spacer" presStyleCnt="0"/>
      <dgm:spPr/>
      <dgm:t>
        <a:bodyPr/>
        <a:lstStyle/>
        <a:p>
          <a:endParaRPr lang="es-MX"/>
        </a:p>
      </dgm:t>
    </dgm:pt>
    <dgm:pt modelId="{184F370B-5D9D-4DB0-9F1D-52CDC21500E6}" type="pres">
      <dgm:prSet presAssocID="{7A31B09F-3082-4BF3-A807-2DC525620AE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D7F4EB0-65A9-45C6-8CC1-CD01B2C9255E}" srcId="{88A22588-D9E6-4599-BBCC-5795433C91EF}" destId="{415CAE68-4816-4C37-9C0C-2BB9ED5AAC39}" srcOrd="2" destOrd="0" parTransId="{E2E06444-5790-4DFB-87AF-9B88ED870122}" sibTransId="{73A1760D-859E-47C8-8AA5-B248000E7D48}"/>
    <dgm:cxn modelId="{C4B55A51-A84B-4137-BB58-7526939C4426}" type="presOf" srcId="{88A22588-D9E6-4599-BBCC-5795433C91EF}" destId="{0BF0F08E-CFC4-4598-A3FA-7BCED1117448}" srcOrd="0" destOrd="0" presId="urn:microsoft.com/office/officeart/2005/8/layout/vList2"/>
    <dgm:cxn modelId="{3B1B6E76-DFED-46C5-8098-06CEC1B3AF07}" type="presOf" srcId="{C78E4DC8-4DC3-4B95-9022-5FF6D136826C}" destId="{3B872FF0-31F4-40FA-91ED-2242CBC8C742}" srcOrd="0" destOrd="0" presId="urn:microsoft.com/office/officeart/2005/8/layout/vList2"/>
    <dgm:cxn modelId="{400A237A-6806-4B39-95F0-866A746C2A5E}" srcId="{88A22588-D9E6-4599-BBCC-5795433C91EF}" destId="{7A31B09F-3082-4BF3-A807-2DC525620AE0}" srcOrd="3" destOrd="0" parTransId="{33A3C3EB-E2F1-468C-8124-A8734FD04E17}" sibTransId="{478C6997-CD34-413D-9BBB-BA7CA592CFC8}"/>
    <dgm:cxn modelId="{E5623489-E12D-4465-89F7-1E798108D8B1}" type="presOf" srcId="{E9570423-2CF4-40EE-AF5B-CFF7B2ED276F}" destId="{0CC322D5-D7D1-44EF-A2EB-EE7C008D4810}" srcOrd="0" destOrd="0" presId="urn:microsoft.com/office/officeart/2005/8/layout/vList2"/>
    <dgm:cxn modelId="{E928B467-9F50-442E-A9AD-F52BA981E9B6}" srcId="{88A22588-D9E6-4599-BBCC-5795433C91EF}" destId="{C78E4DC8-4DC3-4B95-9022-5FF6D136826C}" srcOrd="1" destOrd="0" parTransId="{2E171AF4-5776-4556-94C8-9C84E3CF529C}" sibTransId="{106D7366-5EFC-4687-B0B8-28ADF6DF431D}"/>
    <dgm:cxn modelId="{BB49B5FA-D29B-4922-BECD-BAC4383FB346}" srcId="{88A22588-D9E6-4599-BBCC-5795433C91EF}" destId="{E9570423-2CF4-40EE-AF5B-CFF7B2ED276F}" srcOrd="0" destOrd="0" parTransId="{4EDEE781-DDD3-4BDE-A0C6-53454F271296}" sibTransId="{D248C415-6EB9-4026-A5C9-444239E837B0}"/>
    <dgm:cxn modelId="{CA68CF86-08FF-428B-ADA3-4882A834B0D9}" type="presOf" srcId="{7A31B09F-3082-4BF3-A807-2DC525620AE0}" destId="{184F370B-5D9D-4DB0-9F1D-52CDC21500E6}" srcOrd="0" destOrd="0" presId="urn:microsoft.com/office/officeart/2005/8/layout/vList2"/>
    <dgm:cxn modelId="{38C4FF48-674F-4961-B7E2-AEA8D13A7F35}" type="presOf" srcId="{415CAE68-4816-4C37-9C0C-2BB9ED5AAC39}" destId="{DE397BAB-99EF-4377-8FBD-143F3CBCD860}" srcOrd="0" destOrd="0" presId="urn:microsoft.com/office/officeart/2005/8/layout/vList2"/>
    <dgm:cxn modelId="{30960483-922F-4517-841E-B8237A09F753}" type="presParOf" srcId="{0BF0F08E-CFC4-4598-A3FA-7BCED1117448}" destId="{0CC322D5-D7D1-44EF-A2EB-EE7C008D4810}" srcOrd="0" destOrd="0" presId="urn:microsoft.com/office/officeart/2005/8/layout/vList2"/>
    <dgm:cxn modelId="{ECDA36C3-5632-4438-8D1D-3DEF651A36BC}" type="presParOf" srcId="{0BF0F08E-CFC4-4598-A3FA-7BCED1117448}" destId="{55204913-D827-4EB4-80FB-CC5827EA2C10}" srcOrd="1" destOrd="0" presId="urn:microsoft.com/office/officeart/2005/8/layout/vList2"/>
    <dgm:cxn modelId="{B146B018-C2D5-4418-8465-7A3E5498E0C5}" type="presParOf" srcId="{0BF0F08E-CFC4-4598-A3FA-7BCED1117448}" destId="{3B872FF0-31F4-40FA-91ED-2242CBC8C742}" srcOrd="2" destOrd="0" presId="urn:microsoft.com/office/officeart/2005/8/layout/vList2"/>
    <dgm:cxn modelId="{A7B21805-FFCD-4A4E-9BF5-D6E7EC306139}" type="presParOf" srcId="{0BF0F08E-CFC4-4598-A3FA-7BCED1117448}" destId="{2EB4F551-A550-4D6F-AF3D-DB21F90C352C}" srcOrd="3" destOrd="0" presId="urn:microsoft.com/office/officeart/2005/8/layout/vList2"/>
    <dgm:cxn modelId="{F05DFEB3-0C41-4B28-B219-7EA25B6F6C58}" type="presParOf" srcId="{0BF0F08E-CFC4-4598-A3FA-7BCED1117448}" destId="{DE397BAB-99EF-4377-8FBD-143F3CBCD860}" srcOrd="4" destOrd="0" presId="urn:microsoft.com/office/officeart/2005/8/layout/vList2"/>
    <dgm:cxn modelId="{5A300C34-34F5-4480-A816-A33641787698}" type="presParOf" srcId="{0BF0F08E-CFC4-4598-A3FA-7BCED1117448}" destId="{61098797-311C-4215-B848-888C1002444E}" srcOrd="5" destOrd="0" presId="urn:microsoft.com/office/officeart/2005/8/layout/vList2"/>
    <dgm:cxn modelId="{434C58FA-3CC1-4D90-B2B1-65E7C25C4280}" type="presParOf" srcId="{0BF0F08E-CFC4-4598-A3FA-7BCED1117448}" destId="{184F370B-5D9D-4DB0-9F1D-52CDC21500E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9F0701D8-5437-49D6-944D-8F92AFA8A0FC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207A90B-F49B-4AFC-AEB6-998816A20375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0"/>
          <a:r>
            <a:rPr lang="es-MX" b="0" i="0" dirty="0" smtClean="0"/>
            <a:t>La saliva contribuye con iones minerales y componentes inorgánicos al esmalte de los dientes recién erupcionados.</a:t>
          </a:r>
          <a:endParaRPr lang="es-MX" dirty="0"/>
        </a:p>
      </dgm:t>
    </dgm:pt>
    <dgm:pt modelId="{513D9C37-1BBF-4A5D-9C09-05A694BCE8AE}" type="parTrans" cxnId="{7CE25F68-0A09-4EC9-A3B3-E7A9CC4B390B}">
      <dgm:prSet/>
      <dgm:spPr/>
      <dgm:t>
        <a:bodyPr/>
        <a:lstStyle/>
        <a:p>
          <a:endParaRPr lang="es-MX"/>
        </a:p>
      </dgm:t>
    </dgm:pt>
    <dgm:pt modelId="{713B2191-8035-481D-A42E-1479B107599B}" type="sibTrans" cxnId="{7CE25F68-0A09-4EC9-A3B3-E7A9CC4B390B}">
      <dgm:prSet/>
      <dgm:spPr/>
      <dgm:t>
        <a:bodyPr/>
        <a:lstStyle/>
        <a:p>
          <a:endParaRPr lang="es-MX"/>
        </a:p>
      </dgm:t>
    </dgm:pt>
    <dgm:pt modelId="{1632E1F3-0248-40C6-AB0B-198B171C5D95}" type="pres">
      <dgm:prSet presAssocID="{9F0701D8-5437-49D6-944D-8F92AFA8A0F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1DE4F97-246C-41D5-AFCC-5CAE0F015BD9}" type="pres">
      <dgm:prSet presAssocID="{8207A90B-F49B-4AFC-AEB6-998816A20375}" presName="comp" presStyleCnt="0"/>
      <dgm:spPr/>
    </dgm:pt>
    <dgm:pt modelId="{D084B22B-77CA-452F-B8F5-ABFCBE796AE2}" type="pres">
      <dgm:prSet presAssocID="{8207A90B-F49B-4AFC-AEB6-998816A20375}" presName="box" presStyleLbl="node1" presStyleIdx="0" presStyleCnt="1"/>
      <dgm:spPr/>
      <dgm:t>
        <a:bodyPr/>
        <a:lstStyle/>
        <a:p>
          <a:endParaRPr lang="es-MX"/>
        </a:p>
      </dgm:t>
    </dgm:pt>
    <dgm:pt modelId="{D3F53666-03F0-4653-AA4E-9C1B0BF7A103}" type="pres">
      <dgm:prSet presAssocID="{8207A90B-F49B-4AFC-AEB6-998816A20375}" presName="img" presStyleLbl="fgImgPlace1" presStyleIdx="0" presStyleCnt="1" custScaleX="11343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3618894-C21A-480C-9788-2F8C378FB1B9}" type="pres">
      <dgm:prSet presAssocID="{8207A90B-F49B-4AFC-AEB6-998816A20375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DCF8F41-A61D-4437-B7F8-9A2798AA1010}" type="presOf" srcId="{9F0701D8-5437-49D6-944D-8F92AFA8A0FC}" destId="{1632E1F3-0248-40C6-AB0B-198B171C5D95}" srcOrd="0" destOrd="0" presId="urn:microsoft.com/office/officeart/2005/8/layout/vList4"/>
    <dgm:cxn modelId="{6723B4FA-5D61-4B7F-803C-D3797952722E}" type="presOf" srcId="{8207A90B-F49B-4AFC-AEB6-998816A20375}" destId="{D084B22B-77CA-452F-B8F5-ABFCBE796AE2}" srcOrd="0" destOrd="0" presId="urn:microsoft.com/office/officeart/2005/8/layout/vList4"/>
    <dgm:cxn modelId="{7CE25F68-0A09-4EC9-A3B3-E7A9CC4B390B}" srcId="{9F0701D8-5437-49D6-944D-8F92AFA8A0FC}" destId="{8207A90B-F49B-4AFC-AEB6-998816A20375}" srcOrd="0" destOrd="0" parTransId="{513D9C37-1BBF-4A5D-9C09-05A694BCE8AE}" sibTransId="{713B2191-8035-481D-A42E-1479B107599B}"/>
    <dgm:cxn modelId="{28A70D1C-8110-40BD-A942-2DC6810F8630}" type="presOf" srcId="{8207A90B-F49B-4AFC-AEB6-998816A20375}" destId="{73618894-C21A-480C-9788-2F8C378FB1B9}" srcOrd="1" destOrd="0" presId="urn:microsoft.com/office/officeart/2005/8/layout/vList4"/>
    <dgm:cxn modelId="{A5746948-833A-4ECE-960A-9DE7E507B665}" type="presParOf" srcId="{1632E1F3-0248-40C6-AB0B-198B171C5D95}" destId="{C1DE4F97-246C-41D5-AFCC-5CAE0F015BD9}" srcOrd="0" destOrd="0" presId="urn:microsoft.com/office/officeart/2005/8/layout/vList4"/>
    <dgm:cxn modelId="{CECE06A9-E980-473E-9B2D-A8578F6DEBDA}" type="presParOf" srcId="{C1DE4F97-246C-41D5-AFCC-5CAE0F015BD9}" destId="{D084B22B-77CA-452F-B8F5-ABFCBE796AE2}" srcOrd="0" destOrd="0" presId="urn:microsoft.com/office/officeart/2005/8/layout/vList4"/>
    <dgm:cxn modelId="{F22A141B-B77D-4EEF-8A52-62C40AC1B0D2}" type="presParOf" srcId="{C1DE4F97-246C-41D5-AFCC-5CAE0F015BD9}" destId="{D3F53666-03F0-4653-AA4E-9C1B0BF7A103}" srcOrd="1" destOrd="0" presId="urn:microsoft.com/office/officeart/2005/8/layout/vList4"/>
    <dgm:cxn modelId="{15F88979-3395-4278-BBAB-CFCE2053FC84}" type="presParOf" srcId="{C1DE4F97-246C-41D5-AFCC-5CAE0F015BD9}" destId="{73618894-C21A-480C-9788-2F8C378FB1B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730AA30B-6EE4-4F96-8143-358740A0E7A1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8308E0B7-C358-432C-A756-05A1F0AA993E}">
      <dgm:prSet/>
      <dgm:spPr/>
      <dgm:t>
        <a:bodyPr/>
        <a:lstStyle/>
        <a:p>
          <a:pPr rtl="0"/>
          <a:r>
            <a:rPr lang="es-MX" b="0" i="0" dirty="0" smtClean="0"/>
            <a:t>Los cationes y aniones de la saliva que mas se relacionan con el aumento de la resistencia del esmalte al ataque ácido son calcio, fosfato y fluoruro. </a:t>
          </a:r>
          <a:endParaRPr lang="es-MX" dirty="0"/>
        </a:p>
      </dgm:t>
    </dgm:pt>
    <dgm:pt modelId="{B17BB613-3818-4FF9-9EA9-A10DBDF86E32}" type="parTrans" cxnId="{226A7069-3448-4B33-9A18-A9F4C2679490}">
      <dgm:prSet/>
      <dgm:spPr/>
      <dgm:t>
        <a:bodyPr/>
        <a:lstStyle/>
        <a:p>
          <a:endParaRPr lang="es-MX"/>
        </a:p>
      </dgm:t>
    </dgm:pt>
    <dgm:pt modelId="{F7BD72E9-B5D5-4ECD-BB9F-CFB1375BC8F5}" type="sibTrans" cxnId="{226A7069-3448-4B33-9A18-A9F4C2679490}">
      <dgm:prSet/>
      <dgm:spPr/>
      <dgm:t>
        <a:bodyPr/>
        <a:lstStyle/>
        <a:p>
          <a:endParaRPr lang="es-MX"/>
        </a:p>
      </dgm:t>
    </dgm:pt>
    <dgm:pt modelId="{D40DB9A8-3F4E-45DA-B354-B32C779FE57A}" type="pres">
      <dgm:prSet presAssocID="{730AA30B-6EE4-4F96-8143-358740A0E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BBAE54A-B38C-432E-BBC9-86E7382F61BB}" type="pres">
      <dgm:prSet presAssocID="{8308E0B7-C358-432C-A756-05A1F0AA993E}" presName="parentText" presStyleLbl="node1" presStyleIdx="0" presStyleCnt="1" custScaleY="8085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26A7069-3448-4B33-9A18-A9F4C2679490}" srcId="{730AA30B-6EE4-4F96-8143-358740A0E7A1}" destId="{8308E0B7-C358-432C-A756-05A1F0AA993E}" srcOrd="0" destOrd="0" parTransId="{B17BB613-3818-4FF9-9EA9-A10DBDF86E32}" sibTransId="{F7BD72E9-B5D5-4ECD-BB9F-CFB1375BC8F5}"/>
    <dgm:cxn modelId="{A03E4DC2-D021-4A41-A650-B770378C68C7}" type="presOf" srcId="{730AA30B-6EE4-4F96-8143-358740A0E7A1}" destId="{D40DB9A8-3F4E-45DA-B354-B32C779FE57A}" srcOrd="0" destOrd="0" presId="urn:microsoft.com/office/officeart/2005/8/layout/vList2"/>
    <dgm:cxn modelId="{E711F0D0-DEBF-4719-BB29-67F578FEAB78}" type="presOf" srcId="{8308E0B7-C358-432C-A756-05A1F0AA993E}" destId="{CBBAE54A-B38C-432E-BBC9-86E7382F61BB}" srcOrd="0" destOrd="0" presId="urn:microsoft.com/office/officeart/2005/8/layout/vList2"/>
    <dgm:cxn modelId="{F8F407BB-ABBD-4B38-B89A-663C809A28A8}" type="presParOf" srcId="{D40DB9A8-3F4E-45DA-B354-B32C779FE57A}" destId="{CBBAE54A-B38C-432E-BBC9-86E7382F61B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2893EBF-079E-416B-B4B8-C9D68762F3CE}" type="doc">
      <dgm:prSet loTypeId="urn:microsoft.com/office/officeart/2005/8/layout/hList6" loCatId="list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22551530-FA55-476F-8E5B-C828D065D8D7}">
      <dgm:prSet/>
      <dgm:spPr/>
      <dgm:t>
        <a:bodyPr/>
        <a:lstStyle/>
        <a:p>
          <a:pPr rtl="0"/>
          <a:r>
            <a:rPr lang="es-MX" b="0" i="0" dirty="0" smtClean="0"/>
            <a:t>Las soluciones </a:t>
          </a:r>
          <a:r>
            <a:rPr lang="es-MX" b="0" i="0" dirty="0" err="1" smtClean="0"/>
            <a:t>supersaturadas</a:t>
          </a:r>
          <a:r>
            <a:rPr lang="es-MX" b="0" i="0" dirty="0" smtClean="0"/>
            <a:t> tienen el potencial de precipitar las sales del calcio. </a:t>
          </a:r>
          <a:endParaRPr lang="es-MX" dirty="0"/>
        </a:p>
      </dgm:t>
    </dgm:pt>
    <dgm:pt modelId="{B18AE78B-9F01-4730-9127-CC91B8A710F8}" type="parTrans" cxnId="{13F001D1-A049-414E-956D-6B3F8A527943}">
      <dgm:prSet/>
      <dgm:spPr/>
      <dgm:t>
        <a:bodyPr/>
        <a:lstStyle/>
        <a:p>
          <a:endParaRPr lang="es-MX"/>
        </a:p>
      </dgm:t>
    </dgm:pt>
    <dgm:pt modelId="{9BB013E6-D2F0-4AA1-8A67-51159214353A}" type="sibTrans" cxnId="{13F001D1-A049-414E-956D-6B3F8A527943}">
      <dgm:prSet/>
      <dgm:spPr/>
      <dgm:t>
        <a:bodyPr/>
        <a:lstStyle/>
        <a:p>
          <a:endParaRPr lang="es-MX"/>
        </a:p>
      </dgm:t>
    </dgm:pt>
    <dgm:pt modelId="{FBD61466-36FD-40D8-8BCF-BF3A63AE97B3}" type="pres">
      <dgm:prSet presAssocID="{52893EBF-079E-416B-B4B8-C9D68762F3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B24B58A-25E1-4BAC-9C43-B53213754E14}" type="pres">
      <dgm:prSet presAssocID="{22551530-FA55-476F-8E5B-C828D065D8D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81BD2DB-5145-405D-8D76-F8EC35457602}" type="presOf" srcId="{22551530-FA55-476F-8E5B-C828D065D8D7}" destId="{1B24B58A-25E1-4BAC-9C43-B53213754E14}" srcOrd="0" destOrd="0" presId="urn:microsoft.com/office/officeart/2005/8/layout/hList6"/>
    <dgm:cxn modelId="{13F001D1-A049-414E-956D-6B3F8A527943}" srcId="{52893EBF-079E-416B-B4B8-C9D68762F3CE}" destId="{22551530-FA55-476F-8E5B-C828D065D8D7}" srcOrd="0" destOrd="0" parTransId="{B18AE78B-9F01-4730-9127-CC91B8A710F8}" sibTransId="{9BB013E6-D2F0-4AA1-8A67-51159214353A}"/>
    <dgm:cxn modelId="{FF5CD39D-69EE-4A15-8BBE-BB27BDFC9C83}" type="presOf" srcId="{52893EBF-079E-416B-B4B8-C9D68762F3CE}" destId="{FBD61466-36FD-40D8-8BCF-BF3A63AE97B3}" srcOrd="0" destOrd="0" presId="urn:microsoft.com/office/officeart/2005/8/layout/hList6"/>
    <dgm:cxn modelId="{B9C645B5-0DAA-4E69-9025-2B47A3BB4419}" type="presParOf" srcId="{FBD61466-36FD-40D8-8BCF-BF3A63AE97B3}" destId="{1B24B58A-25E1-4BAC-9C43-B53213754E14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3B43D304-251E-4C79-AFC0-44E64520DDA5}" type="doc">
      <dgm:prSet loTypeId="urn:microsoft.com/office/officeart/2005/8/layout/process4" loCatId="process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97FA61D1-AB82-4BC8-832D-E35661A16514}">
      <dgm:prSet/>
      <dgm:spPr/>
      <dgm:t>
        <a:bodyPr/>
        <a:lstStyle/>
        <a:p>
          <a:pPr rtl="0"/>
          <a:r>
            <a:rPr lang="es-MX" b="0" i="0" dirty="0" smtClean="0"/>
            <a:t>Los líquidos supersaturados evitan la desmineralización y promueven a la remineralización.</a:t>
          </a:r>
          <a:endParaRPr lang="es-MX" dirty="0"/>
        </a:p>
      </dgm:t>
    </dgm:pt>
    <dgm:pt modelId="{46DB9176-87B3-4496-B1F8-9DBF21FDF8D6}" type="parTrans" cxnId="{DAB275A1-D57D-4BF4-B6EC-FCB5208AB118}">
      <dgm:prSet/>
      <dgm:spPr/>
      <dgm:t>
        <a:bodyPr/>
        <a:lstStyle/>
        <a:p>
          <a:endParaRPr lang="es-MX"/>
        </a:p>
      </dgm:t>
    </dgm:pt>
    <dgm:pt modelId="{BF263E54-CB0E-41F4-9B2A-B2DDF7775BDD}" type="sibTrans" cxnId="{DAB275A1-D57D-4BF4-B6EC-FCB5208AB118}">
      <dgm:prSet/>
      <dgm:spPr/>
      <dgm:t>
        <a:bodyPr/>
        <a:lstStyle/>
        <a:p>
          <a:endParaRPr lang="es-MX"/>
        </a:p>
      </dgm:t>
    </dgm:pt>
    <dgm:pt modelId="{D8A8D215-2B65-4087-A889-266B11560716}">
      <dgm:prSet/>
      <dgm:spPr/>
      <dgm:t>
        <a:bodyPr/>
        <a:lstStyle/>
        <a:p>
          <a:pPr rtl="0"/>
          <a:r>
            <a:rPr lang="es-MX" b="0" i="0" dirty="0" smtClean="0"/>
            <a:t>La saliva ayuda a la remineralización de las lesiones incipientes de caries. </a:t>
          </a:r>
          <a:endParaRPr lang="es-MX" dirty="0"/>
        </a:p>
      </dgm:t>
    </dgm:pt>
    <dgm:pt modelId="{4148E3C8-4443-44A6-8AD7-F329B2F94EA8}" type="parTrans" cxnId="{C3E39F38-FCB5-4779-A524-D4378752B54B}">
      <dgm:prSet/>
      <dgm:spPr/>
      <dgm:t>
        <a:bodyPr/>
        <a:lstStyle/>
        <a:p>
          <a:endParaRPr lang="es-MX"/>
        </a:p>
      </dgm:t>
    </dgm:pt>
    <dgm:pt modelId="{92908594-EB79-4CA1-9C68-529D05609AD3}" type="sibTrans" cxnId="{C3E39F38-FCB5-4779-A524-D4378752B54B}">
      <dgm:prSet/>
      <dgm:spPr/>
      <dgm:t>
        <a:bodyPr/>
        <a:lstStyle/>
        <a:p>
          <a:endParaRPr lang="es-MX"/>
        </a:p>
      </dgm:t>
    </dgm:pt>
    <dgm:pt modelId="{B88144AF-223E-4558-A0BC-9308B8DA7A8C}" type="pres">
      <dgm:prSet presAssocID="{3B43D304-251E-4C79-AFC0-44E64520DDA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A3BAB98-78DE-49A7-A5E8-D926F56EE3CC}" type="pres">
      <dgm:prSet presAssocID="{D8A8D215-2B65-4087-A889-266B11560716}" presName="boxAndChildren" presStyleCnt="0"/>
      <dgm:spPr/>
    </dgm:pt>
    <dgm:pt modelId="{54AA7CA1-8AA2-4473-94DB-67F5D2523F43}" type="pres">
      <dgm:prSet presAssocID="{D8A8D215-2B65-4087-A889-266B11560716}" presName="parentTextBox" presStyleLbl="node1" presStyleIdx="0" presStyleCnt="2"/>
      <dgm:spPr/>
      <dgm:t>
        <a:bodyPr/>
        <a:lstStyle/>
        <a:p>
          <a:endParaRPr lang="es-MX"/>
        </a:p>
      </dgm:t>
    </dgm:pt>
    <dgm:pt modelId="{2D22808C-AF32-4065-A36D-0042FDDCC218}" type="pres">
      <dgm:prSet presAssocID="{BF263E54-CB0E-41F4-9B2A-B2DDF7775BDD}" presName="sp" presStyleCnt="0"/>
      <dgm:spPr/>
    </dgm:pt>
    <dgm:pt modelId="{564F57D2-9957-43AF-B441-68C807118E7D}" type="pres">
      <dgm:prSet presAssocID="{97FA61D1-AB82-4BC8-832D-E35661A16514}" presName="arrowAndChildren" presStyleCnt="0"/>
      <dgm:spPr/>
    </dgm:pt>
    <dgm:pt modelId="{4DC81F0E-CA54-4FAD-824D-621D8C7DB47C}" type="pres">
      <dgm:prSet presAssocID="{97FA61D1-AB82-4BC8-832D-E35661A16514}" presName="parentTextArrow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89C49D1C-7B2C-40C1-A2A9-F5EE1F065B16}" type="presOf" srcId="{97FA61D1-AB82-4BC8-832D-E35661A16514}" destId="{4DC81F0E-CA54-4FAD-824D-621D8C7DB47C}" srcOrd="0" destOrd="0" presId="urn:microsoft.com/office/officeart/2005/8/layout/process4"/>
    <dgm:cxn modelId="{6A45DE90-F238-41C0-BBF5-78833F41AA45}" type="presOf" srcId="{3B43D304-251E-4C79-AFC0-44E64520DDA5}" destId="{B88144AF-223E-4558-A0BC-9308B8DA7A8C}" srcOrd="0" destOrd="0" presId="urn:microsoft.com/office/officeart/2005/8/layout/process4"/>
    <dgm:cxn modelId="{C8E804CE-A520-49BD-B86B-DD9FD4D645C5}" type="presOf" srcId="{D8A8D215-2B65-4087-A889-266B11560716}" destId="{54AA7CA1-8AA2-4473-94DB-67F5D2523F43}" srcOrd="0" destOrd="0" presId="urn:microsoft.com/office/officeart/2005/8/layout/process4"/>
    <dgm:cxn modelId="{C3E39F38-FCB5-4779-A524-D4378752B54B}" srcId="{3B43D304-251E-4C79-AFC0-44E64520DDA5}" destId="{D8A8D215-2B65-4087-A889-266B11560716}" srcOrd="1" destOrd="0" parTransId="{4148E3C8-4443-44A6-8AD7-F329B2F94EA8}" sibTransId="{92908594-EB79-4CA1-9C68-529D05609AD3}"/>
    <dgm:cxn modelId="{DAB275A1-D57D-4BF4-B6EC-FCB5208AB118}" srcId="{3B43D304-251E-4C79-AFC0-44E64520DDA5}" destId="{97FA61D1-AB82-4BC8-832D-E35661A16514}" srcOrd="0" destOrd="0" parTransId="{46DB9176-87B3-4496-B1F8-9DBF21FDF8D6}" sibTransId="{BF263E54-CB0E-41F4-9B2A-B2DDF7775BDD}"/>
    <dgm:cxn modelId="{22FC27C8-5A7C-45C8-A105-86A073992717}" type="presParOf" srcId="{B88144AF-223E-4558-A0BC-9308B8DA7A8C}" destId="{6A3BAB98-78DE-49A7-A5E8-D926F56EE3CC}" srcOrd="0" destOrd="0" presId="urn:microsoft.com/office/officeart/2005/8/layout/process4"/>
    <dgm:cxn modelId="{F350AC5F-C4F7-4839-A99E-795FDA81260F}" type="presParOf" srcId="{6A3BAB98-78DE-49A7-A5E8-D926F56EE3CC}" destId="{54AA7CA1-8AA2-4473-94DB-67F5D2523F43}" srcOrd="0" destOrd="0" presId="urn:microsoft.com/office/officeart/2005/8/layout/process4"/>
    <dgm:cxn modelId="{B5D87B57-5C50-4620-AE9D-F4E72EA9EBAF}" type="presParOf" srcId="{B88144AF-223E-4558-A0BC-9308B8DA7A8C}" destId="{2D22808C-AF32-4065-A36D-0042FDDCC218}" srcOrd="1" destOrd="0" presId="urn:microsoft.com/office/officeart/2005/8/layout/process4"/>
    <dgm:cxn modelId="{F2C70FBA-DE2B-4318-B389-D4380F80EAB5}" type="presParOf" srcId="{B88144AF-223E-4558-A0BC-9308B8DA7A8C}" destId="{564F57D2-9957-43AF-B441-68C807118E7D}" srcOrd="2" destOrd="0" presId="urn:microsoft.com/office/officeart/2005/8/layout/process4"/>
    <dgm:cxn modelId="{3990AE84-66DC-4882-95F9-89D38D28B879}" type="presParOf" srcId="{564F57D2-9957-43AF-B441-68C807118E7D}" destId="{4DC81F0E-CA54-4FAD-824D-621D8C7DB47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5C0CE7BC-24D4-482C-8C4C-B09049A05B6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CC53F78-EFEA-492D-8DED-5DC655A1BC80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pPr rtl="0"/>
          <a:r>
            <a:rPr lang="es-MX" b="0" i="0" dirty="0" smtClean="0"/>
            <a:t>Algunos componentes salivales tienen la propiedad de absorberse  de manera selectiva al esmalte de los dientes, a las superficies microbianas y a las células epiteliales.</a:t>
          </a:r>
          <a:endParaRPr lang="es-MX" dirty="0"/>
        </a:p>
      </dgm:t>
    </dgm:pt>
    <dgm:pt modelId="{2BCA584B-652B-4EDD-BBEE-08C4492D8333}" type="parTrans" cxnId="{DB1EB400-5597-414D-9781-A97D17CA8FB4}">
      <dgm:prSet/>
      <dgm:spPr/>
      <dgm:t>
        <a:bodyPr/>
        <a:lstStyle/>
        <a:p>
          <a:endParaRPr lang="es-MX"/>
        </a:p>
      </dgm:t>
    </dgm:pt>
    <dgm:pt modelId="{290F7DFC-CBCB-4CBF-B603-140C610DD3A9}" type="sibTrans" cxnId="{DB1EB400-5597-414D-9781-A97D17CA8FB4}">
      <dgm:prSet/>
      <dgm:spPr/>
      <dgm:t>
        <a:bodyPr/>
        <a:lstStyle/>
        <a:p>
          <a:endParaRPr lang="es-MX"/>
        </a:p>
      </dgm:t>
    </dgm:pt>
    <dgm:pt modelId="{59376FC4-9518-4630-B86F-A9EBAA8AFC45}" type="pres">
      <dgm:prSet presAssocID="{5C0CE7BC-24D4-482C-8C4C-B09049A05B6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213A946-AE70-49FC-8ED9-04F8AC8E10C9}" type="pres">
      <dgm:prSet presAssocID="{5C0CE7BC-24D4-482C-8C4C-B09049A05B6F}" presName="arrow" presStyleLbl="bgShp" presStyleIdx="0" presStyleCnt="1"/>
      <dgm:spPr/>
    </dgm:pt>
    <dgm:pt modelId="{119A17D0-DE59-4E9D-B696-947A5AB18588}" type="pres">
      <dgm:prSet presAssocID="{5C0CE7BC-24D4-482C-8C4C-B09049A05B6F}" presName="linearProcess" presStyleCnt="0"/>
      <dgm:spPr/>
    </dgm:pt>
    <dgm:pt modelId="{113D6948-4FA7-4D3E-BFC1-F3A6CB536285}" type="pres">
      <dgm:prSet presAssocID="{DCC53F78-EFEA-492D-8DED-5DC655A1BC80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69DE162-F2F2-44B7-8642-0ABF732305CB}" type="presOf" srcId="{DCC53F78-EFEA-492D-8DED-5DC655A1BC80}" destId="{113D6948-4FA7-4D3E-BFC1-F3A6CB536285}" srcOrd="0" destOrd="0" presId="urn:microsoft.com/office/officeart/2005/8/layout/hProcess9"/>
    <dgm:cxn modelId="{BB3FB71D-F265-4982-A0DC-EBA4344371FD}" type="presOf" srcId="{5C0CE7BC-24D4-482C-8C4C-B09049A05B6F}" destId="{59376FC4-9518-4630-B86F-A9EBAA8AFC45}" srcOrd="0" destOrd="0" presId="urn:microsoft.com/office/officeart/2005/8/layout/hProcess9"/>
    <dgm:cxn modelId="{DB1EB400-5597-414D-9781-A97D17CA8FB4}" srcId="{5C0CE7BC-24D4-482C-8C4C-B09049A05B6F}" destId="{DCC53F78-EFEA-492D-8DED-5DC655A1BC80}" srcOrd="0" destOrd="0" parTransId="{2BCA584B-652B-4EDD-BBEE-08C4492D8333}" sibTransId="{290F7DFC-CBCB-4CBF-B603-140C610DD3A9}"/>
    <dgm:cxn modelId="{A6650899-0116-443D-B2E0-D5AB175374A7}" type="presParOf" srcId="{59376FC4-9518-4630-B86F-A9EBAA8AFC45}" destId="{4213A946-AE70-49FC-8ED9-04F8AC8E10C9}" srcOrd="0" destOrd="0" presId="urn:microsoft.com/office/officeart/2005/8/layout/hProcess9"/>
    <dgm:cxn modelId="{3754DD02-D39D-40BE-82B5-5AC192729961}" type="presParOf" srcId="{59376FC4-9518-4630-B86F-A9EBAA8AFC45}" destId="{119A17D0-DE59-4E9D-B696-947A5AB18588}" srcOrd="1" destOrd="0" presId="urn:microsoft.com/office/officeart/2005/8/layout/hProcess9"/>
    <dgm:cxn modelId="{7FC5E0A5-682A-465D-B7F3-5CEF7CD81175}" type="presParOf" srcId="{119A17D0-DE59-4E9D-B696-947A5AB18588}" destId="{113D6948-4FA7-4D3E-BFC1-F3A6CB536285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CF79A9-436C-48B1-BE19-BC38862FA07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3EDB25E-0924-4909-878F-4DE9FD22302E}">
      <dgm:prSet/>
      <dgm:spPr>
        <a:solidFill>
          <a:srgbClr val="002060"/>
        </a:solidFill>
      </dgm:spPr>
      <dgm:t>
        <a:bodyPr/>
        <a:lstStyle/>
        <a:p>
          <a:pPr rtl="0"/>
          <a:r>
            <a:rPr lang="es-MX" b="0" i="0" dirty="0" smtClean="0"/>
            <a:t>Es la combinación de fluidos en la cavidad bucal, secretados por glándulas salivales.</a:t>
          </a:r>
          <a:endParaRPr lang="es-MX" dirty="0"/>
        </a:p>
      </dgm:t>
    </dgm:pt>
    <dgm:pt modelId="{D5FA950D-8173-4924-9CD3-E2F554846662}" type="parTrans" cxnId="{B84049BF-903D-4729-94E5-C8F8D9BE682F}">
      <dgm:prSet/>
      <dgm:spPr/>
      <dgm:t>
        <a:bodyPr/>
        <a:lstStyle/>
        <a:p>
          <a:endParaRPr lang="es-MX"/>
        </a:p>
      </dgm:t>
    </dgm:pt>
    <dgm:pt modelId="{3EAA67C6-AD00-4DDA-9086-8594BC2ED8AF}" type="sibTrans" cxnId="{B84049BF-903D-4729-94E5-C8F8D9BE682F}">
      <dgm:prSet/>
      <dgm:spPr/>
      <dgm:t>
        <a:bodyPr/>
        <a:lstStyle/>
        <a:p>
          <a:endParaRPr lang="es-MX"/>
        </a:p>
      </dgm:t>
    </dgm:pt>
    <dgm:pt modelId="{408F18F0-66CF-4045-B88B-ADF2A4F33C76}" type="pres">
      <dgm:prSet presAssocID="{8BCF79A9-436C-48B1-BE19-BC38862FA07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B43C932-582B-43E5-BF73-C7F7602E76F0}" type="pres">
      <dgm:prSet presAssocID="{03EDB25E-0924-4909-878F-4DE9FD22302E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46D3AC9-31FE-4347-994C-BC350876CDEC}" type="presOf" srcId="{03EDB25E-0924-4909-878F-4DE9FD22302E}" destId="{CB43C932-582B-43E5-BF73-C7F7602E76F0}" srcOrd="0" destOrd="0" presId="urn:microsoft.com/office/officeart/2005/8/layout/process1"/>
    <dgm:cxn modelId="{B84049BF-903D-4729-94E5-C8F8D9BE682F}" srcId="{8BCF79A9-436C-48B1-BE19-BC38862FA072}" destId="{03EDB25E-0924-4909-878F-4DE9FD22302E}" srcOrd="0" destOrd="0" parTransId="{D5FA950D-8173-4924-9CD3-E2F554846662}" sibTransId="{3EAA67C6-AD00-4DDA-9086-8594BC2ED8AF}"/>
    <dgm:cxn modelId="{3D6D704B-2089-4B1E-9BED-E446209BB24A}" type="presOf" srcId="{8BCF79A9-436C-48B1-BE19-BC38862FA072}" destId="{408F18F0-66CF-4045-B88B-ADF2A4F33C76}" srcOrd="0" destOrd="0" presId="urn:microsoft.com/office/officeart/2005/8/layout/process1"/>
    <dgm:cxn modelId="{774F84EF-6F43-48ED-B6E3-BB8145CAB39F}" type="presParOf" srcId="{408F18F0-66CF-4045-B88B-ADF2A4F33C76}" destId="{CB43C932-582B-43E5-BF73-C7F7602E76F0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DDBBCED8-E241-4C9B-B127-7D1071317925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E5F812D-9F74-4325-AC56-B1B6DE1A713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pPr rtl="0"/>
          <a:r>
            <a:rPr lang="es-MX" b="1" i="0" smtClean="0"/>
            <a:t>MUCINAS SALIVALES: </a:t>
          </a:r>
          <a:r>
            <a:rPr lang="es-MX" b="0" i="0" smtClean="0"/>
            <a:t>Que recubren las superficies dentales y las mucosas.</a:t>
          </a:r>
          <a:endParaRPr lang="es-MX"/>
        </a:p>
      </dgm:t>
    </dgm:pt>
    <dgm:pt modelId="{BA46BC9E-7C77-4DD7-80C4-A4990BC245D9}" type="parTrans" cxnId="{78010939-3066-4F92-B847-6886E7D32FC2}">
      <dgm:prSet/>
      <dgm:spPr/>
      <dgm:t>
        <a:bodyPr/>
        <a:lstStyle/>
        <a:p>
          <a:endParaRPr lang="es-MX"/>
        </a:p>
      </dgm:t>
    </dgm:pt>
    <dgm:pt modelId="{6B488DE9-5455-4F41-A5FE-9C40B743A040}" type="sibTrans" cxnId="{78010939-3066-4F92-B847-6886E7D32FC2}">
      <dgm:prSet/>
      <dgm:spPr/>
      <dgm:t>
        <a:bodyPr/>
        <a:lstStyle/>
        <a:p>
          <a:endParaRPr lang="es-MX"/>
        </a:p>
      </dgm:t>
    </dgm:pt>
    <dgm:pt modelId="{1BE0DA43-1D5E-419F-9CA8-D96DB9F16D01}">
      <dgm:prSet/>
      <dgm:spPr>
        <a:solidFill>
          <a:srgbClr val="002060"/>
        </a:solidFill>
      </dgm:spPr>
      <dgm:t>
        <a:bodyPr/>
        <a:lstStyle/>
        <a:p>
          <a:pPr rtl="0"/>
          <a:r>
            <a:rPr lang="es-MX" b="1" i="0" dirty="0" smtClean="0"/>
            <a:t>GLUCOPROTEÍNAS:</a:t>
          </a:r>
          <a:r>
            <a:rPr lang="es-MX" b="0" i="0" dirty="0" smtClean="0"/>
            <a:t> Que actúan como lubricantes salivales e incrementan su actividad cuando interactúan  con albúmina.</a:t>
          </a:r>
          <a:endParaRPr lang="es-MX" dirty="0"/>
        </a:p>
      </dgm:t>
    </dgm:pt>
    <dgm:pt modelId="{8AA7746E-F8CB-4808-9235-22177EE51AEE}" type="parTrans" cxnId="{9398015C-4F78-450D-A290-8D21DF96296F}">
      <dgm:prSet/>
      <dgm:spPr/>
      <dgm:t>
        <a:bodyPr/>
        <a:lstStyle/>
        <a:p>
          <a:endParaRPr lang="es-MX"/>
        </a:p>
      </dgm:t>
    </dgm:pt>
    <dgm:pt modelId="{1708B343-506B-4BB0-B8FA-08C073C37DAE}" type="sibTrans" cxnId="{9398015C-4F78-450D-A290-8D21DF96296F}">
      <dgm:prSet/>
      <dgm:spPr/>
      <dgm:t>
        <a:bodyPr/>
        <a:lstStyle/>
        <a:p>
          <a:endParaRPr lang="es-MX"/>
        </a:p>
      </dgm:t>
    </dgm:pt>
    <dgm:pt modelId="{FB5571CD-9797-485C-BDCF-5C145CAD7C97}" type="pres">
      <dgm:prSet presAssocID="{DDBBCED8-E241-4C9B-B127-7D107131792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3D432BA-802E-45FB-9390-379F94B8CA57}" type="pres">
      <dgm:prSet presAssocID="{EE5F812D-9F74-4325-AC56-B1B6DE1A713A}" presName="comp" presStyleCnt="0"/>
      <dgm:spPr/>
    </dgm:pt>
    <dgm:pt modelId="{7A39AED2-5BCF-4289-984C-1D2A7E61A1B7}" type="pres">
      <dgm:prSet presAssocID="{EE5F812D-9F74-4325-AC56-B1B6DE1A713A}" presName="box" presStyleLbl="node1" presStyleIdx="0" presStyleCnt="2"/>
      <dgm:spPr/>
      <dgm:t>
        <a:bodyPr/>
        <a:lstStyle/>
        <a:p>
          <a:endParaRPr lang="es-MX"/>
        </a:p>
      </dgm:t>
    </dgm:pt>
    <dgm:pt modelId="{DB2C7F88-5A97-445E-8253-2875901E1017}" type="pres">
      <dgm:prSet presAssocID="{EE5F812D-9F74-4325-AC56-B1B6DE1A713A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AA1DD12A-E3DD-4F4B-9A4A-E661CE2B60DB}" type="pres">
      <dgm:prSet presAssocID="{EE5F812D-9F74-4325-AC56-B1B6DE1A713A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B1AAA6-2EF5-403A-B4DF-3096E6D9BC1E}" type="pres">
      <dgm:prSet presAssocID="{6B488DE9-5455-4F41-A5FE-9C40B743A040}" presName="spacer" presStyleCnt="0"/>
      <dgm:spPr/>
    </dgm:pt>
    <dgm:pt modelId="{374E0657-5F5F-4E9B-99DE-86D71AEB6325}" type="pres">
      <dgm:prSet presAssocID="{1BE0DA43-1D5E-419F-9CA8-D96DB9F16D01}" presName="comp" presStyleCnt="0"/>
      <dgm:spPr/>
    </dgm:pt>
    <dgm:pt modelId="{2B7F6053-8E2B-4D2B-8B82-87FF0C6621A8}" type="pres">
      <dgm:prSet presAssocID="{1BE0DA43-1D5E-419F-9CA8-D96DB9F16D01}" presName="box" presStyleLbl="node1" presStyleIdx="1" presStyleCnt="2"/>
      <dgm:spPr/>
      <dgm:t>
        <a:bodyPr/>
        <a:lstStyle/>
        <a:p>
          <a:endParaRPr lang="es-MX"/>
        </a:p>
      </dgm:t>
    </dgm:pt>
    <dgm:pt modelId="{D43F3B6C-063A-482C-B4A8-007BF46B2819}" type="pres">
      <dgm:prSet presAssocID="{1BE0DA43-1D5E-419F-9CA8-D96DB9F16D01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017E9515-E4EA-4562-B5FE-94243B3E3AA3}" type="pres">
      <dgm:prSet presAssocID="{1BE0DA43-1D5E-419F-9CA8-D96DB9F16D01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DD7ED9F-7916-4319-9E9C-2C6D13562A56}" type="presOf" srcId="{EE5F812D-9F74-4325-AC56-B1B6DE1A713A}" destId="{7A39AED2-5BCF-4289-984C-1D2A7E61A1B7}" srcOrd="0" destOrd="0" presId="urn:microsoft.com/office/officeart/2005/8/layout/vList4"/>
    <dgm:cxn modelId="{B4A4C069-10C8-4C25-8E81-9982DAE61F4F}" type="presOf" srcId="{EE5F812D-9F74-4325-AC56-B1B6DE1A713A}" destId="{AA1DD12A-E3DD-4F4B-9A4A-E661CE2B60DB}" srcOrd="1" destOrd="0" presId="urn:microsoft.com/office/officeart/2005/8/layout/vList4"/>
    <dgm:cxn modelId="{78010939-3066-4F92-B847-6886E7D32FC2}" srcId="{DDBBCED8-E241-4C9B-B127-7D1071317925}" destId="{EE5F812D-9F74-4325-AC56-B1B6DE1A713A}" srcOrd="0" destOrd="0" parTransId="{BA46BC9E-7C77-4DD7-80C4-A4990BC245D9}" sibTransId="{6B488DE9-5455-4F41-A5FE-9C40B743A040}"/>
    <dgm:cxn modelId="{BFCFA97E-9E58-4659-9769-1335D9456D58}" type="presOf" srcId="{DDBBCED8-E241-4C9B-B127-7D1071317925}" destId="{FB5571CD-9797-485C-BDCF-5C145CAD7C97}" srcOrd="0" destOrd="0" presId="urn:microsoft.com/office/officeart/2005/8/layout/vList4"/>
    <dgm:cxn modelId="{9398015C-4F78-450D-A290-8D21DF96296F}" srcId="{DDBBCED8-E241-4C9B-B127-7D1071317925}" destId="{1BE0DA43-1D5E-419F-9CA8-D96DB9F16D01}" srcOrd="1" destOrd="0" parTransId="{8AA7746E-F8CB-4808-9235-22177EE51AEE}" sibTransId="{1708B343-506B-4BB0-B8FA-08C073C37DAE}"/>
    <dgm:cxn modelId="{1E9F2F1C-ADB2-46A5-B423-50256CE9692D}" type="presOf" srcId="{1BE0DA43-1D5E-419F-9CA8-D96DB9F16D01}" destId="{017E9515-E4EA-4562-B5FE-94243B3E3AA3}" srcOrd="1" destOrd="0" presId="urn:microsoft.com/office/officeart/2005/8/layout/vList4"/>
    <dgm:cxn modelId="{18E2CAF1-A20D-4BDF-8FE9-87217E5E9812}" type="presOf" srcId="{1BE0DA43-1D5E-419F-9CA8-D96DB9F16D01}" destId="{2B7F6053-8E2B-4D2B-8B82-87FF0C6621A8}" srcOrd="0" destOrd="0" presId="urn:microsoft.com/office/officeart/2005/8/layout/vList4"/>
    <dgm:cxn modelId="{F0CA3407-B374-4D62-945C-3BEE7E79B955}" type="presParOf" srcId="{FB5571CD-9797-485C-BDCF-5C145CAD7C97}" destId="{D3D432BA-802E-45FB-9390-379F94B8CA57}" srcOrd="0" destOrd="0" presId="urn:microsoft.com/office/officeart/2005/8/layout/vList4"/>
    <dgm:cxn modelId="{CC480A6A-E3EF-47D9-8745-CFD2A97F9E6E}" type="presParOf" srcId="{D3D432BA-802E-45FB-9390-379F94B8CA57}" destId="{7A39AED2-5BCF-4289-984C-1D2A7E61A1B7}" srcOrd="0" destOrd="0" presId="urn:microsoft.com/office/officeart/2005/8/layout/vList4"/>
    <dgm:cxn modelId="{772CE561-D10F-449F-A351-4A4CC1B78F71}" type="presParOf" srcId="{D3D432BA-802E-45FB-9390-379F94B8CA57}" destId="{DB2C7F88-5A97-445E-8253-2875901E1017}" srcOrd="1" destOrd="0" presId="urn:microsoft.com/office/officeart/2005/8/layout/vList4"/>
    <dgm:cxn modelId="{4E0DB92E-F90A-442B-84F4-DF7D1E4AAADF}" type="presParOf" srcId="{D3D432BA-802E-45FB-9390-379F94B8CA57}" destId="{AA1DD12A-E3DD-4F4B-9A4A-E661CE2B60DB}" srcOrd="2" destOrd="0" presId="urn:microsoft.com/office/officeart/2005/8/layout/vList4"/>
    <dgm:cxn modelId="{F74EEEB5-4F5D-4B73-9B92-38BEA979C6A8}" type="presParOf" srcId="{FB5571CD-9797-485C-BDCF-5C145CAD7C97}" destId="{CFB1AAA6-2EF5-403A-B4DF-3096E6D9BC1E}" srcOrd="1" destOrd="0" presId="urn:microsoft.com/office/officeart/2005/8/layout/vList4"/>
    <dgm:cxn modelId="{F39420F2-65CB-413C-9E93-51AC2F4F722E}" type="presParOf" srcId="{FB5571CD-9797-485C-BDCF-5C145CAD7C97}" destId="{374E0657-5F5F-4E9B-99DE-86D71AEB6325}" srcOrd="2" destOrd="0" presId="urn:microsoft.com/office/officeart/2005/8/layout/vList4"/>
    <dgm:cxn modelId="{9C8D0911-1918-49B2-9918-191A3211AD39}" type="presParOf" srcId="{374E0657-5F5F-4E9B-99DE-86D71AEB6325}" destId="{2B7F6053-8E2B-4D2B-8B82-87FF0C6621A8}" srcOrd="0" destOrd="0" presId="urn:microsoft.com/office/officeart/2005/8/layout/vList4"/>
    <dgm:cxn modelId="{DE98601A-ED27-4C61-ACD2-F4B4CB8243C7}" type="presParOf" srcId="{374E0657-5F5F-4E9B-99DE-86D71AEB6325}" destId="{D43F3B6C-063A-482C-B4A8-007BF46B2819}" srcOrd="1" destOrd="0" presId="urn:microsoft.com/office/officeart/2005/8/layout/vList4"/>
    <dgm:cxn modelId="{E47E8486-1D21-4C23-AC40-DA206155FD39}" type="presParOf" srcId="{374E0657-5F5F-4E9B-99DE-86D71AEB6325}" destId="{017E9515-E4EA-4562-B5FE-94243B3E3AA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FB4008AD-EE83-4252-A274-FDB6407F1195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7BADCA02-1BBB-4F75-A3ED-6242147CCFDE}">
      <dgm:prSet/>
      <dgm:spPr/>
      <dgm:t>
        <a:bodyPr/>
        <a:lstStyle/>
        <a:p>
          <a:pPr rtl="0"/>
          <a:r>
            <a:rPr lang="es-MX" b="0" i="0" dirty="0" smtClean="0"/>
            <a:t>El pH de la placa baja aproximadamente entre 4 y 5 después de ingerir un sustrato apropiado, y después de un lapso de tiempo regresa a sus neutralidad.</a:t>
          </a:r>
          <a:endParaRPr lang="es-MX" dirty="0"/>
        </a:p>
      </dgm:t>
    </dgm:pt>
    <dgm:pt modelId="{70BC9911-D5CF-4CDB-AB85-7B32116D4DE6}" type="parTrans" cxnId="{E376C29B-7C6E-4B06-802F-E68FD6A9159B}">
      <dgm:prSet/>
      <dgm:spPr/>
      <dgm:t>
        <a:bodyPr/>
        <a:lstStyle/>
        <a:p>
          <a:endParaRPr lang="es-MX"/>
        </a:p>
      </dgm:t>
    </dgm:pt>
    <dgm:pt modelId="{1AAE6214-B864-4597-8CF1-BB346F40A6DF}" type="sibTrans" cxnId="{E376C29B-7C6E-4B06-802F-E68FD6A9159B}">
      <dgm:prSet/>
      <dgm:spPr/>
      <dgm:t>
        <a:bodyPr/>
        <a:lstStyle/>
        <a:p>
          <a:endParaRPr lang="es-MX"/>
        </a:p>
      </dgm:t>
    </dgm:pt>
    <dgm:pt modelId="{EDC1B78A-F46C-41B2-86E5-8943553704AB}" type="pres">
      <dgm:prSet presAssocID="{FB4008AD-EE83-4252-A274-FDB6407F11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0FA070D-16B7-4020-B385-08F32F04268B}" type="pres">
      <dgm:prSet presAssocID="{7BADCA02-1BBB-4F75-A3ED-6242147CCFD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376C29B-7C6E-4B06-802F-E68FD6A9159B}" srcId="{FB4008AD-EE83-4252-A274-FDB6407F1195}" destId="{7BADCA02-1BBB-4F75-A3ED-6242147CCFDE}" srcOrd="0" destOrd="0" parTransId="{70BC9911-D5CF-4CDB-AB85-7B32116D4DE6}" sibTransId="{1AAE6214-B864-4597-8CF1-BB346F40A6DF}"/>
    <dgm:cxn modelId="{9C9B6AEE-BDC1-4513-9E38-BAC8FBC8A5DD}" type="presOf" srcId="{FB4008AD-EE83-4252-A274-FDB6407F1195}" destId="{EDC1B78A-F46C-41B2-86E5-8943553704AB}" srcOrd="0" destOrd="0" presId="urn:microsoft.com/office/officeart/2005/8/layout/vList2"/>
    <dgm:cxn modelId="{60CF7A00-DD4A-4C7F-9BC5-4AC5573EEA4F}" type="presOf" srcId="{7BADCA02-1BBB-4F75-A3ED-6242147CCFDE}" destId="{10FA070D-16B7-4020-B385-08F32F04268B}" srcOrd="0" destOrd="0" presId="urn:microsoft.com/office/officeart/2005/8/layout/vList2"/>
    <dgm:cxn modelId="{3210E901-161A-4C9F-9562-2A652C12D309}" type="presParOf" srcId="{EDC1B78A-F46C-41B2-86E5-8943553704AB}" destId="{10FA070D-16B7-4020-B385-08F32F04268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4D29CAC1-BB2B-440F-9DE4-D1E24299BF85}" type="doc">
      <dgm:prSet loTypeId="urn:microsoft.com/office/officeart/2005/8/layout/cycle2" loCatId="cycle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es-MX"/>
        </a:p>
      </dgm:t>
    </dgm:pt>
    <dgm:pt modelId="{624F569C-72AB-4BFE-A974-DD05DA24B997}">
      <dgm:prSet/>
      <dgm:spPr/>
      <dgm:t>
        <a:bodyPr/>
        <a:lstStyle/>
        <a:p>
          <a:pPr rtl="0"/>
          <a:r>
            <a:rPr lang="es-MX" b="0" i="0" dirty="0" smtClean="0"/>
            <a:t>La saliva minimiza la disminución del pH, acelera su regreso a la normalidad y proporciona un ambiente iónico que facilita la reparación del esmalte después de la acidogénesis.  </a:t>
          </a:r>
          <a:endParaRPr lang="es-MX" dirty="0"/>
        </a:p>
      </dgm:t>
    </dgm:pt>
    <dgm:pt modelId="{E80A8A83-9444-4721-B5D3-3A758BBB0450}" type="parTrans" cxnId="{15E9C133-6197-46CA-97A1-2EE3BF2F3BFE}">
      <dgm:prSet/>
      <dgm:spPr/>
      <dgm:t>
        <a:bodyPr/>
        <a:lstStyle/>
        <a:p>
          <a:endParaRPr lang="es-MX"/>
        </a:p>
      </dgm:t>
    </dgm:pt>
    <dgm:pt modelId="{AD75E627-6C59-4A80-B1DA-5DBE85F060A1}" type="sibTrans" cxnId="{15E9C133-6197-46CA-97A1-2EE3BF2F3BFE}">
      <dgm:prSet/>
      <dgm:spPr/>
      <dgm:t>
        <a:bodyPr/>
        <a:lstStyle/>
        <a:p>
          <a:endParaRPr lang="es-MX"/>
        </a:p>
      </dgm:t>
    </dgm:pt>
    <dgm:pt modelId="{046A5A8E-8BA7-48BA-BB33-E8366C270A47}" type="pres">
      <dgm:prSet presAssocID="{4D29CAC1-BB2B-440F-9DE4-D1E24299BF8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12C5BBE-567C-4DFD-B22C-3416DCDA2CBB}" type="pres">
      <dgm:prSet presAssocID="{624F569C-72AB-4BFE-A974-DD05DA24B99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E9C133-6197-46CA-97A1-2EE3BF2F3BFE}" srcId="{4D29CAC1-BB2B-440F-9DE4-D1E24299BF85}" destId="{624F569C-72AB-4BFE-A974-DD05DA24B997}" srcOrd="0" destOrd="0" parTransId="{E80A8A83-9444-4721-B5D3-3A758BBB0450}" sibTransId="{AD75E627-6C59-4A80-B1DA-5DBE85F060A1}"/>
    <dgm:cxn modelId="{6D0AA77B-D025-454E-A071-A70392008784}" type="presOf" srcId="{624F569C-72AB-4BFE-A974-DD05DA24B997}" destId="{712C5BBE-567C-4DFD-B22C-3416DCDA2CBB}" srcOrd="0" destOrd="0" presId="urn:microsoft.com/office/officeart/2005/8/layout/cycle2"/>
    <dgm:cxn modelId="{227C64A3-1B6E-46F4-9FDC-7A2007AD4D99}" type="presOf" srcId="{4D29CAC1-BB2B-440F-9DE4-D1E24299BF85}" destId="{046A5A8E-8BA7-48BA-BB33-E8366C270A47}" srcOrd="0" destOrd="0" presId="urn:microsoft.com/office/officeart/2005/8/layout/cycle2"/>
    <dgm:cxn modelId="{E0231021-5BBE-41F6-9002-E765AFD30301}" type="presParOf" srcId="{046A5A8E-8BA7-48BA-BB33-E8366C270A47}" destId="{712C5BBE-567C-4DFD-B22C-3416DCDA2CB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3C4FBC-BCA5-4769-9977-8153236FC1D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63FCC77-861E-4EFD-938F-80C260C15E6F}">
      <dgm:prSet/>
      <dgm:spPr/>
      <dgm:t>
        <a:bodyPr/>
        <a:lstStyle/>
        <a:p>
          <a:pPr rtl="0"/>
          <a:r>
            <a:rPr lang="es-MX" b="0" i="0" smtClean="0"/>
            <a:t>•INCOLORO </a:t>
          </a:r>
          <a:endParaRPr lang="es-MX"/>
        </a:p>
      </dgm:t>
    </dgm:pt>
    <dgm:pt modelId="{36304B5F-82B5-41EE-BAF7-399ADCD1A333}" type="parTrans" cxnId="{2B3DE381-447F-44BE-9E07-2ABF58DBCE95}">
      <dgm:prSet/>
      <dgm:spPr/>
      <dgm:t>
        <a:bodyPr/>
        <a:lstStyle/>
        <a:p>
          <a:endParaRPr lang="es-MX"/>
        </a:p>
      </dgm:t>
    </dgm:pt>
    <dgm:pt modelId="{F056C52B-13C8-400F-A175-8A641703F5A4}" type="sibTrans" cxnId="{2B3DE381-447F-44BE-9E07-2ABF58DBCE95}">
      <dgm:prSet/>
      <dgm:spPr/>
      <dgm:t>
        <a:bodyPr/>
        <a:lstStyle/>
        <a:p>
          <a:endParaRPr lang="es-MX"/>
        </a:p>
      </dgm:t>
    </dgm:pt>
    <dgm:pt modelId="{F82EAC53-602E-4988-B1BE-24782B0C4BF4}">
      <dgm:prSet/>
      <dgm:spPr/>
      <dgm:t>
        <a:bodyPr/>
        <a:lstStyle/>
        <a:p>
          <a:pPr rtl="0"/>
          <a:r>
            <a:rPr lang="es-MX" b="0" i="0" dirty="0" smtClean="0"/>
            <a:t>•VISCOSO</a:t>
          </a:r>
          <a:endParaRPr lang="es-MX" dirty="0"/>
        </a:p>
      </dgm:t>
    </dgm:pt>
    <dgm:pt modelId="{72768393-5CED-4138-88A2-C6679B8399BB}" type="parTrans" cxnId="{7401EE55-A45E-4C3A-910D-991F342FECD6}">
      <dgm:prSet/>
      <dgm:spPr/>
      <dgm:t>
        <a:bodyPr/>
        <a:lstStyle/>
        <a:p>
          <a:endParaRPr lang="es-MX"/>
        </a:p>
      </dgm:t>
    </dgm:pt>
    <dgm:pt modelId="{BE42D68F-63C5-43AA-907E-473F0E98FDE5}" type="sibTrans" cxnId="{7401EE55-A45E-4C3A-910D-991F342FECD6}">
      <dgm:prSet/>
      <dgm:spPr/>
      <dgm:t>
        <a:bodyPr/>
        <a:lstStyle/>
        <a:p>
          <a:endParaRPr lang="es-MX"/>
        </a:p>
      </dgm:t>
    </dgm:pt>
    <dgm:pt modelId="{0A502CB7-98E2-4F20-B8BA-DC1D08C74973}">
      <dgm:prSet/>
      <dgm:spPr/>
      <dgm:t>
        <a:bodyPr/>
        <a:lstStyle/>
        <a:p>
          <a:pPr rtl="0"/>
          <a:r>
            <a:rPr lang="es-MX" b="0" i="0" smtClean="0"/>
            <a:t>•TRANSPARENTE</a:t>
          </a:r>
          <a:endParaRPr lang="es-MX"/>
        </a:p>
      </dgm:t>
    </dgm:pt>
    <dgm:pt modelId="{2612FC1E-7573-4851-966D-BDFA52EDF404}" type="parTrans" cxnId="{C46A5E5C-1F5F-4E80-BE80-DD9269A859B2}">
      <dgm:prSet/>
      <dgm:spPr/>
      <dgm:t>
        <a:bodyPr/>
        <a:lstStyle/>
        <a:p>
          <a:endParaRPr lang="es-MX"/>
        </a:p>
      </dgm:t>
    </dgm:pt>
    <dgm:pt modelId="{AEEB660C-993C-41D0-8E90-B18C3C952C81}" type="sibTrans" cxnId="{C46A5E5C-1F5F-4E80-BE80-DD9269A859B2}">
      <dgm:prSet/>
      <dgm:spPr/>
      <dgm:t>
        <a:bodyPr/>
        <a:lstStyle/>
        <a:p>
          <a:endParaRPr lang="es-MX"/>
        </a:p>
      </dgm:t>
    </dgm:pt>
    <dgm:pt modelId="{5FD5FE6C-4836-4521-9A2A-C41AA306D2AA}" type="pres">
      <dgm:prSet presAssocID="{E93C4FBC-BCA5-4769-9977-8153236FC1D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E42BB22-BDC5-4E76-BCCD-C02028530777}" type="pres">
      <dgm:prSet presAssocID="{163FCC77-861E-4EFD-938F-80C260C15E6F}" presName="comp" presStyleCnt="0"/>
      <dgm:spPr/>
    </dgm:pt>
    <dgm:pt modelId="{69AD2758-A6F6-4D13-BDBE-8D0034AFB83B}" type="pres">
      <dgm:prSet presAssocID="{163FCC77-861E-4EFD-938F-80C260C15E6F}" presName="box" presStyleLbl="node1" presStyleIdx="0" presStyleCnt="3"/>
      <dgm:spPr/>
      <dgm:t>
        <a:bodyPr/>
        <a:lstStyle/>
        <a:p>
          <a:endParaRPr lang="es-MX"/>
        </a:p>
      </dgm:t>
    </dgm:pt>
    <dgm:pt modelId="{7C73E81C-7944-486B-858D-7D2EA6D24299}" type="pres">
      <dgm:prSet presAssocID="{163FCC77-861E-4EFD-938F-80C260C15E6F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C17BD171-5DF0-41CF-AD22-94E1930D4F38}" type="pres">
      <dgm:prSet presAssocID="{163FCC77-861E-4EFD-938F-80C260C15E6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99DAD2-529B-4C26-BDF7-0659009ABB04}" type="pres">
      <dgm:prSet presAssocID="{F056C52B-13C8-400F-A175-8A641703F5A4}" presName="spacer" presStyleCnt="0"/>
      <dgm:spPr/>
    </dgm:pt>
    <dgm:pt modelId="{E042E3E1-7297-450C-956F-1F36B002B6A9}" type="pres">
      <dgm:prSet presAssocID="{F82EAC53-602E-4988-B1BE-24782B0C4BF4}" presName="comp" presStyleCnt="0"/>
      <dgm:spPr/>
    </dgm:pt>
    <dgm:pt modelId="{1D309CD7-C044-4602-8DC1-2D7781A508C8}" type="pres">
      <dgm:prSet presAssocID="{F82EAC53-602E-4988-B1BE-24782B0C4BF4}" presName="box" presStyleLbl="node1" presStyleIdx="1" presStyleCnt="3"/>
      <dgm:spPr/>
      <dgm:t>
        <a:bodyPr/>
        <a:lstStyle/>
        <a:p>
          <a:endParaRPr lang="es-MX"/>
        </a:p>
      </dgm:t>
    </dgm:pt>
    <dgm:pt modelId="{51ACD2AB-EFC4-4432-BD65-14D8ABDA0C29}" type="pres">
      <dgm:prSet presAssocID="{F82EAC53-602E-4988-B1BE-24782B0C4BF4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3BCAECB-F806-449B-A0B6-1BD30BA5B115}" type="pres">
      <dgm:prSet presAssocID="{F82EAC53-602E-4988-B1BE-24782B0C4BF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4066BF-6696-40DF-9735-9E6AAF3141AC}" type="pres">
      <dgm:prSet presAssocID="{BE42D68F-63C5-43AA-907E-473F0E98FDE5}" presName="spacer" presStyleCnt="0"/>
      <dgm:spPr/>
    </dgm:pt>
    <dgm:pt modelId="{0EA4CE92-0844-4F1B-B839-2D86D00E649F}" type="pres">
      <dgm:prSet presAssocID="{0A502CB7-98E2-4F20-B8BA-DC1D08C74973}" presName="comp" presStyleCnt="0"/>
      <dgm:spPr/>
    </dgm:pt>
    <dgm:pt modelId="{EF021AFD-80DA-4708-807B-FC6A37E3BA85}" type="pres">
      <dgm:prSet presAssocID="{0A502CB7-98E2-4F20-B8BA-DC1D08C74973}" presName="box" presStyleLbl="node1" presStyleIdx="2" presStyleCnt="3"/>
      <dgm:spPr/>
      <dgm:t>
        <a:bodyPr/>
        <a:lstStyle/>
        <a:p>
          <a:endParaRPr lang="es-MX"/>
        </a:p>
      </dgm:t>
    </dgm:pt>
    <dgm:pt modelId="{B967D1C4-83C6-4731-9E55-4DF38008672D}" type="pres">
      <dgm:prSet presAssocID="{0A502CB7-98E2-4F20-B8BA-DC1D08C74973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37ED53C4-5A23-40C7-9D81-754F21BF8D25}" type="pres">
      <dgm:prSet presAssocID="{0A502CB7-98E2-4F20-B8BA-DC1D08C74973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B3DE381-447F-44BE-9E07-2ABF58DBCE95}" srcId="{E93C4FBC-BCA5-4769-9977-8153236FC1D9}" destId="{163FCC77-861E-4EFD-938F-80C260C15E6F}" srcOrd="0" destOrd="0" parTransId="{36304B5F-82B5-41EE-BAF7-399ADCD1A333}" sibTransId="{F056C52B-13C8-400F-A175-8A641703F5A4}"/>
    <dgm:cxn modelId="{C46A5E5C-1F5F-4E80-BE80-DD9269A859B2}" srcId="{E93C4FBC-BCA5-4769-9977-8153236FC1D9}" destId="{0A502CB7-98E2-4F20-B8BA-DC1D08C74973}" srcOrd="2" destOrd="0" parTransId="{2612FC1E-7573-4851-966D-BDFA52EDF404}" sibTransId="{AEEB660C-993C-41D0-8E90-B18C3C952C81}"/>
    <dgm:cxn modelId="{379C4DEC-1ADC-4CE9-8DA4-24960E097BC3}" type="presOf" srcId="{0A502CB7-98E2-4F20-B8BA-DC1D08C74973}" destId="{37ED53C4-5A23-40C7-9D81-754F21BF8D25}" srcOrd="1" destOrd="0" presId="urn:microsoft.com/office/officeart/2005/8/layout/vList4"/>
    <dgm:cxn modelId="{600163CC-9807-4ABA-ABD5-3C12E1655736}" type="presOf" srcId="{F82EAC53-602E-4988-B1BE-24782B0C4BF4}" destId="{93BCAECB-F806-449B-A0B6-1BD30BA5B115}" srcOrd="1" destOrd="0" presId="urn:microsoft.com/office/officeart/2005/8/layout/vList4"/>
    <dgm:cxn modelId="{7401EE55-A45E-4C3A-910D-991F342FECD6}" srcId="{E93C4FBC-BCA5-4769-9977-8153236FC1D9}" destId="{F82EAC53-602E-4988-B1BE-24782B0C4BF4}" srcOrd="1" destOrd="0" parTransId="{72768393-5CED-4138-88A2-C6679B8399BB}" sibTransId="{BE42D68F-63C5-43AA-907E-473F0E98FDE5}"/>
    <dgm:cxn modelId="{E1D508A7-6780-432D-9F96-E537E4F7C953}" type="presOf" srcId="{163FCC77-861E-4EFD-938F-80C260C15E6F}" destId="{69AD2758-A6F6-4D13-BDBE-8D0034AFB83B}" srcOrd="0" destOrd="0" presId="urn:microsoft.com/office/officeart/2005/8/layout/vList4"/>
    <dgm:cxn modelId="{4C802DFB-49ED-4158-983D-6528499AC726}" type="presOf" srcId="{0A502CB7-98E2-4F20-B8BA-DC1D08C74973}" destId="{EF021AFD-80DA-4708-807B-FC6A37E3BA85}" srcOrd="0" destOrd="0" presId="urn:microsoft.com/office/officeart/2005/8/layout/vList4"/>
    <dgm:cxn modelId="{5E0CDC08-64CD-40A2-A178-E3122C98DF4D}" type="presOf" srcId="{F82EAC53-602E-4988-B1BE-24782B0C4BF4}" destId="{1D309CD7-C044-4602-8DC1-2D7781A508C8}" srcOrd="0" destOrd="0" presId="urn:microsoft.com/office/officeart/2005/8/layout/vList4"/>
    <dgm:cxn modelId="{B5E0E5B1-7E20-46A4-95F0-81C950C7D9E1}" type="presOf" srcId="{163FCC77-861E-4EFD-938F-80C260C15E6F}" destId="{C17BD171-5DF0-41CF-AD22-94E1930D4F38}" srcOrd="1" destOrd="0" presId="urn:microsoft.com/office/officeart/2005/8/layout/vList4"/>
    <dgm:cxn modelId="{382CE2F0-1794-45E5-8616-9B29B8F069C0}" type="presOf" srcId="{E93C4FBC-BCA5-4769-9977-8153236FC1D9}" destId="{5FD5FE6C-4836-4521-9A2A-C41AA306D2AA}" srcOrd="0" destOrd="0" presId="urn:microsoft.com/office/officeart/2005/8/layout/vList4"/>
    <dgm:cxn modelId="{45C225CA-9D49-4E0E-873C-3A2C71BED283}" type="presParOf" srcId="{5FD5FE6C-4836-4521-9A2A-C41AA306D2AA}" destId="{BE42BB22-BDC5-4E76-BCCD-C02028530777}" srcOrd="0" destOrd="0" presId="urn:microsoft.com/office/officeart/2005/8/layout/vList4"/>
    <dgm:cxn modelId="{0474324A-6466-49A6-8841-181B59CFE603}" type="presParOf" srcId="{BE42BB22-BDC5-4E76-BCCD-C02028530777}" destId="{69AD2758-A6F6-4D13-BDBE-8D0034AFB83B}" srcOrd="0" destOrd="0" presId="urn:microsoft.com/office/officeart/2005/8/layout/vList4"/>
    <dgm:cxn modelId="{8C73D749-EA82-49A9-8DED-F79793F642D8}" type="presParOf" srcId="{BE42BB22-BDC5-4E76-BCCD-C02028530777}" destId="{7C73E81C-7944-486B-858D-7D2EA6D24299}" srcOrd="1" destOrd="0" presId="urn:microsoft.com/office/officeart/2005/8/layout/vList4"/>
    <dgm:cxn modelId="{47466110-3CEA-4826-8710-64FFBE629726}" type="presParOf" srcId="{BE42BB22-BDC5-4E76-BCCD-C02028530777}" destId="{C17BD171-5DF0-41CF-AD22-94E1930D4F38}" srcOrd="2" destOrd="0" presId="urn:microsoft.com/office/officeart/2005/8/layout/vList4"/>
    <dgm:cxn modelId="{397DD7C4-5378-4691-8700-8102BAA763AC}" type="presParOf" srcId="{5FD5FE6C-4836-4521-9A2A-C41AA306D2AA}" destId="{EC99DAD2-529B-4C26-BDF7-0659009ABB04}" srcOrd="1" destOrd="0" presId="urn:microsoft.com/office/officeart/2005/8/layout/vList4"/>
    <dgm:cxn modelId="{BB195C44-3A2D-477A-87FF-EEC681E9CEE7}" type="presParOf" srcId="{5FD5FE6C-4836-4521-9A2A-C41AA306D2AA}" destId="{E042E3E1-7297-450C-956F-1F36B002B6A9}" srcOrd="2" destOrd="0" presId="urn:microsoft.com/office/officeart/2005/8/layout/vList4"/>
    <dgm:cxn modelId="{3A71A48B-FB12-4C55-BF3C-986A3843FA1A}" type="presParOf" srcId="{E042E3E1-7297-450C-956F-1F36B002B6A9}" destId="{1D309CD7-C044-4602-8DC1-2D7781A508C8}" srcOrd="0" destOrd="0" presId="urn:microsoft.com/office/officeart/2005/8/layout/vList4"/>
    <dgm:cxn modelId="{465F4B46-9936-43DD-9DCC-05CCC78953D0}" type="presParOf" srcId="{E042E3E1-7297-450C-956F-1F36B002B6A9}" destId="{51ACD2AB-EFC4-4432-BD65-14D8ABDA0C29}" srcOrd="1" destOrd="0" presId="urn:microsoft.com/office/officeart/2005/8/layout/vList4"/>
    <dgm:cxn modelId="{48B7D834-9FA0-445D-B400-2FA79AE67861}" type="presParOf" srcId="{E042E3E1-7297-450C-956F-1F36B002B6A9}" destId="{93BCAECB-F806-449B-A0B6-1BD30BA5B115}" srcOrd="2" destOrd="0" presId="urn:microsoft.com/office/officeart/2005/8/layout/vList4"/>
    <dgm:cxn modelId="{7DB4A73F-F3B4-4D25-BB3F-8F73DBD3AC06}" type="presParOf" srcId="{5FD5FE6C-4836-4521-9A2A-C41AA306D2AA}" destId="{5A4066BF-6696-40DF-9735-9E6AAF3141AC}" srcOrd="3" destOrd="0" presId="urn:microsoft.com/office/officeart/2005/8/layout/vList4"/>
    <dgm:cxn modelId="{D77D138C-A450-4324-8A50-77F6B260558F}" type="presParOf" srcId="{5FD5FE6C-4836-4521-9A2A-C41AA306D2AA}" destId="{0EA4CE92-0844-4F1B-B839-2D86D00E649F}" srcOrd="4" destOrd="0" presId="urn:microsoft.com/office/officeart/2005/8/layout/vList4"/>
    <dgm:cxn modelId="{F237C2D0-EFB3-4C15-AF4F-36EB38C84D57}" type="presParOf" srcId="{0EA4CE92-0844-4F1B-B839-2D86D00E649F}" destId="{EF021AFD-80DA-4708-807B-FC6A37E3BA85}" srcOrd="0" destOrd="0" presId="urn:microsoft.com/office/officeart/2005/8/layout/vList4"/>
    <dgm:cxn modelId="{768004DA-B445-4A9A-AF34-845A8DB6D709}" type="presParOf" srcId="{0EA4CE92-0844-4F1B-B839-2D86D00E649F}" destId="{B967D1C4-83C6-4731-9E55-4DF38008672D}" srcOrd="1" destOrd="0" presId="urn:microsoft.com/office/officeart/2005/8/layout/vList4"/>
    <dgm:cxn modelId="{BE97C964-B91E-40D1-825F-E0E2CEF897F3}" type="presParOf" srcId="{0EA4CE92-0844-4F1B-B839-2D86D00E649F}" destId="{37ED53C4-5A23-40C7-9D81-754F21BF8D2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C72839-A076-4ACD-985D-61C94FDA0AA7}" type="doc">
      <dgm:prSet loTypeId="urn:microsoft.com/office/officeart/2005/8/layout/vList2" loCatId="list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86D766F1-916F-4769-B21A-8A2CEF3D365F}">
      <dgm:prSet/>
      <dgm:spPr/>
      <dgm:t>
        <a:bodyPr/>
        <a:lstStyle/>
        <a:p>
          <a:pPr rtl="0"/>
          <a:r>
            <a:rPr lang="es-MX" b="0" i="0" dirty="0" smtClean="0"/>
            <a:t>El 99% de la saliva es agua</a:t>
          </a:r>
          <a:endParaRPr lang="es-MX" dirty="0"/>
        </a:p>
      </dgm:t>
    </dgm:pt>
    <dgm:pt modelId="{3FA66692-478D-41B4-84C5-F94C5D4D3D8F}" type="parTrans" cxnId="{79A2F07C-2D3A-4274-BB26-BB857F1EA4C8}">
      <dgm:prSet/>
      <dgm:spPr/>
      <dgm:t>
        <a:bodyPr/>
        <a:lstStyle/>
        <a:p>
          <a:endParaRPr lang="es-MX"/>
        </a:p>
      </dgm:t>
    </dgm:pt>
    <dgm:pt modelId="{A2D313B0-D406-4486-B516-A75CACED128F}" type="sibTrans" cxnId="{79A2F07C-2D3A-4274-BB26-BB857F1EA4C8}">
      <dgm:prSet/>
      <dgm:spPr/>
      <dgm:t>
        <a:bodyPr/>
        <a:lstStyle/>
        <a:p>
          <a:endParaRPr lang="es-MX"/>
        </a:p>
      </dgm:t>
    </dgm:pt>
    <dgm:pt modelId="{18877DAF-065E-432B-B6A9-53A1FDB263B2}">
      <dgm:prSet/>
      <dgm:spPr/>
      <dgm:t>
        <a:bodyPr/>
        <a:lstStyle/>
        <a:p>
          <a:pPr rtl="0"/>
          <a:r>
            <a:rPr lang="es-MX" b="0" i="0" smtClean="0"/>
            <a:t>El 1% restante está constituido por moléculas orgánicas e inorgánicas.</a:t>
          </a:r>
          <a:endParaRPr lang="es-MX"/>
        </a:p>
      </dgm:t>
    </dgm:pt>
    <dgm:pt modelId="{EDCE6287-4BC2-42EF-B087-79688543ACCB}" type="parTrans" cxnId="{7C35D030-DC50-442A-941C-9EBE8ADFBDCD}">
      <dgm:prSet/>
      <dgm:spPr/>
      <dgm:t>
        <a:bodyPr/>
        <a:lstStyle/>
        <a:p>
          <a:endParaRPr lang="es-MX"/>
        </a:p>
      </dgm:t>
    </dgm:pt>
    <dgm:pt modelId="{B875D4C8-BF3F-41D7-A615-5C02096F1AC7}" type="sibTrans" cxnId="{7C35D030-DC50-442A-941C-9EBE8ADFBDCD}">
      <dgm:prSet/>
      <dgm:spPr/>
      <dgm:t>
        <a:bodyPr/>
        <a:lstStyle/>
        <a:p>
          <a:endParaRPr lang="es-MX"/>
        </a:p>
      </dgm:t>
    </dgm:pt>
    <dgm:pt modelId="{D5DD577D-F3B3-469E-8CED-C1D27F645B2A}">
      <dgm:prSet/>
      <dgm:spPr/>
      <dgm:t>
        <a:bodyPr/>
        <a:lstStyle/>
        <a:p>
          <a:pPr rtl="0"/>
          <a:r>
            <a:rPr lang="es-MX" b="0" i="0" dirty="0" smtClean="0"/>
            <a:t>La secreción diaria oscila entre 500 y 700 ml, con un volumen medio en la boca de 1,1 ml. </a:t>
          </a:r>
          <a:endParaRPr lang="es-MX" dirty="0"/>
        </a:p>
      </dgm:t>
    </dgm:pt>
    <dgm:pt modelId="{0BC191BD-1098-48D3-9037-2E2E1CE82849}" type="parTrans" cxnId="{3315DDE0-C584-4CE6-9913-D6AF0B8CF700}">
      <dgm:prSet/>
      <dgm:spPr/>
      <dgm:t>
        <a:bodyPr/>
        <a:lstStyle/>
        <a:p>
          <a:endParaRPr lang="es-MX"/>
        </a:p>
      </dgm:t>
    </dgm:pt>
    <dgm:pt modelId="{2C8AA220-25D8-42CF-BC33-4E773E63348D}" type="sibTrans" cxnId="{3315DDE0-C584-4CE6-9913-D6AF0B8CF700}">
      <dgm:prSet/>
      <dgm:spPr/>
      <dgm:t>
        <a:bodyPr/>
        <a:lstStyle/>
        <a:p>
          <a:endParaRPr lang="es-MX"/>
        </a:p>
      </dgm:t>
    </dgm:pt>
    <dgm:pt modelId="{B9B0065F-5698-43E8-A6F2-4D3839C843DD}">
      <dgm:prSet/>
      <dgm:spPr/>
      <dgm:t>
        <a:bodyPr/>
        <a:lstStyle/>
        <a:p>
          <a:pPr rtl="0"/>
          <a:r>
            <a:rPr lang="es-MX" b="0" i="0" smtClean="0"/>
            <a:t>Su producción está controlada por el sistema nervioso autónomo. </a:t>
          </a:r>
          <a:endParaRPr lang="es-MX"/>
        </a:p>
      </dgm:t>
    </dgm:pt>
    <dgm:pt modelId="{FF7D1CF8-6AB3-45B3-8FDB-8549AB3EA4EE}" type="parTrans" cxnId="{D94D400B-0AE9-408A-A1CB-947F08E6FAE8}">
      <dgm:prSet/>
      <dgm:spPr/>
      <dgm:t>
        <a:bodyPr/>
        <a:lstStyle/>
        <a:p>
          <a:endParaRPr lang="es-MX"/>
        </a:p>
      </dgm:t>
    </dgm:pt>
    <dgm:pt modelId="{2E3FC494-AE3B-4F6E-8F36-CBDB413CFCA9}" type="sibTrans" cxnId="{D94D400B-0AE9-408A-A1CB-947F08E6FAE8}">
      <dgm:prSet/>
      <dgm:spPr/>
      <dgm:t>
        <a:bodyPr/>
        <a:lstStyle/>
        <a:p>
          <a:endParaRPr lang="es-MX"/>
        </a:p>
      </dgm:t>
    </dgm:pt>
    <dgm:pt modelId="{D21B0EFC-0085-42CE-8526-8C06D0894C10}" type="pres">
      <dgm:prSet presAssocID="{A1C72839-A076-4ACD-985D-61C94FDA0A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D0969B1-8939-49F8-9B55-48D47F7E5590}" type="pres">
      <dgm:prSet presAssocID="{86D766F1-916F-4769-B21A-8A2CEF3D365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04A001-82DE-4AC1-8239-1F8EAF311C2D}" type="pres">
      <dgm:prSet presAssocID="{A2D313B0-D406-4486-B516-A75CACED128F}" presName="spacer" presStyleCnt="0"/>
      <dgm:spPr/>
      <dgm:t>
        <a:bodyPr/>
        <a:lstStyle/>
        <a:p>
          <a:endParaRPr lang="es-MX"/>
        </a:p>
      </dgm:t>
    </dgm:pt>
    <dgm:pt modelId="{6C189A04-4254-4FCC-A5A3-1ED26C7596BF}" type="pres">
      <dgm:prSet presAssocID="{18877DAF-065E-432B-B6A9-53A1FDB263B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3CD882-6516-4CE8-9FB8-34F2159735F2}" type="pres">
      <dgm:prSet presAssocID="{B875D4C8-BF3F-41D7-A615-5C02096F1AC7}" presName="spacer" presStyleCnt="0"/>
      <dgm:spPr/>
      <dgm:t>
        <a:bodyPr/>
        <a:lstStyle/>
        <a:p>
          <a:endParaRPr lang="es-MX"/>
        </a:p>
      </dgm:t>
    </dgm:pt>
    <dgm:pt modelId="{6412433C-8D05-4669-9DBC-10FCD607147D}" type="pres">
      <dgm:prSet presAssocID="{D5DD577D-F3B3-469E-8CED-C1D27F645B2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A98A99-8502-414D-A2FB-80AB0C90FF7E}" type="pres">
      <dgm:prSet presAssocID="{2C8AA220-25D8-42CF-BC33-4E773E63348D}" presName="spacer" presStyleCnt="0"/>
      <dgm:spPr/>
      <dgm:t>
        <a:bodyPr/>
        <a:lstStyle/>
        <a:p>
          <a:endParaRPr lang="es-MX"/>
        </a:p>
      </dgm:t>
    </dgm:pt>
    <dgm:pt modelId="{33AD26A2-1C26-48FF-8998-C445D66A53F5}" type="pres">
      <dgm:prSet presAssocID="{B9B0065F-5698-43E8-A6F2-4D3839C843D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9A2F07C-2D3A-4274-BB26-BB857F1EA4C8}" srcId="{A1C72839-A076-4ACD-985D-61C94FDA0AA7}" destId="{86D766F1-916F-4769-B21A-8A2CEF3D365F}" srcOrd="0" destOrd="0" parTransId="{3FA66692-478D-41B4-84C5-F94C5D4D3D8F}" sibTransId="{A2D313B0-D406-4486-B516-A75CACED128F}"/>
    <dgm:cxn modelId="{7C35D030-DC50-442A-941C-9EBE8ADFBDCD}" srcId="{A1C72839-A076-4ACD-985D-61C94FDA0AA7}" destId="{18877DAF-065E-432B-B6A9-53A1FDB263B2}" srcOrd="1" destOrd="0" parTransId="{EDCE6287-4BC2-42EF-B087-79688543ACCB}" sibTransId="{B875D4C8-BF3F-41D7-A615-5C02096F1AC7}"/>
    <dgm:cxn modelId="{83859280-CA8E-4BAB-BC11-25279E8A6A2C}" type="presOf" srcId="{A1C72839-A076-4ACD-985D-61C94FDA0AA7}" destId="{D21B0EFC-0085-42CE-8526-8C06D0894C10}" srcOrd="0" destOrd="0" presId="urn:microsoft.com/office/officeart/2005/8/layout/vList2"/>
    <dgm:cxn modelId="{90964632-7F20-4BB7-A42C-BCECC3FB7581}" type="presOf" srcId="{B9B0065F-5698-43E8-A6F2-4D3839C843DD}" destId="{33AD26A2-1C26-48FF-8998-C445D66A53F5}" srcOrd="0" destOrd="0" presId="urn:microsoft.com/office/officeart/2005/8/layout/vList2"/>
    <dgm:cxn modelId="{D94D400B-0AE9-408A-A1CB-947F08E6FAE8}" srcId="{A1C72839-A076-4ACD-985D-61C94FDA0AA7}" destId="{B9B0065F-5698-43E8-A6F2-4D3839C843DD}" srcOrd="3" destOrd="0" parTransId="{FF7D1CF8-6AB3-45B3-8FDB-8549AB3EA4EE}" sibTransId="{2E3FC494-AE3B-4F6E-8F36-CBDB413CFCA9}"/>
    <dgm:cxn modelId="{CB02F2F8-8355-4EB0-A129-0D9116092ECB}" type="presOf" srcId="{18877DAF-065E-432B-B6A9-53A1FDB263B2}" destId="{6C189A04-4254-4FCC-A5A3-1ED26C7596BF}" srcOrd="0" destOrd="0" presId="urn:microsoft.com/office/officeart/2005/8/layout/vList2"/>
    <dgm:cxn modelId="{48581636-C861-4639-B606-26C181E4B4F3}" type="presOf" srcId="{86D766F1-916F-4769-B21A-8A2CEF3D365F}" destId="{5D0969B1-8939-49F8-9B55-48D47F7E5590}" srcOrd="0" destOrd="0" presId="urn:microsoft.com/office/officeart/2005/8/layout/vList2"/>
    <dgm:cxn modelId="{552D002A-C305-4EF0-AC96-EAAE55EC62BD}" type="presOf" srcId="{D5DD577D-F3B3-469E-8CED-C1D27F645B2A}" destId="{6412433C-8D05-4669-9DBC-10FCD607147D}" srcOrd="0" destOrd="0" presId="urn:microsoft.com/office/officeart/2005/8/layout/vList2"/>
    <dgm:cxn modelId="{3315DDE0-C584-4CE6-9913-D6AF0B8CF700}" srcId="{A1C72839-A076-4ACD-985D-61C94FDA0AA7}" destId="{D5DD577D-F3B3-469E-8CED-C1D27F645B2A}" srcOrd="2" destOrd="0" parTransId="{0BC191BD-1098-48D3-9037-2E2E1CE82849}" sibTransId="{2C8AA220-25D8-42CF-BC33-4E773E63348D}"/>
    <dgm:cxn modelId="{6CEAC14E-F1A5-4785-8A2F-2D2E3B26A521}" type="presParOf" srcId="{D21B0EFC-0085-42CE-8526-8C06D0894C10}" destId="{5D0969B1-8939-49F8-9B55-48D47F7E5590}" srcOrd="0" destOrd="0" presId="urn:microsoft.com/office/officeart/2005/8/layout/vList2"/>
    <dgm:cxn modelId="{C2C677E0-5292-4510-BBA5-6FC41BD0D4FB}" type="presParOf" srcId="{D21B0EFC-0085-42CE-8526-8C06D0894C10}" destId="{7F04A001-82DE-4AC1-8239-1F8EAF311C2D}" srcOrd="1" destOrd="0" presId="urn:microsoft.com/office/officeart/2005/8/layout/vList2"/>
    <dgm:cxn modelId="{A0A05EB4-81E2-4851-9264-32B5679B3492}" type="presParOf" srcId="{D21B0EFC-0085-42CE-8526-8C06D0894C10}" destId="{6C189A04-4254-4FCC-A5A3-1ED26C7596BF}" srcOrd="2" destOrd="0" presId="urn:microsoft.com/office/officeart/2005/8/layout/vList2"/>
    <dgm:cxn modelId="{EC605D50-527C-4076-B4F0-167325469726}" type="presParOf" srcId="{D21B0EFC-0085-42CE-8526-8C06D0894C10}" destId="{FB3CD882-6516-4CE8-9FB8-34F2159735F2}" srcOrd="3" destOrd="0" presId="urn:microsoft.com/office/officeart/2005/8/layout/vList2"/>
    <dgm:cxn modelId="{C17A52C8-6C01-4256-B1F5-CDE57576F59F}" type="presParOf" srcId="{D21B0EFC-0085-42CE-8526-8C06D0894C10}" destId="{6412433C-8D05-4669-9DBC-10FCD607147D}" srcOrd="4" destOrd="0" presId="urn:microsoft.com/office/officeart/2005/8/layout/vList2"/>
    <dgm:cxn modelId="{54AECE01-2876-4ED2-AB82-3577CB74906A}" type="presParOf" srcId="{D21B0EFC-0085-42CE-8526-8C06D0894C10}" destId="{4CA98A99-8502-414D-A2FB-80AB0C90FF7E}" srcOrd="5" destOrd="0" presId="urn:microsoft.com/office/officeart/2005/8/layout/vList2"/>
    <dgm:cxn modelId="{353F1B6D-F928-4D8B-9DAA-60B11A25EF4E}" type="presParOf" srcId="{D21B0EFC-0085-42CE-8526-8C06D0894C10}" destId="{33AD26A2-1C26-48FF-8998-C445D66A53F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ABC655-D603-4D61-8791-FC63DA21874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122C030-4153-4494-B54F-B829BE47ED9C}">
      <dgm:prSet/>
      <dgm:spPr/>
      <dgm:t>
        <a:bodyPr/>
        <a:lstStyle/>
        <a:p>
          <a:pPr rtl="0"/>
          <a:r>
            <a:rPr lang="es-MX" b="0" i="0" dirty="0" smtClean="0"/>
            <a:t>Es estéril cuando sale de las glándulas salivales, pero deja de serlo inmediatamente</a:t>
          </a:r>
          <a:endParaRPr lang="es-MX" dirty="0"/>
        </a:p>
      </dgm:t>
    </dgm:pt>
    <dgm:pt modelId="{F117B68B-B575-4754-B9E1-A4540F402E6A}" type="parTrans" cxnId="{CE6697A0-E3FC-4F8D-AF9C-28CBE17FAD41}">
      <dgm:prSet/>
      <dgm:spPr/>
      <dgm:t>
        <a:bodyPr/>
        <a:lstStyle/>
        <a:p>
          <a:endParaRPr lang="es-MX"/>
        </a:p>
      </dgm:t>
    </dgm:pt>
    <dgm:pt modelId="{FFA2894B-40F2-4208-95E7-732538F7B38B}" type="sibTrans" cxnId="{CE6697A0-E3FC-4F8D-AF9C-28CBE17FAD41}">
      <dgm:prSet/>
      <dgm:spPr/>
      <dgm:t>
        <a:bodyPr/>
        <a:lstStyle/>
        <a:p>
          <a:endParaRPr lang="es-MX"/>
        </a:p>
      </dgm:t>
    </dgm:pt>
    <dgm:pt modelId="{63E3865B-3C66-4B36-8326-D529182ECF5D}" type="pres">
      <dgm:prSet presAssocID="{D3ABC655-D603-4D61-8791-FC63DA2187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B8C258B-4BC0-42DF-912C-9E2FEA6C371F}" type="pres">
      <dgm:prSet presAssocID="{0122C030-4153-4494-B54F-B829BE47ED9C}" presName="linNode" presStyleCnt="0"/>
      <dgm:spPr/>
    </dgm:pt>
    <dgm:pt modelId="{AD6F7BDF-543D-476C-AF82-6573314D3CB6}" type="pres">
      <dgm:prSet presAssocID="{0122C030-4153-4494-B54F-B829BE47ED9C}" presName="parentText" presStyleLbl="node1" presStyleIdx="0" presStyleCnt="1" custLinFactNeighborX="-53493" custLinFactNeighborY="45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D4E6B4-7147-4820-A78F-E4A6BEE7EB50}" type="presOf" srcId="{D3ABC655-D603-4D61-8791-FC63DA218743}" destId="{63E3865B-3C66-4B36-8326-D529182ECF5D}" srcOrd="0" destOrd="0" presId="urn:microsoft.com/office/officeart/2005/8/layout/vList5"/>
    <dgm:cxn modelId="{CE6697A0-E3FC-4F8D-AF9C-28CBE17FAD41}" srcId="{D3ABC655-D603-4D61-8791-FC63DA218743}" destId="{0122C030-4153-4494-B54F-B829BE47ED9C}" srcOrd="0" destOrd="0" parTransId="{F117B68B-B575-4754-B9E1-A4540F402E6A}" sibTransId="{FFA2894B-40F2-4208-95E7-732538F7B38B}"/>
    <dgm:cxn modelId="{0D8084FC-01F8-4BE9-B351-273AF4F973F6}" type="presOf" srcId="{0122C030-4153-4494-B54F-B829BE47ED9C}" destId="{AD6F7BDF-543D-476C-AF82-6573314D3CB6}" srcOrd="0" destOrd="0" presId="urn:microsoft.com/office/officeart/2005/8/layout/vList5"/>
    <dgm:cxn modelId="{626DE537-77D1-450D-8236-39F59EC5CE47}" type="presParOf" srcId="{63E3865B-3C66-4B36-8326-D529182ECF5D}" destId="{8B8C258B-4BC0-42DF-912C-9E2FEA6C371F}" srcOrd="0" destOrd="0" presId="urn:microsoft.com/office/officeart/2005/8/layout/vList5"/>
    <dgm:cxn modelId="{2472C3DF-93AE-4077-87C6-FEE4637140EB}" type="presParOf" srcId="{8B8C258B-4BC0-42DF-912C-9E2FEA6C371F}" destId="{AD6F7BDF-543D-476C-AF82-6573314D3CB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CD39CD3-3E17-4888-9206-450AF2D2A683}" type="doc">
      <dgm:prSet loTypeId="urn:microsoft.com/office/officeart/2005/8/layout/process4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s-MX"/>
        </a:p>
      </dgm:t>
    </dgm:pt>
    <dgm:pt modelId="{17F1DA53-C8AA-4E86-9B59-FCE57E9F43E0}">
      <dgm:prSet/>
      <dgm:spPr/>
      <dgm:t>
        <a:bodyPr/>
        <a:lstStyle/>
        <a:p>
          <a:pPr rtl="0"/>
          <a:r>
            <a:rPr lang="es-MX" b="0" i="0" dirty="0" smtClean="0"/>
            <a:t>En reposo, la secreción oscila entre 0,25 y 0,35 ml/</a:t>
          </a:r>
          <a:r>
            <a:rPr lang="es-MX" b="0" i="0" dirty="0" err="1" smtClean="0"/>
            <a:t>mn</a:t>
          </a:r>
          <a:r>
            <a:rPr lang="es-MX" b="0" i="0" dirty="0" smtClean="0"/>
            <a:t> y procede sobre todo de las glándulas submandibulares y sublinguales.</a:t>
          </a:r>
          <a:endParaRPr lang="es-MX" dirty="0"/>
        </a:p>
      </dgm:t>
    </dgm:pt>
    <dgm:pt modelId="{8CA57CB3-95C8-4755-8961-76692CFCF024}" type="parTrans" cxnId="{ED6513AC-5F75-4728-B33B-A9A03A7BE973}">
      <dgm:prSet/>
      <dgm:spPr/>
      <dgm:t>
        <a:bodyPr/>
        <a:lstStyle/>
        <a:p>
          <a:endParaRPr lang="es-MX"/>
        </a:p>
      </dgm:t>
    </dgm:pt>
    <dgm:pt modelId="{32035447-3808-4F1E-8D8F-5D1AFC19A684}" type="sibTrans" cxnId="{ED6513AC-5F75-4728-B33B-A9A03A7BE973}">
      <dgm:prSet/>
      <dgm:spPr/>
      <dgm:t>
        <a:bodyPr/>
        <a:lstStyle/>
        <a:p>
          <a:endParaRPr lang="es-MX"/>
        </a:p>
      </dgm:t>
    </dgm:pt>
    <dgm:pt modelId="{7D1693C7-2248-454A-B868-D803B73517D5}">
      <dgm:prSet/>
      <dgm:spPr/>
      <dgm:t>
        <a:bodyPr/>
        <a:lstStyle/>
        <a:p>
          <a:pPr rtl="0"/>
          <a:r>
            <a:rPr lang="es-MX" b="0" i="0" smtClean="0"/>
            <a:t>Ante estímulos sensitivos, eléctricos o mecánicos, el volumen puede llegar hasta 1,5 ml/mn. </a:t>
          </a:r>
          <a:endParaRPr lang="es-MX"/>
        </a:p>
      </dgm:t>
    </dgm:pt>
    <dgm:pt modelId="{F592DD82-1FFD-4995-AB16-D2921E6DB947}" type="parTrans" cxnId="{02456F29-D3EB-4698-9D21-205A0F65B906}">
      <dgm:prSet/>
      <dgm:spPr/>
      <dgm:t>
        <a:bodyPr/>
        <a:lstStyle/>
        <a:p>
          <a:endParaRPr lang="es-MX"/>
        </a:p>
      </dgm:t>
    </dgm:pt>
    <dgm:pt modelId="{D4CD5D00-FA58-491F-8AA1-4C61C21CD7CA}" type="sibTrans" cxnId="{02456F29-D3EB-4698-9D21-205A0F65B906}">
      <dgm:prSet/>
      <dgm:spPr/>
      <dgm:t>
        <a:bodyPr/>
        <a:lstStyle/>
        <a:p>
          <a:endParaRPr lang="es-MX"/>
        </a:p>
      </dgm:t>
    </dgm:pt>
    <dgm:pt modelId="{877F473C-A801-4169-AFC0-0E2FE90E822A}" type="pres">
      <dgm:prSet presAssocID="{2CD39CD3-3E17-4888-9206-450AF2D2A6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5E0C47D-1966-42F2-93D7-30739535F4E8}" type="pres">
      <dgm:prSet presAssocID="{7D1693C7-2248-454A-B868-D803B73517D5}" presName="boxAndChildren" presStyleCnt="0"/>
      <dgm:spPr/>
      <dgm:t>
        <a:bodyPr/>
        <a:lstStyle/>
        <a:p>
          <a:endParaRPr lang="es-MX"/>
        </a:p>
      </dgm:t>
    </dgm:pt>
    <dgm:pt modelId="{65959CFA-F550-4DEA-B9C4-A223608B14FB}" type="pres">
      <dgm:prSet presAssocID="{7D1693C7-2248-454A-B868-D803B73517D5}" presName="parentTextBox" presStyleLbl="node1" presStyleIdx="0" presStyleCnt="2"/>
      <dgm:spPr/>
      <dgm:t>
        <a:bodyPr/>
        <a:lstStyle/>
        <a:p>
          <a:endParaRPr lang="es-MX"/>
        </a:p>
      </dgm:t>
    </dgm:pt>
    <dgm:pt modelId="{40A052BE-F86E-4810-9716-A85EE97278DB}" type="pres">
      <dgm:prSet presAssocID="{32035447-3808-4F1E-8D8F-5D1AFC19A684}" presName="sp" presStyleCnt="0"/>
      <dgm:spPr/>
      <dgm:t>
        <a:bodyPr/>
        <a:lstStyle/>
        <a:p>
          <a:endParaRPr lang="es-MX"/>
        </a:p>
      </dgm:t>
    </dgm:pt>
    <dgm:pt modelId="{394E05D3-C34F-4D4E-ADB3-3BDDD49E386A}" type="pres">
      <dgm:prSet presAssocID="{17F1DA53-C8AA-4E86-9B59-FCE57E9F43E0}" presName="arrowAndChildren" presStyleCnt="0"/>
      <dgm:spPr/>
      <dgm:t>
        <a:bodyPr/>
        <a:lstStyle/>
        <a:p>
          <a:endParaRPr lang="es-MX"/>
        </a:p>
      </dgm:t>
    </dgm:pt>
    <dgm:pt modelId="{B25457E5-E97A-4E20-AB27-AB152D6BC51D}" type="pres">
      <dgm:prSet presAssocID="{17F1DA53-C8AA-4E86-9B59-FCE57E9F43E0}" presName="parentTextArrow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36DD2B43-4925-4D36-A770-31F78EE3D02A}" type="presOf" srcId="{2CD39CD3-3E17-4888-9206-450AF2D2A683}" destId="{877F473C-A801-4169-AFC0-0E2FE90E822A}" srcOrd="0" destOrd="0" presId="urn:microsoft.com/office/officeart/2005/8/layout/process4"/>
    <dgm:cxn modelId="{ED6513AC-5F75-4728-B33B-A9A03A7BE973}" srcId="{2CD39CD3-3E17-4888-9206-450AF2D2A683}" destId="{17F1DA53-C8AA-4E86-9B59-FCE57E9F43E0}" srcOrd="0" destOrd="0" parTransId="{8CA57CB3-95C8-4755-8961-76692CFCF024}" sibTransId="{32035447-3808-4F1E-8D8F-5D1AFC19A684}"/>
    <dgm:cxn modelId="{02456F29-D3EB-4698-9D21-205A0F65B906}" srcId="{2CD39CD3-3E17-4888-9206-450AF2D2A683}" destId="{7D1693C7-2248-454A-B868-D803B73517D5}" srcOrd="1" destOrd="0" parTransId="{F592DD82-1FFD-4995-AB16-D2921E6DB947}" sibTransId="{D4CD5D00-FA58-491F-8AA1-4C61C21CD7CA}"/>
    <dgm:cxn modelId="{ECD1E913-80A8-4878-867F-6657F38ABE5E}" type="presOf" srcId="{7D1693C7-2248-454A-B868-D803B73517D5}" destId="{65959CFA-F550-4DEA-B9C4-A223608B14FB}" srcOrd="0" destOrd="0" presId="urn:microsoft.com/office/officeart/2005/8/layout/process4"/>
    <dgm:cxn modelId="{6D76DCAE-3126-483F-826B-A7372CB12C92}" type="presOf" srcId="{17F1DA53-C8AA-4E86-9B59-FCE57E9F43E0}" destId="{B25457E5-E97A-4E20-AB27-AB152D6BC51D}" srcOrd="0" destOrd="0" presId="urn:microsoft.com/office/officeart/2005/8/layout/process4"/>
    <dgm:cxn modelId="{4597D695-7022-4CD4-9D55-A0CF6EDCFB78}" type="presParOf" srcId="{877F473C-A801-4169-AFC0-0E2FE90E822A}" destId="{D5E0C47D-1966-42F2-93D7-30739535F4E8}" srcOrd="0" destOrd="0" presId="urn:microsoft.com/office/officeart/2005/8/layout/process4"/>
    <dgm:cxn modelId="{1E1633B8-A9C3-4898-B1B5-FDB5BA800E74}" type="presParOf" srcId="{D5E0C47D-1966-42F2-93D7-30739535F4E8}" destId="{65959CFA-F550-4DEA-B9C4-A223608B14FB}" srcOrd="0" destOrd="0" presId="urn:microsoft.com/office/officeart/2005/8/layout/process4"/>
    <dgm:cxn modelId="{D9D2A0FB-B1A9-48C2-AF57-EE512252D657}" type="presParOf" srcId="{877F473C-A801-4169-AFC0-0E2FE90E822A}" destId="{40A052BE-F86E-4810-9716-A85EE97278DB}" srcOrd="1" destOrd="0" presId="urn:microsoft.com/office/officeart/2005/8/layout/process4"/>
    <dgm:cxn modelId="{25266B72-6C21-41EC-9308-3ED2800464AE}" type="presParOf" srcId="{877F473C-A801-4169-AFC0-0E2FE90E822A}" destId="{394E05D3-C34F-4D4E-ADB3-3BDDD49E386A}" srcOrd="2" destOrd="0" presId="urn:microsoft.com/office/officeart/2005/8/layout/process4"/>
    <dgm:cxn modelId="{E07E566F-8463-4F48-927B-BD8F17BB61E7}" type="presParOf" srcId="{394E05D3-C34F-4D4E-ADB3-3BDDD49E386A}" destId="{B25457E5-E97A-4E20-AB27-AB152D6BC51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26D9BA7-9559-4884-A9A1-C69D379DEBF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28D2561-6842-4C06-8F3D-F8494D6869CE}">
      <dgm:prSet/>
      <dgm:spPr/>
      <dgm:t>
        <a:bodyPr/>
        <a:lstStyle/>
        <a:p>
          <a:pPr rtl="0"/>
          <a:r>
            <a:rPr lang="es-MX" b="0" i="0" dirty="0" smtClean="0"/>
            <a:t>Si bien la cantidad de saliva es importante, también lo es la calidad de la misma.</a:t>
          </a:r>
          <a:endParaRPr lang="es-MX" dirty="0"/>
        </a:p>
      </dgm:t>
    </dgm:pt>
    <dgm:pt modelId="{9130D08E-C32D-4664-ACA5-9FCBB9770D20}" type="parTrans" cxnId="{E7582306-509A-4151-8990-13F0CEFB62B4}">
      <dgm:prSet/>
      <dgm:spPr/>
      <dgm:t>
        <a:bodyPr/>
        <a:lstStyle/>
        <a:p>
          <a:endParaRPr lang="es-MX"/>
        </a:p>
      </dgm:t>
    </dgm:pt>
    <dgm:pt modelId="{7B7B3DDF-E05E-48F9-9EA1-F8139775F6C3}" type="sibTrans" cxnId="{E7582306-509A-4151-8990-13F0CEFB62B4}">
      <dgm:prSet/>
      <dgm:spPr/>
      <dgm:t>
        <a:bodyPr/>
        <a:lstStyle/>
        <a:p>
          <a:endParaRPr lang="es-MX"/>
        </a:p>
      </dgm:t>
    </dgm:pt>
    <dgm:pt modelId="{F2C2B670-6C89-4374-A59E-4E910106A213}" type="pres">
      <dgm:prSet presAssocID="{826D9BA7-9559-4884-A9A1-C69D379DEBF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6AD02B6-B30B-4079-8CA5-7E0C6D45C5E4}" type="pres">
      <dgm:prSet presAssocID="{328D2561-6842-4C06-8F3D-F8494D6869CE}" presName="composite" presStyleCnt="0"/>
      <dgm:spPr/>
    </dgm:pt>
    <dgm:pt modelId="{EFD3EEB0-73B1-4E42-AFCE-46153F7BE7F6}" type="pres">
      <dgm:prSet presAssocID="{328D2561-6842-4C06-8F3D-F8494D6869CE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A3AE4886-9DC2-4DC5-9DB5-1236B2CCC0C5}" type="pres">
      <dgm:prSet presAssocID="{328D2561-6842-4C06-8F3D-F8494D6869C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7582306-509A-4151-8990-13F0CEFB62B4}" srcId="{826D9BA7-9559-4884-A9A1-C69D379DEBF1}" destId="{328D2561-6842-4C06-8F3D-F8494D6869CE}" srcOrd="0" destOrd="0" parTransId="{9130D08E-C32D-4664-ACA5-9FCBB9770D20}" sibTransId="{7B7B3DDF-E05E-48F9-9EA1-F8139775F6C3}"/>
    <dgm:cxn modelId="{AF4590BA-3371-4E8C-B1DA-E671572AF6BA}" type="presOf" srcId="{826D9BA7-9559-4884-A9A1-C69D379DEBF1}" destId="{F2C2B670-6C89-4374-A59E-4E910106A213}" srcOrd="0" destOrd="0" presId="urn:microsoft.com/office/officeart/2005/8/layout/vList3"/>
    <dgm:cxn modelId="{2AF008EB-5815-4FBD-8F52-D9C0BE7FBBB1}" type="presOf" srcId="{328D2561-6842-4C06-8F3D-F8494D6869CE}" destId="{A3AE4886-9DC2-4DC5-9DB5-1236B2CCC0C5}" srcOrd="0" destOrd="0" presId="urn:microsoft.com/office/officeart/2005/8/layout/vList3"/>
    <dgm:cxn modelId="{F7FEC723-7F7A-4FBB-A31F-9ACDBDA2D4B6}" type="presParOf" srcId="{F2C2B670-6C89-4374-A59E-4E910106A213}" destId="{86AD02B6-B30B-4079-8CA5-7E0C6D45C5E4}" srcOrd="0" destOrd="0" presId="urn:microsoft.com/office/officeart/2005/8/layout/vList3"/>
    <dgm:cxn modelId="{830E0F83-8227-4962-BD70-FAA5ACE4F01C}" type="presParOf" srcId="{86AD02B6-B30B-4079-8CA5-7E0C6D45C5E4}" destId="{EFD3EEB0-73B1-4E42-AFCE-46153F7BE7F6}" srcOrd="0" destOrd="0" presId="urn:microsoft.com/office/officeart/2005/8/layout/vList3"/>
    <dgm:cxn modelId="{93D9E56D-4683-458C-9E93-4FB2C7839493}" type="presParOf" srcId="{86AD02B6-B30B-4079-8CA5-7E0C6D45C5E4}" destId="{A3AE4886-9DC2-4DC5-9DB5-1236B2CCC0C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9CDCD02-A8D7-4347-89A3-10113202D924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2FEC064-BA5D-4496-941D-DB1512E17CBF}">
      <dgm:prSet/>
      <dgm:spPr/>
      <dgm:t>
        <a:bodyPr/>
        <a:lstStyle/>
        <a:p>
          <a:pPr rtl="0"/>
          <a:r>
            <a:rPr lang="es-MX" b="0" i="0" dirty="0" smtClean="0"/>
            <a:t>Juega un papel fundamental en el mantenimiento de la integridad de las estructuras bucales.</a:t>
          </a:r>
          <a:endParaRPr lang="es-MX" dirty="0"/>
        </a:p>
      </dgm:t>
    </dgm:pt>
    <dgm:pt modelId="{A4AE7BBA-9FE0-456E-A062-F1F9957DA3EF}" type="parTrans" cxnId="{2873C668-541B-4FE9-B60B-DFD209F2A853}">
      <dgm:prSet/>
      <dgm:spPr/>
      <dgm:t>
        <a:bodyPr/>
        <a:lstStyle/>
        <a:p>
          <a:endParaRPr lang="es-MX"/>
        </a:p>
      </dgm:t>
    </dgm:pt>
    <dgm:pt modelId="{50B82013-3EE2-4A6E-A377-5F32FFE1CC41}" type="sibTrans" cxnId="{2873C668-541B-4FE9-B60B-DFD209F2A853}">
      <dgm:prSet/>
      <dgm:spPr/>
      <dgm:t>
        <a:bodyPr/>
        <a:lstStyle/>
        <a:p>
          <a:endParaRPr lang="es-MX"/>
        </a:p>
      </dgm:t>
    </dgm:pt>
    <dgm:pt modelId="{0215F445-BA8E-4326-B193-0AED38E9E82F}" type="pres">
      <dgm:prSet presAssocID="{B9CDCD02-A8D7-4347-89A3-10113202D92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2E75E78-E29A-4596-A550-13DE51FA5C38}" type="pres">
      <dgm:prSet presAssocID="{62FEC064-BA5D-4496-941D-DB1512E17CBF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08E3F0-9336-4FA1-9010-6F8E3E332E33}" type="presOf" srcId="{B9CDCD02-A8D7-4347-89A3-10113202D924}" destId="{0215F445-BA8E-4326-B193-0AED38E9E82F}" srcOrd="0" destOrd="0" presId="urn:microsoft.com/office/officeart/2005/8/layout/hList6"/>
    <dgm:cxn modelId="{2873C668-541B-4FE9-B60B-DFD209F2A853}" srcId="{B9CDCD02-A8D7-4347-89A3-10113202D924}" destId="{62FEC064-BA5D-4496-941D-DB1512E17CBF}" srcOrd="0" destOrd="0" parTransId="{A4AE7BBA-9FE0-456E-A062-F1F9957DA3EF}" sibTransId="{50B82013-3EE2-4A6E-A377-5F32FFE1CC41}"/>
    <dgm:cxn modelId="{1624C04A-77F5-42AC-9041-44D42299A0A0}" type="presOf" srcId="{62FEC064-BA5D-4496-941D-DB1512E17CBF}" destId="{D2E75E78-E29A-4596-A550-13DE51FA5C38}" srcOrd="0" destOrd="0" presId="urn:microsoft.com/office/officeart/2005/8/layout/hList6"/>
    <dgm:cxn modelId="{CFBB0A71-D7BA-452E-9F17-066F8A9F5A06}" type="presParOf" srcId="{0215F445-BA8E-4326-B193-0AED38E9E82F}" destId="{D2E75E78-E29A-4596-A550-13DE51FA5C38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C2BAD-0750-4530-81E7-08BAF0BF44B0}">
      <dsp:nvSpPr>
        <dsp:cNvPr id="0" name=""/>
        <dsp:cNvSpPr/>
      </dsp:nvSpPr>
      <dsp:spPr>
        <a:xfrm>
          <a:off x="0" y="252539"/>
          <a:ext cx="8947150" cy="29437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0" i="0" kern="1200" dirty="0" smtClean="0"/>
            <a:t>El participante comprenderá el proceso salud enfermedad y los niveles de prevención,  así como los factores que intervienen en la etiología y el desarrollo de lesiones de  caries dental.</a:t>
          </a:r>
          <a:endParaRPr lang="es-MX" sz="3400" kern="1200" dirty="0"/>
        </a:p>
      </dsp:txBody>
      <dsp:txXfrm>
        <a:off x="143701" y="396240"/>
        <a:ext cx="8659748" cy="265631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F201A-D291-4B78-B787-D8342C485048}">
      <dsp:nvSpPr>
        <dsp:cNvPr id="0" name=""/>
        <dsp:cNvSpPr/>
      </dsp:nvSpPr>
      <dsp:spPr>
        <a:xfrm>
          <a:off x="0" y="20122"/>
          <a:ext cx="7358742" cy="367937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b="0" i="0" kern="1200" dirty="0" smtClean="0"/>
            <a:t>El papel de la saliva en la protección de los dientes es la capacidad tampón, equilibrio entre la desmineralización / remineralización y acción antimicrobiana. </a:t>
          </a:r>
          <a:endParaRPr lang="es-MX" sz="3700" kern="1200" dirty="0"/>
        </a:p>
      </dsp:txBody>
      <dsp:txXfrm>
        <a:off x="107765" y="127887"/>
        <a:ext cx="7143212" cy="346384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2994D-1422-4D33-A6BB-8872D7BED16B}">
      <dsp:nvSpPr>
        <dsp:cNvPr id="0" name=""/>
        <dsp:cNvSpPr/>
      </dsp:nvSpPr>
      <dsp:spPr>
        <a:xfrm>
          <a:off x="4217005" y="771"/>
          <a:ext cx="6310080" cy="2385800"/>
        </a:xfrm>
        <a:prstGeom prst="rightArrow">
          <a:avLst>
            <a:gd name="adj1" fmla="val 75000"/>
            <a:gd name="adj2" fmla="val 5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41DE23-723D-4AF8-BB17-9B1A2434A8DD}">
      <dsp:nvSpPr>
        <dsp:cNvPr id="0" name=""/>
        <dsp:cNvSpPr/>
      </dsp:nvSpPr>
      <dsp:spPr>
        <a:xfrm>
          <a:off x="10285" y="158419"/>
          <a:ext cx="4206720" cy="2070504"/>
        </a:xfrm>
        <a:prstGeom prst="roundRect">
          <a:avLst/>
        </a:prstGeom>
        <a:solidFill>
          <a:srgbClr val="00206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0" i="0" kern="1200" dirty="0" smtClean="0"/>
            <a:t>PRODUCEN ENZIMAS DIGESTIVAS </a:t>
          </a:r>
          <a:endParaRPr lang="es-MX" sz="3600" kern="1200" dirty="0"/>
        </a:p>
      </dsp:txBody>
      <dsp:txXfrm>
        <a:off x="111359" y="259493"/>
        <a:ext cx="4004572" cy="1868356"/>
      </dsp:txXfrm>
    </dsp:sp>
    <dsp:sp modelId="{AFBC7A01-0811-4C8F-9D06-2B02309A6528}">
      <dsp:nvSpPr>
        <dsp:cNvPr id="0" name=""/>
        <dsp:cNvSpPr/>
      </dsp:nvSpPr>
      <dsp:spPr>
        <a:xfrm>
          <a:off x="4214948" y="2593622"/>
          <a:ext cx="6322422" cy="2070504"/>
        </a:xfrm>
        <a:prstGeom prst="rightArrow">
          <a:avLst>
            <a:gd name="adj1" fmla="val 75000"/>
            <a:gd name="adj2" fmla="val 50000"/>
          </a:avLst>
        </a:prstGeom>
        <a:blipFill dpi="0" rotWithShape="0">
          <a:blip xmlns:r="http://schemas.openxmlformats.org/officeDocument/2006/relationships" r:embed="rId2"/>
          <a:srcRect/>
          <a:stretch>
            <a:fillRect t="660" b="-660"/>
          </a:stretch>
        </a:blip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6A8B61-7847-4E2A-9FFA-C76137C5023D}">
      <dsp:nvSpPr>
        <dsp:cNvPr id="0" name=""/>
        <dsp:cNvSpPr/>
      </dsp:nvSpPr>
      <dsp:spPr>
        <a:xfrm>
          <a:off x="0" y="2593622"/>
          <a:ext cx="4214948" cy="2070504"/>
        </a:xfrm>
        <a:prstGeom prst="roundRect">
          <a:avLst/>
        </a:prstGeom>
        <a:solidFill>
          <a:srgbClr val="00206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0" i="0" kern="1200" dirty="0" smtClean="0"/>
            <a:t>RETIRAN COMPONENTES EN EL PLASMA</a:t>
          </a:r>
          <a:endParaRPr lang="es-MX" sz="3600" kern="1200" dirty="0"/>
        </a:p>
      </dsp:txBody>
      <dsp:txXfrm>
        <a:off x="101074" y="2694696"/>
        <a:ext cx="4012800" cy="186835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401DD7-B58D-478C-BB96-A1BD0D889066}">
      <dsp:nvSpPr>
        <dsp:cNvPr id="0" name=""/>
        <dsp:cNvSpPr/>
      </dsp:nvSpPr>
      <dsp:spPr>
        <a:xfrm>
          <a:off x="0" y="915946"/>
          <a:ext cx="7358516" cy="6475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dirty="0" smtClean="0"/>
            <a:t>Glándulas salivales son exocrinas </a:t>
          </a:r>
          <a:endParaRPr lang="es-MX" sz="2700" kern="1200" dirty="0"/>
        </a:p>
      </dsp:txBody>
      <dsp:txXfrm>
        <a:off x="31613" y="947559"/>
        <a:ext cx="7295290" cy="584369"/>
      </dsp:txXfrm>
    </dsp:sp>
    <dsp:sp modelId="{C84B97D8-6B21-470D-B675-B71A7364935D}">
      <dsp:nvSpPr>
        <dsp:cNvPr id="0" name=""/>
        <dsp:cNvSpPr/>
      </dsp:nvSpPr>
      <dsp:spPr>
        <a:xfrm>
          <a:off x="0" y="1641301"/>
          <a:ext cx="7358516" cy="6475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smtClean="0"/>
            <a:t>Tipo de secreción es merocrina </a:t>
          </a:r>
          <a:endParaRPr lang="es-MX" sz="2700" kern="1200"/>
        </a:p>
      </dsp:txBody>
      <dsp:txXfrm>
        <a:off x="31613" y="1672914"/>
        <a:ext cx="7295290" cy="584369"/>
      </dsp:txXfrm>
    </dsp:sp>
    <dsp:sp modelId="{A7DBE08D-A246-4EEA-A838-D6252B71DED2}">
      <dsp:nvSpPr>
        <dsp:cNvPr id="0" name=""/>
        <dsp:cNvSpPr/>
      </dsp:nvSpPr>
      <dsp:spPr>
        <a:xfrm>
          <a:off x="0" y="2444876"/>
          <a:ext cx="7358516" cy="6475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dirty="0" smtClean="0"/>
            <a:t>Tres pares de glándulas salivales mayores </a:t>
          </a:r>
          <a:endParaRPr lang="es-MX" sz="2700" kern="1200" dirty="0"/>
        </a:p>
      </dsp:txBody>
      <dsp:txXfrm>
        <a:off x="31613" y="2476489"/>
        <a:ext cx="7295290" cy="584369"/>
      </dsp:txXfrm>
    </dsp:sp>
    <dsp:sp modelId="{6BF0B4FF-4BD3-4CB7-B078-3D7B0F746FAE}">
      <dsp:nvSpPr>
        <dsp:cNvPr id="0" name=""/>
        <dsp:cNvSpPr/>
      </dsp:nvSpPr>
      <dsp:spPr>
        <a:xfrm>
          <a:off x="0" y="3092012"/>
          <a:ext cx="7358516" cy="6475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dirty="0" smtClean="0"/>
            <a:t>Múltiples glándulas salivales menores</a:t>
          </a:r>
          <a:endParaRPr lang="es-MX" sz="2700" kern="1200" dirty="0"/>
        </a:p>
      </dsp:txBody>
      <dsp:txXfrm>
        <a:off x="31613" y="3123625"/>
        <a:ext cx="7295290" cy="58436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B51346-E230-4799-B815-3C9D9957ADFC}">
      <dsp:nvSpPr>
        <dsp:cNvPr id="0" name=""/>
        <dsp:cNvSpPr/>
      </dsp:nvSpPr>
      <dsp:spPr>
        <a:xfrm>
          <a:off x="797736" y="644"/>
          <a:ext cx="7003288" cy="3501644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800" b="0" i="0" kern="1200" dirty="0" smtClean="0"/>
            <a:t>Las Glándulas Salivales generan un volumen adecuado de saliva facilitando la preparación y deglución de los alimentos.</a:t>
          </a:r>
          <a:endParaRPr lang="es-MX" sz="3800" kern="1200" dirty="0"/>
        </a:p>
      </dsp:txBody>
      <dsp:txXfrm>
        <a:off x="900296" y="103204"/>
        <a:ext cx="6798168" cy="329652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9D2856-791C-4B48-9BF8-2B45E5C735E5}">
      <dsp:nvSpPr>
        <dsp:cNvPr id="0" name=""/>
        <dsp:cNvSpPr/>
      </dsp:nvSpPr>
      <dsp:spPr>
        <a:xfrm>
          <a:off x="4940598" y="1943"/>
          <a:ext cx="4928372" cy="2229024"/>
        </a:xfrm>
        <a:prstGeom prst="rect">
          <a:avLst/>
        </a:prstGeom>
        <a:solidFill>
          <a:srgbClr val="00206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i="0" kern="1200" dirty="0" smtClean="0"/>
            <a:t>SISTEMA ACINAR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i="0" kern="1200" dirty="0" smtClean="0"/>
            <a:t>Formado por células secretoras que forman la saliva primaria.</a:t>
          </a:r>
          <a:endParaRPr lang="es-MX" sz="2600" kern="1200" dirty="0"/>
        </a:p>
      </dsp:txBody>
      <dsp:txXfrm>
        <a:off x="4940598" y="1943"/>
        <a:ext cx="4928372" cy="2229024"/>
      </dsp:txXfrm>
    </dsp:sp>
    <dsp:sp modelId="{6B693FB0-C061-4248-9D3B-75ED9297F43E}">
      <dsp:nvSpPr>
        <dsp:cNvPr id="0" name=""/>
        <dsp:cNvSpPr/>
      </dsp:nvSpPr>
      <dsp:spPr>
        <a:xfrm>
          <a:off x="2221428" y="1943"/>
          <a:ext cx="2790260" cy="222902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CD9AEA-4ABE-406E-8126-F658917E01D6}">
      <dsp:nvSpPr>
        <dsp:cNvPr id="0" name=""/>
        <dsp:cNvSpPr/>
      </dsp:nvSpPr>
      <dsp:spPr>
        <a:xfrm>
          <a:off x="2098055" y="2598756"/>
          <a:ext cx="4928372" cy="2229024"/>
        </a:xfrm>
        <a:prstGeom prst="rect">
          <a:avLst/>
        </a:prstGeom>
        <a:solidFill>
          <a:srgbClr val="00206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i="0" kern="1200" dirty="0" smtClean="0"/>
            <a:t>SISTEMA DUCTAL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i="0" kern="1200" dirty="0" smtClean="0"/>
            <a:t>Diferentes tipos de conductos, en donde la saliva primaria tiene modificaciones.</a:t>
          </a:r>
          <a:endParaRPr lang="es-MX" sz="2600" kern="1200" dirty="0"/>
        </a:p>
      </dsp:txBody>
      <dsp:txXfrm>
        <a:off x="2098055" y="2598756"/>
        <a:ext cx="4928372" cy="2229024"/>
      </dsp:txXfrm>
    </dsp:sp>
    <dsp:sp modelId="{DF696C14-910C-4AC3-BD94-115CA89DCB27}">
      <dsp:nvSpPr>
        <dsp:cNvPr id="0" name=""/>
        <dsp:cNvSpPr/>
      </dsp:nvSpPr>
      <dsp:spPr>
        <a:xfrm>
          <a:off x="6708592" y="2598756"/>
          <a:ext cx="3283752" cy="2229024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AFC270-F0EB-445D-A5E3-07C384185B46}">
      <dsp:nvSpPr>
        <dsp:cNvPr id="0" name=""/>
        <dsp:cNvSpPr/>
      </dsp:nvSpPr>
      <dsp:spPr>
        <a:xfrm>
          <a:off x="0" y="0"/>
          <a:ext cx="7637802" cy="80336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0" i="0" kern="1200" smtClean="0"/>
            <a:t>LABIALES</a:t>
          </a:r>
          <a:endParaRPr lang="es-MX" sz="2900" kern="1200"/>
        </a:p>
      </dsp:txBody>
      <dsp:txXfrm>
        <a:off x="23530" y="23530"/>
        <a:ext cx="6676914" cy="756305"/>
      </dsp:txXfrm>
    </dsp:sp>
    <dsp:sp modelId="{8C984F43-A6CC-45B5-B4B0-9C7403214403}">
      <dsp:nvSpPr>
        <dsp:cNvPr id="0" name=""/>
        <dsp:cNvSpPr/>
      </dsp:nvSpPr>
      <dsp:spPr>
        <a:xfrm>
          <a:off x="570355" y="914944"/>
          <a:ext cx="7637802" cy="80336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0" i="0" kern="1200" smtClean="0"/>
            <a:t>BUCALES</a:t>
          </a:r>
          <a:endParaRPr lang="es-MX" sz="2900" kern="1200"/>
        </a:p>
      </dsp:txBody>
      <dsp:txXfrm>
        <a:off x="593885" y="938474"/>
        <a:ext cx="6498199" cy="756305"/>
      </dsp:txXfrm>
    </dsp:sp>
    <dsp:sp modelId="{80A8CB88-FD03-496F-8D21-B70D01E0F331}">
      <dsp:nvSpPr>
        <dsp:cNvPr id="0" name=""/>
        <dsp:cNvSpPr/>
      </dsp:nvSpPr>
      <dsp:spPr>
        <a:xfrm>
          <a:off x="1140710" y="1829888"/>
          <a:ext cx="7637802" cy="80336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0" i="0" kern="1200" smtClean="0"/>
            <a:t>SUNLINGUALES MENORES</a:t>
          </a:r>
          <a:endParaRPr lang="es-MX" sz="2900" kern="1200"/>
        </a:p>
      </dsp:txBody>
      <dsp:txXfrm>
        <a:off x="1164240" y="1853418"/>
        <a:ext cx="6498199" cy="756305"/>
      </dsp:txXfrm>
    </dsp:sp>
    <dsp:sp modelId="{829B30F6-5B17-44BF-99B7-3F20231C4720}">
      <dsp:nvSpPr>
        <dsp:cNvPr id="0" name=""/>
        <dsp:cNvSpPr/>
      </dsp:nvSpPr>
      <dsp:spPr>
        <a:xfrm>
          <a:off x="1711066" y="2744832"/>
          <a:ext cx="7637802" cy="80336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0" i="0" kern="1200" smtClean="0"/>
            <a:t>GLOSOPALATINAS</a:t>
          </a:r>
          <a:endParaRPr lang="es-MX" sz="2900" kern="1200"/>
        </a:p>
      </dsp:txBody>
      <dsp:txXfrm>
        <a:off x="1734596" y="2768362"/>
        <a:ext cx="6498199" cy="756305"/>
      </dsp:txXfrm>
    </dsp:sp>
    <dsp:sp modelId="{916301C2-A289-4791-A8AD-EDCB2AB3C702}">
      <dsp:nvSpPr>
        <dsp:cNvPr id="0" name=""/>
        <dsp:cNvSpPr/>
      </dsp:nvSpPr>
      <dsp:spPr>
        <a:xfrm>
          <a:off x="2281421" y="3659776"/>
          <a:ext cx="7637802" cy="80336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0" i="0" kern="1200" smtClean="0"/>
            <a:t>LINGUALES : DORSO DE LA LENGUA</a:t>
          </a:r>
          <a:endParaRPr lang="es-MX" sz="2900" kern="1200"/>
        </a:p>
      </dsp:txBody>
      <dsp:txXfrm>
        <a:off x="2304951" y="3683306"/>
        <a:ext cx="6498199" cy="756305"/>
      </dsp:txXfrm>
    </dsp:sp>
    <dsp:sp modelId="{E7F5D0B8-5F85-4BBD-B524-03FBFE46567A}">
      <dsp:nvSpPr>
        <dsp:cNvPr id="0" name=""/>
        <dsp:cNvSpPr/>
      </dsp:nvSpPr>
      <dsp:spPr>
        <a:xfrm>
          <a:off x="7115614" y="586903"/>
          <a:ext cx="522187" cy="522187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7233106" y="586903"/>
        <a:ext cx="287203" cy="392946"/>
      </dsp:txXfrm>
    </dsp:sp>
    <dsp:sp modelId="{B5A6DB96-2E11-4781-83E7-869D2F4609B4}">
      <dsp:nvSpPr>
        <dsp:cNvPr id="0" name=""/>
        <dsp:cNvSpPr/>
      </dsp:nvSpPr>
      <dsp:spPr>
        <a:xfrm>
          <a:off x="7685970" y="1501847"/>
          <a:ext cx="522187" cy="522187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7803462" y="1501847"/>
        <a:ext cx="287203" cy="392946"/>
      </dsp:txXfrm>
    </dsp:sp>
    <dsp:sp modelId="{DD2F3FF8-CE9A-4CA1-9A35-6CF5FFACA4F3}">
      <dsp:nvSpPr>
        <dsp:cNvPr id="0" name=""/>
        <dsp:cNvSpPr/>
      </dsp:nvSpPr>
      <dsp:spPr>
        <a:xfrm>
          <a:off x="8256325" y="2403401"/>
          <a:ext cx="522187" cy="522187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8373817" y="2403401"/>
        <a:ext cx="287203" cy="392946"/>
      </dsp:txXfrm>
    </dsp:sp>
    <dsp:sp modelId="{52758DE4-8073-495E-ACEE-305859C7254D}">
      <dsp:nvSpPr>
        <dsp:cNvPr id="0" name=""/>
        <dsp:cNvSpPr/>
      </dsp:nvSpPr>
      <dsp:spPr>
        <a:xfrm>
          <a:off x="8826681" y="3327272"/>
          <a:ext cx="522187" cy="522187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8944173" y="3327272"/>
        <a:ext cx="287203" cy="39294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B5514E-7C56-4A4B-B365-5149563FF46A}">
      <dsp:nvSpPr>
        <dsp:cNvPr id="0" name=""/>
        <dsp:cNvSpPr/>
      </dsp:nvSpPr>
      <dsp:spPr>
        <a:xfrm rot="5400000">
          <a:off x="-629322" y="629322"/>
          <a:ext cx="4195481" cy="29368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b="1" i="0" kern="1200" smtClean="0"/>
            <a:t>Glándula Parótida:</a:t>
          </a:r>
          <a:endParaRPr lang="es-MX" sz="4200" kern="1200"/>
        </a:p>
      </dsp:txBody>
      <dsp:txXfrm rot="-5400000">
        <a:off x="1" y="1468417"/>
        <a:ext cx="2936836" cy="1258645"/>
      </dsp:txXfrm>
    </dsp:sp>
    <dsp:sp modelId="{874BD2EC-6104-4A06-9CA5-F0485934E816}">
      <dsp:nvSpPr>
        <dsp:cNvPr id="0" name=""/>
        <dsp:cNvSpPr/>
      </dsp:nvSpPr>
      <dsp:spPr>
        <a:xfrm rot="5400000">
          <a:off x="4134037" y="-1197200"/>
          <a:ext cx="2727062" cy="5121464"/>
        </a:xfrm>
        <a:prstGeom prst="round2SameRect">
          <a:avLst/>
        </a:prstGeom>
        <a:solidFill>
          <a:srgbClr val="002060">
            <a:alpha val="90000"/>
          </a:srgb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b="0" i="0" kern="1200" dirty="0" smtClean="0">
              <a:solidFill>
                <a:schemeClr val="tx1"/>
              </a:solidFill>
            </a:rPr>
            <a:t>La  mayor de las glándulas salivales se encuentra  situada en  la fosa  retromandibular, englobada  en  una  bolsa subcutánea y rodeada por una serie de fascículos  conectivos que simulan una crípsula. </a:t>
          </a:r>
          <a:endParaRPr lang="es-MX" sz="2300" kern="1200" dirty="0">
            <a:solidFill>
              <a:schemeClr val="tx1"/>
            </a:solidFill>
          </a:endParaRPr>
        </a:p>
      </dsp:txBody>
      <dsp:txXfrm rot="-5400000">
        <a:off x="2936836" y="133125"/>
        <a:ext cx="4988340" cy="246081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7D8BC-0D40-4729-948D-14E62716BAF2}">
      <dsp:nvSpPr>
        <dsp:cNvPr id="0" name=""/>
        <dsp:cNvSpPr/>
      </dsp:nvSpPr>
      <dsp:spPr>
        <a:xfrm rot="5400000">
          <a:off x="-648092" y="648092"/>
          <a:ext cx="4320619" cy="3024433"/>
        </a:xfrm>
        <a:prstGeom prst="chevron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b="1" i="0" kern="1200" dirty="0" smtClean="0"/>
            <a:t>Glándula Submandibular:</a:t>
          </a:r>
          <a:endParaRPr lang="es-MX" sz="3000" kern="1200" dirty="0"/>
        </a:p>
      </dsp:txBody>
      <dsp:txXfrm rot="-5400000">
        <a:off x="2" y="1512216"/>
        <a:ext cx="3024433" cy="1296186"/>
      </dsp:txXfrm>
    </dsp:sp>
    <dsp:sp modelId="{00CFE93B-CAB4-43BE-84AB-1F5FF295A4B7}">
      <dsp:nvSpPr>
        <dsp:cNvPr id="0" name=""/>
        <dsp:cNvSpPr/>
      </dsp:nvSpPr>
      <dsp:spPr>
        <a:xfrm rot="5400000">
          <a:off x="4062513" y="-1038080"/>
          <a:ext cx="2808402" cy="4884562"/>
        </a:xfrm>
        <a:prstGeom prst="round2SameRect">
          <a:avLst/>
        </a:prstGeom>
        <a:solidFill>
          <a:schemeClr val="accent2">
            <a:lumMod val="50000"/>
            <a:alpha val="90000"/>
          </a:schemeClr>
        </a:solidFill>
        <a:ln w="9525" cap="rnd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900" kern="1200" dirty="0" smtClean="0">
              <a:solidFill>
                <a:schemeClr val="tx1"/>
              </a:solidFill>
            </a:rPr>
            <a:t>La función primaria es controlar la liberación de saliva en el área de la boca que se encuentra justo debajo de la lengua.</a:t>
          </a:r>
          <a:endParaRPr lang="es-MX" sz="2900" kern="1200" dirty="0">
            <a:solidFill>
              <a:schemeClr val="tx1"/>
            </a:solidFill>
          </a:endParaRPr>
        </a:p>
      </dsp:txBody>
      <dsp:txXfrm rot="-5400000">
        <a:off x="3024434" y="137094"/>
        <a:ext cx="4747467" cy="253421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1D056-572F-4E5E-B889-CD73BAF92482}">
      <dsp:nvSpPr>
        <dsp:cNvPr id="0" name=""/>
        <dsp:cNvSpPr/>
      </dsp:nvSpPr>
      <dsp:spPr>
        <a:xfrm rot="5400000">
          <a:off x="-523718" y="1223954"/>
          <a:ext cx="3491455" cy="2444018"/>
        </a:xfrm>
        <a:prstGeom prst="chevron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b="1" i="0" kern="1200" smtClean="0"/>
            <a:t>Glándula Sublingual:</a:t>
          </a:r>
          <a:endParaRPr lang="es-MX" sz="3500" kern="1200"/>
        </a:p>
      </dsp:txBody>
      <dsp:txXfrm rot="-5400000">
        <a:off x="1" y="1922244"/>
        <a:ext cx="2444018" cy="1047437"/>
      </dsp:txXfrm>
    </dsp:sp>
    <dsp:sp modelId="{C8033D24-B87A-4EA0-8594-A660ED9FC783}">
      <dsp:nvSpPr>
        <dsp:cNvPr id="0" name=""/>
        <dsp:cNvSpPr/>
      </dsp:nvSpPr>
      <dsp:spPr>
        <a:xfrm rot="5400000">
          <a:off x="3564337" y="-1116529"/>
          <a:ext cx="3662341" cy="5902979"/>
        </a:xfrm>
        <a:prstGeom prst="round2SameRect">
          <a:avLst/>
        </a:prstGeom>
        <a:solidFill>
          <a:schemeClr val="accent3">
            <a:lumMod val="75000"/>
            <a:alpha val="90000"/>
          </a:schemeClr>
        </a:solidFill>
        <a:ln w="9525" cap="rnd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0" i="0" kern="1200" dirty="0" smtClean="0">
              <a:solidFill>
                <a:schemeClr val="tx1"/>
              </a:solidFill>
            </a:rPr>
            <a:t>Este  par de glándulas  salivales,  relativamente  pequeñas, se  encuentra situado por  debajo  de la  mucosa  del suelo de la  boca  y por su porción  dorsal contacta con el extremo dorsal o posterior  de la  glándula  submandibular. </a:t>
          </a:r>
          <a:endParaRPr lang="es-MX" sz="2400" kern="1200" dirty="0">
            <a:solidFill>
              <a:schemeClr val="tx1"/>
            </a:solidFill>
          </a:endParaRPr>
        </a:p>
      </dsp:txBody>
      <dsp:txXfrm rot="-5400000">
        <a:off x="2444019" y="182570"/>
        <a:ext cx="5724198" cy="330477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F8F0C-0B3E-470A-A7E8-73F7E30E2657}">
      <dsp:nvSpPr>
        <dsp:cNvPr id="0" name=""/>
        <dsp:cNvSpPr/>
      </dsp:nvSpPr>
      <dsp:spPr>
        <a:xfrm>
          <a:off x="0" y="346517"/>
          <a:ext cx="8946541" cy="2751840"/>
        </a:xfrm>
        <a:prstGeom prst="roundRect">
          <a:avLst/>
        </a:prstGeom>
        <a:solidFill>
          <a:srgbClr val="00206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l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900" b="0" i="0" kern="1200" dirty="0" smtClean="0"/>
            <a:t>Proceso del cual un tejido u órgano separa sustancias de la sangre y las modifica.</a:t>
          </a:r>
          <a:endParaRPr lang="es-MX" sz="4900" kern="1200" dirty="0"/>
        </a:p>
      </dsp:txBody>
      <dsp:txXfrm>
        <a:off x="134334" y="480851"/>
        <a:ext cx="8677873" cy="24831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3C8BA-7404-4BB8-9CDD-DD8C09786EED}">
      <dsp:nvSpPr>
        <dsp:cNvPr id="0" name=""/>
        <dsp:cNvSpPr/>
      </dsp:nvSpPr>
      <dsp:spPr>
        <a:xfrm>
          <a:off x="871945" y="0"/>
          <a:ext cx="9882051" cy="4664899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FF9483-2D34-4C3C-95B7-4F081A0274A6}">
      <dsp:nvSpPr>
        <dsp:cNvPr id="0" name=""/>
        <dsp:cNvSpPr/>
      </dsp:nvSpPr>
      <dsp:spPr>
        <a:xfrm>
          <a:off x="5818" y="1399469"/>
          <a:ext cx="2798627" cy="186595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smtClean="0"/>
            <a:t>Respeto a la dignidad y derechos de los pacientes.</a:t>
          </a:r>
          <a:endParaRPr lang="es-MX" sz="1800" kern="1200"/>
        </a:p>
      </dsp:txBody>
      <dsp:txXfrm>
        <a:off x="96907" y="1490558"/>
        <a:ext cx="2616449" cy="1683781"/>
      </dsp:txXfrm>
    </dsp:sp>
    <dsp:sp modelId="{ECDA7B3A-F939-48B3-9DDC-E23B557170C9}">
      <dsp:nvSpPr>
        <dsp:cNvPr id="0" name=""/>
        <dsp:cNvSpPr/>
      </dsp:nvSpPr>
      <dsp:spPr>
        <a:xfrm>
          <a:off x="2944377" y="1399469"/>
          <a:ext cx="2798627" cy="186595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smtClean="0"/>
            <a:t>Respeto a las ideas de los demás. </a:t>
          </a:r>
          <a:endParaRPr lang="es-MX" sz="1800" kern="1200"/>
        </a:p>
      </dsp:txBody>
      <dsp:txXfrm>
        <a:off x="3035466" y="1490558"/>
        <a:ext cx="2616449" cy="1683781"/>
      </dsp:txXfrm>
    </dsp:sp>
    <dsp:sp modelId="{B08B0D31-FA54-4FD8-BC29-F117C08C28C3}">
      <dsp:nvSpPr>
        <dsp:cNvPr id="0" name=""/>
        <dsp:cNvSpPr/>
      </dsp:nvSpPr>
      <dsp:spPr>
        <a:xfrm>
          <a:off x="5882937" y="1399469"/>
          <a:ext cx="2798627" cy="186595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smtClean="0"/>
            <a:t>Responsabilidad y corresponsabilidad de sus procesos de aprendizaje.</a:t>
          </a:r>
          <a:endParaRPr lang="es-MX" sz="1800" kern="1200"/>
        </a:p>
      </dsp:txBody>
      <dsp:txXfrm>
        <a:off x="5974026" y="1490558"/>
        <a:ext cx="2616449" cy="1683781"/>
      </dsp:txXfrm>
    </dsp:sp>
    <dsp:sp modelId="{4340DDF2-330A-4C9E-A3F8-9119F9124CAC}">
      <dsp:nvSpPr>
        <dsp:cNvPr id="0" name=""/>
        <dsp:cNvSpPr/>
      </dsp:nvSpPr>
      <dsp:spPr>
        <a:xfrm>
          <a:off x="8821496" y="1399469"/>
          <a:ext cx="2798627" cy="186595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kern="1200" dirty="0" smtClean="0"/>
            <a:t>Ser propositivo para la construcción de una cultura de salud bucal con estándares mundiales.</a:t>
          </a:r>
          <a:endParaRPr lang="es-MX" sz="1800" kern="1200" dirty="0"/>
        </a:p>
      </dsp:txBody>
      <dsp:txXfrm>
        <a:off x="8912585" y="1490558"/>
        <a:ext cx="2616449" cy="168378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A4BB74-DC02-4DBA-9519-D55741DC4E1B}">
      <dsp:nvSpPr>
        <dsp:cNvPr id="0" name=""/>
        <dsp:cNvSpPr/>
      </dsp:nvSpPr>
      <dsp:spPr>
        <a:xfrm rot="16200000">
          <a:off x="640176" y="-634887"/>
          <a:ext cx="3817259" cy="5087034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0" tIns="0" rIns="344568" bIns="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400" b="0" i="0" kern="1200" dirty="0" smtClean="0"/>
            <a:t>Saliva pura o glandular</a:t>
          </a:r>
          <a:endParaRPr lang="es-MX" sz="5400" kern="1200" dirty="0"/>
        </a:p>
      </dsp:txBody>
      <dsp:txXfrm rot="5400000">
        <a:off x="5289" y="763452"/>
        <a:ext cx="5087034" cy="2290355"/>
      </dsp:txXfrm>
    </dsp:sp>
    <dsp:sp modelId="{6A4557BA-6DFD-426C-9590-1F2803F647FA}">
      <dsp:nvSpPr>
        <dsp:cNvPr id="0" name=""/>
        <dsp:cNvSpPr/>
      </dsp:nvSpPr>
      <dsp:spPr>
        <a:xfrm rot="16200000">
          <a:off x="6108738" y="-634887"/>
          <a:ext cx="3817259" cy="5087034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0" tIns="0" rIns="344568" bIns="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400" b="0" i="0" kern="1200" smtClean="0"/>
            <a:t>Saliva completa o total</a:t>
          </a:r>
          <a:endParaRPr lang="es-MX" sz="5400" kern="1200"/>
        </a:p>
      </dsp:txBody>
      <dsp:txXfrm rot="5400000">
        <a:off x="5473851" y="763452"/>
        <a:ext cx="5087034" cy="229035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C671A2-4277-4641-B926-48248BB64E56}">
      <dsp:nvSpPr>
        <dsp:cNvPr id="0" name=""/>
        <dsp:cNvSpPr/>
      </dsp:nvSpPr>
      <dsp:spPr>
        <a:xfrm>
          <a:off x="3826318" y="312391"/>
          <a:ext cx="7740971" cy="3501117"/>
        </a:xfrm>
        <a:prstGeom prst="rect">
          <a:avLst/>
        </a:prstGeom>
        <a:solidFill>
          <a:srgbClr val="0070C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400" b="0" i="0" kern="1200" dirty="0" smtClean="0"/>
            <a:t>Las secreciones salivales tal como entran en la cavidad bucal.</a:t>
          </a:r>
          <a:endParaRPr lang="es-MX" sz="5400" kern="1200" dirty="0"/>
        </a:p>
      </dsp:txBody>
      <dsp:txXfrm>
        <a:off x="3826318" y="312391"/>
        <a:ext cx="7740971" cy="3501117"/>
      </dsp:txXfrm>
    </dsp:sp>
    <dsp:sp modelId="{46052BF7-F952-4A9C-93A4-E1EE29175F12}">
      <dsp:nvSpPr>
        <dsp:cNvPr id="0" name=""/>
        <dsp:cNvSpPr/>
      </dsp:nvSpPr>
      <dsp:spPr>
        <a:xfrm>
          <a:off x="-2307" y="497320"/>
          <a:ext cx="3497925" cy="313125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6E9872-896F-42EB-A94A-1D66B3DA8B77}">
      <dsp:nvSpPr>
        <dsp:cNvPr id="0" name=""/>
        <dsp:cNvSpPr/>
      </dsp:nvSpPr>
      <dsp:spPr>
        <a:xfrm>
          <a:off x="3887769" y="13896"/>
          <a:ext cx="7619354" cy="3446112"/>
        </a:xfrm>
        <a:prstGeom prst="rect">
          <a:avLst/>
        </a:prstGeom>
        <a:solidFill>
          <a:schemeClr val="accent6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b="0" i="0" kern="1200" dirty="0" smtClean="0"/>
            <a:t>Saliva pura que se mezcla con microorganismos, enzimas microbianas, células epiteliales descamadas.</a:t>
          </a:r>
          <a:endParaRPr lang="es-MX" sz="4400" kern="1200" dirty="0"/>
        </a:p>
      </dsp:txBody>
      <dsp:txXfrm>
        <a:off x="3887769" y="13896"/>
        <a:ext cx="7619354" cy="3446112"/>
      </dsp:txXfrm>
    </dsp:sp>
    <dsp:sp modelId="{7B37FB7A-AF22-4F70-B986-6D2216B88F95}">
      <dsp:nvSpPr>
        <dsp:cNvPr id="0" name=""/>
        <dsp:cNvSpPr/>
      </dsp:nvSpPr>
      <dsp:spPr>
        <a:xfrm>
          <a:off x="-123837" y="13896"/>
          <a:ext cx="3929232" cy="3446112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258D38-F1E8-4A39-9FF1-CA5C69894B02}">
      <dsp:nvSpPr>
        <dsp:cNvPr id="0" name=""/>
        <dsp:cNvSpPr/>
      </dsp:nvSpPr>
      <dsp:spPr>
        <a:xfrm>
          <a:off x="0" y="2614902"/>
          <a:ext cx="8040688" cy="171565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i="0" kern="1200" dirty="0" smtClean="0"/>
            <a:t>SECRECIÓN MUCOSA</a:t>
          </a:r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i="0" kern="1200" dirty="0" smtClean="0"/>
            <a:t> </a:t>
          </a:r>
          <a:r>
            <a:rPr lang="es-MX" sz="2200" b="0" i="0" kern="1200" dirty="0" smtClean="0"/>
            <a:t>Contiene mucina (glucoproteido líquido, insoluble en agua) cuyo objeto es la lubricación para la deglución.</a:t>
          </a:r>
          <a:endParaRPr lang="es-MX" sz="2200" kern="1200" dirty="0"/>
        </a:p>
      </dsp:txBody>
      <dsp:txXfrm>
        <a:off x="0" y="2614902"/>
        <a:ext cx="8040688" cy="1715659"/>
      </dsp:txXfrm>
    </dsp:sp>
    <dsp:sp modelId="{96C1E163-E08A-4001-89A6-4486069B7349}">
      <dsp:nvSpPr>
        <dsp:cNvPr id="0" name=""/>
        <dsp:cNvSpPr/>
      </dsp:nvSpPr>
      <dsp:spPr>
        <a:xfrm rot="10800000">
          <a:off x="0" y="1"/>
          <a:ext cx="8040688" cy="2638683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i="0" kern="1200" dirty="0" smtClean="0"/>
            <a:t>SECRECIÓN SEROSA</a:t>
          </a:r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i="0" kern="1200" dirty="0" smtClean="0"/>
            <a:t> </a:t>
          </a:r>
          <a:r>
            <a:rPr lang="es-MX" sz="2200" b="0" i="0" kern="1200" dirty="0" smtClean="0"/>
            <a:t>Contiene ptialina, enzima que tiene por objeto digerir almidones</a:t>
          </a:r>
          <a:endParaRPr lang="es-MX" sz="2200" kern="1200" dirty="0"/>
        </a:p>
      </dsp:txBody>
      <dsp:txXfrm rot="10800000">
        <a:off x="0" y="1"/>
        <a:ext cx="8040688" cy="1714537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C322D5-D7D1-44EF-A2EB-EE7C008D4810}">
      <dsp:nvSpPr>
        <dsp:cNvPr id="0" name=""/>
        <dsp:cNvSpPr/>
      </dsp:nvSpPr>
      <dsp:spPr>
        <a:xfrm>
          <a:off x="0" y="35087"/>
          <a:ext cx="7869419" cy="107257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dirty="0" smtClean="0"/>
            <a:t>Maduración posteruptiva</a:t>
          </a:r>
          <a:endParaRPr lang="es-MX" sz="2700" b="0" kern="1200" dirty="0"/>
        </a:p>
      </dsp:txBody>
      <dsp:txXfrm>
        <a:off x="52359" y="87446"/>
        <a:ext cx="7764701" cy="967861"/>
      </dsp:txXfrm>
    </dsp:sp>
    <dsp:sp modelId="{3B872FF0-31F4-40FA-91ED-2242CBC8C742}">
      <dsp:nvSpPr>
        <dsp:cNvPr id="0" name=""/>
        <dsp:cNvSpPr/>
      </dsp:nvSpPr>
      <dsp:spPr>
        <a:xfrm>
          <a:off x="0" y="1199940"/>
          <a:ext cx="7869419" cy="107257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dirty="0" smtClean="0"/>
            <a:t>Remineralización</a:t>
          </a:r>
          <a:endParaRPr lang="es-MX" sz="2700" b="0" kern="1200" dirty="0"/>
        </a:p>
      </dsp:txBody>
      <dsp:txXfrm>
        <a:off x="52359" y="1252299"/>
        <a:ext cx="7764701" cy="967861"/>
      </dsp:txXfrm>
    </dsp:sp>
    <dsp:sp modelId="{DE397BAB-99EF-4377-8FBD-143F3CBCD860}">
      <dsp:nvSpPr>
        <dsp:cNvPr id="0" name=""/>
        <dsp:cNvSpPr/>
      </dsp:nvSpPr>
      <dsp:spPr>
        <a:xfrm>
          <a:off x="0" y="2335765"/>
          <a:ext cx="7869419" cy="107257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dirty="0" smtClean="0"/>
            <a:t>Protección de los tejidos blandos</a:t>
          </a:r>
          <a:endParaRPr lang="es-MX" sz="2700" b="0" kern="1200" dirty="0"/>
        </a:p>
      </dsp:txBody>
      <dsp:txXfrm>
        <a:off x="52359" y="2388124"/>
        <a:ext cx="7764701" cy="967861"/>
      </dsp:txXfrm>
    </dsp:sp>
    <dsp:sp modelId="{184F370B-5D9D-4DB0-9F1D-52CDC21500E6}">
      <dsp:nvSpPr>
        <dsp:cNvPr id="0" name=""/>
        <dsp:cNvSpPr/>
      </dsp:nvSpPr>
      <dsp:spPr>
        <a:xfrm>
          <a:off x="0" y="3486104"/>
          <a:ext cx="7869419" cy="1072579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dirty="0" smtClean="0"/>
            <a:t>Regula el </a:t>
          </a:r>
          <a:r>
            <a:rPr lang="es-MX" sz="2700" b="0" i="0" kern="1200" dirty="0" err="1" smtClean="0"/>
            <a:t>ph</a:t>
          </a:r>
          <a:r>
            <a:rPr lang="es-MX" sz="2700" b="0" i="0" kern="1200" dirty="0" smtClean="0"/>
            <a:t> bucal o capacidad amortiguadora (buffer)</a:t>
          </a:r>
          <a:endParaRPr lang="es-MX" sz="2700" b="0" kern="1200" dirty="0"/>
        </a:p>
      </dsp:txBody>
      <dsp:txXfrm>
        <a:off x="52359" y="3538463"/>
        <a:ext cx="7764701" cy="967861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84B22B-77CA-452F-B8F5-ABFCBE796AE2}">
      <dsp:nvSpPr>
        <dsp:cNvPr id="0" name=""/>
        <dsp:cNvSpPr/>
      </dsp:nvSpPr>
      <dsp:spPr>
        <a:xfrm>
          <a:off x="0" y="0"/>
          <a:ext cx="11499401" cy="3352645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b="0" i="0" kern="1200" dirty="0" smtClean="0"/>
            <a:t>La saliva contribuye con iones minerales y componentes inorgánicos al esmalte de los dientes recién erupcionados.</a:t>
          </a:r>
          <a:endParaRPr lang="es-MX" sz="4500" kern="1200" dirty="0"/>
        </a:p>
      </dsp:txBody>
      <dsp:txXfrm>
        <a:off x="2635144" y="0"/>
        <a:ext cx="8864256" cy="3352645"/>
      </dsp:txXfrm>
    </dsp:sp>
    <dsp:sp modelId="{D3F53666-03F0-4653-AA4E-9C1B0BF7A103}">
      <dsp:nvSpPr>
        <dsp:cNvPr id="0" name=""/>
        <dsp:cNvSpPr/>
      </dsp:nvSpPr>
      <dsp:spPr>
        <a:xfrm>
          <a:off x="180781" y="335264"/>
          <a:ext cx="2608846" cy="268211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BAE54A-B38C-432E-BBC9-86E7382F61BB}">
      <dsp:nvSpPr>
        <dsp:cNvPr id="0" name=""/>
        <dsp:cNvSpPr/>
      </dsp:nvSpPr>
      <dsp:spPr>
        <a:xfrm>
          <a:off x="0" y="270263"/>
          <a:ext cx="6908778" cy="3859837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b="0" i="0" kern="1200" dirty="0" smtClean="0"/>
            <a:t>Los cationes y aniones de la saliva que mas se relacionan con el aumento de la resistencia del esmalte al ataque ácido son calcio, fosfato y fluoruro. </a:t>
          </a:r>
          <a:endParaRPr lang="es-MX" sz="3500" kern="1200" dirty="0"/>
        </a:p>
      </dsp:txBody>
      <dsp:txXfrm>
        <a:off x="188422" y="458685"/>
        <a:ext cx="6531934" cy="3482993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4B58A-25E1-4BAC-9C43-B53213754E14}">
      <dsp:nvSpPr>
        <dsp:cNvPr id="0" name=""/>
        <dsp:cNvSpPr/>
      </dsp:nvSpPr>
      <dsp:spPr>
        <a:xfrm rot="16200000">
          <a:off x="1307938" y="-1307938"/>
          <a:ext cx="4626524" cy="7242402"/>
        </a:xfrm>
        <a:prstGeom prst="flowChartManualOperation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0" tIns="0" rIns="281781" bIns="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b="0" i="0" kern="1200" dirty="0" smtClean="0"/>
            <a:t>Las soluciones </a:t>
          </a:r>
          <a:r>
            <a:rPr lang="es-MX" sz="4400" b="0" i="0" kern="1200" dirty="0" err="1" smtClean="0"/>
            <a:t>supersaturadas</a:t>
          </a:r>
          <a:r>
            <a:rPr lang="es-MX" sz="4400" b="0" i="0" kern="1200" dirty="0" smtClean="0"/>
            <a:t> tienen el potencial de precipitar las sales del calcio. </a:t>
          </a:r>
          <a:endParaRPr lang="es-MX" sz="4400" kern="1200" dirty="0"/>
        </a:p>
      </dsp:txBody>
      <dsp:txXfrm rot="5400000">
        <a:off x="-1" y="925306"/>
        <a:ext cx="7242402" cy="2775914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AA7CA1-8AA2-4473-94DB-67F5D2523F43}">
      <dsp:nvSpPr>
        <dsp:cNvPr id="0" name=""/>
        <dsp:cNvSpPr/>
      </dsp:nvSpPr>
      <dsp:spPr>
        <a:xfrm>
          <a:off x="0" y="2860186"/>
          <a:ext cx="9085943" cy="1876591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b="0" i="0" kern="1200" dirty="0" smtClean="0"/>
            <a:t>La saliva ayuda a la remineralización de las lesiones incipientes de caries. </a:t>
          </a:r>
          <a:endParaRPr lang="es-MX" sz="3300" kern="1200" dirty="0"/>
        </a:p>
      </dsp:txBody>
      <dsp:txXfrm>
        <a:off x="0" y="2860186"/>
        <a:ext cx="9085943" cy="1876591"/>
      </dsp:txXfrm>
    </dsp:sp>
    <dsp:sp modelId="{4DC81F0E-CA54-4FAD-824D-621D8C7DB47C}">
      <dsp:nvSpPr>
        <dsp:cNvPr id="0" name=""/>
        <dsp:cNvSpPr/>
      </dsp:nvSpPr>
      <dsp:spPr>
        <a:xfrm rot="10800000">
          <a:off x="0" y="2136"/>
          <a:ext cx="9085943" cy="2886198"/>
        </a:xfrm>
        <a:prstGeom prst="upArrowCallou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b="0" i="0" kern="1200" dirty="0" smtClean="0"/>
            <a:t>Los líquidos supersaturados evitan la desmineralización y promueven a la remineralización.</a:t>
          </a:r>
          <a:endParaRPr lang="es-MX" sz="3300" kern="1200" dirty="0"/>
        </a:p>
      </dsp:txBody>
      <dsp:txXfrm rot="10800000">
        <a:off x="0" y="2136"/>
        <a:ext cx="9085943" cy="1875365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3A946-AE70-49FC-8ED9-04F8AC8E10C9}">
      <dsp:nvSpPr>
        <dsp:cNvPr id="0" name=""/>
        <dsp:cNvSpPr/>
      </dsp:nvSpPr>
      <dsp:spPr>
        <a:xfrm>
          <a:off x="535437" y="0"/>
          <a:ext cx="6068291" cy="487745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3D6948-4FA7-4D3E-BFC1-F3A6CB536285}">
      <dsp:nvSpPr>
        <dsp:cNvPr id="0" name=""/>
        <dsp:cNvSpPr/>
      </dsp:nvSpPr>
      <dsp:spPr>
        <a:xfrm>
          <a:off x="0" y="1463237"/>
          <a:ext cx="7139166" cy="1950983"/>
        </a:xfrm>
        <a:prstGeom prst="roundRect">
          <a:avLst/>
        </a:prstGeom>
        <a:solidFill>
          <a:schemeClr val="accent4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0" i="0" kern="1200" dirty="0" smtClean="0"/>
            <a:t>Algunos componentes salivales tienen la propiedad de absorberse  de manera selectiva al esmalte de los dientes, a las superficies microbianas y a las células epiteliales.</a:t>
          </a:r>
          <a:endParaRPr lang="es-MX" sz="2300" kern="1200" dirty="0"/>
        </a:p>
      </dsp:txBody>
      <dsp:txXfrm>
        <a:off x="95239" y="1558476"/>
        <a:ext cx="6948688" cy="17605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3C932-582B-43E5-BF73-C7F7602E76F0}">
      <dsp:nvSpPr>
        <dsp:cNvPr id="0" name=""/>
        <dsp:cNvSpPr/>
      </dsp:nvSpPr>
      <dsp:spPr>
        <a:xfrm>
          <a:off x="3472" y="0"/>
          <a:ext cx="7105054" cy="3541485"/>
        </a:xfrm>
        <a:prstGeom prst="roundRect">
          <a:avLst>
            <a:gd name="adj" fmla="val 10000"/>
          </a:avLst>
        </a:prstGeom>
        <a:solidFill>
          <a:srgbClr val="00206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b="0" i="0" kern="1200" dirty="0" smtClean="0"/>
            <a:t>Es la combinación de fluidos en la cavidad bucal, secretados por glándulas salivales.</a:t>
          </a:r>
          <a:endParaRPr lang="es-MX" sz="4800" kern="1200" dirty="0"/>
        </a:p>
      </dsp:txBody>
      <dsp:txXfrm>
        <a:off x="107199" y="103727"/>
        <a:ext cx="6897600" cy="3334031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39AED2-5BCF-4289-984C-1D2A7E61A1B7}">
      <dsp:nvSpPr>
        <dsp:cNvPr id="0" name=""/>
        <dsp:cNvSpPr/>
      </dsp:nvSpPr>
      <dsp:spPr>
        <a:xfrm>
          <a:off x="0" y="0"/>
          <a:ext cx="11667308" cy="1740252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i="0" kern="1200" smtClean="0"/>
            <a:t>MUCINAS SALIVALES: </a:t>
          </a:r>
          <a:r>
            <a:rPr lang="es-MX" sz="3100" b="0" i="0" kern="1200" smtClean="0"/>
            <a:t>Que recubren las superficies dentales y las mucosas.</a:t>
          </a:r>
          <a:endParaRPr lang="es-MX" sz="3100" kern="1200"/>
        </a:p>
      </dsp:txBody>
      <dsp:txXfrm>
        <a:off x="2507486" y="0"/>
        <a:ext cx="9159821" cy="1740252"/>
      </dsp:txXfrm>
    </dsp:sp>
    <dsp:sp modelId="{DB2C7F88-5A97-445E-8253-2875901E1017}">
      <dsp:nvSpPr>
        <dsp:cNvPr id="0" name=""/>
        <dsp:cNvSpPr/>
      </dsp:nvSpPr>
      <dsp:spPr>
        <a:xfrm>
          <a:off x="174025" y="174025"/>
          <a:ext cx="2333461" cy="139220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7F6053-8E2B-4D2B-8B82-87FF0C6621A8}">
      <dsp:nvSpPr>
        <dsp:cNvPr id="0" name=""/>
        <dsp:cNvSpPr/>
      </dsp:nvSpPr>
      <dsp:spPr>
        <a:xfrm>
          <a:off x="0" y="1914277"/>
          <a:ext cx="11667308" cy="1740252"/>
        </a:xfrm>
        <a:prstGeom prst="roundRect">
          <a:avLst>
            <a:gd name="adj" fmla="val 10000"/>
          </a:avLst>
        </a:prstGeom>
        <a:solidFill>
          <a:srgbClr val="00206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i="0" kern="1200" dirty="0" smtClean="0"/>
            <a:t>GLUCOPROTEÍNAS:</a:t>
          </a:r>
          <a:r>
            <a:rPr lang="es-MX" sz="3100" b="0" i="0" kern="1200" dirty="0" smtClean="0"/>
            <a:t> Que actúan como lubricantes salivales e incrementan su actividad cuando interactúan  con albúmina.</a:t>
          </a:r>
          <a:endParaRPr lang="es-MX" sz="3100" kern="1200" dirty="0"/>
        </a:p>
      </dsp:txBody>
      <dsp:txXfrm>
        <a:off x="2507486" y="1914277"/>
        <a:ext cx="9159821" cy="1740252"/>
      </dsp:txXfrm>
    </dsp:sp>
    <dsp:sp modelId="{D43F3B6C-063A-482C-B4A8-007BF46B2819}">
      <dsp:nvSpPr>
        <dsp:cNvPr id="0" name=""/>
        <dsp:cNvSpPr/>
      </dsp:nvSpPr>
      <dsp:spPr>
        <a:xfrm>
          <a:off x="174025" y="2088303"/>
          <a:ext cx="2333461" cy="139220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FA070D-16B7-4020-B385-08F32F04268B}">
      <dsp:nvSpPr>
        <dsp:cNvPr id="0" name=""/>
        <dsp:cNvSpPr/>
      </dsp:nvSpPr>
      <dsp:spPr>
        <a:xfrm>
          <a:off x="0" y="264793"/>
          <a:ext cx="8284569" cy="2943720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0" i="0" kern="1200" dirty="0" smtClean="0"/>
            <a:t>El pH de la placa baja aproximadamente entre 4 y 5 después de ingerir un sustrato apropiado, y después de un lapso de tiempo regresa a sus neutralidad.</a:t>
          </a:r>
          <a:endParaRPr lang="es-MX" sz="3400" kern="1200" dirty="0"/>
        </a:p>
      </dsp:txBody>
      <dsp:txXfrm>
        <a:off x="143701" y="408494"/>
        <a:ext cx="7997167" cy="2656318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2C5BBE-567C-4DFD-B22C-3416DCDA2CBB}">
      <dsp:nvSpPr>
        <dsp:cNvPr id="0" name=""/>
        <dsp:cNvSpPr/>
      </dsp:nvSpPr>
      <dsp:spPr>
        <a:xfrm>
          <a:off x="1814562" y="276"/>
          <a:ext cx="4397275" cy="4397275"/>
        </a:xfrm>
        <a:prstGeom prst="ellips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0" i="0" kern="1200" dirty="0" smtClean="0"/>
            <a:t>La saliva minimiza la disminución del pH, acelera su regreso a la normalidad y proporciona un ambiente iónico que facilita la reparación del esmalte después de la acidogénesis.  </a:t>
          </a:r>
          <a:endParaRPr lang="es-MX" sz="2300" kern="1200" dirty="0"/>
        </a:p>
      </dsp:txBody>
      <dsp:txXfrm>
        <a:off x="2458528" y="644242"/>
        <a:ext cx="3109343" cy="31093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AD2758-A6F6-4D13-BDBE-8D0034AFB83B}">
      <dsp:nvSpPr>
        <dsp:cNvPr id="0" name=""/>
        <dsp:cNvSpPr/>
      </dsp:nvSpPr>
      <dsp:spPr>
        <a:xfrm>
          <a:off x="0" y="0"/>
          <a:ext cx="9739746" cy="12265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600" b="0" i="0" kern="1200" smtClean="0"/>
            <a:t>•INCOLORO </a:t>
          </a:r>
          <a:endParaRPr lang="es-MX" sz="5600" kern="1200"/>
        </a:p>
      </dsp:txBody>
      <dsp:txXfrm>
        <a:off x="2070604" y="0"/>
        <a:ext cx="7669141" cy="1226556"/>
      </dsp:txXfrm>
    </dsp:sp>
    <dsp:sp modelId="{7C73E81C-7944-486B-858D-7D2EA6D24299}">
      <dsp:nvSpPr>
        <dsp:cNvPr id="0" name=""/>
        <dsp:cNvSpPr/>
      </dsp:nvSpPr>
      <dsp:spPr>
        <a:xfrm>
          <a:off x="122655" y="122655"/>
          <a:ext cx="1947949" cy="98124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309CD7-C044-4602-8DC1-2D7781A508C8}">
      <dsp:nvSpPr>
        <dsp:cNvPr id="0" name=""/>
        <dsp:cNvSpPr/>
      </dsp:nvSpPr>
      <dsp:spPr>
        <a:xfrm>
          <a:off x="0" y="1349211"/>
          <a:ext cx="9739746" cy="12265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600" b="0" i="0" kern="1200" dirty="0" smtClean="0"/>
            <a:t>•VISCOSO</a:t>
          </a:r>
          <a:endParaRPr lang="es-MX" sz="5600" kern="1200" dirty="0"/>
        </a:p>
      </dsp:txBody>
      <dsp:txXfrm>
        <a:off x="2070604" y="1349211"/>
        <a:ext cx="7669141" cy="1226556"/>
      </dsp:txXfrm>
    </dsp:sp>
    <dsp:sp modelId="{51ACD2AB-EFC4-4432-BD65-14D8ABDA0C29}">
      <dsp:nvSpPr>
        <dsp:cNvPr id="0" name=""/>
        <dsp:cNvSpPr/>
      </dsp:nvSpPr>
      <dsp:spPr>
        <a:xfrm>
          <a:off x="122655" y="1471867"/>
          <a:ext cx="1947949" cy="98124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021AFD-80DA-4708-807B-FC6A37E3BA85}">
      <dsp:nvSpPr>
        <dsp:cNvPr id="0" name=""/>
        <dsp:cNvSpPr/>
      </dsp:nvSpPr>
      <dsp:spPr>
        <a:xfrm>
          <a:off x="0" y="2698423"/>
          <a:ext cx="9739746" cy="12265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600" b="0" i="0" kern="1200" smtClean="0"/>
            <a:t>•TRANSPARENTE</a:t>
          </a:r>
          <a:endParaRPr lang="es-MX" sz="5600" kern="1200"/>
        </a:p>
      </dsp:txBody>
      <dsp:txXfrm>
        <a:off x="2070604" y="2698423"/>
        <a:ext cx="7669141" cy="1226556"/>
      </dsp:txXfrm>
    </dsp:sp>
    <dsp:sp modelId="{B967D1C4-83C6-4731-9E55-4DF38008672D}">
      <dsp:nvSpPr>
        <dsp:cNvPr id="0" name=""/>
        <dsp:cNvSpPr/>
      </dsp:nvSpPr>
      <dsp:spPr>
        <a:xfrm>
          <a:off x="122655" y="2821079"/>
          <a:ext cx="1947949" cy="98124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969B1-8939-49F8-9B55-48D47F7E5590}">
      <dsp:nvSpPr>
        <dsp:cNvPr id="0" name=""/>
        <dsp:cNvSpPr/>
      </dsp:nvSpPr>
      <dsp:spPr>
        <a:xfrm>
          <a:off x="0" y="57052"/>
          <a:ext cx="8142514" cy="103285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i="0" kern="1200" dirty="0" smtClean="0"/>
            <a:t>El 99% de la saliva es agua</a:t>
          </a:r>
          <a:endParaRPr lang="es-MX" sz="2600" kern="1200" dirty="0"/>
        </a:p>
      </dsp:txBody>
      <dsp:txXfrm>
        <a:off x="50420" y="107472"/>
        <a:ext cx="8041674" cy="932014"/>
      </dsp:txXfrm>
    </dsp:sp>
    <dsp:sp modelId="{6C189A04-4254-4FCC-A5A3-1ED26C7596BF}">
      <dsp:nvSpPr>
        <dsp:cNvPr id="0" name=""/>
        <dsp:cNvSpPr/>
      </dsp:nvSpPr>
      <dsp:spPr>
        <a:xfrm>
          <a:off x="0" y="1164786"/>
          <a:ext cx="8142514" cy="103285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i="0" kern="1200" smtClean="0"/>
            <a:t>El 1% restante está constituido por moléculas orgánicas e inorgánicas.</a:t>
          </a:r>
          <a:endParaRPr lang="es-MX" sz="2600" kern="1200"/>
        </a:p>
      </dsp:txBody>
      <dsp:txXfrm>
        <a:off x="50420" y="1215206"/>
        <a:ext cx="8041674" cy="932014"/>
      </dsp:txXfrm>
    </dsp:sp>
    <dsp:sp modelId="{6412433C-8D05-4669-9DBC-10FCD607147D}">
      <dsp:nvSpPr>
        <dsp:cNvPr id="0" name=""/>
        <dsp:cNvSpPr/>
      </dsp:nvSpPr>
      <dsp:spPr>
        <a:xfrm>
          <a:off x="0" y="2272521"/>
          <a:ext cx="8142514" cy="103285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i="0" kern="1200" dirty="0" smtClean="0"/>
            <a:t>La secreción diaria oscila entre 500 y 700 ml, con un volumen medio en la boca de 1,1 ml. </a:t>
          </a:r>
          <a:endParaRPr lang="es-MX" sz="2600" kern="1200" dirty="0"/>
        </a:p>
      </dsp:txBody>
      <dsp:txXfrm>
        <a:off x="50420" y="2322941"/>
        <a:ext cx="8041674" cy="932014"/>
      </dsp:txXfrm>
    </dsp:sp>
    <dsp:sp modelId="{33AD26A2-1C26-48FF-8998-C445D66A53F5}">
      <dsp:nvSpPr>
        <dsp:cNvPr id="0" name=""/>
        <dsp:cNvSpPr/>
      </dsp:nvSpPr>
      <dsp:spPr>
        <a:xfrm>
          <a:off x="0" y="3380255"/>
          <a:ext cx="8142514" cy="103285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i="0" kern="1200" smtClean="0"/>
            <a:t>Su producción está controlada por el sistema nervioso autónomo. </a:t>
          </a:r>
          <a:endParaRPr lang="es-MX" sz="2600" kern="1200"/>
        </a:p>
      </dsp:txBody>
      <dsp:txXfrm>
        <a:off x="50420" y="3430675"/>
        <a:ext cx="8041674" cy="9320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6F7BDF-543D-476C-AF82-6573314D3CB6}">
      <dsp:nvSpPr>
        <dsp:cNvPr id="0" name=""/>
        <dsp:cNvSpPr/>
      </dsp:nvSpPr>
      <dsp:spPr>
        <a:xfrm>
          <a:off x="1330425" y="0"/>
          <a:ext cx="3758701" cy="47479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b="0" i="0" kern="1200" dirty="0" smtClean="0"/>
            <a:t>Es estéril cuando sale de las glándulas salivales, pero deja de serlo inmediatamente</a:t>
          </a:r>
          <a:endParaRPr lang="es-MX" sz="3000" kern="1200" dirty="0"/>
        </a:p>
      </dsp:txBody>
      <dsp:txXfrm>
        <a:off x="1513910" y="183485"/>
        <a:ext cx="3391731" cy="43809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959CFA-F550-4DEA-B9C4-A223608B14FB}">
      <dsp:nvSpPr>
        <dsp:cNvPr id="0" name=""/>
        <dsp:cNvSpPr/>
      </dsp:nvSpPr>
      <dsp:spPr>
        <a:xfrm>
          <a:off x="0" y="2781501"/>
          <a:ext cx="7564815" cy="182496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smtClean="0"/>
            <a:t>Ante estímulos sensitivos, eléctricos o mecánicos, el volumen puede llegar hasta 1,5 ml/mn. </a:t>
          </a:r>
          <a:endParaRPr lang="es-MX" sz="2700" kern="1200"/>
        </a:p>
      </dsp:txBody>
      <dsp:txXfrm>
        <a:off x="0" y="2781501"/>
        <a:ext cx="7564815" cy="1824965"/>
      </dsp:txXfrm>
    </dsp:sp>
    <dsp:sp modelId="{B25457E5-E97A-4E20-AB27-AB152D6BC51D}">
      <dsp:nvSpPr>
        <dsp:cNvPr id="0" name=""/>
        <dsp:cNvSpPr/>
      </dsp:nvSpPr>
      <dsp:spPr>
        <a:xfrm rot="10800000">
          <a:off x="0" y="2078"/>
          <a:ext cx="7564815" cy="2806797"/>
        </a:xfrm>
        <a:prstGeom prst="upArrowCallout">
          <a:avLst/>
        </a:prstGeom>
        <a:solidFill>
          <a:schemeClr val="accent3">
            <a:hueOff val="6059134"/>
            <a:satOff val="36540"/>
            <a:lumOff val="-22155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b="0" i="0" kern="1200" dirty="0" smtClean="0"/>
            <a:t>En reposo, la secreción oscila entre 0,25 y 0,35 ml/</a:t>
          </a:r>
          <a:r>
            <a:rPr lang="es-MX" sz="2700" b="0" i="0" kern="1200" dirty="0" err="1" smtClean="0"/>
            <a:t>mn</a:t>
          </a:r>
          <a:r>
            <a:rPr lang="es-MX" sz="2700" b="0" i="0" kern="1200" dirty="0" smtClean="0"/>
            <a:t> y procede sobre todo de las glándulas submandibulares y sublinguales.</a:t>
          </a:r>
          <a:endParaRPr lang="es-MX" sz="2700" kern="1200" dirty="0"/>
        </a:p>
      </dsp:txBody>
      <dsp:txXfrm rot="10800000">
        <a:off x="0" y="2078"/>
        <a:ext cx="7564815" cy="18237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AE4886-9DC2-4DC5-9DB5-1236B2CCC0C5}">
      <dsp:nvSpPr>
        <dsp:cNvPr id="0" name=""/>
        <dsp:cNvSpPr/>
      </dsp:nvSpPr>
      <dsp:spPr>
        <a:xfrm rot="10800000">
          <a:off x="2963684" y="452864"/>
          <a:ext cx="7844180" cy="395157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2537" tIns="156210" rIns="291592" bIns="15621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b="0" i="0" kern="1200" dirty="0" smtClean="0"/>
            <a:t>Si bien la cantidad de saliva es importante, también lo es la calidad de la misma.</a:t>
          </a:r>
          <a:endParaRPr lang="es-MX" sz="4100" kern="1200" dirty="0"/>
        </a:p>
      </dsp:txBody>
      <dsp:txXfrm rot="10800000">
        <a:off x="3951579" y="452864"/>
        <a:ext cx="6856285" cy="3951579"/>
      </dsp:txXfrm>
    </dsp:sp>
    <dsp:sp modelId="{EFD3EEB0-73B1-4E42-AFCE-46153F7BE7F6}">
      <dsp:nvSpPr>
        <dsp:cNvPr id="0" name=""/>
        <dsp:cNvSpPr/>
      </dsp:nvSpPr>
      <dsp:spPr>
        <a:xfrm>
          <a:off x="987894" y="452864"/>
          <a:ext cx="3951579" cy="395157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E75E78-E29A-4596-A550-13DE51FA5C38}">
      <dsp:nvSpPr>
        <dsp:cNvPr id="0" name=""/>
        <dsp:cNvSpPr/>
      </dsp:nvSpPr>
      <dsp:spPr>
        <a:xfrm rot="16200000">
          <a:off x="1523999" y="-1523999"/>
          <a:ext cx="3628571" cy="667657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0" tIns="0" rIns="216297" bIns="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0" i="0" kern="1200" dirty="0" smtClean="0"/>
            <a:t>Juega un papel fundamental en el mantenimiento de la integridad de las estructuras bucales.</a:t>
          </a:r>
          <a:endParaRPr lang="es-MX" sz="3400" kern="1200" dirty="0"/>
        </a:p>
      </dsp:txBody>
      <dsp:txXfrm rot="5400000">
        <a:off x="-1" y="725715"/>
        <a:ext cx="6676571" cy="2177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D20EE-F143-452A-AAD7-89CE7C9CDC12}" type="datetimeFigureOut">
              <a:rPr lang="es-MX" smtClean="0"/>
              <a:t>11/09/2019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08D18-9A6E-4479-A404-48410268C5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8766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4203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 papel de la saliva en la protección frente a la caries podemos concretarlo en dilución y eliminación de los azúcares y otros componentes.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32054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Las enzimas digestivas ayudan a la absorción de nutrientes y a la descomposición de las partículas de los alimentos que comemos. Este proceso permite que los alimentos que comes puedan ser usados como energía, para apoyar la construcción de nuevo músculo y células nerviosas, así como la protección de la sangre de toxinas.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1405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Saliva tiene un rol protector de la mucosa bucal. </a:t>
            </a:r>
          </a:p>
          <a:p>
            <a:r>
              <a:rPr lang="es-MX" dirty="0" smtClean="0"/>
              <a:t>Producen y secretan la saliva.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60339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Favorece el balance hidromineral por los ingresos de agua y la sensación gustativa, contribuye a la higiene de los tejidos blandos bucales y los dientes.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19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Son glándulas de secreción exocrina que están formadas por dos porciones: la porción secretora o productora de la saliva y la porción excretora formada por tubos confluentes por los que sale la saliva a la boca.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11495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>
                <a:solidFill>
                  <a:schemeClr val="bg1"/>
                </a:solidFill>
              </a:rPr>
              <a:t>Se encuentran en la mucosa bucal, casi en la mayoría de la misma. 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Se caracterizan porque no son encapsuladas aunque estén rodeadas de tejido conectivo y por que sus sistema de ductos es rudimentario y los conductos excretores son muy cortos.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61617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Esta  envoltura conectiva presenta  en  su  región caudal una serie de huecos por  10s  que  las inflamaciones y  10s tumores  de  la glándula  pueden extenderse a la  fosa  pterigomaxilar o al espacio parafaríngeo.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Esta seudoclipsula es especialmente densa en  la  parte externa (dolor tensional en la inflamación parotídea).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dirty="0" smtClean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7590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Se  encuentra  ubicada en  el  triángulo  submandibular  y está limitada  por delante por  el  músculo  digástrico, por detrás por el ligamento estilomandibular y por arriba por la propia  mandíbula.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3212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Su sistema de conductos excretores, por  regla general, se une a la  de la glándula submandibular a nivel de la carúncula.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80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Elabora con un producto nuevo que vierte fuera de sí o que devuelve a la sangre y puede ser externa o interna.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9654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30592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Consiste en estimular las glándulas salivales que están debajo de la lengua para escupir un chorro concentrado de saliva pura.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80969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saliva es necesaria para ablandar los alimentos y contribuir a la formación del bolo alimenticio. Este líquido orgánico también ayuda a que podamos sentir los sabores.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64954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accesibilidad en su obtención y la correlación positiva entre múltiples parámetros en el suero y en la saliva son algunas de las ventajas que ofrece como instrumento diagnóstico.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63242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secreción de la saliva se encuentra, en su mayor parte, bajo el control del sistema nervioso autónomo. En condiciones basales, la secreción es de 0.5 ml/min pero puede aumentar hasta 6-7 ml/min. Las glándulas submandibulares segregan un 60% y las parótidas un 25%.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1245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primera instancia es una de las responsables de proteger la cavidad oral, asimismo controla el pH de la boca, ayuda la creación del bolo alimenticio, y facilita la digestión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58058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Esto hace que el esmalte este mas mineralizado y sea mas resistente a las caries.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69060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el momento de la secreción salival, esta se encuentra supersaturada con calcio y fosfato en relación con la hidroxiapatita.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37483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Sin embargo, el calcio y fosfatos no se precipitan debido a la presencia de la fosfoproteína estaterina (se halla en la superficie del diente), estabiliza el calcio y los fosfatos supersaturados, y su potencial remineralizante se incrementa con el fluoruro.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02532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Conforme disminuyen los iones calcio y fosfato, la estaterina puede liberarse de su enlace con el calcio.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89871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Llamamos tejidos blandos a un conjunto de elementos orgánicos formados por tejido de sostén (tejido conjuntivo).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6803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r>
              <a:rPr lang="es-MX" b="0" i="0" dirty="0" smtClean="0"/>
              <a:t>Es una secreción compleja proveniente de las glándulas salivales mayores en el 93% de su volumen y menores en el 7% restante.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64883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Protegen a los tejidos de lesiones traumáticas de la mucosa oral.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56931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Debido a la difusión gradual de la saliva en la placa aunada al agotamiento del sustrato y la difusión hacia afuera del acido de los productos finales.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52667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>
                <a:solidFill>
                  <a:prstClr val="white"/>
                </a:solidFill>
              </a:rPr>
              <a:t>El bicarbonato de sodio es el principal constituyente amortiguador y neutralizante de la saliva. Otros componentes con la misma función son los fosfatos.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8849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La saliva es un líquido transparente y de viscosidad variable, lo que se atribuye al ácido siálico.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9704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Extienden por todas las regiones de la boca excepto en la encía y en la porción anterior del paladar duro.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763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 Cuando se mezcla con el fluido crevicular, restos de alimentos, microorganismos, células descamadas de la mucosa oral.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6301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Las variaciones en el flujo salival pueden verse afectadas por múltiples factores fisiológicos y patológicos, de forma reversible o irreversible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1716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Cada uno de sus componentes desempeña una serie de funciones específicas.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9690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 la vida de relación, en la digestión y en el control de infecciones orales.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08D18-9A6E-4479-A404-48410268C589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3982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085E-5D88-4526-8BC7-F5D91A4D9D95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20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016-C966-463E-862F-CC4CEAEE2991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88711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016-C966-463E-862F-CC4CEAEE2991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88929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016-C966-463E-862F-CC4CEAEE2991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98825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016-C966-463E-862F-CC4CEAEE2991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50846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016-C966-463E-862F-CC4CEAEE2991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3421183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1016-C966-463E-862F-CC4CEAEE2991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77031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D638-0F76-4729-AAC2-D241CF2CBCD6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014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2CA2-5D12-4188-9C06-E6C3078595E6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647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18457-45E5-49AA-9460-676CD115E392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00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4A276-AE8A-4308-A94C-A8CC7F10E14D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37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C432-BBF8-4ABF-BA00-F13925F928D8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33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05A1-B2D2-4202-8781-EA1E48CC5677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005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63AF-E984-4F2D-AAAC-D5538C071F26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994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C3A4-3D45-4644-A54F-2CFBDACC33FD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97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A2E89-773E-44BA-9C6B-43643F2600A3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75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6880-E1B7-4ADA-92F6-5FDCAADA23FB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496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E4E1016-C966-463E-862F-CC4CEAEE2991}" type="datetime1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344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Relationship Id="rId9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Relationship Id="rId9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Relationship Id="rId9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Relationship Id="rId9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Relationship Id="rId9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Relationship Id="rId9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Relationship Id="rId9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Relationship Id="rId9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4" Type="http://schemas.openxmlformats.org/officeDocument/2006/relationships/diagramLayout" Target="../diagrams/layout30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1.xml"/><Relationship Id="rId7" Type="http://schemas.microsoft.com/office/2007/relationships/diagramDrawing" Target="../diagrams/drawing3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1.xml"/><Relationship Id="rId5" Type="http://schemas.openxmlformats.org/officeDocument/2006/relationships/diagramQuickStyle" Target="../diagrams/quickStyle31.xml"/><Relationship Id="rId4" Type="http://schemas.openxmlformats.org/officeDocument/2006/relationships/diagramLayout" Target="../diagrams/layout31.xml"/><Relationship Id="rId9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2.xml"/><Relationship Id="rId7" Type="http://schemas.microsoft.com/office/2007/relationships/diagramDrawing" Target="../diagrams/drawing3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2.xml"/><Relationship Id="rId5" Type="http://schemas.openxmlformats.org/officeDocument/2006/relationships/diagramQuickStyle" Target="../diagrams/quickStyle32.xml"/><Relationship Id="rId4" Type="http://schemas.openxmlformats.org/officeDocument/2006/relationships/diagramLayout" Target="../diagrams/layout32.xml"/><Relationship Id="rId9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0" y="2710543"/>
            <a:ext cx="12192000" cy="3329581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cap="none" dirty="0" smtClean="0">
                <a:latin typeface="Baskerville Old Face" panose="02020602080505020303" pitchFamily="18" charset="0"/>
              </a:rPr>
              <a:t>Universidad Autónoma </a:t>
            </a:r>
            <a:r>
              <a:rPr lang="es-MX" sz="4400" cap="none" dirty="0" smtClean="0">
                <a:latin typeface="Baskerville Old Face" panose="02020602080505020303" pitchFamily="18" charset="0"/>
              </a:rPr>
              <a:t>del </a:t>
            </a:r>
            <a:r>
              <a:rPr lang="es-MX" sz="4400" cap="none" dirty="0" smtClean="0">
                <a:latin typeface="Baskerville Old Face" panose="02020602080505020303" pitchFamily="18" charset="0"/>
              </a:rPr>
              <a:t>Estado De México </a:t>
            </a:r>
            <a:r>
              <a:rPr lang="es-MX" sz="4400" dirty="0" smtClean="0">
                <a:latin typeface="Baskerville Old Face" panose="02020602080505020303" pitchFamily="18" charset="0"/>
              </a:rPr>
              <a:t/>
            </a:r>
            <a:br>
              <a:rPr lang="es-MX" sz="4400" dirty="0" smtClean="0">
                <a:latin typeface="Baskerville Old Face" panose="02020602080505020303" pitchFamily="18" charset="0"/>
              </a:rPr>
            </a:br>
            <a:r>
              <a:rPr lang="es-MX" sz="4400" cap="none" dirty="0" smtClean="0">
                <a:latin typeface="Baskerville Old Face" panose="02020602080505020303" pitchFamily="18" charset="0"/>
              </a:rPr>
              <a:t>Facultad </a:t>
            </a:r>
            <a:r>
              <a:rPr lang="es-MX" sz="4400" cap="none" dirty="0" smtClean="0">
                <a:latin typeface="Baskerville Old Face" panose="02020602080505020303" pitchFamily="18" charset="0"/>
              </a:rPr>
              <a:t>de </a:t>
            </a:r>
            <a:r>
              <a:rPr lang="es-MX" sz="4400" cap="none" dirty="0" smtClean="0">
                <a:latin typeface="Baskerville Old Face" panose="02020602080505020303" pitchFamily="18" charset="0"/>
              </a:rPr>
              <a:t>Odontología </a:t>
            </a:r>
            <a:r>
              <a:rPr lang="es-MX" sz="4400" dirty="0" smtClean="0">
                <a:latin typeface="Baskerville Old Face" panose="02020602080505020303" pitchFamily="18" charset="0"/>
              </a:rPr>
              <a:t/>
            </a:r>
            <a:br>
              <a:rPr lang="es-MX" sz="4400" dirty="0" smtClean="0">
                <a:latin typeface="Baskerville Old Face" panose="02020602080505020303" pitchFamily="18" charset="0"/>
              </a:rPr>
            </a:br>
            <a:r>
              <a:rPr lang="es-MX" sz="4400" cap="none" dirty="0" smtClean="0">
                <a:latin typeface="Baskerville Old Face" panose="02020602080505020303" pitchFamily="18" charset="0"/>
              </a:rPr>
              <a:t>LICENCIATURA CIRUJANO DENTISTA </a:t>
            </a:r>
            <a:br>
              <a:rPr lang="es-MX" sz="4400" cap="none" dirty="0" smtClean="0">
                <a:latin typeface="Baskerville Old Face" panose="02020602080505020303" pitchFamily="18" charset="0"/>
              </a:rPr>
            </a:br>
            <a:r>
              <a:rPr lang="es-MX" sz="4400" cap="none" dirty="0" smtClean="0">
                <a:latin typeface="Baskerville Old Face" panose="02020602080505020303" pitchFamily="18" charset="0"/>
              </a:rPr>
              <a:t>Unidad </a:t>
            </a:r>
            <a:r>
              <a:rPr lang="es-MX" sz="4400" cap="none" dirty="0" smtClean="0">
                <a:latin typeface="Baskerville Old Face" panose="02020602080505020303" pitchFamily="18" charset="0"/>
              </a:rPr>
              <a:t>de </a:t>
            </a:r>
            <a:r>
              <a:rPr lang="es-MX" sz="4400" cap="none" dirty="0" smtClean="0">
                <a:latin typeface="Baskerville Old Face" panose="02020602080505020303" pitchFamily="18" charset="0"/>
              </a:rPr>
              <a:t>Aprendizaje </a:t>
            </a:r>
            <a:r>
              <a:rPr lang="es-MX" sz="4400" dirty="0" smtClean="0">
                <a:latin typeface="Baskerville Old Face" panose="02020602080505020303" pitchFamily="18" charset="0"/>
              </a:rPr>
              <a:t/>
            </a:r>
            <a:br>
              <a:rPr lang="es-MX" sz="4400" dirty="0" smtClean="0">
                <a:latin typeface="Baskerville Old Face" panose="02020602080505020303" pitchFamily="18" charset="0"/>
              </a:rPr>
            </a:br>
            <a:r>
              <a:rPr lang="es-MX" sz="4400" dirty="0" smtClean="0">
                <a:latin typeface="Baskerville Old Face" panose="02020602080505020303" pitchFamily="18" charset="0"/>
              </a:rPr>
              <a:t>ODONTOLOGÍA PREVENTIVA I</a:t>
            </a:r>
            <a:r>
              <a:rPr lang="es-MX" sz="4800" dirty="0" smtClean="0">
                <a:latin typeface="Baskerville Old Face" panose="02020602080505020303" pitchFamily="18" charset="0"/>
              </a:rPr>
              <a:t/>
            </a:r>
            <a:br>
              <a:rPr lang="es-MX" sz="4800" dirty="0" smtClean="0">
                <a:latin typeface="Baskerville Old Face" panose="02020602080505020303" pitchFamily="18" charset="0"/>
              </a:rPr>
            </a:br>
            <a:r>
              <a:rPr lang="es-MX" sz="9600" dirty="0" smtClean="0">
                <a:latin typeface="Baskerville Old Face" panose="02020602080505020303" pitchFamily="18" charset="0"/>
              </a:rPr>
              <a:t>SALIVA </a:t>
            </a:r>
            <a:endParaRPr lang="es-MX" sz="9600" dirty="0">
              <a:latin typeface="Baskerville Old Face" panose="02020602080505020303" pitchFamily="18" charset="0"/>
            </a:endParaRPr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>
          <a:xfrm>
            <a:off x="5189926" y="6235635"/>
            <a:ext cx="6885960" cy="622365"/>
          </a:xfrm>
        </p:spPr>
        <p:txBody>
          <a:bodyPr>
            <a:noAutofit/>
          </a:bodyPr>
          <a:lstStyle/>
          <a:p>
            <a:r>
              <a:rPr lang="es-MX" sz="2400" cap="none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Dra. En E.P. María de </a:t>
            </a:r>
            <a:r>
              <a:rPr lang="es-MX" sz="2400" cap="none" dirty="0">
                <a:solidFill>
                  <a:schemeClr val="tx1"/>
                </a:solidFill>
                <a:latin typeface="Baskerville Old Face" panose="02020602080505020303" pitchFamily="18" charset="0"/>
              </a:rPr>
              <a:t>l</a:t>
            </a:r>
            <a:r>
              <a:rPr lang="es-MX" sz="2400" cap="none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 Luz Sánchez Medina </a:t>
            </a:r>
            <a:endParaRPr lang="es-MX" sz="2400" cap="none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9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1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8" y="182971"/>
            <a:ext cx="9879209" cy="1400530"/>
          </a:xfrm>
        </p:spPr>
        <p:txBody>
          <a:bodyPr>
            <a:noAutofit/>
          </a:bodyPr>
          <a:lstStyle/>
          <a:p>
            <a:pPr algn="ctr"/>
            <a:r>
              <a:rPr lang="es-MX" dirty="0">
                <a:latin typeface="Baskerville Old Face" panose="02020602080505020303" pitchFamily="18" charset="0"/>
              </a:rPr>
              <a:t>IMPORTANCIA </a:t>
            </a:r>
            <a:r>
              <a:rPr lang="es-MX" dirty="0" err="1" smtClean="0">
                <a:latin typeface="Baskerville Old Face" panose="02020602080505020303" pitchFamily="18" charset="0"/>
              </a:rPr>
              <a:t>CLíNICA</a:t>
            </a:r>
            <a:r>
              <a:rPr lang="es-MX" dirty="0" smtClean="0">
                <a:latin typeface="Baskerville Old Face" panose="02020602080505020303" pitchFamily="18" charset="0"/>
              </a:rPr>
              <a:t> </a:t>
            </a:r>
            <a:r>
              <a:rPr lang="es-MX" dirty="0">
                <a:latin typeface="Baskerville Old Face" panose="02020602080505020303" pitchFamily="18" charset="0"/>
              </a:rPr>
              <a:t>DE LA CANTIDAD Y CALIDAD DE LA SALIVA EN EL MANTENIMIENTO DE LA SALUD ORAL</a:t>
            </a: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1656998"/>
              </p:ext>
            </p:extLst>
          </p:nvPr>
        </p:nvGraphicFramePr>
        <p:xfrm>
          <a:off x="362858" y="1727200"/>
          <a:ext cx="6676571" cy="3628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42557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45832" y="2232452"/>
            <a:ext cx="431482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241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75559" y="58679"/>
            <a:ext cx="9850557" cy="1400530"/>
          </a:xfrm>
        </p:spPr>
        <p:txBody>
          <a:bodyPr>
            <a:noAutofit/>
          </a:bodyPr>
          <a:lstStyle/>
          <a:p>
            <a:pPr algn="ctr"/>
            <a:r>
              <a:rPr lang="es-MX" dirty="0">
                <a:latin typeface="Baskerville Old Face" panose="02020602080505020303" pitchFamily="18" charset="0"/>
              </a:rPr>
              <a:t>IMPORTANCIA </a:t>
            </a:r>
            <a:r>
              <a:rPr lang="es-MX" dirty="0" err="1" smtClean="0">
                <a:latin typeface="Baskerville Old Face" panose="02020602080505020303" pitchFamily="18" charset="0"/>
              </a:rPr>
              <a:t>CLíNICA</a:t>
            </a:r>
            <a:r>
              <a:rPr lang="es-MX" dirty="0" smtClean="0">
                <a:latin typeface="Baskerville Old Face" panose="02020602080505020303" pitchFamily="18" charset="0"/>
              </a:rPr>
              <a:t> </a:t>
            </a:r>
            <a:r>
              <a:rPr lang="es-MX" dirty="0">
                <a:latin typeface="Baskerville Old Face" panose="02020602080505020303" pitchFamily="18" charset="0"/>
              </a:rPr>
              <a:t>DE LA CANTIDAD Y CALIDAD DE LA SALIVA EN EL MANTENIMIENTO DE LA SALUD ORAL</a:t>
            </a: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837205"/>
              </p:ext>
            </p:extLst>
          </p:nvPr>
        </p:nvGraphicFramePr>
        <p:xfrm>
          <a:off x="4296229" y="1857829"/>
          <a:ext cx="7358742" cy="3720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39509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7714" y="2499214"/>
            <a:ext cx="3782667" cy="2510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919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182971"/>
            <a:ext cx="9348520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err="1" smtClean="0">
                <a:latin typeface="Baskerville Old Face" panose="02020602080505020303" pitchFamily="18" charset="0"/>
              </a:rPr>
              <a:t>GLáNDULAS</a:t>
            </a:r>
            <a:r>
              <a:rPr lang="es-MX" sz="4400" b="1" dirty="0" smtClean="0">
                <a:latin typeface="Baskerville Old Face" panose="02020602080505020303" pitchFamily="18" charset="0"/>
              </a:rPr>
              <a:t> </a:t>
            </a:r>
            <a:r>
              <a:rPr lang="es-MX" sz="4400" b="1" dirty="0" smtClean="0">
                <a:latin typeface="Baskerville Old Face" panose="02020602080505020303" pitchFamily="18" charset="0"/>
              </a:rPr>
              <a:t>SALIVALES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6888236"/>
              </p:ext>
            </p:extLst>
          </p:nvPr>
        </p:nvGraphicFramePr>
        <p:xfrm>
          <a:off x="464458" y="1583500"/>
          <a:ext cx="10537371" cy="4664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41033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</p:spTree>
    <p:extLst>
      <p:ext uri="{BB962C8B-B14F-4D97-AF65-F5344CB8AC3E}">
        <p14:creationId xmlns:p14="http://schemas.microsoft.com/office/powerpoint/2010/main" val="403256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58679"/>
            <a:ext cx="9879208" cy="1557519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latin typeface="Baskerville Old Face" panose="02020602080505020303" pitchFamily="18" charset="0"/>
              </a:rPr>
              <a:t>GENERALIDADES</a:t>
            </a: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58250"/>
              </p:ext>
            </p:extLst>
          </p:nvPr>
        </p:nvGraphicFramePr>
        <p:xfrm>
          <a:off x="174399" y="1785257"/>
          <a:ext cx="7358516" cy="4655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42557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9"/>
          <a:srcRect l="3418" r="3449"/>
          <a:stretch/>
        </p:blipFill>
        <p:spPr>
          <a:xfrm>
            <a:off x="7721600" y="2409780"/>
            <a:ext cx="4310742" cy="31686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561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58679"/>
            <a:ext cx="9879208" cy="1557519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latin typeface="Baskerville Old Face" panose="02020602080505020303" pitchFamily="18" charset="0"/>
              </a:rPr>
              <a:t>GENERALIDADES</a:t>
            </a:r>
            <a:endParaRPr lang="es-MX" sz="4400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048330"/>
              </p:ext>
            </p:extLst>
          </p:nvPr>
        </p:nvGraphicFramePr>
        <p:xfrm>
          <a:off x="3425599" y="2075542"/>
          <a:ext cx="8598762" cy="3502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42557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6172" y="1969180"/>
            <a:ext cx="3344878" cy="36092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356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58679"/>
            <a:ext cx="9879208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solidFill>
                  <a:schemeClr val="tx1"/>
                </a:solidFill>
                <a:latin typeface="Baskerville Old Face" panose="02020602080505020303" pitchFamily="18" charset="0"/>
              </a:rPr>
              <a:t>ORIGEN </a:t>
            </a:r>
            <a:r>
              <a:rPr lang="es-MX" sz="4400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HISTOLóGICO</a:t>
            </a:r>
            <a:endParaRPr lang="es-MX" sz="440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441836"/>
              </p:ext>
            </p:extLst>
          </p:nvPr>
        </p:nvGraphicFramePr>
        <p:xfrm>
          <a:off x="101600" y="1611086"/>
          <a:ext cx="12090400" cy="4829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41033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</p:spTree>
    <p:extLst>
      <p:ext uri="{BB962C8B-B14F-4D97-AF65-F5344CB8AC3E}">
        <p14:creationId xmlns:p14="http://schemas.microsoft.com/office/powerpoint/2010/main" val="116093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2543" y="182971"/>
            <a:ext cx="9883574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 err="1" smtClean="0">
                <a:latin typeface="Baskerville Old Face" panose="02020602080505020303" pitchFamily="18" charset="0"/>
              </a:rPr>
              <a:t>GLáNDULAS</a:t>
            </a:r>
            <a:r>
              <a:rPr lang="es-MX" sz="4400" dirty="0" smtClean="0">
                <a:latin typeface="Baskerville Old Face" panose="02020602080505020303" pitchFamily="18" charset="0"/>
              </a:rPr>
              <a:t> </a:t>
            </a:r>
            <a:r>
              <a:rPr lang="es-MX" sz="4400" dirty="0">
                <a:latin typeface="Baskerville Old Face" panose="02020602080505020303" pitchFamily="18" charset="0"/>
              </a:rPr>
              <a:t>SALIVALES </a:t>
            </a:r>
            <a:r>
              <a:rPr lang="es-MX" sz="4400" dirty="0" smtClean="0">
                <a:latin typeface="Baskerville Old Face" panose="02020602080505020303" pitchFamily="18" charset="0"/>
              </a:rPr>
              <a:t>MENORES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9593964"/>
              </p:ext>
            </p:extLst>
          </p:nvPr>
        </p:nvGraphicFramePr>
        <p:xfrm>
          <a:off x="130630" y="1785258"/>
          <a:ext cx="9919224" cy="4463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36461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36352" y="1707793"/>
            <a:ext cx="2295525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31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176947"/>
            <a:ext cx="9879208" cy="1400530"/>
          </a:xfrm>
        </p:spPr>
        <p:txBody>
          <a:bodyPr>
            <a:no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GLÁNDULAS SALIVALES MAYORES 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9210483"/>
              </p:ext>
            </p:extLst>
          </p:nvPr>
        </p:nvGraphicFramePr>
        <p:xfrm>
          <a:off x="287414" y="1853248"/>
          <a:ext cx="8058301" cy="4195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37985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9"/>
          <a:srcRect r="33699"/>
          <a:stretch/>
        </p:blipFill>
        <p:spPr>
          <a:xfrm>
            <a:off x="8476284" y="1863725"/>
            <a:ext cx="3541545" cy="322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93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8" y="182971"/>
            <a:ext cx="9879209" cy="1400530"/>
          </a:xfrm>
        </p:spPr>
        <p:txBody>
          <a:bodyPr>
            <a:no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GLÁNDULAS SALIVALES MAYORES 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8091297"/>
              </p:ext>
            </p:extLst>
          </p:nvPr>
        </p:nvGraphicFramePr>
        <p:xfrm>
          <a:off x="4172857" y="1583501"/>
          <a:ext cx="7908996" cy="4320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39509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9"/>
          <a:srcRect l="16698" r="17960"/>
          <a:stretch/>
        </p:blipFill>
        <p:spPr>
          <a:xfrm>
            <a:off x="217714" y="2468712"/>
            <a:ext cx="3759200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173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9874" y="58679"/>
            <a:ext cx="9866243" cy="1400530"/>
          </a:xfrm>
        </p:spPr>
        <p:txBody>
          <a:bodyPr>
            <a:no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GLÁNDULAS SALIVALES MAYORES 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3435105"/>
              </p:ext>
            </p:extLst>
          </p:nvPr>
        </p:nvGraphicFramePr>
        <p:xfrm>
          <a:off x="287414" y="1733604"/>
          <a:ext cx="8346998" cy="4195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39509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34412" y="2161529"/>
            <a:ext cx="3457575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08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58679"/>
            <a:ext cx="9879208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OBJETIVO</a:t>
            </a:r>
            <a:r>
              <a:rPr lang="es-MX" sz="4400" dirty="0" smtClean="0"/>
              <a:t> </a:t>
            </a:r>
            <a:endParaRPr lang="es-MX" sz="4400" dirty="0"/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5864960"/>
              </p:ext>
            </p:extLst>
          </p:nvPr>
        </p:nvGraphicFramePr>
        <p:xfrm>
          <a:off x="1695676" y="2206171"/>
          <a:ext cx="8947150" cy="344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37860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24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63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182971"/>
            <a:ext cx="9348520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SECRECIÓN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5359882"/>
              </p:ext>
            </p:extLst>
          </p:nvPr>
        </p:nvGraphicFramePr>
        <p:xfrm>
          <a:off x="1883986" y="2133600"/>
          <a:ext cx="8946541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37985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</p:spTree>
    <p:extLst>
      <p:ext uri="{BB962C8B-B14F-4D97-AF65-F5344CB8AC3E}">
        <p14:creationId xmlns:p14="http://schemas.microsoft.com/office/powerpoint/2010/main" val="36015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7537" y="182971"/>
            <a:ext cx="9748580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TIPO DE SECRECIONES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429208"/>
              </p:ext>
            </p:extLst>
          </p:nvPr>
        </p:nvGraphicFramePr>
        <p:xfrm>
          <a:off x="1103312" y="1901370"/>
          <a:ext cx="10566174" cy="3817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21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37985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</p:spTree>
    <p:extLst>
      <p:ext uri="{BB962C8B-B14F-4D97-AF65-F5344CB8AC3E}">
        <p14:creationId xmlns:p14="http://schemas.microsoft.com/office/powerpoint/2010/main" val="171482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2543" y="182971"/>
            <a:ext cx="9883574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SALIVA PURA O GLANDULAR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5717580"/>
              </p:ext>
            </p:extLst>
          </p:nvPr>
        </p:nvGraphicFramePr>
        <p:xfrm>
          <a:off x="261258" y="1799772"/>
          <a:ext cx="11564982" cy="4125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39509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</p:spTree>
    <p:extLst>
      <p:ext uri="{BB962C8B-B14F-4D97-AF65-F5344CB8AC3E}">
        <p14:creationId xmlns:p14="http://schemas.microsoft.com/office/powerpoint/2010/main" val="15314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182971"/>
            <a:ext cx="9879208" cy="1400530"/>
          </a:xfrm>
        </p:spPr>
        <p:txBody>
          <a:bodyPr>
            <a:no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SALIVA COMPLETA O TOTAL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651123"/>
              </p:ext>
            </p:extLst>
          </p:nvPr>
        </p:nvGraphicFramePr>
        <p:xfrm>
          <a:off x="275771" y="2104570"/>
          <a:ext cx="11383287" cy="3473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42557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</p:spTree>
    <p:extLst>
      <p:ext uri="{BB962C8B-B14F-4D97-AF65-F5344CB8AC3E}">
        <p14:creationId xmlns:p14="http://schemas.microsoft.com/office/powerpoint/2010/main" val="421934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10" y="182971"/>
            <a:ext cx="9879208" cy="1400530"/>
          </a:xfrm>
        </p:spPr>
        <p:txBody>
          <a:bodyPr>
            <a:no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TIPOS DE SECRECIONES PROTEÍNICAS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2374407"/>
              </p:ext>
            </p:extLst>
          </p:nvPr>
        </p:nvGraphicFramePr>
        <p:xfrm>
          <a:off x="174399" y="1915885"/>
          <a:ext cx="8040688" cy="4332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39509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9"/>
          <a:srcRect l="12979" t="7343" r="18712" b="8188"/>
          <a:stretch/>
        </p:blipFill>
        <p:spPr>
          <a:xfrm>
            <a:off x="8368403" y="2177143"/>
            <a:ext cx="3542431" cy="309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4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246909" y="58679"/>
            <a:ext cx="9879208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FUNCIONES DE LA SALIVA 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3021353"/>
              </p:ext>
            </p:extLst>
          </p:nvPr>
        </p:nvGraphicFramePr>
        <p:xfrm>
          <a:off x="2116409" y="1459209"/>
          <a:ext cx="7869419" cy="4593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39509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</p:spTree>
    <p:extLst>
      <p:ext uri="{BB962C8B-B14F-4D97-AF65-F5344CB8AC3E}">
        <p14:creationId xmlns:p14="http://schemas.microsoft.com/office/powerpoint/2010/main" val="260391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46909" y="128919"/>
            <a:ext cx="9879209" cy="914924"/>
          </a:xfrm>
        </p:spPr>
        <p:txBody>
          <a:bodyPr>
            <a:no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MADURACIÓN POSTERUPTIVA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26</a:t>
            </a:fld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2774744220"/>
              </p:ext>
            </p:extLst>
          </p:nvPr>
        </p:nvGraphicFramePr>
        <p:xfrm>
          <a:off x="159657" y="2177143"/>
          <a:ext cx="11499401" cy="3352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ubtítulo 6"/>
          <p:cNvSpPr txBox="1">
            <a:spLocks/>
          </p:cNvSpPr>
          <p:nvPr/>
        </p:nvSpPr>
        <p:spPr>
          <a:xfrm>
            <a:off x="0" y="639509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</p:spTree>
    <p:extLst>
      <p:ext uri="{BB962C8B-B14F-4D97-AF65-F5344CB8AC3E}">
        <p14:creationId xmlns:p14="http://schemas.microsoft.com/office/powerpoint/2010/main" val="429262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157375"/>
            <a:ext cx="9879208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REMINERALIZACIÓN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301758"/>
              </p:ext>
            </p:extLst>
          </p:nvPr>
        </p:nvGraphicFramePr>
        <p:xfrm>
          <a:off x="304822" y="1608550"/>
          <a:ext cx="6908778" cy="4400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7468" y="2093066"/>
            <a:ext cx="4157407" cy="3277423"/>
          </a:xfrm>
          <a:prstGeom prst="rect">
            <a:avLst/>
          </a:prstGeom>
        </p:spPr>
      </p:pic>
      <p:pic>
        <p:nvPicPr>
          <p:cNvPr id="6" name="Picture 2" descr="Resultado de imagen para uaemex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371025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</a:t>
            </a:r>
          </a:p>
        </p:txBody>
      </p:sp>
    </p:spTree>
    <p:extLst>
      <p:ext uri="{BB962C8B-B14F-4D97-AF65-F5344CB8AC3E}">
        <p14:creationId xmlns:p14="http://schemas.microsoft.com/office/powerpoint/2010/main" val="64714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30035" y="239368"/>
            <a:ext cx="9796082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latin typeface="Baskerville Old Face" panose="02020602080505020303" pitchFamily="18" charset="0"/>
              </a:rPr>
              <a:t>REMINERALIZACIÓN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900749"/>
              </p:ext>
            </p:extLst>
          </p:nvPr>
        </p:nvGraphicFramePr>
        <p:xfrm>
          <a:off x="1103313" y="1814286"/>
          <a:ext cx="7242402" cy="4626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28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36461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67595" y="2187265"/>
            <a:ext cx="3391210" cy="33912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94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9465" y="58679"/>
            <a:ext cx="9746652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>
                <a:latin typeface="Baskerville Old Face" panose="02020602080505020303" pitchFamily="18" charset="0"/>
              </a:rPr>
              <a:t>REMINERALIZACIÓN</a:t>
            </a:r>
          </a:p>
        </p:txBody>
      </p:sp>
      <p:graphicFrame>
        <p:nvGraphicFramePr>
          <p:cNvPr id="10" name="Marcador de conteni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934818"/>
              </p:ext>
            </p:extLst>
          </p:nvPr>
        </p:nvGraphicFramePr>
        <p:xfrm>
          <a:off x="1596571" y="1509485"/>
          <a:ext cx="9085943" cy="4738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29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ítulo 6"/>
          <p:cNvSpPr txBox="1">
            <a:spLocks/>
          </p:cNvSpPr>
          <p:nvPr/>
        </p:nvSpPr>
        <p:spPr>
          <a:xfrm>
            <a:off x="0" y="639509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</p:spTree>
    <p:extLst>
      <p:ext uri="{BB962C8B-B14F-4D97-AF65-F5344CB8AC3E}">
        <p14:creationId xmlns:p14="http://schemas.microsoft.com/office/powerpoint/2010/main" val="263242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246909" y="182971"/>
            <a:ext cx="9404723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ACTITUDES Y VALORES 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13" name="Marcador de contenido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9833227"/>
              </p:ext>
            </p:extLst>
          </p:nvPr>
        </p:nvGraphicFramePr>
        <p:xfrm>
          <a:off x="246743" y="1583501"/>
          <a:ext cx="11625943" cy="4664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2" descr="Resultado de imagen para uaemex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ítulo 6"/>
          <p:cNvSpPr txBox="1">
            <a:spLocks/>
          </p:cNvSpPr>
          <p:nvPr/>
        </p:nvSpPr>
        <p:spPr>
          <a:xfrm>
            <a:off x="0" y="6409815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24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25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354794"/>
            <a:ext cx="9879208" cy="912443"/>
          </a:xfrm>
        </p:spPr>
        <p:txBody>
          <a:bodyPr>
            <a:no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PROTECCIÓN DE LOS TEJIDOS BLANDOS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10" name="Marcador de conteni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2245011"/>
              </p:ext>
            </p:extLst>
          </p:nvPr>
        </p:nvGraphicFramePr>
        <p:xfrm>
          <a:off x="4910757" y="1563352"/>
          <a:ext cx="7139166" cy="4877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30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ítulo 6"/>
          <p:cNvSpPr txBox="1">
            <a:spLocks/>
          </p:cNvSpPr>
          <p:nvPr/>
        </p:nvSpPr>
        <p:spPr>
          <a:xfrm>
            <a:off x="0" y="637985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483" y="1803399"/>
            <a:ext cx="3743240" cy="399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182971"/>
            <a:ext cx="9879208" cy="1400530"/>
          </a:xfrm>
        </p:spPr>
        <p:txBody>
          <a:bodyPr>
            <a:noAutofit/>
          </a:bodyPr>
          <a:lstStyle/>
          <a:p>
            <a:pPr algn="ctr"/>
            <a:r>
              <a:rPr lang="es-MX" sz="4400" dirty="0">
                <a:latin typeface="Baskerville Old Face" panose="02020602080505020303" pitchFamily="18" charset="0"/>
              </a:rPr>
              <a:t>PROTECCIÓN DE LOS TEJIDOS BLANDOS</a:t>
            </a:r>
            <a:endParaRPr lang="es-MX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495399"/>
              </p:ext>
            </p:extLst>
          </p:nvPr>
        </p:nvGraphicFramePr>
        <p:xfrm>
          <a:off x="174172" y="2090056"/>
          <a:ext cx="11667308" cy="3655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31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37985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</p:spTree>
    <p:extLst>
      <p:ext uri="{BB962C8B-B14F-4D97-AF65-F5344CB8AC3E}">
        <p14:creationId xmlns:p14="http://schemas.microsoft.com/office/powerpoint/2010/main" val="345829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413818"/>
            <a:ext cx="9879208" cy="1400530"/>
          </a:xfrm>
        </p:spPr>
        <p:txBody>
          <a:bodyPr>
            <a:no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REGULA EL PH BUCAL O CAPACIDAD AMORTIGUADORA (BUFFER)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9420011"/>
              </p:ext>
            </p:extLst>
          </p:nvPr>
        </p:nvGraphicFramePr>
        <p:xfrm>
          <a:off x="394974" y="2569029"/>
          <a:ext cx="8284569" cy="3473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32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426297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91599" y="2466089"/>
            <a:ext cx="2994088" cy="3308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401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452718"/>
            <a:ext cx="9879208" cy="1400530"/>
          </a:xfrm>
        </p:spPr>
        <p:txBody>
          <a:bodyPr>
            <a:noAutofit/>
          </a:bodyPr>
          <a:lstStyle/>
          <a:p>
            <a:pPr algn="ctr"/>
            <a:r>
              <a:rPr lang="es-MX" sz="4400" dirty="0">
                <a:latin typeface="Baskerville Old Face" panose="02020602080505020303" pitchFamily="18" charset="0"/>
              </a:rPr>
              <a:t>REGULA EL PH BUCAL O CAPACIDAD AMORTIGUADORA (BUFFER)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9784697"/>
              </p:ext>
            </p:extLst>
          </p:nvPr>
        </p:nvGraphicFramePr>
        <p:xfrm>
          <a:off x="4823808" y="1940857"/>
          <a:ext cx="8026400" cy="4397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33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6"/>
          <p:cNvSpPr txBox="1">
            <a:spLocks/>
          </p:cNvSpPr>
          <p:nvPr/>
        </p:nvSpPr>
        <p:spPr>
          <a:xfrm>
            <a:off x="0" y="6426297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4254" y="2527943"/>
            <a:ext cx="4835487" cy="322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6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170709" y="12868"/>
            <a:ext cx="9955408" cy="1507067"/>
          </a:xfrm>
        </p:spPr>
        <p:txBody>
          <a:bodyPr>
            <a:normAutofit/>
          </a:bodyPr>
          <a:lstStyle/>
          <a:p>
            <a:pPr algn="ctr"/>
            <a:r>
              <a:rPr lang="es-MX" sz="4400" cap="none" dirty="0" smtClean="0">
                <a:latin typeface="Baskerville Old Face" panose="02020602080505020303" pitchFamily="18" charset="0"/>
              </a:rPr>
              <a:t>BIBLIOGRAFÍA </a:t>
            </a:r>
            <a:endParaRPr lang="es-MX" sz="4400" cap="none" dirty="0">
              <a:latin typeface="Baskerville Old Face" panose="02020602080505020303" pitchFamily="18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1444624" y="1806169"/>
            <a:ext cx="8534400" cy="3615267"/>
          </a:xfrm>
        </p:spPr>
        <p:txBody>
          <a:bodyPr/>
          <a:lstStyle/>
          <a:p>
            <a:pPr lvl="0" fontAlgn="base"/>
            <a:r>
              <a:rPr lang="es-ES_tradnl" dirty="0">
                <a:solidFill>
                  <a:schemeClr val="tx1"/>
                </a:solidFill>
              </a:rPr>
              <a:t>Harris Norman O., </a:t>
            </a:r>
            <a:r>
              <a:rPr lang="es-ES_tradnl" dirty="0" err="1">
                <a:solidFill>
                  <a:schemeClr val="tx1"/>
                </a:solidFill>
              </a:rPr>
              <a:t>Garcia</a:t>
            </a:r>
            <a:r>
              <a:rPr lang="es-ES_tradnl" dirty="0">
                <a:solidFill>
                  <a:schemeClr val="tx1"/>
                </a:solidFill>
              </a:rPr>
              <a:t>-Godoy Franklin, </a:t>
            </a:r>
            <a:r>
              <a:rPr lang="es-ES_tradnl" dirty="0" err="1">
                <a:solidFill>
                  <a:schemeClr val="tx1"/>
                </a:solidFill>
              </a:rPr>
              <a:t>Nielsen</a:t>
            </a:r>
            <a:r>
              <a:rPr lang="es-ES_tradnl" dirty="0">
                <a:solidFill>
                  <a:schemeClr val="tx1"/>
                </a:solidFill>
              </a:rPr>
              <a:t> </a:t>
            </a:r>
            <a:r>
              <a:rPr lang="es-ES_tradnl" dirty="0" err="1">
                <a:solidFill>
                  <a:schemeClr val="tx1"/>
                </a:solidFill>
              </a:rPr>
              <a:t>Nathe</a:t>
            </a:r>
            <a:r>
              <a:rPr lang="es-ES_tradnl" dirty="0">
                <a:solidFill>
                  <a:schemeClr val="tx1"/>
                </a:solidFill>
              </a:rPr>
              <a:t> Christine </a:t>
            </a:r>
            <a:r>
              <a:rPr lang="es-ES_tradnl" dirty="0" err="1">
                <a:solidFill>
                  <a:schemeClr val="tx1"/>
                </a:solidFill>
              </a:rPr>
              <a:t>Primary</a:t>
            </a:r>
            <a:r>
              <a:rPr lang="es-ES_tradnl" dirty="0">
                <a:solidFill>
                  <a:schemeClr val="tx1"/>
                </a:solidFill>
              </a:rPr>
              <a:t> </a:t>
            </a:r>
            <a:r>
              <a:rPr lang="es-ES_tradnl" dirty="0" err="1">
                <a:solidFill>
                  <a:schemeClr val="tx1"/>
                </a:solidFill>
              </a:rPr>
              <a:t>Preventive</a:t>
            </a:r>
            <a:r>
              <a:rPr lang="es-ES_tradnl" dirty="0">
                <a:solidFill>
                  <a:schemeClr val="tx1"/>
                </a:solidFill>
              </a:rPr>
              <a:t> </a:t>
            </a:r>
            <a:r>
              <a:rPr lang="es-ES_tradnl" dirty="0" err="1">
                <a:solidFill>
                  <a:schemeClr val="tx1"/>
                </a:solidFill>
              </a:rPr>
              <a:t>Dentistry</a:t>
            </a:r>
            <a:r>
              <a:rPr lang="es-ES_tradnl" dirty="0">
                <a:solidFill>
                  <a:schemeClr val="tx1"/>
                </a:solidFill>
              </a:rPr>
              <a:t> (8th </a:t>
            </a:r>
            <a:r>
              <a:rPr lang="es-ES_tradnl" dirty="0" err="1">
                <a:solidFill>
                  <a:schemeClr val="tx1"/>
                </a:solidFill>
              </a:rPr>
              <a:t>Edition</a:t>
            </a:r>
            <a:r>
              <a:rPr lang="es-ES_tradnl" dirty="0">
                <a:solidFill>
                  <a:schemeClr val="tx1"/>
                </a:solidFill>
              </a:rPr>
              <a:t>). </a:t>
            </a:r>
            <a:endParaRPr lang="es-MX" dirty="0">
              <a:solidFill>
                <a:schemeClr val="tx1"/>
              </a:solidFill>
            </a:endParaRPr>
          </a:p>
          <a:p>
            <a:pPr lvl="0" fontAlgn="base"/>
            <a:r>
              <a:rPr lang="es-ES_tradnl" dirty="0">
                <a:solidFill>
                  <a:schemeClr val="tx1"/>
                </a:solidFill>
              </a:rPr>
              <a:t>Cuenca. S y Cols. (2013).Odontología Preventiva y Comunitaria. Principios Métodos y Aplicaciones. Ed. </a:t>
            </a:r>
            <a:r>
              <a:rPr lang="es-ES_tradnl" dirty="0" err="1">
                <a:solidFill>
                  <a:schemeClr val="tx1"/>
                </a:solidFill>
              </a:rPr>
              <a:t>Masson</a:t>
            </a:r>
            <a:r>
              <a:rPr lang="es-ES_tradnl" dirty="0">
                <a:solidFill>
                  <a:schemeClr val="tx1"/>
                </a:solidFill>
              </a:rPr>
              <a:t>, Barcelona, España; 4a edición.</a:t>
            </a:r>
            <a:endParaRPr lang="es-MX" dirty="0">
              <a:solidFill>
                <a:schemeClr val="tx1"/>
              </a:solidFill>
            </a:endParaRPr>
          </a:p>
          <a:p>
            <a:pPr lvl="0" fontAlgn="base"/>
            <a:r>
              <a:rPr lang="es-ES_tradnl" dirty="0">
                <a:solidFill>
                  <a:schemeClr val="tx1"/>
                </a:solidFill>
              </a:rPr>
              <a:t>Apuntes de </a:t>
            </a:r>
            <a:r>
              <a:rPr lang="es-ES_tradnl" smtClean="0">
                <a:solidFill>
                  <a:schemeClr val="tx1"/>
                </a:solidFill>
              </a:rPr>
              <a:t>cariología</a:t>
            </a:r>
            <a:r>
              <a:rPr lang="es-ES_tradnl" dirty="0">
                <a:solidFill>
                  <a:schemeClr val="tx1"/>
                </a:solidFill>
              </a:rPr>
              <a:t>.</a:t>
            </a:r>
            <a:endParaRPr lang="es-MX" dirty="0">
              <a:solidFill>
                <a:schemeClr val="tx1"/>
              </a:solidFill>
            </a:endParaRPr>
          </a:p>
          <a:p>
            <a:pPr lvl="0" fontAlgn="base"/>
            <a:r>
              <a:rPr lang="es-ES_tradnl" dirty="0" err="1">
                <a:solidFill>
                  <a:schemeClr val="tx1"/>
                </a:solidFill>
              </a:rPr>
              <a:t>Higashida</a:t>
            </a:r>
            <a:r>
              <a:rPr lang="es-ES_tradnl" dirty="0">
                <a:solidFill>
                  <a:schemeClr val="tx1"/>
                </a:solidFill>
              </a:rPr>
              <a:t> Bertha. Odontología preventiva. Ed. Mc Graw-Hill. 2a.Ed. interamericana. México 2009.</a:t>
            </a:r>
            <a:endParaRPr lang="es-MX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chemeClr val="tx1"/>
                </a:solidFill>
              </a:rPr>
              <a:pPr/>
              <a:t>34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 descr="Resultado de imagen para uaem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15" y="23869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ubtítulo 6"/>
          <p:cNvSpPr txBox="1">
            <a:spLocks/>
          </p:cNvSpPr>
          <p:nvPr/>
        </p:nvSpPr>
        <p:spPr>
          <a:xfrm>
            <a:off x="0" y="6426297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</a:t>
            </a:r>
            <a:r>
              <a:rPr lang="es-MX" sz="2400" dirty="0">
                <a:latin typeface="Baskerville Old Face" panose="02020602080505020303" pitchFamily="18" charset="0"/>
              </a:rPr>
              <a:t>15/08/2019 </a:t>
            </a:r>
          </a:p>
        </p:txBody>
      </p:sp>
    </p:spTree>
    <p:extLst>
      <p:ext uri="{BB962C8B-B14F-4D97-AF65-F5344CB8AC3E}">
        <p14:creationId xmlns:p14="http://schemas.microsoft.com/office/powerpoint/2010/main" val="447136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13795" y="58679"/>
            <a:ext cx="9426776" cy="1400530"/>
          </a:xfrm>
        </p:spPr>
        <p:txBody>
          <a:bodyPr/>
          <a:lstStyle/>
          <a:p>
            <a:pPr algn="ctr"/>
            <a:r>
              <a:rPr lang="es-MX" sz="5400" dirty="0" smtClean="0">
                <a:latin typeface="Baskerville Old Face" panose="02020602080505020303" pitchFamily="18" charset="0"/>
              </a:rPr>
              <a:t> </a:t>
            </a:r>
            <a:r>
              <a:rPr lang="es-MX" sz="4400" dirty="0" smtClean="0">
                <a:latin typeface="Baskerville Old Face" panose="02020602080505020303" pitchFamily="18" charset="0"/>
              </a:rPr>
              <a:t>SALIVA </a:t>
            </a:r>
            <a:endParaRPr lang="es-MX" sz="5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3932115"/>
              </p:ext>
            </p:extLst>
          </p:nvPr>
        </p:nvGraphicFramePr>
        <p:xfrm>
          <a:off x="319314" y="2036990"/>
          <a:ext cx="7112000" cy="3541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470704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2400" dirty="0">
              <a:latin typeface="Baskerville Old Face" panose="02020602080505020303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83725" y="2626631"/>
            <a:ext cx="4355194" cy="2177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535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295729"/>
            <a:ext cx="9377548" cy="1557519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CARACTERÍSTICAS</a:t>
            </a:r>
            <a:r>
              <a:rPr lang="es-MX" sz="4400" dirty="0" smtClean="0"/>
              <a:t> </a:t>
            </a:r>
            <a:endParaRPr lang="es-MX" sz="4400" dirty="0"/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8735732"/>
              </p:ext>
            </p:extLst>
          </p:nvPr>
        </p:nvGraphicFramePr>
        <p:xfrm>
          <a:off x="1246909" y="1959429"/>
          <a:ext cx="9739746" cy="3924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409605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24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57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377708"/>
            <a:ext cx="9348520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GENERALIDADES</a:t>
            </a:r>
            <a:r>
              <a:rPr lang="es-MX" sz="4400" dirty="0" smtClean="0"/>
              <a:t>  </a:t>
            </a:r>
            <a:endParaRPr lang="es-MX" sz="4400" dirty="0"/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3254454"/>
              </p:ext>
            </p:extLst>
          </p:nvPr>
        </p:nvGraphicFramePr>
        <p:xfrm>
          <a:off x="130630" y="1778239"/>
          <a:ext cx="8142514" cy="4470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42631" y="637985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   15/08/2018 </a:t>
            </a:r>
            <a:endParaRPr lang="es-MX" sz="2400" dirty="0">
              <a:latin typeface="Baskerville Old Face" panose="02020602080505020303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88346" y="2236143"/>
            <a:ext cx="3605534" cy="288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8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4418" y="58679"/>
            <a:ext cx="9355525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GENERALIDADES</a:t>
            </a:r>
            <a:endParaRPr lang="es-MX" sz="4400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4844148"/>
              </p:ext>
            </p:extLst>
          </p:nvPr>
        </p:nvGraphicFramePr>
        <p:xfrm>
          <a:off x="493484" y="1625600"/>
          <a:ext cx="10440838" cy="4747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39509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2400" dirty="0">
              <a:latin typeface="Baskerville Old Face" panose="02020602080505020303" pitchFamily="18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47443" y="1966267"/>
            <a:ext cx="4762500" cy="3105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831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46909" y="182971"/>
            <a:ext cx="9392062" cy="1400530"/>
          </a:xfrm>
        </p:spPr>
        <p:txBody>
          <a:bodyPr>
            <a:normAutofit/>
          </a:bodyPr>
          <a:lstStyle/>
          <a:p>
            <a:pPr algn="ctr"/>
            <a:r>
              <a:rPr lang="es-MX" sz="4400" dirty="0" smtClean="0">
                <a:latin typeface="Baskerville Old Face" panose="02020602080505020303" pitchFamily="18" charset="0"/>
              </a:rPr>
              <a:t>PRODUCCIÓN</a:t>
            </a:r>
            <a:r>
              <a:rPr lang="es-MX" sz="4400" dirty="0" smtClean="0"/>
              <a:t> </a:t>
            </a:r>
            <a:endParaRPr lang="es-MX" sz="4400" dirty="0"/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735848"/>
              </p:ext>
            </p:extLst>
          </p:nvPr>
        </p:nvGraphicFramePr>
        <p:xfrm>
          <a:off x="287414" y="1639855"/>
          <a:ext cx="7564815" cy="460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42557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2400" dirty="0">
              <a:latin typeface="Baskerville Old Face" panose="02020602080505020303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01703" y="2420502"/>
            <a:ext cx="3703122" cy="2320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467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6811" y="182971"/>
            <a:ext cx="9779305" cy="1400530"/>
          </a:xfrm>
        </p:spPr>
        <p:txBody>
          <a:bodyPr>
            <a:noAutofit/>
          </a:bodyPr>
          <a:lstStyle/>
          <a:p>
            <a:pPr algn="ctr"/>
            <a:r>
              <a:rPr lang="es-MX" dirty="0">
                <a:latin typeface="Baskerville Old Face" panose="02020602080505020303" pitchFamily="18" charset="0"/>
              </a:rPr>
              <a:t>IMPORTANCIA </a:t>
            </a:r>
            <a:r>
              <a:rPr lang="es-MX" dirty="0" err="1" smtClean="0">
                <a:latin typeface="Baskerville Old Face" panose="02020602080505020303" pitchFamily="18" charset="0"/>
              </a:rPr>
              <a:t>CLíNICA</a:t>
            </a:r>
            <a:r>
              <a:rPr lang="es-MX" dirty="0" smtClean="0">
                <a:latin typeface="Baskerville Old Face" panose="02020602080505020303" pitchFamily="18" charset="0"/>
              </a:rPr>
              <a:t> </a:t>
            </a:r>
            <a:r>
              <a:rPr lang="es-MX" dirty="0">
                <a:latin typeface="Baskerville Old Face" panose="02020602080505020303" pitchFamily="18" charset="0"/>
              </a:rPr>
              <a:t>DE LA CANTIDAD Y CALIDAD DE LA SALIVA EN EL MANTENIMIENTO DE LA SALUD ORAL</a:t>
            </a: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3126858"/>
              </p:ext>
            </p:extLst>
          </p:nvPr>
        </p:nvGraphicFramePr>
        <p:xfrm>
          <a:off x="0" y="1583502"/>
          <a:ext cx="11795760" cy="4857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Resultado de imagen para uaem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679"/>
            <a:ext cx="1246909" cy="10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6"/>
          <p:cNvSpPr txBox="1">
            <a:spLocks/>
          </p:cNvSpPr>
          <p:nvPr/>
        </p:nvSpPr>
        <p:spPr>
          <a:xfrm>
            <a:off x="0" y="6425571"/>
            <a:ext cx="8345715" cy="6223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s-MX" sz="2400" dirty="0" smtClean="0">
                <a:latin typeface="Baskerville Old Face" panose="02020602080505020303" pitchFamily="18" charset="0"/>
              </a:rPr>
              <a:t>Dra. En E.P. María de la Luz Sánchez Medina    15/08/2019 </a:t>
            </a:r>
            <a:endParaRPr lang="es-MX" sz="24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34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or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980</TotalTime>
  <Words>2084</Words>
  <Application>Microsoft Office PowerPoint</Application>
  <PresentationFormat>Panorámica</PresentationFormat>
  <Paragraphs>235</Paragraphs>
  <Slides>34</Slides>
  <Notes>32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9" baseType="lpstr">
      <vt:lpstr>Baskerville Old Face</vt:lpstr>
      <vt:lpstr>Calibri</vt:lpstr>
      <vt:lpstr>Century Gothic</vt:lpstr>
      <vt:lpstr>Wingdings 3</vt:lpstr>
      <vt:lpstr>Sector</vt:lpstr>
      <vt:lpstr>Universidad Autónoma del Estado De México  Facultad de Odontología  LICENCIATURA CIRUJANO DENTISTA  Unidad de Aprendizaje  ODONTOLOGÍA PREVENTIVA I SALIVA </vt:lpstr>
      <vt:lpstr>OBJETIVO </vt:lpstr>
      <vt:lpstr>ACTITUDES Y VALORES </vt:lpstr>
      <vt:lpstr> SALIVA </vt:lpstr>
      <vt:lpstr>CARACTERÍSTICAS </vt:lpstr>
      <vt:lpstr>GENERALIDADES  </vt:lpstr>
      <vt:lpstr>GENERALIDADES</vt:lpstr>
      <vt:lpstr>PRODUCCIÓN </vt:lpstr>
      <vt:lpstr>IMPORTANCIA CLíNICA DE LA CANTIDAD Y CALIDAD DE LA SALIVA EN EL MANTENIMIENTO DE LA SALUD ORAL</vt:lpstr>
      <vt:lpstr>IMPORTANCIA CLíNICA DE LA CANTIDAD Y CALIDAD DE LA SALIVA EN EL MANTENIMIENTO DE LA SALUD ORAL</vt:lpstr>
      <vt:lpstr>IMPORTANCIA CLíNICA DE LA CANTIDAD Y CALIDAD DE LA SALIVA EN EL MANTENIMIENTO DE LA SALUD ORAL</vt:lpstr>
      <vt:lpstr>GLáNDULAS SALIVALES</vt:lpstr>
      <vt:lpstr>GENERALIDADES</vt:lpstr>
      <vt:lpstr>GENERALIDADES</vt:lpstr>
      <vt:lpstr>ORIGEN HISTOLóGICO</vt:lpstr>
      <vt:lpstr>GLáNDULAS SALIVALES MENORES</vt:lpstr>
      <vt:lpstr>GLÁNDULAS SALIVALES MAYORES </vt:lpstr>
      <vt:lpstr>GLÁNDULAS SALIVALES MAYORES </vt:lpstr>
      <vt:lpstr>GLÁNDULAS SALIVALES MAYORES </vt:lpstr>
      <vt:lpstr>SECRECIÓN</vt:lpstr>
      <vt:lpstr>TIPO DE SECRECIONES</vt:lpstr>
      <vt:lpstr>SALIVA PURA O GLANDULAR</vt:lpstr>
      <vt:lpstr>SALIVA COMPLETA O TOTAL</vt:lpstr>
      <vt:lpstr>TIPOS DE SECRECIONES PROTEÍNICAS</vt:lpstr>
      <vt:lpstr>FUNCIONES DE LA SALIVA </vt:lpstr>
      <vt:lpstr>MADURACIÓN POSTERUPTIVA</vt:lpstr>
      <vt:lpstr>REMINERALIZACIÓN</vt:lpstr>
      <vt:lpstr>REMINERALIZACIÓN</vt:lpstr>
      <vt:lpstr>REMINERALIZACIÓN</vt:lpstr>
      <vt:lpstr>PROTECCIÓN DE LOS TEJIDOS BLANDOS</vt:lpstr>
      <vt:lpstr>PROTECCIÓN DE LOS TEJIDOS BLANDOS</vt:lpstr>
      <vt:lpstr>REGULA EL PH BUCAL O CAPACIDAD AMORTIGUADORA (BUFFER)</vt:lpstr>
      <vt:lpstr>REGULA EL PH BUCAL O CAPACIDAD AMORTIGUADORA (BUFFER)</vt:lpstr>
      <vt:lpstr>BIBLIOGRAFÍA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MADURACIÓN POSTERUPTIVA</dc:title>
  <dc:creator>RICACH</dc:creator>
  <cp:lastModifiedBy>USUARIO</cp:lastModifiedBy>
  <cp:revision>52</cp:revision>
  <dcterms:created xsi:type="dcterms:W3CDTF">2016-08-30T00:55:40Z</dcterms:created>
  <dcterms:modified xsi:type="dcterms:W3CDTF">2019-09-11T16:27:33Z</dcterms:modified>
</cp:coreProperties>
</file>