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9"/>
  </p:notesMasterIdLst>
  <p:handoutMasterIdLst>
    <p:handoutMasterId r:id="rId40"/>
  </p:handoutMasterIdLst>
  <p:sldIdLst>
    <p:sldId id="378" r:id="rId2"/>
    <p:sldId id="380" r:id="rId3"/>
    <p:sldId id="382" r:id="rId4"/>
    <p:sldId id="383" r:id="rId5"/>
    <p:sldId id="385" r:id="rId6"/>
    <p:sldId id="386" r:id="rId7"/>
    <p:sldId id="387" r:id="rId8"/>
    <p:sldId id="376" r:id="rId9"/>
    <p:sldId id="362" r:id="rId10"/>
    <p:sldId id="363" r:id="rId11"/>
    <p:sldId id="364" r:id="rId12"/>
    <p:sldId id="375" r:id="rId13"/>
    <p:sldId id="339" r:id="rId14"/>
    <p:sldId id="340" r:id="rId15"/>
    <p:sldId id="389" r:id="rId16"/>
    <p:sldId id="341" r:id="rId17"/>
    <p:sldId id="388" r:id="rId18"/>
    <p:sldId id="342" r:id="rId19"/>
    <p:sldId id="343" r:id="rId20"/>
    <p:sldId id="344" r:id="rId21"/>
    <p:sldId id="390" r:id="rId22"/>
    <p:sldId id="346" r:id="rId23"/>
    <p:sldId id="349" r:id="rId24"/>
    <p:sldId id="350" r:id="rId25"/>
    <p:sldId id="351" r:id="rId26"/>
    <p:sldId id="352" r:id="rId27"/>
    <p:sldId id="353" r:id="rId28"/>
    <p:sldId id="354" r:id="rId29"/>
    <p:sldId id="355" r:id="rId30"/>
    <p:sldId id="356" r:id="rId31"/>
    <p:sldId id="357" r:id="rId32"/>
    <p:sldId id="358" r:id="rId33"/>
    <p:sldId id="365" r:id="rId34"/>
    <p:sldId id="366" r:id="rId35"/>
    <p:sldId id="371" r:id="rId36"/>
    <p:sldId id="372" r:id="rId37"/>
    <p:sldId id="348" r:id="rId3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uadalupe" initials="g" lastIdx="1" clrIdx="0">
    <p:extLst>
      <p:ext uri="{19B8F6BF-5375-455C-9EA6-DF929625EA0E}">
        <p15:presenceInfo xmlns:p15="http://schemas.microsoft.com/office/powerpoint/2012/main" userId="846fa41f8129b3c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3300"/>
    <a:srgbClr val="003366"/>
    <a:srgbClr val="FF9933"/>
    <a:srgbClr val="A50021"/>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8603FDC-E32A-4AB5-989C-0864C3EAD2B8}" styleName="Estilo temático 2 - Énfasis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495" autoAdjust="0"/>
    <p:restoredTop sz="94660"/>
  </p:normalViewPr>
  <p:slideViewPr>
    <p:cSldViewPr snapToGrid="0" snapToObjects="1">
      <p:cViewPr varScale="1">
        <p:scale>
          <a:sx n="62" d="100"/>
          <a:sy n="62" d="100"/>
        </p:scale>
        <p:origin x="1314" y="3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iagrams/_rels/data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5.jpeg"/><Relationship Id="rId4" Type="http://schemas.openxmlformats.org/officeDocument/2006/relationships/image" Target="../media/image8.jpeg"/></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7DF78D4-67C1-4818-B250-E28D499FBF06}" type="doc">
      <dgm:prSet loTypeId="urn:microsoft.com/office/officeart/2005/8/layout/venn1" loCatId="relationship" qsTypeId="urn:microsoft.com/office/officeart/2005/8/quickstyle/simple1" qsCatId="simple" csTypeId="urn:microsoft.com/office/officeart/2005/8/colors/colorful3" csCatId="colorful" phldr="1"/>
      <dgm:spPr/>
    </dgm:pt>
    <dgm:pt modelId="{149D5E91-21BF-4C93-B75A-8DB36A096BB1}">
      <dgm:prSet phldrT="[Texto]" custT="1"/>
      <dgm:spPr/>
      <dgm:t>
        <a:bodyPr/>
        <a:lstStyle/>
        <a:p>
          <a:r>
            <a:rPr lang="es-ES" sz="2200" dirty="0" smtClean="0">
              <a:latin typeface="Andalus" pitchFamily="18" charset="-78"/>
              <a:cs typeface="Andalus" pitchFamily="18" charset="-78"/>
            </a:rPr>
            <a:t>psicología</a:t>
          </a:r>
          <a:endParaRPr lang="es-ES" sz="2200" dirty="0">
            <a:latin typeface="Andalus" pitchFamily="18" charset="-78"/>
            <a:cs typeface="Andalus" pitchFamily="18" charset="-78"/>
          </a:endParaRPr>
        </a:p>
      </dgm:t>
    </dgm:pt>
    <dgm:pt modelId="{19F721F7-81EA-4C1B-A23B-D92A1B3B3988}" type="parTrans" cxnId="{9BE5A133-2434-43F0-B703-AD68453FC5B9}">
      <dgm:prSet/>
      <dgm:spPr/>
      <dgm:t>
        <a:bodyPr/>
        <a:lstStyle/>
        <a:p>
          <a:endParaRPr lang="es-ES"/>
        </a:p>
      </dgm:t>
    </dgm:pt>
    <dgm:pt modelId="{59E08679-0132-467F-82C1-051D683BB73D}" type="sibTrans" cxnId="{9BE5A133-2434-43F0-B703-AD68453FC5B9}">
      <dgm:prSet/>
      <dgm:spPr/>
      <dgm:t>
        <a:bodyPr/>
        <a:lstStyle/>
        <a:p>
          <a:endParaRPr lang="es-ES"/>
        </a:p>
      </dgm:t>
    </dgm:pt>
    <dgm:pt modelId="{2B544932-BD15-4B3A-A05B-2ECCADCE862E}">
      <dgm:prSet phldrT="[Texto]" custT="1"/>
      <dgm:spPr/>
      <dgm:t>
        <a:bodyPr/>
        <a:lstStyle/>
        <a:p>
          <a:r>
            <a:rPr lang="es-ES" sz="2200" dirty="0" smtClean="0">
              <a:latin typeface="Andalus" pitchFamily="18" charset="-78"/>
              <a:cs typeface="Andalus" pitchFamily="18" charset="-78"/>
            </a:rPr>
            <a:t>lingüística</a:t>
          </a:r>
          <a:endParaRPr lang="es-ES" sz="2200" dirty="0">
            <a:latin typeface="Andalus" pitchFamily="18" charset="-78"/>
            <a:cs typeface="Andalus" pitchFamily="18" charset="-78"/>
          </a:endParaRPr>
        </a:p>
      </dgm:t>
    </dgm:pt>
    <dgm:pt modelId="{54D56564-496E-4256-BA4D-057F4B84F8BC}" type="parTrans" cxnId="{1386C54E-2E01-47DA-97B9-5557F7045A88}">
      <dgm:prSet/>
      <dgm:spPr/>
      <dgm:t>
        <a:bodyPr/>
        <a:lstStyle/>
        <a:p>
          <a:endParaRPr lang="es-ES"/>
        </a:p>
      </dgm:t>
    </dgm:pt>
    <dgm:pt modelId="{952F5B50-E415-4A1D-BF3F-4E0A4F175A58}" type="sibTrans" cxnId="{1386C54E-2E01-47DA-97B9-5557F7045A88}">
      <dgm:prSet/>
      <dgm:spPr/>
      <dgm:t>
        <a:bodyPr/>
        <a:lstStyle/>
        <a:p>
          <a:endParaRPr lang="es-ES"/>
        </a:p>
      </dgm:t>
    </dgm:pt>
    <dgm:pt modelId="{1E12589C-44CE-4112-B7EC-10C949F6318E}" type="pres">
      <dgm:prSet presAssocID="{E7DF78D4-67C1-4818-B250-E28D499FBF06}" presName="compositeShape" presStyleCnt="0">
        <dgm:presLayoutVars>
          <dgm:chMax val="7"/>
          <dgm:dir/>
          <dgm:resizeHandles val="exact"/>
        </dgm:presLayoutVars>
      </dgm:prSet>
      <dgm:spPr/>
    </dgm:pt>
    <dgm:pt modelId="{41C11E28-BC3D-4B40-BBFF-9189687F36EF}" type="pres">
      <dgm:prSet presAssocID="{149D5E91-21BF-4C93-B75A-8DB36A096BB1}" presName="circ1" presStyleLbl="vennNode1" presStyleIdx="0" presStyleCnt="2"/>
      <dgm:spPr/>
      <dgm:t>
        <a:bodyPr/>
        <a:lstStyle/>
        <a:p>
          <a:endParaRPr lang="es-ES"/>
        </a:p>
      </dgm:t>
    </dgm:pt>
    <dgm:pt modelId="{2FF20706-E512-4A22-862E-64912DA58FFE}" type="pres">
      <dgm:prSet presAssocID="{149D5E91-21BF-4C93-B75A-8DB36A096BB1}" presName="circ1Tx" presStyleLbl="revTx" presStyleIdx="0" presStyleCnt="0">
        <dgm:presLayoutVars>
          <dgm:chMax val="0"/>
          <dgm:chPref val="0"/>
          <dgm:bulletEnabled val="1"/>
        </dgm:presLayoutVars>
      </dgm:prSet>
      <dgm:spPr/>
      <dgm:t>
        <a:bodyPr/>
        <a:lstStyle/>
        <a:p>
          <a:endParaRPr lang="es-ES"/>
        </a:p>
      </dgm:t>
    </dgm:pt>
    <dgm:pt modelId="{EC47F169-E9CC-40D8-B870-2EE70D561D5C}" type="pres">
      <dgm:prSet presAssocID="{2B544932-BD15-4B3A-A05B-2ECCADCE862E}" presName="circ2" presStyleLbl="vennNode1" presStyleIdx="1" presStyleCnt="2"/>
      <dgm:spPr/>
      <dgm:t>
        <a:bodyPr/>
        <a:lstStyle/>
        <a:p>
          <a:endParaRPr lang="es-ES"/>
        </a:p>
      </dgm:t>
    </dgm:pt>
    <dgm:pt modelId="{CD03DEC3-D36C-4A7E-8B49-738B3F78B68C}" type="pres">
      <dgm:prSet presAssocID="{2B544932-BD15-4B3A-A05B-2ECCADCE862E}" presName="circ2Tx" presStyleLbl="revTx" presStyleIdx="0" presStyleCnt="0">
        <dgm:presLayoutVars>
          <dgm:chMax val="0"/>
          <dgm:chPref val="0"/>
          <dgm:bulletEnabled val="1"/>
        </dgm:presLayoutVars>
      </dgm:prSet>
      <dgm:spPr/>
      <dgm:t>
        <a:bodyPr/>
        <a:lstStyle/>
        <a:p>
          <a:endParaRPr lang="es-ES"/>
        </a:p>
      </dgm:t>
    </dgm:pt>
  </dgm:ptLst>
  <dgm:cxnLst>
    <dgm:cxn modelId="{E9A8B2B8-0A2E-48F7-A117-4F225F877446}" type="presOf" srcId="{149D5E91-21BF-4C93-B75A-8DB36A096BB1}" destId="{2FF20706-E512-4A22-862E-64912DA58FFE}" srcOrd="1" destOrd="0" presId="urn:microsoft.com/office/officeart/2005/8/layout/venn1"/>
    <dgm:cxn modelId="{9BE5A133-2434-43F0-B703-AD68453FC5B9}" srcId="{E7DF78D4-67C1-4818-B250-E28D499FBF06}" destId="{149D5E91-21BF-4C93-B75A-8DB36A096BB1}" srcOrd="0" destOrd="0" parTransId="{19F721F7-81EA-4C1B-A23B-D92A1B3B3988}" sibTransId="{59E08679-0132-467F-82C1-051D683BB73D}"/>
    <dgm:cxn modelId="{1386C54E-2E01-47DA-97B9-5557F7045A88}" srcId="{E7DF78D4-67C1-4818-B250-E28D499FBF06}" destId="{2B544932-BD15-4B3A-A05B-2ECCADCE862E}" srcOrd="1" destOrd="0" parTransId="{54D56564-496E-4256-BA4D-057F4B84F8BC}" sibTransId="{952F5B50-E415-4A1D-BF3F-4E0A4F175A58}"/>
    <dgm:cxn modelId="{78063277-2AFD-454B-BF49-29A6133F0061}" type="presOf" srcId="{2B544932-BD15-4B3A-A05B-2ECCADCE862E}" destId="{CD03DEC3-D36C-4A7E-8B49-738B3F78B68C}" srcOrd="1" destOrd="0" presId="urn:microsoft.com/office/officeart/2005/8/layout/venn1"/>
    <dgm:cxn modelId="{76831D5A-28DE-4A99-9FF2-85477054DF5F}" type="presOf" srcId="{2B544932-BD15-4B3A-A05B-2ECCADCE862E}" destId="{EC47F169-E9CC-40D8-B870-2EE70D561D5C}" srcOrd="0" destOrd="0" presId="urn:microsoft.com/office/officeart/2005/8/layout/venn1"/>
    <dgm:cxn modelId="{1786BEAC-DD91-438C-B12E-B26462B9A5A5}" type="presOf" srcId="{E7DF78D4-67C1-4818-B250-E28D499FBF06}" destId="{1E12589C-44CE-4112-B7EC-10C949F6318E}" srcOrd="0" destOrd="0" presId="urn:microsoft.com/office/officeart/2005/8/layout/venn1"/>
    <dgm:cxn modelId="{75A7F956-B4C5-4880-8341-1208F2A0877D}" type="presOf" srcId="{149D5E91-21BF-4C93-B75A-8DB36A096BB1}" destId="{41C11E28-BC3D-4B40-BBFF-9189687F36EF}" srcOrd="0" destOrd="0" presId="urn:microsoft.com/office/officeart/2005/8/layout/venn1"/>
    <dgm:cxn modelId="{75E321A7-8AA6-4814-B2B7-8CBE1E512B57}" type="presParOf" srcId="{1E12589C-44CE-4112-B7EC-10C949F6318E}" destId="{41C11E28-BC3D-4B40-BBFF-9189687F36EF}" srcOrd="0" destOrd="0" presId="urn:microsoft.com/office/officeart/2005/8/layout/venn1"/>
    <dgm:cxn modelId="{7606C270-EBFB-4608-BEC1-B8DB3677F92A}" type="presParOf" srcId="{1E12589C-44CE-4112-B7EC-10C949F6318E}" destId="{2FF20706-E512-4A22-862E-64912DA58FFE}" srcOrd="1" destOrd="0" presId="urn:microsoft.com/office/officeart/2005/8/layout/venn1"/>
    <dgm:cxn modelId="{D5CCBFD1-762C-4047-89AC-C0CBC043F175}" type="presParOf" srcId="{1E12589C-44CE-4112-B7EC-10C949F6318E}" destId="{EC47F169-E9CC-40D8-B870-2EE70D561D5C}" srcOrd="2" destOrd="0" presId="urn:microsoft.com/office/officeart/2005/8/layout/venn1"/>
    <dgm:cxn modelId="{16942702-B363-40F1-B4BE-C765B828CAA7}" type="presParOf" srcId="{1E12589C-44CE-4112-B7EC-10C949F6318E}" destId="{CD03DEC3-D36C-4A7E-8B49-738B3F78B68C}" srcOrd="3"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DB4BD61-1E3C-49F9-BA1F-05FA7C6438A8}" type="doc">
      <dgm:prSet loTypeId="urn:microsoft.com/office/officeart/2005/8/layout/hList2#2" loCatId="list" qsTypeId="urn:microsoft.com/office/officeart/2005/8/quickstyle/simple1" qsCatId="simple" csTypeId="urn:microsoft.com/office/officeart/2005/8/colors/accent1_2" csCatId="accent1" phldr="1"/>
      <dgm:spPr/>
      <dgm:t>
        <a:bodyPr/>
        <a:lstStyle/>
        <a:p>
          <a:endParaRPr lang="es-ES"/>
        </a:p>
      </dgm:t>
    </dgm:pt>
    <dgm:pt modelId="{FC7428F6-211F-43A0-A350-5D84245455F4}">
      <dgm:prSet phldrT="[Texto]"/>
      <dgm:spPr/>
      <dgm:t>
        <a:bodyPr/>
        <a:lstStyle/>
        <a:p>
          <a:r>
            <a:rPr lang="es-ES" dirty="0" smtClean="0"/>
            <a:t>Neurolingüística</a:t>
          </a:r>
          <a:endParaRPr lang="es-ES" dirty="0"/>
        </a:p>
      </dgm:t>
    </dgm:pt>
    <dgm:pt modelId="{A2B91EA2-8F67-41F9-9D86-093460D8E466}" type="parTrans" cxnId="{22D0265B-DE83-4117-BE00-749A85DB1EA6}">
      <dgm:prSet/>
      <dgm:spPr/>
      <dgm:t>
        <a:bodyPr/>
        <a:lstStyle/>
        <a:p>
          <a:endParaRPr lang="es-ES"/>
        </a:p>
      </dgm:t>
    </dgm:pt>
    <dgm:pt modelId="{DCB251F0-36C4-4348-A839-64FA77C5A09C}" type="sibTrans" cxnId="{22D0265B-DE83-4117-BE00-749A85DB1EA6}">
      <dgm:prSet/>
      <dgm:spPr/>
      <dgm:t>
        <a:bodyPr/>
        <a:lstStyle/>
        <a:p>
          <a:endParaRPr lang="es-ES"/>
        </a:p>
      </dgm:t>
    </dgm:pt>
    <dgm:pt modelId="{ABDB740A-A760-4373-A285-11FE8FC2F5F5}">
      <dgm:prSet phldrT="[Texto]"/>
      <dgm:spPr/>
      <dgm:t>
        <a:bodyPr/>
        <a:lstStyle/>
        <a:p>
          <a:r>
            <a:rPr lang="es-ES" dirty="0" smtClean="0"/>
            <a:t>Abordaje de los mecanismos cerebrales , en base de la comprensión, la producción y el conocimiento abstracto de la lengua en sus modalidades oral, escrita, auditiva y visual.</a:t>
          </a:r>
          <a:endParaRPr lang="es-ES" dirty="0"/>
        </a:p>
      </dgm:t>
    </dgm:pt>
    <dgm:pt modelId="{2C7603BB-FDDA-4565-85F7-9DC306A074EB}" type="parTrans" cxnId="{378A91A1-0F97-4735-A3BF-3463B3CD7CA3}">
      <dgm:prSet/>
      <dgm:spPr/>
      <dgm:t>
        <a:bodyPr/>
        <a:lstStyle/>
        <a:p>
          <a:endParaRPr lang="es-ES"/>
        </a:p>
      </dgm:t>
    </dgm:pt>
    <dgm:pt modelId="{C0DEA627-9B55-42E9-BE2F-3EFCCE885B88}" type="sibTrans" cxnId="{378A91A1-0F97-4735-A3BF-3463B3CD7CA3}">
      <dgm:prSet/>
      <dgm:spPr/>
      <dgm:t>
        <a:bodyPr/>
        <a:lstStyle/>
        <a:p>
          <a:endParaRPr lang="es-ES"/>
        </a:p>
      </dgm:t>
    </dgm:pt>
    <dgm:pt modelId="{796E883D-41F0-4C8F-ACCD-A0D128364422}">
      <dgm:prSet phldrT="[Texto]"/>
      <dgm:spPr/>
      <dgm:t>
        <a:bodyPr/>
        <a:lstStyle/>
        <a:p>
          <a:r>
            <a:rPr lang="es-ES" dirty="0" err="1" smtClean="0"/>
            <a:t>Neuropsicolingüística</a:t>
          </a:r>
          <a:endParaRPr lang="es-ES" dirty="0"/>
        </a:p>
      </dgm:t>
    </dgm:pt>
    <dgm:pt modelId="{B2869469-1DDF-44F9-A129-10C7A3C6AE7C}" type="parTrans" cxnId="{CAD2F4DF-9D49-4254-B347-6C82A241D22A}">
      <dgm:prSet/>
      <dgm:spPr/>
      <dgm:t>
        <a:bodyPr/>
        <a:lstStyle/>
        <a:p>
          <a:endParaRPr lang="es-ES"/>
        </a:p>
      </dgm:t>
    </dgm:pt>
    <dgm:pt modelId="{40A60821-514B-472A-9380-0B69EE78BB63}" type="sibTrans" cxnId="{CAD2F4DF-9D49-4254-B347-6C82A241D22A}">
      <dgm:prSet/>
      <dgm:spPr/>
      <dgm:t>
        <a:bodyPr/>
        <a:lstStyle/>
        <a:p>
          <a:endParaRPr lang="es-ES"/>
        </a:p>
      </dgm:t>
    </dgm:pt>
    <dgm:pt modelId="{5EB33270-69E2-417B-885E-89C1B4FC21F7}">
      <dgm:prSet phldrT="[Texto]"/>
      <dgm:spPr/>
      <dgm:t>
        <a:bodyPr/>
        <a:lstStyle/>
        <a:p>
          <a:endParaRPr lang="es-ES" dirty="0"/>
        </a:p>
      </dgm:t>
    </dgm:pt>
    <dgm:pt modelId="{5CF42797-08D1-4174-AC2C-EEB1B208CC25}" type="parTrans" cxnId="{6090C63A-E198-49C8-8A3B-665215332582}">
      <dgm:prSet/>
      <dgm:spPr/>
      <dgm:t>
        <a:bodyPr/>
        <a:lstStyle/>
        <a:p>
          <a:endParaRPr lang="es-ES"/>
        </a:p>
      </dgm:t>
    </dgm:pt>
    <dgm:pt modelId="{8DE6096A-8493-441E-81E1-CC9B606B3AF4}" type="sibTrans" cxnId="{6090C63A-E198-49C8-8A3B-665215332582}">
      <dgm:prSet/>
      <dgm:spPr/>
      <dgm:t>
        <a:bodyPr/>
        <a:lstStyle/>
        <a:p>
          <a:endParaRPr lang="es-ES"/>
        </a:p>
      </dgm:t>
    </dgm:pt>
    <dgm:pt modelId="{F10B6E4B-153D-489C-985D-917C351C0AE0}">
      <dgm:prSet phldrT="[Texto]"/>
      <dgm:spPr/>
      <dgm:t>
        <a:bodyPr/>
        <a:lstStyle/>
        <a:p>
          <a:r>
            <a:rPr lang="es-ES" dirty="0" smtClean="0"/>
            <a:t>Estudio de los elementos psicológicos y neurológicos que permiten la adquisición , desarrollo, comprensión y producción  del lenguaje articulado.</a:t>
          </a:r>
          <a:endParaRPr lang="es-ES" dirty="0"/>
        </a:p>
      </dgm:t>
    </dgm:pt>
    <dgm:pt modelId="{01D876B6-D867-49EC-8D45-8435F1E9DF03}" type="parTrans" cxnId="{8529D39B-7F0D-4E46-9173-30273928FF30}">
      <dgm:prSet/>
      <dgm:spPr/>
      <dgm:t>
        <a:bodyPr/>
        <a:lstStyle/>
        <a:p>
          <a:endParaRPr lang="es-ES"/>
        </a:p>
      </dgm:t>
    </dgm:pt>
    <dgm:pt modelId="{2A28F3CB-71A3-426B-881C-1C0B33D94F88}" type="sibTrans" cxnId="{8529D39B-7F0D-4E46-9173-30273928FF30}">
      <dgm:prSet/>
      <dgm:spPr/>
      <dgm:t>
        <a:bodyPr/>
        <a:lstStyle/>
        <a:p>
          <a:endParaRPr lang="es-ES"/>
        </a:p>
      </dgm:t>
    </dgm:pt>
    <dgm:pt modelId="{B38E3BB0-F8B9-42BC-9914-07F01AA6936D}">
      <dgm:prSet phldrT="[Texto]"/>
      <dgm:spPr/>
      <dgm:t>
        <a:bodyPr/>
        <a:lstStyle/>
        <a:p>
          <a:r>
            <a:rPr lang="es-ES" dirty="0" smtClean="0"/>
            <a:t>Sociolingüística</a:t>
          </a:r>
          <a:endParaRPr lang="es-ES" dirty="0"/>
        </a:p>
      </dgm:t>
    </dgm:pt>
    <dgm:pt modelId="{076C252E-5B26-4585-84A1-BE32205E46E4}" type="parTrans" cxnId="{F480138F-DB2B-48EE-BC1F-917E9FAA368B}">
      <dgm:prSet/>
      <dgm:spPr/>
      <dgm:t>
        <a:bodyPr/>
        <a:lstStyle/>
        <a:p>
          <a:endParaRPr lang="es-ES"/>
        </a:p>
      </dgm:t>
    </dgm:pt>
    <dgm:pt modelId="{FC3A9B43-D4B4-4855-A4CF-50ECB00EB79C}" type="sibTrans" cxnId="{F480138F-DB2B-48EE-BC1F-917E9FAA368B}">
      <dgm:prSet/>
      <dgm:spPr/>
      <dgm:t>
        <a:bodyPr/>
        <a:lstStyle/>
        <a:p>
          <a:endParaRPr lang="es-ES"/>
        </a:p>
      </dgm:t>
    </dgm:pt>
    <dgm:pt modelId="{80CED236-DCAA-4ED5-B519-FC206723E900}">
      <dgm:prSet phldrT="[Texto]"/>
      <dgm:spPr/>
      <dgm:t>
        <a:bodyPr/>
        <a:lstStyle/>
        <a:p>
          <a:r>
            <a:rPr lang="es-ES" dirty="0" smtClean="0"/>
            <a:t>Estudia los rasgos lingüísticos de las etnias. </a:t>
          </a:r>
          <a:endParaRPr lang="es-ES" dirty="0"/>
        </a:p>
      </dgm:t>
    </dgm:pt>
    <dgm:pt modelId="{90FBD1A1-14CE-4C20-B298-065673EA0B7F}" type="parTrans" cxnId="{E0C7FE84-728D-4428-B811-44CE3F66542F}">
      <dgm:prSet/>
      <dgm:spPr/>
      <dgm:t>
        <a:bodyPr/>
        <a:lstStyle/>
        <a:p>
          <a:endParaRPr lang="es-ES"/>
        </a:p>
      </dgm:t>
    </dgm:pt>
    <dgm:pt modelId="{1B89EFEE-9AB2-42F9-A307-6ECDD508C87F}" type="sibTrans" cxnId="{E0C7FE84-728D-4428-B811-44CE3F66542F}">
      <dgm:prSet/>
      <dgm:spPr/>
      <dgm:t>
        <a:bodyPr/>
        <a:lstStyle/>
        <a:p>
          <a:endParaRPr lang="es-ES"/>
        </a:p>
      </dgm:t>
    </dgm:pt>
    <dgm:pt modelId="{A011A990-CB5E-479F-8A80-B1A098B237F9}">
      <dgm:prSet phldrT="[Texto]"/>
      <dgm:spPr/>
      <dgm:t>
        <a:bodyPr/>
        <a:lstStyle/>
        <a:p>
          <a:r>
            <a:rPr lang="es-ES" dirty="0" smtClean="0"/>
            <a:t>Etnolingüística</a:t>
          </a:r>
          <a:endParaRPr lang="es-ES" dirty="0"/>
        </a:p>
      </dgm:t>
    </dgm:pt>
    <dgm:pt modelId="{F61E95DF-6015-45F7-A7AF-8BA50D1A070F}" type="parTrans" cxnId="{6135F494-9D48-4D9F-B5D1-15C3A3D00C65}">
      <dgm:prSet/>
      <dgm:spPr/>
      <dgm:t>
        <a:bodyPr/>
        <a:lstStyle/>
        <a:p>
          <a:endParaRPr lang="es-ES"/>
        </a:p>
      </dgm:t>
    </dgm:pt>
    <dgm:pt modelId="{95682528-B882-426A-A681-C0C472003C4E}" type="sibTrans" cxnId="{6135F494-9D48-4D9F-B5D1-15C3A3D00C65}">
      <dgm:prSet/>
      <dgm:spPr/>
      <dgm:t>
        <a:bodyPr/>
        <a:lstStyle/>
        <a:p>
          <a:endParaRPr lang="es-ES"/>
        </a:p>
      </dgm:t>
    </dgm:pt>
    <dgm:pt modelId="{EFDEED66-3561-4AD9-8018-954DC0DD8513}">
      <dgm:prSet/>
      <dgm:spPr/>
      <dgm:t>
        <a:bodyPr/>
        <a:lstStyle/>
        <a:p>
          <a:r>
            <a:rPr lang="es-ES" dirty="0" smtClean="0"/>
            <a:t>Estudio de las condiciones sociales de uso de la lengua.</a:t>
          </a:r>
          <a:endParaRPr lang="es-ES" dirty="0"/>
        </a:p>
      </dgm:t>
    </dgm:pt>
    <dgm:pt modelId="{2B85ADAA-DAD8-4246-8C62-B69B2F6DD7E3}" type="parTrans" cxnId="{79C8B8F0-7009-49C9-91C6-E8EFA65D5D32}">
      <dgm:prSet/>
      <dgm:spPr/>
      <dgm:t>
        <a:bodyPr/>
        <a:lstStyle/>
        <a:p>
          <a:endParaRPr lang="es-ES"/>
        </a:p>
      </dgm:t>
    </dgm:pt>
    <dgm:pt modelId="{5CDC07A1-F65D-4875-8247-21C1EBD194C0}" type="sibTrans" cxnId="{79C8B8F0-7009-49C9-91C6-E8EFA65D5D32}">
      <dgm:prSet/>
      <dgm:spPr/>
      <dgm:t>
        <a:bodyPr/>
        <a:lstStyle/>
        <a:p>
          <a:endParaRPr lang="es-ES"/>
        </a:p>
      </dgm:t>
    </dgm:pt>
    <dgm:pt modelId="{D92131F3-8CED-453C-AF2A-E9BB31C7262A}">
      <dgm:prSet/>
      <dgm:spPr/>
      <dgm:t>
        <a:bodyPr/>
        <a:lstStyle/>
        <a:p>
          <a:r>
            <a:rPr lang="es-ES" dirty="0" smtClean="0"/>
            <a:t>Su ámbito de observación y explicación es la comunidad lingüística, constituido por personas que interactúan verbalmente  y comparten el mismo código.</a:t>
          </a:r>
          <a:endParaRPr lang="es-ES" dirty="0"/>
        </a:p>
      </dgm:t>
    </dgm:pt>
    <dgm:pt modelId="{4620F7BC-4F91-4D2C-A5AB-ED28245C2912}" type="parTrans" cxnId="{6B0BE6B3-572C-46AC-AE49-AB49B57210F2}">
      <dgm:prSet/>
      <dgm:spPr/>
      <dgm:t>
        <a:bodyPr/>
        <a:lstStyle/>
        <a:p>
          <a:endParaRPr lang="es-ES"/>
        </a:p>
      </dgm:t>
    </dgm:pt>
    <dgm:pt modelId="{DAEEDB33-0F85-484E-934C-D5A734593FA2}" type="sibTrans" cxnId="{6B0BE6B3-572C-46AC-AE49-AB49B57210F2}">
      <dgm:prSet/>
      <dgm:spPr/>
      <dgm:t>
        <a:bodyPr/>
        <a:lstStyle/>
        <a:p>
          <a:endParaRPr lang="es-ES"/>
        </a:p>
      </dgm:t>
    </dgm:pt>
    <dgm:pt modelId="{09CBF343-4604-49FE-9EAA-87237DAC9331}" type="pres">
      <dgm:prSet presAssocID="{6DB4BD61-1E3C-49F9-BA1F-05FA7C6438A8}" presName="linearFlow" presStyleCnt="0">
        <dgm:presLayoutVars>
          <dgm:dir/>
          <dgm:animLvl val="lvl"/>
          <dgm:resizeHandles/>
        </dgm:presLayoutVars>
      </dgm:prSet>
      <dgm:spPr/>
      <dgm:t>
        <a:bodyPr/>
        <a:lstStyle/>
        <a:p>
          <a:endParaRPr lang="es-ES"/>
        </a:p>
      </dgm:t>
    </dgm:pt>
    <dgm:pt modelId="{793BB2A7-6548-496D-9630-FDD2675142E7}" type="pres">
      <dgm:prSet presAssocID="{FC7428F6-211F-43A0-A350-5D84245455F4}" presName="compositeNode" presStyleCnt="0">
        <dgm:presLayoutVars>
          <dgm:bulletEnabled val="1"/>
        </dgm:presLayoutVars>
      </dgm:prSet>
      <dgm:spPr/>
    </dgm:pt>
    <dgm:pt modelId="{2519B7D4-D2CD-41E3-848A-513A5BE443AC}" type="pres">
      <dgm:prSet presAssocID="{FC7428F6-211F-43A0-A350-5D84245455F4}" presName="image" presStyleLbl="fgImgPlace1" presStyleIdx="0" presStyleCnt="4"/>
      <dgm:spPr>
        <a:blipFill>
          <a:blip xmlns:r="http://schemas.openxmlformats.org/officeDocument/2006/relationships" r:embed="rId1" cstate="email">
            <a:extLst>
              <a:ext uri="{28A0092B-C50C-407E-A947-70E740481C1C}">
                <a14:useLocalDpi xmlns:a14="http://schemas.microsoft.com/office/drawing/2010/main" val="0"/>
              </a:ext>
            </a:extLst>
          </a:blip>
          <a:srcRect/>
          <a:stretch>
            <a:fillRect/>
          </a:stretch>
        </a:blipFill>
      </dgm:spPr>
      <dgm:t>
        <a:bodyPr/>
        <a:lstStyle/>
        <a:p>
          <a:endParaRPr lang="es-ES"/>
        </a:p>
      </dgm:t>
    </dgm:pt>
    <dgm:pt modelId="{EFA7F223-4153-44DD-A0C9-FDFD669FBA28}" type="pres">
      <dgm:prSet presAssocID="{FC7428F6-211F-43A0-A350-5D84245455F4}" presName="childNode" presStyleLbl="node1" presStyleIdx="0" presStyleCnt="4" custScaleY="102827">
        <dgm:presLayoutVars>
          <dgm:bulletEnabled val="1"/>
        </dgm:presLayoutVars>
      </dgm:prSet>
      <dgm:spPr/>
      <dgm:t>
        <a:bodyPr/>
        <a:lstStyle/>
        <a:p>
          <a:endParaRPr lang="es-ES"/>
        </a:p>
      </dgm:t>
    </dgm:pt>
    <dgm:pt modelId="{8A7E9799-8144-4C82-B3BB-75A01DE35B99}" type="pres">
      <dgm:prSet presAssocID="{FC7428F6-211F-43A0-A350-5D84245455F4}" presName="parentNode" presStyleLbl="revTx" presStyleIdx="0" presStyleCnt="4">
        <dgm:presLayoutVars>
          <dgm:chMax val="0"/>
          <dgm:bulletEnabled val="1"/>
        </dgm:presLayoutVars>
      </dgm:prSet>
      <dgm:spPr/>
      <dgm:t>
        <a:bodyPr/>
        <a:lstStyle/>
        <a:p>
          <a:endParaRPr lang="es-ES"/>
        </a:p>
      </dgm:t>
    </dgm:pt>
    <dgm:pt modelId="{85D86038-6DCD-4A08-925E-EB92E2632848}" type="pres">
      <dgm:prSet presAssocID="{DCB251F0-36C4-4348-A839-64FA77C5A09C}" presName="sibTrans" presStyleCnt="0"/>
      <dgm:spPr/>
    </dgm:pt>
    <dgm:pt modelId="{AA3A2C96-A3F3-4CC7-AC4F-96E6D5D9BB1E}" type="pres">
      <dgm:prSet presAssocID="{796E883D-41F0-4C8F-ACCD-A0D128364422}" presName="compositeNode" presStyleCnt="0">
        <dgm:presLayoutVars>
          <dgm:bulletEnabled val="1"/>
        </dgm:presLayoutVars>
      </dgm:prSet>
      <dgm:spPr/>
    </dgm:pt>
    <dgm:pt modelId="{F7075FF2-BF07-4246-9DC9-14909407E562}" type="pres">
      <dgm:prSet presAssocID="{796E883D-41F0-4C8F-ACCD-A0D128364422}" presName="image" presStyleLbl="fgImgPlace1" presStyleIdx="1" presStyleCnt="4"/>
      <dgm:spPr>
        <a:blipFill>
          <a:blip xmlns:r="http://schemas.openxmlformats.org/officeDocument/2006/relationships" r:embed="rId2" cstate="email">
            <a:extLst>
              <a:ext uri="{28A0092B-C50C-407E-A947-70E740481C1C}">
                <a14:useLocalDpi xmlns:a14="http://schemas.microsoft.com/office/drawing/2010/main" val="0"/>
              </a:ext>
            </a:extLst>
          </a:blip>
          <a:srcRect/>
          <a:stretch>
            <a:fillRect l="-10000" r="-10000"/>
          </a:stretch>
        </a:blipFill>
      </dgm:spPr>
      <dgm:t>
        <a:bodyPr/>
        <a:lstStyle/>
        <a:p>
          <a:endParaRPr lang="es-MX"/>
        </a:p>
      </dgm:t>
    </dgm:pt>
    <dgm:pt modelId="{4C7EE92E-7575-4D31-87CA-846E071BD06A}" type="pres">
      <dgm:prSet presAssocID="{796E883D-41F0-4C8F-ACCD-A0D128364422}" presName="childNode" presStyleLbl="node1" presStyleIdx="1" presStyleCnt="4">
        <dgm:presLayoutVars>
          <dgm:bulletEnabled val="1"/>
        </dgm:presLayoutVars>
      </dgm:prSet>
      <dgm:spPr/>
      <dgm:t>
        <a:bodyPr/>
        <a:lstStyle/>
        <a:p>
          <a:endParaRPr lang="es-ES"/>
        </a:p>
      </dgm:t>
    </dgm:pt>
    <dgm:pt modelId="{B1FA30BE-B186-4FF2-8AC6-6BE3984E4AB9}" type="pres">
      <dgm:prSet presAssocID="{796E883D-41F0-4C8F-ACCD-A0D128364422}" presName="parentNode" presStyleLbl="revTx" presStyleIdx="1" presStyleCnt="4">
        <dgm:presLayoutVars>
          <dgm:chMax val="0"/>
          <dgm:bulletEnabled val="1"/>
        </dgm:presLayoutVars>
      </dgm:prSet>
      <dgm:spPr/>
      <dgm:t>
        <a:bodyPr/>
        <a:lstStyle/>
        <a:p>
          <a:endParaRPr lang="es-ES"/>
        </a:p>
      </dgm:t>
    </dgm:pt>
    <dgm:pt modelId="{38AAE4F1-FFBE-4D62-BA7F-9F90D395F77B}" type="pres">
      <dgm:prSet presAssocID="{40A60821-514B-472A-9380-0B69EE78BB63}" presName="sibTrans" presStyleCnt="0"/>
      <dgm:spPr/>
    </dgm:pt>
    <dgm:pt modelId="{653AD4F5-B9A0-4FA8-BAAE-679D9B1B6BD2}" type="pres">
      <dgm:prSet presAssocID="{B38E3BB0-F8B9-42BC-9914-07F01AA6936D}" presName="compositeNode" presStyleCnt="0">
        <dgm:presLayoutVars>
          <dgm:bulletEnabled val="1"/>
        </dgm:presLayoutVars>
      </dgm:prSet>
      <dgm:spPr/>
    </dgm:pt>
    <dgm:pt modelId="{C0651A75-C6B8-4593-BB64-E5E7C276BBE8}" type="pres">
      <dgm:prSet presAssocID="{B38E3BB0-F8B9-42BC-9914-07F01AA6936D}" presName="image" presStyleLbl="fgImgPlace1" presStyleIdx="2" presStyleCnt="4"/>
      <dgm:spPr>
        <a:blipFill>
          <a:blip xmlns:r="http://schemas.openxmlformats.org/officeDocument/2006/relationships" r:embed="rId3" cstate="email">
            <a:extLst>
              <a:ext uri="{28A0092B-C50C-407E-A947-70E740481C1C}">
                <a14:useLocalDpi xmlns:a14="http://schemas.microsoft.com/office/drawing/2010/main" val="0"/>
              </a:ext>
            </a:extLst>
          </a:blip>
          <a:srcRect/>
          <a:stretch>
            <a:fillRect/>
          </a:stretch>
        </a:blipFill>
      </dgm:spPr>
      <dgm:t>
        <a:bodyPr/>
        <a:lstStyle/>
        <a:p>
          <a:endParaRPr lang="es-ES"/>
        </a:p>
      </dgm:t>
    </dgm:pt>
    <dgm:pt modelId="{652BDF76-C5FC-41FB-BC06-405E116C4835}" type="pres">
      <dgm:prSet presAssocID="{B38E3BB0-F8B9-42BC-9914-07F01AA6936D}" presName="childNode" presStyleLbl="node1" presStyleIdx="2" presStyleCnt="4">
        <dgm:presLayoutVars>
          <dgm:bulletEnabled val="1"/>
        </dgm:presLayoutVars>
      </dgm:prSet>
      <dgm:spPr/>
      <dgm:t>
        <a:bodyPr/>
        <a:lstStyle/>
        <a:p>
          <a:endParaRPr lang="es-ES"/>
        </a:p>
      </dgm:t>
    </dgm:pt>
    <dgm:pt modelId="{21E880C0-F10A-4B69-A9B8-AAA5F861D241}" type="pres">
      <dgm:prSet presAssocID="{B38E3BB0-F8B9-42BC-9914-07F01AA6936D}" presName="parentNode" presStyleLbl="revTx" presStyleIdx="2" presStyleCnt="4">
        <dgm:presLayoutVars>
          <dgm:chMax val="0"/>
          <dgm:bulletEnabled val="1"/>
        </dgm:presLayoutVars>
      </dgm:prSet>
      <dgm:spPr/>
      <dgm:t>
        <a:bodyPr/>
        <a:lstStyle/>
        <a:p>
          <a:endParaRPr lang="es-ES"/>
        </a:p>
      </dgm:t>
    </dgm:pt>
    <dgm:pt modelId="{72BBEB46-70A9-4BF6-A29C-2A61F5D832DB}" type="pres">
      <dgm:prSet presAssocID="{FC3A9B43-D4B4-4855-A4CF-50ECB00EB79C}" presName="sibTrans" presStyleCnt="0"/>
      <dgm:spPr/>
    </dgm:pt>
    <dgm:pt modelId="{97D13415-CA2F-4DBA-8A76-C72EB1D95908}" type="pres">
      <dgm:prSet presAssocID="{A011A990-CB5E-479F-8A80-B1A098B237F9}" presName="compositeNode" presStyleCnt="0">
        <dgm:presLayoutVars>
          <dgm:bulletEnabled val="1"/>
        </dgm:presLayoutVars>
      </dgm:prSet>
      <dgm:spPr/>
    </dgm:pt>
    <dgm:pt modelId="{CA3C7308-1A45-4778-86E3-227CD2163F3A}" type="pres">
      <dgm:prSet presAssocID="{A011A990-CB5E-479F-8A80-B1A098B237F9}" presName="image" presStyleLbl="fgImgPlace1" presStyleIdx="3" presStyleCnt="4"/>
      <dgm:spPr>
        <a:blipFill>
          <a:blip xmlns:r="http://schemas.openxmlformats.org/officeDocument/2006/relationships" r:embed="rId4" cstate="email">
            <a:extLst>
              <a:ext uri="{28A0092B-C50C-407E-A947-70E740481C1C}">
                <a14:useLocalDpi xmlns:a14="http://schemas.microsoft.com/office/drawing/2010/main" val="0"/>
              </a:ext>
            </a:extLst>
          </a:blip>
          <a:srcRect/>
          <a:stretch>
            <a:fillRect l="-17000" r="-17000"/>
          </a:stretch>
        </a:blipFill>
      </dgm:spPr>
      <dgm:t>
        <a:bodyPr/>
        <a:lstStyle/>
        <a:p>
          <a:endParaRPr lang="es-MX"/>
        </a:p>
      </dgm:t>
    </dgm:pt>
    <dgm:pt modelId="{54BCB4CB-E7CA-4483-90CF-7AF8B32CD46B}" type="pres">
      <dgm:prSet presAssocID="{A011A990-CB5E-479F-8A80-B1A098B237F9}" presName="childNode" presStyleLbl="node1" presStyleIdx="3" presStyleCnt="4">
        <dgm:presLayoutVars>
          <dgm:bulletEnabled val="1"/>
        </dgm:presLayoutVars>
      </dgm:prSet>
      <dgm:spPr/>
      <dgm:t>
        <a:bodyPr/>
        <a:lstStyle/>
        <a:p>
          <a:endParaRPr lang="es-ES"/>
        </a:p>
      </dgm:t>
    </dgm:pt>
    <dgm:pt modelId="{7B38D765-71E5-4F96-B63B-12D33A36D01C}" type="pres">
      <dgm:prSet presAssocID="{A011A990-CB5E-479F-8A80-B1A098B237F9}" presName="parentNode" presStyleLbl="revTx" presStyleIdx="3" presStyleCnt="4">
        <dgm:presLayoutVars>
          <dgm:chMax val="0"/>
          <dgm:bulletEnabled val="1"/>
        </dgm:presLayoutVars>
      </dgm:prSet>
      <dgm:spPr/>
      <dgm:t>
        <a:bodyPr/>
        <a:lstStyle/>
        <a:p>
          <a:endParaRPr lang="es-ES"/>
        </a:p>
      </dgm:t>
    </dgm:pt>
  </dgm:ptLst>
  <dgm:cxnLst>
    <dgm:cxn modelId="{11EA67EB-2215-4272-83C5-B6A347403C33}" type="presOf" srcId="{5EB33270-69E2-417B-885E-89C1B4FC21F7}" destId="{4C7EE92E-7575-4D31-87CA-846E071BD06A}" srcOrd="0" destOrd="0" presId="urn:microsoft.com/office/officeart/2005/8/layout/hList2#2"/>
    <dgm:cxn modelId="{F480138F-DB2B-48EE-BC1F-917E9FAA368B}" srcId="{6DB4BD61-1E3C-49F9-BA1F-05FA7C6438A8}" destId="{B38E3BB0-F8B9-42BC-9914-07F01AA6936D}" srcOrd="2" destOrd="0" parTransId="{076C252E-5B26-4585-84A1-BE32205E46E4}" sibTransId="{FC3A9B43-D4B4-4855-A4CF-50ECB00EB79C}"/>
    <dgm:cxn modelId="{EC0D28A1-42BA-4EA3-8824-6E00308530C6}" type="presOf" srcId="{D92131F3-8CED-453C-AF2A-E9BB31C7262A}" destId="{652BDF76-C5FC-41FB-BC06-405E116C4835}" srcOrd="0" destOrd="1" presId="urn:microsoft.com/office/officeart/2005/8/layout/hList2#2"/>
    <dgm:cxn modelId="{CAD2F4DF-9D49-4254-B347-6C82A241D22A}" srcId="{6DB4BD61-1E3C-49F9-BA1F-05FA7C6438A8}" destId="{796E883D-41F0-4C8F-ACCD-A0D128364422}" srcOrd="1" destOrd="0" parTransId="{B2869469-1DDF-44F9-A129-10C7A3C6AE7C}" sibTransId="{40A60821-514B-472A-9380-0B69EE78BB63}"/>
    <dgm:cxn modelId="{6090C63A-E198-49C8-8A3B-665215332582}" srcId="{796E883D-41F0-4C8F-ACCD-A0D128364422}" destId="{5EB33270-69E2-417B-885E-89C1B4FC21F7}" srcOrd="0" destOrd="0" parTransId="{5CF42797-08D1-4174-AC2C-EEB1B208CC25}" sibTransId="{8DE6096A-8493-441E-81E1-CC9B606B3AF4}"/>
    <dgm:cxn modelId="{906BEFC2-BF09-4A8D-A18B-3C6B5C710FC2}" type="presOf" srcId="{ABDB740A-A760-4373-A285-11FE8FC2F5F5}" destId="{EFA7F223-4153-44DD-A0C9-FDFD669FBA28}" srcOrd="0" destOrd="0" presId="urn:microsoft.com/office/officeart/2005/8/layout/hList2#2"/>
    <dgm:cxn modelId="{E0C7FE84-728D-4428-B811-44CE3F66542F}" srcId="{A011A990-CB5E-479F-8A80-B1A098B237F9}" destId="{80CED236-DCAA-4ED5-B519-FC206723E900}" srcOrd="0" destOrd="0" parTransId="{90FBD1A1-14CE-4C20-B298-065673EA0B7F}" sibTransId="{1B89EFEE-9AB2-42F9-A307-6ECDD508C87F}"/>
    <dgm:cxn modelId="{8529D39B-7F0D-4E46-9173-30273928FF30}" srcId="{796E883D-41F0-4C8F-ACCD-A0D128364422}" destId="{F10B6E4B-153D-489C-985D-917C351C0AE0}" srcOrd="1" destOrd="0" parTransId="{01D876B6-D867-49EC-8D45-8435F1E9DF03}" sibTransId="{2A28F3CB-71A3-426B-881C-1C0B33D94F88}"/>
    <dgm:cxn modelId="{5F920500-FDAD-4C7C-875C-896799691FF6}" type="presOf" srcId="{FC7428F6-211F-43A0-A350-5D84245455F4}" destId="{8A7E9799-8144-4C82-B3BB-75A01DE35B99}" srcOrd="0" destOrd="0" presId="urn:microsoft.com/office/officeart/2005/8/layout/hList2#2"/>
    <dgm:cxn modelId="{6135F494-9D48-4D9F-B5D1-15C3A3D00C65}" srcId="{6DB4BD61-1E3C-49F9-BA1F-05FA7C6438A8}" destId="{A011A990-CB5E-479F-8A80-B1A098B237F9}" srcOrd="3" destOrd="0" parTransId="{F61E95DF-6015-45F7-A7AF-8BA50D1A070F}" sibTransId="{95682528-B882-426A-A681-C0C472003C4E}"/>
    <dgm:cxn modelId="{3044EB9C-5F27-41B2-879F-D1669B1E112E}" type="presOf" srcId="{F10B6E4B-153D-489C-985D-917C351C0AE0}" destId="{4C7EE92E-7575-4D31-87CA-846E071BD06A}" srcOrd="0" destOrd="1" presId="urn:microsoft.com/office/officeart/2005/8/layout/hList2#2"/>
    <dgm:cxn modelId="{6D1834E2-B6CD-4F7C-B4B4-5B954486FD25}" type="presOf" srcId="{796E883D-41F0-4C8F-ACCD-A0D128364422}" destId="{B1FA30BE-B186-4FF2-8AC6-6BE3984E4AB9}" srcOrd="0" destOrd="0" presId="urn:microsoft.com/office/officeart/2005/8/layout/hList2#2"/>
    <dgm:cxn modelId="{22D0265B-DE83-4117-BE00-749A85DB1EA6}" srcId="{6DB4BD61-1E3C-49F9-BA1F-05FA7C6438A8}" destId="{FC7428F6-211F-43A0-A350-5D84245455F4}" srcOrd="0" destOrd="0" parTransId="{A2B91EA2-8F67-41F9-9D86-093460D8E466}" sibTransId="{DCB251F0-36C4-4348-A839-64FA77C5A09C}"/>
    <dgm:cxn modelId="{DB9943B6-84DD-40FC-B92B-31FAFBA2BAE2}" type="presOf" srcId="{80CED236-DCAA-4ED5-B519-FC206723E900}" destId="{54BCB4CB-E7CA-4483-90CF-7AF8B32CD46B}" srcOrd="0" destOrd="0" presId="urn:microsoft.com/office/officeart/2005/8/layout/hList2#2"/>
    <dgm:cxn modelId="{79C8B8F0-7009-49C9-91C6-E8EFA65D5D32}" srcId="{B38E3BB0-F8B9-42BC-9914-07F01AA6936D}" destId="{EFDEED66-3561-4AD9-8018-954DC0DD8513}" srcOrd="0" destOrd="0" parTransId="{2B85ADAA-DAD8-4246-8C62-B69B2F6DD7E3}" sibTransId="{5CDC07A1-F65D-4875-8247-21C1EBD194C0}"/>
    <dgm:cxn modelId="{378A91A1-0F97-4735-A3BF-3463B3CD7CA3}" srcId="{FC7428F6-211F-43A0-A350-5D84245455F4}" destId="{ABDB740A-A760-4373-A285-11FE8FC2F5F5}" srcOrd="0" destOrd="0" parTransId="{2C7603BB-FDDA-4565-85F7-9DC306A074EB}" sibTransId="{C0DEA627-9B55-42E9-BE2F-3EFCCE885B88}"/>
    <dgm:cxn modelId="{5F14430C-493C-4240-9497-51D03F0FCAA6}" type="presOf" srcId="{A011A990-CB5E-479F-8A80-B1A098B237F9}" destId="{7B38D765-71E5-4F96-B63B-12D33A36D01C}" srcOrd="0" destOrd="0" presId="urn:microsoft.com/office/officeart/2005/8/layout/hList2#2"/>
    <dgm:cxn modelId="{AC1195DF-1E4E-46A5-8BEB-F339F607CB90}" type="presOf" srcId="{6DB4BD61-1E3C-49F9-BA1F-05FA7C6438A8}" destId="{09CBF343-4604-49FE-9EAA-87237DAC9331}" srcOrd="0" destOrd="0" presId="urn:microsoft.com/office/officeart/2005/8/layout/hList2#2"/>
    <dgm:cxn modelId="{6B0BE6B3-572C-46AC-AE49-AB49B57210F2}" srcId="{B38E3BB0-F8B9-42BC-9914-07F01AA6936D}" destId="{D92131F3-8CED-453C-AF2A-E9BB31C7262A}" srcOrd="1" destOrd="0" parTransId="{4620F7BC-4F91-4D2C-A5AB-ED28245C2912}" sibTransId="{DAEEDB33-0F85-484E-934C-D5A734593FA2}"/>
    <dgm:cxn modelId="{1261C976-8531-49E4-B26F-C2A42207B9C5}" type="presOf" srcId="{EFDEED66-3561-4AD9-8018-954DC0DD8513}" destId="{652BDF76-C5FC-41FB-BC06-405E116C4835}" srcOrd="0" destOrd="0" presId="urn:microsoft.com/office/officeart/2005/8/layout/hList2#2"/>
    <dgm:cxn modelId="{5F84D51D-B0BD-46AC-B8CD-1F7D429DFEC4}" type="presOf" srcId="{B38E3BB0-F8B9-42BC-9914-07F01AA6936D}" destId="{21E880C0-F10A-4B69-A9B8-AAA5F861D241}" srcOrd="0" destOrd="0" presId="urn:microsoft.com/office/officeart/2005/8/layout/hList2#2"/>
    <dgm:cxn modelId="{FB7891D0-A0C1-4487-BE3C-83A83C59BA30}" type="presParOf" srcId="{09CBF343-4604-49FE-9EAA-87237DAC9331}" destId="{793BB2A7-6548-496D-9630-FDD2675142E7}" srcOrd="0" destOrd="0" presId="urn:microsoft.com/office/officeart/2005/8/layout/hList2#2"/>
    <dgm:cxn modelId="{6CEE1FE8-8591-4422-959B-252D35652F2C}" type="presParOf" srcId="{793BB2A7-6548-496D-9630-FDD2675142E7}" destId="{2519B7D4-D2CD-41E3-848A-513A5BE443AC}" srcOrd="0" destOrd="0" presId="urn:microsoft.com/office/officeart/2005/8/layout/hList2#2"/>
    <dgm:cxn modelId="{1DE5E333-5557-456F-A999-1759EC411CBB}" type="presParOf" srcId="{793BB2A7-6548-496D-9630-FDD2675142E7}" destId="{EFA7F223-4153-44DD-A0C9-FDFD669FBA28}" srcOrd="1" destOrd="0" presId="urn:microsoft.com/office/officeart/2005/8/layout/hList2#2"/>
    <dgm:cxn modelId="{07B7FFC0-D28E-46EF-B598-EC4ABED2F0D3}" type="presParOf" srcId="{793BB2A7-6548-496D-9630-FDD2675142E7}" destId="{8A7E9799-8144-4C82-B3BB-75A01DE35B99}" srcOrd="2" destOrd="0" presId="urn:microsoft.com/office/officeart/2005/8/layout/hList2#2"/>
    <dgm:cxn modelId="{3524577F-7D78-4D13-BACB-1C1073017B21}" type="presParOf" srcId="{09CBF343-4604-49FE-9EAA-87237DAC9331}" destId="{85D86038-6DCD-4A08-925E-EB92E2632848}" srcOrd="1" destOrd="0" presId="urn:microsoft.com/office/officeart/2005/8/layout/hList2#2"/>
    <dgm:cxn modelId="{5601D2AC-1205-4052-9126-A1FF9864BA39}" type="presParOf" srcId="{09CBF343-4604-49FE-9EAA-87237DAC9331}" destId="{AA3A2C96-A3F3-4CC7-AC4F-96E6D5D9BB1E}" srcOrd="2" destOrd="0" presId="urn:microsoft.com/office/officeart/2005/8/layout/hList2#2"/>
    <dgm:cxn modelId="{A44FB5E5-6584-4F91-AF0B-6F769336B9A8}" type="presParOf" srcId="{AA3A2C96-A3F3-4CC7-AC4F-96E6D5D9BB1E}" destId="{F7075FF2-BF07-4246-9DC9-14909407E562}" srcOrd="0" destOrd="0" presId="urn:microsoft.com/office/officeart/2005/8/layout/hList2#2"/>
    <dgm:cxn modelId="{2AC4510E-1DFC-4C98-8B01-3788B1CF5829}" type="presParOf" srcId="{AA3A2C96-A3F3-4CC7-AC4F-96E6D5D9BB1E}" destId="{4C7EE92E-7575-4D31-87CA-846E071BD06A}" srcOrd="1" destOrd="0" presId="urn:microsoft.com/office/officeart/2005/8/layout/hList2#2"/>
    <dgm:cxn modelId="{776DC324-4986-4BFD-8709-6D26F6D43059}" type="presParOf" srcId="{AA3A2C96-A3F3-4CC7-AC4F-96E6D5D9BB1E}" destId="{B1FA30BE-B186-4FF2-8AC6-6BE3984E4AB9}" srcOrd="2" destOrd="0" presId="urn:microsoft.com/office/officeart/2005/8/layout/hList2#2"/>
    <dgm:cxn modelId="{DEA97EEA-10FD-4932-902A-146DC7304F1B}" type="presParOf" srcId="{09CBF343-4604-49FE-9EAA-87237DAC9331}" destId="{38AAE4F1-FFBE-4D62-BA7F-9F90D395F77B}" srcOrd="3" destOrd="0" presId="urn:microsoft.com/office/officeart/2005/8/layout/hList2#2"/>
    <dgm:cxn modelId="{745017A8-E0F2-44AB-B3FD-4C8D7DC3EA1D}" type="presParOf" srcId="{09CBF343-4604-49FE-9EAA-87237DAC9331}" destId="{653AD4F5-B9A0-4FA8-BAAE-679D9B1B6BD2}" srcOrd="4" destOrd="0" presId="urn:microsoft.com/office/officeart/2005/8/layout/hList2#2"/>
    <dgm:cxn modelId="{5D6DA699-70DA-4346-8CBB-4497708C58B6}" type="presParOf" srcId="{653AD4F5-B9A0-4FA8-BAAE-679D9B1B6BD2}" destId="{C0651A75-C6B8-4593-BB64-E5E7C276BBE8}" srcOrd="0" destOrd="0" presId="urn:microsoft.com/office/officeart/2005/8/layout/hList2#2"/>
    <dgm:cxn modelId="{7D1933AF-8D78-4521-B39A-D1A51F97ECEB}" type="presParOf" srcId="{653AD4F5-B9A0-4FA8-BAAE-679D9B1B6BD2}" destId="{652BDF76-C5FC-41FB-BC06-405E116C4835}" srcOrd="1" destOrd="0" presId="urn:microsoft.com/office/officeart/2005/8/layout/hList2#2"/>
    <dgm:cxn modelId="{71BF7BB8-9C0C-401A-BC11-BF7381B31893}" type="presParOf" srcId="{653AD4F5-B9A0-4FA8-BAAE-679D9B1B6BD2}" destId="{21E880C0-F10A-4B69-A9B8-AAA5F861D241}" srcOrd="2" destOrd="0" presId="urn:microsoft.com/office/officeart/2005/8/layout/hList2#2"/>
    <dgm:cxn modelId="{87923536-3CAB-49A2-92B4-6A3BCF6D2910}" type="presParOf" srcId="{09CBF343-4604-49FE-9EAA-87237DAC9331}" destId="{72BBEB46-70A9-4BF6-A29C-2A61F5D832DB}" srcOrd="5" destOrd="0" presId="urn:microsoft.com/office/officeart/2005/8/layout/hList2#2"/>
    <dgm:cxn modelId="{EF250727-B50E-4258-B432-0E291646CD95}" type="presParOf" srcId="{09CBF343-4604-49FE-9EAA-87237DAC9331}" destId="{97D13415-CA2F-4DBA-8A76-C72EB1D95908}" srcOrd="6" destOrd="0" presId="urn:microsoft.com/office/officeart/2005/8/layout/hList2#2"/>
    <dgm:cxn modelId="{6FC9236C-C4EB-4BE6-BFBD-D6FC47DAA924}" type="presParOf" srcId="{97D13415-CA2F-4DBA-8A76-C72EB1D95908}" destId="{CA3C7308-1A45-4778-86E3-227CD2163F3A}" srcOrd="0" destOrd="0" presId="urn:microsoft.com/office/officeart/2005/8/layout/hList2#2"/>
    <dgm:cxn modelId="{B9B643DF-7269-4A27-8B2C-BC20A7070ECD}" type="presParOf" srcId="{97D13415-CA2F-4DBA-8A76-C72EB1D95908}" destId="{54BCB4CB-E7CA-4483-90CF-7AF8B32CD46B}" srcOrd="1" destOrd="0" presId="urn:microsoft.com/office/officeart/2005/8/layout/hList2#2"/>
    <dgm:cxn modelId="{9B5B547A-6A59-417E-AECF-E5F049500810}" type="presParOf" srcId="{97D13415-CA2F-4DBA-8A76-C72EB1D95908}" destId="{7B38D765-71E5-4F96-B63B-12D33A36D01C}" srcOrd="2" destOrd="0" presId="urn:microsoft.com/office/officeart/2005/8/layout/hList2#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1458238-04CE-4F1F-BAE0-739C0F923C40}" type="doc">
      <dgm:prSet loTypeId="urn:microsoft.com/office/officeart/2008/layout/SquareAccentList" loCatId="list" qsTypeId="urn:microsoft.com/office/officeart/2005/8/quickstyle/simple1" qsCatId="simple" csTypeId="urn:microsoft.com/office/officeart/2005/8/colors/accent1_2" csCatId="accent1" phldr="1"/>
      <dgm:spPr/>
      <dgm:t>
        <a:bodyPr/>
        <a:lstStyle/>
        <a:p>
          <a:endParaRPr lang="es-ES"/>
        </a:p>
      </dgm:t>
    </dgm:pt>
    <dgm:pt modelId="{58BA169B-6B52-408C-986F-3AAC185FF27E}">
      <dgm:prSet phldrT="[Texto]"/>
      <dgm:spPr/>
      <dgm:t>
        <a:bodyPr/>
        <a:lstStyle/>
        <a:p>
          <a:r>
            <a:rPr lang="es-ES" dirty="0" smtClean="0"/>
            <a:t>Broca</a:t>
          </a:r>
          <a:endParaRPr lang="es-ES" dirty="0"/>
        </a:p>
      </dgm:t>
    </dgm:pt>
    <dgm:pt modelId="{930227C9-03F9-4E40-857B-203F26FACC67}" type="parTrans" cxnId="{F7E57368-5A77-4A66-AD2F-3E4D9D3DCEF8}">
      <dgm:prSet/>
      <dgm:spPr/>
      <dgm:t>
        <a:bodyPr/>
        <a:lstStyle/>
        <a:p>
          <a:endParaRPr lang="es-ES"/>
        </a:p>
      </dgm:t>
    </dgm:pt>
    <dgm:pt modelId="{2DC4A016-E1BB-4B93-8A86-2525C1E1C948}" type="sibTrans" cxnId="{F7E57368-5A77-4A66-AD2F-3E4D9D3DCEF8}">
      <dgm:prSet/>
      <dgm:spPr/>
      <dgm:t>
        <a:bodyPr/>
        <a:lstStyle/>
        <a:p>
          <a:endParaRPr lang="es-ES"/>
        </a:p>
      </dgm:t>
    </dgm:pt>
    <dgm:pt modelId="{E883BCCC-1521-4BE7-9B6F-9F6F74EDB908}">
      <dgm:prSet phldrT="[Texto]" custT="1"/>
      <dgm:spPr/>
      <dgm:t>
        <a:bodyPr/>
        <a:lstStyle/>
        <a:p>
          <a:r>
            <a:rPr lang="es-ES" sz="2000" dirty="0" smtClean="0"/>
            <a:t>Conscientes de sus problemas lingüísticos</a:t>
          </a:r>
          <a:endParaRPr lang="es-ES" sz="2000" dirty="0"/>
        </a:p>
      </dgm:t>
    </dgm:pt>
    <dgm:pt modelId="{492FDE53-CE22-46B1-A2FE-BA9361265A2E}" type="parTrans" cxnId="{C79E0351-2555-4A4A-B6BE-3C20E1962056}">
      <dgm:prSet/>
      <dgm:spPr/>
      <dgm:t>
        <a:bodyPr/>
        <a:lstStyle/>
        <a:p>
          <a:endParaRPr lang="es-ES"/>
        </a:p>
      </dgm:t>
    </dgm:pt>
    <dgm:pt modelId="{81B2D023-5FE5-4E04-925E-04171CDFDA16}" type="sibTrans" cxnId="{C79E0351-2555-4A4A-B6BE-3C20E1962056}">
      <dgm:prSet/>
      <dgm:spPr/>
      <dgm:t>
        <a:bodyPr/>
        <a:lstStyle/>
        <a:p>
          <a:endParaRPr lang="es-ES"/>
        </a:p>
      </dgm:t>
    </dgm:pt>
    <dgm:pt modelId="{C2047520-4EED-476A-9872-FFA1D1D93E8B}">
      <dgm:prSet phldrT="[Texto]" custT="1"/>
      <dgm:spPr/>
      <dgm:t>
        <a:bodyPr/>
        <a:lstStyle/>
        <a:p>
          <a:r>
            <a:rPr lang="es-ES" sz="2000" dirty="0" smtClean="0"/>
            <a:t>Carece de fluidez</a:t>
          </a:r>
          <a:endParaRPr lang="es-ES" sz="2000" dirty="0"/>
        </a:p>
      </dgm:t>
    </dgm:pt>
    <dgm:pt modelId="{0D5BF059-567A-4335-95E0-D5D45D4F2FF5}" type="parTrans" cxnId="{8D349291-8BA3-4BD0-97FA-53D3B9592768}">
      <dgm:prSet/>
      <dgm:spPr/>
      <dgm:t>
        <a:bodyPr/>
        <a:lstStyle/>
        <a:p>
          <a:endParaRPr lang="es-ES"/>
        </a:p>
      </dgm:t>
    </dgm:pt>
    <dgm:pt modelId="{174338D7-AC96-44D7-A2A2-F03DDC441E29}" type="sibTrans" cxnId="{8D349291-8BA3-4BD0-97FA-53D3B9592768}">
      <dgm:prSet/>
      <dgm:spPr/>
      <dgm:t>
        <a:bodyPr/>
        <a:lstStyle/>
        <a:p>
          <a:endParaRPr lang="es-ES"/>
        </a:p>
      </dgm:t>
    </dgm:pt>
    <dgm:pt modelId="{669F9236-7008-499A-87CE-5D277C56A0F6}">
      <dgm:prSet phldrT="[Texto]" custT="1"/>
      <dgm:spPr/>
      <dgm:t>
        <a:bodyPr/>
        <a:lstStyle/>
        <a:p>
          <a:r>
            <a:rPr lang="es-ES" sz="2000" dirty="0" smtClean="0"/>
            <a:t>Lenguaje difuso, trabajoso y agramatical</a:t>
          </a:r>
          <a:endParaRPr lang="es-ES" sz="2000" dirty="0"/>
        </a:p>
      </dgm:t>
    </dgm:pt>
    <dgm:pt modelId="{5E61B864-51FA-4319-8D4F-DFDC7557AFDC}" type="parTrans" cxnId="{E33BD938-44FD-4845-A030-1D03C338683A}">
      <dgm:prSet/>
      <dgm:spPr/>
      <dgm:t>
        <a:bodyPr/>
        <a:lstStyle/>
        <a:p>
          <a:endParaRPr lang="es-ES"/>
        </a:p>
      </dgm:t>
    </dgm:pt>
    <dgm:pt modelId="{671B4A4C-61C1-4637-AEA1-A8E72877F67B}" type="sibTrans" cxnId="{E33BD938-44FD-4845-A030-1D03C338683A}">
      <dgm:prSet/>
      <dgm:spPr/>
      <dgm:t>
        <a:bodyPr/>
        <a:lstStyle/>
        <a:p>
          <a:endParaRPr lang="es-ES"/>
        </a:p>
      </dgm:t>
    </dgm:pt>
    <dgm:pt modelId="{3286D918-8727-47B1-BF94-5D6B35B4A67E}">
      <dgm:prSet phldrT="[Texto]"/>
      <dgm:spPr/>
      <dgm:t>
        <a:bodyPr/>
        <a:lstStyle/>
        <a:p>
          <a:r>
            <a:rPr lang="es-ES" dirty="0" smtClean="0"/>
            <a:t>Wernicke</a:t>
          </a:r>
          <a:endParaRPr lang="es-ES" dirty="0"/>
        </a:p>
      </dgm:t>
    </dgm:pt>
    <dgm:pt modelId="{C959ABDF-E295-4855-8316-CD8F2C3C4ED6}" type="parTrans" cxnId="{387AC11E-13FD-439D-BF2B-2555BD432868}">
      <dgm:prSet/>
      <dgm:spPr/>
      <dgm:t>
        <a:bodyPr/>
        <a:lstStyle/>
        <a:p>
          <a:endParaRPr lang="es-ES"/>
        </a:p>
      </dgm:t>
    </dgm:pt>
    <dgm:pt modelId="{4828032A-B45F-430B-B2F8-FDAA1BF1F3BF}" type="sibTrans" cxnId="{387AC11E-13FD-439D-BF2B-2555BD432868}">
      <dgm:prSet/>
      <dgm:spPr/>
      <dgm:t>
        <a:bodyPr/>
        <a:lstStyle/>
        <a:p>
          <a:endParaRPr lang="es-ES"/>
        </a:p>
      </dgm:t>
    </dgm:pt>
    <dgm:pt modelId="{9A8887C5-0FCF-4F2E-85E6-986CF796C44F}">
      <dgm:prSet phldrT="[Texto]" custT="1"/>
      <dgm:spPr/>
      <dgm:t>
        <a:bodyPr/>
        <a:lstStyle/>
        <a:p>
          <a:r>
            <a:rPr lang="es-ES" sz="2000" dirty="0" smtClean="0"/>
            <a:t>Habla fluida</a:t>
          </a:r>
          <a:endParaRPr lang="es-ES" sz="2000" dirty="0"/>
        </a:p>
      </dgm:t>
    </dgm:pt>
    <dgm:pt modelId="{4F577354-2C28-4B97-8DDE-ED157E5AF579}" type="parTrans" cxnId="{04E29E2E-641D-415B-9E33-E5817BFF926C}">
      <dgm:prSet/>
      <dgm:spPr/>
      <dgm:t>
        <a:bodyPr/>
        <a:lstStyle/>
        <a:p>
          <a:endParaRPr lang="es-ES"/>
        </a:p>
      </dgm:t>
    </dgm:pt>
    <dgm:pt modelId="{7458934F-4A5E-45FB-8F25-F243B8BD9708}" type="sibTrans" cxnId="{04E29E2E-641D-415B-9E33-E5817BFF926C}">
      <dgm:prSet/>
      <dgm:spPr/>
      <dgm:t>
        <a:bodyPr/>
        <a:lstStyle/>
        <a:p>
          <a:endParaRPr lang="es-ES"/>
        </a:p>
      </dgm:t>
    </dgm:pt>
    <dgm:pt modelId="{6C47F683-1BFC-43B6-B3B2-1DDC8892CCCB}">
      <dgm:prSet phldrT="[Texto]" custT="1"/>
      <dgm:spPr/>
      <dgm:t>
        <a:bodyPr/>
        <a:lstStyle/>
        <a:p>
          <a:r>
            <a:rPr lang="es-ES" sz="2000" dirty="0" smtClean="0"/>
            <a:t>Estructura gramatical comprensible</a:t>
          </a:r>
          <a:endParaRPr lang="es-ES" sz="2000" dirty="0"/>
        </a:p>
      </dgm:t>
    </dgm:pt>
    <dgm:pt modelId="{875C7317-8C79-499B-9E71-8CEA60AF68C7}" type="parTrans" cxnId="{A3FF4EBF-D9F6-4D5F-9F25-3589FF219711}">
      <dgm:prSet/>
      <dgm:spPr/>
      <dgm:t>
        <a:bodyPr/>
        <a:lstStyle/>
        <a:p>
          <a:endParaRPr lang="es-ES"/>
        </a:p>
      </dgm:t>
    </dgm:pt>
    <dgm:pt modelId="{D6F6EBE4-206D-46FA-8CCA-52AF4CDF1C06}" type="sibTrans" cxnId="{A3FF4EBF-D9F6-4D5F-9F25-3589FF219711}">
      <dgm:prSet/>
      <dgm:spPr/>
      <dgm:t>
        <a:bodyPr/>
        <a:lstStyle/>
        <a:p>
          <a:endParaRPr lang="es-ES"/>
        </a:p>
      </dgm:t>
    </dgm:pt>
    <dgm:pt modelId="{04DBF6E6-18E9-4F29-9C11-A5B03960F32B}">
      <dgm:prSet phldrT="[Texto]" custT="1"/>
      <dgm:spPr/>
      <dgm:t>
        <a:bodyPr/>
        <a:lstStyle/>
        <a:p>
          <a:r>
            <a:rPr lang="es-ES" sz="2000" dirty="0" smtClean="0"/>
            <a:t>Organización caótica de las palabras</a:t>
          </a:r>
          <a:endParaRPr lang="es-ES" sz="2000" dirty="0"/>
        </a:p>
      </dgm:t>
    </dgm:pt>
    <dgm:pt modelId="{D12EE150-EBA8-475B-A092-FDEA602E586B}" type="parTrans" cxnId="{57ADC815-ECFF-403C-92C4-D8156191D5F8}">
      <dgm:prSet/>
      <dgm:spPr/>
      <dgm:t>
        <a:bodyPr/>
        <a:lstStyle/>
        <a:p>
          <a:endParaRPr lang="es-ES"/>
        </a:p>
      </dgm:t>
    </dgm:pt>
    <dgm:pt modelId="{77DCA23E-C363-4CFD-8C08-9702FDD83877}" type="sibTrans" cxnId="{57ADC815-ECFF-403C-92C4-D8156191D5F8}">
      <dgm:prSet/>
      <dgm:spPr/>
      <dgm:t>
        <a:bodyPr/>
        <a:lstStyle/>
        <a:p>
          <a:endParaRPr lang="es-ES"/>
        </a:p>
      </dgm:t>
    </dgm:pt>
    <dgm:pt modelId="{38AFECB0-E084-417A-A641-5FE381366A7E}">
      <dgm:prSet phldrT="[Texto]" custT="1"/>
      <dgm:spPr/>
      <dgm:t>
        <a:bodyPr/>
        <a:lstStyle/>
        <a:p>
          <a:r>
            <a:rPr lang="es-ES" sz="2000" dirty="0" smtClean="0"/>
            <a:t>No conscientes</a:t>
          </a:r>
          <a:endParaRPr lang="es-ES" sz="2000" dirty="0"/>
        </a:p>
      </dgm:t>
    </dgm:pt>
    <dgm:pt modelId="{B4409023-B00E-4896-9DC5-163DE0650772}" type="parTrans" cxnId="{B608E7FD-11E5-4F36-8EDB-421B75F1CA3C}">
      <dgm:prSet/>
      <dgm:spPr/>
      <dgm:t>
        <a:bodyPr/>
        <a:lstStyle/>
        <a:p>
          <a:endParaRPr lang="es-ES"/>
        </a:p>
      </dgm:t>
    </dgm:pt>
    <dgm:pt modelId="{2DB12852-5AB7-4885-A6C6-6C02A0111891}" type="sibTrans" cxnId="{B608E7FD-11E5-4F36-8EDB-421B75F1CA3C}">
      <dgm:prSet/>
      <dgm:spPr/>
      <dgm:t>
        <a:bodyPr/>
        <a:lstStyle/>
        <a:p>
          <a:endParaRPr lang="es-ES"/>
        </a:p>
      </dgm:t>
    </dgm:pt>
    <dgm:pt modelId="{D235A070-F0AB-48E1-93EB-4E4D9B2D51FD}">
      <dgm:prSet phldrT="[Texto]" custT="1"/>
      <dgm:spPr/>
      <dgm:t>
        <a:bodyPr/>
        <a:lstStyle/>
        <a:p>
          <a:r>
            <a:rPr lang="es-ES" sz="2000" dirty="0" smtClean="0"/>
            <a:t>La comprensión parece razonable.</a:t>
          </a:r>
          <a:endParaRPr lang="es-ES" sz="2000" dirty="0"/>
        </a:p>
      </dgm:t>
    </dgm:pt>
    <dgm:pt modelId="{9814472E-2BBE-494C-B923-347DC2798569}" type="parTrans" cxnId="{3E1FE21F-B2EA-4704-AFBF-572110817411}">
      <dgm:prSet/>
      <dgm:spPr/>
      <dgm:t>
        <a:bodyPr/>
        <a:lstStyle/>
        <a:p>
          <a:endParaRPr lang="es-ES"/>
        </a:p>
      </dgm:t>
    </dgm:pt>
    <dgm:pt modelId="{7EE8A6B6-31DF-4AD5-96AB-2F9E4AC344F8}" type="sibTrans" cxnId="{3E1FE21F-B2EA-4704-AFBF-572110817411}">
      <dgm:prSet/>
      <dgm:spPr/>
      <dgm:t>
        <a:bodyPr/>
        <a:lstStyle/>
        <a:p>
          <a:endParaRPr lang="es-ES"/>
        </a:p>
      </dgm:t>
    </dgm:pt>
    <dgm:pt modelId="{DCE46306-FFE2-4521-8FC0-5599BCAFD3E7}" type="pres">
      <dgm:prSet presAssocID="{61458238-04CE-4F1F-BAE0-739C0F923C40}" presName="layout" presStyleCnt="0">
        <dgm:presLayoutVars>
          <dgm:chMax/>
          <dgm:chPref/>
          <dgm:dir/>
          <dgm:resizeHandles/>
        </dgm:presLayoutVars>
      </dgm:prSet>
      <dgm:spPr/>
      <dgm:t>
        <a:bodyPr/>
        <a:lstStyle/>
        <a:p>
          <a:endParaRPr lang="es-ES"/>
        </a:p>
      </dgm:t>
    </dgm:pt>
    <dgm:pt modelId="{2F20ED2F-513D-43E8-8A00-A7B853C48C6A}" type="pres">
      <dgm:prSet presAssocID="{58BA169B-6B52-408C-986F-3AAC185FF27E}" presName="root" presStyleCnt="0">
        <dgm:presLayoutVars>
          <dgm:chMax/>
          <dgm:chPref/>
        </dgm:presLayoutVars>
      </dgm:prSet>
      <dgm:spPr/>
    </dgm:pt>
    <dgm:pt modelId="{2A4F7681-655A-49CA-9345-77A8D8417B8B}" type="pres">
      <dgm:prSet presAssocID="{58BA169B-6B52-408C-986F-3AAC185FF27E}" presName="rootComposite" presStyleCnt="0">
        <dgm:presLayoutVars/>
      </dgm:prSet>
      <dgm:spPr/>
    </dgm:pt>
    <dgm:pt modelId="{DB7F258C-FC75-417A-AE19-0173D6A91FCA}" type="pres">
      <dgm:prSet presAssocID="{58BA169B-6B52-408C-986F-3AAC185FF27E}" presName="ParentAccent" presStyleLbl="alignNode1" presStyleIdx="0" presStyleCnt="2"/>
      <dgm:spPr/>
    </dgm:pt>
    <dgm:pt modelId="{4E3D6B1F-51E6-40A9-BFDE-A2383FAFFD8C}" type="pres">
      <dgm:prSet presAssocID="{58BA169B-6B52-408C-986F-3AAC185FF27E}" presName="ParentSmallAccent" presStyleLbl="fgAcc1" presStyleIdx="0" presStyleCnt="2"/>
      <dgm:spPr/>
    </dgm:pt>
    <dgm:pt modelId="{3253E139-0A53-41CF-B139-B59EDDC857C2}" type="pres">
      <dgm:prSet presAssocID="{58BA169B-6B52-408C-986F-3AAC185FF27E}" presName="Parent" presStyleLbl="revTx" presStyleIdx="0" presStyleCnt="10">
        <dgm:presLayoutVars>
          <dgm:chMax/>
          <dgm:chPref val="4"/>
          <dgm:bulletEnabled val="1"/>
        </dgm:presLayoutVars>
      </dgm:prSet>
      <dgm:spPr/>
      <dgm:t>
        <a:bodyPr/>
        <a:lstStyle/>
        <a:p>
          <a:endParaRPr lang="es-ES"/>
        </a:p>
      </dgm:t>
    </dgm:pt>
    <dgm:pt modelId="{EF3C56D5-E2E9-4979-BB47-664085DCBF02}" type="pres">
      <dgm:prSet presAssocID="{58BA169B-6B52-408C-986F-3AAC185FF27E}" presName="childShape" presStyleCnt="0">
        <dgm:presLayoutVars>
          <dgm:chMax val="0"/>
          <dgm:chPref val="0"/>
        </dgm:presLayoutVars>
      </dgm:prSet>
      <dgm:spPr/>
    </dgm:pt>
    <dgm:pt modelId="{B22E1C66-A9FE-4CA5-9E18-93920B2B5A8E}" type="pres">
      <dgm:prSet presAssocID="{E883BCCC-1521-4BE7-9B6F-9F6F74EDB908}" presName="childComposite" presStyleCnt="0">
        <dgm:presLayoutVars>
          <dgm:chMax val="0"/>
          <dgm:chPref val="0"/>
        </dgm:presLayoutVars>
      </dgm:prSet>
      <dgm:spPr/>
    </dgm:pt>
    <dgm:pt modelId="{D61AA56C-E71A-46F5-AFBB-B2DCF16CD81F}" type="pres">
      <dgm:prSet presAssocID="{E883BCCC-1521-4BE7-9B6F-9F6F74EDB908}" presName="ChildAccent" presStyleLbl="solidFgAcc1" presStyleIdx="0" presStyleCnt="8"/>
      <dgm:spPr/>
    </dgm:pt>
    <dgm:pt modelId="{FF805449-E765-4C16-ABF8-B2D1F9511BCD}" type="pres">
      <dgm:prSet presAssocID="{E883BCCC-1521-4BE7-9B6F-9F6F74EDB908}" presName="Child" presStyleLbl="revTx" presStyleIdx="1" presStyleCnt="10">
        <dgm:presLayoutVars>
          <dgm:chMax val="0"/>
          <dgm:chPref val="0"/>
          <dgm:bulletEnabled val="1"/>
        </dgm:presLayoutVars>
      </dgm:prSet>
      <dgm:spPr/>
      <dgm:t>
        <a:bodyPr/>
        <a:lstStyle/>
        <a:p>
          <a:endParaRPr lang="es-ES"/>
        </a:p>
      </dgm:t>
    </dgm:pt>
    <dgm:pt modelId="{F31C029F-CAF7-4B5F-8D96-A184E9B706E1}" type="pres">
      <dgm:prSet presAssocID="{C2047520-4EED-476A-9872-FFA1D1D93E8B}" presName="childComposite" presStyleCnt="0">
        <dgm:presLayoutVars>
          <dgm:chMax val="0"/>
          <dgm:chPref val="0"/>
        </dgm:presLayoutVars>
      </dgm:prSet>
      <dgm:spPr/>
    </dgm:pt>
    <dgm:pt modelId="{77BC595E-CB18-4120-A7AA-E703C0F51878}" type="pres">
      <dgm:prSet presAssocID="{C2047520-4EED-476A-9872-FFA1D1D93E8B}" presName="ChildAccent" presStyleLbl="solidFgAcc1" presStyleIdx="1" presStyleCnt="8"/>
      <dgm:spPr/>
    </dgm:pt>
    <dgm:pt modelId="{5E272E8A-2411-43B5-9679-07EA27A8FE7E}" type="pres">
      <dgm:prSet presAssocID="{C2047520-4EED-476A-9872-FFA1D1D93E8B}" presName="Child" presStyleLbl="revTx" presStyleIdx="2" presStyleCnt="10">
        <dgm:presLayoutVars>
          <dgm:chMax val="0"/>
          <dgm:chPref val="0"/>
          <dgm:bulletEnabled val="1"/>
        </dgm:presLayoutVars>
      </dgm:prSet>
      <dgm:spPr/>
      <dgm:t>
        <a:bodyPr/>
        <a:lstStyle/>
        <a:p>
          <a:endParaRPr lang="es-ES"/>
        </a:p>
      </dgm:t>
    </dgm:pt>
    <dgm:pt modelId="{0D423365-634E-437B-A595-ECCF7F10FB41}" type="pres">
      <dgm:prSet presAssocID="{669F9236-7008-499A-87CE-5D277C56A0F6}" presName="childComposite" presStyleCnt="0">
        <dgm:presLayoutVars>
          <dgm:chMax val="0"/>
          <dgm:chPref val="0"/>
        </dgm:presLayoutVars>
      </dgm:prSet>
      <dgm:spPr/>
    </dgm:pt>
    <dgm:pt modelId="{B512EAD3-1497-496A-83F8-B3CA0A82F761}" type="pres">
      <dgm:prSet presAssocID="{669F9236-7008-499A-87CE-5D277C56A0F6}" presName="ChildAccent" presStyleLbl="solidFgAcc1" presStyleIdx="2" presStyleCnt="8"/>
      <dgm:spPr/>
    </dgm:pt>
    <dgm:pt modelId="{9E76A9BA-82D2-4FD9-86F0-F49E6D083DAB}" type="pres">
      <dgm:prSet presAssocID="{669F9236-7008-499A-87CE-5D277C56A0F6}" presName="Child" presStyleLbl="revTx" presStyleIdx="3" presStyleCnt="10">
        <dgm:presLayoutVars>
          <dgm:chMax val="0"/>
          <dgm:chPref val="0"/>
          <dgm:bulletEnabled val="1"/>
        </dgm:presLayoutVars>
      </dgm:prSet>
      <dgm:spPr/>
      <dgm:t>
        <a:bodyPr/>
        <a:lstStyle/>
        <a:p>
          <a:endParaRPr lang="es-ES"/>
        </a:p>
      </dgm:t>
    </dgm:pt>
    <dgm:pt modelId="{583114EB-44B5-414C-8EC2-6847FE2DCB05}" type="pres">
      <dgm:prSet presAssocID="{D235A070-F0AB-48E1-93EB-4E4D9B2D51FD}" presName="childComposite" presStyleCnt="0">
        <dgm:presLayoutVars>
          <dgm:chMax val="0"/>
          <dgm:chPref val="0"/>
        </dgm:presLayoutVars>
      </dgm:prSet>
      <dgm:spPr/>
    </dgm:pt>
    <dgm:pt modelId="{B6D57637-78F0-4C52-A03B-9080AC617A95}" type="pres">
      <dgm:prSet presAssocID="{D235A070-F0AB-48E1-93EB-4E4D9B2D51FD}" presName="ChildAccent" presStyleLbl="solidFgAcc1" presStyleIdx="3" presStyleCnt="8"/>
      <dgm:spPr/>
    </dgm:pt>
    <dgm:pt modelId="{478ACC18-8B43-45A9-92FF-73B621775541}" type="pres">
      <dgm:prSet presAssocID="{D235A070-F0AB-48E1-93EB-4E4D9B2D51FD}" presName="Child" presStyleLbl="revTx" presStyleIdx="4" presStyleCnt="10">
        <dgm:presLayoutVars>
          <dgm:chMax val="0"/>
          <dgm:chPref val="0"/>
          <dgm:bulletEnabled val="1"/>
        </dgm:presLayoutVars>
      </dgm:prSet>
      <dgm:spPr/>
      <dgm:t>
        <a:bodyPr/>
        <a:lstStyle/>
        <a:p>
          <a:endParaRPr lang="es-ES"/>
        </a:p>
      </dgm:t>
    </dgm:pt>
    <dgm:pt modelId="{DCA2F98F-E17D-49F8-83B2-2E388A013153}" type="pres">
      <dgm:prSet presAssocID="{3286D918-8727-47B1-BF94-5D6B35B4A67E}" presName="root" presStyleCnt="0">
        <dgm:presLayoutVars>
          <dgm:chMax/>
          <dgm:chPref/>
        </dgm:presLayoutVars>
      </dgm:prSet>
      <dgm:spPr/>
    </dgm:pt>
    <dgm:pt modelId="{03C5328F-3DAC-49CE-A4EB-E02337FB7A81}" type="pres">
      <dgm:prSet presAssocID="{3286D918-8727-47B1-BF94-5D6B35B4A67E}" presName="rootComposite" presStyleCnt="0">
        <dgm:presLayoutVars/>
      </dgm:prSet>
      <dgm:spPr/>
    </dgm:pt>
    <dgm:pt modelId="{3FEA4774-B363-42D6-9B40-92945032AF99}" type="pres">
      <dgm:prSet presAssocID="{3286D918-8727-47B1-BF94-5D6B35B4A67E}" presName="ParentAccent" presStyleLbl="alignNode1" presStyleIdx="1" presStyleCnt="2"/>
      <dgm:spPr/>
    </dgm:pt>
    <dgm:pt modelId="{16E0EB7C-E630-423E-B1DB-08066AF462F1}" type="pres">
      <dgm:prSet presAssocID="{3286D918-8727-47B1-BF94-5D6B35B4A67E}" presName="ParentSmallAccent" presStyleLbl="fgAcc1" presStyleIdx="1" presStyleCnt="2"/>
      <dgm:spPr/>
    </dgm:pt>
    <dgm:pt modelId="{E0E31304-F986-4977-B4C0-AAC87B204547}" type="pres">
      <dgm:prSet presAssocID="{3286D918-8727-47B1-BF94-5D6B35B4A67E}" presName="Parent" presStyleLbl="revTx" presStyleIdx="5" presStyleCnt="10">
        <dgm:presLayoutVars>
          <dgm:chMax/>
          <dgm:chPref val="4"/>
          <dgm:bulletEnabled val="1"/>
        </dgm:presLayoutVars>
      </dgm:prSet>
      <dgm:spPr/>
      <dgm:t>
        <a:bodyPr/>
        <a:lstStyle/>
        <a:p>
          <a:endParaRPr lang="es-ES"/>
        </a:p>
      </dgm:t>
    </dgm:pt>
    <dgm:pt modelId="{C08D096D-8D84-4E94-BC5B-13A54F88C71A}" type="pres">
      <dgm:prSet presAssocID="{3286D918-8727-47B1-BF94-5D6B35B4A67E}" presName="childShape" presStyleCnt="0">
        <dgm:presLayoutVars>
          <dgm:chMax val="0"/>
          <dgm:chPref val="0"/>
        </dgm:presLayoutVars>
      </dgm:prSet>
      <dgm:spPr/>
    </dgm:pt>
    <dgm:pt modelId="{294006E7-E0C9-4E34-8DEB-0BD0EA49917C}" type="pres">
      <dgm:prSet presAssocID="{38AFECB0-E084-417A-A641-5FE381366A7E}" presName="childComposite" presStyleCnt="0">
        <dgm:presLayoutVars>
          <dgm:chMax val="0"/>
          <dgm:chPref val="0"/>
        </dgm:presLayoutVars>
      </dgm:prSet>
      <dgm:spPr/>
    </dgm:pt>
    <dgm:pt modelId="{E3A24EDF-C0FA-42D7-9F0E-66A5EC9EEB13}" type="pres">
      <dgm:prSet presAssocID="{38AFECB0-E084-417A-A641-5FE381366A7E}" presName="ChildAccent" presStyleLbl="solidFgAcc1" presStyleIdx="4" presStyleCnt="8"/>
      <dgm:spPr/>
    </dgm:pt>
    <dgm:pt modelId="{17E08D91-BA7C-4AF9-A1B7-23E72B92D040}" type="pres">
      <dgm:prSet presAssocID="{38AFECB0-E084-417A-A641-5FE381366A7E}" presName="Child" presStyleLbl="revTx" presStyleIdx="6" presStyleCnt="10">
        <dgm:presLayoutVars>
          <dgm:chMax val="0"/>
          <dgm:chPref val="0"/>
          <dgm:bulletEnabled val="1"/>
        </dgm:presLayoutVars>
      </dgm:prSet>
      <dgm:spPr/>
      <dgm:t>
        <a:bodyPr/>
        <a:lstStyle/>
        <a:p>
          <a:endParaRPr lang="es-ES"/>
        </a:p>
      </dgm:t>
    </dgm:pt>
    <dgm:pt modelId="{3362FB80-ED31-4C90-A859-B96FEB1AAFAF}" type="pres">
      <dgm:prSet presAssocID="{9A8887C5-0FCF-4F2E-85E6-986CF796C44F}" presName="childComposite" presStyleCnt="0">
        <dgm:presLayoutVars>
          <dgm:chMax val="0"/>
          <dgm:chPref val="0"/>
        </dgm:presLayoutVars>
      </dgm:prSet>
      <dgm:spPr/>
    </dgm:pt>
    <dgm:pt modelId="{702CDC6C-9BC3-499D-9018-F1A826B0E3FA}" type="pres">
      <dgm:prSet presAssocID="{9A8887C5-0FCF-4F2E-85E6-986CF796C44F}" presName="ChildAccent" presStyleLbl="solidFgAcc1" presStyleIdx="5" presStyleCnt="8"/>
      <dgm:spPr/>
    </dgm:pt>
    <dgm:pt modelId="{EFB11EC6-563C-48C5-9FDB-D92A5CFDF778}" type="pres">
      <dgm:prSet presAssocID="{9A8887C5-0FCF-4F2E-85E6-986CF796C44F}" presName="Child" presStyleLbl="revTx" presStyleIdx="7" presStyleCnt="10">
        <dgm:presLayoutVars>
          <dgm:chMax val="0"/>
          <dgm:chPref val="0"/>
          <dgm:bulletEnabled val="1"/>
        </dgm:presLayoutVars>
      </dgm:prSet>
      <dgm:spPr/>
      <dgm:t>
        <a:bodyPr/>
        <a:lstStyle/>
        <a:p>
          <a:endParaRPr lang="es-ES"/>
        </a:p>
      </dgm:t>
    </dgm:pt>
    <dgm:pt modelId="{3ADA1AF1-0718-4220-9D5E-12F5A7063615}" type="pres">
      <dgm:prSet presAssocID="{6C47F683-1BFC-43B6-B3B2-1DDC8892CCCB}" presName="childComposite" presStyleCnt="0">
        <dgm:presLayoutVars>
          <dgm:chMax val="0"/>
          <dgm:chPref val="0"/>
        </dgm:presLayoutVars>
      </dgm:prSet>
      <dgm:spPr/>
    </dgm:pt>
    <dgm:pt modelId="{0F6640EB-65B9-43B0-A8BB-A7CC16C8CA80}" type="pres">
      <dgm:prSet presAssocID="{6C47F683-1BFC-43B6-B3B2-1DDC8892CCCB}" presName="ChildAccent" presStyleLbl="solidFgAcc1" presStyleIdx="6" presStyleCnt="8"/>
      <dgm:spPr/>
    </dgm:pt>
    <dgm:pt modelId="{534A53D9-622E-43A0-B1A2-755E84A1BA11}" type="pres">
      <dgm:prSet presAssocID="{6C47F683-1BFC-43B6-B3B2-1DDC8892CCCB}" presName="Child" presStyleLbl="revTx" presStyleIdx="8" presStyleCnt="10">
        <dgm:presLayoutVars>
          <dgm:chMax val="0"/>
          <dgm:chPref val="0"/>
          <dgm:bulletEnabled val="1"/>
        </dgm:presLayoutVars>
      </dgm:prSet>
      <dgm:spPr/>
      <dgm:t>
        <a:bodyPr/>
        <a:lstStyle/>
        <a:p>
          <a:endParaRPr lang="es-ES"/>
        </a:p>
      </dgm:t>
    </dgm:pt>
    <dgm:pt modelId="{94C7C89C-243E-43FE-B50D-4BDA00CA3881}" type="pres">
      <dgm:prSet presAssocID="{04DBF6E6-18E9-4F29-9C11-A5B03960F32B}" presName="childComposite" presStyleCnt="0">
        <dgm:presLayoutVars>
          <dgm:chMax val="0"/>
          <dgm:chPref val="0"/>
        </dgm:presLayoutVars>
      </dgm:prSet>
      <dgm:spPr/>
    </dgm:pt>
    <dgm:pt modelId="{7228ED05-A5BC-4170-9846-233C8612222C}" type="pres">
      <dgm:prSet presAssocID="{04DBF6E6-18E9-4F29-9C11-A5B03960F32B}" presName="ChildAccent" presStyleLbl="solidFgAcc1" presStyleIdx="7" presStyleCnt="8"/>
      <dgm:spPr/>
    </dgm:pt>
    <dgm:pt modelId="{EA0398A3-B1E5-407E-A90F-8D3B7FB65486}" type="pres">
      <dgm:prSet presAssocID="{04DBF6E6-18E9-4F29-9C11-A5B03960F32B}" presName="Child" presStyleLbl="revTx" presStyleIdx="9" presStyleCnt="10">
        <dgm:presLayoutVars>
          <dgm:chMax val="0"/>
          <dgm:chPref val="0"/>
          <dgm:bulletEnabled val="1"/>
        </dgm:presLayoutVars>
      </dgm:prSet>
      <dgm:spPr/>
      <dgm:t>
        <a:bodyPr/>
        <a:lstStyle/>
        <a:p>
          <a:endParaRPr lang="es-ES"/>
        </a:p>
      </dgm:t>
    </dgm:pt>
  </dgm:ptLst>
  <dgm:cxnLst>
    <dgm:cxn modelId="{E33BD938-44FD-4845-A030-1D03C338683A}" srcId="{58BA169B-6B52-408C-986F-3AAC185FF27E}" destId="{669F9236-7008-499A-87CE-5D277C56A0F6}" srcOrd="2" destOrd="0" parTransId="{5E61B864-51FA-4319-8D4F-DFDC7557AFDC}" sibTransId="{671B4A4C-61C1-4637-AEA1-A8E72877F67B}"/>
    <dgm:cxn modelId="{04E29E2E-641D-415B-9E33-E5817BFF926C}" srcId="{3286D918-8727-47B1-BF94-5D6B35B4A67E}" destId="{9A8887C5-0FCF-4F2E-85E6-986CF796C44F}" srcOrd="1" destOrd="0" parTransId="{4F577354-2C28-4B97-8DDE-ED157E5AF579}" sibTransId="{7458934F-4A5E-45FB-8F25-F243B8BD9708}"/>
    <dgm:cxn modelId="{C79E0351-2555-4A4A-B6BE-3C20E1962056}" srcId="{58BA169B-6B52-408C-986F-3AAC185FF27E}" destId="{E883BCCC-1521-4BE7-9B6F-9F6F74EDB908}" srcOrd="0" destOrd="0" parTransId="{492FDE53-CE22-46B1-A2FE-BA9361265A2E}" sibTransId="{81B2D023-5FE5-4E04-925E-04171CDFDA16}"/>
    <dgm:cxn modelId="{6988B811-9937-4353-BEE5-E1D38D62F1F8}" type="presOf" srcId="{9A8887C5-0FCF-4F2E-85E6-986CF796C44F}" destId="{EFB11EC6-563C-48C5-9FDB-D92A5CFDF778}" srcOrd="0" destOrd="0" presId="urn:microsoft.com/office/officeart/2008/layout/SquareAccentList"/>
    <dgm:cxn modelId="{387AC11E-13FD-439D-BF2B-2555BD432868}" srcId="{61458238-04CE-4F1F-BAE0-739C0F923C40}" destId="{3286D918-8727-47B1-BF94-5D6B35B4A67E}" srcOrd="1" destOrd="0" parTransId="{C959ABDF-E295-4855-8316-CD8F2C3C4ED6}" sibTransId="{4828032A-B45F-430B-B2F8-FDAA1BF1F3BF}"/>
    <dgm:cxn modelId="{3FCCF7B5-9FC0-46A4-9635-3B7D3D43C653}" type="presOf" srcId="{61458238-04CE-4F1F-BAE0-739C0F923C40}" destId="{DCE46306-FFE2-4521-8FC0-5599BCAFD3E7}" srcOrd="0" destOrd="0" presId="urn:microsoft.com/office/officeart/2008/layout/SquareAccentList"/>
    <dgm:cxn modelId="{3E1FE21F-B2EA-4704-AFBF-572110817411}" srcId="{58BA169B-6B52-408C-986F-3AAC185FF27E}" destId="{D235A070-F0AB-48E1-93EB-4E4D9B2D51FD}" srcOrd="3" destOrd="0" parTransId="{9814472E-2BBE-494C-B923-347DC2798569}" sibTransId="{7EE8A6B6-31DF-4AD5-96AB-2F9E4AC344F8}"/>
    <dgm:cxn modelId="{6131E01F-9DAB-4ECA-AF9D-E237D2EF2ADE}" type="presOf" srcId="{D235A070-F0AB-48E1-93EB-4E4D9B2D51FD}" destId="{478ACC18-8B43-45A9-92FF-73B621775541}" srcOrd="0" destOrd="0" presId="urn:microsoft.com/office/officeart/2008/layout/SquareAccentList"/>
    <dgm:cxn modelId="{F7D78E29-F4AE-4D5F-8112-DD4CCB63D260}" type="presOf" srcId="{669F9236-7008-499A-87CE-5D277C56A0F6}" destId="{9E76A9BA-82D2-4FD9-86F0-F49E6D083DAB}" srcOrd="0" destOrd="0" presId="urn:microsoft.com/office/officeart/2008/layout/SquareAccentList"/>
    <dgm:cxn modelId="{B608E7FD-11E5-4F36-8EDB-421B75F1CA3C}" srcId="{3286D918-8727-47B1-BF94-5D6B35B4A67E}" destId="{38AFECB0-E084-417A-A641-5FE381366A7E}" srcOrd="0" destOrd="0" parTransId="{B4409023-B00E-4896-9DC5-163DE0650772}" sibTransId="{2DB12852-5AB7-4885-A6C6-6C02A0111891}"/>
    <dgm:cxn modelId="{18191509-4F46-4E3E-91E9-DAC2255066CA}" type="presOf" srcId="{58BA169B-6B52-408C-986F-3AAC185FF27E}" destId="{3253E139-0A53-41CF-B139-B59EDDC857C2}" srcOrd="0" destOrd="0" presId="urn:microsoft.com/office/officeart/2008/layout/SquareAccentList"/>
    <dgm:cxn modelId="{AEF62EDD-8F1C-452F-B393-1BD4ABC0D5F7}" type="presOf" srcId="{C2047520-4EED-476A-9872-FFA1D1D93E8B}" destId="{5E272E8A-2411-43B5-9679-07EA27A8FE7E}" srcOrd="0" destOrd="0" presId="urn:microsoft.com/office/officeart/2008/layout/SquareAccentList"/>
    <dgm:cxn modelId="{5F90B8AC-9122-420F-98BA-F4198B9A824E}" type="presOf" srcId="{04DBF6E6-18E9-4F29-9C11-A5B03960F32B}" destId="{EA0398A3-B1E5-407E-A90F-8D3B7FB65486}" srcOrd="0" destOrd="0" presId="urn:microsoft.com/office/officeart/2008/layout/SquareAccentList"/>
    <dgm:cxn modelId="{F7E57368-5A77-4A66-AD2F-3E4D9D3DCEF8}" srcId="{61458238-04CE-4F1F-BAE0-739C0F923C40}" destId="{58BA169B-6B52-408C-986F-3AAC185FF27E}" srcOrd="0" destOrd="0" parTransId="{930227C9-03F9-4E40-857B-203F26FACC67}" sibTransId="{2DC4A016-E1BB-4B93-8A86-2525C1E1C948}"/>
    <dgm:cxn modelId="{B312394B-25DD-4F54-8C46-013AC73C54F1}" type="presOf" srcId="{38AFECB0-E084-417A-A641-5FE381366A7E}" destId="{17E08D91-BA7C-4AF9-A1B7-23E72B92D040}" srcOrd="0" destOrd="0" presId="urn:microsoft.com/office/officeart/2008/layout/SquareAccentList"/>
    <dgm:cxn modelId="{13F974ED-976F-432A-933A-458C22B1FD32}" type="presOf" srcId="{E883BCCC-1521-4BE7-9B6F-9F6F74EDB908}" destId="{FF805449-E765-4C16-ABF8-B2D1F9511BCD}" srcOrd="0" destOrd="0" presId="urn:microsoft.com/office/officeart/2008/layout/SquareAccentList"/>
    <dgm:cxn modelId="{C0CDE94D-9CD5-429C-A7A9-B2A9F3B30138}" type="presOf" srcId="{6C47F683-1BFC-43B6-B3B2-1DDC8892CCCB}" destId="{534A53D9-622E-43A0-B1A2-755E84A1BA11}" srcOrd="0" destOrd="0" presId="urn:microsoft.com/office/officeart/2008/layout/SquareAccentList"/>
    <dgm:cxn modelId="{77BEE4F6-E606-47E3-9DBA-983E76D7EF25}" type="presOf" srcId="{3286D918-8727-47B1-BF94-5D6B35B4A67E}" destId="{E0E31304-F986-4977-B4C0-AAC87B204547}" srcOrd="0" destOrd="0" presId="urn:microsoft.com/office/officeart/2008/layout/SquareAccentList"/>
    <dgm:cxn modelId="{57ADC815-ECFF-403C-92C4-D8156191D5F8}" srcId="{3286D918-8727-47B1-BF94-5D6B35B4A67E}" destId="{04DBF6E6-18E9-4F29-9C11-A5B03960F32B}" srcOrd="3" destOrd="0" parTransId="{D12EE150-EBA8-475B-A092-FDEA602E586B}" sibTransId="{77DCA23E-C363-4CFD-8C08-9702FDD83877}"/>
    <dgm:cxn modelId="{8D349291-8BA3-4BD0-97FA-53D3B9592768}" srcId="{58BA169B-6B52-408C-986F-3AAC185FF27E}" destId="{C2047520-4EED-476A-9872-FFA1D1D93E8B}" srcOrd="1" destOrd="0" parTransId="{0D5BF059-567A-4335-95E0-D5D45D4F2FF5}" sibTransId="{174338D7-AC96-44D7-A2A2-F03DDC441E29}"/>
    <dgm:cxn modelId="{A3FF4EBF-D9F6-4D5F-9F25-3589FF219711}" srcId="{3286D918-8727-47B1-BF94-5D6B35B4A67E}" destId="{6C47F683-1BFC-43B6-B3B2-1DDC8892CCCB}" srcOrd="2" destOrd="0" parTransId="{875C7317-8C79-499B-9E71-8CEA60AF68C7}" sibTransId="{D6F6EBE4-206D-46FA-8CCA-52AF4CDF1C06}"/>
    <dgm:cxn modelId="{EC7EA13C-D319-4E53-A0C8-BF023ADCACD2}" type="presParOf" srcId="{DCE46306-FFE2-4521-8FC0-5599BCAFD3E7}" destId="{2F20ED2F-513D-43E8-8A00-A7B853C48C6A}" srcOrd="0" destOrd="0" presId="urn:microsoft.com/office/officeart/2008/layout/SquareAccentList"/>
    <dgm:cxn modelId="{3B761ADA-F769-44D7-A8F3-C5F98FAD3312}" type="presParOf" srcId="{2F20ED2F-513D-43E8-8A00-A7B853C48C6A}" destId="{2A4F7681-655A-49CA-9345-77A8D8417B8B}" srcOrd="0" destOrd="0" presId="urn:microsoft.com/office/officeart/2008/layout/SquareAccentList"/>
    <dgm:cxn modelId="{A0BD695D-71A3-4119-BE96-7D8C370C2A9E}" type="presParOf" srcId="{2A4F7681-655A-49CA-9345-77A8D8417B8B}" destId="{DB7F258C-FC75-417A-AE19-0173D6A91FCA}" srcOrd="0" destOrd="0" presId="urn:microsoft.com/office/officeart/2008/layout/SquareAccentList"/>
    <dgm:cxn modelId="{EC07E566-0F6A-476C-8B1C-F906C19315A7}" type="presParOf" srcId="{2A4F7681-655A-49CA-9345-77A8D8417B8B}" destId="{4E3D6B1F-51E6-40A9-BFDE-A2383FAFFD8C}" srcOrd="1" destOrd="0" presId="urn:microsoft.com/office/officeart/2008/layout/SquareAccentList"/>
    <dgm:cxn modelId="{D970FD94-7027-4D5E-B07D-3E6DDE46B712}" type="presParOf" srcId="{2A4F7681-655A-49CA-9345-77A8D8417B8B}" destId="{3253E139-0A53-41CF-B139-B59EDDC857C2}" srcOrd="2" destOrd="0" presId="urn:microsoft.com/office/officeart/2008/layout/SquareAccentList"/>
    <dgm:cxn modelId="{9971AF4D-B116-4413-A5DD-F566D6F63D99}" type="presParOf" srcId="{2F20ED2F-513D-43E8-8A00-A7B853C48C6A}" destId="{EF3C56D5-E2E9-4979-BB47-664085DCBF02}" srcOrd="1" destOrd="0" presId="urn:microsoft.com/office/officeart/2008/layout/SquareAccentList"/>
    <dgm:cxn modelId="{FABF4771-AE96-46BD-B40A-C29C855B5DCF}" type="presParOf" srcId="{EF3C56D5-E2E9-4979-BB47-664085DCBF02}" destId="{B22E1C66-A9FE-4CA5-9E18-93920B2B5A8E}" srcOrd="0" destOrd="0" presId="urn:microsoft.com/office/officeart/2008/layout/SquareAccentList"/>
    <dgm:cxn modelId="{BC9B6B1A-58BB-49BE-B48B-77EFD321580E}" type="presParOf" srcId="{B22E1C66-A9FE-4CA5-9E18-93920B2B5A8E}" destId="{D61AA56C-E71A-46F5-AFBB-B2DCF16CD81F}" srcOrd="0" destOrd="0" presId="urn:microsoft.com/office/officeart/2008/layout/SquareAccentList"/>
    <dgm:cxn modelId="{AE30E40A-41E5-48AF-8786-EB8D7676490D}" type="presParOf" srcId="{B22E1C66-A9FE-4CA5-9E18-93920B2B5A8E}" destId="{FF805449-E765-4C16-ABF8-B2D1F9511BCD}" srcOrd="1" destOrd="0" presId="urn:microsoft.com/office/officeart/2008/layout/SquareAccentList"/>
    <dgm:cxn modelId="{DBDDF1F8-491A-4ED3-869A-BFFEAC6399C6}" type="presParOf" srcId="{EF3C56D5-E2E9-4979-BB47-664085DCBF02}" destId="{F31C029F-CAF7-4B5F-8D96-A184E9B706E1}" srcOrd="1" destOrd="0" presId="urn:microsoft.com/office/officeart/2008/layout/SquareAccentList"/>
    <dgm:cxn modelId="{99F0382A-5977-428D-9C8C-3943E357ADA0}" type="presParOf" srcId="{F31C029F-CAF7-4B5F-8D96-A184E9B706E1}" destId="{77BC595E-CB18-4120-A7AA-E703C0F51878}" srcOrd="0" destOrd="0" presId="urn:microsoft.com/office/officeart/2008/layout/SquareAccentList"/>
    <dgm:cxn modelId="{E0C76F88-14EC-471C-98E5-9BAE103BC503}" type="presParOf" srcId="{F31C029F-CAF7-4B5F-8D96-A184E9B706E1}" destId="{5E272E8A-2411-43B5-9679-07EA27A8FE7E}" srcOrd="1" destOrd="0" presId="urn:microsoft.com/office/officeart/2008/layout/SquareAccentList"/>
    <dgm:cxn modelId="{073F6BDC-D5E2-4630-9141-F0F6E9008B84}" type="presParOf" srcId="{EF3C56D5-E2E9-4979-BB47-664085DCBF02}" destId="{0D423365-634E-437B-A595-ECCF7F10FB41}" srcOrd="2" destOrd="0" presId="urn:microsoft.com/office/officeart/2008/layout/SquareAccentList"/>
    <dgm:cxn modelId="{82CD071A-E299-4398-A699-22BD26998BBA}" type="presParOf" srcId="{0D423365-634E-437B-A595-ECCF7F10FB41}" destId="{B512EAD3-1497-496A-83F8-B3CA0A82F761}" srcOrd="0" destOrd="0" presId="urn:microsoft.com/office/officeart/2008/layout/SquareAccentList"/>
    <dgm:cxn modelId="{BB385404-68BD-49CE-9767-BB23D64E46CF}" type="presParOf" srcId="{0D423365-634E-437B-A595-ECCF7F10FB41}" destId="{9E76A9BA-82D2-4FD9-86F0-F49E6D083DAB}" srcOrd="1" destOrd="0" presId="urn:microsoft.com/office/officeart/2008/layout/SquareAccentList"/>
    <dgm:cxn modelId="{10639CE6-9107-4645-9AF4-475EEC988299}" type="presParOf" srcId="{EF3C56D5-E2E9-4979-BB47-664085DCBF02}" destId="{583114EB-44B5-414C-8EC2-6847FE2DCB05}" srcOrd="3" destOrd="0" presId="urn:microsoft.com/office/officeart/2008/layout/SquareAccentList"/>
    <dgm:cxn modelId="{4127D9E9-A5B7-4980-B587-D2E0815E6137}" type="presParOf" srcId="{583114EB-44B5-414C-8EC2-6847FE2DCB05}" destId="{B6D57637-78F0-4C52-A03B-9080AC617A95}" srcOrd="0" destOrd="0" presId="urn:microsoft.com/office/officeart/2008/layout/SquareAccentList"/>
    <dgm:cxn modelId="{5BF7760E-0C89-4C25-83D8-27525ED3F04F}" type="presParOf" srcId="{583114EB-44B5-414C-8EC2-6847FE2DCB05}" destId="{478ACC18-8B43-45A9-92FF-73B621775541}" srcOrd="1" destOrd="0" presId="urn:microsoft.com/office/officeart/2008/layout/SquareAccentList"/>
    <dgm:cxn modelId="{91012282-8CD3-4EE0-B90E-A8B7230E83D6}" type="presParOf" srcId="{DCE46306-FFE2-4521-8FC0-5599BCAFD3E7}" destId="{DCA2F98F-E17D-49F8-83B2-2E388A013153}" srcOrd="1" destOrd="0" presId="urn:microsoft.com/office/officeart/2008/layout/SquareAccentList"/>
    <dgm:cxn modelId="{FF18E121-888E-4ECE-AB04-DC4F644523BF}" type="presParOf" srcId="{DCA2F98F-E17D-49F8-83B2-2E388A013153}" destId="{03C5328F-3DAC-49CE-A4EB-E02337FB7A81}" srcOrd="0" destOrd="0" presId="urn:microsoft.com/office/officeart/2008/layout/SquareAccentList"/>
    <dgm:cxn modelId="{F2A8B1FC-11DC-4630-B4AE-6BD66F3C426D}" type="presParOf" srcId="{03C5328F-3DAC-49CE-A4EB-E02337FB7A81}" destId="{3FEA4774-B363-42D6-9B40-92945032AF99}" srcOrd="0" destOrd="0" presId="urn:microsoft.com/office/officeart/2008/layout/SquareAccentList"/>
    <dgm:cxn modelId="{DB42DD57-D0C0-4459-8311-5332DF2471E8}" type="presParOf" srcId="{03C5328F-3DAC-49CE-A4EB-E02337FB7A81}" destId="{16E0EB7C-E630-423E-B1DB-08066AF462F1}" srcOrd="1" destOrd="0" presId="urn:microsoft.com/office/officeart/2008/layout/SquareAccentList"/>
    <dgm:cxn modelId="{EC62184F-62F5-4D62-88ED-0F85912E958D}" type="presParOf" srcId="{03C5328F-3DAC-49CE-A4EB-E02337FB7A81}" destId="{E0E31304-F986-4977-B4C0-AAC87B204547}" srcOrd="2" destOrd="0" presId="urn:microsoft.com/office/officeart/2008/layout/SquareAccentList"/>
    <dgm:cxn modelId="{25812961-92DB-40C6-B334-5861DDE9C844}" type="presParOf" srcId="{DCA2F98F-E17D-49F8-83B2-2E388A013153}" destId="{C08D096D-8D84-4E94-BC5B-13A54F88C71A}" srcOrd="1" destOrd="0" presId="urn:microsoft.com/office/officeart/2008/layout/SquareAccentList"/>
    <dgm:cxn modelId="{C28F4343-0977-4D9E-96E3-7A1C7E387A07}" type="presParOf" srcId="{C08D096D-8D84-4E94-BC5B-13A54F88C71A}" destId="{294006E7-E0C9-4E34-8DEB-0BD0EA49917C}" srcOrd="0" destOrd="0" presId="urn:microsoft.com/office/officeart/2008/layout/SquareAccentList"/>
    <dgm:cxn modelId="{A268E061-A4AD-4CE7-93B1-D0686CB8603F}" type="presParOf" srcId="{294006E7-E0C9-4E34-8DEB-0BD0EA49917C}" destId="{E3A24EDF-C0FA-42D7-9F0E-66A5EC9EEB13}" srcOrd="0" destOrd="0" presId="urn:microsoft.com/office/officeart/2008/layout/SquareAccentList"/>
    <dgm:cxn modelId="{02F4EF06-F3A9-4C97-88F9-4B545512D573}" type="presParOf" srcId="{294006E7-E0C9-4E34-8DEB-0BD0EA49917C}" destId="{17E08D91-BA7C-4AF9-A1B7-23E72B92D040}" srcOrd="1" destOrd="0" presId="urn:microsoft.com/office/officeart/2008/layout/SquareAccentList"/>
    <dgm:cxn modelId="{7E8272FE-54A5-49A2-A88F-4B7594A5024D}" type="presParOf" srcId="{C08D096D-8D84-4E94-BC5B-13A54F88C71A}" destId="{3362FB80-ED31-4C90-A859-B96FEB1AAFAF}" srcOrd="1" destOrd="0" presId="urn:microsoft.com/office/officeart/2008/layout/SquareAccentList"/>
    <dgm:cxn modelId="{938335B9-3C80-4478-817C-E79D7BFCB3E8}" type="presParOf" srcId="{3362FB80-ED31-4C90-A859-B96FEB1AAFAF}" destId="{702CDC6C-9BC3-499D-9018-F1A826B0E3FA}" srcOrd="0" destOrd="0" presId="urn:microsoft.com/office/officeart/2008/layout/SquareAccentList"/>
    <dgm:cxn modelId="{1092702A-2BA4-432B-8ACA-71E2E184A455}" type="presParOf" srcId="{3362FB80-ED31-4C90-A859-B96FEB1AAFAF}" destId="{EFB11EC6-563C-48C5-9FDB-D92A5CFDF778}" srcOrd="1" destOrd="0" presId="urn:microsoft.com/office/officeart/2008/layout/SquareAccentList"/>
    <dgm:cxn modelId="{00E46C20-BDF8-41CF-8B72-2170121E4C87}" type="presParOf" srcId="{C08D096D-8D84-4E94-BC5B-13A54F88C71A}" destId="{3ADA1AF1-0718-4220-9D5E-12F5A7063615}" srcOrd="2" destOrd="0" presId="urn:microsoft.com/office/officeart/2008/layout/SquareAccentList"/>
    <dgm:cxn modelId="{A5B25BDC-CFF1-4A53-A700-5CACED525540}" type="presParOf" srcId="{3ADA1AF1-0718-4220-9D5E-12F5A7063615}" destId="{0F6640EB-65B9-43B0-A8BB-A7CC16C8CA80}" srcOrd="0" destOrd="0" presId="urn:microsoft.com/office/officeart/2008/layout/SquareAccentList"/>
    <dgm:cxn modelId="{2BF7318E-266A-4168-B50A-6D22BCDBF3DC}" type="presParOf" srcId="{3ADA1AF1-0718-4220-9D5E-12F5A7063615}" destId="{534A53D9-622E-43A0-B1A2-755E84A1BA11}" srcOrd="1" destOrd="0" presId="urn:microsoft.com/office/officeart/2008/layout/SquareAccentList"/>
    <dgm:cxn modelId="{9A9B5B3E-ED13-48D7-9245-A174FD675BD2}" type="presParOf" srcId="{C08D096D-8D84-4E94-BC5B-13A54F88C71A}" destId="{94C7C89C-243E-43FE-B50D-4BDA00CA3881}" srcOrd="3" destOrd="0" presId="urn:microsoft.com/office/officeart/2008/layout/SquareAccentList"/>
    <dgm:cxn modelId="{8F8E8125-9B9F-422F-82DC-D36FB828B9BA}" type="presParOf" srcId="{94C7C89C-243E-43FE-B50D-4BDA00CA3881}" destId="{7228ED05-A5BC-4170-9846-233C8612222C}" srcOrd="0" destOrd="0" presId="urn:microsoft.com/office/officeart/2008/layout/SquareAccentList"/>
    <dgm:cxn modelId="{9B792D4B-ACE6-4E7C-81B8-B04C0FCC94D7}" type="presParOf" srcId="{94C7C89C-243E-43FE-B50D-4BDA00CA3881}" destId="{EA0398A3-B1E5-407E-A90F-8D3B7FB65486}" srcOrd="1" destOrd="0" presId="urn:microsoft.com/office/officeart/2008/layout/Square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8728840-64C3-4EDE-A4B7-DE7973EF9B18}" type="doc">
      <dgm:prSet loTypeId="urn:microsoft.com/office/officeart/2005/8/layout/hList1" loCatId="list" qsTypeId="urn:microsoft.com/office/officeart/2005/8/quickstyle/simple1" qsCatId="simple" csTypeId="urn:microsoft.com/office/officeart/2005/8/colors/colorful5" csCatId="colorful" phldr="1"/>
      <dgm:spPr/>
      <dgm:t>
        <a:bodyPr/>
        <a:lstStyle/>
        <a:p>
          <a:endParaRPr lang="es-MX"/>
        </a:p>
      </dgm:t>
    </dgm:pt>
    <dgm:pt modelId="{AB24E2F2-EDCE-4ED7-B1FF-95EDC1C2D060}">
      <dgm:prSet phldrT="[Texto]"/>
      <dgm:spPr>
        <a:solidFill>
          <a:schemeClr val="accent1"/>
        </a:solidFill>
      </dgm:spPr>
      <dgm:t>
        <a:bodyPr/>
        <a:lstStyle/>
        <a:p>
          <a:r>
            <a:rPr lang="es-MX" dirty="0" smtClean="0"/>
            <a:t>Adquisición</a:t>
          </a:r>
          <a:endParaRPr lang="es-MX" dirty="0"/>
        </a:p>
      </dgm:t>
    </dgm:pt>
    <dgm:pt modelId="{EFBABD7C-0FCE-4E3F-9CC5-9D2A6A76E7DE}" type="parTrans" cxnId="{E0BAE37D-6B82-405C-ADD4-5114DFBCABF5}">
      <dgm:prSet/>
      <dgm:spPr/>
      <dgm:t>
        <a:bodyPr/>
        <a:lstStyle/>
        <a:p>
          <a:endParaRPr lang="es-MX"/>
        </a:p>
      </dgm:t>
    </dgm:pt>
    <dgm:pt modelId="{226D7A02-33C4-4FF4-99DC-C862CFE6D427}" type="sibTrans" cxnId="{E0BAE37D-6B82-405C-ADD4-5114DFBCABF5}">
      <dgm:prSet/>
      <dgm:spPr/>
      <dgm:t>
        <a:bodyPr/>
        <a:lstStyle/>
        <a:p>
          <a:endParaRPr lang="es-MX"/>
        </a:p>
      </dgm:t>
    </dgm:pt>
    <dgm:pt modelId="{C699D717-3DCA-401A-A9B8-CE14A2FFDE7F}">
      <dgm:prSet phldrT="[Texto]"/>
      <dgm:spPr/>
      <dgm:t>
        <a:bodyPr/>
        <a:lstStyle/>
        <a:p>
          <a:r>
            <a:rPr lang="es-MX" dirty="0" smtClean="0"/>
            <a:t>Proceso similar a la adquisición de L1 de los niños</a:t>
          </a:r>
          <a:endParaRPr lang="es-MX" dirty="0"/>
        </a:p>
      </dgm:t>
    </dgm:pt>
    <dgm:pt modelId="{A731B55B-525B-4B6D-BA2A-FF0E6DC1369F}" type="parTrans" cxnId="{63EF84BB-88A8-4C1A-94ED-EA8515361086}">
      <dgm:prSet/>
      <dgm:spPr/>
      <dgm:t>
        <a:bodyPr/>
        <a:lstStyle/>
        <a:p>
          <a:endParaRPr lang="es-MX"/>
        </a:p>
      </dgm:t>
    </dgm:pt>
    <dgm:pt modelId="{ECE39E31-0E72-4F17-B446-F2348CB3F2E9}" type="sibTrans" cxnId="{63EF84BB-88A8-4C1A-94ED-EA8515361086}">
      <dgm:prSet/>
      <dgm:spPr/>
      <dgm:t>
        <a:bodyPr/>
        <a:lstStyle/>
        <a:p>
          <a:endParaRPr lang="es-MX"/>
        </a:p>
      </dgm:t>
    </dgm:pt>
    <dgm:pt modelId="{5019A34D-FDA3-4D67-92D2-557078805AD5}">
      <dgm:prSet phldrT="[Texto]"/>
      <dgm:spPr/>
      <dgm:t>
        <a:bodyPr/>
        <a:lstStyle/>
        <a:p>
          <a:r>
            <a:rPr lang="es-MX" dirty="0" smtClean="0"/>
            <a:t>Consiste en captar una lengua</a:t>
          </a:r>
          <a:endParaRPr lang="es-MX" dirty="0"/>
        </a:p>
      </dgm:t>
    </dgm:pt>
    <dgm:pt modelId="{4A37B0DE-2F0B-4025-8968-B9536946B1D0}" type="parTrans" cxnId="{63789504-4D42-405C-ABC8-0CB31261E7EF}">
      <dgm:prSet/>
      <dgm:spPr/>
      <dgm:t>
        <a:bodyPr/>
        <a:lstStyle/>
        <a:p>
          <a:endParaRPr lang="es-MX"/>
        </a:p>
      </dgm:t>
    </dgm:pt>
    <dgm:pt modelId="{B55B63C5-0F41-46C9-B143-0BD964123BC5}" type="sibTrans" cxnId="{63789504-4D42-405C-ABC8-0CB31261E7EF}">
      <dgm:prSet/>
      <dgm:spPr/>
      <dgm:t>
        <a:bodyPr/>
        <a:lstStyle/>
        <a:p>
          <a:endParaRPr lang="es-MX"/>
        </a:p>
      </dgm:t>
    </dgm:pt>
    <dgm:pt modelId="{6EA1FF9A-6B56-4183-8610-8DB184E73BF7}">
      <dgm:prSet phldrT="[Texto]"/>
      <dgm:spPr>
        <a:solidFill>
          <a:schemeClr val="accent2"/>
        </a:solidFill>
      </dgm:spPr>
      <dgm:t>
        <a:bodyPr/>
        <a:lstStyle/>
        <a:p>
          <a:r>
            <a:rPr lang="es-MX" dirty="0" smtClean="0"/>
            <a:t>Aprendizaje</a:t>
          </a:r>
          <a:endParaRPr lang="es-MX" dirty="0"/>
        </a:p>
      </dgm:t>
    </dgm:pt>
    <dgm:pt modelId="{C877ACD3-6FDE-494E-9E7A-333398B0C0AB}" type="parTrans" cxnId="{F981E58D-8CA0-4531-AD4E-54225BA3AD93}">
      <dgm:prSet/>
      <dgm:spPr/>
      <dgm:t>
        <a:bodyPr/>
        <a:lstStyle/>
        <a:p>
          <a:endParaRPr lang="es-MX"/>
        </a:p>
      </dgm:t>
    </dgm:pt>
    <dgm:pt modelId="{559AF9E9-A601-4D9A-98B1-6913A181CF45}" type="sibTrans" cxnId="{F981E58D-8CA0-4531-AD4E-54225BA3AD93}">
      <dgm:prSet/>
      <dgm:spPr/>
      <dgm:t>
        <a:bodyPr/>
        <a:lstStyle/>
        <a:p>
          <a:endParaRPr lang="es-MX"/>
        </a:p>
      </dgm:t>
    </dgm:pt>
    <dgm:pt modelId="{8F4BF908-6436-4F50-A7F3-08A9F7A5915D}">
      <dgm:prSet phldrT="[Texto]"/>
      <dgm:spPr/>
      <dgm:t>
        <a:bodyPr/>
        <a:lstStyle/>
        <a:p>
          <a:r>
            <a:rPr lang="es-MX" dirty="0" smtClean="0"/>
            <a:t>Proceso que consiste en desarrollar un conocimiento formal de L2, en saber sobre una lengua</a:t>
          </a:r>
          <a:endParaRPr lang="es-MX" dirty="0"/>
        </a:p>
      </dgm:t>
    </dgm:pt>
    <dgm:pt modelId="{E04C150D-6C4E-4F99-BE35-0D1826FA9EBD}" type="parTrans" cxnId="{CC0AF880-DF0C-4B9B-BD30-B43469890FBD}">
      <dgm:prSet/>
      <dgm:spPr/>
      <dgm:t>
        <a:bodyPr/>
        <a:lstStyle/>
        <a:p>
          <a:endParaRPr lang="es-MX"/>
        </a:p>
      </dgm:t>
    </dgm:pt>
    <dgm:pt modelId="{03E2135C-125D-468D-8DB4-CBACBBAF1349}" type="sibTrans" cxnId="{CC0AF880-DF0C-4B9B-BD30-B43469890FBD}">
      <dgm:prSet/>
      <dgm:spPr/>
      <dgm:t>
        <a:bodyPr/>
        <a:lstStyle/>
        <a:p>
          <a:endParaRPr lang="es-MX"/>
        </a:p>
      </dgm:t>
    </dgm:pt>
    <dgm:pt modelId="{D2CB8E09-BA05-493E-BD57-72CC65DD165C}">
      <dgm:prSet phldrT="[Texto]"/>
      <dgm:spPr/>
      <dgm:t>
        <a:bodyPr/>
        <a:lstStyle/>
        <a:p>
          <a:r>
            <a:rPr lang="es-MX" dirty="0" smtClean="0"/>
            <a:t>Consiste en desarrollar un conocimiento explícito</a:t>
          </a:r>
          <a:endParaRPr lang="es-MX" dirty="0"/>
        </a:p>
      </dgm:t>
    </dgm:pt>
    <dgm:pt modelId="{E628A419-A6C4-45E9-B655-6FBA207E7EAC}" type="parTrans" cxnId="{4BCA5505-34B4-4FDC-A698-A48BC3C48C4D}">
      <dgm:prSet/>
      <dgm:spPr/>
      <dgm:t>
        <a:bodyPr/>
        <a:lstStyle/>
        <a:p>
          <a:endParaRPr lang="es-MX"/>
        </a:p>
      </dgm:t>
    </dgm:pt>
    <dgm:pt modelId="{16AAB9EF-259E-4800-AF4F-65457AC92482}" type="sibTrans" cxnId="{4BCA5505-34B4-4FDC-A698-A48BC3C48C4D}">
      <dgm:prSet/>
      <dgm:spPr/>
      <dgm:t>
        <a:bodyPr/>
        <a:lstStyle/>
        <a:p>
          <a:endParaRPr lang="es-MX"/>
        </a:p>
      </dgm:t>
    </dgm:pt>
    <dgm:pt modelId="{3BC2E01E-4B8D-4E97-A101-869602104DA7}">
      <dgm:prSet phldrT="[Texto]"/>
      <dgm:spPr/>
      <dgm:t>
        <a:bodyPr/>
        <a:lstStyle/>
        <a:p>
          <a:r>
            <a:rPr lang="es-MX" dirty="0" smtClean="0"/>
            <a:t>Proceso subconsciente</a:t>
          </a:r>
          <a:endParaRPr lang="es-MX" dirty="0"/>
        </a:p>
      </dgm:t>
    </dgm:pt>
    <dgm:pt modelId="{9D1B7820-D6FC-40B1-8F99-9695442C89BB}" type="parTrans" cxnId="{164129D3-7949-487C-861D-1C3E8E8F5C17}">
      <dgm:prSet/>
      <dgm:spPr/>
      <dgm:t>
        <a:bodyPr/>
        <a:lstStyle/>
        <a:p>
          <a:endParaRPr lang="es-MX"/>
        </a:p>
      </dgm:t>
    </dgm:pt>
    <dgm:pt modelId="{CE937293-9180-461C-806A-BF86E2F95EF2}" type="sibTrans" cxnId="{164129D3-7949-487C-861D-1C3E8E8F5C17}">
      <dgm:prSet/>
      <dgm:spPr/>
      <dgm:t>
        <a:bodyPr/>
        <a:lstStyle/>
        <a:p>
          <a:endParaRPr lang="es-MX"/>
        </a:p>
      </dgm:t>
    </dgm:pt>
    <dgm:pt modelId="{3FB1CA7A-68BB-4C3D-B82C-B781FAF34617}">
      <dgm:prSet phldrT="[Texto]"/>
      <dgm:spPr/>
      <dgm:t>
        <a:bodyPr/>
        <a:lstStyle/>
        <a:p>
          <a:r>
            <a:rPr lang="es-MX" dirty="0" smtClean="0"/>
            <a:t>Conocimiento implícito</a:t>
          </a:r>
          <a:endParaRPr lang="es-MX" dirty="0"/>
        </a:p>
      </dgm:t>
    </dgm:pt>
    <dgm:pt modelId="{5EAB887E-9978-43B6-A099-607F00A11C74}" type="parTrans" cxnId="{0F3DA5B1-FBF5-4C6A-BDA1-C349B3D75096}">
      <dgm:prSet/>
      <dgm:spPr/>
      <dgm:t>
        <a:bodyPr/>
        <a:lstStyle/>
        <a:p>
          <a:endParaRPr lang="es-MX"/>
        </a:p>
      </dgm:t>
    </dgm:pt>
    <dgm:pt modelId="{54EDB78F-E33E-4698-80D7-07F975143CE1}" type="sibTrans" cxnId="{0F3DA5B1-FBF5-4C6A-BDA1-C349B3D75096}">
      <dgm:prSet/>
      <dgm:spPr/>
      <dgm:t>
        <a:bodyPr/>
        <a:lstStyle/>
        <a:p>
          <a:endParaRPr lang="es-MX"/>
        </a:p>
      </dgm:t>
    </dgm:pt>
    <dgm:pt modelId="{AF5EF775-607B-40F0-8835-8F053F858F42}">
      <dgm:prSet phldrT="[Texto]"/>
      <dgm:spPr/>
      <dgm:t>
        <a:bodyPr/>
        <a:lstStyle/>
        <a:p>
          <a:r>
            <a:rPr lang="es-MX" dirty="0" smtClean="0"/>
            <a:t>La enseñanza formal no es relevante para este proceso </a:t>
          </a:r>
          <a:endParaRPr lang="es-MX" dirty="0"/>
        </a:p>
      </dgm:t>
    </dgm:pt>
    <dgm:pt modelId="{C34856F1-3AF8-49D7-AFE1-ADCEF82DFC9D}" type="parTrans" cxnId="{5AB70AD0-7E14-483B-AC84-67D393EF253D}">
      <dgm:prSet/>
      <dgm:spPr/>
      <dgm:t>
        <a:bodyPr/>
        <a:lstStyle/>
        <a:p>
          <a:endParaRPr lang="es-MX"/>
        </a:p>
      </dgm:t>
    </dgm:pt>
    <dgm:pt modelId="{4053C36C-266E-45C7-88D8-67950A69A9D9}" type="sibTrans" cxnId="{5AB70AD0-7E14-483B-AC84-67D393EF253D}">
      <dgm:prSet/>
      <dgm:spPr/>
      <dgm:t>
        <a:bodyPr/>
        <a:lstStyle/>
        <a:p>
          <a:endParaRPr lang="es-MX"/>
        </a:p>
      </dgm:t>
    </dgm:pt>
    <dgm:pt modelId="{E8795BBE-B62B-4126-ACAC-BF7268CD8B8C}">
      <dgm:prSet phldrT="[Texto]"/>
      <dgm:spPr/>
      <dgm:t>
        <a:bodyPr/>
        <a:lstStyle/>
        <a:p>
          <a:r>
            <a:rPr lang="es-MX" dirty="0" smtClean="0"/>
            <a:t>Es un proceso consciente</a:t>
          </a:r>
          <a:endParaRPr lang="es-MX" dirty="0"/>
        </a:p>
      </dgm:t>
    </dgm:pt>
    <dgm:pt modelId="{036B5C0E-3522-4FD0-AE57-EF8CB76EA1F8}" type="parTrans" cxnId="{C1F2E83E-544B-4094-9F9C-DC9074678DFB}">
      <dgm:prSet/>
      <dgm:spPr/>
      <dgm:t>
        <a:bodyPr/>
        <a:lstStyle/>
        <a:p>
          <a:endParaRPr lang="es-MX"/>
        </a:p>
      </dgm:t>
    </dgm:pt>
    <dgm:pt modelId="{B5F7C62E-FF5E-4AE3-967D-1A204AF37E90}" type="sibTrans" cxnId="{C1F2E83E-544B-4094-9F9C-DC9074678DFB}">
      <dgm:prSet/>
      <dgm:spPr/>
      <dgm:t>
        <a:bodyPr/>
        <a:lstStyle/>
        <a:p>
          <a:endParaRPr lang="es-MX"/>
        </a:p>
      </dgm:t>
    </dgm:pt>
    <dgm:pt modelId="{24587734-57DF-45ED-9229-4AFBA63AAF9C}">
      <dgm:prSet phldrT="[Texto]"/>
      <dgm:spPr/>
      <dgm:t>
        <a:bodyPr/>
        <a:lstStyle/>
        <a:p>
          <a:r>
            <a:rPr lang="es-MX" dirty="0" smtClean="0"/>
            <a:t>La enseñanza formal es relevante para este proceso</a:t>
          </a:r>
          <a:endParaRPr lang="es-MX" dirty="0"/>
        </a:p>
      </dgm:t>
    </dgm:pt>
    <dgm:pt modelId="{330CABEF-3EAC-4080-A297-EC149D0EEA6E}" type="parTrans" cxnId="{176CB075-E6A8-43C1-B58D-941DF03195FC}">
      <dgm:prSet/>
      <dgm:spPr/>
      <dgm:t>
        <a:bodyPr/>
        <a:lstStyle/>
        <a:p>
          <a:endParaRPr lang="es-MX"/>
        </a:p>
      </dgm:t>
    </dgm:pt>
    <dgm:pt modelId="{D3E652CA-B9E3-48E1-9E8D-A5F9403F4C9E}" type="sibTrans" cxnId="{176CB075-E6A8-43C1-B58D-941DF03195FC}">
      <dgm:prSet/>
      <dgm:spPr/>
      <dgm:t>
        <a:bodyPr/>
        <a:lstStyle/>
        <a:p>
          <a:endParaRPr lang="es-MX"/>
        </a:p>
      </dgm:t>
    </dgm:pt>
    <dgm:pt modelId="{42E0EE0F-A2F7-4F7E-AF3A-2EEA0D08C4D6}" type="pres">
      <dgm:prSet presAssocID="{D8728840-64C3-4EDE-A4B7-DE7973EF9B18}" presName="Name0" presStyleCnt="0">
        <dgm:presLayoutVars>
          <dgm:dir/>
          <dgm:animLvl val="lvl"/>
          <dgm:resizeHandles val="exact"/>
        </dgm:presLayoutVars>
      </dgm:prSet>
      <dgm:spPr/>
      <dgm:t>
        <a:bodyPr/>
        <a:lstStyle/>
        <a:p>
          <a:endParaRPr lang="es-ES"/>
        </a:p>
      </dgm:t>
    </dgm:pt>
    <dgm:pt modelId="{FD52E508-3E8C-4817-9B89-16C84108E3E9}" type="pres">
      <dgm:prSet presAssocID="{AB24E2F2-EDCE-4ED7-B1FF-95EDC1C2D060}" presName="composite" presStyleCnt="0"/>
      <dgm:spPr/>
    </dgm:pt>
    <dgm:pt modelId="{701C504C-AA9A-49CE-AC90-13E81A2C1762}" type="pres">
      <dgm:prSet presAssocID="{AB24E2F2-EDCE-4ED7-B1FF-95EDC1C2D060}" presName="parTx" presStyleLbl="alignNode1" presStyleIdx="0" presStyleCnt="2">
        <dgm:presLayoutVars>
          <dgm:chMax val="0"/>
          <dgm:chPref val="0"/>
          <dgm:bulletEnabled val="1"/>
        </dgm:presLayoutVars>
      </dgm:prSet>
      <dgm:spPr/>
      <dgm:t>
        <a:bodyPr/>
        <a:lstStyle/>
        <a:p>
          <a:endParaRPr lang="es-ES"/>
        </a:p>
      </dgm:t>
    </dgm:pt>
    <dgm:pt modelId="{7934CF61-1B17-46B6-9E9E-ACBED3E05E34}" type="pres">
      <dgm:prSet presAssocID="{AB24E2F2-EDCE-4ED7-B1FF-95EDC1C2D060}" presName="desTx" presStyleLbl="alignAccFollowNode1" presStyleIdx="0" presStyleCnt="2">
        <dgm:presLayoutVars>
          <dgm:bulletEnabled val="1"/>
        </dgm:presLayoutVars>
      </dgm:prSet>
      <dgm:spPr/>
      <dgm:t>
        <a:bodyPr/>
        <a:lstStyle/>
        <a:p>
          <a:endParaRPr lang="es-MX"/>
        </a:p>
      </dgm:t>
    </dgm:pt>
    <dgm:pt modelId="{1FBFAD6F-BB67-4E97-BD1B-7A2300B0E6AC}" type="pres">
      <dgm:prSet presAssocID="{226D7A02-33C4-4FF4-99DC-C862CFE6D427}" presName="space" presStyleCnt="0"/>
      <dgm:spPr/>
    </dgm:pt>
    <dgm:pt modelId="{2556124D-54B5-42C7-82A4-4BE8BC54C701}" type="pres">
      <dgm:prSet presAssocID="{6EA1FF9A-6B56-4183-8610-8DB184E73BF7}" presName="composite" presStyleCnt="0"/>
      <dgm:spPr/>
    </dgm:pt>
    <dgm:pt modelId="{2854549D-49F8-478E-85DC-6EF006E8F211}" type="pres">
      <dgm:prSet presAssocID="{6EA1FF9A-6B56-4183-8610-8DB184E73BF7}" presName="parTx" presStyleLbl="alignNode1" presStyleIdx="1" presStyleCnt="2">
        <dgm:presLayoutVars>
          <dgm:chMax val="0"/>
          <dgm:chPref val="0"/>
          <dgm:bulletEnabled val="1"/>
        </dgm:presLayoutVars>
      </dgm:prSet>
      <dgm:spPr/>
      <dgm:t>
        <a:bodyPr/>
        <a:lstStyle/>
        <a:p>
          <a:endParaRPr lang="es-ES"/>
        </a:p>
      </dgm:t>
    </dgm:pt>
    <dgm:pt modelId="{CC904A54-1A7C-467E-8FCC-7455CF68B217}" type="pres">
      <dgm:prSet presAssocID="{6EA1FF9A-6B56-4183-8610-8DB184E73BF7}" presName="desTx" presStyleLbl="alignAccFollowNode1" presStyleIdx="1" presStyleCnt="2">
        <dgm:presLayoutVars>
          <dgm:bulletEnabled val="1"/>
        </dgm:presLayoutVars>
      </dgm:prSet>
      <dgm:spPr/>
      <dgm:t>
        <a:bodyPr/>
        <a:lstStyle/>
        <a:p>
          <a:endParaRPr lang="es-MX"/>
        </a:p>
      </dgm:t>
    </dgm:pt>
  </dgm:ptLst>
  <dgm:cxnLst>
    <dgm:cxn modelId="{F981E58D-8CA0-4531-AD4E-54225BA3AD93}" srcId="{D8728840-64C3-4EDE-A4B7-DE7973EF9B18}" destId="{6EA1FF9A-6B56-4183-8610-8DB184E73BF7}" srcOrd="1" destOrd="0" parTransId="{C877ACD3-6FDE-494E-9E7A-333398B0C0AB}" sibTransId="{559AF9E9-A601-4D9A-98B1-6913A181CF45}"/>
    <dgm:cxn modelId="{E0BAE37D-6B82-405C-ADD4-5114DFBCABF5}" srcId="{D8728840-64C3-4EDE-A4B7-DE7973EF9B18}" destId="{AB24E2F2-EDCE-4ED7-B1FF-95EDC1C2D060}" srcOrd="0" destOrd="0" parTransId="{EFBABD7C-0FCE-4E3F-9CC5-9D2A6A76E7DE}" sibTransId="{226D7A02-33C4-4FF4-99DC-C862CFE6D427}"/>
    <dgm:cxn modelId="{176CB075-E6A8-43C1-B58D-941DF03195FC}" srcId="{6EA1FF9A-6B56-4183-8610-8DB184E73BF7}" destId="{24587734-57DF-45ED-9229-4AFBA63AAF9C}" srcOrd="3" destOrd="0" parTransId="{330CABEF-3EAC-4080-A297-EC149D0EEA6E}" sibTransId="{D3E652CA-B9E3-48E1-9E8D-A5F9403F4C9E}"/>
    <dgm:cxn modelId="{A3EC159C-D414-421F-BCEF-8AB99BC671B8}" type="presOf" srcId="{C699D717-3DCA-401A-A9B8-CE14A2FFDE7F}" destId="{7934CF61-1B17-46B6-9E9E-ACBED3E05E34}" srcOrd="0" destOrd="0" presId="urn:microsoft.com/office/officeart/2005/8/layout/hList1"/>
    <dgm:cxn modelId="{BE9C2C4F-D75D-40A0-8B3D-5F9F22E485D2}" type="presOf" srcId="{5019A34D-FDA3-4D67-92D2-557078805AD5}" destId="{7934CF61-1B17-46B6-9E9E-ACBED3E05E34}" srcOrd="0" destOrd="1" presId="urn:microsoft.com/office/officeart/2005/8/layout/hList1"/>
    <dgm:cxn modelId="{9A21B912-F9C8-4D8B-8B62-74D51DAA8325}" type="presOf" srcId="{24587734-57DF-45ED-9229-4AFBA63AAF9C}" destId="{CC904A54-1A7C-467E-8FCC-7455CF68B217}" srcOrd="0" destOrd="3" presId="urn:microsoft.com/office/officeart/2005/8/layout/hList1"/>
    <dgm:cxn modelId="{0F3DA5B1-FBF5-4C6A-BDA1-C349B3D75096}" srcId="{AB24E2F2-EDCE-4ED7-B1FF-95EDC1C2D060}" destId="{3FB1CA7A-68BB-4C3D-B82C-B781FAF34617}" srcOrd="3" destOrd="0" parTransId="{5EAB887E-9978-43B6-A099-607F00A11C74}" sibTransId="{54EDB78F-E33E-4698-80D7-07F975143CE1}"/>
    <dgm:cxn modelId="{8532D514-D10A-4AE9-B29B-ED9A441D98ED}" type="presOf" srcId="{AF5EF775-607B-40F0-8835-8F053F858F42}" destId="{7934CF61-1B17-46B6-9E9E-ACBED3E05E34}" srcOrd="0" destOrd="4" presId="urn:microsoft.com/office/officeart/2005/8/layout/hList1"/>
    <dgm:cxn modelId="{410580BD-8270-4F46-8798-ECC071894A78}" type="presOf" srcId="{6EA1FF9A-6B56-4183-8610-8DB184E73BF7}" destId="{2854549D-49F8-478E-85DC-6EF006E8F211}" srcOrd="0" destOrd="0" presId="urn:microsoft.com/office/officeart/2005/8/layout/hList1"/>
    <dgm:cxn modelId="{04A5F70B-6CC9-4CC9-AECB-7EE88A0B0E06}" type="presOf" srcId="{D2CB8E09-BA05-493E-BD57-72CC65DD165C}" destId="{CC904A54-1A7C-467E-8FCC-7455CF68B217}" srcOrd="0" destOrd="2" presId="urn:microsoft.com/office/officeart/2005/8/layout/hList1"/>
    <dgm:cxn modelId="{63789504-4D42-405C-ABC8-0CB31261E7EF}" srcId="{AB24E2F2-EDCE-4ED7-B1FF-95EDC1C2D060}" destId="{5019A34D-FDA3-4D67-92D2-557078805AD5}" srcOrd="1" destOrd="0" parTransId="{4A37B0DE-2F0B-4025-8968-B9536946B1D0}" sibTransId="{B55B63C5-0F41-46C9-B143-0BD964123BC5}"/>
    <dgm:cxn modelId="{C94ACD99-6D11-4E9A-8C20-7E41A25E392C}" type="presOf" srcId="{8F4BF908-6436-4F50-A7F3-08A9F7A5915D}" destId="{CC904A54-1A7C-467E-8FCC-7455CF68B217}" srcOrd="0" destOrd="0" presId="urn:microsoft.com/office/officeart/2005/8/layout/hList1"/>
    <dgm:cxn modelId="{F9D2CB9D-B6F0-47B5-BEE8-7F3C4CFB102E}" type="presOf" srcId="{3FB1CA7A-68BB-4C3D-B82C-B781FAF34617}" destId="{7934CF61-1B17-46B6-9E9E-ACBED3E05E34}" srcOrd="0" destOrd="3" presId="urn:microsoft.com/office/officeart/2005/8/layout/hList1"/>
    <dgm:cxn modelId="{2F0EA76A-401E-449E-B0C3-9A6A863A1058}" type="presOf" srcId="{D8728840-64C3-4EDE-A4B7-DE7973EF9B18}" destId="{42E0EE0F-A2F7-4F7E-AF3A-2EEA0D08C4D6}" srcOrd="0" destOrd="0" presId="urn:microsoft.com/office/officeart/2005/8/layout/hList1"/>
    <dgm:cxn modelId="{37A47650-3006-4CAC-8C75-0707D70B0FAB}" type="presOf" srcId="{3BC2E01E-4B8D-4E97-A101-869602104DA7}" destId="{7934CF61-1B17-46B6-9E9E-ACBED3E05E34}" srcOrd="0" destOrd="2" presId="urn:microsoft.com/office/officeart/2005/8/layout/hList1"/>
    <dgm:cxn modelId="{CC0AF880-DF0C-4B9B-BD30-B43469890FBD}" srcId="{6EA1FF9A-6B56-4183-8610-8DB184E73BF7}" destId="{8F4BF908-6436-4F50-A7F3-08A9F7A5915D}" srcOrd="0" destOrd="0" parTransId="{E04C150D-6C4E-4F99-BE35-0D1826FA9EBD}" sibTransId="{03E2135C-125D-468D-8DB4-CBACBBAF1349}"/>
    <dgm:cxn modelId="{63EF84BB-88A8-4C1A-94ED-EA8515361086}" srcId="{AB24E2F2-EDCE-4ED7-B1FF-95EDC1C2D060}" destId="{C699D717-3DCA-401A-A9B8-CE14A2FFDE7F}" srcOrd="0" destOrd="0" parTransId="{A731B55B-525B-4B6D-BA2A-FF0E6DC1369F}" sibTransId="{ECE39E31-0E72-4F17-B446-F2348CB3F2E9}"/>
    <dgm:cxn modelId="{D6F39A9F-C9F0-47D2-B425-969C623113B6}" type="presOf" srcId="{AB24E2F2-EDCE-4ED7-B1FF-95EDC1C2D060}" destId="{701C504C-AA9A-49CE-AC90-13E81A2C1762}" srcOrd="0" destOrd="0" presId="urn:microsoft.com/office/officeart/2005/8/layout/hList1"/>
    <dgm:cxn modelId="{164129D3-7949-487C-861D-1C3E8E8F5C17}" srcId="{AB24E2F2-EDCE-4ED7-B1FF-95EDC1C2D060}" destId="{3BC2E01E-4B8D-4E97-A101-869602104DA7}" srcOrd="2" destOrd="0" parTransId="{9D1B7820-D6FC-40B1-8F99-9695442C89BB}" sibTransId="{CE937293-9180-461C-806A-BF86E2F95EF2}"/>
    <dgm:cxn modelId="{4BCA5505-34B4-4FDC-A698-A48BC3C48C4D}" srcId="{6EA1FF9A-6B56-4183-8610-8DB184E73BF7}" destId="{D2CB8E09-BA05-493E-BD57-72CC65DD165C}" srcOrd="2" destOrd="0" parTransId="{E628A419-A6C4-45E9-B655-6FBA207E7EAC}" sibTransId="{16AAB9EF-259E-4800-AF4F-65457AC92482}"/>
    <dgm:cxn modelId="{5FF09C78-8562-48F8-B6DE-676C2389AF8A}" type="presOf" srcId="{E8795BBE-B62B-4126-ACAC-BF7268CD8B8C}" destId="{CC904A54-1A7C-467E-8FCC-7455CF68B217}" srcOrd="0" destOrd="1" presId="urn:microsoft.com/office/officeart/2005/8/layout/hList1"/>
    <dgm:cxn modelId="{C1F2E83E-544B-4094-9F9C-DC9074678DFB}" srcId="{6EA1FF9A-6B56-4183-8610-8DB184E73BF7}" destId="{E8795BBE-B62B-4126-ACAC-BF7268CD8B8C}" srcOrd="1" destOrd="0" parTransId="{036B5C0E-3522-4FD0-AE57-EF8CB76EA1F8}" sibTransId="{B5F7C62E-FF5E-4AE3-967D-1A204AF37E90}"/>
    <dgm:cxn modelId="{5AB70AD0-7E14-483B-AC84-67D393EF253D}" srcId="{AB24E2F2-EDCE-4ED7-B1FF-95EDC1C2D060}" destId="{AF5EF775-607B-40F0-8835-8F053F858F42}" srcOrd="4" destOrd="0" parTransId="{C34856F1-3AF8-49D7-AFE1-ADCEF82DFC9D}" sibTransId="{4053C36C-266E-45C7-88D8-67950A69A9D9}"/>
    <dgm:cxn modelId="{997A1236-D2DF-46AC-8E2E-089456A56F7A}" type="presParOf" srcId="{42E0EE0F-A2F7-4F7E-AF3A-2EEA0D08C4D6}" destId="{FD52E508-3E8C-4817-9B89-16C84108E3E9}" srcOrd="0" destOrd="0" presId="urn:microsoft.com/office/officeart/2005/8/layout/hList1"/>
    <dgm:cxn modelId="{939ED196-A6E4-4F71-8F50-F260A7FB2570}" type="presParOf" srcId="{FD52E508-3E8C-4817-9B89-16C84108E3E9}" destId="{701C504C-AA9A-49CE-AC90-13E81A2C1762}" srcOrd="0" destOrd="0" presId="urn:microsoft.com/office/officeart/2005/8/layout/hList1"/>
    <dgm:cxn modelId="{4D805C49-5D1C-4DBD-93B2-0425F32B76D4}" type="presParOf" srcId="{FD52E508-3E8C-4817-9B89-16C84108E3E9}" destId="{7934CF61-1B17-46B6-9E9E-ACBED3E05E34}" srcOrd="1" destOrd="0" presId="urn:microsoft.com/office/officeart/2005/8/layout/hList1"/>
    <dgm:cxn modelId="{38DE03F7-AED0-4357-A6B9-9BD53DF8CF75}" type="presParOf" srcId="{42E0EE0F-A2F7-4F7E-AF3A-2EEA0D08C4D6}" destId="{1FBFAD6F-BB67-4E97-BD1B-7A2300B0E6AC}" srcOrd="1" destOrd="0" presId="urn:microsoft.com/office/officeart/2005/8/layout/hList1"/>
    <dgm:cxn modelId="{B800C016-56FD-478D-BE92-EBFCC9ECD4DD}" type="presParOf" srcId="{42E0EE0F-A2F7-4F7E-AF3A-2EEA0D08C4D6}" destId="{2556124D-54B5-42C7-82A4-4BE8BC54C701}" srcOrd="2" destOrd="0" presId="urn:microsoft.com/office/officeart/2005/8/layout/hList1"/>
    <dgm:cxn modelId="{2D93C8CE-A5DE-4A1D-8A77-40713BA4ACF1}" type="presParOf" srcId="{2556124D-54B5-42C7-82A4-4BE8BC54C701}" destId="{2854549D-49F8-478E-85DC-6EF006E8F211}" srcOrd="0" destOrd="0" presId="urn:microsoft.com/office/officeart/2005/8/layout/hList1"/>
    <dgm:cxn modelId="{59DB3E52-8468-4F44-84DB-D79248063EFD}" type="presParOf" srcId="{2556124D-54B5-42C7-82A4-4BE8BC54C701}" destId="{CC904A54-1A7C-467E-8FCC-7455CF68B217}"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List2#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4E37B311-81EB-4AA4-AED7-56ACD18F9359}" type="datetimeFigureOut">
              <a:rPr lang="es-ES" smtClean="0"/>
              <a:pPr/>
              <a:t>29/09/2019</a:t>
            </a:fld>
            <a:endParaRPr lang="es-ES"/>
          </a:p>
        </p:txBody>
      </p:sp>
      <p:sp>
        <p:nvSpPr>
          <p:cNvPr id="4" name="Marcador de pie de página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s-ES"/>
          </a:p>
        </p:txBody>
      </p:sp>
      <p:sp>
        <p:nvSpPr>
          <p:cNvPr id="5" name="Marcador de número de diapositiva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84902599-9382-45A4-ADB4-22319C318347}" type="slidenum">
              <a:rPr lang="es-ES" smtClean="0"/>
              <a:pPr/>
              <a:t>‹Nº›</a:t>
            </a:fld>
            <a:endParaRPr lang="es-ES"/>
          </a:p>
        </p:txBody>
      </p:sp>
    </p:spTree>
    <p:extLst>
      <p:ext uri="{BB962C8B-B14F-4D97-AF65-F5344CB8AC3E}">
        <p14:creationId xmlns:p14="http://schemas.microsoft.com/office/powerpoint/2010/main" val="215810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s-MX"/>
          </a:p>
        </p:txBody>
      </p:sp>
      <p:sp>
        <p:nvSpPr>
          <p:cNvPr id="3" name="2 Marcador de fecha"/>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E95E99BB-266D-48BE-B12D-A03E0FC7CC46}" type="datetimeFigureOut">
              <a:rPr lang="es-MX" smtClean="0"/>
              <a:pPr/>
              <a:t>29/09/2019</a:t>
            </a:fld>
            <a:endParaRPr lang="es-MX"/>
          </a:p>
        </p:txBody>
      </p:sp>
      <p:sp>
        <p:nvSpPr>
          <p:cNvPr id="4" name="3 Marcador de imagen de diapositiva"/>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s-MX"/>
          </a:p>
        </p:txBody>
      </p:sp>
      <p:sp>
        <p:nvSpPr>
          <p:cNvPr id="5" name="4 Marcador de notas"/>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3C5F200D-F361-44D1-AD05-482E711EEB94}" type="slidenum">
              <a:rPr lang="es-MX" smtClean="0"/>
              <a:pPr/>
              <a:t>‹Nº›</a:t>
            </a:fld>
            <a:endParaRPr lang="es-MX"/>
          </a:p>
        </p:txBody>
      </p:sp>
    </p:spTree>
    <p:extLst>
      <p:ext uri="{BB962C8B-B14F-4D97-AF65-F5344CB8AC3E}">
        <p14:creationId xmlns:p14="http://schemas.microsoft.com/office/powerpoint/2010/main" val="6179031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A3C37BE-C303-496D-B5CD-85F2937540FC}" type="slidenum">
              <a:rPr lang="es-ES" smtClean="0"/>
              <a:pPr/>
              <a:t>8</a:t>
            </a:fld>
            <a:endParaRPr lang="es-ES"/>
          </a:p>
        </p:txBody>
      </p:sp>
    </p:spTree>
    <p:extLst>
      <p:ext uri="{BB962C8B-B14F-4D97-AF65-F5344CB8AC3E}">
        <p14:creationId xmlns:p14="http://schemas.microsoft.com/office/powerpoint/2010/main" val="19977034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251665B-C24A-4702-B522-6A4334602E03}" type="datetimeFigureOut">
              <a:rPr lang="en-US" smtClean="0"/>
              <a:pPr/>
              <a:t>9/29/2019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‹Nº›</a:t>
            </a:fld>
            <a:endParaRPr lang="en-US"/>
          </a:p>
        </p:txBody>
      </p:sp>
      <p:sp>
        <p:nvSpPr>
          <p:cNvPr id="7" name="Rectangle 6"/>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16"/>
          <p:cNvGrpSpPr/>
          <p:nvPr/>
        </p:nvGrpSpPr>
        <p:grpSpPr>
          <a:xfrm>
            <a:off x="284163" y="1906542"/>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21341" y="449005"/>
            <a:ext cx="7808976" cy="1088136"/>
          </a:xfrm>
          <a:noFill/>
        </p:spPr>
        <p:txBody>
          <a:bodyPr vert="horz" lIns="91440" tIns="45720" rIns="91440" bIns="45720" rtlCol="0" anchor="b" anchorCtr="0">
            <a:normAutofit/>
          </a:bodyPr>
          <a:lstStyle>
            <a:lvl1pPr marL="0" algn="l" defTabSz="914400" rtl="0" eaLnBrk="1" latinLnBrk="0" hangingPunct="1">
              <a:lnSpc>
                <a:spcPts val="4600"/>
              </a:lnSpc>
              <a:spcBef>
                <a:spcPct val="0"/>
              </a:spcBef>
              <a:buNone/>
              <a:defRPr sz="4200" kern="1200">
                <a:solidFill>
                  <a:schemeClr val="bg1"/>
                </a:solidFill>
                <a:latin typeface="+mj-lt"/>
                <a:ea typeface="+mj-ea"/>
                <a:cs typeface="+mj-cs"/>
              </a:defRPr>
            </a:lvl1pPr>
          </a:lstStyle>
          <a:p>
            <a:r>
              <a:rPr lang="es-ES_tradnl" smtClean="0"/>
              <a:t>Click to edit Master title style</a:t>
            </a:r>
            <a:endParaRPr/>
          </a:p>
        </p:txBody>
      </p:sp>
      <p:sp>
        <p:nvSpPr>
          <p:cNvPr id="3" name="Subtitle 2"/>
          <p:cNvSpPr>
            <a:spLocks noGrp="1"/>
          </p:cNvSpPr>
          <p:nvPr>
            <p:ph type="subTitle" idx="1"/>
          </p:nvPr>
        </p:nvSpPr>
        <p:spPr>
          <a:xfrm>
            <a:off x="476205" y="1532427"/>
            <a:ext cx="7754112" cy="484632"/>
          </a:xfrm>
        </p:spPr>
        <p:txBody>
          <a:bodyPr vert="horz" lIns="91440" tIns="45720" rIns="91440" bIns="45720" rtlCol="0">
            <a:normAutofit/>
          </a:bodyPr>
          <a:lstStyle>
            <a:lvl1pPr marL="0" indent="0" algn="l" defTabSz="914400" rtl="0" eaLnBrk="1" latinLnBrk="0" hangingPunct="1">
              <a:lnSpc>
                <a:spcPct val="100000"/>
              </a:lnSpc>
              <a:spcBef>
                <a:spcPts val="0"/>
              </a:spcBef>
              <a:buClr>
                <a:schemeClr val="bg1">
                  <a:lumMod val="65000"/>
                </a:schemeClr>
              </a:buClr>
              <a:buSzPct val="90000"/>
              <a:buFont typeface="Wingdings" pitchFamily="2" charset="2"/>
              <a:buNone/>
              <a:defRPr sz="1800" kern="120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Click to edit Master subtitle style</a:t>
            </a:r>
            <a:endParaRPr dirty="0"/>
          </a:p>
        </p:txBody>
      </p:sp>
      <p:sp>
        <p:nvSpPr>
          <p:cNvPr id="13" name="Rectangle 12"/>
          <p:cNvSpPr/>
          <p:nvPr/>
        </p:nvSpPr>
        <p:spPr>
          <a:xfrm>
            <a:off x="284163" y="6227064"/>
            <a:ext cx="8574087" cy="173736"/>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68941" y="1298762"/>
            <a:ext cx="4069080" cy="1162050"/>
          </a:xfrm>
          <a:noFill/>
        </p:spPr>
        <p:txBody>
          <a:bodyPr anchor="b">
            <a:noAutofit/>
          </a:bodyPr>
          <a:lstStyle>
            <a:lvl1pPr algn="ctr">
              <a:defRPr sz="3200" b="1">
                <a:solidFill>
                  <a:schemeClr val="accent2"/>
                </a:solidFill>
              </a:defRPr>
            </a:lvl1pPr>
          </a:lstStyle>
          <a:p>
            <a:r>
              <a:rPr lang="es-ES_tradnl" smtClean="0"/>
              <a:t>Click to edit Master title style</a:t>
            </a:r>
            <a:endParaRPr/>
          </a:p>
        </p:txBody>
      </p:sp>
      <p:sp>
        <p:nvSpPr>
          <p:cNvPr id="3" name="Content Placeholder 2"/>
          <p:cNvSpPr>
            <a:spLocks noGrp="1"/>
          </p:cNvSpPr>
          <p:nvPr>
            <p:ph idx="1"/>
          </p:nvPr>
        </p:nvSpPr>
        <p:spPr>
          <a:xfrm>
            <a:off x="4783567" y="914400"/>
            <a:ext cx="4069080" cy="52117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4" name="Text Placeholder 3"/>
          <p:cNvSpPr>
            <a:spLocks noGrp="1"/>
          </p:cNvSpPr>
          <p:nvPr>
            <p:ph type="body" sz="half" idx="2"/>
          </p:nvPr>
        </p:nvSpPr>
        <p:spPr>
          <a:xfrm>
            <a:off x="268941" y="2456329"/>
            <a:ext cx="4069080" cy="318247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fld id="{4251665B-C24A-4702-B522-6A4334602E03}" type="datetimeFigureOut">
              <a:rPr lang="en-US" smtClean="0"/>
              <a:pPr/>
              <a:t>9/29/2019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pPr/>
              <a:t>‹Nº›</a:t>
            </a:fld>
            <a:endParaRPr lang="en-US"/>
          </a:p>
        </p:txBody>
      </p:sp>
      <p:grpSp>
        <p:nvGrpSpPr>
          <p:cNvPr id="8" name="Group 7"/>
          <p:cNvGrpSpPr/>
          <p:nvPr/>
        </p:nvGrpSpPr>
        <p:grpSpPr>
          <a:xfrm>
            <a:off x="284163" y="452718"/>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800600"/>
            <a:ext cx="8360242"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es-ES_tradnl" smtClean="0"/>
              <a:t>Click to edit Master title style</a:t>
            </a:r>
            <a:endParaRPr/>
          </a:p>
        </p:txBody>
      </p:sp>
      <p:sp>
        <p:nvSpPr>
          <p:cNvPr id="3" name="Picture Placeholder 2"/>
          <p:cNvSpPr>
            <a:spLocks noGrp="1"/>
          </p:cNvSpPr>
          <p:nvPr>
            <p:ph type="pic" idx="1"/>
          </p:nvPr>
        </p:nvSpPr>
        <p:spPr>
          <a:xfrm>
            <a:off x="284163" y="457199"/>
            <a:ext cx="8577072" cy="435254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Drag picture to placeholder or click icon to add</a:t>
            </a:r>
            <a:endParaRPr/>
          </a:p>
        </p:txBody>
      </p:sp>
      <p:sp>
        <p:nvSpPr>
          <p:cNvPr id="4" name="Text Placeholder 3"/>
          <p:cNvSpPr>
            <a:spLocks noGrp="1"/>
          </p:cNvSpPr>
          <p:nvPr>
            <p:ph type="body" sz="half" idx="2"/>
          </p:nvPr>
        </p:nvSpPr>
        <p:spPr>
          <a:xfrm>
            <a:off x="419099" y="5367338"/>
            <a:ext cx="8304213"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fld id="{4251665B-C24A-4702-B522-6A4334602E03}" type="datetimeFigureOut">
              <a:rPr lang="en-US" smtClean="0"/>
              <a:pPr/>
              <a:t>9/29/2019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pPr/>
              <a:t>‹Nº›</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grpSp>
        <p:nvGrpSpPr>
          <p:cNvPr id="8" name="Group 8"/>
          <p:cNvGrpSpPr/>
          <p:nvPr/>
        </p:nvGrpSpPr>
        <p:grpSpPr>
          <a:xfrm>
            <a:off x="284163" y="4280647"/>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778189"/>
            <a:ext cx="8360242" cy="566738"/>
          </a:xfrm>
          <a:noFill/>
        </p:spPr>
        <p:txBody>
          <a:bodyPr anchor="b">
            <a:normAutofit/>
          </a:bodyPr>
          <a:lstStyle>
            <a:lvl1pPr algn="l">
              <a:defRPr sz="2800" b="0">
                <a:solidFill>
                  <a:schemeClr val="accent2"/>
                </a:solidFill>
              </a:defRPr>
            </a:lvl1pPr>
          </a:lstStyle>
          <a:p>
            <a:r>
              <a:rPr lang="es-ES_tradnl" smtClean="0"/>
              <a:t>Click to edit Master title style</a:t>
            </a:r>
            <a:endParaRPr/>
          </a:p>
        </p:txBody>
      </p:sp>
      <p:sp>
        <p:nvSpPr>
          <p:cNvPr id="3" name="Picture Placeholder 2"/>
          <p:cNvSpPr>
            <a:spLocks noGrp="1"/>
          </p:cNvSpPr>
          <p:nvPr>
            <p:ph type="pic" idx="1"/>
          </p:nvPr>
        </p:nvSpPr>
        <p:spPr>
          <a:xfrm>
            <a:off x="284163" y="457200"/>
            <a:ext cx="8577072" cy="382219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Drag picture to placeholder or click icon to add</a:t>
            </a:r>
            <a:endParaRPr/>
          </a:p>
        </p:txBody>
      </p:sp>
      <p:sp>
        <p:nvSpPr>
          <p:cNvPr id="4" name="Text Placeholder 3"/>
          <p:cNvSpPr>
            <a:spLocks noGrp="1"/>
          </p:cNvSpPr>
          <p:nvPr>
            <p:ph type="body" sz="half" idx="2"/>
          </p:nvPr>
        </p:nvSpPr>
        <p:spPr>
          <a:xfrm>
            <a:off x="419099" y="5344927"/>
            <a:ext cx="8304213" cy="804862"/>
          </a:xfrm>
          <a:noFill/>
        </p:spPr>
        <p:txBody>
          <a:bodyPr/>
          <a:lstStyle>
            <a:lvl1pPr marL="0" indent="0">
              <a:spcBef>
                <a:spcPts val="0"/>
              </a:spcBef>
              <a:buNone/>
              <a:defRPr sz="1400">
                <a:solidFill>
                  <a:schemeClr val="tx1">
                    <a:lumMod val="85000"/>
                    <a:lumOff val="1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fld id="{4251665B-C24A-4702-B522-6A4334602E03}" type="datetimeFigureOut">
              <a:rPr lang="en-US" smtClean="0"/>
              <a:pPr/>
              <a:t>9/29/2019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pPr/>
              <a:t>‹Nº›</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ontent, Picture, and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657600" y="914400"/>
            <a:ext cx="5195047" cy="52117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5" name="Date Placeholder 4"/>
          <p:cNvSpPr>
            <a:spLocks noGrp="1"/>
          </p:cNvSpPr>
          <p:nvPr>
            <p:ph type="dt" sz="half" idx="10"/>
          </p:nvPr>
        </p:nvSpPr>
        <p:spPr/>
        <p:txBody>
          <a:bodyPr/>
          <a:lstStyle/>
          <a:p>
            <a:fld id="{4251665B-C24A-4702-B522-6A4334602E03}" type="datetimeFigureOut">
              <a:rPr lang="en-US" smtClean="0"/>
              <a:pPr/>
              <a:t>9/29/2019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pPr/>
              <a:t>‹Nº›</a:t>
            </a:fld>
            <a:endParaRPr lang="en-US"/>
          </a:p>
        </p:txBody>
      </p:sp>
      <p:sp>
        <p:nvSpPr>
          <p:cNvPr id="12" name="Rectangle 11"/>
          <p:cNvSpPr/>
          <p:nvPr/>
        </p:nvSpPr>
        <p:spPr>
          <a:xfrm>
            <a:off x="284163" y="4267200"/>
            <a:ext cx="2743200" cy="2120153"/>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Text Placeholder 3"/>
          <p:cNvSpPr>
            <a:spLocks noGrp="1"/>
          </p:cNvSpPr>
          <p:nvPr>
            <p:ph type="body" sz="half" idx="2"/>
          </p:nvPr>
        </p:nvSpPr>
        <p:spPr>
          <a:xfrm>
            <a:off x="419101" y="4953001"/>
            <a:ext cx="2472017" cy="1246094"/>
          </a:xfrm>
        </p:spPr>
        <p:txBody>
          <a:bodyPr>
            <a:normAutofit/>
          </a:bodyPr>
          <a:lstStyle>
            <a:lvl1pPr marL="0" indent="0" algn="l">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2" name="Title 1"/>
          <p:cNvSpPr>
            <a:spLocks noGrp="1"/>
          </p:cNvSpPr>
          <p:nvPr>
            <p:ph type="title"/>
          </p:nvPr>
        </p:nvSpPr>
        <p:spPr>
          <a:xfrm>
            <a:off x="410764" y="4419600"/>
            <a:ext cx="2475395" cy="510988"/>
          </a:xfrm>
          <a:noFill/>
        </p:spPr>
        <p:txBody>
          <a:bodyPr anchor="b">
            <a:normAutofit/>
          </a:bodyPr>
          <a:lstStyle>
            <a:lvl1pPr algn="l">
              <a:defRPr sz="2000" b="1">
                <a:solidFill>
                  <a:schemeClr val="bg1"/>
                </a:solidFill>
              </a:defRPr>
            </a:lvl1pPr>
          </a:lstStyle>
          <a:p>
            <a:r>
              <a:rPr lang="es-ES_tradnl" smtClean="0"/>
              <a:t>Click to edit Master title style</a:t>
            </a:r>
            <a:endParaRPr/>
          </a:p>
        </p:txBody>
      </p:sp>
      <p:sp>
        <p:nvSpPr>
          <p:cNvPr id="14" name="Picture Placeholder 13"/>
          <p:cNvSpPr>
            <a:spLocks noGrp="1"/>
          </p:cNvSpPr>
          <p:nvPr>
            <p:ph type="pic" sz="quarter" idx="13"/>
          </p:nvPr>
        </p:nvSpPr>
        <p:spPr>
          <a:xfrm>
            <a:off x="284164" y="594360"/>
            <a:ext cx="2743200" cy="3675888"/>
          </a:xfrm>
        </p:spPr>
        <p:txBody>
          <a:bodyPr/>
          <a:lstStyle>
            <a:lvl1pPr>
              <a:buNone/>
              <a:defRPr/>
            </a:lvl1pPr>
          </a:lstStyle>
          <a:p>
            <a:r>
              <a:rPr lang="es-ES_tradnl" smtClean="0"/>
              <a:t>Drag picture to placeholder or click icon to add</a:t>
            </a:r>
            <a:endParaRPr/>
          </a:p>
        </p:txBody>
      </p:sp>
      <p:grpSp>
        <p:nvGrpSpPr>
          <p:cNvPr id="8" name="Group 14"/>
          <p:cNvGrpSpPr/>
          <p:nvPr/>
        </p:nvGrpSpPr>
        <p:grpSpPr>
          <a:xfrm>
            <a:off x="284163" y="461682"/>
            <a:ext cx="8576373" cy="137411"/>
            <a:chOff x="284163" y="1759424"/>
            <a:chExt cx="8576373" cy="137411"/>
          </a:xfrm>
        </p:grpSpPr>
        <p:sp>
          <p:nvSpPr>
            <p:cNvPr id="16" name="Rectangle 15"/>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Rectangle 16"/>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Rectangle 17"/>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3 Pictures with Caption">
    <p:spTree>
      <p:nvGrpSpPr>
        <p:cNvPr id="1" name=""/>
        <p:cNvGrpSpPr/>
        <p:nvPr/>
      </p:nvGrpSpPr>
      <p:grpSpPr>
        <a:xfrm>
          <a:off x="0" y="0"/>
          <a:ext cx="0" cy="0"/>
          <a:chOff x="0" y="0"/>
          <a:chExt cx="0" cy="0"/>
        </a:xfrm>
      </p:grpSpPr>
      <p:sp>
        <p:nvSpPr>
          <p:cNvPr id="8" name="Rectangle 7"/>
          <p:cNvSpPr/>
          <p:nvPr/>
        </p:nvSpPr>
        <p:spPr>
          <a:xfrm>
            <a:off x="3021013" y="4801575"/>
            <a:ext cx="583723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031661" y="4800600"/>
            <a:ext cx="5691651"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es-ES_tradnl" smtClean="0"/>
              <a:t>Click to edit Master title style</a:t>
            </a:r>
            <a:endParaRPr/>
          </a:p>
        </p:txBody>
      </p:sp>
      <p:sp>
        <p:nvSpPr>
          <p:cNvPr id="3" name="Picture Placeholder 2"/>
          <p:cNvSpPr>
            <a:spLocks noGrp="1"/>
          </p:cNvSpPr>
          <p:nvPr>
            <p:ph type="pic" idx="1"/>
          </p:nvPr>
        </p:nvSpPr>
        <p:spPr>
          <a:xfrm>
            <a:off x="3021014" y="457199"/>
            <a:ext cx="5833872" cy="4352544"/>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Drag picture to placeholder or click icon to add</a:t>
            </a:r>
            <a:endParaRPr/>
          </a:p>
        </p:txBody>
      </p:sp>
      <p:sp>
        <p:nvSpPr>
          <p:cNvPr id="4" name="Text Placeholder 3"/>
          <p:cNvSpPr>
            <a:spLocks noGrp="1"/>
          </p:cNvSpPr>
          <p:nvPr>
            <p:ph type="body" sz="half" idx="2"/>
          </p:nvPr>
        </p:nvSpPr>
        <p:spPr>
          <a:xfrm>
            <a:off x="3069805" y="5367338"/>
            <a:ext cx="5653507"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fld id="{4251665B-C24A-4702-B522-6A4334602E03}" type="datetimeFigureOut">
              <a:rPr lang="en-US" smtClean="0"/>
              <a:pPr/>
              <a:t>9/29/2019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pPr/>
              <a:t>‹Nº›</a:t>
            </a:fld>
            <a:endParaRPr lang="en-US"/>
          </a:p>
        </p:txBody>
      </p:sp>
      <p:sp>
        <p:nvSpPr>
          <p:cNvPr id="13" name="Picture Placeholder 2"/>
          <p:cNvSpPr>
            <a:spLocks noGrp="1"/>
          </p:cNvSpPr>
          <p:nvPr>
            <p:ph type="pic" idx="13"/>
          </p:nvPr>
        </p:nvSpPr>
        <p:spPr>
          <a:xfrm>
            <a:off x="284164" y="457200"/>
            <a:ext cx="2736850" cy="290779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Drag picture to placeholder or click icon to add</a:t>
            </a:r>
            <a:endParaRPr/>
          </a:p>
        </p:txBody>
      </p:sp>
      <p:sp>
        <p:nvSpPr>
          <p:cNvPr id="14" name="Picture Placeholder 2"/>
          <p:cNvSpPr>
            <a:spLocks noGrp="1"/>
          </p:cNvSpPr>
          <p:nvPr>
            <p:ph type="pic" idx="14"/>
          </p:nvPr>
        </p:nvSpPr>
        <p:spPr>
          <a:xfrm>
            <a:off x="284164" y="3364992"/>
            <a:ext cx="2736850" cy="2898648"/>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Drag picture to placeholder or click icon to add</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s-ES_tradnl" smtClean="0"/>
              <a:t>Click to edit Master title style</a:t>
            </a:r>
            <a:endParaRPr/>
          </a:p>
        </p:txBody>
      </p:sp>
      <p:sp>
        <p:nvSpPr>
          <p:cNvPr id="3" name="Vertical Text Placeholder 2"/>
          <p:cNvSpPr>
            <a:spLocks noGrp="1"/>
          </p:cNvSpPr>
          <p:nvPr>
            <p:ph type="body" orient="vert" idx="1"/>
          </p:nvPr>
        </p:nvSpPr>
        <p:spPr>
          <a:xfrm>
            <a:off x="284163" y="2133600"/>
            <a:ext cx="8574087" cy="4013200"/>
          </a:xfrm>
        </p:spPr>
        <p:txBody>
          <a:bodyPr vert="eaVert"/>
          <a:lstStyle>
            <a:lvl5pPr>
              <a:defRPr/>
            </a:lvl5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4" name="Date Placeholder 3"/>
          <p:cNvSpPr>
            <a:spLocks noGrp="1"/>
          </p:cNvSpPr>
          <p:nvPr>
            <p:ph type="dt" sz="half" idx="10"/>
          </p:nvPr>
        </p:nvSpPr>
        <p:spPr/>
        <p:txBody>
          <a:bodyPr/>
          <a:lstStyle/>
          <a:p>
            <a:fld id="{4251665B-C24A-4702-B522-6A4334602E03}" type="datetimeFigureOut">
              <a:rPr lang="en-US" smtClean="0"/>
              <a:pPr/>
              <a:t>9/29/2019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‹Nº›</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rot="5400000">
            <a:off x="5313882" y="2857535"/>
            <a:ext cx="5934615"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695124" y="473075"/>
            <a:ext cx="969264" cy="5921375"/>
          </a:xfrm>
        </p:spPr>
        <p:txBody>
          <a:bodyPr vert="eaVert"/>
          <a:lstStyle>
            <a:lvl1pPr algn="l">
              <a:defRPr sz="3400"/>
            </a:lvl1pPr>
          </a:lstStyle>
          <a:p>
            <a:r>
              <a:rPr lang="es-ES_tradnl" smtClean="0"/>
              <a:t>Click to edit Master title style</a:t>
            </a:r>
            <a:endParaRPr/>
          </a:p>
        </p:txBody>
      </p:sp>
      <p:sp>
        <p:nvSpPr>
          <p:cNvPr id="3" name="Vertical Text Placeholder 2"/>
          <p:cNvSpPr>
            <a:spLocks noGrp="1"/>
          </p:cNvSpPr>
          <p:nvPr>
            <p:ph type="body" orient="vert" idx="1"/>
          </p:nvPr>
        </p:nvSpPr>
        <p:spPr>
          <a:xfrm>
            <a:off x="284163" y="457200"/>
            <a:ext cx="6497637" cy="5937250"/>
          </a:xfrm>
        </p:spPr>
        <p:txBody>
          <a:bodyPr vert="eaVert"/>
          <a:lstStyle>
            <a:lvl5pPr algn="l">
              <a:defRPr/>
            </a:lvl5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4" name="Date Placeholder 3"/>
          <p:cNvSpPr>
            <a:spLocks noGrp="1"/>
          </p:cNvSpPr>
          <p:nvPr>
            <p:ph type="dt" sz="half" idx="10"/>
          </p:nvPr>
        </p:nvSpPr>
        <p:spPr/>
        <p:txBody>
          <a:bodyPr/>
          <a:lstStyle/>
          <a:p>
            <a:fld id="{4251665B-C24A-4702-B522-6A4334602E03}" type="datetimeFigureOut">
              <a:rPr lang="en-US" smtClean="0"/>
              <a:pPr/>
              <a:t>9/29/2019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‹Nº›</a:t>
            </a:fld>
            <a:endParaRPr lang="en-US"/>
          </a:p>
        </p:txBody>
      </p:sp>
      <p:grpSp>
        <p:nvGrpSpPr>
          <p:cNvPr id="8" name="Group 7"/>
          <p:cNvGrpSpPr/>
          <p:nvPr/>
        </p:nvGrpSpPr>
        <p:grpSpPr>
          <a:xfrm rot="5400000">
            <a:off x="4658724" y="3355723"/>
            <a:ext cx="5934456"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s-ES_tradnl"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4" name="Date Placeholder 3"/>
          <p:cNvSpPr>
            <a:spLocks noGrp="1"/>
          </p:cNvSpPr>
          <p:nvPr>
            <p:ph type="dt" sz="half" idx="10"/>
          </p:nvPr>
        </p:nvSpPr>
        <p:spPr/>
        <p:txBody>
          <a:bodyPr/>
          <a:lstStyle/>
          <a:p>
            <a:fld id="{4251665B-C24A-4702-B522-6A4334602E03}" type="datetimeFigureOut">
              <a:rPr lang="en-US" smtClean="0"/>
              <a:pPr/>
              <a:t>9/29/2019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18" name="Rectangle 17"/>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Date Placeholder 3"/>
          <p:cNvSpPr>
            <a:spLocks noGrp="1"/>
          </p:cNvSpPr>
          <p:nvPr>
            <p:ph type="dt" sz="half" idx="10"/>
          </p:nvPr>
        </p:nvSpPr>
        <p:spPr/>
        <p:txBody>
          <a:bodyPr/>
          <a:lstStyle/>
          <a:p>
            <a:fld id="{4251665B-C24A-4702-B522-6A4334602E03}" type="datetimeFigureOut">
              <a:rPr lang="en-US" smtClean="0"/>
              <a:pPr/>
              <a:t>9/29/2019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‹Nº›</a:t>
            </a:fld>
            <a:endParaRPr lang="en-US"/>
          </a:p>
        </p:txBody>
      </p:sp>
      <p:sp>
        <p:nvSpPr>
          <p:cNvPr id="8" name="Picture Placeholder 7"/>
          <p:cNvSpPr>
            <a:spLocks noGrp="1"/>
          </p:cNvSpPr>
          <p:nvPr>
            <p:ph type="pic" sz="quarter" idx="13"/>
          </p:nvPr>
        </p:nvSpPr>
        <p:spPr>
          <a:xfrm>
            <a:off x="284162" y="2017058"/>
            <a:ext cx="8574087" cy="4377391"/>
          </a:xfrm>
        </p:spPr>
        <p:txBody>
          <a:bodyPr/>
          <a:lstStyle>
            <a:lvl1pPr>
              <a:buNone/>
              <a:defRPr/>
            </a:lvl1pPr>
          </a:lstStyle>
          <a:p>
            <a:r>
              <a:rPr lang="es-ES_tradnl" smtClean="0"/>
              <a:t>Drag picture to placeholder or click icon to add</a:t>
            </a:r>
            <a:endParaRPr/>
          </a:p>
        </p:txBody>
      </p:sp>
      <p:sp>
        <p:nvSpPr>
          <p:cNvPr id="3" name="Subtitle 2"/>
          <p:cNvSpPr>
            <a:spLocks noGrp="1"/>
          </p:cNvSpPr>
          <p:nvPr>
            <p:ph type="subTitle" idx="1"/>
          </p:nvPr>
        </p:nvSpPr>
        <p:spPr>
          <a:xfrm>
            <a:off x="472420" y="1532965"/>
            <a:ext cx="7754284" cy="484094"/>
          </a:xfrm>
        </p:spPr>
        <p:txBody>
          <a:bodyPr>
            <a:normAutofit/>
          </a:bodyPr>
          <a:lstStyle>
            <a:lvl1pPr marL="0" indent="0" algn="l">
              <a:lnSpc>
                <a:spcPct val="100000"/>
              </a:lnSpc>
              <a:spcBef>
                <a:spcPts val="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Click to edit Master subtitle style</a:t>
            </a:r>
            <a:endParaRPr dirty="0"/>
          </a:p>
        </p:txBody>
      </p:sp>
      <p:grpSp>
        <p:nvGrpSpPr>
          <p:cNvPr id="7" name="Group 16"/>
          <p:cNvGrpSpPr/>
          <p:nvPr/>
        </p:nvGrpSpPr>
        <p:grpSpPr>
          <a:xfrm>
            <a:off x="284163" y="1906542"/>
            <a:ext cx="8576373" cy="137411"/>
            <a:chOff x="284163" y="1759424"/>
            <a:chExt cx="8576373" cy="137411"/>
          </a:xfrm>
        </p:grpSpPr>
        <p:sp>
          <p:nvSpPr>
            <p:cNvPr id="11" name="Rectangle 10"/>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9" name="TextBox 18"/>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18633" y="444728"/>
            <a:ext cx="7810967" cy="1088237"/>
          </a:xfrm>
          <a:noFill/>
        </p:spPr>
        <p:txBody>
          <a:bodyPr bIns="45720" anchor="b" anchorCtr="0">
            <a:normAutofit/>
          </a:bodyPr>
          <a:lstStyle>
            <a:lvl1pPr algn="l">
              <a:lnSpc>
                <a:spcPts val="4600"/>
              </a:lnSpc>
              <a:defRPr/>
            </a:lvl1pPr>
          </a:lstStyle>
          <a:p>
            <a:r>
              <a:rPr lang="es-ES_tradnl" smtClean="0"/>
              <a:t>Click to edit Master title style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TextBox 12"/>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29768" y="4814125"/>
            <a:ext cx="7772400" cy="1051560"/>
          </a:xfrm>
          <a:noFill/>
        </p:spPr>
        <p:txBody>
          <a:bodyPr vert="horz" lIns="91440" tIns="45720" rIns="91440" bIns="45720" rtlCol="0" anchor="b" anchorCtr="0">
            <a:normAutofit/>
          </a:bodyPr>
          <a:lstStyle>
            <a:lvl1pPr algn="l" defTabSz="914400" rtl="0" eaLnBrk="1" latinLnBrk="0" hangingPunct="1">
              <a:spcBef>
                <a:spcPct val="0"/>
              </a:spcBef>
              <a:buNone/>
              <a:defRPr sz="4200" b="0" i="0" kern="1200" cap="none" baseline="0">
                <a:solidFill>
                  <a:schemeClr val="bg1"/>
                </a:solidFill>
                <a:latin typeface="+mj-lt"/>
                <a:ea typeface="+mj-ea"/>
                <a:cs typeface="+mj-cs"/>
              </a:defRPr>
            </a:lvl1pPr>
          </a:lstStyle>
          <a:p>
            <a:r>
              <a:rPr lang="es-ES_tradnl" smtClean="0"/>
              <a:t>Click to edit Master title style</a:t>
            </a:r>
            <a:endParaRPr/>
          </a:p>
        </p:txBody>
      </p:sp>
      <p:sp>
        <p:nvSpPr>
          <p:cNvPr id="3" name="Text Placeholder 2"/>
          <p:cNvSpPr>
            <a:spLocks noGrp="1"/>
          </p:cNvSpPr>
          <p:nvPr>
            <p:ph type="body" idx="1"/>
          </p:nvPr>
        </p:nvSpPr>
        <p:spPr>
          <a:xfrm>
            <a:off x="475488" y="5861304"/>
            <a:ext cx="7735824" cy="402336"/>
          </a:xfrm>
        </p:spPr>
        <p:txBody>
          <a:bodyPr vert="horz" lIns="91440" tIns="45720" rIns="91440" bIns="45720" rtlCol="0" anchor="t" anchorCtr="0">
            <a:normAutofit/>
          </a:bodyPr>
          <a:lstStyle>
            <a:lvl1pPr marL="0" indent="0">
              <a:spcBef>
                <a:spcPts val="0"/>
              </a:spcBef>
              <a:buNone/>
              <a:defRPr sz="1800" kern="1200">
                <a:solidFill>
                  <a:schemeClr val="bg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Clr>
                <a:schemeClr val="bg1">
                  <a:lumMod val="65000"/>
                </a:schemeClr>
              </a:buClr>
              <a:buSzPct val="90000"/>
              <a:buFont typeface="Wingdings" pitchFamily="2" charset="2"/>
              <a:buNone/>
            </a:pPr>
            <a:r>
              <a:rPr lang="es-ES_tradnl" smtClean="0"/>
              <a:t>Click to edit Master text styles</a:t>
            </a:r>
          </a:p>
        </p:txBody>
      </p:sp>
      <p:sp>
        <p:nvSpPr>
          <p:cNvPr id="4" name="Date Placeholder 3"/>
          <p:cNvSpPr>
            <a:spLocks noGrp="1"/>
          </p:cNvSpPr>
          <p:nvPr>
            <p:ph type="dt" sz="half" idx="10"/>
          </p:nvPr>
        </p:nvSpPr>
        <p:spPr/>
        <p:txBody>
          <a:bodyPr/>
          <a:lstStyle/>
          <a:p>
            <a:fld id="{4251665B-C24A-4702-B522-6A4334602E03}" type="datetimeFigureOut">
              <a:rPr lang="en-US" smtClean="0"/>
              <a:pPr/>
              <a:t>9/29/2019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with Picture">
    <p:spTree>
      <p:nvGrpSpPr>
        <p:cNvPr id="1" name=""/>
        <p:cNvGrpSpPr/>
        <p:nvPr/>
      </p:nvGrpSpPr>
      <p:grpSpPr>
        <a:xfrm>
          <a:off x="0" y="0"/>
          <a:ext cx="0" cy="0"/>
          <a:chOff x="0" y="0"/>
          <a:chExt cx="0" cy="0"/>
        </a:xfrm>
      </p:grpSpPr>
      <p:sp>
        <p:nvSpPr>
          <p:cNvPr id="13" name="Picture Placeholder 7"/>
          <p:cNvSpPr>
            <a:spLocks noGrp="1"/>
          </p:cNvSpPr>
          <p:nvPr>
            <p:ph type="pic" sz="quarter" idx="13"/>
          </p:nvPr>
        </p:nvSpPr>
        <p:spPr>
          <a:xfrm>
            <a:off x="284162" y="443754"/>
            <a:ext cx="8574087" cy="4370293"/>
          </a:xfrm>
        </p:spPr>
        <p:txBody>
          <a:bodyPr/>
          <a:lstStyle>
            <a:lvl1pPr>
              <a:buNone/>
              <a:defRPr/>
            </a:lvl1pPr>
          </a:lstStyle>
          <a:p>
            <a:r>
              <a:rPr lang="es-ES_tradnl" smtClean="0"/>
              <a:t>Drag picture to placeholder or click icon to add</a:t>
            </a:r>
            <a:endParaRPr/>
          </a:p>
        </p:txBody>
      </p:sp>
      <p:sp>
        <p:nvSpPr>
          <p:cNvPr id="4" name="Date Placeholder 3"/>
          <p:cNvSpPr>
            <a:spLocks noGrp="1"/>
          </p:cNvSpPr>
          <p:nvPr>
            <p:ph type="dt" sz="half" idx="10"/>
          </p:nvPr>
        </p:nvSpPr>
        <p:spPr/>
        <p:txBody>
          <a:bodyPr/>
          <a:lstStyle/>
          <a:p>
            <a:fld id="{4251665B-C24A-4702-B522-6A4334602E03}" type="datetimeFigureOut">
              <a:rPr lang="en-US" smtClean="0"/>
              <a:pPr/>
              <a:t>9/29/2019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‹Nº›</a:t>
            </a:fld>
            <a:endParaRPr lang="en-US"/>
          </a:p>
        </p:txBody>
      </p:sp>
      <p:sp>
        <p:nvSpPr>
          <p:cNvPr id="7" name="Rectangle 6"/>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7"/>
          <p:cNvGrpSpPr/>
          <p:nvPr/>
        </p:nvGrpSpPr>
        <p:grpSpPr>
          <a:xfrm>
            <a:off x="284163" y="6263389"/>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30306" y="4814047"/>
            <a:ext cx="7772400" cy="1048871"/>
          </a:xfrm>
          <a:noFill/>
        </p:spPr>
        <p:txBody>
          <a:bodyPr anchor="b" anchorCtr="0">
            <a:normAutofit/>
          </a:bodyPr>
          <a:lstStyle>
            <a:lvl1pPr algn="l">
              <a:defRPr sz="4200" b="0" i="0" cap="none" baseline="0"/>
            </a:lvl1pPr>
          </a:lstStyle>
          <a:p>
            <a:r>
              <a:rPr lang="es-ES_tradnl" smtClean="0"/>
              <a:t>Click to edit Master title style</a:t>
            </a:r>
            <a:endParaRPr/>
          </a:p>
        </p:txBody>
      </p:sp>
      <p:sp>
        <p:nvSpPr>
          <p:cNvPr id="3" name="Text Placeholder 2"/>
          <p:cNvSpPr>
            <a:spLocks noGrp="1"/>
          </p:cNvSpPr>
          <p:nvPr>
            <p:ph type="body" idx="1"/>
          </p:nvPr>
        </p:nvSpPr>
        <p:spPr>
          <a:xfrm>
            <a:off x="470647" y="5862918"/>
            <a:ext cx="7732059" cy="403412"/>
          </a:xfrm>
        </p:spPr>
        <p:txBody>
          <a:bodyPr anchor="t" anchorCtr="0">
            <a:normAutofit/>
          </a:bodyPr>
          <a:lstStyle>
            <a:lvl1pPr marL="0" indent="0">
              <a:spcBef>
                <a:spcPts val="0"/>
              </a:spcBef>
              <a:buNone/>
              <a:defRPr sz="1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9" name="Group 8"/>
          <p:cNvGrpSpPr/>
          <p:nvPr/>
        </p:nvGrpSpPr>
        <p:grpSpPr>
          <a:xfrm>
            <a:off x="284163" y="1577847"/>
            <a:ext cx="8576373" cy="137411"/>
            <a:chOff x="284163" y="1577847"/>
            <a:chExt cx="8576373" cy="137411"/>
          </a:xfrm>
        </p:grpSpPr>
        <p:sp>
          <p:nvSpPr>
            <p:cNvPr id="10" name="Rectangle 9"/>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s-ES_tradnl" smtClean="0"/>
              <a:t>Click to edit Master title style</a:t>
            </a:r>
            <a:endParaRPr/>
          </a:p>
        </p:txBody>
      </p:sp>
      <p:sp>
        <p:nvSpPr>
          <p:cNvPr id="3" name="Content Placeholder 2"/>
          <p:cNvSpPr>
            <a:spLocks noGrp="1"/>
          </p:cNvSpPr>
          <p:nvPr>
            <p:ph sz="half" idx="1"/>
          </p:nvPr>
        </p:nvSpPr>
        <p:spPr>
          <a:xfrm>
            <a:off x="403412"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4" name="Content Placeholder 3"/>
          <p:cNvSpPr>
            <a:spLocks noGrp="1"/>
          </p:cNvSpPr>
          <p:nvPr>
            <p:ph sz="half" idx="2"/>
          </p:nvPr>
        </p:nvSpPr>
        <p:spPr>
          <a:xfrm>
            <a:off x="4778188"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5" name="Date Placeholder 4"/>
          <p:cNvSpPr>
            <a:spLocks noGrp="1"/>
          </p:cNvSpPr>
          <p:nvPr>
            <p:ph type="dt" sz="half" idx="10"/>
          </p:nvPr>
        </p:nvSpPr>
        <p:spPr/>
        <p:txBody>
          <a:bodyPr/>
          <a:lstStyle/>
          <a:p>
            <a:fld id="{4251665B-C24A-4702-B522-6A4334602E03}" type="datetimeFigureOut">
              <a:rPr lang="en-US" smtClean="0"/>
              <a:pPr/>
              <a:t>9/29/2019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1" name="Group 10"/>
          <p:cNvGrpSpPr/>
          <p:nvPr/>
        </p:nvGrpSpPr>
        <p:grpSpPr>
          <a:xfrm>
            <a:off x="284163" y="1577847"/>
            <a:ext cx="8576373" cy="137411"/>
            <a:chOff x="284163" y="1577847"/>
            <a:chExt cx="8576373" cy="137411"/>
          </a:xfrm>
        </p:grpSpPr>
        <p:sp>
          <p:nvSpPr>
            <p:cNvPr id="12" name="Rectangle 11"/>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Rectangle 13"/>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lvl1pPr>
              <a:defRPr/>
            </a:lvl1pPr>
          </a:lstStyle>
          <a:p>
            <a:r>
              <a:rPr lang="es-ES_tradnl" smtClean="0"/>
              <a:t>Click to edit Master title style</a:t>
            </a:r>
            <a:endParaRPr/>
          </a:p>
        </p:txBody>
      </p:sp>
      <p:sp>
        <p:nvSpPr>
          <p:cNvPr id="3" name="Text Placeholder 2"/>
          <p:cNvSpPr>
            <a:spLocks noGrp="1"/>
          </p:cNvSpPr>
          <p:nvPr>
            <p:ph type="body" idx="1"/>
          </p:nvPr>
        </p:nvSpPr>
        <p:spPr>
          <a:xfrm>
            <a:off x="403412" y="1735138"/>
            <a:ext cx="3931920" cy="833250"/>
          </a:xfrm>
        </p:spPr>
        <p:txBody>
          <a:bodyPr anchor="b">
            <a:noAutofit/>
          </a:bodyPr>
          <a:lstStyle>
            <a:lvl1pPr marL="0" indent="0" algn="ctr">
              <a:lnSpc>
                <a:spcPct val="100000"/>
              </a:lnSpc>
              <a:spcBef>
                <a:spcPts val="600"/>
              </a:spcBef>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Click to edit Master text styles</a:t>
            </a:r>
          </a:p>
        </p:txBody>
      </p:sp>
      <p:sp>
        <p:nvSpPr>
          <p:cNvPr id="4" name="Content Placeholder 3"/>
          <p:cNvSpPr>
            <a:spLocks noGrp="1"/>
          </p:cNvSpPr>
          <p:nvPr>
            <p:ph sz="half" idx="2"/>
          </p:nvPr>
        </p:nvSpPr>
        <p:spPr>
          <a:xfrm>
            <a:off x="403412"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5" name="Text Placeholder 4"/>
          <p:cNvSpPr>
            <a:spLocks noGrp="1"/>
          </p:cNvSpPr>
          <p:nvPr>
            <p:ph type="body" sz="quarter" idx="3"/>
          </p:nvPr>
        </p:nvSpPr>
        <p:spPr>
          <a:xfrm>
            <a:off x="4779495" y="1735138"/>
            <a:ext cx="3931920" cy="833250"/>
          </a:xfrm>
        </p:spPr>
        <p:txBody>
          <a:bodyPr anchor="b">
            <a:noAutofit/>
          </a:bodyPr>
          <a:lstStyle>
            <a:lvl1pPr marL="0" indent="0" algn="ctr">
              <a:lnSpc>
                <a:spcPct val="100000"/>
              </a:lnSpc>
              <a:spcBef>
                <a:spcPts val="600"/>
              </a:spcBef>
              <a:buNone/>
              <a:defRPr sz="26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Click to edit Master text styles</a:t>
            </a:r>
          </a:p>
        </p:txBody>
      </p:sp>
      <p:sp>
        <p:nvSpPr>
          <p:cNvPr id="6" name="Content Placeholder 5"/>
          <p:cNvSpPr>
            <a:spLocks noGrp="1"/>
          </p:cNvSpPr>
          <p:nvPr>
            <p:ph sz="quarter" idx="4"/>
          </p:nvPr>
        </p:nvSpPr>
        <p:spPr>
          <a:xfrm>
            <a:off x="4779495"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7" name="Date Placeholder 6"/>
          <p:cNvSpPr>
            <a:spLocks noGrp="1"/>
          </p:cNvSpPr>
          <p:nvPr>
            <p:ph type="dt" sz="half" idx="10"/>
          </p:nvPr>
        </p:nvSpPr>
        <p:spPr/>
        <p:txBody>
          <a:bodyPr/>
          <a:lstStyle/>
          <a:p>
            <a:fld id="{4251665B-C24A-4702-B522-6A4334602E03}" type="datetimeFigureOut">
              <a:rPr lang="en-US" smtClean="0"/>
              <a:pPr/>
              <a:t>9/29/2019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FD889E0-CAB2-4699-909D-B9A88D47ACBE}" type="slidenum">
              <a:rPr lang="en-US" smtClean="0"/>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7" name="Group 6"/>
          <p:cNvGrpSpPr/>
          <p:nvPr/>
        </p:nvGrpSpPr>
        <p:grpSpPr>
          <a:xfrm>
            <a:off x="284163" y="1577847"/>
            <a:ext cx="8576373" cy="137411"/>
            <a:chOff x="284163" y="1577847"/>
            <a:chExt cx="8576373" cy="137411"/>
          </a:xfrm>
        </p:grpSpPr>
        <p:sp>
          <p:nvSpPr>
            <p:cNvPr id="8" name="Rectangle 7"/>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s-ES_tradnl" smtClean="0"/>
              <a:t>Click to edit Master title style</a:t>
            </a:r>
            <a:endParaRPr/>
          </a:p>
        </p:txBody>
      </p:sp>
      <p:sp>
        <p:nvSpPr>
          <p:cNvPr id="3" name="Date Placeholder 2"/>
          <p:cNvSpPr>
            <a:spLocks noGrp="1"/>
          </p:cNvSpPr>
          <p:nvPr>
            <p:ph type="dt" sz="half" idx="10"/>
          </p:nvPr>
        </p:nvSpPr>
        <p:spPr/>
        <p:txBody>
          <a:bodyPr/>
          <a:lstStyle/>
          <a:p>
            <a:fld id="{4251665B-C24A-4702-B522-6A4334602E03}" type="datetimeFigureOut">
              <a:rPr lang="en-US" smtClean="0"/>
              <a:pPr/>
              <a:t>9/29/2019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FD889E0-CAB2-4699-909D-B9A88D47ACBE}" type="slidenum">
              <a:rPr lang="en-US" smtClean="0"/>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51665B-C24A-4702-B522-6A4334602E03}" type="datetimeFigureOut">
              <a:rPr lang="en-US" smtClean="0"/>
              <a:pPr/>
              <a:t>9/29/2019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FD889E0-CAB2-4699-909D-B9A88D47ACBE}" type="slidenum">
              <a:rPr lang="en-US" smtClean="0"/>
              <a:pPr/>
              <a:t>‹Nº›</a:t>
            </a:fld>
            <a:endParaRPr lang="en-US"/>
          </a:p>
        </p:txBody>
      </p:sp>
      <p:grpSp>
        <p:nvGrpSpPr>
          <p:cNvPr id="5" name="Group 4"/>
          <p:cNvGrpSpPr/>
          <p:nvPr/>
        </p:nvGrpSpPr>
        <p:grpSpPr>
          <a:xfrm>
            <a:off x="284163" y="452718"/>
            <a:ext cx="8576373" cy="137411"/>
            <a:chOff x="284163" y="1577847"/>
            <a:chExt cx="8576373" cy="137411"/>
          </a:xfrm>
        </p:grpSpPr>
        <p:sp>
          <p:nvSpPr>
            <p:cNvPr id="6" name="Rectangle 5"/>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 name="Rectangle 6"/>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781503" y="2133600"/>
            <a:ext cx="7076747" cy="3992563"/>
          </a:xfrm>
          <a:prstGeom prst="rect">
            <a:avLst/>
          </a:prstGeom>
        </p:spPr>
        <p:txBody>
          <a:bodyPr vert="horz" lIns="91440" tIns="45720" rIns="91440" bIns="45720" rtlCol="0">
            <a:normAutofit/>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4" name="Date Placeholder 3"/>
          <p:cNvSpPr>
            <a:spLocks noGrp="1"/>
          </p:cNvSpPr>
          <p:nvPr>
            <p:ph type="dt" sz="half" idx="2"/>
          </p:nvPr>
        </p:nvSpPr>
        <p:spPr>
          <a:xfrm>
            <a:off x="6794936" y="6437032"/>
            <a:ext cx="2133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fld id="{4251665B-C24A-4702-B522-6A4334602E03}" type="datetimeFigureOut">
              <a:rPr lang="en-US" smtClean="0"/>
              <a:pPr/>
              <a:t>9/29/2019</a:t>
            </a:fld>
            <a:endParaRPr lang="en-US"/>
          </a:p>
        </p:txBody>
      </p:sp>
      <p:sp>
        <p:nvSpPr>
          <p:cNvPr id="5" name="Footer Placeholder 4"/>
          <p:cNvSpPr>
            <a:spLocks noGrp="1"/>
          </p:cNvSpPr>
          <p:nvPr>
            <p:ph type="ftr" sz="quarter" idx="3"/>
          </p:nvPr>
        </p:nvSpPr>
        <p:spPr>
          <a:xfrm>
            <a:off x="199698" y="6437032"/>
            <a:ext cx="6124902"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endParaRPr lang="en-US"/>
          </a:p>
        </p:txBody>
      </p:sp>
      <p:sp>
        <p:nvSpPr>
          <p:cNvPr id="6" name="Slide Number Placeholder 5"/>
          <p:cNvSpPr>
            <a:spLocks noGrp="1"/>
          </p:cNvSpPr>
          <p:nvPr>
            <p:ph type="sldNum" sz="quarter" idx="4"/>
          </p:nvPr>
        </p:nvSpPr>
        <p:spPr>
          <a:xfrm>
            <a:off x="8306459" y="167347"/>
            <a:ext cx="630621" cy="359760"/>
          </a:xfrm>
          <a:prstGeom prst="rect">
            <a:avLst/>
          </a:prstGeom>
        </p:spPr>
        <p:txBody>
          <a:bodyPr vert="horz" lIns="91440" tIns="45720" rIns="91440" bIns="45720" rtlCol="0" anchor="ctr"/>
          <a:lstStyle>
            <a:lvl1pPr algn="r">
              <a:defRPr sz="1400" b="1">
                <a:solidFill>
                  <a:schemeClr val="tx1">
                    <a:lumMod val="85000"/>
                    <a:lumOff val="15000"/>
                  </a:schemeClr>
                </a:solidFill>
              </a:defRPr>
            </a:lvl1pPr>
          </a:lstStyle>
          <a:p>
            <a:fld id="{5FD889E0-CAB2-4699-909D-B9A88D47ACBE}" type="slidenum">
              <a:rPr lang="en-US" smtClean="0"/>
              <a:pPr/>
              <a:t>‹Nº›</a:t>
            </a:fld>
            <a:endParaRPr lang="en-US"/>
          </a:p>
        </p:txBody>
      </p:sp>
      <p:sp>
        <p:nvSpPr>
          <p:cNvPr id="2" name="Title Placeholder 1"/>
          <p:cNvSpPr>
            <a:spLocks noGrp="1"/>
          </p:cNvSpPr>
          <p:nvPr>
            <p:ph type="title"/>
          </p:nvPr>
        </p:nvSpPr>
        <p:spPr>
          <a:xfrm>
            <a:off x="284163" y="630382"/>
            <a:ext cx="8574087" cy="967840"/>
          </a:xfrm>
          <a:prstGeom prst="rect">
            <a:avLst/>
          </a:prstGeom>
          <a:solidFill>
            <a:schemeClr val="tx1">
              <a:lumMod val="85000"/>
              <a:lumOff val="15000"/>
              <a:alpha val="70000"/>
            </a:schemeClr>
          </a:solidFill>
        </p:spPr>
        <p:txBody>
          <a:bodyPr vert="horz" lIns="91440" tIns="45720" rIns="91440" bIns="45720" rtlCol="0" anchor="ctr">
            <a:normAutofit/>
          </a:bodyPr>
          <a:lstStyle/>
          <a:p>
            <a:r>
              <a:rPr lang="es-ES_tradnl" smtClean="0"/>
              <a:t>Click to edit Master title style</a:t>
            </a:r>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r" defTabSz="914400" rtl="0" eaLnBrk="1" latinLnBrk="0" hangingPunct="1">
        <a:spcBef>
          <a:spcPct val="0"/>
        </a:spcBef>
        <a:buNone/>
        <a:defRPr sz="4200" kern="1200">
          <a:solidFill>
            <a:schemeClr val="bg1"/>
          </a:solidFill>
          <a:latin typeface="+mj-lt"/>
          <a:ea typeface="+mj-ea"/>
          <a:cs typeface="+mj-cs"/>
        </a:defRPr>
      </a:lvl1pPr>
    </p:titleStyle>
    <p:bodyStyle>
      <a:lvl1pPr marL="454025" indent="-454025" algn="l" defTabSz="914400" rtl="0" eaLnBrk="1" latinLnBrk="0" hangingPunct="1">
        <a:spcBef>
          <a:spcPts val="2000"/>
        </a:spcBef>
        <a:buClr>
          <a:schemeClr val="bg1">
            <a:lumMod val="65000"/>
          </a:schemeClr>
        </a:buClr>
        <a:buSzPct val="90000"/>
        <a:buFont typeface="Wingdings" pitchFamily="2" charset="2"/>
        <a:buChar char=""/>
        <a:defRPr sz="2400" kern="1200">
          <a:solidFill>
            <a:schemeClr val="tx1">
              <a:lumMod val="85000"/>
              <a:lumOff val="15000"/>
            </a:schemeClr>
          </a:solidFill>
          <a:latin typeface="+mn-lt"/>
          <a:ea typeface="+mn-ea"/>
          <a:cs typeface="+mn-cs"/>
        </a:defRPr>
      </a:lvl1pPr>
      <a:lvl2pPr marL="914400" indent="-457200" algn="l" defTabSz="914400" rtl="0" eaLnBrk="1" latinLnBrk="0" hangingPunct="1">
        <a:spcBef>
          <a:spcPts val="600"/>
        </a:spcBef>
        <a:buClr>
          <a:schemeClr val="tx1">
            <a:lumMod val="75000"/>
            <a:lumOff val="25000"/>
          </a:schemeClr>
        </a:buClr>
        <a:buSzPct val="90000"/>
        <a:buFont typeface="Wingdings" pitchFamily="2" charset="2"/>
        <a:buChar char=""/>
        <a:defRPr sz="2200" kern="1200">
          <a:solidFill>
            <a:schemeClr val="tx1">
              <a:lumMod val="85000"/>
              <a:lumOff val="15000"/>
            </a:schemeClr>
          </a:solidFill>
          <a:latin typeface="+mn-lt"/>
          <a:ea typeface="+mn-ea"/>
          <a:cs typeface="+mn-cs"/>
        </a:defRPr>
      </a:lvl2pPr>
      <a:lvl3pPr marL="1260475" indent="-346075" algn="l" defTabSz="914400" rtl="0" eaLnBrk="1" latinLnBrk="0" hangingPunct="1">
        <a:spcBef>
          <a:spcPts val="600"/>
        </a:spcBef>
        <a:buClr>
          <a:schemeClr val="bg1">
            <a:lumMod val="65000"/>
          </a:schemeClr>
        </a:buClr>
        <a:buSzPct val="90000"/>
        <a:buFont typeface="Wingdings" pitchFamily="2" charset="2"/>
        <a:buChar char=""/>
        <a:defRPr sz="2000" kern="1200">
          <a:solidFill>
            <a:schemeClr val="tx1">
              <a:lumMod val="85000"/>
              <a:lumOff val="15000"/>
            </a:schemeClr>
          </a:solidFill>
          <a:latin typeface="+mn-lt"/>
          <a:ea typeface="+mn-ea"/>
          <a:cs typeface="+mn-cs"/>
        </a:defRPr>
      </a:lvl3pPr>
      <a:lvl4pPr marL="1600200" indent="-339725" algn="l" defTabSz="914400" rtl="0" eaLnBrk="1" latinLnBrk="0" hangingPunct="1">
        <a:spcBef>
          <a:spcPts val="600"/>
        </a:spcBef>
        <a:buClr>
          <a:schemeClr val="tx1">
            <a:lumMod val="75000"/>
            <a:lumOff val="25000"/>
          </a:schemeClr>
        </a:buClr>
        <a:buSzPct val="90000"/>
        <a:buFont typeface="Wingdings" pitchFamily="2" charset="2"/>
        <a:buChar char=""/>
        <a:defRPr sz="1800" kern="1200">
          <a:solidFill>
            <a:schemeClr val="tx1">
              <a:lumMod val="85000"/>
              <a:lumOff val="15000"/>
            </a:schemeClr>
          </a:solidFill>
          <a:latin typeface="+mn-lt"/>
          <a:ea typeface="+mn-ea"/>
          <a:cs typeface="+mn-cs"/>
        </a:defRPr>
      </a:lvl4pPr>
      <a:lvl5pPr marL="1939925" indent="-331788" algn="l" defTabSz="914400" rtl="0" eaLnBrk="1" latinLnBrk="0" hangingPunct="1">
        <a:spcBef>
          <a:spcPts val="600"/>
        </a:spcBef>
        <a:buClr>
          <a:schemeClr val="bg1">
            <a:lumMod val="65000"/>
          </a:schemeClr>
        </a:buClr>
        <a:buSzPct val="90000"/>
        <a:buFont typeface="Wingdings" pitchFamily="2" charset="2"/>
        <a:buChar char=""/>
        <a:defRPr sz="1800" kern="1200">
          <a:solidFill>
            <a:schemeClr val="tx1">
              <a:lumMod val="85000"/>
              <a:lumOff val="15000"/>
            </a:schemeClr>
          </a:solidFill>
          <a:latin typeface="+mn-lt"/>
          <a:ea typeface="+mn-ea"/>
          <a:cs typeface="+mn-cs"/>
        </a:defRPr>
      </a:lvl5pPr>
      <a:lvl6pPr marL="229076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6pPr>
      <a:lvl7pPr marL="2625725"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7pPr>
      <a:lvl8pPr marL="297021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8pPr>
      <a:lvl9pPr marL="3313113"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a:solidFill>
            <a:schemeClr val="tx1">
              <a:lumMod val="85000"/>
              <a:lumOff val="1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9.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641446" y="1789612"/>
            <a:ext cx="7833814" cy="4247317"/>
          </a:xfrm>
          <a:prstGeom prst="rect">
            <a:avLst/>
          </a:prstGeom>
          <a:noFill/>
        </p:spPr>
        <p:txBody>
          <a:bodyPr wrap="square" rtlCol="0">
            <a:spAutoFit/>
          </a:bodyPr>
          <a:lstStyle/>
          <a:p>
            <a:pPr algn="ctr"/>
            <a:r>
              <a:rPr lang="es-ES" dirty="0" smtClean="0"/>
              <a:t>Universidad Autónoma del Estado de México</a:t>
            </a:r>
          </a:p>
          <a:p>
            <a:pPr algn="ctr"/>
            <a:endParaRPr lang="es-ES" dirty="0"/>
          </a:p>
          <a:p>
            <a:pPr algn="ctr"/>
            <a:r>
              <a:rPr lang="es-ES" dirty="0" smtClean="0"/>
              <a:t>Espacio Académico: Facultad de Lenguas</a:t>
            </a:r>
          </a:p>
          <a:p>
            <a:pPr algn="ctr"/>
            <a:endParaRPr lang="es-ES" dirty="0"/>
          </a:p>
          <a:p>
            <a:pPr algn="ctr"/>
            <a:r>
              <a:rPr lang="es-ES" dirty="0" smtClean="0"/>
              <a:t>Programa Educativo: Licenciatura en Lenguas </a:t>
            </a:r>
          </a:p>
          <a:p>
            <a:pPr algn="ctr"/>
            <a:endParaRPr lang="es-ES" dirty="0"/>
          </a:p>
          <a:p>
            <a:pPr algn="ctr"/>
            <a:r>
              <a:rPr lang="es-ES" dirty="0" smtClean="0"/>
              <a:t>Unidad de Aprendizaje: Adquisición y Aprendizaje de Idiomas</a:t>
            </a:r>
          </a:p>
          <a:p>
            <a:pPr algn="ctr"/>
            <a:endParaRPr lang="es-ES" dirty="0"/>
          </a:p>
          <a:p>
            <a:pPr algn="ctr"/>
            <a:r>
              <a:rPr lang="es-ES" dirty="0" smtClean="0"/>
              <a:t>Unidad de Competencia l: La psicolingüística: el estudio de la adquisición</a:t>
            </a:r>
          </a:p>
          <a:p>
            <a:pPr algn="ctr"/>
            <a:endParaRPr lang="es-ES" dirty="0"/>
          </a:p>
          <a:p>
            <a:pPr algn="ctr"/>
            <a:r>
              <a:rPr lang="es-ES" dirty="0" smtClean="0"/>
              <a:t>Título del material: Ámbito de estudio de la psicolingüística</a:t>
            </a:r>
          </a:p>
          <a:p>
            <a:pPr algn="ctr"/>
            <a:endParaRPr lang="es-ES" dirty="0"/>
          </a:p>
          <a:p>
            <a:pPr algn="ctr"/>
            <a:r>
              <a:rPr lang="es-ES" dirty="0" smtClean="0"/>
              <a:t>Nombre del elaborador: María Guadalupe Peña Rodríguez</a:t>
            </a:r>
          </a:p>
          <a:p>
            <a:pPr algn="ctr"/>
            <a:endParaRPr lang="es-ES" dirty="0"/>
          </a:p>
          <a:p>
            <a:pPr algn="ctr"/>
            <a:r>
              <a:rPr lang="es-ES" dirty="0" smtClean="0"/>
              <a:t>Periodo: 2019B</a:t>
            </a:r>
            <a:endParaRPr lang="es-ES" dirty="0"/>
          </a:p>
        </p:txBody>
      </p:sp>
      <p:pic>
        <p:nvPicPr>
          <p:cNvPr id="8" name="Imagen 2" descr="F:\UAEM Logo Pres.gif"/>
          <p:cNvPicPr>
            <a:picLocks noChangeAspect="1" noChangeArrowheads="1"/>
          </p:cNvPicPr>
          <p:nvPr/>
        </p:nvPicPr>
        <p:blipFill>
          <a:blip r:embed="rId2" cstate="email">
            <a:grayscl/>
            <a:extLst>
              <a:ext uri="{BEBA8EAE-BF5A-486C-A8C5-ECC9F3942E4B}">
                <a14:imgProps xmlns:a14="http://schemas.microsoft.com/office/drawing/2010/main">
                  <a14:imgLayer r:embed="rId3">
                    <a14:imgEffect>
                      <a14:colorTemperature colorTemp="11200"/>
                    </a14:imgEffect>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425485" y="777125"/>
            <a:ext cx="1502242" cy="132297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 descr="FACLEN"/>
          <p:cNvPicPr>
            <a:picLocks noChangeAspect="1" noChangeArrowheads="1"/>
          </p:cNvPicPr>
          <p:nvPr/>
        </p:nvPicPr>
        <p:blipFill>
          <a:blip r:embed="rId4" cstate="email">
            <a:clrChange>
              <a:clrFrom>
                <a:srgbClr val="FFFFFF"/>
              </a:clrFrom>
              <a:clrTo>
                <a:srgbClr val="FFFFFF">
                  <a:alpha val="0"/>
                </a:srgbClr>
              </a:clrTo>
            </a:clrChange>
            <a:grayscl/>
            <a:extLst>
              <a:ext uri="{28A0092B-C50C-407E-A947-70E740481C1C}">
                <a14:useLocalDpi xmlns:a14="http://schemas.microsoft.com/office/drawing/2010/main" val="0"/>
              </a:ext>
            </a:extLst>
          </a:blip>
          <a:srcRect/>
          <a:stretch>
            <a:fillRect/>
          </a:stretch>
        </p:blipFill>
        <p:spPr bwMode="auto">
          <a:xfrm>
            <a:off x="7225646" y="777125"/>
            <a:ext cx="1506517" cy="140399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874013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Contrastes</a:t>
            </a:r>
            <a:endParaRPr lang="es-ES" dirty="0"/>
          </a:p>
        </p:txBody>
      </p:sp>
      <p:sp>
        <p:nvSpPr>
          <p:cNvPr id="3" name="Marcador de texto 2"/>
          <p:cNvSpPr>
            <a:spLocks noGrp="1"/>
          </p:cNvSpPr>
          <p:nvPr>
            <p:ph type="body" idx="1"/>
          </p:nvPr>
        </p:nvSpPr>
        <p:spPr/>
        <p:txBody>
          <a:bodyPr/>
          <a:lstStyle/>
          <a:p>
            <a:r>
              <a:rPr lang="es-ES" dirty="0" smtClean="0"/>
              <a:t>Lingüística</a:t>
            </a:r>
            <a:endParaRPr lang="es-ES" dirty="0"/>
          </a:p>
        </p:txBody>
      </p:sp>
      <p:sp>
        <p:nvSpPr>
          <p:cNvPr id="4" name="Marcador de contenido 3"/>
          <p:cNvSpPr>
            <a:spLocks noGrp="1"/>
          </p:cNvSpPr>
          <p:nvPr>
            <p:ph sz="half" idx="2"/>
          </p:nvPr>
        </p:nvSpPr>
        <p:spPr/>
        <p:txBody>
          <a:bodyPr>
            <a:noAutofit/>
          </a:bodyPr>
          <a:lstStyle/>
          <a:p>
            <a:r>
              <a:rPr lang="es-ES" sz="2400" b="1" dirty="0" smtClean="0"/>
              <a:t>Comprensión</a:t>
            </a:r>
          </a:p>
          <a:p>
            <a:pPr marL="0" indent="0">
              <a:buNone/>
            </a:pPr>
            <a:r>
              <a:rPr lang="es-ES" sz="2400" dirty="0" smtClean="0"/>
              <a:t>La unidad mínima acústica es el fonema.</a:t>
            </a:r>
            <a:endParaRPr lang="es-ES" sz="2400" dirty="0"/>
          </a:p>
          <a:p>
            <a:r>
              <a:rPr lang="es-ES" sz="2400" b="1" dirty="0" smtClean="0"/>
              <a:t>Producción</a:t>
            </a:r>
          </a:p>
          <a:p>
            <a:pPr marL="0" indent="0">
              <a:buNone/>
            </a:pPr>
            <a:r>
              <a:rPr lang="es-ES" sz="2400" dirty="0" smtClean="0"/>
              <a:t>El objeto de estudio es el hablante nativo o ideal.</a:t>
            </a:r>
            <a:endParaRPr lang="es-ES" sz="2400" dirty="0"/>
          </a:p>
        </p:txBody>
      </p:sp>
      <p:sp>
        <p:nvSpPr>
          <p:cNvPr id="5" name="Marcador de texto 4"/>
          <p:cNvSpPr>
            <a:spLocks noGrp="1"/>
          </p:cNvSpPr>
          <p:nvPr>
            <p:ph type="body" sz="quarter" idx="3"/>
          </p:nvPr>
        </p:nvSpPr>
        <p:spPr/>
        <p:txBody>
          <a:bodyPr/>
          <a:lstStyle/>
          <a:p>
            <a:r>
              <a:rPr lang="es-ES" dirty="0" smtClean="0"/>
              <a:t>Psicología</a:t>
            </a:r>
            <a:endParaRPr lang="es-ES" dirty="0"/>
          </a:p>
        </p:txBody>
      </p:sp>
      <p:sp>
        <p:nvSpPr>
          <p:cNvPr id="6" name="Marcador de contenido 5"/>
          <p:cNvSpPr>
            <a:spLocks noGrp="1"/>
          </p:cNvSpPr>
          <p:nvPr>
            <p:ph sz="quarter" idx="4"/>
          </p:nvPr>
        </p:nvSpPr>
        <p:spPr/>
        <p:txBody>
          <a:bodyPr>
            <a:normAutofit fontScale="92500" lnSpcReduction="10000"/>
          </a:bodyPr>
          <a:lstStyle/>
          <a:p>
            <a:endParaRPr lang="es-ES" dirty="0" smtClean="0"/>
          </a:p>
          <a:p>
            <a:pPr marL="0" indent="0">
              <a:buNone/>
            </a:pPr>
            <a:r>
              <a:rPr lang="es-ES" sz="2400" dirty="0" smtClean="0"/>
              <a:t>La unidad mínima que percibe el cerebro es la sílaba</a:t>
            </a:r>
          </a:p>
          <a:p>
            <a:pPr marL="0" indent="0">
              <a:buNone/>
            </a:pPr>
            <a:endParaRPr lang="es-ES" sz="2400" dirty="0" smtClean="0"/>
          </a:p>
          <a:p>
            <a:pPr marL="0" indent="0">
              <a:buNone/>
            </a:pPr>
            <a:r>
              <a:rPr lang="es-ES" sz="2400" dirty="0" smtClean="0"/>
              <a:t>El hablante real.</a:t>
            </a:r>
          </a:p>
          <a:p>
            <a:pPr marL="0" indent="0">
              <a:buNone/>
            </a:pPr>
            <a:endParaRPr lang="es-ES" sz="2400" dirty="0"/>
          </a:p>
          <a:p>
            <a:pPr marL="0" indent="0" algn="r">
              <a:buNone/>
            </a:pPr>
            <a:r>
              <a:rPr lang="es-ES" sz="2400" dirty="0"/>
              <a:t>Frías (2002)</a:t>
            </a:r>
          </a:p>
          <a:p>
            <a:pPr marL="0" indent="0">
              <a:buNone/>
            </a:pPr>
            <a:endParaRPr lang="es-ES" sz="2400" dirty="0" smtClean="0"/>
          </a:p>
          <a:p>
            <a:pPr marL="0" indent="0">
              <a:buNone/>
            </a:pPr>
            <a:endParaRPr lang="es-ES" sz="2400" dirty="0"/>
          </a:p>
          <a:p>
            <a:pPr marL="0" indent="0">
              <a:buNone/>
            </a:pPr>
            <a:endParaRPr lang="es-ES" sz="2400" dirty="0" smtClean="0"/>
          </a:p>
        </p:txBody>
      </p:sp>
    </p:spTree>
    <p:extLst>
      <p:ext uri="{BB962C8B-B14F-4D97-AF65-F5344CB8AC3E}">
        <p14:creationId xmlns:p14="http://schemas.microsoft.com/office/powerpoint/2010/main" val="6807277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Objetivos</a:t>
            </a:r>
            <a:endParaRPr lang="es-ES" dirty="0"/>
          </a:p>
        </p:txBody>
      </p:sp>
      <p:sp>
        <p:nvSpPr>
          <p:cNvPr id="3" name="Marcador de contenido 2"/>
          <p:cNvSpPr>
            <a:spLocks noGrp="1"/>
          </p:cNvSpPr>
          <p:nvPr>
            <p:ph idx="1"/>
          </p:nvPr>
        </p:nvSpPr>
        <p:spPr/>
        <p:txBody>
          <a:bodyPr/>
          <a:lstStyle/>
          <a:p>
            <a:pPr algn="just"/>
            <a:r>
              <a:rPr lang="es-ES" dirty="0" smtClean="0"/>
              <a:t>Análisis de las actividades de </a:t>
            </a:r>
            <a:r>
              <a:rPr lang="es-ES" b="1" dirty="0" smtClean="0"/>
              <a:t>producción</a:t>
            </a:r>
            <a:r>
              <a:rPr lang="es-ES" dirty="0" smtClean="0"/>
              <a:t> y </a:t>
            </a:r>
            <a:r>
              <a:rPr lang="es-ES" b="1" dirty="0" smtClean="0"/>
              <a:t>comprensión</a:t>
            </a:r>
            <a:r>
              <a:rPr lang="es-ES" dirty="0" smtClean="0"/>
              <a:t> del lenguaje.</a:t>
            </a:r>
          </a:p>
          <a:p>
            <a:pPr algn="just"/>
            <a:r>
              <a:rPr lang="es-ES" dirty="0" smtClean="0"/>
              <a:t>Estudio de aspectos evolutivos y patológicos de la lengua.</a:t>
            </a:r>
            <a:endParaRPr lang="es-ES" dirty="0"/>
          </a:p>
        </p:txBody>
      </p:sp>
    </p:spTree>
    <p:extLst>
      <p:ext uri="{BB962C8B-B14F-4D97-AF65-F5344CB8AC3E}">
        <p14:creationId xmlns:p14="http://schemas.microsoft.com/office/powerpoint/2010/main" val="12280192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normAutofit/>
          </a:bodyPr>
          <a:lstStyle/>
          <a:p>
            <a:r>
              <a:rPr lang="es-ES" sz="3200" dirty="0" smtClean="0"/>
              <a:t>Ámbitos de estudio de la Psicolingüística</a:t>
            </a:r>
            <a:endParaRPr lang="es-ES" sz="3200" dirty="0"/>
          </a:p>
        </p:txBody>
      </p:sp>
      <p:graphicFrame>
        <p:nvGraphicFramePr>
          <p:cNvPr id="6" name="5 Diagrama"/>
          <p:cNvGraphicFramePr/>
          <p:nvPr>
            <p:extLst>
              <p:ext uri="{D42A27DB-BD31-4B8C-83A1-F6EECF244321}">
                <p14:modId xmlns:p14="http://schemas.microsoft.com/office/powerpoint/2010/main" val="3891314156"/>
              </p:ext>
            </p:extLst>
          </p:nvPr>
        </p:nvGraphicFramePr>
        <p:xfrm>
          <a:off x="428625" y="1466851"/>
          <a:ext cx="8315325" cy="46714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39915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Primeras evoluciones neurolingüísticas</a:t>
            </a:r>
            <a:endParaRPr lang="es-ES" dirty="0"/>
          </a:p>
        </p:txBody>
      </p:sp>
      <p:sp>
        <p:nvSpPr>
          <p:cNvPr id="3" name="2 Marcador de contenido"/>
          <p:cNvSpPr>
            <a:spLocks noGrp="1"/>
          </p:cNvSpPr>
          <p:nvPr>
            <p:ph idx="1"/>
          </p:nvPr>
        </p:nvSpPr>
        <p:spPr/>
        <p:txBody>
          <a:bodyPr>
            <a:normAutofit fontScale="92500" lnSpcReduction="10000"/>
          </a:bodyPr>
          <a:lstStyle/>
          <a:p>
            <a:pPr algn="just"/>
            <a:r>
              <a:rPr lang="es-ES" sz="2600" b="1" dirty="0" smtClean="0"/>
              <a:t>Aristóteles (384-322 </a:t>
            </a:r>
            <a:r>
              <a:rPr lang="es-ES" sz="2600" b="1" dirty="0" err="1" smtClean="0"/>
              <a:t>a.C</a:t>
            </a:r>
            <a:r>
              <a:rPr lang="es-ES" sz="2600" b="1" dirty="0" smtClean="0"/>
              <a:t>):</a:t>
            </a:r>
          </a:p>
          <a:p>
            <a:pPr marL="114300" indent="0" algn="just">
              <a:buNone/>
            </a:pPr>
            <a:r>
              <a:rPr lang="es-ES" sz="2400" dirty="0" smtClean="0"/>
              <a:t>El corazón llevaba a cabo funciones que hoy en día sabemos que pertenece al cerebro.</a:t>
            </a:r>
          </a:p>
          <a:p>
            <a:pPr algn="just"/>
            <a:r>
              <a:rPr lang="es-ES" sz="2600" b="1" dirty="0" smtClean="0"/>
              <a:t>Escuela Hipocrática (460-370 </a:t>
            </a:r>
            <a:r>
              <a:rPr lang="es-ES" sz="2600" b="1" dirty="0" err="1" smtClean="0"/>
              <a:t>a.C</a:t>
            </a:r>
            <a:r>
              <a:rPr lang="es-ES" sz="2600" b="1" dirty="0" smtClean="0"/>
              <a:t>): </a:t>
            </a:r>
          </a:p>
          <a:p>
            <a:pPr marL="114300" indent="0" algn="just">
              <a:buNone/>
            </a:pPr>
            <a:r>
              <a:rPr lang="es-ES" sz="2400" dirty="0" smtClean="0"/>
              <a:t>El daño cerebral conlleva </a:t>
            </a:r>
            <a:r>
              <a:rPr lang="es-ES" sz="2400" dirty="0" err="1" smtClean="0"/>
              <a:t>paresias</a:t>
            </a:r>
            <a:r>
              <a:rPr lang="es-ES" sz="2400" dirty="0" smtClean="0"/>
              <a:t> contralaterales (</a:t>
            </a:r>
            <a:r>
              <a:rPr lang="es-ES" sz="2400" dirty="0" err="1" smtClean="0"/>
              <a:t>semiparálisis</a:t>
            </a:r>
            <a:r>
              <a:rPr lang="es-ES" sz="2400" dirty="0" smtClean="0"/>
              <a:t> del lado contrario a la lesión). </a:t>
            </a:r>
          </a:p>
          <a:p>
            <a:pPr marL="114300" indent="0" algn="just">
              <a:buNone/>
            </a:pPr>
            <a:r>
              <a:rPr lang="es-ES" sz="2400" dirty="0" smtClean="0"/>
              <a:t>Los trastornos del lenguaje iban acompañados de lesiones en el lado izquierdo del cerebro, así como de </a:t>
            </a:r>
            <a:r>
              <a:rPr lang="es-ES" sz="2400" dirty="0" err="1" smtClean="0"/>
              <a:t>paresias</a:t>
            </a:r>
            <a:r>
              <a:rPr lang="es-ES" sz="2400" dirty="0" smtClean="0"/>
              <a:t> en el lado derecho.			</a:t>
            </a:r>
            <a:r>
              <a:rPr lang="es-ES" dirty="0"/>
              <a:t> </a:t>
            </a:r>
            <a:r>
              <a:rPr lang="es-ES" dirty="0" smtClean="0"/>
              <a:t>        </a:t>
            </a:r>
            <a:r>
              <a:rPr lang="es-ES" dirty="0" err="1" smtClean="0"/>
              <a:t>Orr</a:t>
            </a:r>
            <a:r>
              <a:rPr lang="es-ES" dirty="0" smtClean="0"/>
              <a:t> en </a:t>
            </a:r>
            <a:r>
              <a:rPr lang="es-ES" dirty="0" err="1" smtClean="0"/>
              <a:t>Berko</a:t>
            </a:r>
            <a:r>
              <a:rPr lang="es-ES" dirty="0" smtClean="0"/>
              <a:t> (1999:55)</a:t>
            </a:r>
            <a:endParaRPr lang="es-ES" sz="2400" dirty="0" smtClean="0"/>
          </a:p>
        </p:txBody>
      </p:sp>
    </p:spTree>
    <p:extLst>
      <p:ext uri="{BB962C8B-B14F-4D97-AF65-F5344CB8AC3E}">
        <p14:creationId xmlns:p14="http://schemas.microsoft.com/office/powerpoint/2010/main" val="26930500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Primeras evoluciones </a:t>
            </a:r>
            <a:r>
              <a:rPr lang="es-ES" dirty="0" smtClean="0"/>
              <a:t>neurolingüísticas</a:t>
            </a:r>
            <a:endParaRPr lang="es-ES" dirty="0"/>
          </a:p>
        </p:txBody>
      </p:sp>
      <p:sp>
        <p:nvSpPr>
          <p:cNvPr id="3" name="2 Marcador de contenido"/>
          <p:cNvSpPr>
            <a:spLocks noGrp="1"/>
          </p:cNvSpPr>
          <p:nvPr>
            <p:ph idx="1"/>
          </p:nvPr>
        </p:nvSpPr>
        <p:spPr/>
        <p:txBody>
          <a:bodyPr>
            <a:normAutofit/>
          </a:bodyPr>
          <a:lstStyle/>
          <a:p>
            <a:pPr algn="just"/>
            <a:r>
              <a:rPr lang="es-ES" b="1" dirty="0" err="1" smtClean="0"/>
              <a:t>Herófilo</a:t>
            </a:r>
            <a:r>
              <a:rPr lang="es-ES" b="1" dirty="0" smtClean="0"/>
              <a:t> y Galeno (siglo ll):</a:t>
            </a:r>
          </a:p>
          <a:p>
            <a:pPr marL="114300" indent="0" algn="just">
              <a:buNone/>
            </a:pPr>
            <a:r>
              <a:rPr lang="es-ES" dirty="0" smtClean="0"/>
              <a:t>Teoría de los ventrículos para explicar el funcionamiento cerebral, la cual localizaba la actividad cerebral en sus cavidades.</a:t>
            </a:r>
            <a:endParaRPr lang="es-ES" dirty="0"/>
          </a:p>
        </p:txBody>
      </p:sp>
    </p:spTree>
    <p:extLst>
      <p:ext uri="{BB962C8B-B14F-4D97-AF65-F5344CB8AC3E}">
        <p14:creationId xmlns:p14="http://schemas.microsoft.com/office/powerpoint/2010/main" val="37255629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Primeras evoluciones </a:t>
            </a:r>
            <a:r>
              <a:rPr lang="es-ES" dirty="0" smtClean="0"/>
              <a:t>neurolingüísticas</a:t>
            </a:r>
            <a:endParaRPr lang="es-ES" dirty="0"/>
          </a:p>
        </p:txBody>
      </p:sp>
      <p:sp>
        <p:nvSpPr>
          <p:cNvPr id="3" name="2 Marcador de contenido"/>
          <p:cNvSpPr>
            <a:spLocks noGrp="1"/>
          </p:cNvSpPr>
          <p:nvPr>
            <p:ph idx="1"/>
          </p:nvPr>
        </p:nvSpPr>
        <p:spPr/>
        <p:txBody>
          <a:bodyPr>
            <a:normAutofit/>
          </a:bodyPr>
          <a:lstStyle/>
          <a:p>
            <a:pPr algn="just"/>
            <a:r>
              <a:rPr lang="es-ES" b="1" dirty="0" smtClean="0"/>
              <a:t>Leonardo da Vinci (1452-1519):</a:t>
            </a:r>
          </a:p>
          <a:p>
            <a:pPr marL="114300" indent="0" algn="just">
              <a:buNone/>
            </a:pPr>
            <a:r>
              <a:rPr lang="es-ES" dirty="0"/>
              <a:t>R</a:t>
            </a:r>
            <a:r>
              <a:rPr lang="es-ES" dirty="0" smtClean="0"/>
              <a:t>echazó la  Teoría de los ventrículos; lo anterior lo demostró mediante la disección de animales cuyos tractos nerviosos procedentes de la retina de los ojos no terminan cerca de los ventrículos. </a:t>
            </a:r>
          </a:p>
          <a:p>
            <a:endParaRPr lang="es-ES" dirty="0"/>
          </a:p>
        </p:txBody>
      </p:sp>
    </p:spTree>
    <p:extLst>
      <p:ext uri="{BB962C8B-B14F-4D97-AF65-F5344CB8AC3E}">
        <p14:creationId xmlns:p14="http://schemas.microsoft.com/office/powerpoint/2010/main" val="26399819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Primeras evoluciones </a:t>
            </a:r>
            <a:r>
              <a:rPr lang="es-ES" dirty="0" smtClean="0"/>
              <a:t>neurolingüísticas</a:t>
            </a:r>
            <a:endParaRPr lang="es-ES" dirty="0"/>
          </a:p>
        </p:txBody>
      </p:sp>
      <p:sp>
        <p:nvSpPr>
          <p:cNvPr id="3" name="2 Marcador de contenido"/>
          <p:cNvSpPr>
            <a:spLocks noGrp="1"/>
          </p:cNvSpPr>
          <p:nvPr>
            <p:ph idx="1"/>
          </p:nvPr>
        </p:nvSpPr>
        <p:spPr/>
        <p:txBody>
          <a:bodyPr>
            <a:normAutofit/>
          </a:bodyPr>
          <a:lstStyle/>
          <a:p>
            <a:pPr algn="just"/>
            <a:r>
              <a:rPr lang="es-ES" sz="2200" b="1" dirty="0" smtClean="0"/>
              <a:t>Johann </a:t>
            </a:r>
            <a:r>
              <a:rPr lang="es-ES" sz="2200" b="1" dirty="0" err="1"/>
              <a:t>Schenk</a:t>
            </a:r>
            <a:r>
              <a:rPr lang="es-ES" sz="2200" b="1" dirty="0"/>
              <a:t> von </a:t>
            </a:r>
            <a:r>
              <a:rPr lang="es-ES" sz="2200" b="1" dirty="0" err="1"/>
              <a:t>Grafenberg</a:t>
            </a:r>
            <a:r>
              <a:rPr lang="es-ES" sz="2200" b="1" dirty="0"/>
              <a:t> (1530-1598):</a:t>
            </a:r>
          </a:p>
          <a:p>
            <a:pPr marL="114300" indent="0" algn="just">
              <a:buNone/>
            </a:pPr>
            <a:r>
              <a:rPr lang="es-ES" sz="2200" dirty="0"/>
              <a:t>Distinguió entre  </a:t>
            </a:r>
            <a:r>
              <a:rPr lang="es-ES" sz="2200" b="1" dirty="0"/>
              <a:t>afasia</a:t>
            </a:r>
            <a:r>
              <a:rPr lang="es-ES" sz="2200" dirty="0"/>
              <a:t> (pérdida de habilidades lingüísticas debida al daño cerebral) y </a:t>
            </a:r>
            <a:r>
              <a:rPr lang="es-ES" sz="2200" b="1" dirty="0"/>
              <a:t>disartria</a:t>
            </a:r>
            <a:r>
              <a:rPr lang="es-ES" sz="2200" dirty="0"/>
              <a:t> (trastorno lingüístico neuromotor en el que se encuentra afectada la habilidad para articular sonidos del lenguaje</a:t>
            </a:r>
            <a:r>
              <a:rPr lang="es-ES" sz="2200" dirty="0" smtClean="0"/>
              <a:t>).</a:t>
            </a:r>
          </a:p>
        </p:txBody>
      </p:sp>
    </p:spTree>
    <p:extLst>
      <p:ext uri="{BB962C8B-B14F-4D97-AF65-F5344CB8AC3E}">
        <p14:creationId xmlns:p14="http://schemas.microsoft.com/office/powerpoint/2010/main" val="29760902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Primeras evoluciones </a:t>
            </a:r>
            <a:r>
              <a:rPr lang="es-ES" dirty="0" smtClean="0"/>
              <a:t>neurolingüísticas</a:t>
            </a:r>
            <a:endParaRPr lang="es-ES" dirty="0"/>
          </a:p>
        </p:txBody>
      </p:sp>
      <p:sp>
        <p:nvSpPr>
          <p:cNvPr id="3" name="2 Marcador de contenido"/>
          <p:cNvSpPr>
            <a:spLocks noGrp="1"/>
          </p:cNvSpPr>
          <p:nvPr>
            <p:ph idx="1"/>
          </p:nvPr>
        </p:nvSpPr>
        <p:spPr/>
        <p:txBody>
          <a:bodyPr>
            <a:normAutofit/>
          </a:bodyPr>
          <a:lstStyle/>
          <a:p>
            <a:pPr algn="just"/>
            <a:r>
              <a:rPr lang="es-ES" sz="2200" b="1" dirty="0" smtClean="0"/>
              <a:t>G. </a:t>
            </a:r>
            <a:r>
              <a:rPr lang="es-ES" sz="2200" b="1" dirty="0" err="1" smtClean="0"/>
              <a:t>Mercuriale</a:t>
            </a:r>
            <a:r>
              <a:rPr lang="es-ES" sz="2200" b="1" dirty="0" smtClean="0"/>
              <a:t> (1588):</a:t>
            </a:r>
          </a:p>
          <a:p>
            <a:pPr marL="114300" indent="0" algn="just">
              <a:buNone/>
            </a:pPr>
            <a:r>
              <a:rPr lang="es-ES" sz="2200" b="1" dirty="0" smtClean="0"/>
              <a:t>Alexia pura</a:t>
            </a:r>
            <a:r>
              <a:rPr lang="es-ES" sz="2200" dirty="0" smtClean="0"/>
              <a:t>:  su paciente podía escribir pero no podía leer lo que había escrito.</a:t>
            </a:r>
          </a:p>
          <a:p>
            <a:pPr marL="114300" indent="0" algn="just">
              <a:buNone/>
            </a:pPr>
            <a:r>
              <a:rPr lang="es-ES" sz="2200" b="1" dirty="0" smtClean="0"/>
              <a:t>Afasia bilingüe: </a:t>
            </a:r>
            <a:r>
              <a:rPr lang="es-ES" sz="2200" dirty="0" smtClean="0"/>
              <a:t>afasia que afecta el uso de dos idiomas.</a:t>
            </a:r>
          </a:p>
          <a:p>
            <a:pPr marL="114300" indent="0" algn="just">
              <a:buNone/>
            </a:pPr>
            <a:r>
              <a:rPr lang="es-ES" sz="2200" b="1" dirty="0" smtClean="0"/>
              <a:t>Afasia de jerga y agrafía de jerga</a:t>
            </a:r>
            <a:r>
              <a:rPr lang="es-ES" sz="2200" dirty="0" smtClean="0"/>
              <a:t>: el lenguaje y la escritura del paciente contenían palabras sin sentido aparente.</a:t>
            </a:r>
          </a:p>
        </p:txBody>
      </p:sp>
    </p:spTree>
    <p:extLst>
      <p:ext uri="{BB962C8B-B14F-4D97-AF65-F5344CB8AC3E}">
        <p14:creationId xmlns:p14="http://schemas.microsoft.com/office/powerpoint/2010/main" val="28082388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Primeras evoluciones </a:t>
            </a:r>
            <a:r>
              <a:rPr lang="es-ES" dirty="0" smtClean="0"/>
              <a:t>neurolingüísticas</a:t>
            </a:r>
            <a:endParaRPr lang="es-ES" dirty="0"/>
          </a:p>
        </p:txBody>
      </p:sp>
      <p:sp>
        <p:nvSpPr>
          <p:cNvPr id="3" name="2 Marcador de contenido"/>
          <p:cNvSpPr>
            <a:spLocks noGrp="1"/>
          </p:cNvSpPr>
          <p:nvPr>
            <p:ph idx="1"/>
          </p:nvPr>
        </p:nvSpPr>
        <p:spPr/>
        <p:txBody>
          <a:bodyPr>
            <a:normAutofit/>
          </a:bodyPr>
          <a:lstStyle/>
          <a:p>
            <a:pPr algn="just"/>
            <a:r>
              <a:rPr lang="es-ES" sz="2000" b="1" dirty="0" smtClean="0"/>
              <a:t>Franz </a:t>
            </a:r>
            <a:r>
              <a:rPr lang="es-ES" sz="2000" b="1" dirty="0"/>
              <a:t>Josef </a:t>
            </a:r>
            <a:r>
              <a:rPr lang="es-ES" sz="2000" b="1" dirty="0" err="1"/>
              <a:t>Gall</a:t>
            </a:r>
            <a:r>
              <a:rPr lang="es-ES" sz="2000" b="1" dirty="0"/>
              <a:t> (1819): </a:t>
            </a:r>
          </a:p>
          <a:p>
            <a:pPr marL="114300" indent="0" algn="just">
              <a:buNone/>
            </a:pPr>
            <a:r>
              <a:rPr lang="es-ES" sz="2000" dirty="0"/>
              <a:t>Anticipo la idea de que el lenguaje pudiera estar localizado en un área específica del cerebro, en concreto en los lóbulos frontales. Fue el primero en señalar la diferencia entre la sustancia gris y la blanca en el cerebro.</a:t>
            </a:r>
          </a:p>
          <a:p>
            <a:pPr marL="114300" indent="0" algn="just">
              <a:buNone/>
            </a:pPr>
            <a:r>
              <a:rPr lang="es-ES" sz="2000" dirty="0"/>
              <a:t>Documentó casos de traumatismo y  ataque cerebral en el córtex frontal, que provocaron pérdidas en lo que él denominó «memoria verbal»</a:t>
            </a:r>
          </a:p>
          <a:p>
            <a:endParaRPr lang="es-ES" dirty="0"/>
          </a:p>
        </p:txBody>
      </p:sp>
    </p:spTree>
    <p:extLst>
      <p:ext uri="{BB962C8B-B14F-4D97-AF65-F5344CB8AC3E}">
        <p14:creationId xmlns:p14="http://schemas.microsoft.com/office/powerpoint/2010/main" val="31249717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Conclusiones</a:t>
            </a:r>
            <a:endParaRPr lang="es-ES" dirty="0"/>
          </a:p>
        </p:txBody>
      </p:sp>
      <p:sp>
        <p:nvSpPr>
          <p:cNvPr id="3" name="2 Marcador de contenido"/>
          <p:cNvSpPr>
            <a:spLocks noGrp="1"/>
          </p:cNvSpPr>
          <p:nvPr>
            <p:ph idx="1"/>
          </p:nvPr>
        </p:nvSpPr>
        <p:spPr/>
        <p:txBody>
          <a:bodyPr>
            <a:normAutofit/>
          </a:bodyPr>
          <a:lstStyle/>
          <a:p>
            <a:pPr algn="just"/>
            <a:r>
              <a:rPr lang="es-ES" dirty="0" smtClean="0"/>
              <a:t>El lenguaje se encuentra indudablemente, localizado en el cerebro de un modo complejo pero no, como un fenómeno unitario. </a:t>
            </a:r>
            <a:endParaRPr lang="es-ES" dirty="0"/>
          </a:p>
        </p:txBody>
      </p:sp>
    </p:spTree>
    <p:extLst>
      <p:ext uri="{BB962C8B-B14F-4D97-AF65-F5344CB8AC3E}">
        <p14:creationId xmlns:p14="http://schemas.microsoft.com/office/powerpoint/2010/main" val="16980476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163" y="451262"/>
            <a:ext cx="8574087" cy="1146960"/>
          </a:xfrm>
        </p:spPr>
        <p:txBody>
          <a:bodyPr/>
          <a:lstStyle/>
          <a:p>
            <a:r>
              <a:rPr lang="es-ES" dirty="0" smtClean="0"/>
              <a:t>Datos de identificación la UA</a:t>
            </a:r>
            <a:endParaRPr lang="es-ES" dirty="0"/>
          </a:p>
        </p:txBody>
      </p:sp>
      <p:sp>
        <p:nvSpPr>
          <p:cNvPr id="3" name="Marcador de contenido 2"/>
          <p:cNvSpPr>
            <a:spLocks noGrp="1"/>
          </p:cNvSpPr>
          <p:nvPr>
            <p:ph idx="4294967295"/>
          </p:nvPr>
        </p:nvSpPr>
        <p:spPr>
          <a:xfrm>
            <a:off x="1781175" y="2133600"/>
            <a:ext cx="7077075" cy="3992563"/>
          </a:xfrm>
        </p:spPr>
        <p:txBody>
          <a:bodyPr>
            <a:noAutofit/>
          </a:bodyPr>
          <a:lstStyle/>
          <a:p>
            <a:pPr marL="0" indent="0">
              <a:lnSpc>
                <a:spcPct val="110000"/>
              </a:lnSpc>
              <a:spcBef>
                <a:spcPts val="0"/>
              </a:spcBef>
              <a:buNone/>
            </a:pPr>
            <a:r>
              <a:rPr lang="es-ES" sz="1800" dirty="0" smtClean="0"/>
              <a:t>Área: Lingüística</a:t>
            </a:r>
          </a:p>
          <a:p>
            <a:pPr marL="0" indent="0">
              <a:lnSpc>
                <a:spcPct val="110000"/>
              </a:lnSpc>
              <a:spcBef>
                <a:spcPts val="0"/>
              </a:spcBef>
              <a:buNone/>
            </a:pPr>
            <a:r>
              <a:rPr lang="es-ES" sz="1800" dirty="0" smtClean="0"/>
              <a:t>Clave: L32012</a:t>
            </a:r>
          </a:p>
          <a:p>
            <a:pPr marL="0" indent="0">
              <a:lnSpc>
                <a:spcPct val="110000"/>
              </a:lnSpc>
              <a:spcBef>
                <a:spcPts val="0"/>
              </a:spcBef>
              <a:buNone/>
            </a:pPr>
            <a:r>
              <a:rPr lang="es-ES" sz="1800" dirty="0" smtClean="0"/>
              <a:t>Horas teóricas: 4</a:t>
            </a:r>
          </a:p>
          <a:p>
            <a:pPr marL="0" indent="0">
              <a:lnSpc>
                <a:spcPct val="110000"/>
              </a:lnSpc>
              <a:spcBef>
                <a:spcPts val="0"/>
              </a:spcBef>
              <a:buNone/>
            </a:pPr>
            <a:r>
              <a:rPr lang="es-ES" sz="1800" dirty="0" smtClean="0"/>
              <a:t>Horas práctica: 0</a:t>
            </a:r>
          </a:p>
          <a:p>
            <a:pPr marL="0" indent="0">
              <a:lnSpc>
                <a:spcPct val="110000"/>
              </a:lnSpc>
              <a:spcBef>
                <a:spcPts val="0"/>
              </a:spcBef>
              <a:buNone/>
            </a:pPr>
            <a:r>
              <a:rPr lang="es-ES" sz="1800" dirty="0" smtClean="0"/>
              <a:t>Total de horas: 4 </a:t>
            </a:r>
          </a:p>
          <a:p>
            <a:pPr marL="0" indent="0">
              <a:lnSpc>
                <a:spcPct val="110000"/>
              </a:lnSpc>
              <a:spcBef>
                <a:spcPts val="0"/>
              </a:spcBef>
              <a:buNone/>
            </a:pPr>
            <a:r>
              <a:rPr lang="es-ES" sz="1800" dirty="0" smtClean="0"/>
              <a:t>Créditos: 8</a:t>
            </a:r>
          </a:p>
          <a:p>
            <a:pPr marL="0" indent="0">
              <a:lnSpc>
                <a:spcPct val="110000"/>
              </a:lnSpc>
              <a:spcBef>
                <a:spcPts val="0"/>
              </a:spcBef>
              <a:buNone/>
            </a:pPr>
            <a:r>
              <a:rPr lang="es-ES" sz="1800" dirty="0" smtClean="0"/>
              <a:t>Tipo de unidad de aprendizaje: Curso</a:t>
            </a:r>
          </a:p>
          <a:p>
            <a:pPr marL="0" indent="0">
              <a:lnSpc>
                <a:spcPct val="110000"/>
              </a:lnSpc>
              <a:spcBef>
                <a:spcPts val="0"/>
              </a:spcBef>
              <a:buNone/>
            </a:pPr>
            <a:r>
              <a:rPr lang="es-ES" sz="1800" dirty="0" smtClean="0"/>
              <a:t>Carácter de la UA: Obligatorio</a:t>
            </a:r>
          </a:p>
          <a:p>
            <a:pPr marL="0" indent="0">
              <a:lnSpc>
                <a:spcPct val="110000"/>
              </a:lnSpc>
              <a:spcBef>
                <a:spcPts val="0"/>
              </a:spcBef>
              <a:buNone/>
            </a:pPr>
            <a:r>
              <a:rPr lang="es-ES" sz="1800" dirty="0" smtClean="0"/>
              <a:t>Núcleo: Sustantivo</a:t>
            </a:r>
          </a:p>
          <a:p>
            <a:pPr marL="0" indent="0">
              <a:lnSpc>
                <a:spcPct val="110000"/>
              </a:lnSpc>
              <a:spcBef>
                <a:spcPts val="0"/>
              </a:spcBef>
              <a:buNone/>
            </a:pPr>
            <a:r>
              <a:rPr lang="es-ES" sz="1800" dirty="0" smtClean="0"/>
              <a:t>Modalidad: Presencial</a:t>
            </a:r>
          </a:p>
          <a:p>
            <a:pPr marL="0" indent="0">
              <a:lnSpc>
                <a:spcPct val="110000"/>
              </a:lnSpc>
              <a:spcBef>
                <a:spcPts val="0"/>
              </a:spcBef>
              <a:buNone/>
            </a:pPr>
            <a:r>
              <a:rPr lang="es-ES" sz="1800" dirty="0" smtClean="0"/>
              <a:t>Prerrequisito: ninguno</a:t>
            </a:r>
          </a:p>
          <a:p>
            <a:pPr marL="0" indent="0">
              <a:lnSpc>
                <a:spcPct val="110000"/>
              </a:lnSpc>
              <a:spcBef>
                <a:spcPts val="0"/>
              </a:spcBef>
              <a:buNone/>
            </a:pPr>
            <a:r>
              <a:rPr lang="es-ES" sz="1800" dirty="0" smtClean="0"/>
              <a:t>UA antecedente: </a:t>
            </a:r>
            <a:r>
              <a:rPr lang="es-ES" sz="1800" dirty="0"/>
              <a:t>n</a:t>
            </a:r>
            <a:r>
              <a:rPr lang="es-ES" sz="1800" dirty="0" smtClean="0"/>
              <a:t>inguna</a:t>
            </a:r>
          </a:p>
          <a:p>
            <a:pPr marL="0" indent="0">
              <a:lnSpc>
                <a:spcPct val="110000"/>
              </a:lnSpc>
              <a:spcBef>
                <a:spcPts val="0"/>
              </a:spcBef>
              <a:buNone/>
            </a:pPr>
            <a:r>
              <a:rPr lang="es-ES" sz="1800" dirty="0" smtClean="0"/>
              <a:t>UA consecuente: ninguna</a:t>
            </a:r>
          </a:p>
        </p:txBody>
      </p:sp>
    </p:spTree>
    <p:extLst>
      <p:ext uri="{BB962C8B-B14F-4D97-AF65-F5344CB8AC3E}">
        <p14:creationId xmlns:p14="http://schemas.microsoft.com/office/powerpoint/2010/main" val="8390177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Localización de la función</a:t>
            </a:r>
            <a:endParaRPr lang="es-ES" dirty="0"/>
          </a:p>
        </p:txBody>
      </p:sp>
      <p:sp>
        <p:nvSpPr>
          <p:cNvPr id="3" name="2 Marcador de contenido"/>
          <p:cNvSpPr>
            <a:spLocks noGrp="1"/>
          </p:cNvSpPr>
          <p:nvPr>
            <p:ph idx="1"/>
          </p:nvPr>
        </p:nvSpPr>
        <p:spPr/>
        <p:txBody>
          <a:bodyPr>
            <a:noAutofit/>
          </a:bodyPr>
          <a:lstStyle/>
          <a:p>
            <a:pPr marL="114300" indent="0" algn="just">
              <a:buNone/>
            </a:pPr>
            <a:r>
              <a:rPr lang="es-ES" sz="2000" dirty="0" smtClean="0"/>
              <a:t>En el siglo XIX se llevaron a cabo los primeros intentos serios para comprender cómo se organizaba el lenguaje dentro del cerebro mediante el estudio de los pacientes afásicos.</a:t>
            </a:r>
          </a:p>
          <a:p>
            <a:pPr marL="114300" indent="0" algn="just">
              <a:buNone/>
            </a:pPr>
            <a:endParaRPr lang="es-ES" sz="2000" dirty="0"/>
          </a:p>
          <a:p>
            <a:pPr marL="114300" indent="0" algn="just">
              <a:buNone/>
            </a:pPr>
            <a:r>
              <a:rPr lang="es-ES" sz="2000" dirty="0" smtClean="0"/>
              <a:t>Edwin Smith adquirió en 1862 un rollo de papiro que contiene la primera alusión a las consecuencias de una lesión cerebral. </a:t>
            </a:r>
          </a:p>
          <a:p>
            <a:pPr marL="114300" indent="0" algn="r">
              <a:buNone/>
            </a:pPr>
            <a:r>
              <a:rPr lang="es-ES" sz="2000" dirty="0" err="1" smtClean="0"/>
              <a:t>Orr</a:t>
            </a:r>
            <a:r>
              <a:rPr lang="es-ES" sz="2000" dirty="0" smtClean="0"/>
              <a:t> en </a:t>
            </a:r>
            <a:r>
              <a:rPr lang="es-ES" sz="2000" dirty="0" err="1" smtClean="0"/>
              <a:t>Berko</a:t>
            </a:r>
            <a:r>
              <a:rPr lang="es-ES" sz="2000" dirty="0" smtClean="0"/>
              <a:t> (1999)</a:t>
            </a:r>
          </a:p>
        </p:txBody>
      </p:sp>
    </p:spTree>
    <p:extLst>
      <p:ext uri="{BB962C8B-B14F-4D97-AF65-F5344CB8AC3E}">
        <p14:creationId xmlns:p14="http://schemas.microsoft.com/office/powerpoint/2010/main" val="34126456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Localización de la función</a:t>
            </a:r>
            <a:endParaRPr lang="es-ES" dirty="0"/>
          </a:p>
        </p:txBody>
      </p:sp>
      <p:sp>
        <p:nvSpPr>
          <p:cNvPr id="3" name="2 Marcador de contenido"/>
          <p:cNvSpPr>
            <a:spLocks noGrp="1"/>
          </p:cNvSpPr>
          <p:nvPr>
            <p:ph idx="1"/>
          </p:nvPr>
        </p:nvSpPr>
        <p:spPr/>
        <p:txBody>
          <a:bodyPr>
            <a:noAutofit/>
          </a:bodyPr>
          <a:lstStyle/>
          <a:p>
            <a:pPr algn="just"/>
            <a:r>
              <a:rPr lang="es-ES" sz="2200" b="1" dirty="0" smtClean="0"/>
              <a:t>Pierre Paul Broca:</a:t>
            </a:r>
          </a:p>
          <a:p>
            <a:pPr marL="114300" indent="0" algn="just">
              <a:buNone/>
            </a:pPr>
            <a:r>
              <a:rPr lang="es-ES" sz="2200" dirty="0"/>
              <a:t>I</a:t>
            </a:r>
            <a:r>
              <a:rPr lang="es-ES" sz="2200" dirty="0" smtClean="0"/>
              <a:t>nteresado en el tamaño del cerebro y su relación con la edad, el sexo, la inteligencia, la raza y el ambiente. Pertenecía a una sociedad antropológica cuyos miembros examinaban </a:t>
            </a:r>
            <a:r>
              <a:rPr lang="es-ES" sz="2200" b="1" dirty="0" smtClean="0"/>
              <a:t>cráneos</a:t>
            </a:r>
            <a:r>
              <a:rPr lang="es-ES" sz="2200" dirty="0" smtClean="0"/>
              <a:t> humanos y ocasionalmente realizaban investigaciones con los cerebros de pacientes fallecidos. Buscaba relacionar distintos comportamientos con la forma o el tamaño del cráneo o con los lugares donde se había producido lesiones en el cerebro.</a:t>
            </a:r>
          </a:p>
        </p:txBody>
      </p:sp>
    </p:spTree>
    <p:extLst>
      <p:ext uri="{BB962C8B-B14F-4D97-AF65-F5344CB8AC3E}">
        <p14:creationId xmlns:p14="http://schemas.microsoft.com/office/powerpoint/2010/main" val="27766534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Localización de la </a:t>
            </a:r>
            <a:r>
              <a:rPr lang="es-ES" dirty="0" smtClean="0"/>
              <a:t>función</a:t>
            </a:r>
            <a:endParaRPr lang="es-ES" dirty="0"/>
          </a:p>
        </p:txBody>
      </p:sp>
      <p:sp>
        <p:nvSpPr>
          <p:cNvPr id="3" name="2 Marcador de contenido"/>
          <p:cNvSpPr>
            <a:spLocks noGrp="1"/>
          </p:cNvSpPr>
          <p:nvPr>
            <p:ph idx="1"/>
          </p:nvPr>
        </p:nvSpPr>
        <p:spPr/>
        <p:txBody>
          <a:bodyPr>
            <a:normAutofit fontScale="92500" lnSpcReduction="10000"/>
          </a:bodyPr>
          <a:lstStyle/>
          <a:p>
            <a:pPr algn="just"/>
            <a:r>
              <a:rPr lang="es-ES" sz="2000" b="1" dirty="0" err="1" smtClean="0"/>
              <a:t>Ernest</a:t>
            </a:r>
            <a:r>
              <a:rPr lang="es-ES" sz="2000" b="1" dirty="0" smtClean="0"/>
              <a:t> </a:t>
            </a:r>
            <a:r>
              <a:rPr lang="es-ES" sz="2000" b="1" dirty="0" err="1"/>
              <a:t>Aubertin</a:t>
            </a:r>
            <a:r>
              <a:rPr lang="es-ES" sz="2000" b="1" dirty="0"/>
              <a:t>:</a:t>
            </a:r>
          </a:p>
          <a:p>
            <a:pPr marL="114300" indent="0" algn="just">
              <a:buNone/>
            </a:pPr>
            <a:r>
              <a:rPr lang="es-ES" sz="2000" dirty="0"/>
              <a:t>Cuando aplicaba una ligera presión en el área frontal mientras el paciente estaba hablando, se detenía a mitad de una palabra, para comenzar de nuevo a hablar tan pronto como cesaba la comprensión</a:t>
            </a:r>
            <a:r>
              <a:rPr lang="es-ES" sz="2000" dirty="0" smtClean="0"/>
              <a:t>.</a:t>
            </a:r>
            <a:endParaRPr lang="es-ES" sz="2000" dirty="0"/>
          </a:p>
          <a:p>
            <a:pPr marL="114300" indent="0" algn="just">
              <a:buNone/>
            </a:pPr>
            <a:r>
              <a:rPr lang="es-ES" sz="2000" dirty="0" smtClean="0"/>
              <a:t>Un paciente de Broca, </a:t>
            </a:r>
            <a:r>
              <a:rPr lang="es-ES" sz="2000" dirty="0" err="1" smtClean="0"/>
              <a:t>Leborgne</a:t>
            </a:r>
            <a:r>
              <a:rPr lang="es-ES" sz="2000" dirty="0" smtClean="0"/>
              <a:t>, había perdido la capacidad de hablar. Parecía comprender todo lo que se le decía pero respondía a las preguntas con una sola sílaba, «tan», acompañada de gestos.</a:t>
            </a:r>
          </a:p>
          <a:p>
            <a:pPr marL="114300" indent="0" algn="just">
              <a:buNone/>
            </a:pPr>
            <a:r>
              <a:rPr lang="es-ES" sz="2000" dirty="0" err="1" smtClean="0"/>
              <a:t>Aubertin</a:t>
            </a:r>
            <a:r>
              <a:rPr lang="es-ES" sz="2000" dirty="0" smtClean="0"/>
              <a:t> confirmó una lesión en el lóbulo frontal.</a:t>
            </a:r>
          </a:p>
          <a:p>
            <a:pPr marL="114300" indent="0" algn="just">
              <a:buNone/>
            </a:pPr>
            <a:r>
              <a:rPr lang="es-ES" sz="2000" dirty="0" smtClean="0"/>
              <a:t>Broca confirmó tras una autopsia la existencia de una lesión importante en el lóbulo-frontal.</a:t>
            </a:r>
            <a:endParaRPr lang="es-ES" sz="2000" dirty="0"/>
          </a:p>
        </p:txBody>
      </p:sp>
    </p:spTree>
    <p:extLst>
      <p:ext uri="{BB962C8B-B14F-4D97-AF65-F5344CB8AC3E}">
        <p14:creationId xmlns:p14="http://schemas.microsoft.com/office/powerpoint/2010/main" val="36964695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Localización de la </a:t>
            </a:r>
            <a:r>
              <a:rPr lang="es-ES" dirty="0" smtClean="0"/>
              <a:t>función</a:t>
            </a:r>
            <a:endParaRPr lang="es-ES" dirty="0"/>
          </a:p>
        </p:txBody>
      </p:sp>
      <p:sp>
        <p:nvSpPr>
          <p:cNvPr id="3" name="2 Marcador de contenido"/>
          <p:cNvSpPr>
            <a:spLocks noGrp="1"/>
          </p:cNvSpPr>
          <p:nvPr>
            <p:ph idx="1"/>
          </p:nvPr>
        </p:nvSpPr>
        <p:spPr/>
        <p:txBody>
          <a:bodyPr>
            <a:normAutofit/>
          </a:bodyPr>
          <a:lstStyle/>
          <a:p>
            <a:pPr marL="114300" indent="0" algn="just">
              <a:buNone/>
            </a:pPr>
            <a:r>
              <a:rPr lang="es-ES" sz="2000" dirty="0" smtClean="0"/>
              <a:t>En 1863 Broca había estudiado 20 casos como el de </a:t>
            </a:r>
            <a:r>
              <a:rPr lang="es-ES" sz="2000" dirty="0" err="1" smtClean="0"/>
              <a:t>Leborgne</a:t>
            </a:r>
            <a:r>
              <a:rPr lang="es-ES" sz="2000" dirty="0" smtClean="0"/>
              <a:t>. En 19 de ellos, la lesión ocupaba la parte posterior de la tercera circunvolución frontal izquierda (área de Broca).</a:t>
            </a:r>
          </a:p>
          <a:p>
            <a:pPr marL="114300" indent="0" algn="just">
              <a:buNone/>
            </a:pPr>
            <a:r>
              <a:rPr lang="es-ES" sz="2000" dirty="0" smtClean="0"/>
              <a:t>En 1885 Broca pensaba que había reunido suficientes evidencias como para afirmar que la inmensa mayoría de las personas «hablamos con el hemisferio izquierdo».</a:t>
            </a:r>
          </a:p>
          <a:p>
            <a:pPr marL="114300" indent="0" algn="just">
              <a:buNone/>
            </a:pPr>
            <a:r>
              <a:rPr lang="es-ES" sz="2000" dirty="0" smtClean="0"/>
              <a:t>Dejó claro que tenemos lateralizado el lenguaje articulado en el hemisferio izquierdo, pero no el acto motor de la articulación propiamente dicha. </a:t>
            </a:r>
            <a:endParaRPr lang="es-ES" sz="2000" dirty="0"/>
          </a:p>
        </p:txBody>
      </p:sp>
    </p:spTree>
    <p:extLst>
      <p:ext uri="{BB962C8B-B14F-4D97-AF65-F5344CB8AC3E}">
        <p14:creationId xmlns:p14="http://schemas.microsoft.com/office/powerpoint/2010/main" val="30808241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Localización de la </a:t>
            </a:r>
            <a:r>
              <a:rPr lang="es-ES" dirty="0" smtClean="0"/>
              <a:t>función</a:t>
            </a:r>
            <a:endParaRPr lang="es-ES" dirty="0"/>
          </a:p>
        </p:txBody>
      </p:sp>
      <p:sp>
        <p:nvSpPr>
          <p:cNvPr id="3" name="2 Marcador de contenido"/>
          <p:cNvSpPr>
            <a:spLocks noGrp="1"/>
          </p:cNvSpPr>
          <p:nvPr>
            <p:ph idx="1"/>
          </p:nvPr>
        </p:nvSpPr>
        <p:spPr/>
        <p:txBody>
          <a:bodyPr>
            <a:normAutofit/>
          </a:bodyPr>
          <a:lstStyle/>
          <a:p>
            <a:pPr algn="just"/>
            <a:r>
              <a:rPr lang="es-ES" sz="2200" b="1" dirty="0" err="1" smtClean="0"/>
              <a:t>Lenneberg</a:t>
            </a:r>
            <a:r>
              <a:rPr lang="es-ES" sz="2200" b="1" dirty="0" smtClean="0"/>
              <a:t> (1976):</a:t>
            </a:r>
          </a:p>
          <a:p>
            <a:pPr marL="114300" indent="0" algn="just">
              <a:buNone/>
            </a:pPr>
            <a:r>
              <a:rPr lang="es-ES" sz="2200" dirty="0"/>
              <a:t>P</a:t>
            </a:r>
            <a:r>
              <a:rPr lang="es-ES" sz="2200" dirty="0" smtClean="0"/>
              <a:t>ropuso la existencia de un periodo crítico en la adquisición del lenguaje, durante el cual el aprendizaje lingüístico se produciría rápidamente.</a:t>
            </a:r>
            <a:endParaRPr lang="es-ES" sz="2200" dirty="0"/>
          </a:p>
          <a:p>
            <a:pPr algn="just"/>
            <a:r>
              <a:rPr lang="es-ES" sz="2200" b="1" dirty="0" smtClean="0"/>
              <a:t>Laborde (1865):</a:t>
            </a:r>
          </a:p>
          <a:p>
            <a:pPr marL="114300" indent="0" algn="just">
              <a:buNone/>
            </a:pPr>
            <a:r>
              <a:rPr lang="es-ES" sz="2200" dirty="0" smtClean="0"/>
              <a:t>Encontraba difícil admitir que «dos mitades del mismo órgano, cuya situación tamaño y estructuras anatómicas más íntimas eran absolutamente idénticas y simétricas, pudieran tener funciones distintas».</a:t>
            </a:r>
          </a:p>
          <a:p>
            <a:pPr marL="114300" indent="0" algn="just">
              <a:buNone/>
            </a:pPr>
            <a:endParaRPr lang="es-ES" sz="2400" dirty="0"/>
          </a:p>
          <a:p>
            <a:pPr marL="114300" indent="0" algn="just">
              <a:buNone/>
            </a:pPr>
            <a:endParaRPr lang="es-ES" sz="2400" dirty="0" smtClean="0"/>
          </a:p>
        </p:txBody>
      </p:sp>
    </p:spTree>
    <p:extLst>
      <p:ext uri="{BB962C8B-B14F-4D97-AF65-F5344CB8AC3E}">
        <p14:creationId xmlns:p14="http://schemas.microsoft.com/office/powerpoint/2010/main" val="35262856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Localización de la </a:t>
            </a:r>
            <a:r>
              <a:rPr lang="es-ES" dirty="0" smtClean="0"/>
              <a:t>función</a:t>
            </a:r>
            <a:endParaRPr lang="es-ES" dirty="0"/>
          </a:p>
        </p:txBody>
      </p:sp>
      <p:sp>
        <p:nvSpPr>
          <p:cNvPr id="3" name="2 Marcador de contenido"/>
          <p:cNvSpPr>
            <a:spLocks noGrp="1"/>
          </p:cNvSpPr>
          <p:nvPr>
            <p:ph idx="1"/>
          </p:nvPr>
        </p:nvSpPr>
        <p:spPr/>
        <p:txBody>
          <a:bodyPr/>
          <a:lstStyle/>
          <a:p>
            <a:r>
              <a:rPr lang="es-ES" sz="2000" b="1" dirty="0" smtClean="0"/>
              <a:t>Broca</a:t>
            </a:r>
          </a:p>
          <a:p>
            <a:pPr marL="114300" indent="0" algn="just">
              <a:buNone/>
            </a:pPr>
            <a:r>
              <a:rPr lang="es-ES" sz="2000" dirty="0" smtClean="0"/>
              <a:t>Encontró que el peso medio de los hemisferios derechos era ligeramente mayor que el peso de los hemisferios izquierdos y que el peso medio del lóbulo frontal izquierdo era mayor que el peso del derecho.</a:t>
            </a:r>
          </a:p>
          <a:p>
            <a:pPr marL="114300" indent="0" algn="just">
              <a:buNone/>
            </a:pPr>
            <a:endParaRPr lang="es-ES" sz="2000" dirty="0" smtClean="0"/>
          </a:p>
          <a:p>
            <a:pPr marL="114300" indent="0" algn="just">
              <a:buNone/>
            </a:pPr>
            <a:r>
              <a:rPr lang="es-ES" sz="2000" dirty="0" smtClean="0"/>
              <a:t>Ambos resultados son confirmados por las investigaciones actuales.</a:t>
            </a:r>
          </a:p>
          <a:p>
            <a:pPr marL="114300" indent="0">
              <a:buNone/>
            </a:pPr>
            <a:endParaRPr lang="es-ES" sz="2400" dirty="0"/>
          </a:p>
          <a:p>
            <a:pPr marL="114300" indent="0">
              <a:buNone/>
            </a:pPr>
            <a:endParaRPr lang="es-ES" sz="2400" dirty="0"/>
          </a:p>
        </p:txBody>
      </p:sp>
    </p:spTree>
    <p:extLst>
      <p:ext uri="{BB962C8B-B14F-4D97-AF65-F5344CB8AC3E}">
        <p14:creationId xmlns:p14="http://schemas.microsoft.com/office/powerpoint/2010/main" val="4409707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Localización de la </a:t>
            </a:r>
            <a:r>
              <a:rPr lang="es-ES" dirty="0" smtClean="0"/>
              <a:t>función</a:t>
            </a:r>
            <a:endParaRPr lang="es-ES" dirty="0"/>
          </a:p>
        </p:txBody>
      </p:sp>
      <p:sp>
        <p:nvSpPr>
          <p:cNvPr id="3" name="2 Marcador de contenido"/>
          <p:cNvSpPr>
            <a:spLocks noGrp="1"/>
          </p:cNvSpPr>
          <p:nvPr>
            <p:ph idx="1"/>
          </p:nvPr>
        </p:nvSpPr>
        <p:spPr/>
        <p:txBody>
          <a:bodyPr>
            <a:normAutofit/>
          </a:bodyPr>
          <a:lstStyle/>
          <a:p>
            <a:r>
              <a:rPr lang="es-ES" sz="2000" b="1" dirty="0" smtClean="0"/>
              <a:t>Wernicke:</a:t>
            </a:r>
          </a:p>
          <a:p>
            <a:pPr marL="114300" indent="0" algn="just">
              <a:buNone/>
            </a:pPr>
            <a:r>
              <a:rPr lang="es-ES" sz="2000" dirty="0" smtClean="0"/>
              <a:t>Estableció el recorrido del nervio auditivo  que comunica el oído con la corteza.</a:t>
            </a:r>
          </a:p>
          <a:p>
            <a:pPr marL="114300" indent="0" algn="just">
              <a:buNone/>
            </a:pPr>
            <a:endParaRPr lang="es-ES" sz="2000" dirty="0" smtClean="0"/>
          </a:p>
          <a:p>
            <a:pPr marL="114300" indent="0" algn="just">
              <a:buNone/>
            </a:pPr>
            <a:r>
              <a:rPr lang="es-ES" sz="2000" dirty="0" smtClean="0"/>
              <a:t>El daño en el área que despertó el interés de Wernicke provocaba un conjunto de síntomas bastante diferentes de aquellos que Broca había observado.</a:t>
            </a:r>
            <a:endParaRPr lang="es-ES" sz="2000" dirty="0"/>
          </a:p>
        </p:txBody>
      </p:sp>
    </p:spTree>
    <p:extLst>
      <p:ext uri="{BB962C8B-B14F-4D97-AF65-F5344CB8AC3E}">
        <p14:creationId xmlns:p14="http://schemas.microsoft.com/office/powerpoint/2010/main" val="28500913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Área de Broca y Área de Wernicke</a:t>
            </a:r>
            <a:endParaRPr lang="es-ES" dirty="0"/>
          </a:p>
        </p:txBody>
      </p:sp>
      <p:pic>
        <p:nvPicPr>
          <p:cNvPr id="7" name="6 Marcador de contenido"/>
          <p:cNvPicPr>
            <a:picLocks noGrp="1" noChangeAspect="1"/>
          </p:cNvPicPr>
          <p:nvPr>
            <p:ph idx="1"/>
          </p:nvPr>
        </p:nvPicPr>
        <p:blipFill>
          <a:blip r:embed="rId2" cstate="email">
            <a:extLst>
              <a:ext uri="{28A0092B-C50C-407E-A947-70E740481C1C}">
                <a14:useLocalDpi xmlns:a14="http://schemas.microsoft.com/office/drawing/2010/main" val="0"/>
              </a:ext>
            </a:extLst>
          </a:blip>
          <a:stretch>
            <a:fillRect/>
          </a:stretch>
        </p:blipFill>
        <p:spPr>
          <a:xfrm>
            <a:off x="2224584" y="2183642"/>
            <a:ext cx="6633665" cy="4135271"/>
          </a:xfrm>
        </p:spPr>
      </p:pic>
    </p:spTree>
    <p:extLst>
      <p:ext uri="{BB962C8B-B14F-4D97-AF65-F5344CB8AC3E}">
        <p14:creationId xmlns:p14="http://schemas.microsoft.com/office/powerpoint/2010/main" val="16949684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Área de Broca y Área de Wernicke</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421875521"/>
              </p:ext>
            </p:extLst>
          </p:nvPr>
        </p:nvGraphicFramePr>
        <p:xfrm>
          <a:off x="284163" y="1733266"/>
          <a:ext cx="8574087" cy="47630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7815581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68941" y="914399"/>
            <a:ext cx="4069080" cy="2224585"/>
          </a:xfrm>
        </p:spPr>
        <p:txBody>
          <a:bodyPr>
            <a:normAutofit fontScale="90000"/>
          </a:bodyPr>
          <a:lstStyle/>
          <a:p>
            <a:r>
              <a:rPr lang="es-ES" sz="3600" dirty="0" smtClean="0"/>
              <a:t/>
            </a:r>
            <a:br>
              <a:rPr lang="es-ES" sz="3600" dirty="0" smtClean="0"/>
            </a:br>
            <a:r>
              <a:rPr lang="es-ES" sz="3600" dirty="0"/>
              <a:t/>
            </a:r>
            <a:br>
              <a:rPr lang="es-ES" sz="3600" dirty="0"/>
            </a:br>
            <a:r>
              <a:rPr lang="es-ES" sz="3600" dirty="0" smtClean="0"/>
              <a:t/>
            </a:r>
            <a:br>
              <a:rPr lang="es-ES" sz="3600" dirty="0" smtClean="0"/>
            </a:br>
            <a:r>
              <a:rPr lang="es-ES" sz="3600" b="0" dirty="0" smtClean="0"/>
              <a:t>Estructuras </a:t>
            </a:r>
            <a:r>
              <a:rPr lang="es-ES" sz="3600" b="0" dirty="0" err="1" smtClean="0"/>
              <a:t>neuroanátomicas</a:t>
            </a:r>
            <a:r>
              <a:rPr lang="es-ES" sz="3600" b="0" dirty="0" smtClean="0"/>
              <a:t> involucradas en el lenguaje y el habla</a:t>
            </a:r>
            <a:endParaRPr lang="es-ES" sz="3600" b="0" dirty="0"/>
          </a:p>
        </p:txBody>
      </p:sp>
      <p:sp>
        <p:nvSpPr>
          <p:cNvPr id="5" name="4 Marcador de contenido"/>
          <p:cNvSpPr>
            <a:spLocks noGrp="1"/>
          </p:cNvSpPr>
          <p:nvPr>
            <p:ph idx="1"/>
          </p:nvPr>
        </p:nvSpPr>
        <p:spPr/>
        <p:txBody>
          <a:bodyPr>
            <a:normAutofit/>
          </a:bodyPr>
          <a:lstStyle/>
          <a:p>
            <a:pPr algn="just"/>
            <a:endParaRPr lang="es-ES" sz="2400" dirty="0"/>
          </a:p>
          <a:p>
            <a:pPr algn="just"/>
            <a:endParaRPr lang="es-ES" sz="2400" dirty="0"/>
          </a:p>
        </p:txBody>
      </p:sp>
      <p:sp>
        <p:nvSpPr>
          <p:cNvPr id="3" name="Marcador de texto 2"/>
          <p:cNvSpPr>
            <a:spLocks noGrp="1"/>
          </p:cNvSpPr>
          <p:nvPr>
            <p:ph type="body" sz="half" idx="2"/>
          </p:nvPr>
        </p:nvSpPr>
        <p:spPr>
          <a:xfrm>
            <a:off x="388970" y="3492986"/>
            <a:ext cx="4069080" cy="2498382"/>
          </a:xfrm>
        </p:spPr>
        <p:txBody>
          <a:bodyPr/>
          <a:lstStyle/>
          <a:p>
            <a:pPr algn="just"/>
            <a:r>
              <a:rPr lang="es-ES" sz="2000" dirty="0"/>
              <a:t>Para comprender las relaciones cerebro/ comportamiento primero se debe comprender la anatomía y fisiología del sistema nervioso.</a:t>
            </a:r>
          </a:p>
          <a:p>
            <a:endParaRPr lang="es-ES" dirty="0"/>
          </a:p>
        </p:txBody>
      </p:sp>
      <p:pic>
        <p:nvPicPr>
          <p:cNvPr id="6" name="5 Imagen"/>
          <p:cNvPicPr>
            <a:picLocks noChangeAspect="1"/>
          </p:cNvPicPr>
          <p:nvPr/>
        </p:nvPicPr>
        <p:blipFill rotWithShape="1">
          <a:blip r:embed="rId2" cstate="email">
            <a:extLst>
              <a:ext uri="{28A0092B-C50C-407E-A947-70E740481C1C}">
                <a14:useLocalDpi xmlns:a14="http://schemas.microsoft.com/office/drawing/2010/main" val="0"/>
              </a:ext>
            </a:extLst>
          </a:blip>
          <a:srcRect t="2103" b="3004"/>
          <a:stretch/>
        </p:blipFill>
        <p:spPr>
          <a:xfrm>
            <a:off x="4578078" y="1680900"/>
            <a:ext cx="3919728" cy="4310468"/>
          </a:xfrm>
          <a:prstGeom prst="rect">
            <a:avLst/>
          </a:prstGeom>
        </p:spPr>
      </p:pic>
    </p:spTree>
    <p:extLst>
      <p:ext uri="{BB962C8B-B14F-4D97-AF65-F5344CB8AC3E}">
        <p14:creationId xmlns:p14="http://schemas.microsoft.com/office/powerpoint/2010/main" val="38012923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163" y="475013"/>
            <a:ext cx="8574087" cy="1123209"/>
          </a:xfrm>
        </p:spPr>
        <p:txBody>
          <a:bodyPr/>
          <a:lstStyle/>
          <a:p>
            <a:r>
              <a:rPr lang="es-MX" dirty="0" smtClean="0"/>
              <a:t>Presentación</a:t>
            </a:r>
            <a:endParaRPr lang="es-MX" dirty="0"/>
          </a:p>
        </p:txBody>
      </p:sp>
      <p:sp>
        <p:nvSpPr>
          <p:cNvPr id="3" name="Marcador de contenido 2"/>
          <p:cNvSpPr>
            <a:spLocks noGrp="1"/>
          </p:cNvSpPr>
          <p:nvPr>
            <p:ph idx="1"/>
          </p:nvPr>
        </p:nvSpPr>
        <p:spPr>
          <a:xfrm>
            <a:off x="1781503" y="2133600"/>
            <a:ext cx="7076747" cy="3775881"/>
          </a:xfrm>
        </p:spPr>
        <p:txBody>
          <a:bodyPr/>
          <a:lstStyle/>
          <a:p>
            <a:pPr marL="0" indent="0" algn="just">
              <a:buNone/>
            </a:pPr>
            <a:r>
              <a:rPr lang="es-MX" dirty="0" smtClean="0"/>
              <a:t>Esta presentación </a:t>
            </a:r>
            <a:r>
              <a:rPr lang="es-ES" dirty="0" smtClean="0"/>
              <a:t>corresponde </a:t>
            </a:r>
            <a:r>
              <a:rPr lang="es-ES" dirty="0"/>
              <a:t>a la </a:t>
            </a:r>
            <a:r>
              <a:rPr lang="es-ES" dirty="0" smtClean="0"/>
              <a:t>unidad </a:t>
            </a:r>
            <a:r>
              <a:rPr lang="es-ES" dirty="0"/>
              <a:t>de competencia </a:t>
            </a:r>
            <a:r>
              <a:rPr lang="es-ES" dirty="0" smtClean="0"/>
              <a:t>l </a:t>
            </a:r>
            <a:r>
              <a:rPr lang="es-ES" dirty="0"/>
              <a:t>del programa de la UA </a:t>
            </a:r>
            <a:r>
              <a:rPr lang="es-ES" dirty="0" smtClean="0"/>
              <a:t>de Adquisición y Aprendizaje de idiomas, que </a:t>
            </a:r>
            <a:r>
              <a:rPr lang="es-ES" dirty="0"/>
              <a:t>se imparte en el </a:t>
            </a:r>
            <a:r>
              <a:rPr lang="es-ES" dirty="0" smtClean="0"/>
              <a:t>tercer </a:t>
            </a:r>
            <a:r>
              <a:rPr lang="es-ES" dirty="0"/>
              <a:t>semestre de la Licenciatura en Lenguas de la Facultad de </a:t>
            </a:r>
            <a:r>
              <a:rPr lang="es-ES" dirty="0" smtClean="0"/>
              <a:t>Lenguas</a:t>
            </a:r>
            <a:r>
              <a:rPr lang="es-ES" dirty="0"/>
              <a:t> </a:t>
            </a:r>
            <a:r>
              <a:rPr lang="es-ES" dirty="0" smtClean="0"/>
              <a:t>de la </a:t>
            </a:r>
            <a:r>
              <a:rPr lang="es-ES" dirty="0" err="1" smtClean="0"/>
              <a:t>UAEMex</a:t>
            </a:r>
            <a:r>
              <a:rPr lang="es-ES" dirty="0" smtClean="0"/>
              <a:t>.</a:t>
            </a:r>
          </a:p>
          <a:p>
            <a:pPr marL="0" indent="0" algn="just">
              <a:buNone/>
            </a:pPr>
            <a:r>
              <a:rPr lang="es-ES" dirty="0" smtClean="0"/>
              <a:t>El material aborda la definición de psicolingüística, las bases biológicas del lenguaje, los métodos de estudio de la psicolingüística evolutiva y la diferencia entre adquisición y aprendizaje. </a:t>
            </a:r>
            <a:endParaRPr lang="es-MX" dirty="0"/>
          </a:p>
        </p:txBody>
      </p:sp>
    </p:spTree>
    <p:extLst>
      <p:ext uri="{BB962C8B-B14F-4D97-AF65-F5344CB8AC3E}">
        <p14:creationId xmlns:p14="http://schemas.microsoft.com/office/powerpoint/2010/main" val="38973999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68941" y="1119117"/>
            <a:ext cx="4069080" cy="1883390"/>
          </a:xfrm>
        </p:spPr>
        <p:txBody>
          <a:bodyPr>
            <a:normAutofit fontScale="90000"/>
          </a:bodyPr>
          <a:lstStyle/>
          <a:p>
            <a:r>
              <a:rPr lang="es-ES" sz="3600" b="0" dirty="0"/>
              <a:t>Estructuras </a:t>
            </a:r>
            <a:r>
              <a:rPr lang="es-ES" sz="3600" b="0" dirty="0" err="1"/>
              <a:t>neuroanátomicas</a:t>
            </a:r>
            <a:r>
              <a:rPr lang="es-ES" sz="3600" b="0" dirty="0"/>
              <a:t> involucradas en el lenguaje y el habla</a:t>
            </a:r>
          </a:p>
        </p:txBody>
      </p:sp>
      <p:sp>
        <p:nvSpPr>
          <p:cNvPr id="3" name="2 Marcador de contenido"/>
          <p:cNvSpPr>
            <a:spLocks noGrp="1"/>
          </p:cNvSpPr>
          <p:nvPr>
            <p:ph idx="1"/>
          </p:nvPr>
        </p:nvSpPr>
        <p:spPr/>
        <p:txBody>
          <a:bodyPr/>
          <a:lstStyle/>
          <a:p>
            <a:pPr marL="0" indent="0" algn="just">
              <a:buNone/>
            </a:pPr>
            <a:endParaRPr lang="es-ES" sz="2400" dirty="0"/>
          </a:p>
          <a:p>
            <a:pPr algn="just"/>
            <a:endParaRPr lang="es-ES" sz="2400" dirty="0" smtClean="0"/>
          </a:p>
          <a:p>
            <a:endParaRPr lang="es-ES" sz="2400" dirty="0"/>
          </a:p>
          <a:p>
            <a:endParaRPr lang="es-ES" sz="2400" dirty="0" smtClean="0"/>
          </a:p>
          <a:p>
            <a:endParaRPr lang="es-ES" dirty="0"/>
          </a:p>
        </p:txBody>
      </p:sp>
      <p:sp>
        <p:nvSpPr>
          <p:cNvPr id="4" name="Marcador de texto 3"/>
          <p:cNvSpPr>
            <a:spLocks noGrp="1"/>
          </p:cNvSpPr>
          <p:nvPr>
            <p:ph type="body" sz="half" idx="2"/>
          </p:nvPr>
        </p:nvSpPr>
        <p:spPr>
          <a:xfrm>
            <a:off x="268941" y="3193308"/>
            <a:ext cx="4069080" cy="3182472"/>
          </a:xfrm>
        </p:spPr>
        <p:txBody>
          <a:bodyPr/>
          <a:lstStyle/>
          <a:p>
            <a:pPr marL="342900" indent="-342900" algn="just">
              <a:buFont typeface="Arial" panose="020B0604020202020204" pitchFamily="34" charset="0"/>
              <a:buChar char="•"/>
            </a:pPr>
            <a:r>
              <a:rPr lang="es-ES" sz="2000" b="1" dirty="0"/>
              <a:t>El </a:t>
            </a:r>
            <a:r>
              <a:rPr lang="es-ES" sz="2000" b="1" dirty="0" smtClean="0"/>
              <a:t>córtex</a:t>
            </a:r>
            <a:r>
              <a:rPr lang="es-ES" sz="2000" b="1" dirty="0"/>
              <a:t>:</a:t>
            </a:r>
          </a:p>
          <a:p>
            <a:pPr algn="just"/>
            <a:r>
              <a:rPr lang="es-ES" sz="2000" dirty="0"/>
              <a:t>Tiene una mitad izquierda y una derecha que se conocen como hemisferios cerebrales, que se encuentran conectados por tractos de fibras. Cuerpo calloso.</a:t>
            </a:r>
          </a:p>
          <a:p>
            <a:endParaRPr lang="es-ES" dirty="0"/>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80936" y="1003110"/>
            <a:ext cx="3274342" cy="3998794"/>
          </a:xfrm>
          <a:prstGeom prst="rect">
            <a:avLst/>
          </a:prstGeom>
        </p:spPr>
      </p:pic>
    </p:spTree>
    <p:extLst>
      <p:ext uri="{BB962C8B-B14F-4D97-AF65-F5344CB8AC3E}">
        <p14:creationId xmlns:p14="http://schemas.microsoft.com/office/powerpoint/2010/main" val="145510594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sz="3600" dirty="0"/>
              <a:t>Estructuras </a:t>
            </a:r>
            <a:r>
              <a:rPr lang="es-ES" sz="3600" dirty="0" err="1"/>
              <a:t>neuroanátomicas</a:t>
            </a:r>
            <a:r>
              <a:rPr lang="es-ES" sz="3600" dirty="0"/>
              <a:t> involucradas en el lenguaje y el habla</a:t>
            </a:r>
          </a:p>
        </p:txBody>
      </p:sp>
      <p:sp>
        <p:nvSpPr>
          <p:cNvPr id="3" name="2 Marcador de contenido"/>
          <p:cNvSpPr>
            <a:spLocks noGrp="1"/>
          </p:cNvSpPr>
          <p:nvPr>
            <p:ph idx="1"/>
          </p:nvPr>
        </p:nvSpPr>
        <p:spPr/>
        <p:txBody>
          <a:bodyPr>
            <a:normAutofit lnSpcReduction="10000"/>
          </a:bodyPr>
          <a:lstStyle/>
          <a:p>
            <a:r>
              <a:rPr lang="es-ES" b="1" dirty="0" err="1" smtClean="0"/>
              <a:t>Diencéfalo</a:t>
            </a:r>
            <a:r>
              <a:rPr lang="es-ES" b="1" dirty="0" smtClean="0"/>
              <a:t>:</a:t>
            </a:r>
          </a:p>
          <a:p>
            <a:pPr marL="114300" indent="0" algn="just">
              <a:buNone/>
            </a:pPr>
            <a:r>
              <a:rPr lang="es-ES" dirty="0" smtClean="0"/>
              <a:t>Esta estructura se encuentra constituida por un conjunto de componentes que, entre otras muchas funciones, sirven de estación sensorial para todas las sensaciones que provienen del exterior. </a:t>
            </a:r>
            <a:endParaRPr lang="es-ES" dirty="0"/>
          </a:p>
          <a:p>
            <a:pPr algn="just"/>
            <a:r>
              <a:rPr lang="es-ES" b="1" dirty="0" smtClean="0"/>
              <a:t>El tálamo dorsal:</a:t>
            </a:r>
          </a:p>
          <a:p>
            <a:pPr marL="114300" indent="0" algn="just">
              <a:buNone/>
            </a:pPr>
            <a:r>
              <a:rPr lang="es-ES" dirty="0"/>
              <a:t>E</a:t>
            </a:r>
            <a:r>
              <a:rPr lang="es-ES" dirty="0" smtClean="0"/>
              <a:t>stá lateralizado. Las lesiones en el lado izquierdo pueden producir tanto afasia como disartria, trastorno de articulación.</a:t>
            </a:r>
          </a:p>
          <a:p>
            <a:pPr marL="114300" indent="0">
              <a:buNone/>
            </a:pPr>
            <a:endParaRPr lang="es-ES" sz="2400" dirty="0" smtClean="0"/>
          </a:p>
          <a:p>
            <a:pPr marL="114300" indent="0">
              <a:buNone/>
            </a:pPr>
            <a:endParaRPr lang="es-ES" sz="2400" dirty="0" smtClean="0"/>
          </a:p>
        </p:txBody>
      </p:sp>
    </p:spTree>
    <p:extLst>
      <p:ext uri="{BB962C8B-B14F-4D97-AF65-F5344CB8AC3E}">
        <p14:creationId xmlns:p14="http://schemas.microsoft.com/office/powerpoint/2010/main" val="329479086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sz="3600" dirty="0"/>
              <a:t>Estructuras </a:t>
            </a:r>
            <a:r>
              <a:rPr lang="es-ES" sz="3600" dirty="0" err="1"/>
              <a:t>neuroanátomicas</a:t>
            </a:r>
            <a:r>
              <a:rPr lang="es-ES" sz="3600" dirty="0"/>
              <a:t> involucradas en el lenguaje y el habla</a:t>
            </a:r>
          </a:p>
        </p:txBody>
      </p:sp>
      <p:sp>
        <p:nvSpPr>
          <p:cNvPr id="3" name="2 Marcador de contenido"/>
          <p:cNvSpPr>
            <a:spLocks noGrp="1"/>
          </p:cNvSpPr>
          <p:nvPr>
            <p:ph idx="1"/>
          </p:nvPr>
        </p:nvSpPr>
        <p:spPr/>
        <p:txBody>
          <a:bodyPr>
            <a:normAutofit/>
          </a:bodyPr>
          <a:lstStyle/>
          <a:p>
            <a:r>
              <a:rPr lang="es-ES" sz="2000" b="1" dirty="0" smtClean="0"/>
              <a:t>Tronco </a:t>
            </a:r>
            <a:r>
              <a:rPr lang="es-ES" sz="2000" b="1" dirty="0"/>
              <a:t>cerebral:</a:t>
            </a:r>
          </a:p>
          <a:p>
            <a:pPr marL="114300" indent="0">
              <a:buNone/>
            </a:pPr>
            <a:r>
              <a:rPr lang="es-ES" sz="2000" dirty="0"/>
              <a:t>Compuesto por el mesencéfalo, el puente y el bulbo raquídeo.</a:t>
            </a:r>
          </a:p>
          <a:p>
            <a:pPr marL="114300" indent="0">
              <a:buNone/>
            </a:pPr>
            <a:r>
              <a:rPr lang="es-ES" sz="2000" dirty="0"/>
              <a:t>Controla el funcionamiento del corazón y los </a:t>
            </a:r>
            <a:r>
              <a:rPr lang="es-ES" sz="2000" dirty="0" smtClean="0"/>
              <a:t>pulmones, </a:t>
            </a:r>
            <a:r>
              <a:rPr lang="es-ES" sz="2000" dirty="0"/>
              <a:t>se puede considerar la parte más importante del cerebro</a:t>
            </a:r>
            <a:r>
              <a:rPr lang="es-ES" sz="2000" dirty="0" smtClean="0"/>
              <a:t>.</a:t>
            </a:r>
          </a:p>
          <a:p>
            <a:pPr marL="114300" indent="0">
              <a:buNone/>
            </a:pPr>
            <a:endParaRPr lang="es-ES" sz="2400" dirty="0" smtClean="0"/>
          </a:p>
          <a:p>
            <a:pPr marL="114300" indent="0">
              <a:buNone/>
            </a:pPr>
            <a:endParaRPr lang="es-ES" sz="2400" dirty="0" smtClean="0"/>
          </a:p>
        </p:txBody>
      </p:sp>
    </p:spTree>
    <p:extLst>
      <p:ext uri="{BB962C8B-B14F-4D97-AF65-F5344CB8AC3E}">
        <p14:creationId xmlns:p14="http://schemas.microsoft.com/office/powerpoint/2010/main" val="37335793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p:txBody>
          <a:bodyPr/>
          <a:lstStyle/>
          <a:p>
            <a:r>
              <a:rPr lang="es-ES" dirty="0" smtClean="0"/>
              <a:t>Métodos</a:t>
            </a:r>
            <a:endParaRPr lang="es-ES" dirty="0"/>
          </a:p>
        </p:txBody>
      </p:sp>
      <p:sp>
        <p:nvSpPr>
          <p:cNvPr id="8" name="Marcador de contenido 7"/>
          <p:cNvSpPr>
            <a:spLocks noGrp="1"/>
          </p:cNvSpPr>
          <p:nvPr>
            <p:ph idx="1"/>
          </p:nvPr>
        </p:nvSpPr>
        <p:spPr/>
        <p:txBody>
          <a:bodyPr/>
          <a:lstStyle/>
          <a:p>
            <a:pPr marL="0" indent="0">
              <a:buNone/>
            </a:pPr>
            <a:r>
              <a:rPr lang="es-ES" dirty="0" smtClean="0"/>
              <a:t>Observacional: </a:t>
            </a:r>
            <a:endParaRPr lang="es-ES" b="1" dirty="0" smtClean="0"/>
          </a:p>
          <a:p>
            <a:pPr algn="just"/>
            <a:r>
              <a:rPr lang="es-ES" dirty="0" smtClean="0"/>
              <a:t>Examina la conducta lingüística tal y como ocurre en las actividades verbales de comprensión y producción.</a:t>
            </a:r>
          </a:p>
          <a:p>
            <a:pPr algn="just"/>
            <a:r>
              <a:rPr lang="es-ES" dirty="0" smtClean="0"/>
              <a:t>Se recogen datos naturales sobre el funcionamiento del sistema lingüístico en situaciones cotidianas, perfectamente contextualizadas y comunicativas. </a:t>
            </a:r>
            <a:r>
              <a:rPr lang="es-ES" dirty="0" err="1" smtClean="0"/>
              <a:t>Ej</a:t>
            </a:r>
            <a:r>
              <a:rPr lang="es-ES" dirty="0" smtClean="0"/>
              <a:t>: grabaciones encubiertas </a:t>
            </a:r>
            <a:endParaRPr lang="es-ES" dirty="0"/>
          </a:p>
        </p:txBody>
      </p:sp>
    </p:spTree>
    <p:extLst>
      <p:ext uri="{BB962C8B-B14F-4D97-AF65-F5344CB8AC3E}">
        <p14:creationId xmlns:p14="http://schemas.microsoft.com/office/powerpoint/2010/main" val="276295865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Métodos</a:t>
            </a:r>
            <a:endParaRPr lang="es-ES" dirty="0"/>
          </a:p>
        </p:txBody>
      </p:sp>
      <p:sp>
        <p:nvSpPr>
          <p:cNvPr id="3" name="Marcador de contenido 2"/>
          <p:cNvSpPr>
            <a:spLocks noGrp="1"/>
          </p:cNvSpPr>
          <p:nvPr>
            <p:ph idx="1"/>
          </p:nvPr>
        </p:nvSpPr>
        <p:spPr/>
        <p:txBody>
          <a:bodyPr>
            <a:normAutofit fontScale="92500"/>
          </a:bodyPr>
          <a:lstStyle/>
          <a:p>
            <a:pPr marL="0" indent="0" algn="just">
              <a:buNone/>
            </a:pPr>
            <a:r>
              <a:rPr lang="es-ES" b="1" dirty="0" smtClean="0"/>
              <a:t>Experimental:</a:t>
            </a:r>
          </a:p>
          <a:p>
            <a:pPr marL="457200" indent="-457200" algn="just">
              <a:buFont typeface="+mj-lt"/>
              <a:buAutoNum type="arabicPeriod"/>
            </a:pPr>
            <a:r>
              <a:rPr lang="es-ES" dirty="0" smtClean="0"/>
              <a:t>Se formula una hipótesis sobre un evento lingüístico X.</a:t>
            </a:r>
          </a:p>
          <a:p>
            <a:pPr marL="457200" indent="-457200" algn="just">
              <a:buFont typeface="+mj-lt"/>
              <a:buAutoNum type="arabicPeriod"/>
            </a:pPr>
            <a:r>
              <a:rPr lang="es-ES" dirty="0" smtClean="0"/>
              <a:t>Se deduce el tipo de consecuencias empíricas que le modelo predice.</a:t>
            </a:r>
          </a:p>
          <a:p>
            <a:pPr marL="457200" indent="-457200" algn="just">
              <a:buFont typeface="+mj-lt"/>
              <a:buAutoNum type="arabicPeriod"/>
            </a:pPr>
            <a:r>
              <a:rPr lang="es-ES" dirty="0" smtClean="0"/>
              <a:t>Se realizan modelos que prueben o nieguen </a:t>
            </a:r>
          </a:p>
          <a:p>
            <a:pPr marL="0" indent="0" algn="just">
              <a:buNone/>
            </a:pPr>
            <a:r>
              <a:rPr lang="es-ES" dirty="0" smtClean="0"/>
              <a:t>	a) La realidad empírica del modelo</a:t>
            </a:r>
          </a:p>
          <a:p>
            <a:pPr marL="0" indent="0" algn="just">
              <a:buNone/>
            </a:pPr>
            <a:r>
              <a:rPr lang="es-ES" dirty="0"/>
              <a:t>	</a:t>
            </a:r>
            <a:r>
              <a:rPr lang="es-ES" dirty="0" smtClean="0"/>
              <a:t>b) La validez explicativa de las hipótesis formuladas.</a:t>
            </a:r>
            <a:endParaRPr lang="es-ES" dirty="0"/>
          </a:p>
        </p:txBody>
      </p:sp>
    </p:spTree>
    <p:extLst>
      <p:ext uri="{BB962C8B-B14F-4D97-AF65-F5344CB8AC3E}">
        <p14:creationId xmlns:p14="http://schemas.microsoft.com/office/powerpoint/2010/main" val="270883116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latin typeface="Corbel" panose="020B0503020204020204" pitchFamily="34" charset="0"/>
              </a:rPr>
              <a:t>A</a:t>
            </a:r>
            <a:r>
              <a:rPr lang="es-MX" dirty="0" smtClean="0">
                <a:latin typeface="Corbel" panose="020B0503020204020204" pitchFamily="34" charset="0"/>
              </a:rPr>
              <a:t>dquisición-aprendizaje</a:t>
            </a:r>
            <a:endParaRPr lang="es-MX" dirty="0">
              <a:latin typeface="Corbel" panose="020B0503020204020204" pitchFamily="34" charset="0"/>
            </a:endParaRPr>
          </a:p>
        </p:txBody>
      </p:sp>
      <p:graphicFrame>
        <p:nvGraphicFramePr>
          <p:cNvPr id="4" name="3 Marcador de contenido"/>
          <p:cNvGraphicFramePr>
            <a:graphicFrameLocks noGrp="1"/>
          </p:cNvGraphicFramePr>
          <p:nvPr>
            <p:ph idx="1"/>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uadroTexto 2"/>
          <p:cNvSpPr txBox="1"/>
          <p:nvPr/>
        </p:nvSpPr>
        <p:spPr>
          <a:xfrm>
            <a:off x="4831080" y="6126163"/>
            <a:ext cx="3855720" cy="430887"/>
          </a:xfrm>
          <a:prstGeom prst="rect">
            <a:avLst/>
          </a:prstGeom>
          <a:noFill/>
        </p:spPr>
        <p:txBody>
          <a:bodyPr wrap="square" rtlCol="0">
            <a:spAutoFit/>
          </a:bodyPr>
          <a:lstStyle/>
          <a:p>
            <a:pPr algn="r"/>
            <a:r>
              <a:rPr lang="es-MX" sz="2200" dirty="0" smtClean="0"/>
              <a:t>Da Silva y </a:t>
            </a:r>
            <a:r>
              <a:rPr lang="es-MX" sz="2200" dirty="0" err="1" smtClean="0"/>
              <a:t>Signoret</a:t>
            </a:r>
            <a:r>
              <a:rPr lang="es-MX" sz="2200" dirty="0" smtClean="0"/>
              <a:t> (2005)</a:t>
            </a:r>
            <a:endParaRPr lang="es-MX" sz="2200" dirty="0"/>
          </a:p>
        </p:txBody>
      </p:sp>
    </p:spTree>
    <p:extLst>
      <p:ext uri="{BB962C8B-B14F-4D97-AF65-F5344CB8AC3E}">
        <p14:creationId xmlns:p14="http://schemas.microsoft.com/office/powerpoint/2010/main" val="299317383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Referencias</a:t>
            </a:r>
            <a:endParaRPr lang="es-ES" dirty="0"/>
          </a:p>
        </p:txBody>
      </p:sp>
      <p:sp>
        <p:nvSpPr>
          <p:cNvPr id="3" name="Marcador de contenido 2"/>
          <p:cNvSpPr>
            <a:spLocks noGrp="1"/>
          </p:cNvSpPr>
          <p:nvPr>
            <p:ph idx="1"/>
          </p:nvPr>
        </p:nvSpPr>
        <p:spPr/>
        <p:txBody>
          <a:bodyPr>
            <a:normAutofit fontScale="92500"/>
          </a:bodyPr>
          <a:lstStyle/>
          <a:p>
            <a:r>
              <a:rPr lang="es-ES" dirty="0">
                <a:cs typeface="Andalus" pitchFamily="18" charset="-78"/>
              </a:rPr>
              <a:t>Anula, A. (2002)</a:t>
            </a:r>
          </a:p>
          <a:p>
            <a:pPr marL="457200" lvl="1" indent="0">
              <a:buNone/>
            </a:pPr>
            <a:r>
              <a:rPr lang="es-ES" sz="2400" dirty="0">
                <a:cs typeface="Andalus" pitchFamily="18" charset="-78"/>
              </a:rPr>
              <a:t>El abecé de la psicolingüística. Madrid: Arco Libros.</a:t>
            </a:r>
          </a:p>
          <a:p>
            <a:pPr algn="just">
              <a:spcBef>
                <a:spcPts val="0"/>
              </a:spcBef>
            </a:pPr>
            <a:endParaRPr lang="es-MX" dirty="0" smtClean="0"/>
          </a:p>
          <a:p>
            <a:pPr algn="just">
              <a:spcBef>
                <a:spcPts val="0"/>
              </a:spcBef>
            </a:pPr>
            <a:r>
              <a:rPr lang="es-MX" dirty="0" smtClean="0"/>
              <a:t>Da </a:t>
            </a:r>
            <a:r>
              <a:rPr lang="es-MX" dirty="0"/>
              <a:t>Silva, M. y </a:t>
            </a:r>
            <a:r>
              <a:rPr lang="es-MX" dirty="0" err="1"/>
              <a:t>Aline</a:t>
            </a:r>
            <a:r>
              <a:rPr lang="es-MX" dirty="0"/>
              <a:t> </a:t>
            </a:r>
            <a:r>
              <a:rPr lang="es-MX" dirty="0" err="1"/>
              <a:t>Signoret</a:t>
            </a:r>
            <a:r>
              <a:rPr lang="es-MX" dirty="0"/>
              <a:t> (</a:t>
            </a:r>
            <a:r>
              <a:rPr lang="es-MX" dirty="0" smtClean="0"/>
              <a:t>2005). </a:t>
            </a:r>
            <a:r>
              <a:rPr lang="es-MX" i="1" dirty="0" smtClean="0"/>
              <a:t>Temas </a:t>
            </a:r>
            <a:r>
              <a:rPr lang="es-MX" i="1" dirty="0"/>
              <a:t>sobre la adquisición de una segunda lengua. </a:t>
            </a:r>
            <a:r>
              <a:rPr lang="es-MX" dirty="0"/>
              <a:t>	Trillas: </a:t>
            </a:r>
            <a:r>
              <a:rPr lang="es-MX" dirty="0" smtClean="0"/>
              <a:t>México.</a:t>
            </a:r>
          </a:p>
          <a:p>
            <a:pPr algn="just">
              <a:spcBef>
                <a:spcPts val="0"/>
              </a:spcBef>
            </a:pPr>
            <a:endParaRPr lang="es-MX" dirty="0" smtClean="0"/>
          </a:p>
          <a:p>
            <a:pPr algn="just">
              <a:spcBef>
                <a:spcPts val="600"/>
              </a:spcBef>
            </a:pPr>
            <a:r>
              <a:rPr lang="es-ES" dirty="0" smtClean="0"/>
              <a:t>Frías, X. (2002</a:t>
            </a:r>
            <a:r>
              <a:rPr lang="es-ES" i="1" dirty="0" smtClean="0"/>
              <a:t>) IANUA Revista </a:t>
            </a:r>
            <a:r>
              <a:rPr lang="es-ES" i="1" dirty="0" err="1" smtClean="0"/>
              <a:t>Philologica</a:t>
            </a:r>
            <a:r>
              <a:rPr lang="es-ES" i="1" dirty="0" smtClean="0"/>
              <a:t> </a:t>
            </a:r>
            <a:r>
              <a:rPr lang="es-ES" i="1" dirty="0" err="1" smtClean="0"/>
              <a:t>Romanica</a:t>
            </a:r>
            <a:r>
              <a:rPr lang="es-ES" dirty="0" smtClean="0"/>
              <a:t>. Introducción a la Psicolingüística.</a:t>
            </a:r>
          </a:p>
          <a:p>
            <a:pPr marL="0" indent="0" algn="just">
              <a:spcBef>
                <a:spcPts val="600"/>
              </a:spcBef>
              <a:buNone/>
            </a:pPr>
            <a:r>
              <a:rPr lang="es-ES" dirty="0" smtClean="0"/>
              <a:t>       http://www.romaniaminor.net/ianua</a:t>
            </a:r>
          </a:p>
          <a:p>
            <a:pPr marL="0" indent="0" algn="just">
              <a:spcBef>
                <a:spcPts val="600"/>
              </a:spcBef>
              <a:buNone/>
            </a:pPr>
            <a:r>
              <a:rPr lang="es-ES" dirty="0" smtClean="0"/>
              <a:t>       ISSN: 1616-413</a:t>
            </a:r>
          </a:p>
          <a:p>
            <a:pPr algn="just">
              <a:spcBef>
                <a:spcPts val="0"/>
              </a:spcBef>
            </a:pPr>
            <a:endParaRPr lang="es-MX" dirty="0"/>
          </a:p>
          <a:p>
            <a:endParaRPr lang="es-ES" dirty="0"/>
          </a:p>
        </p:txBody>
      </p:sp>
    </p:spTree>
    <p:extLst>
      <p:ext uri="{BB962C8B-B14F-4D97-AF65-F5344CB8AC3E}">
        <p14:creationId xmlns:p14="http://schemas.microsoft.com/office/powerpoint/2010/main" val="169406298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Referencias</a:t>
            </a:r>
            <a:endParaRPr lang="es-ES" dirty="0"/>
          </a:p>
        </p:txBody>
      </p:sp>
      <p:sp>
        <p:nvSpPr>
          <p:cNvPr id="3" name="Marcador de contenido 2"/>
          <p:cNvSpPr>
            <a:spLocks noGrp="1"/>
          </p:cNvSpPr>
          <p:nvPr>
            <p:ph idx="1"/>
          </p:nvPr>
        </p:nvSpPr>
        <p:spPr/>
        <p:txBody>
          <a:bodyPr/>
          <a:lstStyle/>
          <a:p>
            <a:pPr marL="0" indent="0" algn="just">
              <a:spcBef>
                <a:spcPts val="600"/>
              </a:spcBef>
            </a:pPr>
            <a:r>
              <a:rPr lang="es-ES" dirty="0" smtClean="0"/>
              <a:t>  </a:t>
            </a:r>
            <a:r>
              <a:rPr lang="es-ES" dirty="0" err="1" smtClean="0"/>
              <a:t>Orr</a:t>
            </a:r>
            <a:r>
              <a:rPr lang="es-ES" dirty="0" smtClean="0"/>
              <a:t> </a:t>
            </a:r>
            <a:r>
              <a:rPr lang="es-ES" dirty="0" err="1" smtClean="0"/>
              <a:t>Dingwall</a:t>
            </a:r>
            <a:r>
              <a:rPr lang="es-ES" dirty="0" smtClean="0"/>
              <a:t>, W. Bases biológicas de la conducta comunicativa humana, capítulo 2. En </a:t>
            </a:r>
            <a:r>
              <a:rPr lang="es-ES" dirty="0" err="1" smtClean="0"/>
              <a:t>Berko</a:t>
            </a:r>
            <a:r>
              <a:rPr lang="es-ES" dirty="0"/>
              <a:t>,</a:t>
            </a:r>
            <a:r>
              <a:rPr lang="es-ES" dirty="0" smtClean="0"/>
              <a:t> 2da </a:t>
            </a:r>
            <a:r>
              <a:rPr lang="es-ES" dirty="0" err="1" smtClean="0"/>
              <a:t>ed</a:t>
            </a:r>
            <a:r>
              <a:rPr lang="es-ES" dirty="0" smtClean="0"/>
              <a:t>, </a:t>
            </a:r>
            <a:r>
              <a:rPr lang="es-ES" i="1" dirty="0" smtClean="0"/>
              <a:t>Psicolingüística </a:t>
            </a:r>
            <a:r>
              <a:rPr lang="es-ES" dirty="0" smtClean="0"/>
              <a:t>pp. 55-85. McGraw-Hill.</a:t>
            </a:r>
            <a:endParaRPr lang="es-ES" i="1" dirty="0"/>
          </a:p>
        </p:txBody>
      </p:sp>
    </p:spTree>
    <p:extLst>
      <p:ext uri="{BB962C8B-B14F-4D97-AF65-F5344CB8AC3E}">
        <p14:creationId xmlns:p14="http://schemas.microsoft.com/office/powerpoint/2010/main" val="8896726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163" y="463138"/>
            <a:ext cx="8574087" cy="1135084"/>
          </a:xfrm>
        </p:spPr>
        <p:txBody>
          <a:bodyPr/>
          <a:lstStyle/>
          <a:p>
            <a:r>
              <a:rPr lang="es-MX" dirty="0" smtClean="0"/>
              <a:t>Guía explicativa</a:t>
            </a:r>
            <a:endParaRPr lang="es-MX" dirty="0"/>
          </a:p>
        </p:txBody>
      </p:sp>
      <p:sp>
        <p:nvSpPr>
          <p:cNvPr id="3" name="Marcador de contenido 2"/>
          <p:cNvSpPr>
            <a:spLocks noGrp="1"/>
          </p:cNvSpPr>
          <p:nvPr>
            <p:ph idx="1"/>
          </p:nvPr>
        </p:nvSpPr>
        <p:spPr/>
        <p:txBody>
          <a:bodyPr>
            <a:normAutofit lnSpcReduction="10000"/>
          </a:bodyPr>
          <a:lstStyle/>
          <a:p>
            <a:pPr algn="just"/>
            <a:r>
              <a:rPr lang="es-MX" dirty="0" smtClean="0"/>
              <a:t>Esta presentación fue diseñada para utilizarse como material didáctico de sólo visión </a:t>
            </a:r>
            <a:r>
              <a:rPr lang="es-MX" smtClean="0"/>
              <a:t>proyectables.</a:t>
            </a:r>
            <a:endParaRPr lang="es-MX" dirty="0" smtClean="0"/>
          </a:p>
          <a:p>
            <a:pPr algn="just"/>
            <a:r>
              <a:rPr lang="es-MX" dirty="0" smtClean="0"/>
              <a:t>En un primer momento se aborda la noción de psicolingüística, se distingue el objeto de estudio de la lingüística y de la psicología, enseguida se presentan los primeros estudios en el ámbito de la psicolingüística y la relación de ésta con la neurolingüística; de igual forma, aborda los métodos de estudio de la psicolingüísticas así como la diferencia entre los procesos de adquisición y aprendizaje.</a:t>
            </a:r>
            <a:endParaRPr lang="es-MX" dirty="0"/>
          </a:p>
        </p:txBody>
      </p:sp>
    </p:spTree>
    <p:extLst>
      <p:ext uri="{BB962C8B-B14F-4D97-AF65-F5344CB8AC3E}">
        <p14:creationId xmlns:p14="http://schemas.microsoft.com/office/powerpoint/2010/main" val="3784653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163" y="457200"/>
            <a:ext cx="8574087" cy="1141022"/>
          </a:xfrm>
        </p:spPr>
        <p:txBody>
          <a:bodyPr/>
          <a:lstStyle/>
          <a:p>
            <a:r>
              <a:rPr lang="es-MX" dirty="0"/>
              <a:t>Psicolingüística</a:t>
            </a:r>
          </a:p>
        </p:txBody>
      </p:sp>
      <p:sp>
        <p:nvSpPr>
          <p:cNvPr id="3" name="Marcador de contenido 2"/>
          <p:cNvSpPr>
            <a:spLocks noGrp="1"/>
          </p:cNvSpPr>
          <p:nvPr>
            <p:ph idx="1"/>
          </p:nvPr>
        </p:nvSpPr>
        <p:spPr/>
        <p:txBody>
          <a:bodyPr>
            <a:normAutofit fontScale="92500" lnSpcReduction="10000"/>
          </a:bodyPr>
          <a:lstStyle/>
          <a:p>
            <a:pPr algn="just"/>
            <a:r>
              <a:rPr lang="es-ES" dirty="0">
                <a:cs typeface="Andalus" pitchFamily="18" charset="-78"/>
              </a:rPr>
              <a:t>La psicolingüística es la ciencia encargada de estudiar cómo las personas comprenden, producen, adquieren y pierden el lenguaje. A diferencia de otras ciencias que analizan esta facultad la psicolingüística es una ciencia experimental, es decir, se trata de una ciencia que exige que las hipótesis y conclusiones que genera sean contrastadas con datos obtenidos de la observación de la conducta lingüística real de los hablantes en situaciones experimentales o naturales perfectamente controladas.</a:t>
            </a:r>
          </a:p>
          <a:p>
            <a:pPr marL="0" indent="0" algn="r">
              <a:buNone/>
            </a:pPr>
            <a:r>
              <a:rPr lang="es-ES" dirty="0">
                <a:cs typeface="Andalus" pitchFamily="18" charset="-78"/>
              </a:rPr>
              <a:t>Anula (2002: 10)</a:t>
            </a:r>
          </a:p>
          <a:p>
            <a:endParaRPr lang="es-MX" dirty="0"/>
          </a:p>
        </p:txBody>
      </p:sp>
    </p:spTree>
    <p:extLst>
      <p:ext uri="{BB962C8B-B14F-4D97-AF65-F5344CB8AC3E}">
        <p14:creationId xmlns:p14="http://schemas.microsoft.com/office/powerpoint/2010/main" val="31610402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163" y="441960"/>
            <a:ext cx="8574087" cy="1156262"/>
          </a:xfrm>
        </p:spPr>
        <p:txBody>
          <a:bodyPr/>
          <a:lstStyle/>
          <a:p>
            <a:r>
              <a:rPr lang="es-MX" dirty="0"/>
              <a:t>Psicolingüística</a:t>
            </a:r>
          </a:p>
        </p:txBody>
      </p:sp>
      <p:sp>
        <p:nvSpPr>
          <p:cNvPr id="3" name="Marcador de contenido 2"/>
          <p:cNvSpPr>
            <a:spLocks noGrp="1"/>
          </p:cNvSpPr>
          <p:nvPr>
            <p:ph idx="1"/>
          </p:nvPr>
        </p:nvSpPr>
        <p:spPr/>
        <p:txBody>
          <a:bodyPr/>
          <a:lstStyle/>
          <a:p>
            <a:pPr algn="just"/>
            <a:r>
              <a:rPr lang="es-ES" dirty="0">
                <a:cs typeface="Andalus" pitchFamily="18" charset="-78"/>
              </a:rPr>
              <a:t>Ciencia que aplica al lenguaje los puntos de vista y los métodos de investigación de la psicología. En psicolingüística caben dos puntos de partida según que se pretenda sacar de los hechos lingüísticos conclusiones de interés para la psicología general, o que, por el contrario, se intente lograr un mejor conocimiento del lenguaje partiendo del análisis psicológico.</a:t>
            </a:r>
          </a:p>
          <a:p>
            <a:pPr marL="0" indent="0" algn="r">
              <a:buNone/>
            </a:pPr>
            <a:r>
              <a:rPr lang="es-ES" dirty="0">
                <a:cs typeface="Andalus" pitchFamily="18" charset="-78"/>
              </a:rPr>
              <a:t>Arellano (2005: 203)</a:t>
            </a:r>
          </a:p>
          <a:p>
            <a:endParaRPr lang="es-ES" dirty="0">
              <a:cs typeface="Andalus" pitchFamily="18" charset="-78"/>
            </a:endParaRPr>
          </a:p>
          <a:p>
            <a:endParaRPr lang="es-ES" dirty="0"/>
          </a:p>
        </p:txBody>
      </p:sp>
    </p:spTree>
    <p:extLst>
      <p:ext uri="{BB962C8B-B14F-4D97-AF65-F5344CB8AC3E}">
        <p14:creationId xmlns:p14="http://schemas.microsoft.com/office/powerpoint/2010/main" val="35087414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cs typeface="Andalus" pitchFamily="18" charset="-78"/>
              </a:rPr>
              <a:t>Áreas de interés de la psicolingüística</a:t>
            </a:r>
            <a:endParaRPr lang="es-ES" dirty="0">
              <a:cs typeface="Andalus" pitchFamily="18" charset="-78"/>
            </a:endParaRPr>
          </a:p>
        </p:txBody>
      </p:sp>
      <p:sp>
        <p:nvSpPr>
          <p:cNvPr id="3" name="2 Marcador de contenido"/>
          <p:cNvSpPr>
            <a:spLocks noGrp="1"/>
          </p:cNvSpPr>
          <p:nvPr>
            <p:ph sz="half" idx="1"/>
          </p:nvPr>
        </p:nvSpPr>
        <p:spPr/>
        <p:txBody>
          <a:bodyPr>
            <a:normAutofit/>
          </a:bodyPr>
          <a:lstStyle/>
          <a:p>
            <a:pPr marL="0" indent="0">
              <a:buNone/>
            </a:pPr>
            <a:r>
              <a:rPr lang="es-ES" dirty="0"/>
              <a:t> </a:t>
            </a:r>
            <a:endParaRPr lang="es-ES" dirty="0" smtClean="0"/>
          </a:p>
          <a:p>
            <a:pPr marL="0" indent="0">
              <a:buNone/>
            </a:pPr>
            <a:endParaRPr lang="es-ES" dirty="0" smtClean="0"/>
          </a:p>
          <a:p>
            <a:endParaRPr lang="es-ES" dirty="0"/>
          </a:p>
          <a:p>
            <a:endParaRPr lang="es-ES" dirty="0" smtClean="0"/>
          </a:p>
          <a:p>
            <a:endParaRPr lang="es-ES" dirty="0"/>
          </a:p>
          <a:p>
            <a:pPr marL="0" indent="0" algn="ctr">
              <a:buNone/>
            </a:pPr>
            <a:r>
              <a:rPr lang="es-ES" sz="2400" dirty="0" smtClean="0">
                <a:cs typeface="Andalus" pitchFamily="18" charset="-78"/>
              </a:rPr>
              <a:t>La </a:t>
            </a:r>
            <a:r>
              <a:rPr lang="es-ES" sz="2400" dirty="0">
                <a:cs typeface="Andalus" pitchFamily="18" charset="-78"/>
              </a:rPr>
              <a:t>adquisición de la lengua</a:t>
            </a:r>
          </a:p>
        </p:txBody>
      </p:sp>
      <p:sp>
        <p:nvSpPr>
          <p:cNvPr id="4" name="3 Marcador de contenido"/>
          <p:cNvSpPr>
            <a:spLocks noGrp="1"/>
          </p:cNvSpPr>
          <p:nvPr>
            <p:ph sz="half" idx="2"/>
          </p:nvPr>
        </p:nvSpPr>
        <p:spPr/>
        <p:txBody>
          <a:bodyPr>
            <a:normAutofit/>
          </a:bodyPr>
          <a:lstStyle/>
          <a:p>
            <a:pPr marL="0" indent="0" algn="ctr">
              <a:buNone/>
            </a:pPr>
            <a:r>
              <a:rPr lang="es-ES" sz="2400" dirty="0">
                <a:cs typeface="Andalus" pitchFamily="18" charset="-78"/>
              </a:rPr>
              <a:t>El aprendizaje de la lengua</a:t>
            </a:r>
          </a:p>
          <a:p>
            <a:endParaRPr lang="es-ES" dirty="0"/>
          </a:p>
        </p:txBody>
      </p:sp>
      <p:pic>
        <p:nvPicPr>
          <p:cNvPr id="6" name="5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5593" y="2103280"/>
            <a:ext cx="3543300" cy="2643188"/>
          </a:xfrm>
          <a:prstGeom prst="rect">
            <a:avLst/>
          </a:prstGeom>
        </p:spPr>
      </p:pic>
      <p:pic>
        <p:nvPicPr>
          <p:cNvPr id="7" name="6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78188" y="2688431"/>
            <a:ext cx="3664772" cy="2900363"/>
          </a:xfrm>
          <a:prstGeom prst="rect">
            <a:avLst/>
          </a:prstGeom>
        </p:spPr>
      </p:pic>
    </p:spTree>
    <p:extLst>
      <p:ext uri="{BB962C8B-B14F-4D97-AF65-F5344CB8AC3E}">
        <p14:creationId xmlns:p14="http://schemas.microsoft.com/office/powerpoint/2010/main" val="892761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a:cs typeface="Andalus" pitchFamily="18" charset="-78"/>
              </a:rPr>
              <a:t>Origen</a:t>
            </a:r>
          </a:p>
        </p:txBody>
      </p:sp>
      <p:sp>
        <p:nvSpPr>
          <p:cNvPr id="3" name="2 Marcador de contenido"/>
          <p:cNvSpPr>
            <a:spLocks noGrp="1"/>
          </p:cNvSpPr>
          <p:nvPr>
            <p:ph idx="1"/>
          </p:nvPr>
        </p:nvSpPr>
        <p:spPr/>
        <p:txBody>
          <a:bodyPr>
            <a:normAutofit/>
          </a:bodyPr>
          <a:lstStyle/>
          <a:p>
            <a:pPr algn="just"/>
            <a:r>
              <a:rPr lang="es-ES" sz="2200" dirty="0" smtClean="0">
                <a:cs typeface="Andalus" pitchFamily="18" charset="-78"/>
              </a:rPr>
              <a:t>Estudios del lingüista francés </a:t>
            </a:r>
            <a:r>
              <a:rPr lang="es-ES" sz="2200" dirty="0" err="1" smtClean="0">
                <a:cs typeface="Andalus" pitchFamily="18" charset="-78"/>
              </a:rPr>
              <a:t>Gustave</a:t>
            </a:r>
            <a:r>
              <a:rPr lang="es-ES" sz="2200" dirty="0" smtClean="0">
                <a:cs typeface="Andalus" pitchFamily="18" charset="-78"/>
              </a:rPr>
              <a:t> Guillaume</a:t>
            </a:r>
          </a:p>
          <a:p>
            <a:pPr algn="just"/>
            <a:r>
              <a:rPr lang="es-ES" sz="2200" dirty="0" smtClean="0">
                <a:cs typeface="Andalus" pitchFamily="18" charset="-78"/>
              </a:rPr>
              <a:t>1951: Reunión del consejo de investigación de ciencias sociales de la universidad de </a:t>
            </a:r>
            <a:r>
              <a:rPr lang="es-ES" sz="2200" dirty="0" err="1" smtClean="0">
                <a:cs typeface="Andalus" pitchFamily="18" charset="-78"/>
              </a:rPr>
              <a:t>Cornell</a:t>
            </a:r>
            <a:r>
              <a:rPr lang="es-ES" sz="2200" dirty="0" smtClean="0">
                <a:cs typeface="Andalus" pitchFamily="18" charset="-78"/>
              </a:rPr>
              <a:t>, NY, entre psicólogos (C.E </a:t>
            </a:r>
            <a:r>
              <a:rPr lang="es-ES" sz="2200" dirty="0" err="1" smtClean="0">
                <a:cs typeface="Andalus" pitchFamily="18" charset="-78"/>
              </a:rPr>
              <a:t>Osgood</a:t>
            </a:r>
            <a:r>
              <a:rPr lang="es-ES" sz="2200" dirty="0" smtClean="0">
                <a:cs typeface="Andalus" pitchFamily="18" charset="-78"/>
              </a:rPr>
              <a:t> y J B Carroll) y </a:t>
            </a:r>
            <a:r>
              <a:rPr lang="es-ES" sz="2200" dirty="0" err="1" smtClean="0">
                <a:cs typeface="Andalus" pitchFamily="18" charset="-78"/>
              </a:rPr>
              <a:t>lingüístas</a:t>
            </a:r>
            <a:r>
              <a:rPr lang="es-ES" sz="2200" dirty="0" smtClean="0">
                <a:cs typeface="Andalus" pitchFamily="18" charset="-78"/>
              </a:rPr>
              <a:t> (T.E </a:t>
            </a:r>
            <a:r>
              <a:rPr lang="es-ES" sz="2200" dirty="0" err="1" smtClean="0">
                <a:cs typeface="Andalus" pitchFamily="18" charset="-78"/>
              </a:rPr>
              <a:t>Sebeok</a:t>
            </a:r>
            <a:r>
              <a:rPr lang="es-ES" sz="2200" dirty="0" smtClean="0">
                <a:cs typeface="Andalus" pitchFamily="18" charset="-78"/>
              </a:rPr>
              <a:t> y F.G </a:t>
            </a:r>
            <a:r>
              <a:rPr lang="es-ES" sz="2200" dirty="0" err="1" smtClean="0">
                <a:cs typeface="Andalus" pitchFamily="18" charset="-78"/>
              </a:rPr>
              <a:t>Lounsbury</a:t>
            </a:r>
            <a:r>
              <a:rPr lang="es-ES" sz="2200" dirty="0" smtClean="0">
                <a:cs typeface="Andalus" pitchFamily="18" charset="-78"/>
              </a:rPr>
              <a:t>), interesados en los procesos cognitivos relacionados con el conocimiento de la lengua.</a:t>
            </a:r>
          </a:p>
          <a:p>
            <a:pPr algn="r">
              <a:lnSpc>
                <a:spcPct val="110000"/>
              </a:lnSpc>
              <a:spcBef>
                <a:spcPts val="0"/>
              </a:spcBef>
            </a:pPr>
            <a:r>
              <a:rPr lang="es-ES" sz="2200" dirty="0" smtClean="0">
                <a:cs typeface="Andalus" pitchFamily="18" charset="-78"/>
              </a:rPr>
              <a:t>Publicación del libro</a:t>
            </a:r>
          </a:p>
          <a:p>
            <a:pPr marL="0" indent="0" algn="r">
              <a:lnSpc>
                <a:spcPct val="110000"/>
              </a:lnSpc>
              <a:spcBef>
                <a:spcPts val="0"/>
              </a:spcBef>
              <a:buNone/>
            </a:pPr>
            <a:r>
              <a:rPr lang="es-ES" sz="2200" i="1" dirty="0" err="1" smtClean="0">
                <a:cs typeface="Andalus" pitchFamily="18" charset="-78"/>
              </a:rPr>
              <a:t>Psycholinguistics</a:t>
            </a:r>
            <a:r>
              <a:rPr lang="es-ES" sz="2200" dirty="0" smtClean="0">
                <a:cs typeface="Andalus" pitchFamily="18" charset="-78"/>
              </a:rPr>
              <a:t> en 1953</a:t>
            </a:r>
            <a:r>
              <a:rPr lang="es-ES" sz="2200" dirty="0" smtClean="0">
                <a:latin typeface="Andalus" pitchFamily="18" charset="-78"/>
                <a:cs typeface="Andalus" pitchFamily="18" charset="-78"/>
              </a:rPr>
              <a:t>.</a:t>
            </a:r>
          </a:p>
          <a:p>
            <a:pPr>
              <a:lnSpc>
                <a:spcPct val="110000"/>
              </a:lnSpc>
              <a:spcBef>
                <a:spcPts val="0"/>
              </a:spcBef>
            </a:pPr>
            <a:endParaRPr lang="es-ES" sz="2200" dirty="0"/>
          </a:p>
        </p:txBody>
      </p:sp>
      <p:sp>
        <p:nvSpPr>
          <p:cNvPr id="5" name="4 Marcador de número de diapositiva"/>
          <p:cNvSpPr>
            <a:spLocks noGrp="1"/>
          </p:cNvSpPr>
          <p:nvPr>
            <p:ph type="sldNum" sz="quarter" idx="12"/>
          </p:nvPr>
        </p:nvSpPr>
        <p:spPr/>
        <p:txBody>
          <a:bodyPr/>
          <a:lstStyle/>
          <a:p>
            <a:fld id="{0FF54DE5-C571-48E8-A5BC-B369434E2F44}" type="slidenum">
              <a:rPr lang="es-ES" smtClean="0"/>
              <a:pPr/>
              <a:t>8</a:t>
            </a:fld>
            <a:endParaRPr lang="es-ES"/>
          </a:p>
        </p:txBody>
      </p:sp>
      <p:graphicFrame>
        <p:nvGraphicFramePr>
          <p:cNvPr id="6" name="3 Marcador de contenido"/>
          <p:cNvGraphicFramePr>
            <a:graphicFrameLocks/>
          </p:cNvGraphicFramePr>
          <p:nvPr>
            <p:extLst>
              <p:ext uri="{D42A27DB-BD31-4B8C-83A1-F6EECF244321}">
                <p14:modId xmlns:p14="http://schemas.microsoft.com/office/powerpoint/2010/main" val="2379064358"/>
              </p:ext>
            </p:extLst>
          </p:nvPr>
        </p:nvGraphicFramePr>
        <p:xfrm>
          <a:off x="939482" y="4770120"/>
          <a:ext cx="4165917" cy="20878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38368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ES" dirty="0" smtClean="0"/>
              <a:t>Diferencias</a:t>
            </a:r>
            <a:endParaRPr lang="es-ES" dirty="0"/>
          </a:p>
        </p:txBody>
      </p:sp>
      <p:sp>
        <p:nvSpPr>
          <p:cNvPr id="5" name="Marcador de texto 4"/>
          <p:cNvSpPr>
            <a:spLocks noGrp="1"/>
          </p:cNvSpPr>
          <p:nvPr>
            <p:ph type="body" idx="1"/>
          </p:nvPr>
        </p:nvSpPr>
        <p:spPr/>
        <p:txBody>
          <a:bodyPr/>
          <a:lstStyle/>
          <a:p>
            <a:r>
              <a:rPr lang="es-ES" dirty="0" smtClean="0"/>
              <a:t>Lingüística</a:t>
            </a:r>
            <a:endParaRPr lang="es-ES" dirty="0"/>
          </a:p>
        </p:txBody>
      </p:sp>
      <p:sp>
        <p:nvSpPr>
          <p:cNvPr id="6" name="Marcador de contenido 5"/>
          <p:cNvSpPr>
            <a:spLocks noGrp="1"/>
          </p:cNvSpPr>
          <p:nvPr>
            <p:ph sz="half" idx="2"/>
          </p:nvPr>
        </p:nvSpPr>
        <p:spPr/>
        <p:txBody>
          <a:bodyPr>
            <a:normAutofit/>
          </a:bodyPr>
          <a:lstStyle/>
          <a:p>
            <a:pPr marL="0" indent="0" algn="just">
              <a:buNone/>
            </a:pPr>
            <a:r>
              <a:rPr lang="es-ES" sz="2400" b="1" dirty="0"/>
              <a:t>Q</a:t>
            </a:r>
            <a:r>
              <a:rPr lang="es-ES" sz="2400" b="1" dirty="0" smtClean="0"/>
              <a:t>ué</a:t>
            </a:r>
            <a:r>
              <a:rPr lang="es-ES" sz="2400" dirty="0" smtClean="0"/>
              <a:t> constituye el lenguaje</a:t>
            </a:r>
          </a:p>
          <a:p>
            <a:pPr marL="0" indent="0">
              <a:buNone/>
            </a:pPr>
            <a:r>
              <a:rPr lang="es-ES" sz="2400" dirty="0" smtClean="0"/>
              <a:t>La </a:t>
            </a:r>
            <a:r>
              <a:rPr lang="es-ES" sz="2400" b="1" dirty="0" smtClean="0"/>
              <a:t>competencia</a:t>
            </a:r>
            <a:r>
              <a:rPr lang="es-ES" sz="2400" dirty="0" smtClean="0"/>
              <a:t>: conocimiento tácito que todo hablante posee de su propia lengua. </a:t>
            </a:r>
            <a:endParaRPr lang="es-ES" sz="2400" dirty="0"/>
          </a:p>
        </p:txBody>
      </p:sp>
      <p:sp>
        <p:nvSpPr>
          <p:cNvPr id="7" name="Marcador de texto 6"/>
          <p:cNvSpPr>
            <a:spLocks noGrp="1"/>
          </p:cNvSpPr>
          <p:nvPr>
            <p:ph type="body" sz="quarter" idx="3"/>
          </p:nvPr>
        </p:nvSpPr>
        <p:spPr/>
        <p:txBody>
          <a:bodyPr/>
          <a:lstStyle/>
          <a:p>
            <a:r>
              <a:rPr lang="es-ES" dirty="0" smtClean="0"/>
              <a:t>Psicología</a:t>
            </a:r>
            <a:endParaRPr lang="es-ES" dirty="0"/>
          </a:p>
        </p:txBody>
      </p:sp>
      <p:sp>
        <p:nvSpPr>
          <p:cNvPr id="8" name="Marcador de contenido 7"/>
          <p:cNvSpPr>
            <a:spLocks noGrp="1"/>
          </p:cNvSpPr>
          <p:nvPr>
            <p:ph sz="quarter" idx="4"/>
          </p:nvPr>
        </p:nvSpPr>
        <p:spPr/>
        <p:txBody>
          <a:bodyPr/>
          <a:lstStyle/>
          <a:p>
            <a:pPr marL="0" indent="0" algn="just">
              <a:buNone/>
            </a:pPr>
            <a:r>
              <a:rPr lang="es-ES" sz="2400" b="1" dirty="0" smtClean="0"/>
              <a:t>Cómo</a:t>
            </a:r>
            <a:r>
              <a:rPr lang="es-ES" sz="2400" dirty="0" smtClean="0"/>
              <a:t> se utiliza el lenguaje</a:t>
            </a:r>
          </a:p>
          <a:p>
            <a:pPr marL="0" indent="0" algn="just">
              <a:buNone/>
            </a:pPr>
            <a:r>
              <a:rPr lang="es-ES" sz="2400" dirty="0" smtClean="0"/>
              <a:t>La </a:t>
            </a:r>
            <a:r>
              <a:rPr lang="es-ES" sz="2400" b="1" dirty="0" smtClean="0"/>
              <a:t>actuación</a:t>
            </a:r>
            <a:r>
              <a:rPr lang="es-ES" sz="2400" dirty="0" smtClean="0"/>
              <a:t>: el conjunto de procedimientos por los cuáles dicho conocimiento se aplica a la comprensión y producción de expresiones lingüísticas</a:t>
            </a:r>
            <a:r>
              <a:rPr lang="es-ES" dirty="0" smtClean="0"/>
              <a:t>.</a:t>
            </a:r>
          </a:p>
          <a:p>
            <a:pPr marL="0" indent="0" algn="r">
              <a:buNone/>
            </a:pPr>
            <a:r>
              <a:rPr lang="es-ES" dirty="0" smtClean="0"/>
              <a:t>Frías (2002)</a:t>
            </a:r>
          </a:p>
          <a:p>
            <a:pPr marL="0" indent="0">
              <a:buNone/>
            </a:pPr>
            <a:endParaRPr lang="es-ES" dirty="0" smtClean="0"/>
          </a:p>
          <a:p>
            <a:pPr marL="0" indent="0">
              <a:buNone/>
            </a:pPr>
            <a:endParaRPr lang="es-ES" dirty="0"/>
          </a:p>
        </p:txBody>
      </p:sp>
    </p:spTree>
    <p:extLst>
      <p:ext uri="{BB962C8B-B14F-4D97-AF65-F5344CB8AC3E}">
        <p14:creationId xmlns:p14="http://schemas.microsoft.com/office/powerpoint/2010/main" val="4131080656"/>
      </p:ext>
    </p:extLst>
  </p:cSld>
  <p:clrMapOvr>
    <a:masterClrMapping/>
  </p:clrMapOvr>
  <p:timing>
    <p:tnLst>
      <p:par>
        <p:cTn id="1" dur="indefinite" restart="never" nodeType="tmRoot"/>
      </p:par>
    </p:tnLst>
  </p:timing>
</p:sld>
</file>

<file path=ppt/theme/theme1.xml><?xml version="1.0" encoding="utf-8"?>
<a:theme xmlns:a="http://schemas.openxmlformats.org/drawingml/2006/main" name="Spectrum">
  <a:themeElements>
    <a:clrScheme name="Spectrum">
      <a:dk1>
        <a:sysClr val="windowText" lastClr="000000"/>
      </a:dk1>
      <a:lt1>
        <a:sysClr val="window" lastClr="FFFFFF"/>
      </a:lt1>
      <a:dk2>
        <a:srgbClr val="252731"/>
      </a:dk2>
      <a:lt2>
        <a:srgbClr val="EAE7E4"/>
      </a:lt2>
      <a:accent1>
        <a:srgbClr val="990000"/>
      </a:accent1>
      <a:accent2>
        <a:srgbClr val="FF6600"/>
      </a:accent2>
      <a:accent3>
        <a:srgbClr val="FFBA00"/>
      </a:accent3>
      <a:accent4>
        <a:srgbClr val="99CC00"/>
      </a:accent4>
      <a:accent5>
        <a:srgbClr val="528A02"/>
      </a:accent5>
      <a:accent6>
        <a:srgbClr val="333333"/>
      </a:accent6>
      <a:hlink>
        <a:srgbClr val="660000"/>
      </a:hlink>
      <a:folHlink>
        <a:srgbClr val="CC3300"/>
      </a:folHlink>
    </a:clrScheme>
    <a:fontScheme name="Spectrum">
      <a:majorFont>
        <a:latin typeface="Corbel"/>
        <a:ea typeface=""/>
        <a:cs typeface=""/>
        <a:font script="Jpan" typeface="ＭＳ ゴシック"/>
        <a:font script="Hans" typeface="宋体"/>
        <a:font script="Hant" typeface="新細明體"/>
      </a:majorFont>
      <a:minorFont>
        <a:latin typeface="Calibri"/>
        <a:ea typeface=""/>
        <a:cs typeface=""/>
        <a:font script="Jpan" typeface="ＭＳ ゴシック"/>
        <a:font script="Hans" typeface="宋体"/>
        <a:font script="Hant" typeface="新細明體"/>
      </a:minorFont>
    </a:fontScheme>
    <a:fmtScheme name="Spectrum">
      <a:fillStyleLst>
        <a:solidFill>
          <a:schemeClr val="phClr"/>
        </a:solidFill>
        <a:gradFill rotWithShape="1">
          <a:gsLst>
            <a:gs pos="0">
              <a:schemeClr val="phClr">
                <a:tint val="100000"/>
                <a:shade val="70000"/>
                <a:satMod val="150000"/>
              </a:schemeClr>
            </a:gs>
            <a:gs pos="100000">
              <a:schemeClr val="phClr">
                <a:tint val="95000"/>
                <a:satMod val="150000"/>
              </a:schemeClr>
            </a:gs>
          </a:gsLst>
          <a:lin ang="16200000" scaled="1"/>
        </a:gradFill>
        <a:gradFill rotWithShape="1">
          <a:gsLst>
            <a:gs pos="0">
              <a:schemeClr val="phClr">
                <a:tint val="95000"/>
                <a:shade val="70000"/>
                <a:satMod val="150000"/>
              </a:schemeClr>
            </a:gs>
            <a:gs pos="100000">
              <a:schemeClr val="phClr">
                <a:tint val="100000"/>
                <a:shade val="100000"/>
                <a:satMod val="150000"/>
              </a:schemeClr>
            </a:gs>
          </a:gsLst>
          <a:lin ang="16200000" scaled="0"/>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6600000" sx="101000" sy="101000" rotWithShape="0">
              <a:srgbClr val="000000">
                <a:alpha val="75000"/>
              </a:srgbClr>
            </a:outerShdw>
          </a:effectLst>
        </a:effectStyle>
        <a:effectStyle>
          <a:effectLst>
            <a:outerShdw blurRad="50800" dir="5400000" sx="105000" sy="105000" algn="ctr" rotWithShape="0">
              <a:srgbClr val="000000">
                <a:alpha val="40000"/>
              </a:srgbClr>
            </a:outerShdw>
          </a:effectLst>
          <a:scene3d>
            <a:camera prst="orthographicFront">
              <a:rot lat="0" lon="0" rev="0"/>
            </a:camera>
            <a:lightRig rig="balanced" dir="t">
              <a:rot lat="0" lon="0" rev="4800000"/>
            </a:lightRig>
          </a:scene3d>
          <a:sp3d prstMaterial="matte">
            <a:bevelT w="63500" h="50800" prst="angle"/>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Spectrum.thmx</Template>
  <TotalTime>3387</TotalTime>
  <Words>2002</Words>
  <Application>Microsoft Office PowerPoint</Application>
  <PresentationFormat>Presentación en pantalla (4:3)</PresentationFormat>
  <Paragraphs>216</Paragraphs>
  <Slides>37</Slides>
  <Notes>1</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37</vt:i4>
      </vt:variant>
    </vt:vector>
  </HeadingPairs>
  <TitlesOfParts>
    <vt:vector size="43" baseType="lpstr">
      <vt:lpstr>Andalus</vt:lpstr>
      <vt:lpstr>Arial</vt:lpstr>
      <vt:lpstr>Calibri</vt:lpstr>
      <vt:lpstr>Corbel</vt:lpstr>
      <vt:lpstr>Wingdings</vt:lpstr>
      <vt:lpstr>Spectrum</vt:lpstr>
      <vt:lpstr>Presentación de PowerPoint</vt:lpstr>
      <vt:lpstr>Datos de identificación la UA</vt:lpstr>
      <vt:lpstr>Presentación</vt:lpstr>
      <vt:lpstr>Guía explicativa</vt:lpstr>
      <vt:lpstr>Psicolingüística</vt:lpstr>
      <vt:lpstr>Psicolingüística</vt:lpstr>
      <vt:lpstr>Áreas de interés de la psicolingüística</vt:lpstr>
      <vt:lpstr>Origen</vt:lpstr>
      <vt:lpstr>Diferencias</vt:lpstr>
      <vt:lpstr>Contrastes</vt:lpstr>
      <vt:lpstr>Objetivos</vt:lpstr>
      <vt:lpstr>Ámbitos de estudio de la Psicolingüística</vt:lpstr>
      <vt:lpstr>Primeras evoluciones neurolingüísticas</vt:lpstr>
      <vt:lpstr>Primeras evoluciones neurolingüísticas</vt:lpstr>
      <vt:lpstr>Primeras evoluciones neurolingüísticas</vt:lpstr>
      <vt:lpstr>Primeras evoluciones neurolingüísticas</vt:lpstr>
      <vt:lpstr>Primeras evoluciones neurolingüísticas</vt:lpstr>
      <vt:lpstr>Primeras evoluciones neurolingüísticas</vt:lpstr>
      <vt:lpstr>Conclusiones</vt:lpstr>
      <vt:lpstr>Localización de la función</vt:lpstr>
      <vt:lpstr>Localización de la función</vt:lpstr>
      <vt:lpstr>Localización de la función</vt:lpstr>
      <vt:lpstr>Localización de la función</vt:lpstr>
      <vt:lpstr>Localización de la función</vt:lpstr>
      <vt:lpstr>Localización de la función</vt:lpstr>
      <vt:lpstr>Localización de la función</vt:lpstr>
      <vt:lpstr>Área de Broca y Área de Wernicke</vt:lpstr>
      <vt:lpstr>Área de Broca y Área de Wernicke</vt:lpstr>
      <vt:lpstr>   Estructuras neuroanátomicas involucradas en el lenguaje y el habla</vt:lpstr>
      <vt:lpstr>Estructuras neuroanátomicas involucradas en el lenguaje y el habla</vt:lpstr>
      <vt:lpstr>Estructuras neuroanátomicas involucradas en el lenguaje y el habla</vt:lpstr>
      <vt:lpstr>Estructuras neuroanátomicas involucradas en el lenguaje y el habla</vt:lpstr>
      <vt:lpstr>Métodos</vt:lpstr>
      <vt:lpstr>Métodos</vt:lpstr>
      <vt:lpstr>Adquisición-aprendizaje</vt:lpstr>
      <vt:lpstr>Referencias</vt:lpstr>
      <vt:lpstr>Referencias</vt:lpstr>
    </vt:vector>
  </TitlesOfParts>
  <Company>ITESM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Maika</dc:title>
  <dc:creator>Maika Estrada</dc:creator>
  <cp:lastModifiedBy>guadalupe</cp:lastModifiedBy>
  <cp:revision>594</cp:revision>
  <cp:lastPrinted>2018-08-02T02:40:42Z</cp:lastPrinted>
  <dcterms:created xsi:type="dcterms:W3CDTF">2014-05-29T17:42:38Z</dcterms:created>
  <dcterms:modified xsi:type="dcterms:W3CDTF">2019-09-30T04:28:25Z</dcterms:modified>
</cp:coreProperties>
</file>