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63" r:id="rId2"/>
    <p:sldId id="265" r:id="rId3"/>
    <p:sldId id="266" r:id="rId4"/>
    <p:sldId id="267" r:id="rId5"/>
    <p:sldId id="268" r:id="rId6"/>
    <p:sldId id="269" r:id="rId7"/>
    <p:sldId id="275" r:id="rId8"/>
    <p:sldId id="316" r:id="rId9"/>
    <p:sldId id="310" r:id="rId10"/>
    <p:sldId id="271" r:id="rId11"/>
    <p:sldId id="273" r:id="rId12"/>
    <p:sldId id="315" r:id="rId13"/>
    <p:sldId id="274" r:id="rId14"/>
    <p:sldId id="276" r:id="rId15"/>
    <p:sldId id="311" r:id="rId16"/>
    <p:sldId id="312" r:id="rId17"/>
    <p:sldId id="313" r:id="rId18"/>
    <p:sldId id="314" r:id="rId19"/>
    <p:sldId id="277" r:id="rId20"/>
    <p:sldId id="317" r:id="rId21"/>
    <p:sldId id="318" r:id="rId22"/>
    <p:sldId id="319" r:id="rId23"/>
    <p:sldId id="320" r:id="rId24"/>
    <p:sldId id="281" r:id="rId25"/>
    <p:sldId id="286" r:id="rId26"/>
    <p:sldId id="278" r:id="rId27"/>
    <p:sldId id="288" r:id="rId28"/>
    <p:sldId id="289" r:id="rId29"/>
    <p:sldId id="321" r:id="rId30"/>
    <p:sldId id="322" r:id="rId31"/>
    <p:sldId id="323" r:id="rId32"/>
    <p:sldId id="324" r:id="rId33"/>
    <p:sldId id="325" r:id="rId34"/>
    <p:sldId id="296" r:id="rId35"/>
    <p:sldId id="270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26" r:id="rId5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15" autoAdjust="0"/>
    <p:restoredTop sz="94660"/>
  </p:normalViewPr>
  <p:slideViewPr>
    <p:cSldViewPr snapToGrid="0">
      <p:cViewPr varScale="1">
        <p:scale>
          <a:sx n="88" d="100"/>
          <a:sy n="88" d="100"/>
        </p:scale>
        <p:origin x="5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C6D43C-E1DC-44DF-B1D4-06A41DDC472D}" type="doc">
      <dgm:prSet loTypeId="urn:microsoft.com/office/officeart/2005/8/layout/bProcess3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69B6DEAC-EA92-4E74-8AA7-453DDB330521}">
      <dgm:prSet phldrT="[Texto]" custT="1"/>
      <dgm:spPr/>
      <dgm:t>
        <a:bodyPr/>
        <a:lstStyle/>
        <a:p>
          <a:r>
            <a:rPr lang="es-ES" sz="2000" b="1" dirty="0" smtClean="0">
              <a:latin typeface="Arial" panose="020B0604020202020204" pitchFamily="34" charset="0"/>
              <a:cs typeface="Arial" panose="020B0604020202020204" pitchFamily="34" charset="0"/>
            </a:rPr>
            <a:t>Es un Proceso</a:t>
          </a:r>
        </a:p>
      </dgm:t>
    </dgm:pt>
    <dgm:pt modelId="{12F7F163-75E4-49E9-9416-EA95405102A4}" type="parTrans" cxnId="{35B1E59B-81E3-49EA-9578-354A81825B6D}">
      <dgm:prSet/>
      <dgm:spPr/>
      <dgm:t>
        <a:bodyPr/>
        <a:lstStyle/>
        <a:p>
          <a:endParaRPr lang="es-ES"/>
        </a:p>
      </dgm:t>
    </dgm:pt>
    <dgm:pt modelId="{6B0B0B73-338E-4705-8BF2-7209CA7D6158}" type="sibTrans" cxnId="{35B1E59B-81E3-49EA-9578-354A81825B6D}">
      <dgm:prSet/>
      <dgm:spPr/>
      <dgm:t>
        <a:bodyPr/>
        <a:lstStyle/>
        <a:p>
          <a:endParaRPr lang="es-ES" dirty="0"/>
        </a:p>
      </dgm:t>
    </dgm:pt>
    <dgm:pt modelId="{323B711C-8C2B-424C-A6C8-F0ACFC698F7F}">
      <dgm:prSet phldrT="[Texto]" custT="1"/>
      <dgm:spPr/>
      <dgm:t>
        <a:bodyPr/>
        <a:lstStyle/>
        <a:p>
          <a:r>
            <a:rPr lang="es-ES" sz="2000" b="1" dirty="0" smtClean="0">
              <a:latin typeface="Arial" panose="020B0604020202020204" pitchFamily="34" charset="0"/>
              <a:cs typeface="Arial" panose="020B0604020202020204" pitchFamily="34" charset="0"/>
            </a:rPr>
            <a:t>Método Científico</a:t>
          </a:r>
          <a:endParaRPr lang="es-ES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FF5316-4A69-4DD4-A6E0-93DD028124ED}" type="parTrans" cxnId="{B1170C5F-AD76-485A-8296-CB1942D85EC7}">
      <dgm:prSet/>
      <dgm:spPr/>
      <dgm:t>
        <a:bodyPr/>
        <a:lstStyle/>
        <a:p>
          <a:endParaRPr lang="es-ES"/>
        </a:p>
      </dgm:t>
    </dgm:pt>
    <dgm:pt modelId="{448EC831-E246-4B53-93E6-FAAC95DDD10F}" type="sibTrans" cxnId="{B1170C5F-AD76-485A-8296-CB1942D85EC7}">
      <dgm:prSet/>
      <dgm:spPr/>
      <dgm:t>
        <a:bodyPr/>
        <a:lstStyle/>
        <a:p>
          <a:endParaRPr lang="es-ES" dirty="0"/>
        </a:p>
      </dgm:t>
    </dgm:pt>
    <dgm:pt modelId="{55993D0A-BD9F-45B7-B641-DC134569E4C6}">
      <dgm:prSet phldrT="[Texto]" custT="1"/>
      <dgm:spPr/>
      <dgm:t>
        <a:bodyPr/>
        <a:lstStyle/>
        <a:p>
          <a:r>
            <a:rPr lang="es-ES" sz="2000" b="1" dirty="0" smtClean="0"/>
            <a:t>Adquirir, aplicar y crear </a:t>
          </a:r>
        </a:p>
      </dgm:t>
    </dgm:pt>
    <dgm:pt modelId="{5F37A71E-8222-471C-8471-9D10B1E61173}" type="parTrans" cxnId="{2835DD2D-1C19-4872-B054-42CA597F618C}">
      <dgm:prSet/>
      <dgm:spPr/>
      <dgm:t>
        <a:bodyPr/>
        <a:lstStyle/>
        <a:p>
          <a:endParaRPr lang="es-ES"/>
        </a:p>
      </dgm:t>
    </dgm:pt>
    <dgm:pt modelId="{7C3E25BF-C247-411E-BE4F-9CDD9BA46D82}" type="sibTrans" cxnId="{2835DD2D-1C19-4872-B054-42CA597F618C}">
      <dgm:prSet/>
      <dgm:spPr/>
      <dgm:t>
        <a:bodyPr/>
        <a:lstStyle/>
        <a:p>
          <a:endParaRPr lang="es-ES" dirty="0"/>
        </a:p>
      </dgm:t>
    </dgm:pt>
    <dgm:pt modelId="{5DA379A2-8CD5-4BEA-85AF-9B9CA8719F1B}">
      <dgm:prSet phldrT="[Texto]"/>
      <dgm:spPr/>
      <dgm:t>
        <a:bodyPr/>
        <a:lstStyle/>
        <a:p>
          <a:r>
            <a:rPr lang="es-ES" b="0" dirty="0" smtClean="0">
              <a:latin typeface="Arial" panose="020B0604020202020204" pitchFamily="34" charset="0"/>
              <a:cs typeface="Arial" panose="020B0604020202020204" pitchFamily="34" charset="0"/>
            </a:rPr>
            <a:t>Conocimientos</a:t>
          </a:r>
          <a:endParaRPr lang="es-ES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D3183C8-1DDD-4AAE-B0BD-C939843AB862}" type="parTrans" cxnId="{392E65B2-B435-43F6-9D28-0717B810FDD8}">
      <dgm:prSet/>
      <dgm:spPr/>
      <dgm:t>
        <a:bodyPr/>
        <a:lstStyle/>
        <a:p>
          <a:endParaRPr lang="es-ES"/>
        </a:p>
      </dgm:t>
    </dgm:pt>
    <dgm:pt modelId="{2FC99044-7AD3-4A6A-AAE4-D23B7BF0DA0D}" type="sibTrans" cxnId="{392E65B2-B435-43F6-9D28-0717B810FDD8}">
      <dgm:prSet/>
      <dgm:spPr/>
      <dgm:t>
        <a:bodyPr/>
        <a:lstStyle/>
        <a:p>
          <a:endParaRPr lang="es-ES"/>
        </a:p>
      </dgm:t>
    </dgm:pt>
    <dgm:pt modelId="{48C6C812-0210-40E8-A390-BEB678E4694E}" type="pres">
      <dgm:prSet presAssocID="{BBC6D43C-E1DC-44DF-B1D4-06A41DDC472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77DDDF5-0E04-4B83-8E54-BEAF6642396A}" type="pres">
      <dgm:prSet presAssocID="{69B6DEAC-EA92-4E74-8AA7-453DDB33052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58B32BF-D75B-4A96-B602-DF2D800745B0}" type="pres">
      <dgm:prSet presAssocID="{6B0B0B73-338E-4705-8BF2-7209CA7D6158}" presName="sibTrans" presStyleLbl="sibTrans1D1" presStyleIdx="0" presStyleCnt="3"/>
      <dgm:spPr/>
      <dgm:t>
        <a:bodyPr/>
        <a:lstStyle/>
        <a:p>
          <a:endParaRPr lang="es-ES"/>
        </a:p>
      </dgm:t>
    </dgm:pt>
    <dgm:pt modelId="{85E0895B-6497-40AC-8A79-91D2B2F28814}" type="pres">
      <dgm:prSet presAssocID="{6B0B0B73-338E-4705-8BF2-7209CA7D6158}" presName="connectorText" presStyleLbl="sibTrans1D1" presStyleIdx="0" presStyleCnt="3"/>
      <dgm:spPr/>
      <dgm:t>
        <a:bodyPr/>
        <a:lstStyle/>
        <a:p>
          <a:endParaRPr lang="es-ES"/>
        </a:p>
      </dgm:t>
    </dgm:pt>
    <dgm:pt modelId="{443A1231-CAD7-4D4B-B49B-F20781A95834}" type="pres">
      <dgm:prSet presAssocID="{323B711C-8C2B-424C-A6C8-F0ACFC698F7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D8EB49F-F970-4040-9648-512E22E5741B}" type="pres">
      <dgm:prSet presAssocID="{448EC831-E246-4B53-93E6-FAAC95DDD10F}" presName="sibTrans" presStyleLbl="sibTrans1D1" presStyleIdx="1" presStyleCnt="3"/>
      <dgm:spPr/>
      <dgm:t>
        <a:bodyPr/>
        <a:lstStyle/>
        <a:p>
          <a:endParaRPr lang="es-ES"/>
        </a:p>
      </dgm:t>
    </dgm:pt>
    <dgm:pt modelId="{E6182F70-9C56-474E-B76F-8DEDCC78DD9C}" type="pres">
      <dgm:prSet presAssocID="{448EC831-E246-4B53-93E6-FAAC95DDD10F}" presName="connectorText" presStyleLbl="sibTrans1D1" presStyleIdx="1" presStyleCnt="3"/>
      <dgm:spPr/>
      <dgm:t>
        <a:bodyPr/>
        <a:lstStyle/>
        <a:p>
          <a:endParaRPr lang="es-ES"/>
        </a:p>
      </dgm:t>
    </dgm:pt>
    <dgm:pt modelId="{41B788D9-9799-4515-AC6E-59F9BC7C6158}" type="pres">
      <dgm:prSet presAssocID="{55993D0A-BD9F-45B7-B641-DC134569E4C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9A490BD-26E8-4F8D-82A8-AE6709BCF202}" type="pres">
      <dgm:prSet presAssocID="{7C3E25BF-C247-411E-BE4F-9CDD9BA46D82}" presName="sibTrans" presStyleLbl="sibTrans1D1" presStyleIdx="2" presStyleCnt="3"/>
      <dgm:spPr/>
      <dgm:t>
        <a:bodyPr/>
        <a:lstStyle/>
        <a:p>
          <a:endParaRPr lang="es-ES"/>
        </a:p>
      </dgm:t>
    </dgm:pt>
    <dgm:pt modelId="{043213F7-BF8D-40F4-B238-9EF6FD5D6386}" type="pres">
      <dgm:prSet presAssocID="{7C3E25BF-C247-411E-BE4F-9CDD9BA46D82}" presName="connectorText" presStyleLbl="sibTrans1D1" presStyleIdx="2" presStyleCnt="3"/>
      <dgm:spPr/>
      <dgm:t>
        <a:bodyPr/>
        <a:lstStyle/>
        <a:p>
          <a:endParaRPr lang="es-ES"/>
        </a:p>
      </dgm:t>
    </dgm:pt>
    <dgm:pt modelId="{FBD3C91C-531D-46CE-8524-1534CD32B4E6}" type="pres">
      <dgm:prSet presAssocID="{5DA379A2-8CD5-4BEA-85AF-9B9CA8719F1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B34D871-3BA5-49F9-B978-8DAA4E8D8589}" type="presOf" srcId="{323B711C-8C2B-424C-A6C8-F0ACFC698F7F}" destId="{443A1231-CAD7-4D4B-B49B-F20781A95834}" srcOrd="0" destOrd="0" presId="urn:microsoft.com/office/officeart/2005/8/layout/bProcess3"/>
    <dgm:cxn modelId="{4CBD83CA-8273-4028-8DF9-6D95D2143C32}" type="presOf" srcId="{7C3E25BF-C247-411E-BE4F-9CDD9BA46D82}" destId="{A9A490BD-26E8-4F8D-82A8-AE6709BCF202}" srcOrd="0" destOrd="0" presId="urn:microsoft.com/office/officeart/2005/8/layout/bProcess3"/>
    <dgm:cxn modelId="{2835DD2D-1C19-4872-B054-42CA597F618C}" srcId="{BBC6D43C-E1DC-44DF-B1D4-06A41DDC472D}" destId="{55993D0A-BD9F-45B7-B641-DC134569E4C6}" srcOrd="2" destOrd="0" parTransId="{5F37A71E-8222-471C-8471-9D10B1E61173}" sibTransId="{7C3E25BF-C247-411E-BE4F-9CDD9BA46D82}"/>
    <dgm:cxn modelId="{2537625D-FF02-4E5F-B25C-46A4F716B61A}" type="presOf" srcId="{6B0B0B73-338E-4705-8BF2-7209CA7D6158}" destId="{85E0895B-6497-40AC-8A79-91D2B2F28814}" srcOrd="1" destOrd="0" presId="urn:microsoft.com/office/officeart/2005/8/layout/bProcess3"/>
    <dgm:cxn modelId="{8C3D4A77-A72B-4F19-98C6-095FA57712D6}" type="presOf" srcId="{448EC831-E246-4B53-93E6-FAAC95DDD10F}" destId="{AD8EB49F-F970-4040-9648-512E22E5741B}" srcOrd="0" destOrd="0" presId="urn:microsoft.com/office/officeart/2005/8/layout/bProcess3"/>
    <dgm:cxn modelId="{A0B1D736-09ED-471C-B1DB-102FC0B2F200}" type="presOf" srcId="{6B0B0B73-338E-4705-8BF2-7209CA7D6158}" destId="{058B32BF-D75B-4A96-B602-DF2D800745B0}" srcOrd="0" destOrd="0" presId="urn:microsoft.com/office/officeart/2005/8/layout/bProcess3"/>
    <dgm:cxn modelId="{B1170C5F-AD76-485A-8296-CB1942D85EC7}" srcId="{BBC6D43C-E1DC-44DF-B1D4-06A41DDC472D}" destId="{323B711C-8C2B-424C-A6C8-F0ACFC698F7F}" srcOrd="1" destOrd="0" parTransId="{E1FF5316-4A69-4DD4-A6E0-93DD028124ED}" sibTransId="{448EC831-E246-4B53-93E6-FAAC95DDD10F}"/>
    <dgm:cxn modelId="{392E65B2-B435-43F6-9D28-0717B810FDD8}" srcId="{BBC6D43C-E1DC-44DF-B1D4-06A41DDC472D}" destId="{5DA379A2-8CD5-4BEA-85AF-9B9CA8719F1B}" srcOrd="3" destOrd="0" parTransId="{5D3183C8-1DDD-4AAE-B0BD-C939843AB862}" sibTransId="{2FC99044-7AD3-4A6A-AAE4-D23B7BF0DA0D}"/>
    <dgm:cxn modelId="{67156683-4EC8-46C3-8877-4E98F9BC8C98}" type="presOf" srcId="{69B6DEAC-EA92-4E74-8AA7-453DDB330521}" destId="{E77DDDF5-0E04-4B83-8E54-BEAF6642396A}" srcOrd="0" destOrd="0" presId="urn:microsoft.com/office/officeart/2005/8/layout/bProcess3"/>
    <dgm:cxn modelId="{35B1E59B-81E3-49EA-9578-354A81825B6D}" srcId="{BBC6D43C-E1DC-44DF-B1D4-06A41DDC472D}" destId="{69B6DEAC-EA92-4E74-8AA7-453DDB330521}" srcOrd="0" destOrd="0" parTransId="{12F7F163-75E4-49E9-9416-EA95405102A4}" sibTransId="{6B0B0B73-338E-4705-8BF2-7209CA7D6158}"/>
    <dgm:cxn modelId="{533D359D-83C6-4DF7-A709-7CB1B8076CEB}" type="presOf" srcId="{7C3E25BF-C247-411E-BE4F-9CDD9BA46D82}" destId="{043213F7-BF8D-40F4-B238-9EF6FD5D6386}" srcOrd="1" destOrd="0" presId="urn:microsoft.com/office/officeart/2005/8/layout/bProcess3"/>
    <dgm:cxn modelId="{4B18909F-0712-4F2E-BF5B-4B955D4C3124}" type="presOf" srcId="{55993D0A-BD9F-45B7-B641-DC134569E4C6}" destId="{41B788D9-9799-4515-AC6E-59F9BC7C6158}" srcOrd="0" destOrd="0" presId="urn:microsoft.com/office/officeart/2005/8/layout/bProcess3"/>
    <dgm:cxn modelId="{6F495729-D984-4545-9CA7-A8B57ECAD5C9}" type="presOf" srcId="{448EC831-E246-4B53-93E6-FAAC95DDD10F}" destId="{E6182F70-9C56-474E-B76F-8DEDCC78DD9C}" srcOrd="1" destOrd="0" presId="urn:microsoft.com/office/officeart/2005/8/layout/bProcess3"/>
    <dgm:cxn modelId="{2A606E84-2174-49C2-A65C-803DE2C4BD4E}" type="presOf" srcId="{BBC6D43C-E1DC-44DF-B1D4-06A41DDC472D}" destId="{48C6C812-0210-40E8-A390-BEB678E4694E}" srcOrd="0" destOrd="0" presId="urn:microsoft.com/office/officeart/2005/8/layout/bProcess3"/>
    <dgm:cxn modelId="{CA804E03-7BAE-412C-A5AB-56E1A4CB1C12}" type="presOf" srcId="{5DA379A2-8CD5-4BEA-85AF-9B9CA8719F1B}" destId="{FBD3C91C-531D-46CE-8524-1534CD32B4E6}" srcOrd="0" destOrd="0" presId="urn:microsoft.com/office/officeart/2005/8/layout/bProcess3"/>
    <dgm:cxn modelId="{F816344B-BA17-4654-95CD-CE92AA9C0CEC}" type="presParOf" srcId="{48C6C812-0210-40E8-A390-BEB678E4694E}" destId="{E77DDDF5-0E04-4B83-8E54-BEAF6642396A}" srcOrd="0" destOrd="0" presId="urn:microsoft.com/office/officeart/2005/8/layout/bProcess3"/>
    <dgm:cxn modelId="{60777CE0-BB36-4A95-892A-68B02130B214}" type="presParOf" srcId="{48C6C812-0210-40E8-A390-BEB678E4694E}" destId="{058B32BF-D75B-4A96-B602-DF2D800745B0}" srcOrd="1" destOrd="0" presId="urn:microsoft.com/office/officeart/2005/8/layout/bProcess3"/>
    <dgm:cxn modelId="{54AC0734-96FF-4745-AD8E-6D1BBBA286BF}" type="presParOf" srcId="{058B32BF-D75B-4A96-B602-DF2D800745B0}" destId="{85E0895B-6497-40AC-8A79-91D2B2F28814}" srcOrd="0" destOrd="0" presId="urn:microsoft.com/office/officeart/2005/8/layout/bProcess3"/>
    <dgm:cxn modelId="{BFDE69E5-103D-40E4-8EA0-CEF41730E545}" type="presParOf" srcId="{48C6C812-0210-40E8-A390-BEB678E4694E}" destId="{443A1231-CAD7-4D4B-B49B-F20781A95834}" srcOrd="2" destOrd="0" presId="urn:microsoft.com/office/officeart/2005/8/layout/bProcess3"/>
    <dgm:cxn modelId="{FB3CD594-DBC7-4E68-B672-7A817C5A32ED}" type="presParOf" srcId="{48C6C812-0210-40E8-A390-BEB678E4694E}" destId="{AD8EB49F-F970-4040-9648-512E22E5741B}" srcOrd="3" destOrd="0" presId="urn:microsoft.com/office/officeart/2005/8/layout/bProcess3"/>
    <dgm:cxn modelId="{B488CC55-38DC-4470-9257-C0F1F605E3FF}" type="presParOf" srcId="{AD8EB49F-F970-4040-9648-512E22E5741B}" destId="{E6182F70-9C56-474E-B76F-8DEDCC78DD9C}" srcOrd="0" destOrd="0" presId="urn:microsoft.com/office/officeart/2005/8/layout/bProcess3"/>
    <dgm:cxn modelId="{44F07BD3-8831-4B46-8ECB-BC85E61E93E6}" type="presParOf" srcId="{48C6C812-0210-40E8-A390-BEB678E4694E}" destId="{41B788D9-9799-4515-AC6E-59F9BC7C6158}" srcOrd="4" destOrd="0" presId="urn:microsoft.com/office/officeart/2005/8/layout/bProcess3"/>
    <dgm:cxn modelId="{BBD2B561-5527-40AD-81EE-C6B3C205F622}" type="presParOf" srcId="{48C6C812-0210-40E8-A390-BEB678E4694E}" destId="{A9A490BD-26E8-4F8D-82A8-AE6709BCF202}" srcOrd="5" destOrd="0" presId="urn:microsoft.com/office/officeart/2005/8/layout/bProcess3"/>
    <dgm:cxn modelId="{48EC4392-F0A1-4F27-959B-E8B33438B978}" type="presParOf" srcId="{A9A490BD-26E8-4F8D-82A8-AE6709BCF202}" destId="{043213F7-BF8D-40F4-B238-9EF6FD5D6386}" srcOrd="0" destOrd="0" presId="urn:microsoft.com/office/officeart/2005/8/layout/bProcess3"/>
    <dgm:cxn modelId="{D18D23CF-C796-4D43-963F-A124D8E826E6}" type="presParOf" srcId="{48C6C812-0210-40E8-A390-BEB678E4694E}" destId="{FBD3C91C-531D-46CE-8524-1534CD32B4E6}" srcOrd="6" destOrd="0" presId="urn:microsoft.com/office/officeart/2005/8/layout/bProcess3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DF6916D-19CE-4371-8529-0E16600899F1}" type="doc">
      <dgm:prSet loTypeId="urn:microsoft.com/office/officeart/2005/8/layout/venn3" loCatId="relationship" qsTypeId="urn:microsoft.com/office/officeart/2005/8/quickstyle/simple1" qsCatId="simple" csTypeId="urn:microsoft.com/office/officeart/2005/8/colors/colorful2" csCatId="colorful" phldr="1"/>
      <dgm:spPr/>
    </dgm:pt>
    <dgm:pt modelId="{E5EEA448-B3D3-46BD-B30F-A674A60F1340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dirty="0" smtClean="0"/>
            <a:t>Obtiene información relevante</a:t>
          </a:r>
          <a:endParaRPr lang="es-ES" dirty="0"/>
        </a:p>
      </dgm:t>
    </dgm:pt>
    <dgm:pt modelId="{31B78BCA-95E6-4101-B693-286C16CBDE14}" type="parTrans" cxnId="{D43D2003-7934-464B-8452-03B18C98A22D}">
      <dgm:prSet/>
      <dgm:spPr/>
      <dgm:t>
        <a:bodyPr/>
        <a:lstStyle/>
        <a:p>
          <a:endParaRPr lang="es-ES"/>
        </a:p>
      </dgm:t>
    </dgm:pt>
    <dgm:pt modelId="{CFB5399C-78F6-4D72-9F9C-289C54E7877C}" type="sibTrans" cxnId="{D43D2003-7934-464B-8452-03B18C98A22D}">
      <dgm:prSet/>
      <dgm:spPr/>
      <dgm:t>
        <a:bodyPr/>
        <a:lstStyle/>
        <a:p>
          <a:endParaRPr lang="es-ES"/>
        </a:p>
      </dgm:t>
    </dgm:pt>
    <dgm:pt modelId="{FB3D24A6-4A03-4D8E-B979-4A95A751EDC6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dirty="0" smtClean="0"/>
            <a:t>Entender, verificar, corregir</a:t>
          </a:r>
          <a:endParaRPr lang="es-ES" dirty="0"/>
        </a:p>
      </dgm:t>
    </dgm:pt>
    <dgm:pt modelId="{93ADB4F8-0E7A-4D6B-835A-59D93988187C}" type="parTrans" cxnId="{E8DBC95A-992E-4AD4-BF14-312025294612}">
      <dgm:prSet/>
      <dgm:spPr/>
      <dgm:t>
        <a:bodyPr/>
        <a:lstStyle/>
        <a:p>
          <a:endParaRPr lang="es-ES"/>
        </a:p>
      </dgm:t>
    </dgm:pt>
    <dgm:pt modelId="{0679B714-C16B-4BF5-A22E-44906F736F48}" type="sibTrans" cxnId="{E8DBC95A-992E-4AD4-BF14-312025294612}">
      <dgm:prSet/>
      <dgm:spPr/>
      <dgm:t>
        <a:bodyPr/>
        <a:lstStyle/>
        <a:p>
          <a:endParaRPr lang="es-ES"/>
        </a:p>
      </dgm:t>
    </dgm:pt>
    <dgm:pt modelId="{09A495C9-7405-4D6B-9C75-8BBE363BF08F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dirty="0" smtClean="0"/>
            <a:t>Aplicar el conocimiento</a:t>
          </a:r>
          <a:endParaRPr lang="es-ES" dirty="0"/>
        </a:p>
      </dgm:t>
    </dgm:pt>
    <dgm:pt modelId="{CEB8A869-33D8-480C-BADC-FED6122BCA42}" type="parTrans" cxnId="{D9C4DE6C-EEB7-4419-8E4C-8265C4C7C4B1}">
      <dgm:prSet/>
      <dgm:spPr/>
      <dgm:t>
        <a:bodyPr/>
        <a:lstStyle/>
        <a:p>
          <a:endParaRPr lang="es-ES"/>
        </a:p>
      </dgm:t>
    </dgm:pt>
    <dgm:pt modelId="{38A78224-7E6B-458B-B661-360FBD1C7FFC}" type="sibTrans" cxnId="{D9C4DE6C-EEB7-4419-8E4C-8265C4C7C4B1}">
      <dgm:prSet/>
      <dgm:spPr/>
      <dgm:t>
        <a:bodyPr/>
        <a:lstStyle/>
        <a:p>
          <a:endParaRPr lang="es-ES"/>
        </a:p>
      </dgm:t>
    </dgm:pt>
    <dgm:pt modelId="{40E76530-5661-4265-AF6B-E85E97817303}" type="pres">
      <dgm:prSet presAssocID="{CDF6916D-19CE-4371-8529-0E16600899F1}" presName="Name0" presStyleCnt="0">
        <dgm:presLayoutVars>
          <dgm:dir/>
          <dgm:resizeHandles val="exact"/>
        </dgm:presLayoutVars>
      </dgm:prSet>
      <dgm:spPr/>
    </dgm:pt>
    <dgm:pt modelId="{D792E90B-D8C5-4C79-A022-1B7018855D42}" type="pres">
      <dgm:prSet presAssocID="{E5EEA448-B3D3-46BD-B30F-A674A60F1340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604579-9C9E-42A9-A5AC-5A780C692662}" type="pres">
      <dgm:prSet presAssocID="{CFB5399C-78F6-4D72-9F9C-289C54E7877C}" presName="space" presStyleCnt="0"/>
      <dgm:spPr/>
    </dgm:pt>
    <dgm:pt modelId="{2B5D9567-D283-423C-800A-2452A8FCCF57}" type="pres">
      <dgm:prSet presAssocID="{FB3D24A6-4A03-4D8E-B979-4A95A751EDC6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02830C6-8964-4274-870D-922BD4132348}" type="pres">
      <dgm:prSet presAssocID="{0679B714-C16B-4BF5-A22E-44906F736F48}" presName="space" presStyleCnt="0"/>
      <dgm:spPr/>
    </dgm:pt>
    <dgm:pt modelId="{B6E4142E-F8FA-4B48-B9C2-39F0F2A47B97}" type="pres">
      <dgm:prSet presAssocID="{09A495C9-7405-4D6B-9C75-8BBE363BF08F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9C4DE6C-EEB7-4419-8E4C-8265C4C7C4B1}" srcId="{CDF6916D-19CE-4371-8529-0E16600899F1}" destId="{09A495C9-7405-4D6B-9C75-8BBE363BF08F}" srcOrd="2" destOrd="0" parTransId="{CEB8A869-33D8-480C-BADC-FED6122BCA42}" sibTransId="{38A78224-7E6B-458B-B661-360FBD1C7FFC}"/>
    <dgm:cxn modelId="{1A99D20F-5160-4195-AFA6-6C5AA2B772A7}" type="presOf" srcId="{09A495C9-7405-4D6B-9C75-8BBE363BF08F}" destId="{B6E4142E-F8FA-4B48-B9C2-39F0F2A47B97}" srcOrd="0" destOrd="0" presId="urn:microsoft.com/office/officeart/2005/8/layout/venn3"/>
    <dgm:cxn modelId="{E8DBC95A-992E-4AD4-BF14-312025294612}" srcId="{CDF6916D-19CE-4371-8529-0E16600899F1}" destId="{FB3D24A6-4A03-4D8E-B979-4A95A751EDC6}" srcOrd="1" destOrd="0" parTransId="{93ADB4F8-0E7A-4D6B-835A-59D93988187C}" sibTransId="{0679B714-C16B-4BF5-A22E-44906F736F48}"/>
    <dgm:cxn modelId="{62E48885-0696-42E7-8186-EF106EC034DA}" type="presOf" srcId="{CDF6916D-19CE-4371-8529-0E16600899F1}" destId="{40E76530-5661-4265-AF6B-E85E97817303}" srcOrd="0" destOrd="0" presId="urn:microsoft.com/office/officeart/2005/8/layout/venn3"/>
    <dgm:cxn modelId="{D43D2003-7934-464B-8452-03B18C98A22D}" srcId="{CDF6916D-19CE-4371-8529-0E16600899F1}" destId="{E5EEA448-B3D3-46BD-B30F-A674A60F1340}" srcOrd="0" destOrd="0" parTransId="{31B78BCA-95E6-4101-B693-286C16CBDE14}" sibTransId="{CFB5399C-78F6-4D72-9F9C-289C54E7877C}"/>
    <dgm:cxn modelId="{5EDF1351-90FA-48EE-938E-59ACE86C9ED9}" type="presOf" srcId="{FB3D24A6-4A03-4D8E-B979-4A95A751EDC6}" destId="{2B5D9567-D283-423C-800A-2452A8FCCF57}" srcOrd="0" destOrd="0" presId="urn:microsoft.com/office/officeart/2005/8/layout/venn3"/>
    <dgm:cxn modelId="{3A1FCCD3-E7C9-4912-929E-F1BD9A68765E}" type="presOf" srcId="{E5EEA448-B3D3-46BD-B30F-A674A60F1340}" destId="{D792E90B-D8C5-4C79-A022-1B7018855D42}" srcOrd="0" destOrd="0" presId="urn:microsoft.com/office/officeart/2005/8/layout/venn3"/>
    <dgm:cxn modelId="{733FC1D0-62DA-4DF6-B3C4-5A969568F9C4}" type="presParOf" srcId="{40E76530-5661-4265-AF6B-E85E97817303}" destId="{D792E90B-D8C5-4C79-A022-1B7018855D42}" srcOrd="0" destOrd="0" presId="urn:microsoft.com/office/officeart/2005/8/layout/venn3"/>
    <dgm:cxn modelId="{2ECE4924-CA8A-4834-82A8-61B7842F065A}" type="presParOf" srcId="{40E76530-5661-4265-AF6B-E85E97817303}" destId="{C4604579-9C9E-42A9-A5AC-5A780C692662}" srcOrd="1" destOrd="0" presId="urn:microsoft.com/office/officeart/2005/8/layout/venn3"/>
    <dgm:cxn modelId="{773C3722-7D9C-4FB5-BEF9-F2A34F0DE582}" type="presParOf" srcId="{40E76530-5661-4265-AF6B-E85E97817303}" destId="{2B5D9567-D283-423C-800A-2452A8FCCF57}" srcOrd="2" destOrd="0" presId="urn:microsoft.com/office/officeart/2005/8/layout/venn3"/>
    <dgm:cxn modelId="{F09EE235-F666-4845-88BA-68D8D72A517E}" type="presParOf" srcId="{40E76530-5661-4265-AF6B-E85E97817303}" destId="{302830C6-8964-4274-870D-922BD4132348}" srcOrd="3" destOrd="0" presId="urn:microsoft.com/office/officeart/2005/8/layout/venn3"/>
    <dgm:cxn modelId="{11E4AE20-8423-4F99-98E4-9F4BE6433EF8}" type="presParOf" srcId="{40E76530-5661-4265-AF6B-E85E97817303}" destId="{B6E4142E-F8FA-4B48-B9C2-39F0F2A47B97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CE98B38-C44D-46C9-BA6F-A134053539E5}" type="doc">
      <dgm:prSet loTypeId="urn:microsoft.com/office/officeart/2005/8/layout/cycle2" loCatId="cycle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7C01AB1C-033D-4DBB-897C-0B2F3BD2E2D5}">
      <dgm:prSet phldrT="[Texto]"/>
      <dgm:spPr/>
      <dgm:t>
        <a:bodyPr/>
        <a:lstStyle/>
        <a:p>
          <a:r>
            <a:rPr lang="es-ES" b="1" dirty="0" smtClean="0">
              <a:solidFill>
                <a:schemeClr val="tx1"/>
              </a:solidFill>
            </a:rPr>
            <a:t>Educativo</a:t>
          </a:r>
          <a:endParaRPr lang="es-ES" b="1" dirty="0">
            <a:solidFill>
              <a:schemeClr val="tx1"/>
            </a:solidFill>
          </a:endParaRPr>
        </a:p>
      </dgm:t>
    </dgm:pt>
    <dgm:pt modelId="{C9F79C8C-80AC-4675-9140-F26A03017B62}" type="parTrans" cxnId="{9EB484FA-F61A-43AA-8DCD-514601B24EED}">
      <dgm:prSet/>
      <dgm:spPr/>
      <dgm:t>
        <a:bodyPr/>
        <a:lstStyle/>
        <a:p>
          <a:endParaRPr lang="es-ES"/>
        </a:p>
      </dgm:t>
    </dgm:pt>
    <dgm:pt modelId="{2AC84D6C-13EE-42C4-835F-E8326B0CFF04}" type="sibTrans" cxnId="{9EB484FA-F61A-43AA-8DCD-514601B24EED}">
      <dgm:prSet/>
      <dgm:spPr/>
      <dgm:t>
        <a:bodyPr/>
        <a:lstStyle/>
        <a:p>
          <a:endParaRPr lang="es-ES" dirty="0"/>
        </a:p>
      </dgm:t>
    </dgm:pt>
    <dgm:pt modelId="{910BEF5F-CD50-48F6-980F-598CBE7E12E2}">
      <dgm:prSet phldrT="[Texto]"/>
      <dgm:spPr/>
      <dgm:t>
        <a:bodyPr/>
        <a:lstStyle/>
        <a:p>
          <a:r>
            <a:rPr lang="es-ES" b="1" dirty="0" smtClean="0">
              <a:solidFill>
                <a:schemeClr val="tx1"/>
              </a:solidFill>
            </a:rPr>
            <a:t>Social </a:t>
          </a:r>
          <a:endParaRPr lang="es-ES" b="1" dirty="0">
            <a:solidFill>
              <a:schemeClr val="tx1"/>
            </a:solidFill>
          </a:endParaRPr>
        </a:p>
      </dgm:t>
    </dgm:pt>
    <dgm:pt modelId="{31A8E3C2-C7DA-42E9-AD24-F6498171FBBD}" type="parTrans" cxnId="{819816E6-4DBE-4103-8CCD-F1DA1635E3F2}">
      <dgm:prSet/>
      <dgm:spPr/>
      <dgm:t>
        <a:bodyPr/>
        <a:lstStyle/>
        <a:p>
          <a:endParaRPr lang="es-ES"/>
        </a:p>
      </dgm:t>
    </dgm:pt>
    <dgm:pt modelId="{2BCD3805-2953-4F13-AE15-C3DAD41BF225}" type="sibTrans" cxnId="{819816E6-4DBE-4103-8CCD-F1DA1635E3F2}">
      <dgm:prSet/>
      <dgm:spPr/>
      <dgm:t>
        <a:bodyPr/>
        <a:lstStyle/>
        <a:p>
          <a:endParaRPr lang="es-ES" dirty="0"/>
        </a:p>
      </dgm:t>
    </dgm:pt>
    <dgm:pt modelId="{D2F4BDAA-C475-4ED4-913C-EC682DC667B2}">
      <dgm:prSet phldrT="[Texto]"/>
      <dgm:spPr/>
      <dgm:t>
        <a:bodyPr/>
        <a:lstStyle/>
        <a:p>
          <a:r>
            <a:rPr lang="es-ES" b="1" dirty="0" smtClean="0">
              <a:solidFill>
                <a:schemeClr val="tx1"/>
              </a:solidFill>
            </a:rPr>
            <a:t>Científico</a:t>
          </a:r>
          <a:r>
            <a:rPr lang="es-ES" dirty="0" smtClean="0"/>
            <a:t> </a:t>
          </a:r>
          <a:endParaRPr lang="es-ES" dirty="0"/>
        </a:p>
      </dgm:t>
    </dgm:pt>
    <dgm:pt modelId="{2F9D5A41-BCAE-4E6C-A6B0-748E45F17627}" type="parTrans" cxnId="{EB1BB618-78C6-4252-B4F5-BA59CCA5BBC6}">
      <dgm:prSet/>
      <dgm:spPr/>
      <dgm:t>
        <a:bodyPr/>
        <a:lstStyle/>
        <a:p>
          <a:endParaRPr lang="es-ES"/>
        </a:p>
      </dgm:t>
    </dgm:pt>
    <dgm:pt modelId="{4943EA29-AC57-47CA-A295-BD77A92097B9}" type="sibTrans" cxnId="{EB1BB618-78C6-4252-B4F5-BA59CCA5BBC6}">
      <dgm:prSet/>
      <dgm:spPr/>
      <dgm:t>
        <a:bodyPr/>
        <a:lstStyle/>
        <a:p>
          <a:endParaRPr lang="es-ES" dirty="0"/>
        </a:p>
      </dgm:t>
    </dgm:pt>
    <dgm:pt modelId="{E4C535AE-B729-430D-9ECA-25FCA69F942B}">
      <dgm:prSet phldrT="[Texto]"/>
      <dgm:spPr/>
      <dgm:t>
        <a:bodyPr/>
        <a:lstStyle/>
        <a:p>
          <a:r>
            <a:rPr lang="es-ES" b="1" dirty="0" smtClean="0">
              <a:solidFill>
                <a:schemeClr val="tx1"/>
              </a:solidFill>
            </a:rPr>
            <a:t>Filosófico</a:t>
          </a:r>
        </a:p>
        <a:p>
          <a:endParaRPr lang="es-ES" dirty="0"/>
        </a:p>
      </dgm:t>
    </dgm:pt>
    <dgm:pt modelId="{C1E1ABD5-06C6-4269-ADBB-CA555693F2E8}" type="parTrans" cxnId="{B564819D-8AB6-4A21-B55D-C659E847CB2E}">
      <dgm:prSet/>
      <dgm:spPr/>
      <dgm:t>
        <a:bodyPr/>
        <a:lstStyle/>
        <a:p>
          <a:endParaRPr lang="es-ES"/>
        </a:p>
      </dgm:t>
    </dgm:pt>
    <dgm:pt modelId="{7E9FD981-C02D-4166-A06E-124123B3ED9C}" type="sibTrans" cxnId="{B564819D-8AB6-4A21-B55D-C659E847CB2E}">
      <dgm:prSet/>
      <dgm:spPr/>
      <dgm:t>
        <a:bodyPr/>
        <a:lstStyle/>
        <a:p>
          <a:endParaRPr lang="es-ES" dirty="0"/>
        </a:p>
      </dgm:t>
    </dgm:pt>
    <dgm:pt modelId="{3D8FF736-D7E5-462E-9EED-538C552181B1}" type="pres">
      <dgm:prSet presAssocID="{9CE98B38-C44D-46C9-BA6F-A134053539E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D34FB70-2907-4EE9-A50E-29D9F5BD79D5}" type="pres">
      <dgm:prSet presAssocID="{7C01AB1C-033D-4DBB-897C-0B2F3BD2E2D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4986BE5-B6EE-4EE6-9AA8-B7799909455E}" type="pres">
      <dgm:prSet presAssocID="{2AC84D6C-13EE-42C4-835F-E8326B0CFF04}" presName="sibTrans" presStyleLbl="sibTrans2D1" presStyleIdx="0" presStyleCnt="4"/>
      <dgm:spPr/>
      <dgm:t>
        <a:bodyPr/>
        <a:lstStyle/>
        <a:p>
          <a:endParaRPr lang="es-ES"/>
        </a:p>
      </dgm:t>
    </dgm:pt>
    <dgm:pt modelId="{550A3785-04CC-4DAA-AA81-61D491064B45}" type="pres">
      <dgm:prSet presAssocID="{2AC84D6C-13EE-42C4-835F-E8326B0CFF04}" presName="connectorText" presStyleLbl="sibTrans2D1" presStyleIdx="0" presStyleCnt="4"/>
      <dgm:spPr/>
      <dgm:t>
        <a:bodyPr/>
        <a:lstStyle/>
        <a:p>
          <a:endParaRPr lang="es-ES"/>
        </a:p>
      </dgm:t>
    </dgm:pt>
    <dgm:pt modelId="{00B19E96-814F-4A5E-BC7C-16F914C7C854}" type="pres">
      <dgm:prSet presAssocID="{910BEF5F-CD50-48F6-980F-598CBE7E12E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68CA6DD-BC54-4769-B3C2-B7DD5C6016FE}" type="pres">
      <dgm:prSet presAssocID="{2BCD3805-2953-4F13-AE15-C3DAD41BF225}" presName="sibTrans" presStyleLbl="sibTrans2D1" presStyleIdx="1" presStyleCnt="4"/>
      <dgm:spPr/>
      <dgm:t>
        <a:bodyPr/>
        <a:lstStyle/>
        <a:p>
          <a:endParaRPr lang="es-ES"/>
        </a:p>
      </dgm:t>
    </dgm:pt>
    <dgm:pt modelId="{68DDCBF4-650C-421A-9F47-E788ED24B42D}" type="pres">
      <dgm:prSet presAssocID="{2BCD3805-2953-4F13-AE15-C3DAD41BF225}" presName="connectorText" presStyleLbl="sibTrans2D1" presStyleIdx="1" presStyleCnt="4"/>
      <dgm:spPr/>
      <dgm:t>
        <a:bodyPr/>
        <a:lstStyle/>
        <a:p>
          <a:endParaRPr lang="es-ES"/>
        </a:p>
      </dgm:t>
    </dgm:pt>
    <dgm:pt modelId="{4A666CE2-36DD-469A-9510-C9078F7BC35B}" type="pres">
      <dgm:prSet presAssocID="{D2F4BDAA-C475-4ED4-913C-EC682DC667B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A876A13-1210-47BD-8C95-83A6EB01E074}" type="pres">
      <dgm:prSet presAssocID="{4943EA29-AC57-47CA-A295-BD77A92097B9}" presName="sibTrans" presStyleLbl="sibTrans2D1" presStyleIdx="2" presStyleCnt="4"/>
      <dgm:spPr/>
      <dgm:t>
        <a:bodyPr/>
        <a:lstStyle/>
        <a:p>
          <a:endParaRPr lang="es-ES"/>
        </a:p>
      </dgm:t>
    </dgm:pt>
    <dgm:pt modelId="{6B361380-ADED-4170-8982-0C68DD82BFD1}" type="pres">
      <dgm:prSet presAssocID="{4943EA29-AC57-47CA-A295-BD77A92097B9}" presName="connectorText" presStyleLbl="sibTrans2D1" presStyleIdx="2" presStyleCnt="4"/>
      <dgm:spPr/>
      <dgm:t>
        <a:bodyPr/>
        <a:lstStyle/>
        <a:p>
          <a:endParaRPr lang="es-ES"/>
        </a:p>
      </dgm:t>
    </dgm:pt>
    <dgm:pt modelId="{0AC5C228-92BB-403C-810D-0352C7A3DB10}" type="pres">
      <dgm:prSet presAssocID="{E4C535AE-B729-430D-9ECA-25FCA69F942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B543D11-07F1-4589-9991-9DA69F85F6AA}" type="pres">
      <dgm:prSet presAssocID="{7E9FD981-C02D-4166-A06E-124123B3ED9C}" presName="sibTrans" presStyleLbl="sibTrans2D1" presStyleIdx="3" presStyleCnt="4"/>
      <dgm:spPr/>
      <dgm:t>
        <a:bodyPr/>
        <a:lstStyle/>
        <a:p>
          <a:endParaRPr lang="es-ES"/>
        </a:p>
      </dgm:t>
    </dgm:pt>
    <dgm:pt modelId="{6CA66140-A5D3-4281-B0D2-00EB6949077F}" type="pres">
      <dgm:prSet presAssocID="{7E9FD981-C02D-4166-A06E-124123B3ED9C}" presName="connectorText" presStyleLbl="sibTrans2D1" presStyleIdx="3" presStyleCnt="4"/>
      <dgm:spPr/>
      <dgm:t>
        <a:bodyPr/>
        <a:lstStyle/>
        <a:p>
          <a:endParaRPr lang="es-ES"/>
        </a:p>
      </dgm:t>
    </dgm:pt>
  </dgm:ptLst>
  <dgm:cxnLst>
    <dgm:cxn modelId="{9EB484FA-F61A-43AA-8DCD-514601B24EED}" srcId="{9CE98B38-C44D-46C9-BA6F-A134053539E5}" destId="{7C01AB1C-033D-4DBB-897C-0B2F3BD2E2D5}" srcOrd="0" destOrd="0" parTransId="{C9F79C8C-80AC-4675-9140-F26A03017B62}" sibTransId="{2AC84D6C-13EE-42C4-835F-E8326B0CFF04}"/>
    <dgm:cxn modelId="{621836C5-6469-4281-A71E-8243B454695C}" type="presOf" srcId="{9CE98B38-C44D-46C9-BA6F-A134053539E5}" destId="{3D8FF736-D7E5-462E-9EED-538C552181B1}" srcOrd="0" destOrd="0" presId="urn:microsoft.com/office/officeart/2005/8/layout/cycle2"/>
    <dgm:cxn modelId="{52987B7F-93A7-4D0C-BE90-239CF60EFBB8}" type="presOf" srcId="{2BCD3805-2953-4F13-AE15-C3DAD41BF225}" destId="{268CA6DD-BC54-4769-B3C2-B7DD5C6016FE}" srcOrd="0" destOrd="0" presId="urn:microsoft.com/office/officeart/2005/8/layout/cycle2"/>
    <dgm:cxn modelId="{76706510-008F-4C78-BB08-E6C49B43975A}" type="presOf" srcId="{910BEF5F-CD50-48F6-980F-598CBE7E12E2}" destId="{00B19E96-814F-4A5E-BC7C-16F914C7C854}" srcOrd="0" destOrd="0" presId="urn:microsoft.com/office/officeart/2005/8/layout/cycle2"/>
    <dgm:cxn modelId="{3CC93B6B-8D58-4D3D-A333-AE6744B864E2}" type="presOf" srcId="{7E9FD981-C02D-4166-A06E-124123B3ED9C}" destId="{3B543D11-07F1-4589-9991-9DA69F85F6AA}" srcOrd="0" destOrd="0" presId="urn:microsoft.com/office/officeart/2005/8/layout/cycle2"/>
    <dgm:cxn modelId="{B564819D-8AB6-4A21-B55D-C659E847CB2E}" srcId="{9CE98B38-C44D-46C9-BA6F-A134053539E5}" destId="{E4C535AE-B729-430D-9ECA-25FCA69F942B}" srcOrd="3" destOrd="0" parTransId="{C1E1ABD5-06C6-4269-ADBB-CA555693F2E8}" sibTransId="{7E9FD981-C02D-4166-A06E-124123B3ED9C}"/>
    <dgm:cxn modelId="{B73EBC3A-1B4D-45E2-9E8A-F0CA2346833B}" type="presOf" srcId="{2AC84D6C-13EE-42C4-835F-E8326B0CFF04}" destId="{74986BE5-B6EE-4EE6-9AA8-B7799909455E}" srcOrd="0" destOrd="0" presId="urn:microsoft.com/office/officeart/2005/8/layout/cycle2"/>
    <dgm:cxn modelId="{1765BF30-56F4-472F-A258-453FDE9AD798}" type="presOf" srcId="{7C01AB1C-033D-4DBB-897C-0B2F3BD2E2D5}" destId="{DD34FB70-2907-4EE9-A50E-29D9F5BD79D5}" srcOrd="0" destOrd="0" presId="urn:microsoft.com/office/officeart/2005/8/layout/cycle2"/>
    <dgm:cxn modelId="{30B4E35D-B601-4D4E-9F27-0662D97F9D41}" type="presOf" srcId="{D2F4BDAA-C475-4ED4-913C-EC682DC667B2}" destId="{4A666CE2-36DD-469A-9510-C9078F7BC35B}" srcOrd="0" destOrd="0" presId="urn:microsoft.com/office/officeart/2005/8/layout/cycle2"/>
    <dgm:cxn modelId="{11FE5EBB-9E3D-4474-B970-D62C5B6B5E90}" type="presOf" srcId="{2AC84D6C-13EE-42C4-835F-E8326B0CFF04}" destId="{550A3785-04CC-4DAA-AA81-61D491064B45}" srcOrd="1" destOrd="0" presId="urn:microsoft.com/office/officeart/2005/8/layout/cycle2"/>
    <dgm:cxn modelId="{819816E6-4DBE-4103-8CCD-F1DA1635E3F2}" srcId="{9CE98B38-C44D-46C9-BA6F-A134053539E5}" destId="{910BEF5F-CD50-48F6-980F-598CBE7E12E2}" srcOrd="1" destOrd="0" parTransId="{31A8E3C2-C7DA-42E9-AD24-F6498171FBBD}" sibTransId="{2BCD3805-2953-4F13-AE15-C3DAD41BF225}"/>
    <dgm:cxn modelId="{7BA43345-0F1E-49D5-8A22-2A5C20EABEF6}" type="presOf" srcId="{7E9FD981-C02D-4166-A06E-124123B3ED9C}" destId="{6CA66140-A5D3-4281-B0D2-00EB6949077F}" srcOrd="1" destOrd="0" presId="urn:microsoft.com/office/officeart/2005/8/layout/cycle2"/>
    <dgm:cxn modelId="{96D8CD82-5CB4-43EE-B19A-C266A1C42BDA}" type="presOf" srcId="{4943EA29-AC57-47CA-A295-BD77A92097B9}" destId="{2A876A13-1210-47BD-8C95-83A6EB01E074}" srcOrd="0" destOrd="0" presId="urn:microsoft.com/office/officeart/2005/8/layout/cycle2"/>
    <dgm:cxn modelId="{46D4B844-3694-4791-87AB-EAB3E85AF871}" type="presOf" srcId="{4943EA29-AC57-47CA-A295-BD77A92097B9}" destId="{6B361380-ADED-4170-8982-0C68DD82BFD1}" srcOrd="1" destOrd="0" presId="urn:microsoft.com/office/officeart/2005/8/layout/cycle2"/>
    <dgm:cxn modelId="{F5D7C0E3-CAB7-4FA0-8E5A-4FCB9E091620}" type="presOf" srcId="{2BCD3805-2953-4F13-AE15-C3DAD41BF225}" destId="{68DDCBF4-650C-421A-9F47-E788ED24B42D}" srcOrd="1" destOrd="0" presId="urn:microsoft.com/office/officeart/2005/8/layout/cycle2"/>
    <dgm:cxn modelId="{68468047-CF1B-4579-B337-765C036D0E7D}" type="presOf" srcId="{E4C535AE-B729-430D-9ECA-25FCA69F942B}" destId="{0AC5C228-92BB-403C-810D-0352C7A3DB10}" srcOrd="0" destOrd="0" presId="urn:microsoft.com/office/officeart/2005/8/layout/cycle2"/>
    <dgm:cxn modelId="{EB1BB618-78C6-4252-B4F5-BA59CCA5BBC6}" srcId="{9CE98B38-C44D-46C9-BA6F-A134053539E5}" destId="{D2F4BDAA-C475-4ED4-913C-EC682DC667B2}" srcOrd="2" destOrd="0" parTransId="{2F9D5A41-BCAE-4E6C-A6B0-748E45F17627}" sibTransId="{4943EA29-AC57-47CA-A295-BD77A92097B9}"/>
    <dgm:cxn modelId="{7F29571A-1933-4DED-A390-754B7E20A58A}" type="presParOf" srcId="{3D8FF736-D7E5-462E-9EED-538C552181B1}" destId="{DD34FB70-2907-4EE9-A50E-29D9F5BD79D5}" srcOrd="0" destOrd="0" presId="urn:microsoft.com/office/officeart/2005/8/layout/cycle2"/>
    <dgm:cxn modelId="{8B8F073D-1B25-4D60-A740-0FCC38BD635A}" type="presParOf" srcId="{3D8FF736-D7E5-462E-9EED-538C552181B1}" destId="{74986BE5-B6EE-4EE6-9AA8-B7799909455E}" srcOrd="1" destOrd="0" presId="urn:microsoft.com/office/officeart/2005/8/layout/cycle2"/>
    <dgm:cxn modelId="{FED30D87-4E1E-4744-B6C7-2F5BDF00AD47}" type="presParOf" srcId="{74986BE5-B6EE-4EE6-9AA8-B7799909455E}" destId="{550A3785-04CC-4DAA-AA81-61D491064B45}" srcOrd="0" destOrd="0" presId="urn:microsoft.com/office/officeart/2005/8/layout/cycle2"/>
    <dgm:cxn modelId="{4155D17C-A11E-4EFE-A0EB-A8C8E2D018DD}" type="presParOf" srcId="{3D8FF736-D7E5-462E-9EED-538C552181B1}" destId="{00B19E96-814F-4A5E-BC7C-16F914C7C854}" srcOrd="2" destOrd="0" presId="urn:microsoft.com/office/officeart/2005/8/layout/cycle2"/>
    <dgm:cxn modelId="{99D097C6-D115-457C-AE67-8E78F91F92A9}" type="presParOf" srcId="{3D8FF736-D7E5-462E-9EED-538C552181B1}" destId="{268CA6DD-BC54-4769-B3C2-B7DD5C6016FE}" srcOrd="3" destOrd="0" presId="urn:microsoft.com/office/officeart/2005/8/layout/cycle2"/>
    <dgm:cxn modelId="{AB308447-CF08-49AD-8DAD-96422545EF23}" type="presParOf" srcId="{268CA6DD-BC54-4769-B3C2-B7DD5C6016FE}" destId="{68DDCBF4-650C-421A-9F47-E788ED24B42D}" srcOrd="0" destOrd="0" presId="urn:microsoft.com/office/officeart/2005/8/layout/cycle2"/>
    <dgm:cxn modelId="{8C0B2494-6641-4ECA-B79F-77E45DC8AFD4}" type="presParOf" srcId="{3D8FF736-D7E5-462E-9EED-538C552181B1}" destId="{4A666CE2-36DD-469A-9510-C9078F7BC35B}" srcOrd="4" destOrd="0" presId="urn:microsoft.com/office/officeart/2005/8/layout/cycle2"/>
    <dgm:cxn modelId="{32D99355-6921-40C4-9925-BE5EF09782FC}" type="presParOf" srcId="{3D8FF736-D7E5-462E-9EED-538C552181B1}" destId="{2A876A13-1210-47BD-8C95-83A6EB01E074}" srcOrd="5" destOrd="0" presId="urn:microsoft.com/office/officeart/2005/8/layout/cycle2"/>
    <dgm:cxn modelId="{883C31FA-3B9D-480C-A8E2-93A5176678C5}" type="presParOf" srcId="{2A876A13-1210-47BD-8C95-83A6EB01E074}" destId="{6B361380-ADED-4170-8982-0C68DD82BFD1}" srcOrd="0" destOrd="0" presId="urn:microsoft.com/office/officeart/2005/8/layout/cycle2"/>
    <dgm:cxn modelId="{5DE49F66-70E2-495A-B4C5-A7C02ADCBB11}" type="presParOf" srcId="{3D8FF736-D7E5-462E-9EED-538C552181B1}" destId="{0AC5C228-92BB-403C-810D-0352C7A3DB10}" srcOrd="6" destOrd="0" presId="urn:microsoft.com/office/officeart/2005/8/layout/cycle2"/>
    <dgm:cxn modelId="{5AFDD47F-4AAC-4DAB-BE2C-9E3680D296C2}" type="presParOf" srcId="{3D8FF736-D7E5-462E-9EED-538C552181B1}" destId="{3B543D11-07F1-4589-9991-9DA69F85F6AA}" srcOrd="7" destOrd="0" presId="urn:microsoft.com/office/officeart/2005/8/layout/cycle2"/>
    <dgm:cxn modelId="{2B94163A-6C1B-4BD3-948D-CD91DC5EBFA2}" type="presParOf" srcId="{3B543D11-07F1-4589-9991-9DA69F85F6AA}" destId="{6CA66140-A5D3-4281-B0D2-00EB6949077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894395D-229B-431F-98D5-4E2824B3DC35}" type="doc">
      <dgm:prSet loTypeId="urn:microsoft.com/office/officeart/2005/8/layout/hChevron3" loCatId="process" qsTypeId="urn:microsoft.com/office/officeart/2005/8/quickstyle/simple3" qsCatId="simple" csTypeId="urn:microsoft.com/office/officeart/2005/8/colors/colorful2" csCatId="colorful" phldr="1"/>
      <dgm:spPr/>
    </dgm:pt>
    <dgm:pt modelId="{EDB69DCB-B167-47B9-93E9-CB7B78D67D14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dirty="0" smtClean="0"/>
            <a:t>Forma de ordenar </a:t>
          </a:r>
          <a:endParaRPr lang="es-ES" dirty="0"/>
        </a:p>
      </dgm:t>
    </dgm:pt>
    <dgm:pt modelId="{36ECE4D4-69CA-4A5A-A224-E1573C8BF601}" type="parTrans" cxnId="{9FF68958-0B81-42F8-A840-3A6E02731A63}">
      <dgm:prSet/>
      <dgm:spPr/>
      <dgm:t>
        <a:bodyPr/>
        <a:lstStyle/>
        <a:p>
          <a:endParaRPr lang="es-ES"/>
        </a:p>
      </dgm:t>
    </dgm:pt>
    <dgm:pt modelId="{209D8840-568E-4A37-B21D-6B2335D76623}" type="sibTrans" cxnId="{9FF68958-0B81-42F8-A840-3A6E02731A63}">
      <dgm:prSet/>
      <dgm:spPr/>
      <dgm:t>
        <a:bodyPr/>
        <a:lstStyle/>
        <a:p>
          <a:endParaRPr lang="es-ES"/>
        </a:p>
      </dgm:t>
    </dgm:pt>
    <dgm:pt modelId="{C1A02EA1-1AC5-4804-8247-084F5F91437E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dirty="0" smtClean="0"/>
            <a:t>Forma de estructurar</a:t>
          </a:r>
          <a:endParaRPr lang="es-ES" dirty="0"/>
        </a:p>
      </dgm:t>
    </dgm:pt>
    <dgm:pt modelId="{4E5471BC-E336-4321-9B80-5B932F57C0EE}" type="parTrans" cxnId="{7500C3E8-8D40-40F1-91B2-79D9876E3B4E}">
      <dgm:prSet/>
      <dgm:spPr/>
      <dgm:t>
        <a:bodyPr/>
        <a:lstStyle/>
        <a:p>
          <a:endParaRPr lang="es-ES"/>
        </a:p>
      </dgm:t>
    </dgm:pt>
    <dgm:pt modelId="{77D46053-AD7B-47D0-8FB2-57AF4E1E4FDC}" type="sibTrans" cxnId="{7500C3E8-8D40-40F1-91B2-79D9876E3B4E}">
      <dgm:prSet/>
      <dgm:spPr/>
      <dgm:t>
        <a:bodyPr/>
        <a:lstStyle/>
        <a:p>
          <a:endParaRPr lang="es-ES"/>
        </a:p>
      </dgm:t>
    </dgm:pt>
    <dgm:pt modelId="{4327242F-9641-4BFF-A474-91A5136CDFFD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dirty="0" smtClean="0"/>
            <a:t>De forma eficaz, de un trabajo</a:t>
          </a:r>
          <a:endParaRPr lang="es-ES" dirty="0"/>
        </a:p>
      </dgm:t>
    </dgm:pt>
    <dgm:pt modelId="{F17F59A1-97D2-47C2-90E8-2711B3BACF8E}" type="parTrans" cxnId="{BDFFAAC3-5C42-4E78-AA0A-0BBB62F79CC0}">
      <dgm:prSet/>
      <dgm:spPr/>
      <dgm:t>
        <a:bodyPr/>
        <a:lstStyle/>
        <a:p>
          <a:endParaRPr lang="es-ES"/>
        </a:p>
      </dgm:t>
    </dgm:pt>
    <dgm:pt modelId="{B3177048-8C99-4C3E-833A-DF1A26795C67}" type="sibTrans" cxnId="{BDFFAAC3-5C42-4E78-AA0A-0BBB62F79CC0}">
      <dgm:prSet/>
      <dgm:spPr/>
      <dgm:t>
        <a:bodyPr/>
        <a:lstStyle/>
        <a:p>
          <a:endParaRPr lang="es-ES"/>
        </a:p>
      </dgm:t>
    </dgm:pt>
    <dgm:pt modelId="{C9185868-270C-4ED8-B180-8CA22F8E6511}" type="pres">
      <dgm:prSet presAssocID="{4894395D-229B-431F-98D5-4E2824B3DC35}" presName="Name0" presStyleCnt="0">
        <dgm:presLayoutVars>
          <dgm:dir/>
          <dgm:resizeHandles val="exact"/>
        </dgm:presLayoutVars>
      </dgm:prSet>
      <dgm:spPr/>
    </dgm:pt>
    <dgm:pt modelId="{C49B9182-69F3-4B05-90A1-3363DEDBE344}" type="pres">
      <dgm:prSet presAssocID="{EDB69DCB-B167-47B9-93E9-CB7B78D67D14}" presName="parTxOnly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3334B35-747B-4F60-ABB6-E8B346C59CA5}" type="pres">
      <dgm:prSet presAssocID="{209D8840-568E-4A37-B21D-6B2335D76623}" presName="parSpace" presStyleCnt="0"/>
      <dgm:spPr/>
    </dgm:pt>
    <dgm:pt modelId="{6AB1B0A0-C189-441E-9772-F4BC75E47AC9}" type="pres">
      <dgm:prSet presAssocID="{C1A02EA1-1AC5-4804-8247-084F5F91437E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965CD1-1A34-4658-B6C3-972C554BAFFD}" type="pres">
      <dgm:prSet presAssocID="{77D46053-AD7B-47D0-8FB2-57AF4E1E4FDC}" presName="parSpace" presStyleCnt="0"/>
      <dgm:spPr/>
    </dgm:pt>
    <dgm:pt modelId="{46AD8696-F412-41E6-9CBC-2A74C3EA9E01}" type="pres">
      <dgm:prSet presAssocID="{4327242F-9641-4BFF-A474-91A5136CDFFD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865EF64-B72F-4069-807E-376B9036398C}" type="presOf" srcId="{4894395D-229B-431F-98D5-4E2824B3DC35}" destId="{C9185868-270C-4ED8-B180-8CA22F8E6511}" srcOrd="0" destOrd="0" presId="urn:microsoft.com/office/officeart/2005/8/layout/hChevron3"/>
    <dgm:cxn modelId="{7500C3E8-8D40-40F1-91B2-79D9876E3B4E}" srcId="{4894395D-229B-431F-98D5-4E2824B3DC35}" destId="{C1A02EA1-1AC5-4804-8247-084F5F91437E}" srcOrd="1" destOrd="0" parTransId="{4E5471BC-E336-4321-9B80-5B932F57C0EE}" sibTransId="{77D46053-AD7B-47D0-8FB2-57AF4E1E4FDC}"/>
    <dgm:cxn modelId="{9FF68958-0B81-42F8-A840-3A6E02731A63}" srcId="{4894395D-229B-431F-98D5-4E2824B3DC35}" destId="{EDB69DCB-B167-47B9-93E9-CB7B78D67D14}" srcOrd="0" destOrd="0" parTransId="{36ECE4D4-69CA-4A5A-A224-E1573C8BF601}" sibTransId="{209D8840-568E-4A37-B21D-6B2335D76623}"/>
    <dgm:cxn modelId="{F208BF9B-B6C1-4896-BF93-1E1D8D5375E0}" type="presOf" srcId="{4327242F-9641-4BFF-A474-91A5136CDFFD}" destId="{46AD8696-F412-41E6-9CBC-2A74C3EA9E01}" srcOrd="0" destOrd="0" presId="urn:microsoft.com/office/officeart/2005/8/layout/hChevron3"/>
    <dgm:cxn modelId="{98519852-0A7F-40DA-A637-CF5237C54D3A}" type="presOf" srcId="{C1A02EA1-1AC5-4804-8247-084F5F91437E}" destId="{6AB1B0A0-C189-441E-9772-F4BC75E47AC9}" srcOrd="0" destOrd="0" presId="urn:microsoft.com/office/officeart/2005/8/layout/hChevron3"/>
    <dgm:cxn modelId="{7684F5A4-22D6-4C1D-853F-972F317BAA64}" type="presOf" srcId="{EDB69DCB-B167-47B9-93E9-CB7B78D67D14}" destId="{C49B9182-69F3-4B05-90A1-3363DEDBE344}" srcOrd="0" destOrd="0" presId="urn:microsoft.com/office/officeart/2005/8/layout/hChevron3"/>
    <dgm:cxn modelId="{BDFFAAC3-5C42-4E78-AA0A-0BBB62F79CC0}" srcId="{4894395D-229B-431F-98D5-4E2824B3DC35}" destId="{4327242F-9641-4BFF-A474-91A5136CDFFD}" srcOrd="2" destOrd="0" parTransId="{F17F59A1-97D2-47C2-90E8-2711B3BACF8E}" sibTransId="{B3177048-8C99-4C3E-833A-DF1A26795C67}"/>
    <dgm:cxn modelId="{43D78F3D-2980-4D88-8976-1F159FE4D2C2}" type="presParOf" srcId="{C9185868-270C-4ED8-B180-8CA22F8E6511}" destId="{C49B9182-69F3-4B05-90A1-3363DEDBE344}" srcOrd="0" destOrd="0" presId="urn:microsoft.com/office/officeart/2005/8/layout/hChevron3"/>
    <dgm:cxn modelId="{D58BD644-5899-43A4-A897-446978B1145C}" type="presParOf" srcId="{C9185868-270C-4ED8-B180-8CA22F8E6511}" destId="{E3334B35-747B-4F60-ABB6-E8B346C59CA5}" srcOrd="1" destOrd="0" presId="urn:microsoft.com/office/officeart/2005/8/layout/hChevron3"/>
    <dgm:cxn modelId="{78A96BA8-2EB1-4F73-BC2F-E894115C95B3}" type="presParOf" srcId="{C9185868-270C-4ED8-B180-8CA22F8E6511}" destId="{6AB1B0A0-C189-441E-9772-F4BC75E47AC9}" srcOrd="2" destOrd="0" presId="urn:microsoft.com/office/officeart/2005/8/layout/hChevron3"/>
    <dgm:cxn modelId="{E82B07BC-8BA2-4D21-A2F8-BBD53E366886}" type="presParOf" srcId="{C9185868-270C-4ED8-B180-8CA22F8E6511}" destId="{8A965CD1-1A34-4658-B6C3-972C554BAFFD}" srcOrd="3" destOrd="0" presId="urn:microsoft.com/office/officeart/2005/8/layout/hChevron3"/>
    <dgm:cxn modelId="{8B63499D-090C-4FF4-9AF7-C3185568E139}" type="presParOf" srcId="{C9185868-270C-4ED8-B180-8CA22F8E6511}" destId="{46AD8696-F412-41E6-9CBC-2A74C3EA9E01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245FB9B-C882-4A23-A47D-F9640139B56B}" type="doc">
      <dgm:prSet loTypeId="urn:microsoft.com/office/officeart/2009/3/layout/CircleRelationship" loCatId="relationship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11AEBC5F-43F2-4311-B4D3-70D5B0128EFF}">
      <dgm:prSet phldrT="[Texto]" custT="1"/>
      <dgm:spPr/>
      <dgm:t>
        <a:bodyPr/>
        <a:lstStyle/>
        <a:p>
          <a:pPr algn="ctr"/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Disciplina que se encarga del estudio critico de: 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FF764A-0990-48AF-A2DE-85EA831AA360}" type="parTrans" cxnId="{F6F06BC2-A0B6-4201-95E3-2B077BBEE0F6}">
      <dgm:prSet/>
      <dgm:spPr/>
      <dgm:t>
        <a:bodyPr/>
        <a:lstStyle/>
        <a:p>
          <a:endParaRPr lang="es-ES"/>
        </a:p>
      </dgm:t>
    </dgm:pt>
    <dgm:pt modelId="{D69067CC-4850-48EC-AA73-C53C66A21B2D}" type="sibTrans" cxnId="{F6F06BC2-A0B6-4201-95E3-2B077BBEE0F6}">
      <dgm:prSet/>
      <dgm:spPr/>
      <dgm:t>
        <a:bodyPr/>
        <a:lstStyle/>
        <a:p>
          <a:endParaRPr lang="es-ES"/>
        </a:p>
      </dgm:t>
    </dgm:pt>
    <dgm:pt modelId="{400F17DC-D1B6-4579-9A5C-38FD01E5081E}">
      <dgm:prSet phldrT="[Texto]" custT="1"/>
      <dgm:spPr/>
      <dgm:t>
        <a:bodyPr/>
        <a:lstStyle/>
        <a:p>
          <a:r>
            <a:rPr lang="es-ES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Medios de aplicación</a:t>
          </a:r>
          <a:endParaRPr lang="es-ES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436DA3-C7B7-4CF7-B541-F2328B75D8A7}" type="parTrans" cxnId="{EE73C4A2-C809-4D61-A225-CC0FA22B4ECD}">
      <dgm:prSet/>
      <dgm:spPr/>
      <dgm:t>
        <a:bodyPr/>
        <a:lstStyle/>
        <a:p>
          <a:endParaRPr lang="es-ES"/>
        </a:p>
      </dgm:t>
    </dgm:pt>
    <dgm:pt modelId="{14E65930-DD00-49C6-A1DE-6A91D378F962}" type="sibTrans" cxnId="{EE73C4A2-C809-4D61-A225-CC0FA22B4ECD}">
      <dgm:prSet/>
      <dgm:spPr/>
      <dgm:t>
        <a:bodyPr/>
        <a:lstStyle/>
        <a:p>
          <a:endParaRPr lang="es-ES"/>
        </a:p>
      </dgm:t>
    </dgm:pt>
    <dgm:pt modelId="{C62D80D1-980A-4857-A164-A05182CB79A8}">
      <dgm:prSet phldrT="[Texto]" custT="1"/>
      <dgm:spPr/>
      <dgm:t>
        <a:bodyPr/>
        <a:lstStyle/>
        <a:p>
          <a:r>
            <a:rPr lang="es-ES" sz="1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Procedimientos</a:t>
          </a:r>
          <a:r>
            <a:rPr lang="es-ES" sz="800" dirty="0" smtClean="0"/>
            <a:t> </a:t>
          </a:r>
          <a:endParaRPr lang="es-ES" sz="800" dirty="0"/>
        </a:p>
      </dgm:t>
    </dgm:pt>
    <dgm:pt modelId="{5FC99219-B85B-4984-99F4-9662E9936C61}" type="sibTrans" cxnId="{16F0873A-0BE9-4DD0-A5DA-88B03B15170B}">
      <dgm:prSet/>
      <dgm:spPr/>
      <dgm:t>
        <a:bodyPr/>
        <a:lstStyle/>
        <a:p>
          <a:endParaRPr lang="es-ES"/>
        </a:p>
      </dgm:t>
    </dgm:pt>
    <dgm:pt modelId="{26AA0A6A-ED08-4D49-9C8D-4EAF5637CF8B}" type="parTrans" cxnId="{16F0873A-0BE9-4DD0-A5DA-88B03B15170B}">
      <dgm:prSet/>
      <dgm:spPr/>
      <dgm:t>
        <a:bodyPr/>
        <a:lstStyle/>
        <a:p>
          <a:endParaRPr lang="es-ES"/>
        </a:p>
      </dgm:t>
    </dgm:pt>
    <dgm:pt modelId="{39883919-0848-445A-82CB-30895B407EE0}" type="pres">
      <dgm:prSet presAssocID="{E245FB9B-C882-4A23-A47D-F9640139B56B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ES"/>
        </a:p>
      </dgm:t>
    </dgm:pt>
    <dgm:pt modelId="{7A162F43-3D0F-424E-A66A-25672A4F0F1C}" type="pres">
      <dgm:prSet presAssocID="{11AEBC5F-43F2-4311-B4D3-70D5B0128EFF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s-ES"/>
        </a:p>
      </dgm:t>
    </dgm:pt>
    <dgm:pt modelId="{5611938F-DC72-4AAA-A297-DEE92DEA9B3B}" type="pres">
      <dgm:prSet presAssocID="{11AEBC5F-43F2-4311-B4D3-70D5B0128EFF}" presName="Accent1" presStyleLbl="node1" presStyleIdx="0" presStyleCnt="13"/>
      <dgm:spPr/>
    </dgm:pt>
    <dgm:pt modelId="{350FA211-8EED-43AC-BC97-A3611211B142}" type="pres">
      <dgm:prSet presAssocID="{11AEBC5F-43F2-4311-B4D3-70D5B0128EFF}" presName="Accent2" presStyleLbl="node1" presStyleIdx="1" presStyleCnt="13"/>
      <dgm:spPr/>
    </dgm:pt>
    <dgm:pt modelId="{73060A57-7407-49B9-ADC1-F7DEBCBB90FD}" type="pres">
      <dgm:prSet presAssocID="{11AEBC5F-43F2-4311-B4D3-70D5B0128EFF}" presName="Accent3" presStyleLbl="node1" presStyleIdx="2" presStyleCnt="13"/>
      <dgm:spPr/>
    </dgm:pt>
    <dgm:pt modelId="{BF52372B-5A7F-4CD4-8735-57D596CDC981}" type="pres">
      <dgm:prSet presAssocID="{11AEBC5F-43F2-4311-B4D3-70D5B0128EFF}" presName="Accent4" presStyleLbl="node1" presStyleIdx="3" presStyleCnt="13"/>
      <dgm:spPr/>
    </dgm:pt>
    <dgm:pt modelId="{5D5B2FCC-D2F5-4DF8-930A-06C66D1F4ED1}" type="pres">
      <dgm:prSet presAssocID="{11AEBC5F-43F2-4311-B4D3-70D5B0128EFF}" presName="Accent5" presStyleLbl="node1" presStyleIdx="4" presStyleCnt="13"/>
      <dgm:spPr/>
    </dgm:pt>
    <dgm:pt modelId="{8BAA348A-B56A-49C2-AAA7-BAA0FF19B193}" type="pres">
      <dgm:prSet presAssocID="{11AEBC5F-43F2-4311-B4D3-70D5B0128EFF}" presName="Accent6" presStyleLbl="node1" presStyleIdx="5" presStyleCnt="13"/>
      <dgm:spPr/>
    </dgm:pt>
    <dgm:pt modelId="{27E22EC8-3735-4D93-9333-2D81CE19D7EB}" type="pres">
      <dgm:prSet presAssocID="{400F17DC-D1B6-4579-9A5C-38FD01E5081E}" presName="Child1" presStyleLbl="node1" presStyleIdx="6" presStyleCnt="13" custScaleX="140875" custScaleY="130857" custLinFactX="175685" custLinFactNeighborX="200000" custLinFactNeighborY="52408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88B4915E-71CC-4A5D-802B-1B3B56BB382E}" type="pres">
      <dgm:prSet presAssocID="{400F17DC-D1B6-4579-9A5C-38FD01E5081E}" presName="Accent7" presStyleCnt="0"/>
      <dgm:spPr/>
    </dgm:pt>
    <dgm:pt modelId="{E9AFCC15-D894-4A4F-B14D-449A5F1FD2CA}" type="pres">
      <dgm:prSet presAssocID="{400F17DC-D1B6-4579-9A5C-38FD01E5081E}" presName="AccentHold1" presStyleLbl="node1" presStyleIdx="7" presStyleCnt="13"/>
      <dgm:spPr/>
    </dgm:pt>
    <dgm:pt modelId="{C6E2FA0A-636A-403E-96B3-1E203215955A}" type="pres">
      <dgm:prSet presAssocID="{400F17DC-D1B6-4579-9A5C-38FD01E5081E}" presName="Accent8" presStyleCnt="0"/>
      <dgm:spPr/>
    </dgm:pt>
    <dgm:pt modelId="{A0044606-24FD-40FF-96BD-CFD649E434B1}" type="pres">
      <dgm:prSet presAssocID="{400F17DC-D1B6-4579-9A5C-38FD01E5081E}" presName="AccentHold2" presStyleLbl="node1" presStyleIdx="8" presStyleCnt="13" custLinFactNeighborX="-17875" custLinFactNeighborY="-17843"/>
      <dgm:spPr/>
    </dgm:pt>
    <dgm:pt modelId="{BA8697A8-E0A7-454E-9C85-E0E756DA3921}" type="pres">
      <dgm:prSet presAssocID="{C62D80D1-980A-4857-A164-A05182CB79A8}" presName="Child2" presStyleLbl="node1" presStyleIdx="9" presStyleCnt="13" custScaleX="214731" custLinFactNeighborX="-29072" custLinFactNeighborY="-33345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E5B6D3E1-2E08-47B5-A812-3AAAC48437CD}" type="pres">
      <dgm:prSet presAssocID="{C62D80D1-980A-4857-A164-A05182CB79A8}" presName="Accent9" presStyleCnt="0"/>
      <dgm:spPr/>
    </dgm:pt>
    <dgm:pt modelId="{02A49C90-BCE0-4F9C-89E4-CA7ABF2BDB9F}" type="pres">
      <dgm:prSet presAssocID="{C62D80D1-980A-4857-A164-A05182CB79A8}" presName="AccentHold1" presStyleLbl="node1" presStyleIdx="10" presStyleCnt="13"/>
      <dgm:spPr/>
    </dgm:pt>
    <dgm:pt modelId="{0D01FA5F-1B29-454D-A4B6-7F437FBD81C4}" type="pres">
      <dgm:prSet presAssocID="{C62D80D1-980A-4857-A164-A05182CB79A8}" presName="Accent10" presStyleCnt="0"/>
      <dgm:spPr/>
    </dgm:pt>
    <dgm:pt modelId="{ADF119AF-8AFD-4335-91BA-920E56633117}" type="pres">
      <dgm:prSet presAssocID="{C62D80D1-980A-4857-A164-A05182CB79A8}" presName="AccentHold2" presStyleLbl="node1" presStyleIdx="11" presStyleCnt="13"/>
      <dgm:spPr/>
    </dgm:pt>
    <dgm:pt modelId="{4B5CED2A-9D2F-40ED-AF5E-4CBA4302E8E9}" type="pres">
      <dgm:prSet presAssocID="{C62D80D1-980A-4857-A164-A05182CB79A8}" presName="Accent11" presStyleCnt="0"/>
      <dgm:spPr/>
    </dgm:pt>
    <dgm:pt modelId="{0F7BF245-5718-4B7A-9403-E680745431F5}" type="pres">
      <dgm:prSet presAssocID="{C62D80D1-980A-4857-A164-A05182CB79A8}" presName="AccentHold3" presStyleLbl="node1" presStyleIdx="12" presStyleCnt="13"/>
      <dgm:spPr/>
    </dgm:pt>
  </dgm:ptLst>
  <dgm:cxnLst>
    <dgm:cxn modelId="{EE73C4A2-C809-4D61-A225-CC0FA22B4ECD}" srcId="{11AEBC5F-43F2-4311-B4D3-70D5B0128EFF}" destId="{400F17DC-D1B6-4579-9A5C-38FD01E5081E}" srcOrd="0" destOrd="0" parTransId="{F7436DA3-C7B7-4CF7-B541-F2328B75D8A7}" sibTransId="{14E65930-DD00-49C6-A1DE-6A91D378F962}"/>
    <dgm:cxn modelId="{F6F06BC2-A0B6-4201-95E3-2B077BBEE0F6}" srcId="{E245FB9B-C882-4A23-A47D-F9640139B56B}" destId="{11AEBC5F-43F2-4311-B4D3-70D5B0128EFF}" srcOrd="0" destOrd="0" parTransId="{ADFF764A-0990-48AF-A2DE-85EA831AA360}" sibTransId="{D69067CC-4850-48EC-AA73-C53C66A21B2D}"/>
    <dgm:cxn modelId="{16F0873A-0BE9-4DD0-A5DA-88B03B15170B}" srcId="{11AEBC5F-43F2-4311-B4D3-70D5B0128EFF}" destId="{C62D80D1-980A-4857-A164-A05182CB79A8}" srcOrd="1" destOrd="0" parTransId="{26AA0A6A-ED08-4D49-9C8D-4EAF5637CF8B}" sibTransId="{5FC99219-B85B-4984-99F4-9662E9936C61}"/>
    <dgm:cxn modelId="{6FEA9100-C2E3-47FF-8A49-5D0D4A6F2E72}" type="presOf" srcId="{400F17DC-D1B6-4579-9A5C-38FD01E5081E}" destId="{27E22EC8-3735-4D93-9333-2D81CE19D7EB}" srcOrd="0" destOrd="0" presId="urn:microsoft.com/office/officeart/2009/3/layout/CircleRelationship"/>
    <dgm:cxn modelId="{EAF395B7-9894-41D9-A03C-DE8F1D1CD735}" type="presOf" srcId="{C62D80D1-980A-4857-A164-A05182CB79A8}" destId="{BA8697A8-E0A7-454E-9C85-E0E756DA3921}" srcOrd="0" destOrd="0" presId="urn:microsoft.com/office/officeart/2009/3/layout/CircleRelationship"/>
    <dgm:cxn modelId="{A917D2F7-5F1B-40D4-89E4-57C35EE78D56}" type="presOf" srcId="{11AEBC5F-43F2-4311-B4D3-70D5B0128EFF}" destId="{7A162F43-3D0F-424E-A66A-25672A4F0F1C}" srcOrd="0" destOrd="0" presId="urn:microsoft.com/office/officeart/2009/3/layout/CircleRelationship"/>
    <dgm:cxn modelId="{A0DCB139-4B17-46A5-A640-9E6298EFD896}" type="presOf" srcId="{E245FB9B-C882-4A23-A47D-F9640139B56B}" destId="{39883919-0848-445A-82CB-30895B407EE0}" srcOrd="0" destOrd="0" presId="urn:microsoft.com/office/officeart/2009/3/layout/CircleRelationship"/>
    <dgm:cxn modelId="{D9A1A8A4-3B35-45E9-9DB4-3E1E4501D358}" type="presParOf" srcId="{39883919-0848-445A-82CB-30895B407EE0}" destId="{7A162F43-3D0F-424E-A66A-25672A4F0F1C}" srcOrd="0" destOrd="0" presId="urn:microsoft.com/office/officeart/2009/3/layout/CircleRelationship"/>
    <dgm:cxn modelId="{352E5356-BC23-41CD-AAA8-4730546A66D6}" type="presParOf" srcId="{39883919-0848-445A-82CB-30895B407EE0}" destId="{5611938F-DC72-4AAA-A297-DEE92DEA9B3B}" srcOrd="1" destOrd="0" presId="urn:microsoft.com/office/officeart/2009/3/layout/CircleRelationship"/>
    <dgm:cxn modelId="{616D519E-4283-413B-81C1-04D7C3F802BE}" type="presParOf" srcId="{39883919-0848-445A-82CB-30895B407EE0}" destId="{350FA211-8EED-43AC-BC97-A3611211B142}" srcOrd="2" destOrd="0" presId="urn:microsoft.com/office/officeart/2009/3/layout/CircleRelationship"/>
    <dgm:cxn modelId="{BCAED88F-C850-437C-89AB-7ECEFF371D3C}" type="presParOf" srcId="{39883919-0848-445A-82CB-30895B407EE0}" destId="{73060A57-7407-49B9-ADC1-F7DEBCBB90FD}" srcOrd="3" destOrd="0" presId="urn:microsoft.com/office/officeart/2009/3/layout/CircleRelationship"/>
    <dgm:cxn modelId="{D3697718-19D3-4D1B-99EA-07F3569D818E}" type="presParOf" srcId="{39883919-0848-445A-82CB-30895B407EE0}" destId="{BF52372B-5A7F-4CD4-8735-57D596CDC981}" srcOrd="4" destOrd="0" presId="urn:microsoft.com/office/officeart/2009/3/layout/CircleRelationship"/>
    <dgm:cxn modelId="{CE3A8B90-0AC6-4093-9C1E-0398961B506A}" type="presParOf" srcId="{39883919-0848-445A-82CB-30895B407EE0}" destId="{5D5B2FCC-D2F5-4DF8-930A-06C66D1F4ED1}" srcOrd="5" destOrd="0" presId="urn:microsoft.com/office/officeart/2009/3/layout/CircleRelationship"/>
    <dgm:cxn modelId="{7C6A03DF-AFD6-4E2E-91FA-4EF221E7ECB4}" type="presParOf" srcId="{39883919-0848-445A-82CB-30895B407EE0}" destId="{8BAA348A-B56A-49C2-AAA7-BAA0FF19B193}" srcOrd="6" destOrd="0" presId="urn:microsoft.com/office/officeart/2009/3/layout/CircleRelationship"/>
    <dgm:cxn modelId="{EE3034A0-8E62-4469-829D-CE0288ACF0C3}" type="presParOf" srcId="{39883919-0848-445A-82CB-30895B407EE0}" destId="{27E22EC8-3735-4D93-9333-2D81CE19D7EB}" srcOrd="7" destOrd="0" presId="urn:microsoft.com/office/officeart/2009/3/layout/CircleRelationship"/>
    <dgm:cxn modelId="{7B5E4D20-C45B-426A-9A22-899E94669BF9}" type="presParOf" srcId="{39883919-0848-445A-82CB-30895B407EE0}" destId="{88B4915E-71CC-4A5D-802B-1B3B56BB382E}" srcOrd="8" destOrd="0" presId="urn:microsoft.com/office/officeart/2009/3/layout/CircleRelationship"/>
    <dgm:cxn modelId="{06D897D6-7578-4F79-832E-B4FFBADDC920}" type="presParOf" srcId="{88B4915E-71CC-4A5D-802B-1B3B56BB382E}" destId="{E9AFCC15-D894-4A4F-B14D-449A5F1FD2CA}" srcOrd="0" destOrd="0" presId="urn:microsoft.com/office/officeart/2009/3/layout/CircleRelationship"/>
    <dgm:cxn modelId="{5CDA827F-42A8-41A2-9237-1D6D4E82E1B7}" type="presParOf" srcId="{39883919-0848-445A-82CB-30895B407EE0}" destId="{C6E2FA0A-636A-403E-96B3-1E203215955A}" srcOrd="9" destOrd="0" presId="urn:microsoft.com/office/officeart/2009/3/layout/CircleRelationship"/>
    <dgm:cxn modelId="{67132C9A-DC42-4CC8-944C-92C7420EE1FC}" type="presParOf" srcId="{C6E2FA0A-636A-403E-96B3-1E203215955A}" destId="{A0044606-24FD-40FF-96BD-CFD649E434B1}" srcOrd="0" destOrd="0" presId="urn:microsoft.com/office/officeart/2009/3/layout/CircleRelationship"/>
    <dgm:cxn modelId="{7E5C41F6-E5B5-45F8-B43E-56270785EAC6}" type="presParOf" srcId="{39883919-0848-445A-82CB-30895B407EE0}" destId="{BA8697A8-E0A7-454E-9C85-E0E756DA3921}" srcOrd="10" destOrd="0" presId="urn:microsoft.com/office/officeart/2009/3/layout/CircleRelationship"/>
    <dgm:cxn modelId="{12BE2571-F799-460D-A12D-09EEE54CA674}" type="presParOf" srcId="{39883919-0848-445A-82CB-30895B407EE0}" destId="{E5B6D3E1-2E08-47B5-A812-3AAAC48437CD}" srcOrd="11" destOrd="0" presId="urn:microsoft.com/office/officeart/2009/3/layout/CircleRelationship"/>
    <dgm:cxn modelId="{797F4BB3-AEF3-4844-A60A-BEEF1D685963}" type="presParOf" srcId="{E5B6D3E1-2E08-47B5-A812-3AAAC48437CD}" destId="{02A49C90-BCE0-4F9C-89E4-CA7ABF2BDB9F}" srcOrd="0" destOrd="0" presId="urn:microsoft.com/office/officeart/2009/3/layout/CircleRelationship"/>
    <dgm:cxn modelId="{0AD5193E-F0A0-4B86-8382-48D4110B353C}" type="presParOf" srcId="{39883919-0848-445A-82CB-30895B407EE0}" destId="{0D01FA5F-1B29-454D-A4B6-7F437FBD81C4}" srcOrd="12" destOrd="0" presId="urn:microsoft.com/office/officeart/2009/3/layout/CircleRelationship"/>
    <dgm:cxn modelId="{F9E50281-A7DA-46C6-8B8D-5C0E6F5D8AAF}" type="presParOf" srcId="{0D01FA5F-1B29-454D-A4B6-7F437FBD81C4}" destId="{ADF119AF-8AFD-4335-91BA-920E56633117}" srcOrd="0" destOrd="0" presId="urn:microsoft.com/office/officeart/2009/3/layout/CircleRelationship"/>
    <dgm:cxn modelId="{5F6F4D2E-153C-4D27-8692-72E049EA485D}" type="presParOf" srcId="{39883919-0848-445A-82CB-30895B407EE0}" destId="{4B5CED2A-9D2F-40ED-AF5E-4CBA4302E8E9}" srcOrd="13" destOrd="0" presId="urn:microsoft.com/office/officeart/2009/3/layout/CircleRelationship"/>
    <dgm:cxn modelId="{B684DD66-15E2-4925-8050-4767F7F66DC1}" type="presParOf" srcId="{4B5CED2A-9D2F-40ED-AF5E-4CBA4302E8E9}" destId="{0F7BF245-5718-4B7A-9403-E680745431F5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B773A9E-72F4-4FFB-AA21-6048BF4159C9}" type="doc">
      <dgm:prSet loTypeId="urn:microsoft.com/office/officeart/2009/3/layout/IncreasingArrowsProcess" loCatId="process" qsTypeId="urn:microsoft.com/office/officeart/2005/8/quickstyle/3d2" qsCatId="3D" csTypeId="urn:microsoft.com/office/officeart/2005/8/colors/colorful2" csCatId="colorful" phldr="1"/>
      <dgm:spPr/>
    </dgm:pt>
    <dgm:pt modelId="{7614ED9D-4906-42E5-B6CC-AB1505B6B93C}">
      <dgm:prSet phldrT="[Texto]" custT="1"/>
      <dgm:spPr/>
      <dgm:t>
        <a:bodyPr/>
        <a:lstStyle/>
        <a:p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Formular y delimitar el Tema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EE2DFED-6EC4-487F-9869-9F2E46DD9938}" type="parTrans" cxnId="{26577F84-DF71-42F0-ADFE-A99CC22FB55F}">
      <dgm:prSet/>
      <dgm:spPr/>
      <dgm:t>
        <a:bodyPr/>
        <a:lstStyle/>
        <a:p>
          <a:endParaRPr lang="es-ES"/>
        </a:p>
      </dgm:t>
    </dgm:pt>
    <dgm:pt modelId="{1AE431CB-305D-4772-9625-99F950AB33F8}" type="sibTrans" cxnId="{26577F84-DF71-42F0-ADFE-A99CC22FB55F}">
      <dgm:prSet/>
      <dgm:spPr/>
      <dgm:t>
        <a:bodyPr/>
        <a:lstStyle/>
        <a:p>
          <a:endParaRPr lang="es-ES"/>
        </a:p>
      </dgm:t>
    </dgm:pt>
    <dgm:pt modelId="{8D62ECD6-5640-40CA-B90F-DC41C57600C2}">
      <dgm:prSet phldrT="[Texto]" custT="1"/>
      <dgm:spPr/>
      <dgm:t>
        <a:bodyPr/>
        <a:lstStyle/>
        <a:p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Definir de manera congruente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5031A2-5ADE-4C5A-A758-E3AA308864EA}" type="parTrans" cxnId="{4AC035F3-01C5-4BD7-A2C0-5F323788BB68}">
      <dgm:prSet/>
      <dgm:spPr/>
      <dgm:t>
        <a:bodyPr/>
        <a:lstStyle/>
        <a:p>
          <a:endParaRPr lang="es-ES"/>
        </a:p>
      </dgm:t>
    </dgm:pt>
    <dgm:pt modelId="{4FEB4F5E-DC22-44B5-8928-A8CC8D47E92A}" type="sibTrans" cxnId="{4AC035F3-01C5-4BD7-A2C0-5F323788BB68}">
      <dgm:prSet/>
      <dgm:spPr/>
      <dgm:t>
        <a:bodyPr/>
        <a:lstStyle/>
        <a:p>
          <a:endParaRPr lang="es-ES"/>
        </a:p>
      </dgm:t>
    </dgm:pt>
    <dgm:pt modelId="{7F34DA33-9837-4EA6-91E2-6F73BD5CFF7D}">
      <dgm:prSet phldrT="[Texto]" custT="1"/>
      <dgm:spPr/>
      <dgm:t>
        <a:bodyPr/>
        <a:lstStyle/>
        <a:p>
          <a:r>
            <a:rPr lang="es-ES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Tema adecuado, viable y trascendental</a:t>
          </a:r>
          <a:endParaRPr lang="es-ES" sz="20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41B9117-4B24-4E73-BFD8-775A39ED741B}" type="parTrans" cxnId="{0D8BC242-5ACD-4E84-BD73-6ACE536A8541}">
      <dgm:prSet/>
      <dgm:spPr/>
      <dgm:t>
        <a:bodyPr/>
        <a:lstStyle/>
        <a:p>
          <a:endParaRPr lang="es-ES"/>
        </a:p>
      </dgm:t>
    </dgm:pt>
    <dgm:pt modelId="{8725FC52-ED8A-4975-AE5F-D968854739D7}" type="sibTrans" cxnId="{0D8BC242-5ACD-4E84-BD73-6ACE536A8541}">
      <dgm:prSet/>
      <dgm:spPr/>
      <dgm:t>
        <a:bodyPr/>
        <a:lstStyle/>
        <a:p>
          <a:endParaRPr lang="es-ES"/>
        </a:p>
      </dgm:t>
    </dgm:pt>
    <dgm:pt modelId="{7A9D6294-9097-4E9F-95A0-B9D7696495E6}" type="pres">
      <dgm:prSet presAssocID="{FB773A9E-72F4-4FFB-AA21-6048BF4159C9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F04F7F58-134D-448A-861D-EEF2D5F31B80}" type="pres">
      <dgm:prSet presAssocID="{7614ED9D-4906-42E5-B6CC-AB1505B6B93C}" presName="parentText1" presStyleLbl="node1" presStyleIdx="0" presStyleCnt="3" custScaleY="122652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12258A-D33C-4A5B-800F-FE108096FC26}" type="pres">
      <dgm:prSet presAssocID="{8D62ECD6-5640-40CA-B90F-DC41C57600C2}" presName="parentText2" presStyleLbl="node1" presStyleIdx="1" presStyleCnt="3" custScaleX="99605" custScaleY="132709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30827C-68B9-4A93-B56F-8CD21468FC3F}" type="pres">
      <dgm:prSet presAssocID="{7F34DA33-9837-4EA6-91E2-6F73BD5CFF7D}" presName="parentText3" presStyleLbl="node1" presStyleIdx="2" presStyleCnt="3" custScaleY="133655" custLinFactNeighborX="0" custLinFactNeighborY="14626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24BC54A-D2EC-4420-A435-76AB1932F948}" type="presOf" srcId="{7F34DA33-9837-4EA6-91E2-6F73BD5CFF7D}" destId="{E430827C-68B9-4A93-B56F-8CD21468FC3F}" srcOrd="0" destOrd="0" presId="urn:microsoft.com/office/officeart/2009/3/layout/IncreasingArrowsProcess"/>
    <dgm:cxn modelId="{162E7649-2936-4FB3-A986-65E80CA76933}" type="presOf" srcId="{7614ED9D-4906-42E5-B6CC-AB1505B6B93C}" destId="{F04F7F58-134D-448A-861D-EEF2D5F31B80}" srcOrd="0" destOrd="0" presId="urn:microsoft.com/office/officeart/2009/3/layout/IncreasingArrowsProcess"/>
    <dgm:cxn modelId="{4AC035F3-01C5-4BD7-A2C0-5F323788BB68}" srcId="{FB773A9E-72F4-4FFB-AA21-6048BF4159C9}" destId="{8D62ECD6-5640-40CA-B90F-DC41C57600C2}" srcOrd="1" destOrd="0" parTransId="{415031A2-5ADE-4C5A-A758-E3AA308864EA}" sibTransId="{4FEB4F5E-DC22-44B5-8928-A8CC8D47E92A}"/>
    <dgm:cxn modelId="{E8A6BB31-F67B-4046-B269-E3D0E69D8A35}" type="presOf" srcId="{8D62ECD6-5640-40CA-B90F-DC41C57600C2}" destId="{3412258A-D33C-4A5B-800F-FE108096FC26}" srcOrd="0" destOrd="0" presId="urn:microsoft.com/office/officeart/2009/3/layout/IncreasingArrowsProcess"/>
    <dgm:cxn modelId="{2F3BF35B-1E0C-44FD-936D-2E5395574C24}" type="presOf" srcId="{FB773A9E-72F4-4FFB-AA21-6048BF4159C9}" destId="{7A9D6294-9097-4E9F-95A0-B9D7696495E6}" srcOrd="0" destOrd="0" presId="urn:microsoft.com/office/officeart/2009/3/layout/IncreasingArrowsProcess"/>
    <dgm:cxn modelId="{26577F84-DF71-42F0-ADFE-A99CC22FB55F}" srcId="{FB773A9E-72F4-4FFB-AA21-6048BF4159C9}" destId="{7614ED9D-4906-42E5-B6CC-AB1505B6B93C}" srcOrd="0" destOrd="0" parTransId="{5EE2DFED-6EC4-487F-9869-9F2E46DD9938}" sibTransId="{1AE431CB-305D-4772-9625-99F950AB33F8}"/>
    <dgm:cxn modelId="{0D8BC242-5ACD-4E84-BD73-6ACE536A8541}" srcId="{FB773A9E-72F4-4FFB-AA21-6048BF4159C9}" destId="{7F34DA33-9837-4EA6-91E2-6F73BD5CFF7D}" srcOrd="2" destOrd="0" parTransId="{641B9117-4B24-4E73-BFD8-775A39ED741B}" sibTransId="{8725FC52-ED8A-4975-AE5F-D968854739D7}"/>
    <dgm:cxn modelId="{4201FE73-CDBC-4708-8184-8FB2B1DA2461}" type="presParOf" srcId="{7A9D6294-9097-4E9F-95A0-B9D7696495E6}" destId="{F04F7F58-134D-448A-861D-EEF2D5F31B80}" srcOrd="0" destOrd="0" presId="urn:microsoft.com/office/officeart/2009/3/layout/IncreasingArrowsProcess"/>
    <dgm:cxn modelId="{832A0E93-28C6-483D-9FC8-0C7AB58CE7B9}" type="presParOf" srcId="{7A9D6294-9097-4E9F-95A0-B9D7696495E6}" destId="{3412258A-D33C-4A5B-800F-FE108096FC26}" srcOrd="1" destOrd="0" presId="urn:microsoft.com/office/officeart/2009/3/layout/IncreasingArrowsProcess"/>
    <dgm:cxn modelId="{41E2B243-D1C7-4E59-B121-ACEBBAA0365E}" type="presParOf" srcId="{7A9D6294-9097-4E9F-95A0-B9D7696495E6}" destId="{E430827C-68B9-4A93-B56F-8CD21468FC3F}" srcOrd="2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66E80FB-15BB-4940-97E0-0A69F9723176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0"/>
      <dgm:spPr/>
    </dgm:pt>
    <dgm:pt modelId="{0032247F-63CD-4E3E-A8D2-E3BBB79FAB1C}" type="pres">
      <dgm:prSet presAssocID="{066E80FB-15BB-4940-97E0-0A69F9723176}" presName="Name0" presStyleCnt="0">
        <dgm:presLayoutVars>
          <dgm:dir/>
          <dgm:resizeHandles val="exact"/>
        </dgm:presLayoutVars>
      </dgm:prSet>
      <dgm:spPr/>
    </dgm:pt>
  </dgm:ptLst>
  <dgm:cxnLst>
    <dgm:cxn modelId="{39B2AF6B-B05F-4F82-A230-982D399311CB}" type="presOf" srcId="{066E80FB-15BB-4940-97E0-0A69F9723176}" destId="{0032247F-63CD-4E3E-A8D2-E3BBB79FAB1C}" srcOrd="0" destOrd="0" presId="urn:microsoft.com/office/officeart/2005/8/layout/hChevron3"/>
  </dgm:cxnLst>
  <dgm:bg/>
  <dgm:whole>
    <a:ln>
      <a:solidFill>
        <a:schemeClr val="accent6">
          <a:lumMod val="60000"/>
          <a:lumOff val="40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C7B7068-5689-4458-ABD2-6D9902E68868}" type="doc">
      <dgm:prSet loTypeId="urn:microsoft.com/office/officeart/2009/3/layout/IncreasingArrowsProcess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3B8270BC-32AA-4CEA-B8AB-F38F7BA6732E}">
      <dgm:prSet phldrT="[Texto]" custT="1"/>
      <dgm:spPr/>
      <dgm:t>
        <a:bodyPr/>
        <a:lstStyle/>
        <a:p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Establecer un marco teórico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633AD0C-8D76-4E4A-8E44-37FF53427D96}" type="parTrans" cxnId="{99ED6DF3-7D5E-48A7-9E79-ACAB331BF02C}">
      <dgm:prSet/>
      <dgm:spPr/>
      <dgm:t>
        <a:bodyPr/>
        <a:lstStyle/>
        <a:p>
          <a:endParaRPr lang="es-ES"/>
        </a:p>
      </dgm:t>
    </dgm:pt>
    <dgm:pt modelId="{2D576910-4C52-4067-B245-09CCCB9EFC6C}" type="sibTrans" cxnId="{99ED6DF3-7D5E-48A7-9E79-ACAB331BF02C}">
      <dgm:prSet/>
      <dgm:spPr/>
      <dgm:t>
        <a:bodyPr/>
        <a:lstStyle/>
        <a:p>
          <a:endParaRPr lang="es-ES"/>
        </a:p>
      </dgm:t>
    </dgm:pt>
    <dgm:pt modelId="{B88E74DD-666D-4D44-9AE2-DB03CDFEB007}">
      <dgm:prSet phldrT="[Texto]" custT="1"/>
      <dgm:spPr/>
      <dgm:t>
        <a:bodyPr/>
        <a:lstStyle/>
        <a:p>
          <a:r>
            <a:rPr lang="es-ES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Revisar todo tipo de información</a:t>
          </a:r>
          <a:endParaRPr lang="es-ES" sz="20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756645-B0DC-402A-B839-0502A8DE1A2B}" type="parTrans" cxnId="{FE492581-5053-4E7C-9DF6-01C3C3F86629}">
      <dgm:prSet/>
      <dgm:spPr/>
      <dgm:t>
        <a:bodyPr/>
        <a:lstStyle/>
        <a:p>
          <a:endParaRPr lang="es-ES"/>
        </a:p>
      </dgm:t>
    </dgm:pt>
    <dgm:pt modelId="{F36E7844-B532-4492-A22D-9B1F35363E56}" type="sibTrans" cxnId="{FE492581-5053-4E7C-9DF6-01C3C3F86629}">
      <dgm:prSet/>
      <dgm:spPr/>
      <dgm:t>
        <a:bodyPr/>
        <a:lstStyle/>
        <a:p>
          <a:endParaRPr lang="es-ES"/>
        </a:p>
      </dgm:t>
    </dgm:pt>
    <dgm:pt modelId="{A6E4466B-2B78-49C4-9413-EBFB156C7DA7}">
      <dgm:prSet phldrT="[Texto]" custT="1"/>
      <dgm:spPr/>
      <dgm:t>
        <a:bodyPr/>
        <a:lstStyle/>
        <a:p>
          <a:r>
            <a:rPr lang="es-ES" sz="1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Relacionada con el problema de investigación</a:t>
          </a:r>
          <a:endParaRPr lang="es-ES" sz="18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7A4C72-B025-481F-9C81-093290AF538D}" type="sibTrans" cxnId="{5539084B-742D-4AC0-9F01-544E63739EE1}">
      <dgm:prSet/>
      <dgm:spPr/>
      <dgm:t>
        <a:bodyPr/>
        <a:lstStyle/>
        <a:p>
          <a:endParaRPr lang="es-ES"/>
        </a:p>
      </dgm:t>
    </dgm:pt>
    <dgm:pt modelId="{F9D6DB7C-D59E-4F1E-916C-375B0E3B78F3}" type="parTrans" cxnId="{5539084B-742D-4AC0-9F01-544E63739EE1}">
      <dgm:prSet/>
      <dgm:spPr/>
      <dgm:t>
        <a:bodyPr/>
        <a:lstStyle/>
        <a:p>
          <a:endParaRPr lang="es-ES"/>
        </a:p>
      </dgm:t>
    </dgm:pt>
    <dgm:pt modelId="{ACAB7998-2018-47C2-B1D1-BAA9A93A4842}" type="pres">
      <dgm:prSet presAssocID="{DC7B7068-5689-4458-ABD2-6D9902E68868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4D60C1CD-5568-428E-8A8F-3D01397A68EF}" type="pres">
      <dgm:prSet presAssocID="{3B8270BC-32AA-4CEA-B8AB-F38F7BA6732E}" presName="parentText1" presStyleLbl="node1" presStyleIdx="0" presStyleCnt="3" custScaleY="190374" custLinFactNeighborX="-110" custLinFactNeighborY="-19718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78A43E-1E3B-41DD-B457-4DFC46B8E7CC}" type="pres">
      <dgm:prSet presAssocID="{B88E74DD-666D-4D44-9AE2-DB03CDFEB007}" presName="parentText2" presStyleLbl="node1" presStyleIdx="1" presStyleCnt="3" custScaleY="169437" custLinFactNeighborX="-704" custLinFactNeighborY="3348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4250B8-5937-449E-8D61-84BAE42DF697}" type="pres">
      <dgm:prSet presAssocID="{A6E4466B-2B78-49C4-9413-EBFB156C7DA7}" presName="parentText3" presStyleLbl="node1" presStyleIdx="2" presStyleCnt="3" custScaleX="88346" custScaleY="93584" custLinFactNeighborX="1869" custLinFactNeighborY="10171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F0E3EAE-2375-490E-8D6B-D867D46361DB}" type="presOf" srcId="{A6E4466B-2B78-49C4-9413-EBFB156C7DA7}" destId="{3E4250B8-5937-449E-8D61-84BAE42DF697}" srcOrd="0" destOrd="0" presId="urn:microsoft.com/office/officeart/2009/3/layout/IncreasingArrowsProcess"/>
    <dgm:cxn modelId="{33FF4662-688E-4BC2-B7A9-D2D909B82780}" type="presOf" srcId="{B88E74DD-666D-4D44-9AE2-DB03CDFEB007}" destId="{7178A43E-1E3B-41DD-B457-4DFC46B8E7CC}" srcOrd="0" destOrd="0" presId="urn:microsoft.com/office/officeart/2009/3/layout/IncreasingArrowsProcess"/>
    <dgm:cxn modelId="{99ED6DF3-7D5E-48A7-9E79-ACAB331BF02C}" srcId="{DC7B7068-5689-4458-ABD2-6D9902E68868}" destId="{3B8270BC-32AA-4CEA-B8AB-F38F7BA6732E}" srcOrd="0" destOrd="0" parTransId="{1633AD0C-8D76-4E4A-8E44-37FF53427D96}" sibTransId="{2D576910-4C52-4067-B245-09CCCB9EFC6C}"/>
    <dgm:cxn modelId="{FE492581-5053-4E7C-9DF6-01C3C3F86629}" srcId="{DC7B7068-5689-4458-ABD2-6D9902E68868}" destId="{B88E74DD-666D-4D44-9AE2-DB03CDFEB007}" srcOrd="1" destOrd="0" parTransId="{88756645-B0DC-402A-B839-0502A8DE1A2B}" sibTransId="{F36E7844-B532-4492-A22D-9B1F35363E56}"/>
    <dgm:cxn modelId="{5539084B-742D-4AC0-9F01-544E63739EE1}" srcId="{DC7B7068-5689-4458-ABD2-6D9902E68868}" destId="{A6E4466B-2B78-49C4-9413-EBFB156C7DA7}" srcOrd="2" destOrd="0" parTransId="{F9D6DB7C-D59E-4F1E-916C-375B0E3B78F3}" sibTransId="{DA7A4C72-B025-481F-9C81-093290AF538D}"/>
    <dgm:cxn modelId="{D42FD423-F534-4441-9443-6330FFE89494}" type="presOf" srcId="{DC7B7068-5689-4458-ABD2-6D9902E68868}" destId="{ACAB7998-2018-47C2-B1D1-BAA9A93A4842}" srcOrd="0" destOrd="0" presId="urn:microsoft.com/office/officeart/2009/3/layout/IncreasingArrowsProcess"/>
    <dgm:cxn modelId="{599B36AF-3C3E-4485-85C9-9FFD5084A882}" type="presOf" srcId="{3B8270BC-32AA-4CEA-B8AB-F38F7BA6732E}" destId="{4D60C1CD-5568-428E-8A8F-3D01397A68EF}" srcOrd="0" destOrd="0" presId="urn:microsoft.com/office/officeart/2009/3/layout/IncreasingArrowsProcess"/>
    <dgm:cxn modelId="{3265CEC1-58FD-4E2F-B12B-4283ACCDDDF5}" type="presParOf" srcId="{ACAB7998-2018-47C2-B1D1-BAA9A93A4842}" destId="{4D60C1CD-5568-428E-8A8F-3D01397A68EF}" srcOrd="0" destOrd="0" presId="urn:microsoft.com/office/officeart/2009/3/layout/IncreasingArrowsProcess"/>
    <dgm:cxn modelId="{1CF1E6FC-6320-4D39-B517-141D51D7C497}" type="presParOf" srcId="{ACAB7998-2018-47C2-B1D1-BAA9A93A4842}" destId="{7178A43E-1E3B-41DD-B457-4DFC46B8E7CC}" srcOrd="1" destOrd="0" presId="urn:microsoft.com/office/officeart/2009/3/layout/IncreasingArrowsProcess"/>
    <dgm:cxn modelId="{4F5AAC94-84A7-4D4B-A406-B315320B4DA8}" type="presParOf" srcId="{ACAB7998-2018-47C2-B1D1-BAA9A93A4842}" destId="{3E4250B8-5937-449E-8D61-84BAE42DF697}" srcOrd="2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27E9168-58F4-4505-9B9B-BC6A96D37E5D}" type="doc">
      <dgm:prSet loTypeId="urn:microsoft.com/office/officeart/2009/3/layout/IncreasingArrowsProcess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F9919A14-B7B4-4D41-A805-A88691A1DE6B}">
      <dgm:prSet phldrT="[Texto]" custT="1"/>
      <dgm:spPr/>
      <dgm:t>
        <a:bodyPr/>
        <a:lstStyle/>
        <a:p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diseñan los objetivos del trabajo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68F981B-7DDA-4FC9-BE7E-7692AFFFA506}" type="parTrans" cxnId="{31333395-EC65-473A-9E50-65D85384438E}">
      <dgm:prSet/>
      <dgm:spPr/>
      <dgm:t>
        <a:bodyPr/>
        <a:lstStyle/>
        <a:p>
          <a:endParaRPr lang="es-ES" sz="2400"/>
        </a:p>
      </dgm:t>
    </dgm:pt>
    <dgm:pt modelId="{3A29B13A-5D76-4F8B-920F-5B38EA147456}" type="sibTrans" cxnId="{31333395-EC65-473A-9E50-65D85384438E}">
      <dgm:prSet/>
      <dgm:spPr/>
      <dgm:t>
        <a:bodyPr/>
        <a:lstStyle/>
        <a:p>
          <a:endParaRPr lang="es-ES" sz="2400"/>
        </a:p>
      </dgm:t>
    </dgm:pt>
    <dgm:pt modelId="{46CCB0B3-CAA6-4B4D-8BB6-2E3BA9CAB9E0}">
      <dgm:prSet phldrT="[Texto]" custT="1"/>
      <dgm:spPr/>
      <dgm:t>
        <a:bodyPr/>
        <a:lstStyle/>
        <a:p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formulan las hipótesis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AD51A8-7179-4F8C-860D-B06A9230DCA9}" type="parTrans" cxnId="{AA7B28F2-484D-4E24-8486-A231A08777C7}">
      <dgm:prSet/>
      <dgm:spPr/>
      <dgm:t>
        <a:bodyPr/>
        <a:lstStyle/>
        <a:p>
          <a:endParaRPr lang="es-ES" sz="2400"/>
        </a:p>
      </dgm:t>
    </dgm:pt>
    <dgm:pt modelId="{8B8D44E6-6489-46B8-883F-32B1DD876B5B}" type="sibTrans" cxnId="{AA7B28F2-484D-4E24-8486-A231A08777C7}">
      <dgm:prSet/>
      <dgm:spPr/>
      <dgm:t>
        <a:bodyPr/>
        <a:lstStyle/>
        <a:p>
          <a:endParaRPr lang="es-ES" sz="2400"/>
        </a:p>
      </dgm:t>
    </dgm:pt>
    <dgm:pt modelId="{373EDECB-6170-4AC3-8D6F-05F3F2039C14}">
      <dgm:prSet phldrT="[Texto]" custT="1"/>
      <dgm:spPr/>
      <dgm:t>
        <a:bodyPr/>
        <a:lstStyle/>
        <a:p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Variables de investigación</a:t>
          </a:r>
        </a:p>
        <a:p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Dependiente e independiente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233CF5-6918-49EB-B5C3-877926CCEBAF}" type="parTrans" cxnId="{17755FBF-8D9A-411E-91ED-1CFF15CBD700}">
      <dgm:prSet/>
      <dgm:spPr/>
      <dgm:t>
        <a:bodyPr/>
        <a:lstStyle/>
        <a:p>
          <a:endParaRPr lang="es-ES" sz="2400"/>
        </a:p>
      </dgm:t>
    </dgm:pt>
    <dgm:pt modelId="{A5562FA6-21BA-48EB-AE0D-D42C5FBA25F8}" type="sibTrans" cxnId="{17755FBF-8D9A-411E-91ED-1CFF15CBD700}">
      <dgm:prSet/>
      <dgm:spPr/>
      <dgm:t>
        <a:bodyPr/>
        <a:lstStyle/>
        <a:p>
          <a:endParaRPr lang="es-ES" sz="2400"/>
        </a:p>
      </dgm:t>
    </dgm:pt>
    <dgm:pt modelId="{1BCED5D4-8007-4C2F-93EC-A942FF88CBB7}" type="pres">
      <dgm:prSet presAssocID="{627E9168-58F4-4505-9B9B-BC6A96D37E5D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5779CEB-DC2E-4944-9EF9-A283C36BA7E9}" type="pres">
      <dgm:prSet presAssocID="{F9919A14-B7B4-4D41-A805-A88691A1DE6B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5AD067E-A227-454F-A329-CD5B8AE1A4A3}" type="pres">
      <dgm:prSet presAssocID="{46CCB0B3-CAA6-4B4D-8BB6-2E3BA9CAB9E0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8F100A-693E-45DF-8A09-9D0635956B6B}" type="pres">
      <dgm:prSet presAssocID="{373EDECB-6170-4AC3-8D6F-05F3F2039C14}" presName="parentText3" presStyleLbl="node1" presStyleIdx="2" presStyleCnt="3" custScaleX="170752" custScaleY="116405" custLinFactNeighborX="785" custLinFactNeighborY="37145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1333395-EC65-473A-9E50-65D85384438E}" srcId="{627E9168-58F4-4505-9B9B-BC6A96D37E5D}" destId="{F9919A14-B7B4-4D41-A805-A88691A1DE6B}" srcOrd="0" destOrd="0" parTransId="{768F981B-7DDA-4FC9-BE7E-7692AFFFA506}" sibTransId="{3A29B13A-5D76-4F8B-920F-5B38EA147456}"/>
    <dgm:cxn modelId="{E8E2A062-BAA1-4093-BD53-547579AE1533}" type="presOf" srcId="{373EDECB-6170-4AC3-8D6F-05F3F2039C14}" destId="{518F100A-693E-45DF-8A09-9D0635956B6B}" srcOrd="0" destOrd="0" presId="urn:microsoft.com/office/officeart/2009/3/layout/IncreasingArrowsProcess"/>
    <dgm:cxn modelId="{17755FBF-8D9A-411E-91ED-1CFF15CBD700}" srcId="{627E9168-58F4-4505-9B9B-BC6A96D37E5D}" destId="{373EDECB-6170-4AC3-8D6F-05F3F2039C14}" srcOrd="2" destOrd="0" parTransId="{5F233CF5-6918-49EB-B5C3-877926CCEBAF}" sibTransId="{A5562FA6-21BA-48EB-AE0D-D42C5FBA25F8}"/>
    <dgm:cxn modelId="{5918F96F-74D1-486D-BD9C-C0C6980004AA}" type="presOf" srcId="{46CCB0B3-CAA6-4B4D-8BB6-2E3BA9CAB9E0}" destId="{75AD067E-A227-454F-A329-CD5B8AE1A4A3}" srcOrd="0" destOrd="0" presId="urn:microsoft.com/office/officeart/2009/3/layout/IncreasingArrowsProcess"/>
    <dgm:cxn modelId="{D78E527C-4E00-4D31-9BA6-1B1B31B94E5A}" type="presOf" srcId="{F9919A14-B7B4-4D41-A805-A88691A1DE6B}" destId="{35779CEB-DC2E-4944-9EF9-A283C36BA7E9}" srcOrd="0" destOrd="0" presId="urn:microsoft.com/office/officeart/2009/3/layout/IncreasingArrowsProcess"/>
    <dgm:cxn modelId="{AA7B28F2-484D-4E24-8486-A231A08777C7}" srcId="{627E9168-58F4-4505-9B9B-BC6A96D37E5D}" destId="{46CCB0B3-CAA6-4B4D-8BB6-2E3BA9CAB9E0}" srcOrd="1" destOrd="0" parTransId="{9DAD51A8-7179-4F8C-860D-B06A9230DCA9}" sibTransId="{8B8D44E6-6489-46B8-883F-32B1DD876B5B}"/>
    <dgm:cxn modelId="{F0A75708-50C8-4398-AE89-F02CCB848E76}" type="presOf" srcId="{627E9168-58F4-4505-9B9B-BC6A96D37E5D}" destId="{1BCED5D4-8007-4C2F-93EC-A942FF88CBB7}" srcOrd="0" destOrd="0" presId="urn:microsoft.com/office/officeart/2009/3/layout/IncreasingArrowsProcess"/>
    <dgm:cxn modelId="{9657E927-97B7-4833-95FD-E6020C700E41}" type="presParOf" srcId="{1BCED5D4-8007-4C2F-93EC-A942FF88CBB7}" destId="{35779CEB-DC2E-4944-9EF9-A283C36BA7E9}" srcOrd="0" destOrd="0" presId="urn:microsoft.com/office/officeart/2009/3/layout/IncreasingArrowsProcess"/>
    <dgm:cxn modelId="{DB70068D-7393-4BF2-AEE2-CD7AF4A6F14B}" type="presParOf" srcId="{1BCED5D4-8007-4C2F-93EC-A942FF88CBB7}" destId="{75AD067E-A227-454F-A329-CD5B8AE1A4A3}" srcOrd="1" destOrd="0" presId="urn:microsoft.com/office/officeart/2009/3/layout/IncreasingArrowsProcess"/>
    <dgm:cxn modelId="{DAA654C5-E918-4DC8-A976-5551B724B50B}" type="presParOf" srcId="{1BCED5D4-8007-4C2F-93EC-A942FF88CBB7}" destId="{518F100A-693E-45DF-8A09-9D0635956B6B}" srcOrd="2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EC4E0B84-02FE-491C-9BF9-688BDEB0B9F2}" type="doc">
      <dgm:prSet loTypeId="urn:microsoft.com/office/officeart/2009/3/layout/IncreasingArrowsProcess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D60E5676-C8DB-46B7-AFB7-1407EE5E8E64}">
      <dgm:prSet phldrT="[Texto]" custT="1"/>
      <dgm:spPr/>
      <dgm:t>
        <a:bodyPr/>
        <a:lstStyle/>
        <a:p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realizan operaciones de las variables de investigación 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198F67-6527-4237-A179-937F1A27BD9B}" type="parTrans" cxnId="{2F56D0E0-A7A1-4516-8C70-AD6754AB8C7F}">
      <dgm:prSet/>
      <dgm:spPr/>
      <dgm:t>
        <a:bodyPr/>
        <a:lstStyle/>
        <a:p>
          <a:endParaRPr lang="es-ES" sz="2400"/>
        </a:p>
      </dgm:t>
    </dgm:pt>
    <dgm:pt modelId="{B43FFE78-AA38-47BC-B58B-FE723538A473}" type="sibTrans" cxnId="{2F56D0E0-A7A1-4516-8C70-AD6754AB8C7F}">
      <dgm:prSet/>
      <dgm:spPr/>
      <dgm:t>
        <a:bodyPr/>
        <a:lstStyle/>
        <a:p>
          <a:endParaRPr lang="es-ES" sz="2400"/>
        </a:p>
      </dgm:t>
    </dgm:pt>
    <dgm:pt modelId="{2F344D9B-2DE2-4E26-A6EF-668C25B3636C}">
      <dgm:prSet phldrT="[Texto]" custT="1"/>
      <dgm:spPr/>
      <dgm:t>
        <a:bodyPr/>
        <a:lstStyle/>
        <a:p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Prueba piloto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55CB11E-B69A-40B8-B39A-23501F482FEC}" type="parTrans" cxnId="{D99E8E95-0E9D-431F-B3CA-5BA53C51E026}">
      <dgm:prSet/>
      <dgm:spPr/>
      <dgm:t>
        <a:bodyPr/>
        <a:lstStyle/>
        <a:p>
          <a:endParaRPr lang="es-ES" sz="2400"/>
        </a:p>
      </dgm:t>
    </dgm:pt>
    <dgm:pt modelId="{E9E75CE4-3A0A-452D-A575-F8C8EE408400}" type="sibTrans" cxnId="{D99E8E95-0E9D-431F-B3CA-5BA53C51E026}">
      <dgm:prSet/>
      <dgm:spPr/>
      <dgm:t>
        <a:bodyPr/>
        <a:lstStyle/>
        <a:p>
          <a:endParaRPr lang="es-ES" sz="2400"/>
        </a:p>
      </dgm:t>
    </dgm:pt>
    <dgm:pt modelId="{66483085-69CA-4416-AB5A-8561B024F32E}">
      <dgm:prSet phldrT="[Texto]" custT="1"/>
      <dgm:spPr/>
      <dgm:t>
        <a:bodyPr/>
        <a:lstStyle/>
        <a:p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especifica la población donde se aplicaran los procedimientos 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840D9F3-07C6-4DC7-B763-5A0FE1F508A2}" type="sibTrans" cxnId="{9A7ACFDD-070D-4B63-9EDA-B4488A5B2A4D}">
      <dgm:prSet/>
      <dgm:spPr/>
      <dgm:t>
        <a:bodyPr/>
        <a:lstStyle/>
        <a:p>
          <a:endParaRPr lang="es-ES" sz="2400"/>
        </a:p>
      </dgm:t>
    </dgm:pt>
    <dgm:pt modelId="{6018C4F1-2E1E-48AF-9C4E-FF0D36D564CF}" type="parTrans" cxnId="{9A7ACFDD-070D-4B63-9EDA-B4488A5B2A4D}">
      <dgm:prSet/>
      <dgm:spPr/>
      <dgm:t>
        <a:bodyPr/>
        <a:lstStyle/>
        <a:p>
          <a:endParaRPr lang="es-ES" sz="2400"/>
        </a:p>
      </dgm:t>
    </dgm:pt>
    <dgm:pt modelId="{8917E9B7-E257-478A-AF92-3CC20ECA23F3}" type="pres">
      <dgm:prSet presAssocID="{EC4E0B84-02FE-491C-9BF9-688BDEB0B9F2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EDFC088B-93B0-4A44-8C86-9902341B67CD}" type="pres">
      <dgm:prSet presAssocID="{66483085-69CA-4416-AB5A-8561B024F32E}" presName="parentText1" presStyleLbl="node1" presStyleIdx="0" presStyleCnt="3" custScaleY="150549" custLinFactNeighborX="-21455" custLinFactNeighborY="-7490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05D4C9F-54DD-49DB-8E68-B176AE4AE3E5}" type="pres">
      <dgm:prSet presAssocID="{D60E5676-C8DB-46B7-AFB7-1407EE5E8E64}" presName="parentText2" presStyleLbl="node1" presStyleIdx="1" presStyleCnt="3" custScaleY="133257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BC79179-BBD2-4469-A53D-D16CD9037C21}" type="pres">
      <dgm:prSet presAssocID="{2F344D9B-2DE2-4E26-A6EF-668C25B3636C}" presName="parentText3" presStyleLbl="node1" presStyleIdx="2" presStyleCnt="3" custScaleY="138523" custLinFactNeighborX="1041" custLinFactNeighborY="14462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DE5C36B-2C87-4A04-93F7-35259C662AAA}" type="presOf" srcId="{D60E5676-C8DB-46B7-AFB7-1407EE5E8E64}" destId="{905D4C9F-54DD-49DB-8E68-B176AE4AE3E5}" srcOrd="0" destOrd="0" presId="urn:microsoft.com/office/officeart/2009/3/layout/IncreasingArrowsProcess"/>
    <dgm:cxn modelId="{2F56D0E0-A7A1-4516-8C70-AD6754AB8C7F}" srcId="{EC4E0B84-02FE-491C-9BF9-688BDEB0B9F2}" destId="{D60E5676-C8DB-46B7-AFB7-1407EE5E8E64}" srcOrd="1" destOrd="0" parTransId="{88198F67-6527-4237-A179-937F1A27BD9B}" sibTransId="{B43FFE78-AA38-47BC-B58B-FE723538A473}"/>
    <dgm:cxn modelId="{9E6F316A-CB82-4573-9F33-6337BB1153D4}" type="presOf" srcId="{EC4E0B84-02FE-491C-9BF9-688BDEB0B9F2}" destId="{8917E9B7-E257-478A-AF92-3CC20ECA23F3}" srcOrd="0" destOrd="0" presId="urn:microsoft.com/office/officeart/2009/3/layout/IncreasingArrowsProcess"/>
    <dgm:cxn modelId="{85255216-2D99-4190-93C9-A060F4519FF8}" type="presOf" srcId="{66483085-69CA-4416-AB5A-8561B024F32E}" destId="{EDFC088B-93B0-4A44-8C86-9902341B67CD}" srcOrd="0" destOrd="0" presId="urn:microsoft.com/office/officeart/2009/3/layout/IncreasingArrowsProcess"/>
    <dgm:cxn modelId="{D99E8E95-0E9D-431F-B3CA-5BA53C51E026}" srcId="{EC4E0B84-02FE-491C-9BF9-688BDEB0B9F2}" destId="{2F344D9B-2DE2-4E26-A6EF-668C25B3636C}" srcOrd="2" destOrd="0" parTransId="{D55CB11E-B69A-40B8-B39A-23501F482FEC}" sibTransId="{E9E75CE4-3A0A-452D-A575-F8C8EE408400}"/>
    <dgm:cxn modelId="{8E0E9541-F3D3-4C2C-9216-3472FE4898D4}" type="presOf" srcId="{2F344D9B-2DE2-4E26-A6EF-668C25B3636C}" destId="{FBC79179-BBD2-4469-A53D-D16CD9037C21}" srcOrd="0" destOrd="0" presId="urn:microsoft.com/office/officeart/2009/3/layout/IncreasingArrowsProcess"/>
    <dgm:cxn modelId="{9A7ACFDD-070D-4B63-9EDA-B4488A5B2A4D}" srcId="{EC4E0B84-02FE-491C-9BF9-688BDEB0B9F2}" destId="{66483085-69CA-4416-AB5A-8561B024F32E}" srcOrd="0" destOrd="0" parTransId="{6018C4F1-2E1E-48AF-9C4E-FF0D36D564CF}" sibTransId="{1840D9F3-07C6-4DC7-B763-5A0FE1F508A2}"/>
    <dgm:cxn modelId="{C821E166-F10D-4D70-8D1A-A5E52DB50EB0}" type="presParOf" srcId="{8917E9B7-E257-478A-AF92-3CC20ECA23F3}" destId="{EDFC088B-93B0-4A44-8C86-9902341B67CD}" srcOrd="0" destOrd="0" presId="urn:microsoft.com/office/officeart/2009/3/layout/IncreasingArrowsProcess"/>
    <dgm:cxn modelId="{CCBF5C96-D183-4BE1-A8D4-34935C95C40A}" type="presParOf" srcId="{8917E9B7-E257-478A-AF92-3CC20ECA23F3}" destId="{905D4C9F-54DD-49DB-8E68-B176AE4AE3E5}" srcOrd="1" destOrd="0" presId="urn:microsoft.com/office/officeart/2009/3/layout/IncreasingArrowsProcess"/>
    <dgm:cxn modelId="{79E7FAF1-FEF2-4C37-890E-A932C2C042EB}" type="presParOf" srcId="{8917E9B7-E257-478A-AF92-3CC20ECA23F3}" destId="{FBC79179-BBD2-4469-A53D-D16CD9037C21}" srcOrd="2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EC2A1984-BD5B-4BD0-9A02-877C2CD8B989}" type="doc">
      <dgm:prSet loTypeId="urn:microsoft.com/office/officeart/2009/3/layout/IncreasingArrowsProcess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CFA9869D-AB83-4293-80D6-224924E006A1}">
      <dgm:prSet phldrT="[Texto]" custT="1"/>
      <dgm:spPr/>
      <dgm:t>
        <a:bodyPr/>
        <a:lstStyle/>
        <a:p>
          <a:r>
            <a:rPr lang="es-ES" sz="2400" b="1" dirty="0" smtClean="0">
              <a:solidFill>
                <a:schemeClr val="tx1"/>
              </a:solidFill>
            </a:rPr>
            <a:t>Se selecciona la muestra, utilizando técnicas de muestreo</a:t>
          </a:r>
          <a:endParaRPr lang="es-ES" sz="2400" b="1" dirty="0">
            <a:solidFill>
              <a:schemeClr val="tx1"/>
            </a:solidFill>
          </a:endParaRPr>
        </a:p>
      </dgm:t>
    </dgm:pt>
    <dgm:pt modelId="{DF18D544-4975-478F-9115-4C1E11F37EB3}" type="parTrans" cxnId="{B13A4401-83A6-40CC-A9D9-7001177B82FD}">
      <dgm:prSet/>
      <dgm:spPr/>
      <dgm:t>
        <a:bodyPr/>
        <a:lstStyle/>
        <a:p>
          <a:endParaRPr lang="es-ES" sz="2400"/>
        </a:p>
      </dgm:t>
    </dgm:pt>
    <dgm:pt modelId="{F46041D3-B77F-4A52-92A5-0D71FA0FE971}" type="sibTrans" cxnId="{B13A4401-83A6-40CC-A9D9-7001177B82FD}">
      <dgm:prSet/>
      <dgm:spPr/>
      <dgm:t>
        <a:bodyPr/>
        <a:lstStyle/>
        <a:p>
          <a:endParaRPr lang="es-ES" sz="2400"/>
        </a:p>
      </dgm:t>
    </dgm:pt>
    <dgm:pt modelId="{C39686B9-1F0B-4FE6-9F0C-E5A8E9E9A904}">
      <dgm:prSet phldrT="[Texto]" custT="1"/>
      <dgm:spPr/>
      <dgm:t>
        <a:bodyPr/>
        <a:lstStyle/>
        <a:p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Recopilación de datos obtenidos 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5A927EA-E08F-4F16-8B16-874C88356A16}" type="parTrans" cxnId="{6308C8E3-8900-4E66-ABE2-8C967DDDF17F}">
      <dgm:prSet/>
      <dgm:spPr/>
      <dgm:t>
        <a:bodyPr/>
        <a:lstStyle/>
        <a:p>
          <a:endParaRPr lang="es-ES" sz="2400"/>
        </a:p>
      </dgm:t>
    </dgm:pt>
    <dgm:pt modelId="{EC5B8673-20D7-4CB8-A31D-40CFA4F6A48A}" type="sibTrans" cxnId="{6308C8E3-8900-4E66-ABE2-8C967DDDF17F}">
      <dgm:prSet/>
      <dgm:spPr/>
      <dgm:t>
        <a:bodyPr/>
        <a:lstStyle/>
        <a:p>
          <a:endParaRPr lang="es-ES" sz="2400"/>
        </a:p>
      </dgm:t>
    </dgm:pt>
    <dgm:pt modelId="{EBA7E8FD-744E-4152-A51F-39B25BBF3E85}">
      <dgm:prSet phldrT="[Texto]" custT="1"/>
      <dgm:spPr/>
      <dgm:t>
        <a:bodyPr/>
        <a:lstStyle/>
        <a:p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organizan datos para procedimientos estadísticos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20B647-2B88-493C-BB2D-639DBD34B9A4}" type="parTrans" cxnId="{16FC8BE7-EBB6-41FE-B98F-C8A9FD07CD02}">
      <dgm:prSet/>
      <dgm:spPr/>
      <dgm:t>
        <a:bodyPr/>
        <a:lstStyle/>
        <a:p>
          <a:endParaRPr lang="es-ES" sz="2400"/>
        </a:p>
      </dgm:t>
    </dgm:pt>
    <dgm:pt modelId="{7CDB7BAA-3479-476A-BDC7-5C3E7071DF7D}" type="sibTrans" cxnId="{16FC8BE7-EBB6-41FE-B98F-C8A9FD07CD02}">
      <dgm:prSet/>
      <dgm:spPr/>
      <dgm:t>
        <a:bodyPr/>
        <a:lstStyle/>
        <a:p>
          <a:endParaRPr lang="es-ES" sz="2400"/>
        </a:p>
      </dgm:t>
    </dgm:pt>
    <dgm:pt modelId="{5A954B19-5750-44F4-AF37-B81C1EFE7D5A}" type="pres">
      <dgm:prSet presAssocID="{EC2A1984-BD5B-4BD0-9A02-877C2CD8B989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97EDA9AD-D003-4E75-B80A-7EB855ED1239}" type="pres">
      <dgm:prSet presAssocID="{CFA9869D-AB83-4293-80D6-224924E006A1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8B54BAB-C91B-45F4-9C3C-071D63A05EAE}" type="pres">
      <dgm:prSet presAssocID="{C39686B9-1F0B-4FE6-9F0C-E5A8E9E9A904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FFC48B-0B5F-4581-9328-3F93E2371A12}" type="pres">
      <dgm:prSet presAssocID="{EBA7E8FD-744E-4152-A51F-39B25BBF3E85}" presName="parentText3" presStyleLbl="node1" presStyleIdx="2" presStyleCnt="3" custScaleX="132459" custScaleY="145355" custLinFactNeighborX="66" custLinFactNeighborY="10595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DEADD4C-62D7-40A5-94F7-CADD46E88525}" type="presOf" srcId="{C39686B9-1F0B-4FE6-9F0C-E5A8E9E9A904}" destId="{68B54BAB-C91B-45F4-9C3C-071D63A05EAE}" srcOrd="0" destOrd="0" presId="urn:microsoft.com/office/officeart/2009/3/layout/IncreasingArrowsProcess"/>
    <dgm:cxn modelId="{BA9DE6DA-5CCD-4D9A-A6F6-319FDE0DCB8B}" type="presOf" srcId="{EBA7E8FD-744E-4152-A51F-39B25BBF3E85}" destId="{19FFC48B-0B5F-4581-9328-3F93E2371A12}" srcOrd="0" destOrd="0" presId="urn:microsoft.com/office/officeart/2009/3/layout/IncreasingArrowsProcess"/>
    <dgm:cxn modelId="{6308C8E3-8900-4E66-ABE2-8C967DDDF17F}" srcId="{EC2A1984-BD5B-4BD0-9A02-877C2CD8B989}" destId="{C39686B9-1F0B-4FE6-9F0C-E5A8E9E9A904}" srcOrd="1" destOrd="0" parTransId="{25A927EA-E08F-4F16-8B16-874C88356A16}" sibTransId="{EC5B8673-20D7-4CB8-A31D-40CFA4F6A48A}"/>
    <dgm:cxn modelId="{16FC8BE7-EBB6-41FE-B98F-C8A9FD07CD02}" srcId="{EC2A1984-BD5B-4BD0-9A02-877C2CD8B989}" destId="{EBA7E8FD-744E-4152-A51F-39B25BBF3E85}" srcOrd="2" destOrd="0" parTransId="{3120B647-2B88-493C-BB2D-639DBD34B9A4}" sibTransId="{7CDB7BAA-3479-476A-BDC7-5C3E7071DF7D}"/>
    <dgm:cxn modelId="{BA8ED904-F294-4D35-B13B-689841B7E736}" type="presOf" srcId="{EC2A1984-BD5B-4BD0-9A02-877C2CD8B989}" destId="{5A954B19-5750-44F4-AF37-B81C1EFE7D5A}" srcOrd="0" destOrd="0" presId="urn:microsoft.com/office/officeart/2009/3/layout/IncreasingArrowsProcess"/>
    <dgm:cxn modelId="{B13A4401-83A6-40CC-A9D9-7001177B82FD}" srcId="{EC2A1984-BD5B-4BD0-9A02-877C2CD8B989}" destId="{CFA9869D-AB83-4293-80D6-224924E006A1}" srcOrd="0" destOrd="0" parTransId="{DF18D544-4975-478F-9115-4C1E11F37EB3}" sibTransId="{F46041D3-B77F-4A52-92A5-0D71FA0FE971}"/>
    <dgm:cxn modelId="{2AF85F21-DC52-4B60-A3A7-72120B585789}" type="presOf" srcId="{CFA9869D-AB83-4293-80D6-224924E006A1}" destId="{97EDA9AD-D003-4E75-B80A-7EB855ED1239}" srcOrd="0" destOrd="0" presId="urn:microsoft.com/office/officeart/2009/3/layout/IncreasingArrowsProcess"/>
    <dgm:cxn modelId="{3197D69A-3C1B-4A83-9099-014C8396A4F3}" type="presParOf" srcId="{5A954B19-5750-44F4-AF37-B81C1EFE7D5A}" destId="{97EDA9AD-D003-4E75-B80A-7EB855ED1239}" srcOrd="0" destOrd="0" presId="urn:microsoft.com/office/officeart/2009/3/layout/IncreasingArrowsProcess"/>
    <dgm:cxn modelId="{6B41A7AF-8160-4817-B106-D956C0193060}" type="presParOf" srcId="{5A954B19-5750-44F4-AF37-B81C1EFE7D5A}" destId="{68B54BAB-C91B-45F4-9C3C-071D63A05EAE}" srcOrd="1" destOrd="0" presId="urn:microsoft.com/office/officeart/2009/3/layout/IncreasingArrowsProcess"/>
    <dgm:cxn modelId="{2D38C763-49CA-456D-BBBA-16FCF15E6669}" type="presParOf" srcId="{5A954B19-5750-44F4-AF37-B81C1EFE7D5A}" destId="{19FFC48B-0B5F-4581-9328-3F93E2371A12}" srcOrd="2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824899-817C-485A-83D9-BAFF54B95B27}" type="doc">
      <dgm:prSet loTypeId="urn:microsoft.com/office/officeart/2009/layout/CircleArrowProcess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B91533FB-2321-4EBF-A97F-BE8174584DCB}">
      <dgm:prSet phldrT="[Texto]"/>
      <dgm:spPr/>
      <dgm:t>
        <a:bodyPr/>
        <a:lstStyle/>
        <a:p>
          <a:r>
            <a:rPr lang="es-ES" dirty="0" smtClean="0">
              <a:latin typeface="Arial" panose="020B0604020202020204" pitchFamily="34" charset="0"/>
              <a:cs typeface="Arial" panose="020B0604020202020204" pitchFamily="34" charset="0"/>
            </a:rPr>
            <a:t>Fundamentado </a:t>
          </a:r>
          <a:endParaRPr lang="es-E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6E043D-96A8-4310-9BA6-E848C42AA78C}" type="parTrans" cxnId="{45FDA131-D8D7-4216-9020-FD190D655E59}">
      <dgm:prSet/>
      <dgm:spPr/>
      <dgm:t>
        <a:bodyPr/>
        <a:lstStyle/>
        <a:p>
          <a:endParaRPr lang="es-ES"/>
        </a:p>
      </dgm:t>
    </dgm:pt>
    <dgm:pt modelId="{8E5E2222-77D7-4187-B50B-6D26C1901C6D}" type="sibTrans" cxnId="{45FDA131-D8D7-4216-9020-FD190D655E59}">
      <dgm:prSet/>
      <dgm:spPr/>
      <dgm:t>
        <a:bodyPr/>
        <a:lstStyle/>
        <a:p>
          <a:endParaRPr lang="es-ES"/>
        </a:p>
      </dgm:t>
    </dgm:pt>
    <dgm:pt modelId="{285720B3-9807-42F4-BD67-CDAF192F1041}">
      <dgm:prSet phldrT="[Texto]"/>
      <dgm:spPr/>
      <dgm:t>
        <a:bodyPr/>
        <a:lstStyle/>
        <a:p>
          <a:r>
            <a:rPr lang="es-ES" dirty="0" smtClean="0">
              <a:latin typeface="Arial" panose="020B0604020202020204" pitchFamily="34" charset="0"/>
              <a:cs typeface="Arial" panose="020B0604020202020204" pitchFamily="34" charset="0"/>
            </a:rPr>
            <a:t>Elaborado</a:t>
          </a:r>
          <a:endParaRPr lang="es-E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A44BD3-BBAE-43EA-9E73-CDE009C089B4}" type="parTrans" cxnId="{4FD88F81-4EFE-4299-9319-9430DF51BDB5}">
      <dgm:prSet/>
      <dgm:spPr/>
      <dgm:t>
        <a:bodyPr/>
        <a:lstStyle/>
        <a:p>
          <a:endParaRPr lang="es-ES"/>
        </a:p>
      </dgm:t>
    </dgm:pt>
    <dgm:pt modelId="{B432C9A4-D776-4B60-B85E-DF8CE4A9F734}" type="sibTrans" cxnId="{4FD88F81-4EFE-4299-9319-9430DF51BDB5}">
      <dgm:prSet/>
      <dgm:spPr/>
      <dgm:t>
        <a:bodyPr/>
        <a:lstStyle/>
        <a:p>
          <a:endParaRPr lang="es-ES"/>
        </a:p>
      </dgm:t>
    </dgm:pt>
    <dgm:pt modelId="{15618921-AB2A-44C3-9F4E-9F0C52225BF1}">
      <dgm:prSet phldrT="[Texto]"/>
      <dgm:spPr/>
      <dgm:t>
        <a:bodyPr/>
        <a:lstStyle/>
        <a:p>
          <a:r>
            <a:rPr lang="es-ES" dirty="0" smtClean="0">
              <a:latin typeface="Arial" panose="020B0604020202020204" pitchFamily="34" charset="0"/>
              <a:cs typeface="Arial" panose="020B0604020202020204" pitchFamily="34" charset="0"/>
            </a:rPr>
            <a:t>Trascendente</a:t>
          </a:r>
          <a:endParaRPr lang="es-E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EBAEF1-7DD9-4279-90D4-9EF5BDA063AE}" type="parTrans" cxnId="{25DCD275-349A-419C-8072-F44DAC8BE599}">
      <dgm:prSet/>
      <dgm:spPr/>
      <dgm:t>
        <a:bodyPr/>
        <a:lstStyle/>
        <a:p>
          <a:endParaRPr lang="es-ES"/>
        </a:p>
      </dgm:t>
    </dgm:pt>
    <dgm:pt modelId="{8DAD5E44-3334-4DBD-BF15-94E37C73D46F}" type="sibTrans" cxnId="{25DCD275-349A-419C-8072-F44DAC8BE599}">
      <dgm:prSet/>
      <dgm:spPr/>
      <dgm:t>
        <a:bodyPr/>
        <a:lstStyle/>
        <a:p>
          <a:endParaRPr lang="es-ES"/>
        </a:p>
      </dgm:t>
    </dgm:pt>
    <dgm:pt modelId="{F47EB6A1-FD81-4ED4-98A6-1A6DDAAAEAF3}" type="pres">
      <dgm:prSet presAssocID="{41824899-817C-485A-83D9-BAFF54B95B27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E7749380-B5F3-458E-9BDB-7C57337E53FF}" type="pres">
      <dgm:prSet presAssocID="{B91533FB-2321-4EBF-A97F-BE8174584DCB}" presName="Accent1" presStyleCnt="0"/>
      <dgm:spPr/>
    </dgm:pt>
    <dgm:pt modelId="{9B126E7B-4347-42C5-BC73-86F502B692CF}" type="pres">
      <dgm:prSet presAssocID="{B91533FB-2321-4EBF-A97F-BE8174584DCB}" presName="Accent" presStyleLbl="node1" presStyleIdx="0" presStyleCnt="3"/>
      <dgm:spPr/>
    </dgm:pt>
    <dgm:pt modelId="{E90B6820-C9A9-42E3-9BA2-AFFCC285C5B2}" type="pres">
      <dgm:prSet presAssocID="{B91533FB-2321-4EBF-A97F-BE8174584DCB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660079-53D8-48FE-8C2F-8D26C68F7974}" type="pres">
      <dgm:prSet presAssocID="{285720B3-9807-42F4-BD67-CDAF192F1041}" presName="Accent2" presStyleCnt="0"/>
      <dgm:spPr/>
    </dgm:pt>
    <dgm:pt modelId="{BCE2777A-2401-495E-9F65-F9596021E9B4}" type="pres">
      <dgm:prSet presAssocID="{285720B3-9807-42F4-BD67-CDAF192F1041}" presName="Accent" presStyleLbl="node1" presStyleIdx="1" presStyleCnt="3"/>
      <dgm:spPr/>
    </dgm:pt>
    <dgm:pt modelId="{EF3771BA-AF87-4BB2-9C3B-E15E9AEFFF42}" type="pres">
      <dgm:prSet presAssocID="{285720B3-9807-42F4-BD67-CDAF192F1041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13EDDE-7696-49CE-A964-F033414B0A78}" type="pres">
      <dgm:prSet presAssocID="{15618921-AB2A-44C3-9F4E-9F0C52225BF1}" presName="Accent3" presStyleCnt="0"/>
      <dgm:spPr/>
    </dgm:pt>
    <dgm:pt modelId="{84639E15-54AA-4DF0-A78A-4D3308E4B7AD}" type="pres">
      <dgm:prSet presAssocID="{15618921-AB2A-44C3-9F4E-9F0C52225BF1}" presName="Accent" presStyleLbl="node1" presStyleIdx="2" presStyleCnt="3"/>
      <dgm:spPr/>
    </dgm:pt>
    <dgm:pt modelId="{ED250EA4-42CD-43B8-9A2A-710886394E70}" type="pres">
      <dgm:prSet presAssocID="{15618921-AB2A-44C3-9F4E-9F0C52225BF1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A9C3A86-03B8-4083-A733-303B7094F632}" type="presOf" srcId="{15618921-AB2A-44C3-9F4E-9F0C52225BF1}" destId="{ED250EA4-42CD-43B8-9A2A-710886394E70}" srcOrd="0" destOrd="0" presId="urn:microsoft.com/office/officeart/2009/layout/CircleArrowProcess"/>
    <dgm:cxn modelId="{AEDEF5BF-53CA-4BD5-82BF-9757A216D9BC}" type="presOf" srcId="{B91533FB-2321-4EBF-A97F-BE8174584DCB}" destId="{E90B6820-C9A9-42E3-9BA2-AFFCC285C5B2}" srcOrd="0" destOrd="0" presId="urn:microsoft.com/office/officeart/2009/layout/CircleArrowProcess"/>
    <dgm:cxn modelId="{45FDA131-D8D7-4216-9020-FD190D655E59}" srcId="{41824899-817C-485A-83D9-BAFF54B95B27}" destId="{B91533FB-2321-4EBF-A97F-BE8174584DCB}" srcOrd="0" destOrd="0" parTransId="{D66E043D-96A8-4310-9BA6-E848C42AA78C}" sibTransId="{8E5E2222-77D7-4187-B50B-6D26C1901C6D}"/>
    <dgm:cxn modelId="{75E3D5DA-E8F1-4EC4-BB03-D6614DB924BA}" type="presOf" srcId="{41824899-817C-485A-83D9-BAFF54B95B27}" destId="{F47EB6A1-FD81-4ED4-98A6-1A6DDAAAEAF3}" srcOrd="0" destOrd="0" presId="urn:microsoft.com/office/officeart/2009/layout/CircleArrowProcess"/>
    <dgm:cxn modelId="{561A5A62-BCA5-4925-BBA0-5C383C3A3F64}" type="presOf" srcId="{285720B3-9807-42F4-BD67-CDAF192F1041}" destId="{EF3771BA-AF87-4BB2-9C3B-E15E9AEFFF42}" srcOrd="0" destOrd="0" presId="urn:microsoft.com/office/officeart/2009/layout/CircleArrowProcess"/>
    <dgm:cxn modelId="{25DCD275-349A-419C-8072-F44DAC8BE599}" srcId="{41824899-817C-485A-83D9-BAFF54B95B27}" destId="{15618921-AB2A-44C3-9F4E-9F0C52225BF1}" srcOrd="2" destOrd="0" parTransId="{B0EBAEF1-7DD9-4279-90D4-9EF5BDA063AE}" sibTransId="{8DAD5E44-3334-4DBD-BF15-94E37C73D46F}"/>
    <dgm:cxn modelId="{4FD88F81-4EFE-4299-9319-9430DF51BDB5}" srcId="{41824899-817C-485A-83D9-BAFF54B95B27}" destId="{285720B3-9807-42F4-BD67-CDAF192F1041}" srcOrd="1" destOrd="0" parTransId="{AEA44BD3-BBAE-43EA-9E73-CDE009C089B4}" sibTransId="{B432C9A4-D776-4B60-B85E-DF8CE4A9F734}"/>
    <dgm:cxn modelId="{5F3E3D2E-5007-4785-A0B4-38463CC0A0BD}" type="presParOf" srcId="{F47EB6A1-FD81-4ED4-98A6-1A6DDAAAEAF3}" destId="{E7749380-B5F3-458E-9BDB-7C57337E53FF}" srcOrd="0" destOrd="0" presId="urn:microsoft.com/office/officeart/2009/layout/CircleArrowProcess"/>
    <dgm:cxn modelId="{61D8B7B4-CCA3-45C9-8245-E2F62DC82E03}" type="presParOf" srcId="{E7749380-B5F3-458E-9BDB-7C57337E53FF}" destId="{9B126E7B-4347-42C5-BC73-86F502B692CF}" srcOrd="0" destOrd="0" presId="urn:microsoft.com/office/officeart/2009/layout/CircleArrowProcess"/>
    <dgm:cxn modelId="{404AB578-DD98-440A-AB23-0B723D134A54}" type="presParOf" srcId="{F47EB6A1-FD81-4ED4-98A6-1A6DDAAAEAF3}" destId="{E90B6820-C9A9-42E3-9BA2-AFFCC285C5B2}" srcOrd="1" destOrd="0" presId="urn:microsoft.com/office/officeart/2009/layout/CircleArrowProcess"/>
    <dgm:cxn modelId="{B322C73B-6044-4B91-8DC1-9800B7277137}" type="presParOf" srcId="{F47EB6A1-FD81-4ED4-98A6-1A6DDAAAEAF3}" destId="{46660079-53D8-48FE-8C2F-8D26C68F7974}" srcOrd="2" destOrd="0" presId="urn:microsoft.com/office/officeart/2009/layout/CircleArrowProcess"/>
    <dgm:cxn modelId="{579BD484-627F-49A9-A508-A3705F3FE2A6}" type="presParOf" srcId="{46660079-53D8-48FE-8C2F-8D26C68F7974}" destId="{BCE2777A-2401-495E-9F65-F9596021E9B4}" srcOrd="0" destOrd="0" presId="urn:microsoft.com/office/officeart/2009/layout/CircleArrowProcess"/>
    <dgm:cxn modelId="{3EF85738-9F99-43BB-BF9E-A6EC4916FE28}" type="presParOf" srcId="{F47EB6A1-FD81-4ED4-98A6-1A6DDAAAEAF3}" destId="{EF3771BA-AF87-4BB2-9C3B-E15E9AEFFF42}" srcOrd="3" destOrd="0" presId="urn:microsoft.com/office/officeart/2009/layout/CircleArrowProcess"/>
    <dgm:cxn modelId="{CC678293-1000-4B69-BE00-23F8B92650D9}" type="presParOf" srcId="{F47EB6A1-FD81-4ED4-98A6-1A6DDAAAEAF3}" destId="{8A13EDDE-7696-49CE-A964-F033414B0A78}" srcOrd="4" destOrd="0" presId="urn:microsoft.com/office/officeart/2009/layout/CircleArrowProcess"/>
    <dgm:cxn modelId="{CBAC9BB5-7044-4E0E-9F67-143ADE23538F}" type="presParOf" srcId="{8A13EDDE-7696-49CE-A964-F033414B0A78}" destId="{84639E15-54AA-4DF0-A78A-4D3308E4B7AD}" srcOrd="0" destOrd="0" presId="urn:microsoft.com/office/officeart/2009/layout/CircleArrowProcess"/>
    <dgm:cxn modelId="{657DCFAA-1171-47F9-8F8D-97119FDF6D2A}" type="presParOf" srcId="{F47EB6A1-FD81-4ED4-98A6-1A6DDAAAEAF3}" destId="{ED250EA4-42CD-43B8-9A2A-710886394E70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AFAE1407-95D9-4521-9172-350D2C3D8A05}" type="doc">
      <dgm:prSet loTypeId="urn:microsoft.com/office/officeart/2009/3/layout/IncreasingArrowsProcess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8525231B-3949-4627-93CE-6563E6EBDBA3}">
      <dgm:prSet phldrT="[Texto]" custT="1"/>
      <dgm:spPr/>
      <dgm:t>
        <a:bodyPr/>
        <a:lstStyle/>
        <a:p>
          <a:r>
            <a:rPr lang="es-ES" sz="2400" b="1" dirty="0" smtClean="0">
              <a:solidFill>
                <a:schemeClr val="tx1"/>
              </a:solidFill>
            </a:rPr>
            <a:t>Se presentan observaciones </a:t>
          </a:r>
          <a:endParaRPr lang="es-ES" sz="2400" b="1" dirty="0">
            <a:solidFill>
              <a:schemeClr val="tx1"/>
            </a:solidFill>
          </a:endParaRPr>
        </a:p>
      </dgm:t>
    </dgm:pt>
    <dgm:pt modelId="{17D58A6E-4E90-4B6C-83D0-B20B9BF8726F}" type="parTrans" cxnId="{B9F5D485-646A-4A12-87CF-34E57FC16D25}">
      <dgm:prSet/>
      <dgm:spPr/>
      <dgm:t>
        <a:bodyPr/>
        <a:lstStyle/>
        <a:p>
          <a:endParaRPr lang="es-ES" sz="2400"/>
        </a:p>
      </dgm:t>
    </dgm:pt>
    <dgm:pt modelId="{85938AFD-1932-4B46-AF71-85E8723221FF}" type="sibTrans" cxnId="{B9F5D485-646A-4A12-87CF-34E57FC16D25}">
      <dgm:prSet/>
      <dgm:spPr/>
      <dgm:t>
        <a:bodyPr/>
        <a:lstStyle/>
        <a:p>
          <a:endParaRPr lang="es-ES" sz="2400"/>
        </a:p>
      </dgm:t>
    </dgm:pt>
    <dgm:pt modelId="{22E4355A-A5A2-45E2-8C7C-A78FC065C15E}">
      <dgm:prSet phldrT="[Texto]" custT="1"/>
      <dgm:spPr/>
      <dgm:t>
        <a:bodyPr/>
        <a:lstStyle/>
        <a:p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Informe final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454C30-5CC7-4523-BD74-AB27B81D2A0D}" type="parTrans" cxnId="{D6272682-3149-420B-9B9A-9487AAAD37B8}">
      <dgm:prSet/>
      <dgm:spPr/>
      <dgm:t>
        <a:bodyPr/>
        <a:lstStyle/>
        <a:p>
          <a:endParaRPr lang="es-ES" sz="2400"/>
        </a:p>
      </dgm:t>
    </dgm:pt>
    <dgm:pt modelId="{6FDB5FE8-4E1B-4704-ACED-347F20791B4A}" type="sibTrans" cxnId="{D6272682-3149-420B-9B9A-9487AAAD37B8}">
      <dgm:prSet/>
      <dgm:spPr/>
      <dgm:t>
        <a:bodyPr/>
        <a:lstStyle/>
        <a:p>
          <a:endParaRPr lang="es-ES" sz="2400"/>
        </a:p>
      </dgm:t>
    </dgm:pt>
    <dgm:pt modelId="{A8A518FD-3661-4D95-A086-64F86541D476}">
      <dgm:prSet phldrT="[Texto]" custT="1"/>
      <dgm:spPr/>
      <dgm:t>
        <a:bodyPr/>
        <a:lstStyle/>
        <a:p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Dar a conocer resultados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435809-8E10-4DA4-A32B-1A8945663489}" type="parTrans" cxnId="{B72C171E-5A06-4658-9FEE-1F25C1D1D626}">
      <dgm:prSet/>
      <dgm:spPr/>
      <dgm:t>
        <a:bodyPr/>
        <a:lstStyle/>
        <a:p>
          <a:endParaRPr lang="es-ES" sz="2400"/>
        </a:p>
      </dgm:t>
    </dgm:pt>
    <dgm:pt modelId="{FE3BF91B-D4E2-42B4-B73D-DCC94EAF6E17}" type="sibTrans" cxnId="{B72C171E-5A06-4658-9FEE-1F25C1D1D626}">
      <dgm:prSet/>
      <dgm:spPr/>
      <dgm:t>
        <a:bodyPr/>
        <a:lstStyle/>
        <a:p>
          <a:endParaRPr lang="es-ES" sz="2400"/>
        </a:p>
      </dgm:t>
    </dgm:pt>
    <dgm:pt modelId="{325DFC88-320B-4861-9CCD-7C8882A9B73E}" type="pres">
      <dgm:prSet presAssocID="{AFAE1407-95D9-4521-9172-350D2C3D8A05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7D043126-4212-4E6C-B12E-015C03B687AB}" type="pres">
      <dgm:prSet presAssocID="{8525231B-3949-4627-93CE-6563E6EBDBA3}" presName="parentText1" presStyleLbl="node1" presStyleIdx="0" presStyleCnt="3" custLinFactNeighborX="1997" custLinFactNeighborY="-4143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05273B1-C715-4008-A2F6-DB18C9199299}" type="pres">
      <dgm:prSet presAssocID="{22E4355A-A5A2-45E2-8C7C-A78FC065C15E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8D01ECA-ECC8-46D6-B7C6-CB3E6699CD5F}" type="pres">
      <dgm:prSet presAssocID="{A8A518FD-3661-4D95-A086-64F86541D476}" presName="parentText3" presStyleLbl="node1" presStyleIdx="2" presStyleCnt="3" custScaleX="11512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8FDB389-2668-4431-B02C-5F08E3292642}" type="presOf" srcId="{8525231B-3949-4627-93CE-6563E6EBDBA3}" destId="{7D043126-4212-4E6C-B12E-015C03B687AB}" srcOrd="0" destOrd="0" presId="urn:microsoft.com/office/officeart/2009/3/layout/IncreasingArrowsProcess"/>
    <dgm:cxn modelId="{D6272682-3149-420B-9B9A-9487AAAD37B8}" srcId="{AFAE1407-95D9-4521-9172-350D2C3D8A05}" destId="{22E4355A-A5A2-45E2-8C7C-A78FC065C15E}" srcOrd="1" destOrd="0" parTransId="{49454C30-5CC7-4523-BD74-AB27B81D2A0D}" sibTransId="{6FDB5FE8-4E1B-4704-ACED-347F20791B4A}"/>
    <dgm:cxn modelId="{B72C171E-5A06-4658-9FEE-1F25C1D1D626}" srcId="{AFAE1407-95D9-4521-9172-350D2C3D8A05}" destId="{A8A518FD-3661-4D95-A086-64F86541D476}" srcOrd="2" destOrd="0" parTransId="{86435809-8E10-4DA4-A32B-1A8945663489}" sibTransId="{FE3BF91B-D4E2-42B4-B73D-DCC94EAF6E17}"/>
    <dgm:cxn modelId="{6D7D9A8D-0F52-4699-A6CC-F6CA19B3BFEE}" type="presOf" srcId="{A8A518FD-3661-4D95-A086-64F86541D476}" destId="{78D01ECA-ECC8-46D6-B7C6-CB3E6699CD5F}" srcOrd="0" destOrd="0" presId="urn:microsoft.com/office/officeart/2009/3/layout/IncreasingArrowsProcess"/>
    <dgm:cxn modelId="{344EFBE3-8BE8-4C59-AD9D-6CF0179ECAC4}" type="presOf" srcId="{22E4355A-A5A2-45E2-8C7C-A78FC065C15E}" destId="{105273B1-C715-4008-A2F6-DB18C9199299}" srcOrd="0" destOrd="0" presId="urn:microsoft.com/office/officeart/2009/3/layout/IncreasingArrowsProcess"/>
    <dgm:cxn modelId="{B9F5D485-646A-4A12-87CF-34E57FC16D25}" srcId="{AFAE1407-95D9-4521-9172-350D2C3D8A05}" destId="{8525231B-3949-4627-93CE-6563E6EBDBA3}" srcOrd="0" destOrd="0" parTransId="{17D58A6E-4E90-4B6C-83D0-B20B9BF8726F}" sibTransId="{85938AFD-1932-4B46-AF71-85E8723221FF}"/>
    <dgm:cxn modelId="{52876EF3-0640-4A3A-91DE-B714204A916E}" type="presOf" srcId="{AFAE1407-95D9-4521-9172-350D2C3D8A05}" destId="{325DFC88-320B-4861-9CCD-7C8882A9B73E}" srcOrd="0" destOrd="0" presId="urn:microsoft.com/office/officeart/2009/3/layout/IncreasingArrowsProcess"/>
    <dgm:cxn modelId="{EE639163-A0A1-40F0-AC8C-93D7CC15D85E}" type="presParOf" srcId="{325DFC88-320B-4861-9CCD-7C8882A9B73E}" destId="{7D043126-4212-4E6C-B12E-015C03B687AB}" srcOrd="0" destOrd="0" presId="urn:microsoft.com/office/officeart/2009/3/layout/IncreasingArrowsProcess"/>
    <dgm:cxn modelId="{545032AD-C927-403B-91B5-C9E449CB46AF}" type="presParOf" srcId="{325DFC88-320B-4861-9CCD-7C8882A9B73E}" destId="{105273B1-C715-4008-A2F6-DB18C9199299}" srcOrd="1" destOrd="0" presId="urn:microsoft.com/office/officeart/2009/3/layout/IncreasingArrowsProcess"/>
    <dgm:cxn modelId="{F7E2FF0C-3D3E-4D3D-88CB-EDC3923E97CB}" type="presParOf" srcId="{325DFC88-320B-4861-9CCD-7C8882A9B73E}" destId="{78D01ECA-ECC8-46D6-B7C6-CB3E6699CD5F}" srcOrd="2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7D1BE706-5F88-44FA-8A4B-6A403095941A}" type="doc">
      <dgm:prSet loTypeId="urn:microsoft.com/office/officeart/2005/8/layout/hierarchy3" loCatId="list" qsTypeId="urn:microsoft.com/office/officeart/2005/8/quickstyle/3d1" qsCatId="3D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60602BF7-58F3-44B9-AB90-DD5CCF8C04D3}">
      <dgm:prSet phldrT="[Texto]"/>
      <dgm:spPr/>
      <dgm:t>
        <a:bodyPr/>
        <a:lstStyle/>
        <a:p>
          <a:pPr algn="ctr"/>
          <a:r>
            <a:rPr lang="es-MX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Investigación contable estructural</a:t>
          </a:r>
          <a:endParaRPr lang="es-MX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2B186C-F48A-4C25-B23D-C31E00F349F6}" type="parTrans" cxnId="{A0B608A6-A08F-4CFD-88B6-832EE9064178}">
      <dgm:prSet/>
      <dgm:spPr/>
      <dgm:t>
        <a:bodyPr/>
        <a:lstStyle/>
        <a:p>
          <a:endParaRPr lang="es-MX"/>
        </a:p>
      </dgm:t>
    </dgm:pt>
    <dgm:pt modelId="{D38B73BC-E2EB-4A5F-B003-17DAEF1008ED}" type="sibTrans" cxnId="{A0B608A6-A08F-4CFD-88B6-832EE9064178}">
      <dgm:prSet/>
      <dgm:spPr/>
      <dgm:t>
        <a:bodyPr/>
        <a:lstStyle/>
        <a:p>
          <a:endParaRPr lang="es-MX"/>
        </a:p>
      </dgm:t>
    </dgm:pt>
    <dgm:pt modelId="{C4E37E04-1997-4AF6-9157-049354875C4A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90500">
          <a:bevelT w="190500" h="38100"/>
        </a:sp3d>
      </dgm:spPr>
      <dgm:t>
        <a:bodyPr/>
        <a:lstStyle/>
        <a:p>
          <a:r>
            <a:rPr lang="es-MX" dirty="0" smtClean="0"/>
            <a:t>Estudio  de la Teoría Contable</a:t>
          </a:r>
          <a:endParaRPr lang="es-MX" dirty="0"/>
        </a:p>
      </dgm:t>
    </dgm:pt>
    <dgm:pt modelId="{5261CA34-DA49-4156-8C58-F07D82AD9A8D}" type="parTrans" cxnId="{7F7F337C-BF8C-41CE-B6DC-BD128C075E2A}">
      <dgm:prSet/>
      <dgm:spPr/>
      <dgm:t>
        <a:bodyPr/>
        <a:lstStyle/>
        <a:p>
          <a:endParaRPr lang="es-MX"/>
        </a:p>
      </dgm:t>
    </dgm:pt>
    <dgm:pt modelId="{A99D9833-8CA9-47F0-A815-8A0B29724524}" type="sibTrans" cxnId="{7F7F337C-BF8C-41CE-B6DC-BD128C075E2A}">
      <dgm:prSet/>
      <dgm:spPr/>
      <dgm:t>
        <a:bodyPr/>
        <a:lstStyle/>
        <a:p>
          <a:endParaRPr lang="es-MX"/>
        </a:p>
      </dgm:t>
    </dgm:pt>
    <dgm:pt modelId="{7C6961C2-737F-4671-A96A-2AB340629075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90500">
          <a:bevelT w="190500" h="38100"/>
        </a:sp3d>
      </dgm:spPr>
      <dgm:t>
        <a:bodyPr/>
        <a:lstStyle/>
        <a:p>
          <a:r>
            <a:rPr lang="es-MX" dirty="0" smtClean="0"/>
            <a:t>Indagación del comportamiento de eventos financieros</a:t>
          </a:r>
          <a:endParaRPr lang="es-MX" dirty="0"/>
        </a:p>
      </dgm:t>
    </dgm:pt>
    <dgm:pt modelId="{16900FDF-C7E7-4E3E-A787-A2BCE08F6F5B}" type="parTrans" cxnId="{3802BEF5-4CC6-4B30-B361-1D57F1E24F1E}">
      <dgm:prSet/>
      <dgm:spPr/>
      <dgm:t>
        <a:bodyPr/>
        <a:lstStyle/>
        <a:p>
          <a:endParaRPr lang="es-MX"/>
        </a:p>
      </dgm:t>
    </dgm:pt>
    <dgm:pt modelId="{D7A65767-0F56-4454-9CE1-6D6788023781}" type="sibTrans" cxnId="{3802BEF5-4CC6-4B30-B361-1D57F1E24F1E}">
      <dgm:prSet/>
      <dgm:spPr/>
      <dgm:t>
        <a:bodyPr/>
        <a:lstStyle/>
        <a:p>
          <a:endParaRPr lang="es-MX"/>
        </a:p>
      </dgm:t>
    </dgm:pt>
    <dgm:pt modelId="{C9466939-BA4B-42FD-A1E2-EB44A0D768E2}" type="pres">
      <dgm:prSet presAssocID="{7D1BE706-5F88-44FA-8A4B-6A403095941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89643A4-CAF9-4EE6-B18D-F7F36648F98A}" type="pres">
      <dgm:prSet presAssocID="{60602BF7-58F3-44B9-AB90-DD5CCF8C04D3}" presName="root" presStyleCnt="0"/>
      <dgm:spPr/>
    </dgm:pt>
    <dgm:pt modelId="{F021CBB2-E8F7-468D-93A7-C3A76D1C32B1}" type="pres">
      <dgm:prSet presAssocID="{60602BF7-58F3-44B9-AB90-DD5CCF8C04D3}" presName="rootComposite" presStyleCnt="0"/>
      <dgm:spPr/>
    </dgm:pt>
    <dgm:pt modelId="{8BDC67F6-3723-455D-BA3A-11EF4DAC2812}" type="pres">
      <dgm:prSet presAssocID="{60602BF7-58F3-44B9-AB90-DD5CCF8C04D3}" presName="rootText" presStyleLbl="node1" presStyleIdx="0" presStyleCnt="1"/>
      <dgm:spPr/>
      <dgm:t>
        <a:bodyPr/>
        <a:lstStyle/>
        <a:p>
          <a:endParaRPr lang="es-MX"/>
        </a:p>
      </dgm:t>
    </dgm:pt>
    <dgm:pt modelId="{2FFA5205-C7F5-4A7C-9F7C-4E38EF868ED8}" type="pres">
      <dgm:prSet presAssocID="{60602BF7-58F3-44B9-AB90-DD5CCF8C04D3}" presName="rootConnector" presStyleLbl="node1" presStyleIdx="0" presStyleCnt="1"/>
      <dgm:spPr/>
      <dgm:t>
        <a:bodyPr/>
        <a:lstStyle/>
        <a:p>
          <a:endParaRPr lang="es-MX"/>
        </a:p>
      </dgm:t>
    </dgm:pt>
    <dgm:pt modelId="{A2922A14-4FDA-41C0-A81F-43A95628D757}" type="pres">
      <dgm:prSet presAssocID="{60602BF7-58F3-44B9-AB90-DD5CCF8C04D3}" presName="childShape" presStyleCnt="0"/>
      <dgm:spPr/>
    </dgm:pt>
    <dgm:pt modelId="{36C50331-4952-410D-9FD8-D3C76B0B5C62}" type="pres">
      <dgm:prSet presAssocID="{5261CA34-DA49-4156-8C58-F07D82AD9A8D}" presName="Name13" presStyleLbl="parChTrans1D2" presStyleIdx="0" presStyleCnt="2"/>
      <dgm:spPr/>
      <dgm:t>
        <a:bodyPr/>
        <a:lstStyle/>
        <a:p>
          <a:endParaRPr lang="es-MX"/>
        </a:p>
      </dgm:t>
    </dgm:pt>
    <dgm:pt modelId="{312808CE-233D-442D-A6EA-5AC1B458C88E}" type="pres">
      <dgm:prSet presAssocID="{C4E37E04-1997-4AF6-9157-049354875C4A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40AEB9-5D33-4BFF-AB0D-0924CAFF71B5}" type="pres">
      <dgm:prSet presAssocID="{16900FDF-C7E7-4E3E-A787-A2BCE08F6F5B}" presName="Name13" presStyleLbl="parChTrans1D2" presStyleIdx="1" presStyleCnt="2"/>
      <dgm:spPr/>
      <dgm:t>
        <a:bodyPr/>
        <a:lstStyle/>
        <a:p>
          <a:endParaRPr lang="es-MX"/>
        </a:p>
      </dgm:t>
    </dgm:pt>
    <dgm:pt modelId="{B29A3EA3-684E-4451-95C0-E474BABEFF65}" type="pres">
      <dgm:prSet presAssocID="{7C6961C2-737F-4671-A96A-2AB340629075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3E66F06-312A-4858-9309-E49549CA1A32}" type="presOf" srcId="{C4E37E04-1997-4AF6-9157-049354875C4A}" destId="{312808CE-233D-442D-A6EA-5AC1B458C88E}" srcOrd="0" destOrd="0" presId="urn:microsoft.com/office/officeart/2005/8/layout/hierarchy3"/>
    <dgm:cxn modelId="{030365E7-65D2-4CB7-B0E5-5DE395C8DF4B}" type="presOf" srcId="{7D1BE706-5F88-44FA-8A4B-6A403095941A}" destId="{C9466939-BA4B-42FD-A1E2-EB44A0D768E2}" srcOrd="0" destOrd="0" presId="urn:microsoft.com/office/officeart/2005/8/layout/hierarchy3"/>
    <dgm:cxn modelId="{DC1FF984-9CA3-432E-828B-F7F702991E41}" type="presOf" srcId="{16900FDF-C7E7-4E3E-A787-A2BCE08F6F5B}" destId="{D140AEB9-5D33-4BFF-AB0D-0924CAFF71B5}" srcOrd="0" destOrd="0" presId="urn:microsoft.com/office/officeart/2005/8/layout/hierarchy3"/>
    <dgm:cxn modelId="{AABD953D-C251-4F0A-A8FB-BA95013349D3}" type="presOf" srcId="{60602BF7-58F3-44B9-AB90-DD5CCF8C04D3}" destId="{8BDC67F6-3723-455D-BA3A-11EF4DAC2812}" srcOrd="0" destOrd="0" presId="urn:microsoft.com/office/officeart/2005/8/layout/hierarchy3"/>
    <dgm:cxn modelId="{001D02A5-9AD8-47F0-96B2-5930769A23F7}" type="presOf" srcId="{5261CA34-DA49-4156-8C58-F07D82AD9A8D}" destId="{36C50331-4952-410D-9FD8-D3C76B0B5C62}" srcOrd="0" destOrd="0" presId="urn:microsoft.com/office/officeart/2005/8/layout/hierarchy3"/>
    <dgm:cxn modelId="{3802BEF5-4CC6-4B30-B361-1D57F1E24F1E}" srcId="{60602BF7-58F3-44B9-AB90-DD5CCF8C04D3}" destId="{7C6961C2-737F-4671-A96A-2AB340629075}" srcOrd="1" destOrd="0" parTransId="{16900FDF-C7E7-4E3E-A787-A2BCE08F6F5B}" sibTransId="{D7A65767-0F56-4454-9CE1-6D6788023781}"/>
    <dgm:cxn modelId="{A0B608A6-A08F-4CFD-88B6-832EE9064178}" srcId="{7D1BE706-5F88-44FA-8A4B-6A403095941A}" destId="{60602BF7-58F3-44B9-AB90-DD5CCF8C04D3}" srcOrd="0" destOrd="0" parTransId="{672B186C-F48A-4C25-B23D-C31E00F349F6}" sibTransId="{D38B73BC-E2EB-4A5F-B003-17DAEF1008ED}"/>
    <dgm:cxn modelId="{7F7F337C-BF8C-41CE-B6DC-BD128C075E2A}" srcId="{60602BF7-58F3-44B9-AB90-DD5CCF8C04D3}" destId="{C4E37E04-1997-4AF6-9157-049354875C4A}" srcOrd="0" destOrd="0" parTransId="{5261CA34-DA49-4156-8C58-F07D82AD9A8D}" sibTransId="{A99D9833-8CA9-47F0-A815-8A0B29724524}"/>
    <dgm:cxn modelId="{68C63DEC-51F7-4BFA-8A8E-77705E32F404}" type="presOf" srcId="{60602BF7-58F3-44B9-AB90-DD5CCF8C04D3}" destId="{2FFA5205-C7F5-4A7C-9F7C-4E38EF868ED8}" srcOrd="1" destOrd="0" presId="urn:microsoft.com/office/officeart/2005/8/layout/hierarchy3"/>
    <dgm:cxn modelId="{FE1FEC5A-9AF8-4EEC-9885-3B670DBD87D3}" type="presOf" srcId="{7C6961C2-737F-4671-A96A-2AB340629075}" destId="{B29A3EA3-684E-4451-95C0-E474BABEFF65}" srcOrd="0" destOrd="0" presId="urn:microsoft.com/office/officeart/2005/8/layout/hierarchy3"/>
    <dgm:cxn modelId="{65BEA776-ED9D-4CA9-9D10-740919ACD116}" type="presParOf" srcId="{C9466939-BA4B-42FD-A1E2-EB44A0D768E2}" destId="{E89643A4-CAF9-4EE6-B18D-F7F36648F98A}" srcOrd="0" destOrd="0" presId="urn:microsoft.com/office/officeart/2005/8/layout/hierarchy3"/>
    <dgm:cxn modelId="{D99C1C3F-563C-4C08-8E8F-37738EB6D66C}" type="presParOf" srcId="{E89643A4-CAF9-4EE6-B18D-F7F36648F98A}" destId="{F021CBB2-E8F7-468D-93A7-C3A76D1C32B1}" srcOrd="0" destOrd="0" presId="urn:microsoft.com/office/officeart/2005/8/layout/hierarchy3"/>
    <dgm:cxn modelId="{DC49E015-3C71-4EBF-BACB-CF7321DBD8D1}" type="presParOf" srcId="{F021CBB2-E8F7-468D-93A7-C3A76D1C32B1}" destId="{8BDC67F6-3723-455D-BA3A-11EF4DAC2812}" srcOrd="0" destOrd="0" presId="urn:microsoft.com/office/officeart/2005/8/layout/hierarchy3"/>
    <dgm:cxn modelId="{040F6B5C-52BE-492E-A5E6-2F9FF448B901}" type="presParOf" srcId="{F021CBB2-E8F7-468D-93A7-C3A76D1C32B1}" destId="{2FFA5205-C7F5-4A7C-9F7C-4E38EF868ED8}" srcOrd="1" destOrd="0" presId="urn:microsoft.com/office/officeart/2005/8/layout/hierarchy3"/>
    <dgm:cxn modelId="{831BCDF9-E443-4CCF-BB9E-8891A318F24E}" type="presParOf" srcId="{E89643A4-CAF9-4EE6-B18D-F7F36648F98A}" destId="{A2922A14-4FDA-41C0-A81F-43A95628D757}" srcOrd="1" destOrd="0" presId="urn:microsoft.com/office/officeart/2005/8/layout/hierarchy3"/>
    <dgm:cxn modelId="{174A1D75-8E6C-4EE4-BD01-425D5642D30E}" type="presParOf" srcId="{A2922A14-4FDA-41C0-A81F-43A95628D757}" destId="{36C50331-4952-410D-9FD8-D3C76B0B5C62}" srcOrd="0" destOrd="0" presId="urn:microsoft.com/office/officeart/2005/8/layout/hierarchy3"/>
    <dgm:cxn modelId="{998D439A-C930-4591-B7BA-642F3EF7B47D}" type="presParOf" srcId="{A2922A14-4FDA-41C0-A81F-43A95628D757}" destId="{312808CE-233D-442D-A6EA-5AC1B458C88E}" srcOrd="1" destOrd="0" presId="urn:microsoft.com/office/officeart/2005/8/layout/hierarchy3"/>
    <dgm:cxn modelId="{68DCEAB8-6E47-4827-B04C-3A90F2F24746}" type="presParOf" srcId="{A2922A14-4FDA-41C0-A81F-43A95628D757}" destId="{D140AEB9-5D33-4BFF-AB0D-0924CAFF71B5}" srcOrd="2" destOrd="0" presId="urn:microsoft.com/office/officeart/2005/8/layout/hierarchy3"/>
    <dgm:cxn modelId="{070A6AC7-5693-4B24-A977-CB80BE314C58}" type="presParOf" srcId="{A2922A14-4FDA-41C0-A81F-43A95628D757}" destId="{B29A3EA3-684E-4451-95C0-E474BABEFF65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6902D1B9-C546-4385-B283-17DF420CCF89}" type="doc">
      <dgm:prSet loTypeId="urn:microsoft.com/office/officeart/2005/8/layout/hierarchy3" loCatId="list" qsTypeId="urn:microsoft.com/office/officeart/2005/8/quickstyle/simple3" qsCatId="simple" csTypeId="urn:microsoft.com/office/officeart/2005/8/colors/accent0_3" csCatId="mainScheme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MX"/>
        </a:p>
      </dgm:t>
    </dgm:pt>
    <dgm:pt modelId="{DB32D1EE-9CB3-477E-8CFE-F1633A603714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 smtClean="0"/>
            <a:t>Investigación contable social</a:t>
          </a:r>
          <a:endParaRPr lang="es-MX" dirty="0"/>
        </a:p>
      </dgm:t>
    </dgm:pt>
    <dgm:pt modelId="{7CE0ED9C-455A-4B17-87D8-DB5154A4FE3F}" type="parTrans" cxnId="{F071EC80-9341-4C7C-BCC1-BC883C236BFB}">
      <dgm:prSet/>
      <dgm:spPr/>
      <dgm:t>
        <a:bodyPr/>
        <a:lstStyle/>
        <a:p>
          <a:endParaRPr lang="es-MX"/>
        </a:p>
      </dgm:t>
    </dgm:pt>
    <dgm:pt modelId="{3AFD97C6-315C-45C9-AF75-3B8F5A146E2D}" type="sibTrans" cxnId="{F071EC80-9341-4C7C-BCC1-BC883C236BFB}">
      <dgm:prSet/>
      <dgm:spPr/>
      <dgm:t>
        <a:bodyPr/>
        <a:lstStyle/>
        <a:p>
          <a:endParaRPr lang="es-MX"/>
        </a:p>
      </dgm:t>
    </dgm:pt>
    <dgm:pt modelId="{28591911-6928-45C4-BF8D-4F086220B889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 smtClean="0"/>
            <a:t>Fenómenos</a:t>
          </a:r>
        </a:p>
        <a:p>
          <a:r>
            <a:rPr lang="es-MX" dirty="0" smtClean="0"/>
            <a:t>Bio-</a:t>
          </a:r>
          <a:r>
            <a:rPr lang="es-MX" dirty="0" err="1" smtClean="0"/>
            <a:t>psico</a:t>
          </a:r>
          <a:r>
            <a:rPr lang="es-MX" dirty="0" smtClean="0"/>
            <a:t>-sociales    </a:t>
          </a:r>
          <a:endParaRPr lang="es-MX" dirty="0"/>
        </a:p>
      </dgm:t>
    </dgm:pt>
    <dgm:pt modelId="{3C163227-6873-42F1-BD1B-B47A130F49E3}" type="parTrans" cxnId="{4B2C3B08-F31E-44EF-B8A2-9BCE046D14FE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BA4AE353-75C7-41E7-9A40-372DF4D605CD}" type="sibTrans" cxnId="{4B2C3B08-F31E-44EF-B8A2-9BCE046D14FE}">
      <dgm:prSet/>
      <dgm:spPr/>
      <dgm:t>
        <a:bodyPr/>
        <a:lstStyle/>
        <a:p>
          <a:endParaRPr lang="es-MX"/>
        </a:p>
      </dgm:t>
    </dgm:pt>
    <dgm:pt modelId="{73457DB6-A58E-4170-B046-53EE0209471F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 smtClean="0"/>
            <a:t>Recursos humanos</a:t>
          </a:r>
          <a:endParaRPr lang="es-MX" dirty="0"/>
        </a:p>
      </dgm:t>
    </dgm:pt>
    <dgm:pt modelId="{0CFE7754-DB97-4EA3-A7AB-C84BBB3E7390}" type="parTrans" cxnId="{AAD07913-96A6-422E-B0C7-2286A7954781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04B56B5C-95C6-49F7-B879-2A0E014C90B9}" type="sibTrans" cxnId="{AAD07913-96A6-422E-B0C7-2286A7954781}">
      <dgm:prSet/>
      <dgm:spPr/>
      <dgm:t>
        <a:bodyPr/>
        <a:lstStyle/>
        <a:p>
          <a:endParaRPr lang="es-MX"/>
        </a:p>
      </dgm:t>
    </dgm:pt>
    <dgm:pt modelId="{4131967D-BB97-4B78-AB6C-2067ED2FEC83}" type="pres">
      <dgm:prSet presAssocID="{6902D1B9-C546-4385-B283-17DF420CCF8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45CA7D12-9A15-4897-B3FA-22D3EB3EEC77}" type="pres">
      <dgm:prSet presAssocID="{DB32D1EE-9CB3-477E-8CFE-F1633A603714}" presName="root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6D984EE1-259D-4241-A8F8-12FD614625FB}" type="pres">
      <dgm:prSet presAssocID="{DB32D1EE-9CB3-477E-8CFE-F1633A603714}" presName="rootComposit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3A3EF98D-5F66-45E9-BC6B-5CF424B93A79}" type="pres">
      <dgm:prSet presAssocID="{DB32D1EE-9CB3-477E-8CFE-F1633A603714}" presName="rootText" presStyleLbl="node1" presStyleIdx="0" presStyleCnt="1"/>
      <dgm:spPr/>
      <dgm:t>
        <a:bodyPr/>
        <a:lstStyle/>
        <a:p>
          <a:endParaRPr lang="es-MX"/>
        </a:p>
      </dgm:t>
    </dgm:pt>
    <dgm:pt modelId="{99726038-E74B-4CCF-A26F-AD4EFE4627DB}" type="pres">
      <dgm:prSet presAssocID="{DB32D1EE-9CB3-477E-8CFE-F1633A603714}" presName="rootConnector" presStyleLbl="node1" presStyleIdx="0" presStyleCnt="1"/>
      <dgm:spPr/>
      <dgm:t>
        <a:bodyPr/>
        <a:lstStyle/>
        <a:p>
          <a:endParaRPr lang="es-MX"/>
        </a:p>
      </dgm:t>
    </dgm:pt>
    <dgm:pt modelId="{A7F16DB8-FE0D-4C92-9C2E-C0D93CC118B1}" type="pres">
      <dgm:prSet presAssocID="{DB32D1EE-9CB3-477E-8CFE-F1633A603714}" presName="childShap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D37CEF79-3E2F-43B5-A743-D30D929E9209}" type="pres">
      <dgm:prSet presAssocID="{3C163227-6873-42F1-BD1B-B47A130F49E3}" presName="Name13" presStyleLbl="parChTrans1D2" presStyleIdx="0" presStyleCnt="2"/>
      <dgm:spPr/>
      <dgm:t>
        <a:bodyPr/>
        <a:lstStyle/>
        <a:p>
          <a:endParaRPr lang="es-MX"/>
        </a:p>
      </dgm:t>
    </dgm:pt>
    <dgm:pt modelId="{8946B620-2F64-4E99-9CD0-3773CEB360D7}" type="pres">
      <dgm:prSet presAssocID="{28591911-6928-45C4-BF8D-4F086220B889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97D54E-BB7F-499D-B063-CB99D067D805}" type="pres">
      <dgm:prSet presAssocID="{0CFE7754-DB97-4EA3-A7AB-C84BBB3E7390}" presName="Name13" presStyleLbl="parChTrans1D2" presStyleIdx="1" presStyleCnt="2"/>
      <dgm:spPr/>
      <dgm:t>
        <a:bodyPr/>
        <a:lstStyle/>
        <a:p>
          <a:endParaRPr lang="es-MX"/>
        </a:p>
      </dgm:t>
    </dgm:pt>
    <dgm:pt modelId="{2C7493DD-3F4B-4B55-82C5-AF1F387898BD}" type="pres">
      <dgm:prSet presAssocID="{73457DB6-A58E-4170-B046-53EE0209471F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02BE02D-7AB9-40A5-838B-3AFBF8A2BD46}" type="presOf" srcId="{28591911-6928-45C4-BF8D-4F086220B889}" destId="{8946B620-2F64-4E99-9CD0-3773CEB360D7}" srcOrd="0" destOrd="0" presId="urn:microsoft.com/office/officeart/2005/8/layout/hierarchy3"/>
    <dgm:cxn modelId="{F0D0354D-1411-4840-846F-B173E1FD113F}" type="presOf" srcId="{3C163227-6873-42F1-BD1B-B47A130F49E3}" destId="{D37CEF79-3E2F-43B5-A743-D30D929E9209}" srcOrd="0" destOrd="0" presId="urn:microsoft.com/office/officeart/2005/8/layout/hierarchy3"/>
    <dgm:cxn modelId="{AAD07913-96A6-422E-B0C7-2286A7954781}" srcId="{DB32D1EE-9CB3-477E-8CFE-F1633A603714}" destId="{73457DB6-A58E-4170-B046-53EE0209471F}" srcOrd="1" destOrd="0" parTransId="{0CFE7754-DB97-4EA3-A7AB-C84BBB3E7390}" sibTransId="{04B56B5C-95C6-49F7-B879-2A0E014C90B9}"/>
    <dgm:cxn modelId="{928DE156-1AD1-4DA0-88AF-E81F062637B8}" type="presOf" srcId="{0CFE7754-DB97-4EA3-A7AB-C84BBB3E7390}" destId="{7F97D54E-BB7F-499D-B063-CB99D067D805}" srcOrd="0" destOrd="0" presId="urn:microsoft.com/office/officeart/2005/8/layout/hierarchy3"/>
    <dgm:cxn modelId="{F0A90681-A745-4383-BDE6-4B35A2F6A984}" type="presOf" srcId="{73457DB6-A58E-4170-B046-53EE0209471F}" destId="{2C7493DD-3F4B-4B55-82C5-AF1F387898BD}" srcOrd="0" destOrd="0" presId="urn:microsoft.com/office/officeart/2005/8/layout/hierarchy3"/>
    <dgm:cxn modelId="{F071EC80-9341-4C7C-BCC1-BC883C236BFB}" srcId="{6902D1B9-C546-4385-B283-17DF420CCF89}" destId="{DB32D1EE-9CB3-477E-8CFE-F1633A603714}" srcOrd="0" destOrd="0" parTransId="{7CE0ED9C-455A-4B17-87D8-DB5154A4FE3F}" sibTransId="{3AFD97C6-315C-45C9-AF75-3B8F5A146E2D}"/>
    <dgm:cxn modelId="{141C90A3-8CF1-4B65-B704-686862F3998B}" type="presOf" srcId="{DB32D1EE-9CB3-477E-8CFE-F1633A603714}" destId="{99726038-E74B-4CCF-A26F-AD4EFE4627DB}" srcOrd="1" destOrd="0" presId="urn:microsoft.com/office/officeart/2005/8/layout/hierarchy3"/>
    <dgm:cxn modelId="{4B2C3B08-F31E-44EF-B8A2-9BCE046D14FE}" srcId="{DB32D1EE-9CB3-477E-8CFE-F1633A603714}" destId="{28591911-6928-45C4-BF8D-4F086220B889}" srcOrd="0" destOrd="0" parTransId="{3C163227-6873-42F1-BD1B-B47A130F49E3}" sibTransId="{BA4AE353-75C7-41E7-9A40-372DF4D605CD}"/>
    <dgm:cxn modelId="{B21EEE05-F39D-4863-ACD0-6B09DC50DCC9}" type="presOf" srcId="{6902D1B9-C546-4385-B283-17DF420CCF89}" destId="{4131967D-BB97-4B78-AB6C-2067ED2FEC83}" srcOrd="0" destOrd="0" presId="urn:microsoft.com/office/officeart/2005/8/layout/hierarchy3"/>
    <dgm:cxn modelId="{E0129AD6-F7E1-4C8B-A252-4E480676ED25}" type="presOf" srcId="{DB32D1EE-9CB3-477E-8CFE-F1633A603714}" destId="{3A3EF98D-5F66-45E9-BC6B-5CF424B93A79}" srcOrd="0" destOrd="0" presId="urn:microsoft.com/office/officeart/2005/8/layout/hierarchy3"/>
    <dgm:cxn modelId="{8883F43F-35B9-420F-993D-6682026C5A68}" type="presParOf" srcId="{4131967D-BB97-4B78-AB6C-2067ED2FEC83}" destId="{45CA7D12-9A15-4897-B3FA-22D3EB3EEC77}" srcOrd="0" destOrd="0" presId="urn:microsoft.com/office/officeart/2005/8/layout/hierarchy3"/>
    <dgm:cxn modelId="{E123441D-6AFC-46CF-802F-006B187E16B5}" type="presParOf" srcId="{45CA7D12-9A15-4897-B3FA-22D3EB3EEC77}" destId="{6D984EE1-259D-4241-A8F8-12FD614625FB}" srcOrd="0" destOrd="0" presId="urn:microsoft.com/office/officeart/2005/8/layout/hierarchy3"/>
    <dgm:cxn modelId="{CC206777-A8F2-4BBB-BB7A-C6A1297298AC}" type="presParOf" srcId="{6D984EE1-259D-4241-A8F8-12FD614625FB}" destId="{3A3EF98D-5F66-45E9-BC6B-5CF424B93A79}" srcOrd="0" destOrd="0" presId="urn:microsoft.com/office/officeart/2005/8/layout/hierarchy3"/>
    <dgm:cxn modelId="{03A555AA-2A18-4601-BFF2-224B83AB2CC6}" type="presParOf" srcId="{6D984EE1-259D-4241-A8F8-12FD614625FB}" destId="{99726038-E74B-4CCF-A26F-AD4EFE4627DB}" srcOrd="1" destOrd="0" presId="urn:microsoft.com/office/officeart/2005/8/layout/hierarchy3"/>
    <dgm:cxn modelId="{BD059742-8E0A-4F50-94A7-AAEDDB527CD6}" type="presParOf" srcId="{45CA7D12-9A15-4897-B3FA-22D3EB3EEC77}" destId="{A7F16DB8-FE0D-4C92-9C2E-C0D93CC118B1}" srcOrd="1" destOrd="0" presId="urn:microsoft.com/office/officeart/2005/8/layout/hierarchy3"/>
    <dgm:cxn modelId="{ABC5A821-E65F-4860-9580-FBAFB9B66EEE}" type="presParOf" srcId="{A7F16DB8-FE0D-4C92-9C2E-C0D93CC118B1}" destId="{D37CEF79-3E2F-43B5-A743-D30D929E9209}" srcOrd="0" destOrd="0" presId="urn:microsoft.com/office/officeart/2005/8/layout/hierarchy3"/>
    <dgm:cxn modelId="{E0D12070-6DAE-4B13-BDA5-5F4685B1859D}" type="presParOf" srcId="{A7F16DB8-FE0D-4C92-9C2E-C0D93CC118B1}" destId="{8946B620-2F64-4E99-9CD0-3773CEB360D7}" srcOrd="1" destOrd="0" presId="urn:microsoft.com/office/officeart/2005/8/layout/hierarchy3"/>
    <dgm:cxn modelId="{0038C558-E9AD-47DC-A855-365F2175A739}" type="presParOf" srcId="{A7F16DB8-FE0D-4C92-9C2E-C0D93CC118B1}" destId="{7F97D54E-BB7F-499D-B063-CB99D067D805}" srcOrd="2" destOrd="0" presId="urn:microsoft.com/office/officeart/2005/8/layout/hierarchy3"/>
    <dgm:cxn modelId="{F01C8DFF-F67F-4AE0-9822-F1258827D29C}" type="presParOf" srcId="{A7F16DB8-FE0D-4C92-9C2E-C0D93CC118B1}" destId="{2C7493DD-3F4B-4B55-82C5-AF1F387898BD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D2DFDF81-D636-4E78-A1CE-EE416A2CDCB1}" type="doc">
      <dgm:prSet loTypeId="urn:microsoft.com/office/officeart/2005/8/layout/hList9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C9D4BD31-F1F0-4B65-AC58-7CF5998095CA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Interés por el tema</a:t>
          </a:r>
          <a:endParaRPr lang="es-MX" sz="28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5A550C-FB54-44A5-B13C-6E6E8C3F9FD8}" type="parTrans" cxnId="{71432898-0910-4E52-A55B-91BDC0E35CCB}">
      <dgm:prSet/>
      <dgm:spPr/>
      <dgm:t>
        <a:bodyPr/>
        <a:lstStyle/>
        <a:p>
          <a:endParaRPr lang="es-MX"/>
        </a:p>
      </dgm:t>
    </dgm:pt>
    <dgm:pt modelId="{A18F9F36-BFC8-4007-9E02-EF9F07753B21}" type="sibTrans" cxnId="{71432898-0910-4E52-A55B-91BDC0E35CCB}">
      <dgm:prSet/>
      <dgm:spPr/>
      <dgm:t>
        <a:bodyPr/>
        <a:lstStyle/>
        <a:p>
          <a:endParaRPr lang="es-MX"/>
        </a:p>
      </dgm:t>
    </dgm:pt>
    <dgm:pt modelId="{1FCB5AA5-A325-4D26-BFD0-061744D1048D}">
      <dgm:prSet phldrT="[Texto]" custT="1"/>
      <dgm:spPr/>
      <dgm:t>
        <a:bodyPr/>
        <a:lstStyle/>
        <a:p>
          <a:r>
            <a:rPr lang="es-MX" sz="2800" dirty="0" smtClean="0">
              <a:latin typeface="Arial" panose="020B0604020202020204" pitchFamily="34" charset="0"/>
              <a:cs typeface="Arial" panose="020B0604020202020204" pitchFamily="34" charset="0"/>
            </a:rPr>
            <a:t>Objeto de estudio</a:t>
          </a:r>
          <a:endParaRPr lang="es-MX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E5032D-B36A-4DE6-B84B-6DBE2FBB5B2B}" type="parTrans" cxnId="{3FB4F8E4-9A6E-45B0-9F41-8A220C2737D4}">
      <dgm:prSet/>
      <dgm:spPr/>
      <dgm:t>
        <a:bodyPr/>
        <a:lstStyle/>
        <a:p>
          <a:endParaRPr lang="es-MX"/>
        </a:p>
      </dgm:t>
    </dgm:pt>
    <dgm:pt modelId="{291BAD9D-0F1A-433A-A026-775C8551C5F9}" type="sibTrans" cxnId="{3FB4F8E4-9A6E-45B0-9F41-8A220C2737D4}">
      <dgm:prSet/>
      <dgm:spPr/>
      <dgm:t>
        <a:bodyPr/>
        <a:lstStyle/>
        <a:p>
          <a:endParaRPr lang="es-MX"/>
        </a:p>
      </dgm:t>
    </dgm:pt>
    <dgm:pt modelId="{AD203234-78EB-42D9-A42B-1085F750E4A0}">
      <dgm:prSet phldrT="[Texto]"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Experiencias  obtenidas adquiridas </a:t>
          </a:r>
          <a:endParaRPr lang="es-MX" sz="2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3B89F4D-54F9-4117-AC12-E256F9BC59E5}" type="parTrans" cxnId="{DEF29C88-FCDA-45DE-B7F1-3B5E4E4169D5}">
      <dgm:prSet/>
      <dgm:spPr/>
      <dgm:t>
        <a:bodyPr/>
        <a:lstStyle/>
        <a:p>
          <a:endParaRPr lang="es-MX"/>
        </a:p>
      </dgm:t>
    </dgm:pt>
    <dgm:pt modelId="{0924AA52-A026-4BBA-9BA2-5FFB526E518F}" type="sibTrans" cxnId="{DEF29C88-FCDA-45DE-B7F1-3B5E4E4169D5}">
      <dgm:prSet/>
      <dgm:spPr/>
      <dgm:t>
        <a:bodyPr/>
        <a:lstStyle/>
        <a:p>
          <a:endParaRPr lang="es-MX"/>
        </a:p>
      </dgm:t>
    </dgm:pt>
    <dgm:pt modelId="{306D9828-EAD3-4D27-9BD4-412405CB65CF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1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Conocimiento del tema</a:t>
          </a:r>
          <a:endParaRPr lang="es-MX" sz="18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313031-666F-4029-A1EE-3D4D959120F8}" type="parTrans" cxnId="{AB376821-216B-4EEC-A9D5-18DFFE8FA154}">
      <dgm:prSet/>
      <dgm:spPr/>
      <dgm:t>
        <a:bodyPr/>
        <a:lstStyle/>
        <a:p>
          <a:endParaRPr lang="es-MX"/>
        </a:p>
      </dgm:t>
    </dgm:pt>
    <dgm:pt modelId="{6C5AC211-AEE8-4612-9795-88B8C6AA5753}" type="sibTrans" cxnId="{AB376821-216B-4EEC-A9D5-18DFFE8FA154}">
      <dgm:prSet/>
      <dgm:spPr/>
      <dgm:t>
        <a:bodyPr/>
        <a:lstStyle/>
        <a:p>
          <a:endParaRPr lang="es-MX"/>
        </a:p>
      </dgm:t>
    </dgm:pt>
    <dgm:pt modelId="{93C853FA-882F-4850-B6AB-2F69F11C8830}">
      <dgm:prSet phldrT="[Texto]" custT="1"/>
      <dgm:spPr/>
      <dgm:t>
        <a:bodyPr/>
        <a:lstStyle/>
        <a:p>
          <a:r>
            <a:rPr lang="es-MX" sz="2800" dirty="0" smtClean="0">
              <a:latin typeface="Arial" panose="020B0604020202020204" pitchFamily="34" charset="0"/>
              <a:cs typeface="Arial" panose="020B0604020202020204" pitchFamily="34" charset="0"/>
            </a:rPr>
            <a:t>Áreas de la profesión</a:t>
          </a:r>
          <a:endParaRPr lang="es-MX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4CFE4D-8482-4206-9919-4752227AB017}" type="parTrans" cxnId="{62838E14-AE4E-4125-98C9-CFB3DC5A9732}">
      <dgm:prSet/>
      <dgm:spPr/>
      <dgm:t>
        <a:bodyPr/>
        <a:lstStyle/>
        <a:p>
          <a:endParaRPr lang="es-MX"/>
        </a:p>
      </dgm:t>
    </dgm:pt>
    <dgm:pt modelId="{0BC355C2-0E14-4A81-BEFD-5B6E6DA661C9}" type="sibTrans" cxnId="{62838E14-AE4E-4125-98C9-CFB3DC5A9732}">
      <dgm:prSet/>
      <dgm:spPr/>
      <dgm:t>
        <a:bodyPr/>
        <a:lstStyle/>
        <a:p>
          <a:endParaRPr lang="es-MX"/>
        </a:p>
      </dgm:t>
    </dgm:pt>
    <dgm:pt modelId="{5D771BCE-40CC-41B6-8422-A7075CD967A0}">
      <dgm:prSet phldrT="[Texto]" custT="1"/>
      <dgm:spPr/>
      <dgm:t>
        <a:bodyPr/>
        <a:lstStyle/>
        <a:p>
          <a:r>
            <a:rPr lang="es-MX" sz="2800" dirty="0" smtClean="0">
              <a:latin typeface="Arial" panose="020B0604020202020204" pitchFamily="34" charset="0"/>
              <a:cs typeface="Arial" panose="020B0604020202020204" pitchFamily="34" charset="0"/>
            </a:rPr>
            <a:t>Formación integral</a:t>
          </a:r>
          <a:endParaRPr lang="es-MX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539B31D-7070-4D62-AC72-B640EA903095}" type="parTrans" cxnId="{D0AF84A7-B2BC-47F6-B04D-7B110F853230}">
      <dgm:prSet/>
      <dgm:spPr/>
      <dgm:t>
        <a:bodyPr/>
        <a:lstStyle/>
        <a:p>
          <a:endParaRPr lang="es-MX"/>
        </a:p>
      </dgm:t>
    </dgm:pt>
    <dgm:pt modelId="{4DD166F7-A132-48E7-B6FA-3EA990DC44F3}" type="sibTrans" cxnId="{D0AF84A7-B2BC-47F6-B04D-7B110F853230}">
      <dgm:prSet/>
      <dgm:spPr/>
      <dgm:t>
        <a:bodyPr/>
        <a:lstStyle/>
        <a:p>
          <a:endParaRPr lang="es-MX"/>
        </a:p>
      </dgm:t>
    </dgm:pt>
    <dgm:pt modelId="{9EC932C2-B40D-45FA-A1C1-353E9A6C8F4E}" type="pres">
      <dgm:prSet presAssocID="{D2DFDF81-D636-4E78-A1CE-EE416A2CDCB1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5BD30C69-0EE6-4CA2-B523-38655CFDA284}" type="pres">
      <dgm:prSet presAssocID="{C9D4BD31-F1F0-4B65-AC58-7CF5998095CA}" presName="posSpace" presStyleCnt="0"/>
      <dgm:spPr/>
      <dgm:t>
        <a:bodyPr/>
        <a:lstStyle/>
        <a:p>
          <a:endParaRPr lang="es-ES"/>
        </a:p>
      </dgm:t>
    </dgm:pt>
    <dgm:pt modelId="{5123BF81-0EE0-484E-93B3-CD4EE1F9B7B0}" type="pres">
      <dgm:prSet presAssocID="{C9D4BD31-F1F0-4B65-AC58-7CF5998095CA}" presName="vertFlow" presStyleCnt="0"/>
      <dgm:spPr/>
      <dgm:t>
        <a:bodyPr/>
        <a:lstStyle/>
        <a:p>
          <a:endParaRPr lang="es-ES"/>
        </a:p>
      </dgm:t>
    </dgm:pt>
    <dgm:pt modelId="{92456415-990F-4EAE-B123-FEF9AA82B422}" type="pres">
      <dgm:prSet presAssocID="{C9D4BD31-F1F0-4B65-AC58-7CF5998095CA}" presName="topSpace" presStyleCnt="0"/>
      <dgm:spPr/>
      <dgm:t>
        <a:bodyPr/>
        <a:lstStyle/>
        <a:p>
          <a:endParaRPr lang="es-ES"/>
        </a:p>
      </dgm:t>
    </dgm:pt>
    <dgm:pt modelId="{D0597955-4ADD-4AA3-9898-2D92B69E6AA4}" type="pres">
      <dgm:prSet presAssocID="{C9D4BD31-F1F0-4B65-AC58-7CF5998095CA}" presName="firstComp" presStyleCnt="0"/>
      <dgm:spPr/>
      <dgm:t>
        <a:bodyPr/>
        <a:lstStyle/>
        <a:p>
          <a:endParaRPr lang="es-ES"/>
        </a:p>
      </dgm:t>
    </dgm:pt>
    <dgm:pt modelId="{7112097E-FC8F-4912-9F7B-9AF41E3F9C92}" type="pres">
      <dgm:prSet presAssocID="{C9D4BD31-F1F0-4B65-AC58-7CF5998095CA}" presName="firstChild" presStyleLbl="bgAccFollowNode1" presStyleIdx="0" presStyleCnt="4"/>
      <dgm:spPr/>
      <dgm:t>
        <a:bodyPr/>
        <a:lstStyle/>
        <a:p>
          <a:endParaRPr lang="es-MX"/>
        </a:p>
      </dgm:t>
    </dgm:pt>
    <dgm:pt modelId="{27E2B2A9-CCD0-4502-8742-5F8B649D713C}" type="pres">
      <dgm:prSet presAssocID="{C9D4BD31-F1F0-4B65-AC58-7CF5998095CA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AFD446-6DFA-41C4-B65C-1540648AE59C}" type="pres">
      <dgm:prSet presAssocID="{AD203234-78EB-42D9-A42B-1085F750E4A0}" presName="comp" presStyleCnt="0"/>
      <dgm:spPr/>
      <dgm:t>
        <a:bodyPr/>
        <a:lstStyle/>
        <a:p>
          <a:endParaRPr lang="es-ES"/>
        </a:p>
      </dgm:t>
    </dgm:pt>
    <dgm:pt modelId="{0366E757-5394-4D13-A9DA-5D3C048EBDBE}" type="pres">
      <dgm:prSet presAssocID="{AD203234-78EB-42D9-A42B-1085F750E4A0}" presName="child" presStyleLbl="bgAccFollowNode1" presStyleIdx="1" presStyleCnt="4"/>
      <dgm:spPr/>
      <dgm:t>
        <a:bodyPr/>
        <a:lstStyle/>
        <a:p>
          <a:endParaRPr lang="es-MX"/>
        </a:p>
      </dgm:t>
    </dgm:pt>
    <dgm:pt modelId="{D71C3C31-3815-4989-8023-94D7655F216F}" type="pres">
      <dgm:prSet presAssocID="{AD203234-78EB-42D9-A42B-1085F750E4A0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8E8422-1990-4955-959C-EC6B7B3694C8}" type="pres">
      <dgm:prSet presAssocID="{C9D4BD31-F1F0-4B65-AC58-7CF5998095CA}" presName="negSpace" presStyleCnt="0"/>
      <dgm:spPr/>
      <dgm:t>
        <a:bodyPr/>
        <a:lstStyle/>
        <a:p>
          <a:endParaRPr lang="es-ES"/>
        </a:p>
      </dgm:t>
    </dgm:pt>
    <dgm:pt modelId="{45F511B7-5B34-4530-BEAB-3A94A23374A5}" type="pres">
      <dgm:prSet presAssocID="{C9D4BD31-F1F0-4B65-AC58-7CF5998095CA}" presName="circle" presStyleLbl="node1" presStyleIdx="0" presStyleCnt="2"/>
      <dgm:spPr/>
      <dgm:t>
        <a:bodyPr/>
        <a:lstStyle/>
        <a:p>
          <a:endParaRPr lang="es-MX"/>
        </a:p>
      </dgm:t>
    </dgm:pt>
    <dgm:pt modelId="{7714E8A6-BB01-4C42-87F7-47457AEAAC44}" type="pres">
      <dgm:prSet presAssocID="{A18F9F36-BFC8-4007-9E02-EF9F07753B21}" presName="transSpace" presStyleCnt="0"/>
      <dgm:spPr/>
      <dgm:t>
        <a:bodyPr/>
        <a:lstStyle/>
        <a:p>
          <a:endParaRPr lang="es-ES"/>
        </a:p>
      </dgm:t>
    </dgm:pt>
    <dgm:pt modelId="{0C095BEA-9E01-48D7-9BDB-FFA40FDE880F}" type="pres">
      <dgm:prSet presAssocID="{306D9828-EAD3-4D27-9BD4-412405CB65CF}" presName="posSpace" presStyleCnt="0"/>
      <dgm:spPr/>
      <dgm:t>
        <a:bodyPr/>
        <a:lstStyle/>
        <a:p>
          <a:endParaRPr lang="es-ES"/>
        </a:p>
      </dgm:t>
    </dgm:pt>
    <dgm:pt modelId="{76AFDEA7-97D1-456A-96F8-9EB528580429}" type="pres">
      <dgm:prSet presAssocID="{306D9828-EAD3-4D27-9BD4-412405CB65CF}" presName="vertFlow" presStyleCnt="0"/>
      <dgm:spPr/>
      <dgm:t>
        <a:bodyPr/>
        <a:lstStyle/>
        <a:p>
          <a:endParaRPr lang="es-ES"/>
        </a:p>
      </dgm:t>
    </dgm:pt>
    <dgm:pt modelId="{A539AA78-9094-46CF-99FB-4E3EDC78CE00}" type="pres">
      <dgm:prSet presAssocID="{306D9828-EAD3-4D27-9BD4-412405CB65CF}" presName="topSpace" presStyleCnt="0"/>
      <dgm:spPr/>
      <dgm:t>
        <a:bodyPr/>
        <a:lstStyle/>
        <a:p>
          <a:endParaRPr lang="es-ES"/>
        </a:p>
      </dgm:t>
    </dgm:pt>
    <dgm:pt modelId="{C307B5C5-CCFE-4EF5-A531-DA3F9A2C82E7}" type="pres">
      <dgm:prSet presAssocID="{306D9828-EAD3-4D27-9BD4-412405CB65CF}" presName="firstComp" presStyleCnt="0"/>
      <dgm:spPr/>
      <dgm:t>
        <a:bodyPr/>
        <a:lstStyle/>
        <a:p>
          <a:endParaRPr lang="es-ES"/>
        </a:p>
      </dgm:t>
    </dgm:pt>
    <dgm:pt modelId="{B2E33AB8-D81C-496C-BAA2-CF42A9631115}" type="pres">
      <dgm:prSet presAssocID="{306D9828-EAD3-4D27-9BD4-412405CB65CF}" presName="firstChild" presStyleLbl="bgAccFollowNode1" presStyleIdx="2" presStyleCnt="4" custLinFactNeighborX="38581" custLinFactNeighborY="-4298"/>
      <dgm:spPr/>
      <dgm:t>
        <a:bodyPr/>
        <a:lstStyle/>
        <a:p>
          <a:endParaRPr lang="es-MX"/>
        </a:p>
      </dgm:t>
    </dgm:pt>
    <dgm:pt modelId="{0FC40BE1-507A-4232-9680-8FC70E7A55D3}" type="pres">
      <dgm:prSet presAssocID="{306D9828-EAD3-4D27-9BD4-412405CB65CF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8C07D6-58F1-4EB8-9414-DB57A53E2DE0}" type="pres">
      <dgm:prSet presAssocID="{5D771BCE-40CC-41B6-8422-A7075CD967A0}" presName="comp" presStyleCnt="0"/>
      <dgm:spPr/>
      <dgm:t>
        <a:bodyPr/>
        <a:lstStyle/>
        <a:p>
          <a:endParaRPr lang="es-ES"/>
        </a:p>
      </dgm:t>
    </dgm:pt>
    <dgm:pt modelId="{21616824-D659-4F82-AE2D-6A432BFCBFC3}" type="pres">
      <dgm:prSet presAssocID="{5D771BCE-40CC-41B6-8422-A7075CD967A0}" presName="child" presStyleLbl="bgAccFollowNode1" presStyleIdx="3" presStyleCnt="4" custLinFactNeighborX="39493" custLinFactNeighborY="-4302"/>
      <dgm:spPr/>
      <dgm:t>
        <a:bodyPr/>
        <a:lstStyle/>
        <a:p>
          <a:endParaRPr lang="es-MX"/>
        </a:p>
      </dgm:t>
    </dgm:pt>
    <dgm:pt modelId="{54E87268-250E-4006-880E-28CDBA98CFE6}" type="pres">
      <dgm:prSet presAssocID="{5D771BCE-40CC-41B6-8422-A7075CD967A0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245948-BEDC-4369-ABCD-2A19994A853F}" type="pres">
      <dgm:prSet presAssocID="{306D9828-EAD3-4D27-9BD4-412405CB65CF}" presName="negSpace" presStyleCnt="0"/>
      <dgm:spPr/>
      <dgm:t>
        <a:bodyPr/>
        <a:lstStyle/>
        <a:p>
          <a:endParaRPr lang="es-ES"/>
        </a:p>
      </dgm:t>
    </dgm:pt>
    <dgm:pt modelId="{3FC7E8CA-A180-4D78-A3BF-8FB15768A6B0}" type="pres">
      <dgm:prSet presAssocID="{306D9828-EAD3-4D27-9BD4-412405CB65CF}" presName="circle" presStyleLbl="node1" presStyleIdx="1" presStyleCnt="2" custScaleX="115313" custLinFactNeighborX="16206" custLinFactNeighborY="-3924"/>
      <dgm:spPr/>
      <dgm:t>
        <a:bodyPr/>
        <a:lstStyle/>
        <a:p>
          <a:endParaRPr lang="es-MX"/>
        </a:p>
      </dgm:t>
    </dgm:pt>
  </dgm:ptLst>
  <dgm:cxnLst>
    <dgm:cxn modelId="{3FC568E1-B43B-4770-A51B-B7AD8ED50706}" type="presOf" srcId="{D2DFDF81-D636-4E78-A1CE-EE416A2CDCB1}" destId="{9EC932C2-B40D-45FA-A1C1-353E9A6C8F4E}" srcOrd="0" destOrd="0" presId="urn:microsoft.com/office/officeart/2005/8/layout/hList9"/>
    <dgm:cxn modelId="{DEF29C88-FCDA-45DE-B7F1-3B5E4E4169D5}" srcId="{C9D4BD31-F1F0-4B65-AC58-7CF5998095CA}" destId="{AD203234-78EB-42D9-A42B-1085F750E4A0}" srcOrd="1" destOrd="0" parTransId="{03B89F4D-54F9-4117-AC12-E256F9BC59E5}" sibTransId="{0924AA52-A026-4BBA-9BA2-5FFB526E518F}"/>
    <dgm:cxn modelId="{496679D1-8E3E-453F-A6E9-56F2982F1C93}" type="presOf" srcId="{C9D4BD31-F1F0-4B65-AC58-7CF5998095CA}" destId="{45F511B7-5B34-4530-BEAB-3A94A23374A5}" srcOrd="0" destOrd="0" presId="urn:microsoft.com/office/officeart/2005/8/layout/hList9"/>
    <dgm:cxn modelId="{F23B618C-F198-4C9A-8ABA-35445354303D}" type="presOf" srcId="{93C853FA-882F-4850-B6AB-2F69F11C8830}" destId="{B2E33AB8-D81C-496C-BAA2-CF42A9631115}" srcOrd="0" destOrd="0" presId="urn:microsoft.com/office/officeart/2005/8/layout/hList9"/>
    <dgm:cxn modelId="{AB376821-216B-4EEC-A9D5-18DFFE8FA154}" srcId="{D2DFDF81-D636-4E78-A1CE-EE416A2CDCB1}" destId="{306D9828-EAD3-4D27-9BD4-412405CB65CF}" srcOrd="1" destOrd="0" parTransId="{7E313031-666F-4029-A1EE-3D4D959120F8}" sibTransId="{6C5AC211-AEE8-4612-9795-88B8C6AA5753}"/>
    <dgm:cxn modelId="{D0AF84A7-B2BC-47F6-B04D-7B110F853230}" srcId="{306D9828-EAD3-4D27-9BD4-412405CB65CF}" destId="{5D771BCE-40CC-41B6-8422-A7075CD967A0}" srcOrd="1" destOrd="0" parTransId="{6539B31D-7070-4D62-AC72-B640EA903095}" sibTransId="{4DD166F7-A132-48E7-B6FA-3EA990DC44F3}"/>
    <dgm:cxn modelId="{FA88E9AE-7185-42FE-B72B-36B2126F395B}" type="presOf" srcId="{5D771BCE-40CC-41B6-8422-A7075CD967A0}" destId="{21616824-D659-4F82-AE2D-6A432BFCBFC3}" srcOrd="0" destOrd="0" presId="urn:microsoft.com/office/officeart/2005/8/layout/hList9"/>
    <dgm:cxn modelId="{81018413-7F4B-41CC-8E61-2010B21B7F75}" type="presOf" srcId="{1FCB5AA5-A325-4D26-BFD0-061744D1048D}" destId="{27E2B2A9-CCD0-4502-8742-5F8B649D713C}" srcOrd="1" destOrd="0" presId="urn:microsoft.com/office/officeart/2005/8/layout/hList9"/>
    <dgm:cxn modelId="{C99F3BA5-E81E-4E46-B550-11670CDE09F9}" type="presOf" srcId="{306D9828-EAD3-4D27-9BD4-412405CB65CF}" destId="{3FC7E8CA-A180-4D78-A3BF-8FB15768A6B0}" srcOrd="0" destOrd="0" presId="urn:microsoft.com/office/officeart/2005/8/layout/hList9"/>
    <dgm:cxn modelId="{34826A86-64A2-4602-B067-70FF72E86E3B}" type="presOf" srcId="{1FCB5AA5-A325-4D26-BFD0-061744D1048D}" destId="{7112097E-FC8F-4912-9F7B-9AF41E3F9C92}" srcOrd="0" destOrd="0" presId="urn:microsoft.com/office/officeart/2005/8/layout/hList9"/>
    <dgm:cxn modelId="{6169B3B7-98A1-4A1D-81EC-A9F6833F53AC}" type="presOf" srcId="{AD203234-78EB-42D9-A42B-1085F750E4A0}" destId="{D71C3C31-3815-4989-8023-94D7655F216F}" srcOrd="1" destOrd="0" presId="urn:microsoft.com/office/officeart/2005/8/layout/hList9"/>
    <dgm:cxn modelId="{3FB4F8E4-9A6E-45B0-9F41-8A220C2737D4}" srcId="{C9D4BD31-F1F0-4B65-AC58-7CF5998095CA}" destId="{1FCB5AA5-A325-4D26-BFD0-061744D1048D}" srcOrd="0" destOrd="0" parTransId="{9DE5032D-B36A-4DE6-B84B-6DBE2FBB5B2B}" sibTransId="{291BAD9D-0F1A-433A-A026-775C8551C5F9}"/>
    <dgm:cxn modelId="{62838E14-AE4E-4125-98C9-CFB3DC5A9732}" srcId="{306D9828-EAD3-4D27-9BD4-412405CB65CF}" destId="{93C853FA-882F-4850-B6AB-2F69F11C8830}" srcOrd="0" destOrd="0" parTransId="{6C4CFE4D-8482-4206-9919-4752227AB017}" sibTransId="{0BC355C2-0E14-4A81-BEFD-5B6E6DA661C9}"/>
    <dgm:cxn modelId="{71432898-0910-4E52-A55B-91BDC0E35CCB}" srcId="{D2DFDF81-D636-4E78-A1CE-EE416A2CDCB1}" destId="{C9D4BD31-F1F0-4B65-AC58-7CF5998095CA}" srcOrd="0" destOrd="0" parTransId="{6C5A550C-FB54-44A5-B13C-6E6E8C3F9FD8}" sibTransId="{A18F9F36-BFC8-4007-9E02-EF9F07753B21}"/>
    <dgm:cxn modelId="{0FBD6523-D648-42C1-A21A-961A16097014}" type="presOf" srcId="{AD203234-78EB-42D9-A42B-1085F750E4A0}" destId="{0366E757-5394-4D13-A9DA-5D3C048EBDBE}" srcOrd="0" destOrd="0" presId="urn:microsoft.com/office/officeart/2005/8/layout/hList9"/>
    <dgm:cxn modelId="{7961A482-AADC-499C-8DE1-973902787336}" type="presOf" srcId="{93C853FA-882F-4850-B6AB-2F69F11C8830}" destId="{0FC40BE1-507A-4232-9680-8FC70E7A55D3}" srcOrd="1" destOrd="0" presId="urn:microsoft.com/office/officeart/2005/8/layout/hList9"/>
    <dgm:cxn modelId="{D5C6F369-5F1B-47A6-A420-E935D39566BC}" type="presOf" srcId="{5D771BCE-40CC-41B6-8422-A7075CD967A0}" destId="{54E87268-250E-4006-880E-28CDBA98CFE6}" srcOrd="1" destOrd="0" presId="urn:microsoft.com/office/officeart/2005/8/layout/hList9"/>
    <dgm:cxn modelId="{25DA0348-326C-4633-8F84-73E19AB9B0B0}" type="presParOf" srcId="{9EC932C2-B40D-45FA-A1C1-353E9A6C8F4E}" destId="{5BD30C69-0EE6-4CA2-B523-38655CFDA284}" srcOrd="0" destOrd="0" presId="urn:microsoft.com/office/officeart/2005/8/layout/hList9"/>
    <dgm:cxn modelId="{523D440F-DB8C-4B98-8EBB-7A12D04CA1BD}" type="presParOf" srcId="{9EC932C2-B40D-45FA-A1C1-353E9A6C8F4E}" destId="{5123BF81-0EE0-484E-93B3-CD4EE1F9B7B0}" srcOrd="1" destOrd="0" presId="urn:microsoft.com/office/officeart/2005/8/layout/hList9"/>
    <dgm:cxn modelId="{BAAFF8BB-7A76-414B-9A3C-DB73E723C29A}" type="presParOf" srcId="{5123BF81-0EE0-484E-93B3-CD4EE1F9B7B0}" destId="{92456415-990F-4EAE-B123-FEF9AA82B422}" srcOrd="0" destOrd="0" presId="urn:microsoft.com/office/officeart/2005/8/layout/hList9"/>
    <dgm:cxn modelId="{F3541DEF-785F-4BC5-B9A0-D64FB9ED6B69}" type="presParOf" srcId="{5123BF81-0EE0-484E-93B3-CD4EE1F9B7B0}" destId="{D0597955-4ADD-4AA3-9898-2D92B69E6AA4}" srcOrd="1" destOrd="0" presId="urn:microsoft.com/office/officeart/2005/8/layout/hList9"/>
    <dgm:cxn modelId="{6DE1175A-BE0C-4A1B-998A-C871E6E95B46}" type="presParOf" srcId="{D0597955-4ADD-4AA3-9898-2D92B69E6AA4}" destId="{7112097E-FC8F-4912-9F7B-9AF41E3F9C92}" srcOrd="0" destOrd="0" presId="urn:microsoft.com/office/officeart/2005/8/layout/hList9"/>
    <dgm:cxn modelId="{4FC6D7D6-477E-4741-ABFE-E85DECF8CED0}" type="presParOf" srcId="{D0597955-4ADD-4AA3-9898-2D92B69E6AA4}" destId="{27E2B2A9-CCD0-4502-8742-5F8B649D713C}" srcOrd="1" destOrd="0" presId="urn:microsoft.com/office/officeart/2005/8/layout/hList9"/>
    <dgm:cxn modelId="{68A07C70-1AA2-4A3A-A7AA-1CBA5AEA8D7E}" type="presParOf" srcId="{5123BF81-0EE0-484E-93B3-CD4EE1F9B7B0}" destId="{4DAFD446-6DFA-41C4-B65C-1540648AE59C}" srcOrd="2" destOrd="0" presId="urn:microsoft.com/office/officeart/2005/8/layout/hList9"/>
    <dgm:cxn modelId="{F1CFA511-1327-4FE5-BF58-1BBF24B996AC}" type="presParOf" srcId="{4DAFD446-6DFA-41C4-B65C-1540648AE59C}" destId="{0366E757-5394-4D13-A9DA-5D3C048EBDBE}" srcOrd="0" destOrd="0" presId="urn:microsoft.com/office/officeart/2005/8/layout/hList9"/>
    <dgm:cxn modelId="{7240B4D1-8D67-4D35-B7EA-DD28EE6682B1}" type="presParOf" srcId="{4DAFD446-6DFA-41C4-B65C-1540648AE59C}" destId="{D71C3C31-3815-4989-8023-94D7655F216F}" srcOrd="1" destOrd="0" presId="urn:microsoft.com/office/officeart/2005/8/layout/hList9"/>
    <dgm:cxn modelId="{0FD34452-B0C1-4188-B6E4-CBD4F2C6976A}" type="presParOf" srcId="{9EC932C2-B40D-45FA-A1C1-353E9A6C8F4E}" destId="{798E8422-1990-4955-959C-EC6B7B3694C8}" srcOrd="2" destOrd="0" presId="urn:microsoft.com/office/officeart/2005/8/layout/hList9"/>
    <dgm:cxn modelId="{2147A6B7-1C5E-499E-8535-7868F2FC4E68}" type="presParOf" srcId="{9EC932C2-B40D-45FA-A1C1-353E9A6C8F4E}" destId="{45F511B7-5B34-4530-BEAB-3A94A23374A5}" srcOrd="3" destOrd="0" presId="urn:microsoft.com/office/officeart/2005/8/layout/hList9"/>
    <dgm:cxn modelId="{1A93BE1A-8771-4185-B7B4-9A3C51A961F6}" type="presParOf" srcId="{9EC932C2-B40D-45FA-A1C1-353E9A6C8F4E}" destId="{7714E8A6-BB01-4C42-87F7-47457AEAAC44}" srcOrd="4" destOrd="0" presId="urn:microsoft.com/office/officeart/2005/8/layout/hList9"/>
    <dgm:cxn modelId="{C2A1163B-3B23-44F7-B4D5-A69A6B56EC3B}" type="presParOf" srcId="{9EC932C2-B40D-45FA-A1C1-353E9A6C8F4E}" destId="{0C095BEA-9E01-48D7-9BDB-FFA40FDE880F}" srcOrd="5" destOrd="0" presId="urn:microsoft.com/office/officeart/2005/8/layout/hList9"/>
    <dgm:cxn modelId="{44456585-C19D-421B-BF55-18B9121E7CEF}" type="presParOf" srcId="{9EC932C2-B40D-45FA-A1C1-353E9A6C8F4E}" destId="{76AFDEA7-97D1-456A-96F8-9EB528580429}" srcOrd="6" destOrd="0" presId="urn:microsoft.com/office/officeart/2005/8/layout/hList9"/>
    <dgm:cxn modelId="{8E4039E0-45E9-4892-A99D-5CF6EEB7125E}" type="presParOf" srcId="{76AFDEA7-97D1-456A-96F8-9EB528580429}" destId="{A539AA78-9094-46CF-99FB-4E3EDC78CE00}" srcOrd="0" destOrd="0" presId="urn:microsoft.com/office/officeart/2005/8/layout/hList9"/>
    <dgm:cxn modelId="{946D2C1C-0A45-464C-90C1-F7EDD1530F7F}" type="presParOf" srcId="{76AFDEA7-97D1-456A-96F8-9EB528580429}" destId="{C307B5C5-CCFE-4EF5-A531-DA3F9A2C82E7}" srcOrd="1" destOrd="0" presId="urn:microsoft.com/office/officeart/2005/8/layout/hList9"/>
    <dgm:cxn modelId="{C9B5588A-0C67-47D6-BA3A-1A8FA5055E9C}" type="presParOf" srcId="{C307B5C5-CCFE-4EF5-A531-DA3F9A2C82E7}" destId="{B2E33AB8-D81C-496C-BAA2-CF42A9631115}" srcOrd="0" destOrd="0" presId="urn:microsoft.com/office/officeart/2005/8/layout/hList9"/>
    <dgm:cxn modelId="{687FA19C-7A54-4F1F-9EDE-49298E860836}" type="presParOf" srcId="{C307B5C5-CCFE-4EF5-A531-DA3F9A2C82E7}" destId="{0FC40BE1-507A-4232-9680-8FC70E7A55D3}" srcOrd="1" destOrd="0" presId="urn:microsoft.com/office/officeart/2005/8/layout/hList9"/>
    <dgm:cxn modelId="{EA20649D-DBC6-4200-9921-115826BA90BA}" type="presParOf" srcId="{76AFDEA7-97D1-456A-96F8-9EB528580429}" destId="{A58C07D6-58F1-4EB8-9414-DB57A53E2DE0}" srcOrd="2" destOrd="0" presId="urn:microsoft.com/office/officeart/2005/8/layout/hList9"/>
    <dgm:cxn modelId="{AE0CF152-8187-496D-AF6F-25B439C7ACB7}" type="presParOf" srcId="{A58C07D6-58F1-4EB8-9414-DB57A53E2DE0}" destId="{21616824-D659-4F82-AE2D-6A432BFCBFC3}" srcOrd="0" destOrd="0" presId="urn:microsoft.com/office/officeart/2005/8/layout/hList9"/>
    <dgm:cxn modelId="{A3D45C3B-8D7A-4CF0-A67B-38C9D56F5985}" type="presParOf" srcId="{A58C07D6-58F1-4EB8-9414-DB57A53E2DE0}" destId="{54E87268-250E-4006-880E-28CDBA98CFE6}" srcOrd="1" destOrd="0" presId="urn:microsoft.com/office/officeart/2005/8/layout/hList9"/>
    <dgm:cxn modelId="{EA90D70A-E2CB-4740-9BB1-82403BA208A4}" type="presParOf" srcId="{9EC932C2-B40D-45FA-A1C1-353E9A6C8F4E}" destId="{88245948-BEDC-4369-ABCD-2A19994A853F}" srcOrd="7" destOrd="0" presId="urn:microsoft.com/office/officeart/2005/8/layout/hList9"/>
    <dgm:cxn modelId="{7C1D817A-87A0-47FD-860C-D53B2340C5EF}" type="presParOf" srcId="{9EC932C2-B40D-45FA-A1C1-353E9A6C8F4E}" destId="{3FC7E8CA-A180-4D78-A3BF-8FB15768A6B0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7AF91F7D-57D6-4767-9ED5-56922D10F9AF}" type="doc">
      <dgm:prSet loTypeId="urn:microsoft.com/office/officeart/2005/8/layout/hList9" loCatId="list" qsTypeId="urn:microsoft.com/office/officeart/2005/8/quickstyle/simple1" qsCatId="simple" csTypeId="urn:microsoft.com/office/officeart/2005/8/colors/colorful5" csCatId="colorful" phldr="1"/>
      <dgm:spPr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</dgm:spPr>
      <dgm:t>
        <a:bodyPr/>
        <a:lstStyle/>
        <a:p>
          <a:endParaRPr lang="es-MX"/>
        </a:p>
      </dgm:t>
    </dgm:pt>
    <dgm:pt modelId="{B2AC81FC-9575-4073-A7A7-183D7BA78C00}">
      <dgm:prSet phldrT="[Texto]" custT="1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Utilidad 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2FF8F60-84C3-4EFC-B2D6-B72699CB5367}" type="parTrans" cxnId="{760884F3-1557-43E4-B751-C5BC363BDA2F}">
      <dgm:prSet/>
      <dgm:spPr/>
      <dgm:t>
        <a:bodyPr/>
        <a:lstStyle/>
        <a:p>
          <a:endParaRPr lang="es-MX"/>
        </a:p>
      </dgm:t>
    </dgm:pt>
    <dgm:pt modelId="{6EC960CF-718B-4468-A144-79256BF35E83}" type="sibTrans" cxnId="{760884F3-1557-43E4-B751-C5BC363BDA2F}">
      <dgm:prSet/>
      <dgm:spPr/>
      <dgm:t>
        <a:bodyPr/>
        <a:lstStyle/>
        <a:p>
          <a:endParaRPr lang="es-MX"/>
        </a:p>
      </dgm:t>
    </dgm:pt>
    <dgm:pt modelId="{13A14024-1189-4182-ACEA-A8986E2069FD}">
      <dgm:prSet phldrT="[Texto]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es-MX" dirty="0" smtClean="0"/>
            <a:t>Tema fundamentalmente</a:t>
          </a:r>
          <a:endParaRPr lang="es-MX" dirty="0"/>
        </a:p>
      </dgm:t>
    </dgm:pt>
    <dgm:pt modelId="{BB8AA6DE-24C5-4F42-A401-FE82AFCF9CB2}" type="parTrans" cxnId="{D0914A8B-54D3-4EC9-ACE9-33F9449CA7E1}">
      <dgm:prSet/>
      <dgm:spPr/>
      <dgm:t>
        <a:bodyPr/>
        <a:lstStyle/>
        <a:p>
          <a:endParaRPr lang="es-MX"/>
        </a:p>
      </dgm:t>
    </dgm:pt>
    <dgm:pt modelId="{04B783A9-7B0B-4897-8242-92241BB103AB}" type="sibTrans" cxnId="{D0914A8B-54D3-4EC9-ACE9-33F9449CA7E1}">
      <dgm:prSet/>
      <dgm:spPr/>
      <dgm:t>
        <a:bodyPr/>
        <a:lstStyle/>
        <a:p>
          <a:endParaRPr lang="es-MX"/>
        </a:p>
      </dgm:t>
    </dgm:pt>
    <dgm:pt modelId="{7E100060-B40C-4FAF-9708-958AC95D62BA}">
      <dgm:prSet phldrT="[Texto]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es-MX" dirty="0" smtClean="0"/>
            <a:t>Conocimientos en una de las áreas de la profesión contable</a:t>
          </a:r>
          <a:endParaRPr lang="es-MX" dirty="0"/>
        </a:p>
      </dgm:t>
    </dgm:pt>
    <dgm:pt modelId="{C880F17B-518B-4FB2-9C3A-95C0E0409510}" type="parTrans" cxnId="{12830F77-14C6-4386-B3F4-9207473D779B}">
      <dgm:prSet/>
      <dgm:spPr/>
      <dgm:t>
        <a:bodyPr/>
        <a:lstStyle/>
        <a:p>
          <a:endParaRPr lang="es-MX"/>
        </a:p>
      </dgm:t>
    </dgm:pt>
    <dgm:pt modelId="{ADF47208-1E2B-48BA-8A0F-69F4DA06C828}" type="sibTrans" cxnId="{12830F77-14C6-4386-B3F4-9207473D779B}">
      <dgm:prSet/>
      <dgm:spPr/>
      <dgm:t>
        <a:bodyPr/>
        <a:lstStyle/>
        <a:p>
          <a:endParaRPr lang="es-MX"/>
        </a:p>
      </dgm:t>
    </dgm:pt>
    <dgm:pt modelId="{228AEDF9-0954-4E67-B7BB-B151872BFAEE}">
      <dgm:prSet phldrT="[Texto]" custT="1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es-MX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Asesoramiento</a:t>
          </a:r>
          <a:endParaRPr lang="es-MX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D61EBC1-260F-4CCA-995F-CDC628F9D2D3}" type="parTrans" cxnId="{360E5E34-E07C-4EA7-8EDE-4AFAC46F7778}">
      <dgm:prSet/>
      <dgm:spPr/>
      <dgm:t>
        <a:bodyPr/>
        <a:lstStyle/>
        <a:p>
          <a:endParaRPr lang="es-MX"/>
        </a:p>
      </dgm:t>
    </dgm:pt>
    <dgm:pt modelId="{9B93A803-0476-4E21-850E-71AB4C06F1DE}" type="sibTrans" cxnId="{360E5E34-E07C-4EA7-8EDE-4AFAC46F7778}">
      <dgm:prSet/>
      <dgm:spPr/>
      <dgm:t>
        <a:bodyPr/>
        <a:lstStyle/>
        <a:p>
          <a:endParaRPr lang="es-MX"/>
        </a:p>
      </dgm:t>
    </dgm:pt>
    <dgm:pt modelId="{2EF4FACA-0894-4D09-B191-59379BA3BB79}">
      <dgm:prSet phldrT="[Texto]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es-MX" dirty="0" smtClean="0"/>
            <a:t>Orientación adecuada </a:t>
          </a:r>
          <a:endParaRPr lang="es-MX" dirty="0"/>
        </a:p>
      </dgm:t>
    </dgm:pt>
    <dgm:pt modelId="{EB346F9E-8F11-4956-B74D-C2DCE78DAB3A}" type="parTrans" cxnId="{02D721E3-B3D5-4772-BA06-6D5DA9706E7C}">
      <dgm:prSet/>
      <dgm:spPr/>
      <dgm:t>
        <a:bodyPr/>
        <a:lstStyle/>
        <a:p>
          <a:endParaRPr lang="es-MX"/>
        </a:p>
      </dgm:t>
    </dgm:pt>
    <dgm:pt modelId="{A0257B47-28AF-4910-8782-BE380745BD3A}" type="sibTrans" cxnId="{02D721E3-B3D5-4772-BA06-6D5DA9706E7C}">
      <dgm:prSet/>
      <dgm:spPr/>
      <dgm:t>
        <a:bodyPr/>
        <a:lstStyle/>
        <a:p>
          <a:endParaRPr lang="es-MX"/>
        </a:p>
      </dgm:t>
    </dgm:pt>
    <dgm:pt modelId="{862B60E9-106E-4B8F-B6F2-BFC52F06BCBE}">
      <dgm:prSet phldrT="[Texto]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es-MX" dirty="0" smtClean="0"/>
            <a:t>Elegir bien el tema</a:t>
          </a:r>
          <a:endParaRPr lang="es-MX" dirty="0"/>
        </a:p>
      </dgm:t>
    </dgm:pt>
    <dgm:pt modelId="{31866073-2ACC-4E93-9541-FCFBD7552A3E}" type="parTrans" cxnId="{13092065-13FD-4148-94D9-19FC57C9EF34}">
      <dgm:prSet/>
      <dgm:spPr/>
      <dgm:t>
        <a:bodyPr/>
        <a:lstStyle/>
        <a:p>
          <a:endParaRPr lang="es-MX"/>
        </a:p>
      </dgm:t>
    </dgm:pt>
    <dgm:pt modelId="{7A841437-9CAF-467C-8D4C-2B6002895E5B}" type="sibTrans" cxnId="{13092065-13FD-4148-94D9-19FC57C9EF34}">
      <dgm:prSet/>
      <dgm:spPr/>
      <dgm:t>
        <a:bodyPr/>
        <a:lstStyle/>
        <a:p>
          <a:endParaRPr lang="es-MX"/>
        </a:p>
      </dgm:t>
    </dgm:pt>
    <dgm:pt modelId="{281E8185-0198-4D4E-A1EB-52742D788BEC}" type="pres">
      <dgm:prSet presAssocID="{7AF91F7D-57D6-4767-9ED5-56922D10F9AF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ABFDCC01-BB87-407B-A17A-9AFD6D964772}" type="pres">
      <dgm:prSet presAssocID="{B2AC81FC-9575-4073-A7A7-183D7BA78C00}" presName="posSpac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es-ES"/>
        </a:p>
      </dgm:t>
    </dgm:pt>
    <dgm:pt modelId="{B9844D69-B7FE-4A0B-A06E-C221E97E28F6}" type="pres">
      <dgm:prSet presAssocID="{B2AC81FC-9575-4073-A7A7-183D7BA78C00}" presName="vertFlow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es-ES"/>
        </a:p>
      </dgm:t>
    </dgm:pt>
    <dgm:pt modelId="{C6A979BD-B938-4A01-8899-384B30C59916}" type="pres">
      <dgm:prSet presAssocID="{B2AC81FC-9575-4073-A7A7-183D7BA78C00}" presName="topSpac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es-ES"/>
        </a:p>
      </dgm:t>
    </dgm:pt>
    <dgm:pt modelId="{81B3E8DF-9D24-401A-91F1-E8AF6217424C}" type="pres">
      <dgm:prSet presAssocID="{B2AC81FC-9575-4073-A7A7-183D7BA78C00}" presName="firstComp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es-ES"/>
        </a:p>
      </dgm:t>
    </dgm:pt>
    <dgm:pt modelId="{1B4505B8-64A7-42C6-B1FD-9700EC2AF814}" type="pres">
      <dgm:prSet presAssocID="{B2AC81FC-9575-4073-A7A7-183D7BA78C00}" presName="firstChild" presStyleLbl="bgAccFollowNode1" presStyleIdx="0" presStyleCnt="4"/>
      <dgm:spPr/>
      <dgm:t>
        <a:bodyPr/>
        <a:lstStyle/>
        <a:p>
          <a:endParaRPr lang="es-ES"/>
        </a:p>
      </dgm:t>
    </dgm:pt>
    <dgm:pt modelId="{B1829149-7D7E-4551-876C-10A8B629178E}" type="pres">
      <dgm:prSet presAssocID="{B2AC81FC-9575-4073-A7A7-183D7BA78C00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5979909-3C96-41DB-9273-127BA6BC9E6A}" type="pres">
      <dgm:prSet presAssocID="{7E100060-B40C-4FAF-9708-958AC95D62BA}" presName="comp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es-ES"/>
        </a:p>
      </dgm:t>
    </dgm:pt>
    <dgm:pt modelId="{DFDBD762-255B-4EA1-B7E3-79105FCD5C3B}" type="pres">
      <dgm:prSet presAssocID="{7E100060-B40C-4FAF-9708-958AC95D62BA}" presName="child" presStyleLbl="bgAccFollowNode1" presStyleIdx="1" presStyleCnt="4"/>
      <dgm:spPr/>
      <dgm:t>
        <a:bodyPr/>
        <a:lstStyle/>
        <a:p>
          <a:endParaRPr lang="es-MX"/>
        </a:p>
      </dgm:t>
    </dgm:pt>
    <dgm:pt modelId="{589E9C5A-F974-4C69-9755-15F88726F396}" type="pres">
      <dgm:prSet presAssocID="{7E100060-B40C-4FAF-9708-958AC95D62BA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D56D87-2DF2-4F67-9130-085ACBE98C38}" type="pres">
      <dgm:prSet presAssocID="{B2AC81FC-9575-4073-A7A7-183D7BA78C00}" presName="negSpac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es-ES"/>
        </a:p>
      </dgm:t>
    </dgm:pt>
    <dgm:pt modelId="{CA09D35E-6386-403C-BEB3-242EF2892F43}" type="pres">
      <dgm:prSet presAssocID="{B2AC81FC-9575-4073-A7A7-183D7BA78C00}" presName="circle" presStyleLbl="node1" presStyleIdx="0" presStyleCnt="2"/>
      <dgm:spPr/>
      <dgm:t>
        <a:bodyPr/>
        <a:lstStyle/>
        <a:p>
          <a:endParaRPr lang="es-ES"/>
        </a:p>
      </dgm:t>
    </dgm:pt>
    <dgm:pt modelId="{1DD7B1EE-A43C-4455-9DE2-4280ABA60298}" type="pres">
      <dgm:prSet presAssocID="{6EC960CF-718B-4468-A144-79256BF35E83}" presName="transSpac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es-ES"/>
        </a:p>
      </dgm:t>
    </dgm:pt>
    <dgm:pt modelId="{AC9326E1-C270-4917-8E43-A20944D59779}" type="pres">
      <dgm:prSet presAssocID="{228AEDF9-0954-4E67-B7BB-B151872BFAEE}" presName="posSpac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es-ES"/>
        </a:p>
      </dgm:t>
    </dgm:pt>
    <dgm:pt modelId="{C8DAA2CD-3756-4EB5-8DC2-8696328CCA79}" type="pres">
      <dgm:prSet presAssocID="{228AEDF9-0954-4E67-B7BB-B151872BFAEE}" presName="vertFlow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es-ES"/>
        </a:p>
      </dgm:t>
    </dgm:pt>
    <dgm:pt modelId="{49F8557B-020D-4FC3-A7BA-5F4CE6AA5C69}" type="pres">
      <dgm:prSet presAssocID="{228AEDF9-0954-4E67-B7BB-B151872BFAEE}" presName="topSpac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es-ES"/>
        </a:p>
      </dgm:t>
    </dgm:pt>
    <dgm:pt modelId="{BF83D482-A338-44AF-B178-3AA937EFB035}" type="pres">
      <dgm:prSet presAssocID="{228AEDF9-0954-4E67-B7BB-B151872BFAEE}" presName="firstComp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es-ES"/>
        </a:p>
      </dgm:t>
    </dgm:pt>
    <dgm:pt modelId="{00B3E053-75D0-4E1D-9F22-DC9F8A7CE5AB}" type="pres">
      <dgm:prSet presAssocID="{228AEDF9-0954-4E67-B7BB-B151872BFAEE}" presName="firstChild" presStyleLbl="bgAccFollowNode1" presStyleIdx="2" presStyleCnt="4" custScaleX="114989" custScaleY="100061" custLinFactNeighborX="24440" custLinFactNeighborY="-17172"/>
      <dgm:spPr/>
      <dgm:t>
        <a:bodyPr/>
        <a:lstStyle/>
        <a:p>
          <a:endParaRPr lang="es-MX"/>
        </a:p>
      </dgm:t>
    </dgm:pt>
    <dgm:pt modelId="{F616D9B5-C377-4759-A1BF-1306B9211EAE}" type="pres">
      <dgm:prSet presAssocID="{228AEDF9-0954-4E67-B7BB-B151872BFAEE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7A16E7-F97F-4DC4-B80C-809EE468D948}" type="pres">
      <dgm:prSet presAssocID="{862B60E9-106E-4B8F-B6F2-BFC52F06BCBE}" presName="comp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es-ES"/>
        </a:p>
      </dgm:t>
    </dgm:pt>
    <dgm:pt modelId="{9C2476C5-6389-4532-B6D2-11185DEF2430}" type="pres">
      <dgm:prSet presAssocID="{862B60E9-106E-4B8F-B6F2-BFC52F06BCBE}" presName="child" presStyleLbl="bgAccFollowNode1" presStyleIdx="3" presStyleCnt="4"/>
      <dgm:spPr/>
      <dgm:t>
        <a:bodyPr/>
        <a:lstStyle/>
        <a:p>
          <a:endParaRPr lang="es-MX"/>
        </a:p>
      </dgm:t>
    </dgm:pt>
    <dgm:pt modelId="{13554850-4E8F-4ADF-94D4-C09FCBA7A9D4}" type="pres">
      <dgm:prSet presAssocID="{862B60E9-106E-4B8F-B6F2-BFC52F06BCBE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0C37E7-8048-449C-8370-F10C9E1D5D90}" type="pres">
      <dgm:prSet presAssocID="{228AEDF9-0954-4E67-B7BB-B151872BFAEE}" presName="negSpac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es-ES"/>
        </a:p>
      </dgm:t>
    </dgm:pt>
    <dgm:pt modelId="{AD73B96E-DF07-4C81-B60C-CF82FD0CF8BD}" type="pres">
      <dgm:prSet presAssocID="{228AEDF9-0954-4E67-B7BB-B151872BFAEE}" presName="circle" presStyleLbl="node1" presStyleIdx="1" presStyleCnt="2" custScaleX="129208" custLinFactNeighborX="-24400" custLinFactNeighborY="-12358"/>
      <dgm:spPr/>
      <dgm:t>
        <a:bodyPr/>
        <a:lstStyle/>
        <a:p>
          <a:endParaRPr lang="es-MX"/>
        </a:p>
      </dgm:t>
    </dgm:pt>
  </dgm:ptLst>
  <dgm:cxnLst>
    <dgm:cxn modelId="{5A172E1F-8891-424D-B446-067A17D686ED}" type="presOf" srcId="{7E100060-B40C-4FAF-9708-958AC95D62BA}" destId="{DFDBD762-255B-4EA1-B7E3-79105FCD5C3B}" srcOrd="0" destOrd="0" presId="urn:microsoft.com/office/officeart/2005/8/layout/hList9"/>
    <dgm:cxn modelId="{AFBB15CD-0181-486B-888D-025B0DE6E73B}" type="presOf" srcId="{13A14024-1189-4182-ACEA-A8986E2069FD}" destId="{1B4505B8-64A7-42C6-B1FD-9700EC2AF814}" srcOrd="0" destOrd="0" presId="urn:microsoft.com/office/officeart/2005/8/layout/hList9"/>
    <dgm:cxn modelId="{6412826F-35F5-4029-9E31-D4E37355A49F}" type="presOf" srcId="{228AEDF9-0954-4E67-B7BB-B151872BFAEE}" destId="{AD73B96E-DF07-4C81-B60C-CF82FD0CF8BD}" srcOrd="0" destOrd="0" presId="urn:microsoft.com/office/officeart/2005/8/layout/hList9"/>
    <dgm:cxn modelId="{9E9BE3A6-3CE8-417D-BB63-C50554B65E20}" type="presOf" srcId="{2EF4FACA-0894-4D09-B191-59379BA3BB79}" destId="{00B3E053-75D0-4E1D-9F22-DC9F8A7CE5AB}" srcOrd="0" destOrd="0" presId="urn:microsoft.com/office/officeart/2005/8/layout/hList9"/>
    <dgm:cxn modelId="{22218CAB-89E5-438E-8198-517DD3EB3C59}" type="presOf" srcId="{13A14024-1189-4182-ACEA-A8986E2069FD}" destId="{B1829149-7D7E-4551-876C-10A8B629178E}" srcOrd="1" destOrd="0" presId="urn:microsoft.com/office/officeart/2005/8/layout/hList9"/>
    <dgm:cxn modelId="{ABA0E809-6660-4C31-8EC0-DD6AF6091819}" type="presOf" srcId="{7E100060-B40C-4FAF-9708-958AC95D62BA}" destId="{589E9C5A-F974-4C69-9755-15F88726F396}" srcOrd="1" destOrd="0" presId="urn:microsoft.com/office/officeart/2005/8/layout/hList9"/>
    <dgm:cxn modelId="{8E6E672E-239B-445F-A254-C984FEF3C526}" type="presOf" srcId="{B2AC81FC-9575-4073-A7A7-183D7BA78C00}" destId="{CA09D35E-6386-403C-BEB3-242EF2892F43}" srcOrd="0" destOrd="0" presId="urn:microsoft.com/office/officeart/2005/8/layout/hList9"/>
    <dgm:cxn modelId="{12830F77-14C6-4386-B3F4-9207473D779B}" srcId="{B2AC81FC-9575-4073-A7A7-183D7BA78C00}" destId="{7E100060-B40C-4FAF-9708-958AC95D62BA}" srcOrd="1" destOrd="0" parTransId="{C880F17B-518B-4FB2-9C3A-95C0E0409510}" sibTransId="{ADF47208-1E2B-48BA-8A0F-69F4DA06C828}"/>
    <dgm:cxn modelId="{760884F3-1557-43E4-B751-C5BC363BDA2F}" srcId="{7AF91F7D-57D6-4767-9ED5-56922D10F9AF}" destId="{B2AC81FC-9575-4073-A7A7-183D7BA78C00}" srcOrd="0" destOrd="0" parTransId="{B2FF8F60-84C3-4EFC-B2D6-B72699CB5367}" sibTransId="{6EC960CF-718B-4468-A144-79256BF35E83}"/>
    <dgm:cxn modelId="{45435A81-A5C0-4FD7-A16D-A21E1E598661}" type="presOf" srcId="{862B60E9-106E-4B8F-B6F2-BFC52F06BCBE}" destId="{13554850-4E8F-4ADF-94D4-C09FCBA7A9D4}" srcOrd="1" destOrd="0" presId="urn:microsoft.com/office/officeart/2005/8/layout/hList9"/>
    <dgm:cxn modelId="{C8DD8CBE-EE0C-41ED-9327-AF58D6597158}" type="presOf" srcId="{2EF4FACA-0894-4D09-B191-59379BA3BB79}" destId="{F616D9B5-C377-4759-A1BF-1306B9211EAE}" srcOrd="1" destOrd="0" presId="urn:microsoft.com/office/officeart/2005/8/layout/hList9"/>
    <dgm:cxn modelId="{360E5E34-E07C-4EA7-8EDE-4AFAC46F7778}" srcId="{7AF91F7D-57D6-4767-9ED5-56922D10F9AF}" destId="{228AEDF9-0954-4E67-B7BB-B151872BFAEE}" srcOrd="1" destOrd="0" parTransId="{DD61EBC1-260F-4CCA-995F-CDC628F9D2D3}" sibTransId="{9B93A803-0476-4E21-850E-71AB4C06F1DE}"/>
    <dgm:cxn modelId="{D0914A8B-54D3-4EC9-ACE9-33F9449CA7E1}" srcId="{B2AC81FC-9575-4073-A7A7-183D7BA78C00}" destId="{13A14024-1189-4182-ACEA-A8986E2069FD}" srcOrd="0" destOrd="0" parTransId="{BB8AA6DE-24C5-4F42-A401-FE82AFCF9CB2}" sibTransId="{04B783A9-7B0B-4897-8242-92241BB103AB}"/>
    <dgm:cxn modelId="{4D533671-8C94-4687-9F8E-167C3AE3C613}" type="presOf" srcId="{862B60E9-106E-4B8F-B6F2-BFC52F06BCBE}" destId="{9C2476C5-6389-4532-B6D2-11185DEF2430}" srcOrd="0" destOrd="0" presId="urn:microsoft.com/office/officeart/2005/8/layout/hList9"/>
    <dgm:cxn modelId="{FFC10499-5C9A-45EF-88FB-B92C69BE5D06}" type="presOf" srcId="{7AF91F7D-57D6-4767-9ED5-56922D10F9AF}" destId="{281E8185-0198-4D4E-A1EB-52742D788BEC}" srcOrd="0" destOrd="0" presId="urn:microsoft.com/office/officeart/2005/8/layout/hList9"/>
    <dgm:cxn modelId="{02D721E3-B3D5-4772-BA06-6D5DA9706E7C}" srcId="{228AEDF9-0954-4E67-B7BB-B151872BFAEE}" destId="{2EF4FACA-0894-4D09-B191-59379BA3BB79}" srcOrd="0" destOrd="0" parTransId="{EB346F9E-8F11-4956-B74D-C2DCE78DAB3A}" sibTransId="{A0257B47-28AF-4910-8782-BE380745BD3A}"/>
    <dgm:cxn modelId="{13092065-13FD-4148-94D9-19FC57C9EF34}" srcId="{228AEDF9-0954-4E67-B7BB-B151872BFAEE}" destId="{862B60E9-106E-4B8F-B6F2-BFC52F06BCBE}" srcOrd="1" destOrd="0" parTransId="{31866073-2ACC-4E93-9541-FCFBD7552A3E}" sibTransId="{7A841437-9CAF-467C-8D4C-2B6002895E5B}"/>
    <dgm:cxn modelId="{842D8767-85C0-45B4-B888-21C8260B7697}" type="presParOf" srcId="{281E8185-0198-4D4E-A1EB-52742D788BEC}" destId="{ABFDCC01-BB87-407B-A17A-9AFD6D964772}" srcOrd="0" destOrd="0" presId="urn:microsoft.com/office/officeart/2005/8/layout/hList9"/>
    <dgm:cxn modelId="{6A258E12-7BEE-4CEF-A32C-E074D8B7F02F}" type="presParOf" srcId="{281E8185-0198-4D4E-A1EB-52742D788BEC}" destId="{B9844D69-B7FE-4A0B-A06E-C221E97E28F6}" srcOrd="1" destOrd="0" presId="urn:microsoft.com/office/officeart/2005/8/layout/hList9"/>
    <dgm:cxn modelId="{50B3BF16-9A91-45F8-9C38-A32A6795BD19}" type="presParOf" srcId="{B9844D69-B7FE-4A0B-A06E-C221E97E28F6}" destId="{C6A979BD-B938-4A01-8899-384B30C59916}" srcOrd="0" destOrd="0" presId="urn:microsoft.com/office/officeart/2005/8/layout/hList9"/>
    <dgm:cxn modelId="{6CCBD8B4-20E9-4440-AC72-9E420709AE32}" type="presParOf" srcId="{B9844D69-B7FE-4A0B-A06E-C221E97E28F6}" destId="{81B3E8DF-9D24-401A-91F1-E8AF6217424C}" srcOrd="1" destOrd="0" presId="urn:microsoft.com/office/officeart/2005/8/layout/hList9"/>
    <dgm:cxn modelId="{DEA3E6B3-C2BB-4F14-98D5-757E4EDF15E6}" type="presParOf" srcId="{81B3E8DF-9D24-401A-91F1-E8AF6217424C}" destId="{1B4505B8-64A7-42C6-B1FD-9700EC2AF814}" srcOrd="0" destOrd="0" presId="urn:microsoft.com/office/officeart/2005/8/layout/hList9"/>
    <dgm:cxn modelId="{BC8C6323-58BE-4C68-8A19-071F63E04BA2}" type="presParOf" srcId="{81B3E8DF-9D24-401A-91F1-E8AF6217424C}" destId="{B1829149-7D7E-4551-876C-10A8B629178E}" srcOrd="1" destOrd="0" presId="urn:microsoft.com/office/officeart/2005/8/layout/hList9"/>
    <dgm:cxn modelId="{46AB9EDA-A958-4250-89EB-F3B33DF44421}" type="presParOf" srcId="{B9844D69-B7FE-4A0B-A06E-C221E97E28F6}" destId="{C5979909-3C96-41DB-9273-127BA6BC9E6A}" srcOrd="2" destOrd="0" presId="urn:microsoft.com/office/officeart/2005/8/layout/hList9"/>
    <dgm:cxn modelId="{194F1362-4FF8-4A35-AECF-E51E6083F89B}" type="presParOf" srcId="{C5979909-3C96-41DB-9273-127BA6BC9E6A}" destId="{DFDBD762-255B-4EA1-B7E3-79105FCD5C3B}" srcOrd="0" destOrd="0" presId="urn:microsoft.com/office/officeart/2005/8/layout/hList9"/>
    <dgm:cxn modelId="{581C7117-029F-4F26-AA1C-BBF60B49ED6C}" type="presParOf" srcId="{C5979909-3C96-41DB-9273-127BA6BC9E6A}" destId="{589E9C5A-F974-4C69-9755-15F88726F396}" srcOrd="1" destOrd="0" presId="urn:microsoft.com/office/officeart/2005/8/layout/hList9"/>
    <dgm:cxn modelId="{FD1E096E-84A6-4C3C-B33A-9AB211EE0ED6}" type="presParOf" srcId="{281E8185-0198-4D4E-A1EB-52742D788BEC}" destId="{39D56D87-2DF2-4F67-9130-085ACBE98C38}" srcOrd="2" destOrd="0" presId="urn:microsoft.com/office/officeart/2005/8/layout/hList9"/>
    <dgm:cxn modelId="{87242BDC-FD8C-4941-83D2-2669ECF75B66}" type="presParOf" srcId="{281E8185-0198-4D4E-A1EB-52742D788BEC}" destId="{CA09D35E-6386-403C-BEB3-242EF2892F43}" srcOrd="3" destOrd="0" presId="urn:microsoft.com/office/officeart/2005/8/layout/hList9"/>
    <dgm:cxn modelId="{F9CF2E2F-75A9-499A-A98D-26D7A79D6D27}" type="presParOf" srcId="{281E8185-0198-4D4E-A1EB-52742D788BEC}" destId="{1DD7B1EE-A43C-4455-9DE2-4280ABA60298}" srcOrd="4" destOrd="0" presId="urn:microsoft.com/office/officeart/2005/8/layout/hList9"/>
    <dgm:cxn modelId="{ED93C844-0BF4-4D64-9794-FF8596F6B417}" type="presParOf" srcId="{281E8185-0198-4D4E-A1EB-52742D788BEC}" destId="{AC9326E1-C270-4917-8E43-A20944D59779}" srcOrd="5" destOrd="0" presId="urn:microsoft.com/office/officeart/2005/8/layout/hList9"/>
    <dgm:cxn modelId="{31BD51CC-AAEE-4325-8067-8D5B7BA72A2F}" type="presParOf" srcId="{281E8185-0198-4D4E-A1EB-52742D788BEC}" destId="{C8DAA2CD-3756-4EB5-8DC2-8696328CCA79}" srcOrd="6" destOrd="0" presId="urn:microsoft.com/office/officeart/2005/8/layout/hList9"/>
    <dgm:cxn modelId="{150F6532-AC9D-46BA-8445-7EF3915696BE}" type="presParOf" srcId="{C8DAA2CD-3756-4EB5-8DC2-8696328CCA79}" destId="{49F8557B-020D-4FC3-A7BA-5F4CE6AA5C69}" srcOrd="0" destOrd="0" presId="urn:microsoft.com/office/officeart/2005/8/layout/hList9"/>
    <dgm:cxn modelId="{C1A760D4-4C7B-4753-B2F6-74A2926D544E}" type="presParOf" srcId="{C8DAA2CD-3756-4EB5-8DC2-8696328CCA79}" destId="{BF83D482-A338-44AF-B178-3AA937EFB035}" srcOrd="1" destOrd="0" presId="urn:microsoft.com/office/officeart/2005/8/layout/hList9"/>
    <dgm:cxn modelId="{DBF9415D-5787-4105-B73E-6CD5518AEB51}" type="presParOf" srcId="{BF83D482-A338-44AF-B178-3AA937EFB035}" destId="{00B3E053-75D0-4E1D-9F22-DC9F8A7CE5AB}" srcOrd="0" destOrd="0" presId="urn:microsoft.com/office/officeart/2005/8/layout/hList9"/>
    <dgm:cxn modelId="{A2B1F969-7EB0-4ECF-884E-6C13A067951E}" type="presParOf" srcId="{BF83D482-A338-44AF-B178-3AA937EFB035}" destId="{F616D9B5-C377-4759-A1BF-1306B9211EAE}" srcOrd="1" destOrd="0" presId="urn:microsoft.com/office/officeart/2005/8/layout/hList9"/>
    <dgm:cxn modelId="{47029894-8BC0-4B34-AD0E-4901C71CBE9D}" type="presParOf" srcId="{C8DAA2CD-3756-4EB5-8DC2-8696328CCA79}" destId="{A87A16E7-F97F-4DC4-B80C-809EE468D948}" srcOrd="2" destOrd="0" presId="urn:microsoft.com/office/officeart/2005/8/layout/hList9"/>
    <dgm:cxn modelId="{24F81337-2790-471C-9D11-35F878AA0C17}" type="presParOf" srcId="{A87A16E7-F97F-4DC4-B80C-809EE468D948}" destId="{9C2476C5-6389-4532-B6D2-11185DEF2430}" srcOrd="0" destOrd="0" presId="urn:microsoft.com/office/officeart/2005/8/layout/hList9"/>
    <dgm:cxn modelId="{0B4E8228-C8DE-47D7-AA1A-C0AF76BFE600}" type="presParOf" srcId="{A87A16E7-F97F-4DC4-B80C-809EE468D948}" destId="{13554850-4E8F-4ADF-94D4-C09FCBA7A9D4}" srcOrd="1" destOrd="0" presId="urn:microsoft.com/office/officeart/2005/8/layout/hList9"/>
    <dgm:cxn modelId="{44758ECF-C290-4709-ABBA-D96D14588E93}" type="presParOf" srcId="{281E8185-0198-4D4E-A1EB-52742D788BEC}" destId="{990C37E7-8048-449C-8370-F10C9E1D5D90}" srcOrd="7" destOrd="0" presId="urn:microsoft.com/office/officeart/2005/8/layout/hList9"/>
    <dgm:cxn modelId="{B7185633-241E-4BFB-8F06-8E1492AE96D2}" type="presParOf" srcId="{281E8185-0198-4D4E-A1EB-52742D788BEC}" destId="{AD73B96E-DF07-4C81-B60C-CF82FD0CF8BD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E7A816F5-58FD-4698-9BC0-8DDB1547B703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1066D4CD-A8EB-49AD-84DA-58B1FAE34CF0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dificultad </a:t>
          </a:r>
          <a:endParaRPr lang="es-MX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F55E238-8139-4282-8946-3822927088EB}" type="parTrans" cxnId="{A3AB3778-257B-4251-BB0F-92A2F4C4EAAA}">
      <dgm:prSet/>
      <dgm:spPr/>
      <dgm:t>
        <a:bodyPr/>
        <a:lstStyle/>
        <a:p>
          <a:endParaRPr lang="es-MX"/>
        </a:p>
      </dgm:t>
    </dgm:pt>
    <dgm:pt modelId="{67701D37-246D-4D22-92C7-087D1E97925A}" type="sibTrans" cxnId="{A3AB3778-257B-4251-BB0F-92A2F4C4EAAA}">
      <dgm:prSet/>
      <dgm:spPr/>
      <dgm:t>
        <a:bodyPr/>
        <a:lstStyle/>
        <a:p>
          <a:endParaRPr lang="es-MX"/>
        </a:p>
      </dgm:t>
    </dgm:pt>
    <dgm:pt modelId="{37BB9D3D-FBE7-4E61-95C2-0ADF0B03792B}">
      <dgm:prSet phldrT="[Texto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2800" b="1" dirty="0" smtClean="0">
              <a:solidFill>
                <a:schemeClr val="tx1"/>
              </a:solidFill>
            </a:rPr>
            <a:t>El sujeto </a:t>
          </a:r>
          <a:endParaRPr lang="es-MX" sz="2800" b="1" dirty="0">
            <a:solidFill>
              <a:schemeClr val="tx1"/>
            </a:solidFill>
          </a:endParaRPr>
        </a:p>
      </dgm:t>
    </dgm:pt>
    <dgm:pt modelId="{9FBFCF98-C1C7-44F1-A1FA-3E4C52AD37AC}" type="parTrans" cxnId="{D3ECF248-3D5E-4290-8624-B9B907C174F5}">
      <dgm:prSet/>
      <dgm:spPr/>
      <dgm:t>
        <a:bodyPr/>
        <a:lstStyle/>
        <a:p>
          <a:endParaRPr lang="es-MX"/>
        </a:p>
      </dgm:t>
    </dgm:pt>
    <dgm:pt modelId="{FFBCD314-7387-4CE9-AB01-3A25024E30C9}" type="sibTrans" cxnId="{D3ECF248-3D5E-4290-8624-B9B907C174F5}">
      <dgm:prSet/>
      <dgm:spPr/>
      <dgm:t>
        <a:bodyPr/>
        <a:lstStyle/>
        <a:p>
          <a:endParaRPr lang="es-MX"/>
        </a:p>
      </dgm:t>
    </dgm:pt>
    <dgm:pt modelId="{F9C2E3D5-E99C-41DE-9D7E-C45E2C338D5C}" type="pres">
      <dgm:prSet presAssocID="{E7A816F5-58FD-4698-9BC0-8DDB1547B70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7C1815F3-C68F-4FFD-A93F-84D723208A35}" type="pres">
      <dgm:prSet presAssocID="{E7A816F5-58FD-4698-9BC0-8DDB1547B703}" presName="dot1" presStyleLbl="alignNode1" presStyleIdx="0" presStyleCnt="10"/>
      <dgm:spPr/>
      <dgm:t>
        <a:bodyPr/>
        <a:lstStyle/>
        <a:p>
          <a:endParaRPr lang="es-ES"/>
        </a:p>
      </dgm:t>
    </dgm:pt>
    <dgm:pt modelId="{31AFDE1A-D58F-486C-91B2-D6E5C5E5D5D3}" type="pres">
      <dgm:prSet presAssocID="{E7A816F5-58FD-4698-9BC0-8DDB1547B703}" presName="dot2" presStyleLbl="alignNode1" presStyleIdx="1" presStyleCnt="10"/>
      <dgm:spPr/>
      <dgm:t>
        <a:bodyPr/>
        <a:lstStyle/>
        <a:p>
          <a:endParaRPr lang="es-ES"/>
        </a:p>
      </dgm:t>
    </dgm:pt>
    <dgm:pt modelId="{90BB0708-C65C-4C07-BC11-93168742FCF0}" type="pres">
      <dgm:prSet presAssocID="{E7A816F5-58FD-4698-9BC0-8DDB1547B703}" presName="dot3" presStyleLbl="alignNode1" presStyleIdx="2" presStyleCnt="10"/>
      <dgm:spPr/>
      <dgm:t>
        <a:bodyPr/>
        <a:lstStyle/>
        <a:p>
          <a:endParaRPr lang="es-ES"/>
        </a:p>
      </dgm:t>
    </dgm:pt>
    <dgm:pt modelId="{1D06AEC5-6047-44CA-8527-830BCEFCF60F}" type="pres">
      <dgm:prSet presAssocID="{E7A816F5-58FD-4698-9BC0-8DDB1547B703}" presName="dotArrow1" presStyleLbl="alignNode1" presStyleIdx="3" presStyleCnt="10"/>
      <dgm:spPr/>
      <dgm:t>
        <a:bodyPr/>
        <a:lstStyle/>
        <a:p>
          <a:endParaRPr lang="es-ES"/>
        </a:p>
      </dgm:t>
    </dgm:pt>
    <dgm:pt modelId="{513331B8-DC62-4102-87B4-6C50B1D23390}" type="pres">
      <dgm:prSet presAssocID="{E7A816F5-58FD-4698-9BC0-8DDB1547B703}" presName="dotArrow2" presStyleLbl="alignNode1" presStyleIdx="4" presStyleCnt="10"/>
      <dgm:spPr/>
      <dgm:t>
        <a:bodyPr/>
        <a:lstStyle/>
        <a:p>
          <a:endParaRPr lang="es-ES"/>
        </a:p>
      </dgm:t>
    </dgm:pt>
    <dgm:pt modelId="{E6E10D69-BC94-4D6F-A00E-6011D5E960CE}" type="pres">
      <dgm:prSet presAssocID="{E7A816F5-58FD-4698-9BC0-8DDB1547B703}" presName="dotArrow3" presStyleLbl="alignNode1" presStyleIdx="5" presStyleCnt="10"/>
      <dgm:spPr/>
      <dgm:t>
        <a:bodyPr/>
        <a:lstStyle/>
        <a:p>
          <a:endParaRPr lang="es-ES"/>
        </a:p>
      </dgm:t>
    </dgm:pt>
    <dgm:pt modelId="{AE1CF9EA-6265-4F24-B61A-3CE92C1665EE}" type="pres">
      <dgm:prSet presAssocID="{E7A816F5-58FD-4698-9BC0-8DDB1547B703}" presName="dotArrow4" presStyleLbl="alignNode1" presStyleIdx="6" presStyleCnt="10"/>
      <dgm:spPr/>
      <dgm:t>
        <a:bodyPr/>
        <a:lstStyle/>
        <a:p>
          <a:endParaRPr lang="es-ES"/>
        </a:p>
      </dgm:t>
    </dgm:pt>
    <dgm:pt modelId="{D0310E6D-8081-404C-B5FC-74953FCA921B}" type="pres">
      <dgm:prSet presAssocID="{E7A816F5-58FD-4698-9BC0-8DDB1547B703}" presName="dotArrow5" presStyleLbl="alignNode1" presStyleIdx="7" presStyleCnt="10"/>
      <dgm:spPr/>
      <dgm:t>
        <a:bodyPr/>
        <a:lstStyle/>
        <a:p>
          <a:endParaRPr lang="es-ES"/>
        </a:p>
      </dgm:t>
    </dgm:pt>
    <dgm:pt modelId="{177F3E41-48D7-4102-B57D-30FCBE63B9A3}" type="pres">
      <dgm:prSet presAssocID="{E7A816F5-58FD-4698-9BC0-8DDB1547B703}" presName="dotArrow6" presStyleLbl="alignNode1" presStyleIdx="8" presStyleCnt="10"/>
      <dgm:spPr/>
      <dgm:t>
        <a:bodyPr/>
        <a:lstStyle/>
        <a:p>
          <a:endParaRPr lang="es-ES"/>
        </a:p>
      </dgm:t>
    </dgm:pt>
    <dgm:pt modelId="{15770448-D264-4534-91B5-1F7170CCC97F}" type="pres">
      <dgm:prSet presAssocID="{E7A816F5-58FD-4698-9BC0-8DDB1547B703}" presName="dotArrow7" presStyleLbl="alignNode1" presStyleIdx="9" presStyleCnt="10"/>
      <dgm:spPr/>
      <dgm:t>
        <a:bodyPr/>
        <a:lstStyle/>
        <a:p>
          <a:endParaRPr lang="es-ES"/>
        </a:p>
      </dgm:t>
    </dgm:pt>
    <dgm:pt modelId="{D7C5D069-F862-4711-B3FD-C6B3B887B3C8}" type="pres">
      <dgm:prSet presAssocID="{1066D4CD-A8EB-49AD-84DA-58B1FAE34CF0}" presName="parTx1" presStyleLbl="node1" presStyleIdx="0" presStyleCnt="2"/>
      <dgm:spPr/>
      <dgm:t>
        <a:bodyPr/>
        <a:lstStyle/>
        <a:p>
          <a:endParaRPr lang="es-ES"/>
        </a:p>
      </dgm:t>
    </dgm:pt>
    <dgm:pt modelId="{4EA0A150-CE24-4DD4-98F8-6B82FE5F07AA}" type="pres">
      <dgm:prSet presAssocID="{67701D37-246D-4D22-92C7-087D1E97925A}" presName="picture1" presStyleCnt="0"/>
      <dgm:spPr/>
      <dgm:t>
        <a:bodyPr/>
        <a:lstStyle/>
        <a:p>
          <a:endParaRPr lang="es-ES"/>
        </a:p>
      </dgm:t>
    </dgm:pt>
    <dgm:pt modelId="{557F5CA4-717B-4E23-826F-4666FFC81054}" type="pres">
      <dgm:prSet presAssocID="{67701D37-246D-4D22-92C7-087D1E97925A}" presName="imageRepeatNode" presStyleLbl="fgImgPlace1" presStyleIdx="0" presStyleCnt="2"/>
      <dgm:spPr/>
      <dgm:t>
        <a:bodyPr/>
        <a:lstStyle/>
        <a:p>
          <a:endParaRPr lang="es-ES"/>
        </a:p>
      </dgm:t>
    </dgm:pt>
    <dgm:pt modelId="{CF8087E3-64DD-4DFF-BC17-880E336180C0}" type="pres">
      <dgm:prSet presAssocID="{37BB9D3D-FBE7-4E61-95C2-0ADF0B03792B}" presName="parTx2" presStyleLbl="node1" presStyleIdx="1" presStyleCnt="2"/>
      <dgm:spPr/>
      <dgm:t>
        <a:bodyPr/>
        <a:lstStyle/>
        <a:p>
          <a:endParaRPr lang="es-ES"/>
        </a:p>
      </dgm:t>
    </dgm:pt>
    <dgm:pt modelId="{918CCA74-C2D3-4012-83B4-71A7877EF0E7}" type="pres">
      <dgm:prSet presAssocID="{FFBCD314-7387-4CE9-AB01-3A25024E30C9}" presName="picture2" presStyleCnt="0"/>
      <dgm:spPr/>
      <dgm:t>
        <a:bodyPr/>
        <a:lstStyle/>
        <a:p>
          <a:endParaRPr lang="es-ES"/>
        </a:p>
      </dgm:t>
    </dgm:pt>
    <dgm:pt modelId="{5903E516-C140-4623-B18B-152B4F80E520}" type="pres">
      <dgm:prSet presAssocID="{FFBCD314-7387-4CE9-AB01-3A25024E30C9}" presName="imageRepeatNode" presStyleLbl="fgImgPlace1" presStyleIdx="1" presStyleCnt="2"/>
      <dgm:spPr/>
      <dgm:t>
        <a:bodyPr/>
        <a:lstStyle/>
        <a:p>
          <a:endParaRPr lang="es-ES"/>
        </a:p>
      </dgm:t>
    </dgm:pt>
  </dgm:ptLst>
  <dgm:cxnLst>
    <dgm:cxn modelId="{13FA0A77-5956-40BB-864D-F83727555CDB}" type="presOf" srcId="{FFBCD314-7387-4CE9-AB01-3A25024E30C9}" destId="{5903E516-C140-4623-B18B-152B4F80E520}" srcOrd="0" destOrd="0" presId="urn:microsoft.com/office/officeart/2008/layout/AscendingPictureAccentProcess"/>
    <dgm:cxn modelId="{55D69D64-E6B1-488B-9969-ABABF63E5422}" type="presOf" srcId="{37BB9D3D-FBE7-4E61-95C2-0ADF0B03792B}" destId="{CF8087E3-64DD-4DFF-BC17-880E336180C0}" srcOrd="0" destOrd="0" presId="urn:microsoft.com/office/officeart/2008/layout/AscendingPictureAccentProcess"/>
    <dgm:cxn modelId="{D3ECF248-3D5E-4290-8624-B9B907C174F5}" srcId="{E7A816F5-58FD-4698-9BC0-8DDB1547B703}" destId="{37BB9D3D-FBE7-4E61-95C2-0ADF0B03792B}" srcOrd="1" destOrd="0" parTransId="{9FBFCF98-C1C7-44F1-A1FA-3E4C52AD37AC}" sibTransId="{FFBCD314-7387-4CE9-AB01-3A25024E30C9}"/>
    <dgm:cxn modelId="{0F203C77-FDDC-4E5C-B0CB-EAFB256555ED}" type="presOf" srcId="{E7A816F5-58FD-4698-9BC0-8DDB1547B703}" destId="{F9C2E3D5-E99C-41DE-9D7E-C45E2C338D5C}" srcOrd="0" destOrd="0" presId="urn:microsoft.com/office/officeart/2008/layout/AscendingPictureAccentProcess"/>
    <dgm:cxn modelId="{7A7772F3-3878-4DE6-85DB-D7BFABB20824}" type="presOf" srcId="{67701D37-246D-4D22-92C7-087D1E97925A}" destId="{557F5CA4-717B-4E23-826F-4666FFC81054}" srcOrd="0" destOrd="0" presId="urn:microsoft.com/office/officeart/2008/layout/AscendingPictureAccentProcess"/>
    <dgm:cxn modelId="{A3AB3778-257B-4251-BB0F-92A2F4C4EAAA}" srcId="{E7A816F5-58FD-4698-9BC0-8DDB1547B703}" destId="{1066D4CD-A8EB-49AD-84DA-58B1FAE34CF0}" srcOrd="0" destOrd="0" parTransId="{EF55E238-8139-4282-8946-3822927088EB}" sibTransId="{67701D37-246D-4D22-92C7-087D1E97925A}"/>
    <dgm:cxn modelId="{87A30F1B-DFA9-4D5A-AA37-DDE060CA6B33}" type="presOf" srcId="{1066D4CD-A8EB-49AD-84DA-58B1FAE34CF0}" destId="{D7C5D069-F862-4711-B3FD-C6B3B887B3C8}" srcOrd="0" destOrd="0" presId="urn:microsoft.com/office/officeart/2008/layout/AscendingPictureAccentProcess"/>
    <dgm:cxn modelId="{663D9118-562C-47A5-BC28-EFB0C971A1C1}" type="presParOf" srcId="{F9C2E3D5-E99C-41DE-9D7E-C45E2C338D5C}" destId="{7C1815F3-C68F-4FFD-A93F-84D723208A35}" srcOrd="0" destOrd="0" presId="urn:microsoft.com/office/officeart/2008/layout/AscendingPictureAccentProcess"/>
    <dgm:cxn modelId="{18630FCD-30CC-421D-97FB-D7346AF965AB}" type="presParOf" srcId="{F9C2E3D5-E99C-41DE-9D7E-C45E2C338D5C}" destId="{31AFDE1A-D58F-486C-91B2-D6E5C5E5D5D3}" srcOrd="1" destOrd="0" presId="urn:microsoft.com/office/officeart/2008/layout/AscendingPictureAccentProcess"/>
    <dgm:cxn modelId="{7F464847-78CC-492F-A64F-0172DF39D114}" type="presParOf" srcId="{F9C2E3D5-E99C-41DE-9D7E-C45E2C338D5C}" destId="{90BB0708-C65C-4C07-BC11-93168742FCF0}" srcOrd="2" destOrd="0" presId="urn:microsoft.com/office/officeart/2008/layout/AscendingPictureAccentProcess"/>
    <dgm:cxn modelId="{C9A8EF25-8BF1-4A22-811F-280614D7E240}" type="presParOf" srcId="{F9C2E3D5-E99C-41DE-9D7E-C45E2C338D5C}" destId="{1D06AEC5-6047-44CA-8527-830BCEFCF60F}" srcOrd="3" destOrd="0" presId="urn:microsoft.com/office/officeart/2008/layout/AscendingPictureAccentProcess"/>
    <dgm:cxn modelId="{B6317CF3-6495-4E6D-88E7-9BA1403C35EE}" type="presParOf" srcId="{F9C2E3D5-E99C-41DE-9D7E-C45E2C338D5C}" destId="{513331B8-DC62-4102-87B4-6C50B1D23390}" srcOrd="4" destOrd="0" presId="urn:microsoft.com/office/officeart/2008/layout/AscendingPictureAccentProcess"/>
    <dgm:cxn modelId="{71B71DE8-2523-4902-B444-32E1530314D5}" type="presParOf" srcId="{F9C2E3D5-E99C-41DE-9D7E-C45E2C338D5C}" destId="{E6E10D69-BC94-4D6F-A00E-6011D5E960CE}" srcOrd="5" destOrd="0" presId="urn:microsoft.com/office/officeart/2008/layout/AscendingPictureAccentProcess"/>
    <dgm:cxn modelId="{0540BA6D-538C-4F3F-B9A3-37B1DDC4AA78}" type="presParOf" srcId="{F9C2E3D5-E99C-41DE-9D7E-C45E2C338D5C}" destId="{AE1CF9EA-6265-4F24-B61A-3CE92C1665EE}" srcOrd="6" destOrd="0" presId="urn:microsoft.com/office/officeart/2008/layout/AscendingPictureAccentProcess"/>
    <dgm:cxn modelId="{4A3644FC-C4FC-41E6-96FD-706171DFB6E2}" type="presParOf" srcId="{F9C2E3D5-E99C-41DE-9D7E-C45E2C338D5C}" destId="{D0310E6D-8081-404C-B5FC-74953FCA921B}" srcOrd="7" destOrd="0" presId="urn:microsoft.com/office/officeart/2008/layout/AscendingPictureAccentProcess"/>
    <dgm:cxn modelId="{5A4A675D-7215-4E64-8ACF-9505A01BBD60}" type="presParOf" srcId="{F9C2E3D5-E99C-41DE-9D7E-C45E2C338D5C}" destId="{177F3E41-48D7-4102-B57D-30FCBE63B9A3}" srcOrd="8" destOrd="0" presId="urn:microsoft.com/office/officeart/2008/layout/AscendingPictureAccentProcess"/>
    <dgm:cxn modelId="{2EE1F65B-7467-47E3-8532-60B82CC9592C}" type="presParOf" srcId="{F9C2E3D5-E99C-41DE-9D7E-C45E2C338D5C}" destId="{15770448-D264-4534-91B5-1F7170CCC97F}" srcOrd="9" destOrd="0" presId="urn:microsoft.com/office/officeart/2008/layout/AscendingPictureAccentProcess"/>
    <dgm:cxn modelId="{5A99DD87-B886-4FA2-8897-F2B75591DB86}" type="presParOf" srcId="{F9C2E3D5-E99C-41DE-9D7E-C45E2C338D5C}" destId="{D7C5D069-F862-4711-B3FD-C6B3B887B3C8}" srcOrd="10" destOrd="0" presId="urn:microsoft.com/office/officeart/2008/layout/AscendingPictureAccentProcess"/>
    <dgm:cxn modelId="{63166E33-6092-4FA7-87CF-5304735FF21D}" type="presParOf" srcId="{F9C2E3D5-E99C-41DE-9D7E-C45E2C338D5C}" destId="{4EA0A150-CE24-4DD4-98F8-6B82FE5F07AA}" srcOrd="11" destOrd="0" presId="urn:microsoft.com/office/officeart/2008/layout/AscendingPictureAccentProcess"/>
    <dgm:cxn modelId="{29CE3E7D-96E7-4F15-9A28-0805DBB8D2E9}" type="presParOf" srcId="{4EA0A150-CE24-4DD4-98F8-6B82FE5F07AA}" destId="{557F5CA4-717B-4E23-826F-4666FFC81054}" srcOrd="0" destOrd="0" presId="urn:microsoft.com/office/officeart/2008/layout/AscendingPictureAccentProcess"/>
    <dgm:cxn modelId="{EB10F3AC-100D-4805-A062-AC4E76973290}" type="presParOf" srcId="{F9C2E3D5-E99C-41DE-9D7E-C45E2C338D5C}" destId="{CF8087E3-64DD-4DFF-BC17-880E336180C0}" srcOrd="12" destOrd="0" presId="urn:microsoft.com/office/officeart/2008/layout/AscendingPictureAccentProcess"/>
    <dgm:cxn modelId="{17DFEBA3-C1BA-4090-A961-9CC5F08E9199}" type="presParOf" srcId="{F9C2E3D5-E99C-41DE-9D7E-C45E2C338D5C}" destId="{918CCA74-C2D3-4012-83B4-71A7877EF0E7}" srcOrd="13" destOrd="0" presId="urn:microsoft.com/office/officeart/2008/layout/AscendingPictureAccentProcess"/>
    <dgm:cxn modelId="{98A73ABD-8EDC-4FEA-BEEF-DF7E665E43E6}" type="presParOf" srcId="{918CCA74-C2D3-4012-83B4-71A7877EF0E7}" destId="{5903E516-C140-4623-B18B-152B4F80E520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8E81B3A7-1C27-4E52-BB34-B4D82A3B2B94}" type="doc">
      <dgm:prSet loTypeId="urn:microsoft.com/office/officeart/2005/8/layout/bList2" loCatId="list" qsTypeId="urn:microsoft.com/office/officeart/2005/8/quickstyle/simple5" qsCatId="simple" csTypeId="urn:microsoft.com/office/officeart/2005/8/colors/accent0_1" csCatId="mainScheme" phldr="1"/>
      <dgm:spPr/>
    </dgm:pt>
    <dgm:pt modelId="{2ADF2A5B-9928-4517-83B3-A52480111B6B}">
      <dgm:prSet phldrT="[Texto]"/>
      <dgm:spPr/>
      <dgm:t>
        <a:bodyPr/>
        <a:lstStyle/>
        <a:p>
          <a:r>
            <a:rPr lang="es-MX" dirty="0" smtClean="0"/>
            <a:t>Espacio </a:t>
          </a:r>
        </a:p>
        <a:p>
          <a:r>
            <a:rPr lang="es-MX" dirty="0" smtClean="0"/>
            <a:t>Área geográfica</a:t>
          </a:r>
          <a:endParaRPr lang="es-MX" dirty="0"/>
        </a:p>
      </dgm:t>
    </dgm:pt>
    <dgm:pt modelId="{4F91C392-34D5-461E-A1BB-4110B3A5619C}" type="parTrans" cxnId="{A5E377C0-8282-49F3-A8DB-4C2C678B7EFE}">
      <dgm:prSet/>
      <dgm:spPr/>
      <dgm:t>
        <a:bodyPr/>
        <a:lstStyle/>
        <a:p>
          <a:endParaRPr lang="es-MX"/>
        </a:p>
      </dgm:t>
    </dgm:pt>
    <dgm:pt modelId="{6CBA4B05-D6DB-48EF-B421-59571B3FB0A0}" type="sibTrans" cxnId="{A5E377C0-8282-49F3-A8DB-4C2C678B7EFE}">
      <dgm:prSet/>
      <dgm:spPr/>
      <dgm:t>
        <a:bodyPr/>
        <a:lstStyle/>
        <a:p>
          <a:endParaRPr lang="es-MX"/>
        </a:p>
      </dgm:t>
    </dgm:pt>
    <dgm:pt modelId="{1F55A245-7C90-4C5D-97A4-B5494D7385D2}">
      <dgm:prSet phldrT="[Texto]"/>
      <dgm:spPr/>
      <dgm:t>
        <a:bodyPr/>
        <a:lstStyle/>
        <a:p>
          <a:r>
            <a:rPr lang="es-MX" dirty="0" smtClean="0"/>
            <a:t>Tiempo </a:t>
          </a:r>
          <a:endParaRPr lang="es-MX" dirty="0"/>
        </a:p>
      </dgm:t>
    </dgm:pt>
    <dgm:pt modelId="{C69753ED-9662-44D3-AB4E-FEED5719EBC7}" type="parTrans" cxnId="{23938D0B-9C4F-46CA-885A-84BE87B86DAD}">
      <dgm:prSet/>
      <dgm:spPr/>
      <dgm:t>
        <a:bodyPr/>
        <a:lstStyle/>
        <a:p>
          <a:endParaRPr lang="es-MX"/>
        </a:p>
      </dgm:t>
    </dgm:pt>
    <dgm:pt modelId="{5548A0A7-8780-4D68-8D2C-4A40B9F54A7B}" type="sibTrans" cxnId="{23938D0B-9C4F-46CA-885A-84BE87B86DAD}">
      <dgm:prSet/>
      <dgm:spPr/>
      <dgm:t>
        <a:bodyPr/>
        <a:lstStyle/>
        <a:p>
          <a:endParaRPr lang="es-MX"/>
        </a:p>
      </dgm:t>
    </dgm:pt>
    <dgm:pt modelId="{8DDC7221-ED93-4623-B40E-729D67B0DC87}">
      <dgm:prSet phldrT="[Texto]"/>
      <dgm:spPr/>
      <dgm:t>
        <a:bodyPr/>
        <a:lstStyle/>
        <a:p>
          <a:r>
            <a:rPr lang="es-MX" dirty="0" smtClean="0"/>
            <a:t>Universo </a:t>
          </a:r>
          <a:endParaRPr lang="es-MX" dirty="0"/>
        </a:p>
      </dgm:t>
    </dgm:pt>
    <dgm:pt modelId="{A62EBF3E-7FAD-4BF2-A13F-5A82FD8A15CB}" type="parTrans" cxnId="{97B96CD2-8109-4531-ACA2-C39B2566AB3A}">
      <dgm:prSet/>
      <dgm:spPr/>
      <dgm:t>
        <a:bodyPr/>
        <a:lstStyle/>
        <a:p>
          <a:endParaRPr lang="es-MX"/>
        </a:p>
      </dgm:t>
    </dgm:pt>
    <dgm:pt modelId="{CC9E39B0-FB77-483D-993E-21424048B3A5}" type="sibTrans" cxnId="{97B96CD2-8109-4531-ACA2-C39B2566AB3A}">
      <dgm:prSet/>
      <dgm:spPr/>
      <dgm:t>
        <a:bodyPr/>
        <a:lstStyle/>
        <a:p>
          <a:endParaRPr lang="es-MX"/>
        </a:p>
      </dgm:t>
    </dgm:pt>
    <dgm:pt modelId="{6D876C42-247D-4DDA-81A5-380365C15924}" type="pres">
      <dgm:prSet presAssocID="{8E81B3A7-1C27-4E52-BB34-B4D82A3B2B94}" presName="diagram" presStyleCnt="0">
        <dgm:presLayoutVars>
          <dgm:dir/>
          <dgm:animLvl val="lvl"/>
          <dgm:resizeHandles val="exact"/>
        </dgm:presLayoutVars>
      </dgm:prSet>
      <dgm:spPr/>
    </dgm:pt>
    <dgm:pt modelId="{B5D55D70-3BA6-4977-A4AC-444B874C7809}" type="pres">
      <dgm:prSet presAssocID="{2ADF2A5B-9928-4517-83B3-A52480111B6B}" presName="compNode" presStyleCnt="0"/>
      <dgm:spPr/>
    </dgm:pt>
    <dgm:pt modelId="{FCB5A6DC-E6BF-4D9F-9C73-D96BE5501F4D}" type="pres">
      <dgm:prSet presAssocID="{2ADF2A5B-9928-4517-83B3-A52480111B6B}" presName="childRect" presStyleLbl="bgAcc1" presStyleIdx="0" presStyleCnt="3">
        <dgm:presLayoutVars>
          <dgm:bulletEnabled val="1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D371B3BA-9A1E-4ED7-8440-814EB97E404C}" type="pres">
      <dgm:prSet presAssocID="{2ADF2A5B-9928-4517-83B3-A52480111B6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2EB7CB-5556-4FA8-AA0B-20F9EF0BA27B}" type="pres">
      <dgm:prSet presAssocID="{2ADF2A5B-9928-4517-83B3-A52480111B6B}" presName="parentRect" presStyleLbl="alignNode1" presStyleIdx="0" presStyleCnt="3"/>
      <dgm:spPr/>
      <dgm:t>
        <a:bodyPr/>
        <a:lstStyle/>
        <a:p>
          <a:endParaRPr lang="es-MX"/>
        </a:p>
      </dgm:t>
    </dgm:pt>
    <dgm:pt modelId="{0EAB2CAC-D908-4C4A-8084-8E992BFFBEE5}" type="pres">
      <dgm:prSet presAssocID="{2ADF2A5B-9928-4517-83B3-A52480111B6B}" presName="adorn" presStyleLbl="fgAccFollowNode1" presStyleIdx="0" presStyleCnt="3"/>
      <dgm:spPr/>
    </dgm:pt>
    <dgm:pt modelId="{C10505D9-CA2B-4D5A-8B80-BB48A9515262}" type="pres">
      <dgm:prSet presAssocID="{6CBA4B05-D6DB-48EF-B421-59571B3FB0A0}" presName="sibTrans" presStyleLbl="sibTrans2D1" presStyleIdx="0" presStyleCnt="0"/>
      <dgm:spPr/>
      <dgm:t>
        <a:bodyPr/>
        <a:lstStyle/>
        <a:p>
          <a:endParaRPr lang="es-ES"/>
        </a:p>
      </dgm:t>
    </dgm:pt>
    <dgm:pt modelId="{5597DC3F-052E-44F3-9521-5BE346C35587}" type="pres">
      <dgm:prSet presAssocID="{1F55A245-7C90-4C5D-97A4-B5494D7385D2}" presName="compNode" presStyleCnt="0"/>
      <dgm:spPr/>
    </dgm:pt>
    <dgm:pt modelId="{E0139A43-5AC1-4597-B546-5267FEEDAB1E}" type="pres">
      <dgm:prSet presAssocID="{1F55A245-7C90-4C5D-97A4-B5494D7385D2}" presName="childRect" presStyleLbl="bgAcc1" presStyleIdx="1" presStyleCnt="3">
        <dgm:presLayoutVars>
          <dgm:bulletEnabled val="1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8365CB95-E336-409A-AC0C-F1D0C0307413}" type="pres">
      <dgm:prSet presAssocID="{1F55A245-7C90-4C5D-97A4-B5494D7385D2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CF984C-7304-4DF8-8F44-4917DE4BDBB5}" type="pres">
      <dgm:prSet presAssocID="{1F55A245-7C90-4C5D-97A4-B5494D7385D2}" presName="parentRect" presStyleLbl="alignNode1" presStyleIdx="1" presStyleCnt="3" custLinFactNeighborY="10194"/>
      <dgm:spPr/>
      <dgm:t>
        <a:bodyPr/>
        <a:lstStyle/>
        <a:p>
          <a:endParaRPr lang="es-ES"/>
        </a:p>
      </dgm:t>
    </dgm:pt>
    <dgm:pt modelId="{B8AEABE5-FF38-4D96-9705-7E28EF9C10B3}" type="pres">
      <dgm:prSet presAssocID="{1F55A245-7C90-4C5D-97A4-B5494D7385D2}" presName="adorn" presStyleLbl="fgAccFollowNode1" presStyleIdx="1" presStyleCnt="3"/>
      <dgm:spPr/>
    </dgm:pt>
    <dgm:pt modelId="{C535EA9A-66A2-45B4-853E-C394D4F5DC50}" type="pres">
      <dgm:prSet presAssocID="{5548A0A7-8780-4D68-8D2C-4A40B9F54A7B}" presName="sibTrans" presStyleLbl="sibTrans2D1" presStyleIdx="0" presStyleCnt="0"/>
      <dgm:spPr/>
      <dgm:t>
        <a:bodyPr/>
        <a:lstStyle/>
        <a:p>
          <a:endParaRPr lang="es-ES"/>
        </a:p>
      </dgm:t>
    </dgm:pt>
    <dgm:pt modelId="{C4F908E6-A270-4E2B-9D1F-EB46435AF952}" type="pres">
      <dgm:prSet presAssocID="{8DDC7221-ED93-4623-B40E-729D67B0DC87}" presName="compNode" presStyleCnt="0"/>
      <dgm:spPr/>
    </dgm:pt>
    <dgm:pt modelId="{328058B6-C450-41B3-8FE3-7FEA92261708}" type="pres">
      <dgm:prSet presAssocID="{8DDC7221-ED93-4623-B40E-729D67B0DC87}" presName="childRect" presStyleLbl="bgAcc1" presStyleIdx="2" presStyleCnt="3">
        <dgm:presLayoutVars>
          <dgm:bulletEnabled val="1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E1411D9A-B81E-45D7-A6B8-5FA309A1207F}" type="pres">
      <dgm:prSet presAssocID="{8DDC7221-ED93-4623-B40E-729D67B0DC8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EA606FD-48B7-418D-A986-503AAF2C779F}" type="pres">
      <dgm:prSet presAssocID="{8DDC7221-ED93-4623-B40E-729D67B0DC87}" presName="parentRect" presStyleLbl="alignNode1" presStyleIdx="2" presStyleCnt="3"/>
      <dgm:spPr/>
      <dgm:t>
        <a:bodyPr/>
        <a:lstStyle/>
        <a:p>
          <a:endParaRPr lang="es-ES"/>
        </a:p>
      </dgm:t>
    </dgm:pt>
    <dgm:pt modelId="{219EF346-6E5C-447C-9D92-DEFA9B4188FB}" type="pres">
      <dgm:prSet presAssocID="{8DDC7221-ED93-4623-B40E-729D67B0DC87}" presName="adorn" presStyleLbl="fgAccFollowNode1" presStyleIdx="2" presStyleCnt="3"/>
      <dgm:spPr/>
    </dgm:pt>
  </dgm:ptLst>
  <dgm:cxnLst>
    <dgm:cxn modelId="{FFEC202A-47A9-4055-8CDD-82D08F1E8854}" type="presOf" srcId="{6CBA4B05-D6DB-48EF-B421-59571B3FB0A0}" destId="{C10505D9-CA2B-4D5A-8B80-BB48A9515262}" srcOrd="0" destOrd="0" presId="urn:microsoft.com/office/officeart/2005/8/layout/bList2"/>
    <dgm:cxn modelId="{957AB01E-5824-4250-98A5-BF7A12B3862D}" type="presOf" srcId="{2ADF2A5B-9928-4517-83B3-A52480111B6B}" destId="{B92EB7CB-5556-4FA8-AA0B-20F9EF0BA27B}" srcOrd="1" destOrd="0" presId="urn:microsoft.com/office/officeart/2005/8/layout/bList2"/>
    <dgm:cxn modelId="{B79E1BCC-736E-4F9F-A888-72C4666FD821}" type="presOf" srcId="{8DDC7221-ED93-4623-B40E-729D67B0DC87}" destId="{E1411D9A-B81E-45D7-A6B8-5FA309A1207F}" srcOrd="0" destOrd="0" presId="urn:microsoft.com/office/officeart/2005/8/layout/bList2"/>
    <dgm:cxn modelId="{A5E377C0-8282-49F3-A8DB-4C2C678B7EFE}" srcId="{8E81B3A7-1C27-4E52-BB34-B4D82A3B2B94}" destId="{2ADF2A5B-9928-4517-83B3-A52480111B6B}" srcOrd="0" destOrd="0" parTransId="{4F91C392-34D5-461E-A1BB-4110B3A5619C}" sibTransId="{6CBA4B05-D6DB-48EF-B421-59571B3FB0A0}"/>
    <dgm:cxn modelId="{A732929E-092D-487B-BC21-4FA643DA8B9A}" type="presOf" srcId="{2ADF2A5B-9928-4517-83B3-A52480111B6B}" destId="{D371B3BA-9A1E-4ED7-8440-814EB97E404C}" srcOrd="0" destOrd="0" presId="urn:microsoft.com/office/officeart/2005/8/layout/bList2"/>
    <dgm:cxn modelId="{95A9DF26-A02A-4621-BBA4-E27A4D84D1AF}" type="presOf" srcId="{5548A0A7-8780-4D68-8D2C-4A40B9F54A7B}" destId="{C535EA9A-66A2-45B4-853E-C394D4F5DC50}" srcOrd="0" destOrd="0" presId="urn:microsoft.com/office/officeart/2005/8/layout/bList2"/>
    <dgm:cxn modelId="{D42B3DFF-AFFB-4724-A419-89E3197B80BE}" type="presOf" srcId="{1F55A245-7C90-4C5D-97A4-B5494D7385D2}" destId="{43CF984C-7304-4DF8-8F44-4917DE4BDBB5}" srcOrd="1" destOrd="0" presId="urn:microsoft.com/office/officeart/2005/8/layout/bList2"/>
    <dgm:cxn modelId="{2E4969E9-83EA-438F-86A5-A0D55184BAD7}" type="presOf" srcId="{8DDC7221-ED93-4623-B40E-729D67B0DC87}" destId="{FEA606FD-48B7-418D-A986-503AAF2C779F}" srcOrd="1" destOrd="0" presId="urn:microsoft.com/office/officeart/2005/8/layout/bList2"/>
    <dgm:cxn modelId="{4A4B087F-BF2A-4EF5-B36A-AA996A12E520}" type="presOf" srcId="{1F55A245-7C90-4C5D-97A4-B5494D7385D2}" destId="{8365CB95-E336-409A-AC0C-F1D0C0307413}" srcOrd="0" destOrd="0" presId="urn:microsoft.com/office/officeart/2005/8/layout/bList2"/>
    <dgm:cxn modelId="{23938D0B-9C4F-46CA-885A-84BE87B86DAD}" srcId="{8E81B3A7-1C27-4E52-BB34-B4D82A3B2B94}" destId="{1F55A245-7C90-4C5D-97A4-B5494D7385D2}" srcOrd="1" destOrd="0" parTransId="{C69753ED-9662-44D3-AB4E-FEED5719EBC7}" sibTransId="{5548A0A7-8780-4D68-8D2C-4A40B9F54A7B}"/>
    <dgm:cxn modelId="{B4C20E03-1BCC-4815-99F5-3C100619BD8E}" type="presOf" srcId="{8E81B3A7-1C27-4E52-BB34-B4D82A3B2B94}" destId="{6D876C42-247D-4DDA-81A5-380365C15924}" srcOrd="0" destOrd="0" presId="urn:microsoft.com/office/officeart/2005/8/layout/bList2"/>
    <dgm:cxn modelId="{97B96CD2-8109-4531-ACA2-C39B2566AB3A}" srcId="{8E81B3A7-1C27-4E52-BB34-B4D82A3B2B94}" destId="{8DDC7221-ED93-4623-B40E-729D67B0DC87}" srcOrd="2" destOrd="0" parTransId="{A62EBF3E-7FAD-4BF2-A13F-5A82FD8A15CB}" sibTransId="{CC9E39B0-FB77-483D-993E-21424048B3A5}"/>
    <dgm:cxn modelId="{B2E7812D-1E6F-49B0-AE82-878A115C398A}" type="presParOf" srcId="{6D876C42-247D-4DDA-81A5-380365C15924}" destId="{B5D55D70-3BA6-4977-A4AC-444B874C7809}" srcOrd="0" destOrd="0" presId="urn:microsoft.com/office/officeart/2005/8/layout/bList2"/>
    <dgm:cxn modelId="{E13FEE86-F153-4CFB-A5A8-B4008F9F4397}" type="presParOf" srcId="{B5D55D70-3BA6-4977-A4AC-444B874C7809}" destId="{FCB5A6DC-E6BF-4D9F-9C73-D96BE5501F4D}" srcOrd="0" destOrd="0" presId="urn:microsoft.com/office/officeart/2005/8/layout/bList2"/>
    <dgm:cxn modelId="{6430D2A9-6D5C-4445-BD5F-E39FFFD4A7D9}" type="presParOf" srcId="{B5D55D70-3BA6-4977-A4AC-444B874C7809}" destId="{D371B3BA-9A1E-4ED7-8440-814EB97E404C}" srcOrd="1" destOrd="0" presId="urn:microsoft.com/office/officeart/2005/8/layout/bList2"/>
    <dgm:cxn modelId="{889C47E0-07C8-4A1A-A672-EFC8A2BF9B75}" type="presParOf" srcId="{B5D55D70-3BA6-4977-A4AC-444B874C7809}" destId="{B92EB7CB-5556-4FA8-AA0B-20F9EF0BA27B}" srcOrd="2" destOrd="0" presId="urn:microsoft.com/office/officeart/2005/8/layout/bList2"/>
    <dgm:cxn modelId="{D72E0D34-2F50-47E3-9E7A-85CB1A6AAD2C}" type="presParOf" srcId="{B5D55D70-3BA6-4977-A4AC-444B874C7809}" destId="{0EAB2CAC-D908-4C4A-8084-8E992BFFBEE5}" srcOrd="3" destOrd="0" presId="urn:microsoft.com/office/officeart/2005/8/layout/bList2"/>
    <dgm:cxn modelId="{050CF254-4D39-475A-A172-F065CC69C03D}" type="presParOf" srcId="{6D876C42-247D-4DDA-81A5-380365C15924}" destId="{C10505D9-CA2B-4D5A-8B80-BB48A9515262}" srcOrd="1" destOrd="0" presId="urn:microsoft.com/office/officeart/2005/8/layout/bList2"/>
    <dgm:cxn modelId="{CAD477D6-3DAA-4819-9C88-5ED5E986E28B}" type="presParOf" srcId="{6D876C42-247D-4DDA-81A5-380365C15924}" destId="{5597DC3F-052E-44F3-9521-5BE346C35587}" srcOrd="2" destOrd="0" presId="urn:microsoft.com/office/officeart/2005/8/layout/bList2"/>
    <dgm:cxn modelId="{A2EC8A78-57F8-4F13-8DF6-BE6F28279B08}" type="presParOf" srcId="{5597DC3F-052E-44F3-9521-5BE346C35587}" destId="{E0139A43-5AC1-4597-B546-5267FEEDAB1E}" srcOrd="0" destOrd="0" presId="urn:microsoft.com/office/officeart/2005/8/layout/bList2"/>
    <dgm:cxn modelId="{755DA23D-D169-4983-B45A-9943BDCCA7A2}" type="presParOf" srcId="{5597DC3F-052E-44F3-9521-5BE346C35587}" destId="{8365CB95-E336-409A-AC0C-F1D0C0307413}" srcOrd="1" destOrd="0" presId="urn:microsoft.com/office/officeart/2005/8/layout/bList2"/>
    <dgm:cxn modelId="{59195163-5545-4EC8-8319-36A9876EFE51}" type="presParOf" srcId="{5597DC3F-052E-44F3-9521-5BE346C35587}" destId="{43CF984C-7304-4DF8-8F44-4917DE4BDBB5}" srcOrd="2" destOrd="0" presId="urn:microsoft.com/office/officeart/2005/8/layout/bList2"/>
    <dgm:cxn modelId="{A0CECAFC-3D8F-4F91-AB86-3017EA7D68F2}" type="presParOf" srcId="{5597DC3F-052E-44F3-9521-5BE346C35587}" destId="{B8AEABE5-FF38-4D96-9705-7E28EF9C10B3}" srcOrd="3" destOrd="0" presId="urn:microsoft.com/office/officeart/2005/8/layout/bList2"/>
    <dgm:cxn modelId="{C3421245-3AF4-4B91-99C3-D1A3BC326E40}" type="presParOf" srcId="{6D876C42-247D-4DDA-81A5-380365C15924}" destId="{C535EA9A-66A2-45B4-853E-C394D4F5DC50}" srcOrd="3" destOrd="0" presId="urn:microsoft.com/office/officeart/2005/8/layout/bList2"/>
    <dgm:cxn modelId="{348AE651-6F78-49A6-BC92-E562926B38FC}" type="presParOf" srcId="{6D876C42-247D-4DDA-81A5-380365C15924}" destId="{C4F908E6-A270-4E2B-9D1F-EB46435AF952}" srcOrd="4" destOrd="0" presId="urn:microsoft.com/office/officeart/2005/8/layout/bList2"/>
    <dgm:cxn modelId="{AB7946BB-6AE2-4077-8E80-FF02DE646585}" type="presParOf" srcId="{C4F908E6-A270-4E2B-9D1F-EB46435AF952}" destId="{328058B6-C450-41B3-8FE3-7FEA92261708}" srcOrd="0" destOrd="0" presId="urn:microsoft.com/office/officeart/2005/8/layout/bList2"/>
    <dgm:cxn modelId="{77DAB17B-E342-42EA-AD2D-920BA0E09898}" type="presParOf" srcId="{C4F908E6-A270-4E2B-9D1F-EB46435AF952}" destId="{E1411D9A-B81E-45D7-A6B8-5FA309A1207F}" srcOrd="1" destOrd="0" presId="urn:microsoft.com/office/officeart/2005/8/layout/bList2"/>
    <dgm:cxn modelId="{BBB4119C-B014-4687-812E-F4461A20C971}" type="presParOf" srcId="{C4F908E6-A270-4E2B-9D1F-EB46435AF952}" destId="{FEA606FD-48B7-418D-A986-503AAF2C779F}" srcOrd="2" destOrd="0" presId="urn:microsoft.com/office/officeart/2005/8/layout/bList2"/>
    <dgm:cxn modelId="{FF7ECC8C-6170-4695-8E20-CD38937B3900}" type="presParOf" srcId="{C4F908E6-A270-4E2B-9D1F-EB46435AF952}" destId="{219EF346-6E5C-447C-9D92-DEFA9B4188FB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6022714-ACE7-496F-85C1-28EB29C5868F}" type="doc">
      <dgm:prSet loTypeId="urn:microsoft.com/office/officeart/2005/8/layout/matrix3" loCatId="matrix" qsTypeId="urn:microsoft.com/office/officeart/2005/8/quickstyle/3d3" qsCatId="3D" csTypeId="urn:microsoft.com/office/officeart/2005/8/colors/accent2_1" csCatId="accent2" phldr="1"/>
      <dgm:spPr/>
      <dgm:t>
        <a:bodyPr/>
        <a:lstStyle/>
        <a:p>
          <a:endParaRPr lang="es-ES"/>
        </a:p>
      </dgm:t>
    </dgm:pt>
    <dgm:pt modelId="{D55B7899-4E37-492C-A44C-88FDEF7E469D}">
      <dgm:prSet phldrT="[Texto]"/>
      <dgm:spPr/>
      <dgm:t>
        <a:bodyPr/>
        <a:lstStyle/>
        <a:p>
          <a:r>
            <a:rPr lang="es-ES" b="1" smtClean="0">
              <a:latin typeface="Arial" panose="020B0604020202020204" pitchFamily="34" charset="0"/>
              <a:cs typeface="Arial" panose="020B0604020202020204" pitchFamily="34" charset="0"/>
            </a:rPr>
            <a:t>Método inductivo</a:t>
          </a:r>
          <a:endParaRPr lang="es-E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CD9248-273D-4C1C-B1C5-8230F3B81AF6}" type="parTrans" cxnId="{9A85C3BC-E595-4006-AE9C-00F884C41EAC}">
      <dgm:prSet/>
      <dgm:spPr/>
      <dgm:t>
        <a:bodyPr/>
        <a:lstStyle/>
        <a:p>
          <a:endParaRPr lang="es-ES"/>
        </a:p>
      </dgm:t>
    </dgm:pt>
    <dgm:pt modelId="{14447099-BC2B-407D-9536-7C6CEAC3E4B0}" type="sibTrans" cxnId="{9A85C3BC-E595-4006-AE9C-00F884C41EAC}">
      <dgm:prSet/>
      <dgm:spPr/>
      <dgm:t>
        <a:bodyPr/>
        <a:lstStyle/>
        <a:p>
          <a:endParaRPr lang="es-ES"/>
        </a:p>
      </dgm:t>
    </dgm:pt>
    <dgm:pt modelId="{802DF4E3-DD0B-44F0-9B18-BF5AE96440EF}">
      <dgm:prSet phldrT="[Texto]"/>
      <dgm:spPr/>
      <dgm:t>
        <a:bodyPr/>
        <a:lstStyle/>
        <a:p>
          <a:r>
            <a:rPr lang="es-ES" b="1" smtClean="0">
              <a:latin typeface="Arial" panose="020B0604020202020204" pitchFamily="34" charset="0"/>
              <a:cs typeface="Arial" panose="020B0604020202020204" pitchFamily="34" charset="0"/>
            </a:rPr>
            <a:t>Método deductivo</a:t>
          </a:r>
          <a:endParaRPr lang="es-E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36551A8-E2AA-4E97-94B7-903D92043B05}" type="parTrans" cxnId="{B659269B-8F18-4749-B00C-0E73DF8C2BA4}">
      <dgm:prSet/>
      <dgm:spPr/>
      <dgm:t>
        <a:bodyPr/>
        <a:lstStyle/>
        <a:p>
          <a:endParaRPr lang="es-ES"/>
        </a:p>
      </dgm:t>
    </dgm:pt>
    <dgm:pt modelId="{5CC84F04-36F1-4A0F-AADB-09843B5B8020}" type="sibTrans" cxnId="{B659269B-8F18-4749-B00C-0E73DF8C2BA4}">
      <dgm:prSet/>
      <dgm:spPr/>
      <dgm:t>
        <a:bodyPr/>
        <a:lstStyle/>
        <a:p>
          <a:endParaRPr lang="es-ES"/>
        </a:p>
      </dgm:t>
    </dgm:pt>
    <dgm:pt modelId="{2DC562D2-040F-4380-A462-F2C96C5E3298}">
      <dgm:prSet phldrT="[Texto]"/>
      <dgm:spPr/>
      <dgm:t>
        <a:bodyPr/>
        <a:lstStyle/>
        <a:p>
          <a:r>
            <a:rPr lang="es-ES" b="1" smtClean="0">
              <a:latin typeface="Arial" panose="020B0604020202020204" pitchFamily="34" charset="0"/>
              <a:cs typeface="Arial" panose="020B0604020202020204" pitchFamily="34" charset="0"/>
            </a:rPr>
            <a:t>Método analítico</a:t>
          </a:r>
        </a:p>
        <a:p>
          <a:endParaRPr lang="es-ES" dirty="0"/>
        </a:p>
      </dgm:t>
    </dgm:pt>
    <dgm:pt modelId="{92E6CBB2-2107-44B8-BDB6-584D7E0D3B24}" type="parTrans" cxnId="{DB10F75C-5E12-4D44-83DE-0542C27B664A}">
      <dgm:prSet/>
      <dgm:spPr/>
      <dgm:t>
        <a:bodyPr/>
        <a:lstStyle/>
        <a:p>
          <a:endParaRPr lang="es-ES"/>
        </a:p>
      </dgm:t>
    </dgm:pt>
    <dgm:pt modelId="{9B5E8964-29C6-4F5D-A8A5-DAC065F82123}" type="sibTrans" cxnId="{DB10F75C-5E12-4D44-83DE-0542C27B664A}">
      <dgm:prSet/>
      <dgm:spPr/>
      <dgm:t>
        <a:bodyPr/>
        <a:lstStyle/>
        <a:p>
          <a:endParaRPr lang="es-ES"/>
        </a:p>
      </dgm:t>
    </dgm:pt>
    <dgm:pt modelId="{63306037-DE7C-432C-8E81-DD26E68BA271}">
      <dgm:prSet phldrT="[Texto]"/>
      <dgm:spPr/>
      <dgm:t>
        <a:bodyPr/>
        <a:lstStyle/>
        <a:p>
          <a:r>
            <a:rPr lang="es-ES" b="1" smtClean="0">
              <a:latin typeface="Arial" panose="020B0604020202020204" pitchFamily="34" charset="0"/>
              <a:cs typeface="Arial" panose="020B0604020202020204" pitchFamily="34" charset="0"/>
            </a:rPr>
            <a:t>Método sintético</a:t>
          </a:r>
          <a:endParaRPr lang="es-E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C04512-ED61-4C7C-8F0B-9BDB78FD87A3}" type="parTrans" cxnId="{D78200BA-2880-4A43-B01F-5FEAAC7FAE52}">
      <dgm:prSet/>
      <dgm:spPr/>
      <dgm:t>
        <a:bodyPr/>
        <a:lstStyle/>
        <a:p>
          <a:endParaRPr lang="es-ES"/>
        </a:p>
      </dgm:t>
    </dgm:pt>
    <dgm:pt modelId="{84BE8036-DE2C-4B2A-9208-FEB64E9EA168}" type="sibTrans" cxnId="{D78200BA-2880-4A43-B01F-5FEAAC7FAE52}">
      <dgm:prSet/>
      <dgm:spPr/>
      <dgm:t>
        <a:bodyPr/>
        <a:lstStyle/>
        <a:p>
          <a:endParaRPr lang="es-ES"/>
        </a:p>
      </dgm:t>
    </dgm:pt>
    <dgm:pt modelId="{4F7DB388-FDCC-49BE-9119-6885A6D6AED5}" type="pres">
      <dgm:prSet presAssocID="{26022714-ACE7-496F-85C1-28EB29C5868F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03634DF-2796-42E2-B510-7B6C0C0C33BE}" type="pres">
      <dgm:prSet presAssocID="{26022714-ACE7-496F-85C1-28EB29C5868F}" presName="diamond" presStyleLbl="bgShp" presStyleIdx="0" presStyleCnt="1"/>
      <dgm:spPr/>
      <dgm:t>
        <a:bodyPr/>
        <a:lstStyle/>
        <a:p>
          <a:endParaRPr lang="es-ES"/>
        </a:p>
      </dgm:t>
    </dgm:pt>
    <dgm:pt modelId="{EB58A1BC-B200-4991-9837-DF3D2E5434BD}" type="pres">
      <dgm:prSet presAssocID="{26022714-ACE7-496F-85C1-28EB29C5868F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09C70D8-C5D2-478A-98A3-CD33633143B7}" type="pres">
      <dgm:prSet presAssocID="{26022714-ACE7-496F-85C1-28EB29C5868F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E57D141-FADA-46AD-883C-B8BBDB1F43DB}" type="pres">
      <dgm:prSet presAssocID="{26022714-ACE7-496F-85C1-28EB29C5868F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542DD0-B93B-4223-90A5-48D33CA667C5}" type="pres">
      <dgm:prSet presAssocID="{26022714-ACE7-496F-85C1-28EB29C5868F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659269B-8F18-4749-B00C-0E73DF8C2BA4}" srcId="{26022714-ACE7-496F-85C1-28EB29C5868F}" destId="{802DF4E3-DD0B-44F0-9B18-BF5AE96440EF}" srcOrd="1" destOrd="0" parTransId="{336551A8-E2AA-4E97-94B7-903D92043B05}" sibTransId="{5CC84F04-36F1-4A0F-AADB-09843B5B8020}"/>
    <dgm:cxn modelId="{E9007FF0-1BF4-4C21-9572-DF80CD8BE901}" type="presOf" srcId="{D55B7899-4E37-492C-A44C-88FDEF7E469D}" destId="{EB58A1BC-B200-4991-9837-DF3D2E5434BD}" srcOrd="0" destOrd="0" presId="urn:microsoft.com/office/officeart/2005/8/layout/matrix3"/>
    <dgm:cxn modelId="{DB10F75C-5E12-4D44-83DE-0542C27B664A}" srcId="{26022714-ACE7-496F-85C1-28EB29C5868F}" destId="{2DC562D2-040F-4380-A462-F2C96C5E3298}" srcOrd="2" destOrd="0" parTransId="{92E6CBB2-2107-44B8-BDB6-584D7E0D3B24}" sibTransId="{9B5E8964-29C6-4F5D-A8A5-DAC065F82123}"/>
    <dgm:cxn modelId="{FFF366A6-8AF6-4BE2-B67E-A5904F944221}" type="presOf" srcId="{26022714-ACE7-496F-85C1-28EB29C5868F}" destId="{4F7DB388-FDCC-49BE-9119-6885A6D6AED5}" srcOrd="0" destOrd="0" presId="urn:microsoft.com/office/officeart/2005/8/layout/matrix3"/>
    <dgm:cxn modelId="{D42AC8DE-235A-490C-A889-1A709047BA91}" type="presOf" srcId="{802DF4E3-DD0B-44F0-9B18-BF5AE96440EF}" destId="{109C70D8-C5D2-478A-98A3-CD33633143B7}" srcOrd="0" destOrd="0" presId="urn:microsoft.com/office/officeart/2005/8/layout/matrix3"/>
    <dgm:cxn modelId="{9A85C3BC-E595-4006-AE9C-00F884C41EAC}" srcId="{26022714-ACE7-496F-85C1-28EB29C5868F}" destId="{D55B7899-4E37-492C-A44C-88FDEF7E469D}" srcOrd="0" destOrd="0" parTransId="{E4CD9248-273D-4C1C-B1C5-8230F3B81AF6}" sibTransId="{14447099-BC2B-407D-9536-7C6CEAC3E4B0}"/>
    <dgm:cxn modelId="{D78200BA-2880-4A43-B01F-5FEAAC7FAE52}" srcId="{26022714-ACE7-496F-85C1-28EB29C5868F}" destId="{63306037-DE7C-432C-8E81-DD26E68BA271}" srcOrd="3" destOrd="0" parTransId="{B5C04512-ED61-4C7C-8F0B-9BDB78FD87A3}" sibTransId="{84BE8036-DE2C-4B2A-9208-FEB64E9EA168}"/>
    <dgm:cxn modelId="{97DAF6EC-380F-4F9B-9460-CAE3215EFC53}" type="presOf" srcId="{2DC562D2-040F-4380-A462-F2C96C5E3298}" destId="{1E57D141-FADA-46AD-883C-B8BBDB1F43DB}" srcOrd="0" destOrd="0" presId="urn:microsoft.com/office/officeart/2005/8/layout/matrix3"/>
    <dgm:cxn modelId="{970040A7-C797-407D-9B8D-A78209C96093}" type="presOf" srcId="{63306037-DE7C-432C-8E81-DD26E68BA271}" destId="{E4542DD0-B93B-4223-90A5-48D33CA667C5}" srcOrd="0" destOrd="0" presId="urn:microsoft.com/office/officeart/2005/8/layout/matrix3"/>
    <dgm:cxn modelId="{58E00789-3C82-49BD-8E18-452DBCFA414F}" type="presParOf" srcId="{4F7DB388-FDCC-49BE-9119-6885A6D6AED5}" destId="{203634DF-2796-42E2-B510-7B6C0C0C33BE}" srcOrd="0" destOrd="0" presId="urn:microsoft.com/office/officeart/2005/8/layout/matrix3"/>
    <dgm:cxn modelId="{1E55E532-0B20-481D-9D71-ABAA58D05F86}" type="presParOf" srcId="{4F7DB388-FDCC-49BE-9119-6885A6D6AED5}" destId="{EB58A1BC-B200-4991-9837-DF3D2E5434BD}" srcOrd="1" destOrd="0" presId="urn:microsoft.com/office/officeart/2005/8/layout/matrix3"/>
    <dgm:cxn modelId="{BAD1EB70-38FB-4019-AA86-1CE728960B48}" type="presParOf" srcId="{4F7DB388-FDCC-49BE-9119-6885A6D6AED5}" destId="{109C70D8-C5D2-478A-98A3-CD33633143B7}" srcOrd="2" destOrd="0" presId="urn:microsoft.com/office/officeart/2005/8/layout/matrix3"/>
    <dgm:cxn modelId="{368CA050-B7FE-4552-AF5D-C1023579660C}" type="presParOf" srcId="{4F7DB388-FDCC-49BE-9119-6885A6D6AED5}" destId="{1E57D141-FADA-46AD-883C-B8BBDB1F43DB}" srcOrd="3" destOrd="0" presId="urn:microsoft.com/office/officeart/2005/8/layout/matrix3"/>
    <dgm:cxn modelId="{BA12F1AE-0D84-4E47-8B0D-7AB8D9923B69}" type="presParOf" srcId="{4F7DB388-FDCC-49BE-9119-6885A6D6AED5}" destId="{E4542DD0-B93B-4223-90A5-48D33CA667C5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5AA71C8-D74A-49F5-A737-B3C2080ED103}" type="doc">
      <dgm:prSet loTypeId="urn:microsoft.com/office/officeart/2005/8/layout/venn3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59280EC1-1139-49D9-904F-B5FC30BC3BF3}">
      <dgm:prSet phldrT="[Texto]" custT="1"/>
      <dgm:spPr/>
      <dgm:t>
        <a:bodyPr/>
        <a:lstStyle/>
        <a:p>
          <a:r>
            <a:rPr lang="es-ES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Paradigmas</a:t>
          </a:r>
          <a:r>
            <a:rPr lang="es-ES" sz="1400" dirty="0" smtClean="0"/>
            <a:t> </a:t>
          </a:r>
          <a:endParaRPr lang="es-ES" sz="1400" dirty="0"/>
        </a:p>
      </dgm:t>
    </dgm:pt>
    <dgm:pt modelId="{3E6A8C87-C27C-454E-BC2B-8DA15792822E}" type="parTrans" cxnId="{6976D411-D350-464A-881B-216A9AFCCA0C}">
      <dgm:prSet/>
      <dgm:spPr/>
      <dgm:t>
        <a:bodyPr/>
        <a:lstStyle/>
        <a:p>
          <a:endParaRPr lang="es-ES"/>
        </a:p>
      </dgm:t>
    </dgm:pt>
    <dgm:pt modelId="{1E126E08-1D69-4A24-8696-6895F2B2481D}" type="sibTrans" cxnId="{6976D411-D350-464A-881B-216A9AFCCA0C}">
      <dgm:prSet/>
      <dgm:spPr/>
      <dgm:t>
        <a:bodyPr/>
        <a:lstStyle/>
        <a:p>
          <a:endParaRPr lang="es-ES"/>
        </a:p>
      </dgm:t>
    </dgm:pt>
    <dgm:pt modelId="{BBD05551-1A49-4303-A1C0-4F908FABD1B1}">
      <dgm:prSet phldrT="[Texto]" custT="1"/>
      <dgm:spPr/>
      <dgm:t>
        <a:bodyPr/>
        <a:lstStyle/>
        <a:p>
          <a:r>
            <a:rPr lang="es-ES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Métodos</a:t>
          </a:r>
          <a:r>
            <a:rPr lang="es-ES" sz="1900" b="1" dirty="0" smtClean="0">
              <a:solidFill>
                <a:schemeClr val="tx1"/>
              </a:solidFill>
            </a:rPr>
            <a:t> </a:t>
          </a:r>
          <a:endParaRPr lang="es-ES" sz="1900" b="1" dirty="0">
            <a:solidFill>
              <a:schemeClr val="tx1"/>
            </a:solidFill>
          </a:endParaRPr>
        </a:p>
      </dgm:t>
    </dgm:pt>
    <dgm:pt modelId="{60ED768C-FA93-4C7C-8CB2-C06B4B16640F}" type="parTrans" cxnId="{406397A6-8E4C-435F-B007-B617907BB056}">
      <dgm:prSet/>
      <dgm:spPr/>
      <dgm:t>
        <a:bodyPr/>
        <a:lstStyle/>
        <a:p>
          <a:endParaRPr lang="es-ES"/>
        </a:p>
      </dgm:t>
    </dgm:pt>
    <dgm:pt modelId="{F97AE731-EE5C-405D-9DEE-D0FEF2EAE0EB}" type="sibTrans" cxnId="{406397A6-8E4C-435F-B007-B617907BB056}">
      <dgm:prSet/>
      <dgm:spPr/>
      <dgm:t>
        <a:bodyPr/>
        <a:lstStyle/>
        <a:p>
          <a:endParaRPr lang="es-ES"/>
        </a:p>
      </dgm:t>
    </dgm:pt>
    <dgm:pt modelId="{FA0AE8D2-08ED-4AC8-BBF4-4EF53FDFBB0F}">
      <dgm:prSet phldrT="[Texto]" custT="1"/>
      <dgm:spPr/>
      <dgm:t>
        <a:bodyPr/>
        <a:lstStyle/>
        <a:p>
          <a:r>
            <a:rPr lang="es-ES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Técnicas</a:t>
          </a:r>
          <a:r>
            <a:rPr lang="es-ES" sz="1900" dirty="0" smtClean="0"/>
            <a:t> </a:t>
          </a:r>
          <a:endParaRPr lang="es-ES" sz="1900" dirty="0"/>
        </a:p>
      </dgm:t>
    </dgm:pt>
    <dgm:pt modelId="{701A1A38-C9F0-4674-86DF-EE593E07F012}" type="parTrans" cxnId="{C5CADACF-3BD7-4AD8-8EF6-04522D8A84C6}">
      <dgm:prSet/>
      <dgm:spPr/>
      <dgm:t>
        <a:bodyPr/>
        <a:lstStyle/>
        <a:p>
          <a:endParaRPr lang="es-ES"/>
        </a:p>
      </dgm:t>
    </dgm:pt>
    <dgm:pt modelId="{F6DD9938-31D9-471E-B224-D308A2171BC2}" type="sibTrans" cxnId="{C5CADACF-3BD7-4AD8-8EF6-04522D8A84C6}">
      <dgm:prSet/>
      <dgm:spPr/>
      <dgm:t>
        <a:bodyPr/>
        <a:lstStyle/>
        <a:p>
          <a:endParaRPr lang="es-ES"/>
        </a:p>
      </dgm:t>
    </dgm:pt>
    <dgm:pt modelId="{197BFFC8-98CA-4264-B86B-041C2F0E26F0}">
      <dgm:prSet phldrT="[Texto]"/>
      <dgm:spPr/>
      <dgm:t>
        <a:bodyPr/>
        <a:lstStyle/>
        <a:p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Instrumentos</a:t>
          </a:r>
          <a:r>
            <a:rPr lang="es-ES" dirty="0" smtClean="0"/>
            <a:t> </a:t>
          </a:r>
          <a:endParaRPr lang="es-ES" dirty="0"/>
        </a:p>
      </dgm:t>
    </dgm:pt>
    <dgm:pt modelId="{FB0BD883-AAA7-4EB7-A579-2996D07DFE3C}" type="parTrans" cxnId="{D6F88C8F-3E83-4578-B153-78618924AE30}">
      <dgm:prSet/>
      <dgm:spPr/>
      <dgm:t>
        <a:bodyPr/>
        <a:lstStyle/>
        <a:p>
          <a:endParaRPr lang="es-ES"/>
        </a:p>
      </dgm:t>
    </dgm:pt>
    <dgm:pt modelId="{715A86A0-D9D2-466D-8FA2-ED9735F17FCF}" type="sibTrans" cxnId="{D6F88C8F-3E83-4578-B153-78618924AE30}">
      <dgm:prSet/>
      <dgm:spPr/>
      <dgm:t>
        <a:bodyPr/>
        <a:lstStyle/>
        <a:p>
          <a:endParaRPr lang="es-ES"/>
        </a:p>
      </dgm:t>
    </dgm:pt>
    <dgm:pt modelId="{D387AF96-6BC0-4FF1-BE8B-A54D8B2C84DC}" type="pres">
      <dgm:prSet presAssocID="{75AA71C8-D74A-49F5-A737-B3C2080ED10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7E04A7A-5025-424F-83A0-DFF36A085303}" type="pres">
      <dgm:prSet presAssocID="{59280EC1-1139-49D9-904F-B5FC30BC3BF3}" presName="Name5" presStyleLbl="vennNode1" presStyleIdx="0" presStyleCnt="4" custScaleX="11146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7D0FA50-1184-4DB4-93A5-BE3CB6BC3B65}" type="pres">
      <dgm:prSet presAssocID="{1E126E08-1D69-4A24-8696-6895F2B2481D}" presName="space" presStyleCnt="0"/>
      <dgm:spPr/>
    </dgm:pt>
    <dgm:pt modelId="{9A815134-7ACD-4C1B-8D72-5D0028B4A91B}" type="pres">
      <dgm:prSet presAssocID="{BBD05551-1A49-4303-A1C0-4F908FABD1B1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57BCF80-8283-42C5-AA0A-88304F2BC02F}" type="pres">
      <dgm:prSet presAssocID="{F97AE731-EE5C-405D-9DEE-D0FEF2EAE0EB}" presName="space" presStyleCnt="0"/>
      <dgm:spPr/>
    </dgm:pt>
    <dgm:pt modelId="{29D7789A-AD8A-4512-988A-79E74B3686D4}" type="pres">
      <dgm:prSet presAssocID="{FA0AE8D2-08ED-4AC8-BBF4-4EF53FDFBB0F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8BCAD7-16F9-4BD0-A4FD-49F9DB9EE646}" type="pres">
      <dgm:prSet presAssocID="{F6DD9938-31D9-471E-B224-D308A2171BC2}" presName="space" presStyleCnt="0"/>
      <dgm:spPr/>
    </dgm:pt>
    <dgm:pt modelId="{55C9B9D1-D465-46FE-A76D-404AEA80C2DB}" type="pres">
      <dgm:prSet presAssocID="{197BFFC8-98CA-4264-B86B-041C2F0E26F0}" presName="Name5" presStyleLbl="vennNode1" presStyleIdx="3" presStyleCnt="4" custLinFactNeighborX="13953" custLinFactNeighborY="-74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6F88C8F-3E83-4578-B153-78618924AE30}" srcId="{75AA71C8-D74A-49F5-A737-B3C2080ED103}" destId="{197BFFC8-98CA-4264-B86B-041C2F0E26F0}" srcOrd="3" destOrd="0" parTransId="{FB0BD883-AAA7-4EB7-A579-2996D07DFE3C}" sibTransId="{715A86A0-D9D2-466D-8FA2-ED9735F17FCF}"/>
    <dgm:cxn modelId="{406397A6-8E4C-435F-B007-B617907BB056}" srcId="{75AA71C8-D74A-49F5-A737-B3C2080ED103}" destId="{BBD05551-1A49-4303-A1C0-4F908FABD1B1}" srcOrd="1" destOrd="0" parTransId="{60ED768C-FA93-4C7C-8CB2-C06B4B16640F}" sibTransId="{F97AE731-EE5C-405D-9DEE-D0FEF2EAE0EB}"/>
    <dgm:cxn modelId="{6976D411-D350-464A-881B-216A9AFCCA0C}" srcId="{75AA71C8-D74A-49F5-A737-B3C2080ED103}" destId="{59280EC1-1139-49D9-904F-B5FC30BC3BF3}" srcOrd="0" destOrd="0" parTransId="{3E6A8C87-C27C-454E-BC2B-8DA15792822E}" sibTransId="{1E126E08-1D69-4A24-8696-6895F2B2481D}"/>
    <dgm:cxn modelId="{3D69D771-7FA2-4596-A66E-89A06559874A}" type="presOf" srcId="{FA0AE8D2-08ED-4AC8-BBF4-4EF53FDFBB0F}" destId="{29D7789A-AD8A-4512-988A-79E74B3686D4}" srcOrd="0" destOrd="0" presId="urn:microsoft.com/office/officeart/2005/8/layout/venn3"/>
    <dgm:cxn modelId="{C5CADACF-3BD7-4AD8-8EF6-04522D8A84C6}" srcId="{75AA71C8-D74A-49F5-A737-B3C2080ED103}" destId="{FA0AE8D2-08ED-4AC8-BBF4-4EF53FDFBB0F}" srcOrd="2" destOrd="0" parTransId="{701A1A38-C9F0-4674-86DF-EE593E07F012}" sibTransId="{F6DD9938-31D9-471E-B224-D308A2171BC2}"/>
    <dgm:cxn modelId="{31C4A7F9-30E2-466B-B4F6-3425A3366C24}" type="presOf" srcId="{197BFFC8-98CA-4264-B86B-041C2F0E26F0}" destId="{55C9B9D1-D465-46FE-A76D-404AEA80C2DB}" srcOrd="0" destOrd="0" presId="urn:microsoft.com/office/officeart/2005/8/layout/venn3"/>
    <dgm:cxn modelId="{2A95623D-745F-4CDE-BAAF-B4B6A6B8FCDC}" type="presOf" srcId="{59280EC1-1139-49D9-904F-B5FC30BC3BF3}" destId="{57E04A7A-5025-424F-83A0-DFF36A085303}" srcOrd="0" destOrd="0" presId="urn:microsoft.com/office/officeart/2005/8/layout/venn3"/>
    <dgm:cxn modelId="{7D8B68A5-CF28-45D6-99D4-AA11817C9FC7}" type="presOf" srcId="{75AA71C8-D74A-49F5-A737-B3C2080ED103}" destId="{D387AF96-6BC0-4FF1-BE8B-A54D8B2C84DC}" srcOrd="0" destOrd="0" presId="urn:microsoft.com/office/officeart/2005/8/layout/venn3"/>
    <dgm:cxn modelId="{9C023309-7D34-4186-AE39-12D4674AB5C7}" type="presOf" srcId="{BBD05551-1A49-4303-A1C0-4F908FABD1B1}" destId="{9A815134-7ACD-4C1B-8D72-5D0028B4A91B}" srcOrd="0" destOrd="0" presId="urn:microsoft.com/office/officeart/2005/8/layout/venn3"/>
    <dgm:cxn modelId="{E55491D2-D0EE-414D-86B0-44E422FB841B}" type="presParOf" srcId="{D387AF96-6BC0-4FF1-BE8B-A54D8B2C84DC}" destId="{57E04A7A-5025-424F-83A0-DFF36A085303}" srcOrd="0" destOrd="0" presId="urn:microsoft.com/office/officeart/2005/8/layout/venn3"/>
    <dgm:cxn modelId="{15ACCB7E-9453-40C1-99FD-22B5960F427F}" type="presParOf" srcId="{D387AF96-6BC0-4FF1-BE8B-A54D8B2C84DC}" destId="{D7D0FA50-1184-4DB4-93A5-BE3CB6BC3B65}" srcOrd="1" destOrd="0" presId="urn:microsoft.com/office/officeart/2005/8/layout/venn3"/>
    <dgm:cxn modelId="{C747C5DF-0EDE-4A5C-91AB-3CBFC0428890}" type="presParOf" srcId="{D387AF96-6BC0-4FF1-BE8B-A54D8B2C84DC}" destId="{9A815134-7ACD-4C1B-8D72-5D0028B4A91B}" srcOrd="2" destOrd="0" presId="urn:microsoft.com/office/officeart/2005/8/layout/venn3"/>
    <dgm:cxn modelId="{E51544AA-5BB3-4AD5-8E8B-CF4654801F77}" type="presParOf" srcId="{D387AF96-6BC0-4FF1-BE8B-A54D8B2C84DC}" destId="{A57BCF80-8283-42C5-AA0A-88304F2BC02F}" srcOrd="3" destOrd="0" presId="urn:microsoft.com/office/officeart/2005/8/layout/venn3"/>
    <dgm:cxn modelId="{636299EF-3170-4EF0-9090-FE66643B9FA1}" type="presParOf" srcId="{D387AF96-6BC0-4FF1-BE8B-A54D8B2C84DC}" destId="{29D7789A-AD8A-4512-988A-79E74B3686D4}" srcOrd="4" destOrd="0" presId="urn:microsoft.com/office/officeart/2005/8/layout/venn3"/>
    <dgm:cxn modelId="{D705C8FE-EB12-4B75-8961-2230FDBBFD24}" type="presParOf" srcId="{D387AF96-6BC0-4FF1-BE8B-A54D8B2C84DC}" destId="{708BCAD7-16F9-4BD0-A4FD-49F9DB9EE646}" srcOrd="5" destOrd="0" presId="urn:microsoft.com/office/officeart/2005/8/layout/venn3"/>
    <dgm:cxn modelId="{9D068E6D-43BF-4A4E-BFEB-1E4349C12916}" type="presParOf" srcId="{D387AF96-6BC0-4FF1-BE8B-A54D8B2C84DC}" destId="{55C9B9D1-D465-46FE-A76D-404AEA80C2DB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744A644-1BD9-4595-94C4-C3B7162F315C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7CEB0539-6ED6-46DA-83FD-BF6EB7B7C6AC}">
      <dgm:prSet phldrT="[Texto]" custT="1"/>
      <dgm:spPr/>
      <dgm:t>
        <a:bodyPr/>
        <a:lstStyle/>
        <a:p>
          <a:r>
            <a:rPr lang="es-ES" sz="1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Seguir pistas </a:t>
          </a:r>
          <a:endParaRPr lang="es-ES" sz="18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2A642F-2CA4-446B-A04D-A5A38196E8B1}" type="parTrans" cxnId="{9E3D2F4F-58AA-4108-8D4A-03A98D2B78EA}">
      <dgm:prSet/>
      <dgm:spPr/>
      <dgm:t>
        <a:bodyPr/>
        <a:lstStyle/>
        <a:p>
          <a:endParaRPr lang="es-ES"/>
        </a:p>
      </dgm:t>
    </dgm:pt>
    <dgm:pt modelId="{7610982D-EFFB-4046-ADBD-C6D32FB4285F}" type="sibTrans" cxnId="{9E3D2F4F-58AA-4108-8D4A-03A98D2B78EA}">
      <dgm:prSet/>
      <dgm:spPr/>
      <dgm:t>
        <a:bodyPr/>
        <a:lstStyle/>
        <a:p>
          <a:endParaRPr lang="es-ES"/>
        </a:p>
      </dgm:t>
    </dgm:pt>
    <dgm:pt modelId="{E96E2E4D-1306-458B-9950-CBAC380E79FD}">
      <dgm:prSet phldrT="[Texto]" custT="1"/>
      <dgm:spPr/>
      <dgm:t>
        <a:bodyPr/>
        <a:lstStyle/>
        <a:p>
          <a:r>
            <a:rPr lang="es-ES" sz="1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Encontrar</a:t>
          </a:r>
          <a:r>
            <a:rPr lang="es-ES" sz="1800" b="1" dirty="0" smtClean="0">
              <a:solidFill>
                <a:schemeClr val="tx1"/>
              </a:solidFill>
            </a:rPr>
            <a:t> </a:t>
          </a:r>
          <a:endParaRPr lang="es-ES" sz="1800" b="1" dirty="0">
            <a:solidFill>
              <a:schemeClr val="tx1"/>
            </a:solidFill>
          </a:endParaRPr>
        </a:p>
      </dgm:t>
    </dgm:pt>
    <dgm:pt modelId="{8035B880-7939-4424-84E8-AF69AD4F9428}" type="parTrans" cxnId="{A94168AE-00A5-4DF2-B91B-CA3B30DB4044}">
      <dgm:prSet/>
      <dgm:spPr/>
      <dgm:t>
        <a:bodyPr/>
        <a:lstStyle/>
        <a:p>
          <a:endParaRPr lang="es-ES"/>
        </a:p>
      </dgm:t>
    </dgm:pt>
    <dgm:pt modelId="{7FA690B1-C04E-4FDD-BD3D-7F6E82FFB1A5}" type="sibTrans" cxnId="{A94168AE-00A5-4DF2-B91B-CA3B30DB4044}">
      <dgm:prSet/>
      <dgm:spPr/>
      <dgm:t>
        <a:bodyPr/>
        <a:lstStyle/>
        <a:p>
          <a:endParaRPr lang="es-ES"/>
        </a:p>
      </dgm:t>
    </dgm:pt>
    <dgm:pt modelId="{27C38591-F5E2-402E-BB0A-87002EB85302}">
      <dgm:prSet phldrT="[Texto]"/>
      <dgm:spPr/>
      <dgm:t>
        <a:bodyPr/>
        <a:lstStyle/>
        <a:p>
          <a:r>
            <a:rPr lang="es-ES" b="1" dirty="0" smtClean="0">
              <a:solidFill>
                <a:schemeClr val="tx1"/>
              </a:solidFill>
            </a:rPr>
            <a:t>Preguntar</a:t>
          </a:r>
          <a:r>
            <a:rPr lang="es-ES" dirty="0" smtClean="0"/>
            <a:t> </a:t>
          </a:r>
          <a:endParaRPr lang="es-ES" dirty="0"/>
        </a:p>
      </dgm:t>
    </dgm:pt>
    <dgm:pt modelId="{2C638324-D898-4E0E-9BA0-548F325F4401}" type="parTrans" cxnId="{52546CAD-00B4-4F4F-A2FB-D5B384F97273}">
      <dgm:prSet/>
      <dgm:spPr/>
      <dgm:t>
        <a:bodyPr/>
        <a:lstStyle/>
        <a:p>
          <a:endParaRPr lang="es-ES"/>
        </a:p>
      </dgm:t>
    </dgm:pt>
    <dgm:pt modelId="{077D3491-C02F-4F48-BA64-7F651ED01F57}" type="sibTrans" cxnId="{52546CAD-00B4-4F4F-A2FB-D5B384F97273}">
      <dgm:prSet/>
      <dgm:spPr/>
      <dgm:t>
        <a:bodyPr/>
        <a:lstStyle/>
        <a:p>
          <a:endParaRPr lang="es-ES"/>
        </a:p>
      </dgm:t>
    </dgm:pt>
    <dgm:pt modelId="{5B60F967-5C43-4CE5-8F00-1F8A3A94CA2C}">
      <dgm:prSet phldrT="[Texto]" custT="1"/>
      <dgm:spPr/>
      <dgm:t>
        <a:bodyPr/>
        <a:lstStyle/>
        <a:p>
          <a:r>
            <a:rPr lang="es-ES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Sondear</a:t>
          </a:r>
          <a:r>
            <a:rPr lang="es-ES" sz="2200" b="1" dirty="0" smtClean="0">
              <a:solidFill>
                <a:schemeClr val="tx1"/>
              </a:solidFill>
            </a:rPr>
            <a:t> </a:t>
          </a:r>
          <a:endParaRPr lang="es-ES" sz="2200" b="1" dirty="0">
            <a:solidFill>
              <a:schemeClr val="tx1"/>
            </a:solidFill>
          </a:endParaRPr>
        </a:p>
      </dgm:t>
    </dgm:pt>
    <dgm:pt modelId="{1561204B-3C3D-4E82-9EAF-D0CF90B3CAB1}" type="parTrans" cxnId="{9F9D9868-09B4-4E4E-8F56-BAA212CEA321}">
      <dgm:prSet/>
      <dgm:spPr/>
      <dgm:t>
        <a:bodyPr/>
        <a:lstStyle/>
        <a:p>
          <a:endParaRPr lang="es-ES"/>
        </a:p>
      </dgm:t>
    </dgm:pt>
    <dgm:pt modelId="{F88D62BD-F6B2-4D03-A8EB-7C553AFEFE20}" type="sibTrans" cxnId="{9F9D9868-09B4-4E4E-8F56-BAA212CEA321}">
      <dgm:prSet/>
      <dgm:spPr/>
      <dgm:t>
        <a:bodyPr/>
        <a:lstStyle/>
        <a:p>
          <a:endParaRPr lang="es-ES"/>
        </a:p>
      </dgm:t>
    </dgm:pt>
    <dgm:pt modelId="{794EF28A-DD46-421A-BB42-1C1453458153}">
      <dgm:prSet phldrT="[Texto]" custT="1"/>
      <dgm:spPr/>
      <dgm:t>
        <a:bodyPr/>
        <a:lstStyle/>
        <a:p>
          <a:r>
            <a:rPr lang="es-ES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Inspeccionar  </a:t>
          </a:r>
          <a:endParaRPr lang="es-ES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5F837BA-9281-49C7-9F98-BCF92ED1E3E0}" type="parTrans" cxnId="{AF75ACD1-8EE9-4465-A58F-0F582447D0B4}">
      <dgm:prSet/>
      <dgm:spPr/>
      <dgm:t>
        <a:bodyPr/>
        <a:lstStyle/>
        <a:p>
          <a:endParaRPr lang="es-ES"/>
        </a:p>
      </dgm:t>
    </dgm:pt>
    <dgm:pt modelId="{11B7FE8E-5459-43A3-A33F-574F126743CA}" type="sibTrans" cxnId="{AF75ACD1-8EE9-4465-A58F-0F582447D0B4}">
      <dgm:prSet/>
      <dgm:spPr/>
      <dgm:t>
        <a:bodyPr/>
        <a:lstStyle/>
        <a:p>
          <a:endParaRPr lang="es-ES"/>
        </a:p>
      </dgm:t>
    </dgm:pt>
    <dgm:pt modelId="{584E79EA-AFBE-4B7A-9934-9E6D49D8807C}" type="pres">
      <dgm:prSet presAssocID="{4744A644-1BD9-4595-94C4-C3B7162F315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7162836-3304-4D79-843B-8BC7CC2A91B5}" type="pres">
      <dgm:prSet presAssocID="{7CEB0539-6ED6-46DA-83FD-BF6EB7B7C6A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C670986-13D7-46A4-9AC0-A34F8536FA8C}" type="pres">
      <dgm:prSet presAssocID="{7CEB0539-6ED6-46DA-83FD-BF6EB7B7C6AC}" presName="spNode" presStyleCnt="0"/>
      <dgm:spPr/>
    </dgm:pt>
    <dgm:pt modelId="{AE1713CE-A1BE-4CE1-B9A0-217070660099}" type="pres">
      <dgm:prSet presAssocID="{7610982D-EFFB-4046-ADBD-C6D32FB4285F}" presName="sibTrans" presStyleLbl="sibTrans1D1" presStyleIdx="0" presStyleCnt="5"/>
      <dgm:spPr/>
      <dgm:t>
        <a:bodyPr/>
        <a:lstStyle/>
        <a:p>
          <a:endParaRPr lang="es-ES"/>
        </a:p>
      </dgm:t>
    </dgm:pt>
    <dgm:pt modelId="{DCA4952F-70C3-49D7-830E-64730E8006A8}" type="pres">
      <dgm:prSet presAssocID="{E96E2E4D-1306-458B-9950-CBAC380E79F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B051610-86A4-4627-8190-69EDB8D8A67B}" type="pres">
      <dgm:prSet presAssocID="{E96E2E4D-1306-458B-9950-CBAC380E79FD}" presName="spNode" presStyleCnt="0"/>
      <dgm:spPr/>
    </dgm:pt>
    <dgm:pt modelId="{64ED91C0-BF86-4B13-BB43-4F79E2AB1549}" type="pres">
      <dgm:prSet presAssocID="{7FA690B1-C04E-4FDD-BD3D-7F6E82FFB1A5}" presName="sibTrans" presStyleLbl="sibTrans1D1" presStyleIdx="1" presStyleCnt="5"/>
      <dgm:spPr/>
      <dgm:t>
        <a:bodyPr/>
        <a:lstStyle/>
        <a:p>
          <a:endParaRPr lang="es-ES"/>
        </a:p>
      </dgm:t>
    </dgm:pt>
    <dgm:pt modelId="{E64F738A-0ECF-4B1D-B5B7-48DB3394D4D2}" type="pres">
      <dgm:prSet presAssocID="{27C38591-F5E2-402E-BB0A-87002EB8530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04844D1-DDE6-4927-8D9A-C7B61090944B}" type="pres">
      <dgm:prSet presAssocID="{27C38591-F5E2-402E-BB0A-87002EB85302}" presName="spNode" presStyleCnt="0"/>
      <dgm:spPr/>
    </dgm:pt>
    <dgm:pt modelId="{08839166-B93E-4C24-B606-E3F853B18BBC}" type="pres">
      <dgm:prSet presAssocID="{077D3491-C02F-4F48-BA64-7F651ED01F57}" presName="sibTrans" presStyleLbl="sibTrans1D1" presStyleIdx="2" presStyleCnt="5"/>
      <dgm:spPr/>
      <dgm:t>
        <a:bodyPr/>
        <a:lstStyle/>
        <a:p>
          <a:endParaRPr lang="es-ES"/>
        </a:p>
      </dgm:t>
    </dgm:pt>
    <dgm:pt modelId="{8A2F1543-40CB-4986-BACF-89D42056D296}" type="pres">
      <dgm:prSet presAssocID="{5B60F967-5C43-4CE5-8F00-1F8A3A94CA2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213168B-F0B0-4786-8410-512D79DD60D6}" type="pres">
      <dgm:prSet presAssocID="{5B60F967-5C43-4CE5-8F00-1F8A3A94CA2C}" presName="spNode" presStyleCnt="0"/>
      <dgm:spPr/>
    </dgm:pt>
    <dgm:pt modelId="{8A68AFB4-36BE-4284-907C-27D301D01DC3}" type="pres">
      <dgm:prSet presAssocID="{F88D62BD-F6B2-4D03-A8EB-7C553AFEFE20}" presName="sibTrans" presStyleLbl="sibTrans1D1" presStyleIdx="3" presStyleCnt="5"/>
      <dgm:spPr/>
      <dgm:t>
        <a:bodyPr/>
        <a:lstStyle/>
        <a:p>
          <a:endParaRPr lang="es-ES"/>
        </a:p>
      </dgm:t>
    </dgm:pt>
    <dgm:pt modelId="{9B4EC201-0BA7-4BE2-81DE-00B881434DAF}" type="pres">
      <dgm:prSet presAssocID="{794EF28A-DD46-421A-BB42-1C1453458153}" presName="node" presStyleLbl="node1" presStyleIdx="4" presStyleCnt="5" custScaleX="110664" custScaleY="10024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4EA84DB-90A1-4A8B-8070-3DAEEC108DD6}" type="pres">
      <dgm:prSet presAssocID="{794EF28A-DD46-421A-BB42-1C1453458153}" presName="spNode" presStyleCnt="0"/>
      <dgm:spPr/>
    </dgm:pt>
    <dgm:pt modelId="{68F35270-42A2-4BD1-9B76-2D1D3FA4D07B}" type="pres">
      <dgm:prSet presAssocID="{11B7FE8E-5459-43A3-A33F-574F126743CA}" presName="sibTrans" presStyleLbl="sibTrans1D1" presStyleIdx="4" presStyleCnt="5"/>
      <dgm:spPr/>
      <dgm:t>
        <a:bodyPr/>
        <a:lstStyle/>
        <a:p>
          <a:endParaRPr lang="es-ES"/>
        </a:p>
      </dgm:t>
    </dgm:pt>
  </dgm:ptLst>
  <dgm:cxnLst>
    <dgm:cxn modelId="{57343C8A-E5D8-4B9D-8A72-C7C054E94B05}" type="presOf" srcId="{7610982D-EFFB-4046-ADBD-C6D32FB4285F}" destId="{AE1713CE-A1BE-4CE1-B9A0-217070660099}" srcOrd="0" destOrd="0" presId="urn:microsoft.com/office/officeart/2005/8/layout/cycle5"/>
    <dgm:cxn modelId="{7935892D-58CE-45CF-BD1D-C1CD084091CA}" type="presOf" srcId="{27C38591-F5E2-402E-BB0A-87002EB85302}" destId="{E64F738A-0ECF-4B1D-B5B7-48DB3394D4D2}" srcOrd="0" destOrd="0" presId="urn:microsoft.com/office/officeart/2005/8/layout/cycle5"/>
    <dgm:cxn modelId="{AF75ACD1-8EE9-4465-A58F-0F582447D0B4}" srcId="{4744A644-1BD9-4595-94C4-C3B7162F315C}" destId="{794EF28A-DD46-421A-BB42-1C1453458153}" srcOrd="4" destOrd="0" parTransId="{A5F837BA-9281-49C7-9F98-BCF92ED1E3E0}" sibTransId="{11B7FE8E-5459-43A3-A33F-574F126743CA}"/>
    <dgm:cxn modelId="{7CFB1450-1D5F-4380-B2C9-6C227D14F5DF}" type="presOf" srcId="{4744A644-1BD9-4595-94C4-C3B7162F315C}" destId="{584E79EA-AFBE-4B7A-9934-9E6D49D8807C}" srcOrd="0" destOrd="0" presId="urn:microsoft.com/office/officeart/2005/8/layout/cycle5"/>
    <dgm:cxn modelId="{FD7A1E67-7662-405B-A529-ED311EAB4A0F}" type="presOf" srcId="{794EF28A-DD46-421A-BB42-1C1453458153}" destId="{9B4EC201-0BA7-4BE2-81DE-00B881434DAF}" srcOrd="0" destOrd="0" presId="urn:microsoft.com/office/officeart/2005/8/layout/cycle5"/>
    <dgm:cxn modelId="{277976FA-ECE3-42A5-814B-36853B794F1A}" type="presOf" srcId="{7FA690B1-C04E-4FDD-BD3D-7F6E82FFB1A5}" destId="{64ED91C0-BF86-4B13-BB43-4F79E2AB1549}" srcOrd="0" destOrd="0" presId="urn:microsoft.com/office/officeart/2005/8/layout/cycle5"/>
    <dgm:cxn modelId="{E61C6D46-3107-4BF9-9189-CF4C65ED7167}" type="presOf" srcId="{5B60F967-5C43-4CE5-8F00-1F8A3A94CA2C}" destId="{8A2F1543-40CB-4986-BACF-89D42056D296}" srcOrd="0" destOrd="0" presId="urn:microsoft.com/office/officeart/2005/8/layout/cycle5"/>
    <dgm:cxn modelId="{F23094A4-1ACF-402B-BC97-90F575B4B8B2}" type="presOf" srcId="{7CEB0539-6ED6-46DA-83FD-BF6EB7B7C6AC}" destId="{37162836-3304-4D79-843B-8BC7CC2A91B5}" srcOrd="0" destOrd="0" presId="urn:microsoft.com/office/officeart/2005/8/layout/cycle5"/>
    <dgm:cxn modelId="{9F9D9868-09B4-4E4E-8F56-BAA212CEA321}" srcId="{4744A644-1BD9-4595-94C4-C3B7162F315C}" destId="{5B60F967-5C43-4CE5-8F00-1F8A3A94CA2C}" srcOrd="3" destOrd="0" parTransId="{1561204B-3C3D-4E82-9EAF-D0CF90B3CAB1}" sibTransId="{F88D62BD-F6B2-4D03-A8EB-7C553AFEFE20}"/>
    <dgm:cxn modelId="{52546CAD-00B4-4F4F-A2FB-D5B384F97273}" srcId="{4744A644-1BD9-4595-94C4-C3B7162F315C}" destId="{27C38591-F5E2-402E-BB0A-87002EB85302}" srcOrd="2" destOrd="0" parTransId="{2C638324-D898-4E0E-9BA0-548F325F4401}" sibTransId="{077D3491-C02F-4F48-BA64-7F651ED01F57}"/>
    <dgm:cxn modelId="{64CE6778-3373-4586-9F24-2A4255716B58}" type="presOf" srcId="{11B7FE8E-5459-43A3-A33F-574F126743CA}" destId="{68F35270-42A2-4BD1-9B76-2D1D3FA4D07B}" srcOrd="0" destOrd="0" presId="urn:microsoft.com/office/officeart/2005/8/layout/cycle5"/>
    <dgm:cxn modelId="{3FA9C9D4-25BF-48CB-8597-2CCC236E2AEC}" type="presOf" srcId="{077D3491-C02F-4F48-BA64-7F651ED01F57}" destId="{08839166-B93E-4C24-B606-E3F853B18BBC}" srcOrd="0" destOrd="0" presId="urn:microsoft.com/office/officeart/2005/8/layout/cycle5"/>
    <dgm:cxn modelId="{0830A4B9-7179-415E-99DF-C75B4E17D5C3}" type="presOf" srcId="{F88D62BD-F6B2-4D03-A8EB-7C553AFEFE20}" destId="{8A68AFB4-36BE-4284-907C-27D301D01DC3}" srcOrd="0" destOrd="0" presId="urn:microsoft.com/office/officeart/2005/8/layout/cycle5"/>
    <dgm:cxn modelId="{A94168AE-00A5-4DF2-B91B-CA3B30DB4044}" srcId="{4744A644-1BD9-4595-94C4-C3B7162F315C}" destId="{E96E2E4D-1306-458B-9950-CBAC380E79FD}" srcOrd="1" destOrd="0" parTransId="{8035B880-7939-4424-84E8-AF69AD4F9428}" sibTransId="{7FA690B1-C04E-4FDD-BD3D-7F6E82FFB1A5}"/>
    <dgm:cxn modelId="{963AAF15-D1D3-4346-87F0-8A79B33428DE}" type="presOf" srcId="{E96E2E4D-1306-458B-9950-CBAC380E79FD}" destId="{DCA4952F-70C3-49D7-830E-64730E8006A8}" srcOrd="0" destOrd="0" presId="urn:microsoft.com/office/officeart/2005/8/layout/cycle5"/>
    <dgm:cxn modelId="{9E3D2F4F-58AA-4108-8D4A-03A98D2B78EA}" srcId="{4744A644-1BD9-4595-94C4-C3B7162F315C}" destId="{7CEB0539-6ED6-46DA-83FD-BF6EB7B7C6AC}" srcOrd="0" destOrd="0" parTransId="{782A642F-2CA4-446B-A04D-A5A38196E8B1}" sibTransId="{7610982D-EFFB-4046-ADBD-C6D32FB4285F}"/>
    <dgm:cxn modelId="{E0ACAA2E-ECE2-42A6-A294-BA41C38B86EB}" type="presParOf" srcId="{584E79EA-AFBE-4B7A-9934-9E6D49D8807C}" destId="{37162836-3304-4D79-843B-8BC7CC2A91B5}" srcOrd="0" destOrd="0" presId="urn:microsoft.com/office/officeart/2005/8/layout/cycle5"/>
    <dgm:cxn modelId="{70197FE3-89E4-4AF7-A7B8-7BCFFB5D3F4B}" type="presParOf" srcId="{584E79EA-AFBE-4B7A-9934-9E6D49D8807C}" destId="{9C670986-13D7-46A4-9AC0-A34F8536FA8C}" srcOrd="1" destOrd="0" presId="urn:microsoft.com/office/officeart/2005/8/layout/cycle5"/>
    <dgm:cxn modelId="{4DC52A68-113F-442F-816A-5CF13CFB49B7}" type="presParOf" srcId="{584E79EA-AFBE-4B7A-9934-9E6D49D8807C}" destId="{AE1713CE-A1BE-4CE1-B9A0-217070660099}" srcOrd="2" destOrd="0" presId="urn:microsoft.com/office/officeart/2005/8/layout/cycle5"/>
    <dgm:cxn modelId="{A21B0497-64F4-4973-9C18-AC6185158E4C}" type="presParOf" srcId="{584E79EA-AFBE-4B7A-9934-9E6D49D8807C}" destId="{DCA4952F-70C3-49D7-830E-64730E8006A8}" srcOrd="3" destOrd="0" presId="urn:microsoft.com/office/officeart/2005/8/layout/cycle5"/>
    <dgm:cxn modelId="{BE008E21-A5BD-494A-BB49-D4CDBB11D010}" type="presParOf" srcId="{584E79EA-AFBE-4B7A-9934-9E6D49D8807C}" destId="{6B051610-86A4-4627-8190-69EDB8D8A67B}" srcOrd="4" destOrd="0" presId="urn:microsoft.com/office/officeart/2005/8/layout/cycle5"/>
    <dgm:cxn modelId="{55DE6C45-6F69-4DFD-8C5A-EF2BF1E97480}" type="presParOf" srcId="{584E79EA-AFBE-4B7A-9934-9E6D49D8807C}" destId="{64ED91C0-BF86-4B13-BB43-4F79E2AB1549}" srcOrd="5" destOrd="0" presId="urn:microsoft.com/office/officeart/2005/8/layout/cycle5"/>
    <dgm:cxn modelId="{7F03E5F5-1557-473E-9D38-FF1660042B50}" type="presParOf" srcId="{584E79EA-AFBE-4B7A-9934-9E6D49D8807C}" destId="{E64F738A-0ECF-4B1D-B5B7-48DB3394D4D2}" srcOrd="6" destOrd="0" presId="urn:microsoft.com/office/officeart/2005/8/layout/cycle5"/>
    <dgm:cxn modelId="{84801872-B370-4017-9808-D3022F8D76BF}" type="presParOf" srcId="{584E79EA-AFBE-4B7A-9934-9E6D49D8807C}" destId="{B04844D1-DDE6-4927-8D9A-C7B61090944B}" srcOrd="7" destOrd="0" presId="urn:microsoft.com/office/officeart/2005/8/layout/cycle5"/>
    <dgm:cxn modelId="{6F17A2C5-E8CF-48C5-B9DC-CCF637E44ED6}" type="presParOf" srcId="{584E79EA-AFBE-4B7A-9934-9E6D49D8807C}" destId="{08839166-B93E-4C24-B606-E3F853B18BBC}" srcOrd="8" destOrd="0" presId="urn:microsoft.com/office/officeart/2005/8/layout/cycle5"/>
    <dgm:cxn modelId="{9336102A-D7D0-4D4D-AF6F-93D4B39DB763}" type="presParOf" srcId="{584E79EA-AFBE-4B7A-9934-9E6D49D8807C}" destId="{8A2F1543-40CB-4986-BACF-89D42056D296}" srcOrd="9" destOrd="0" presId="urn:microsoft.com/office/officeart/2005/8/layout/cycle5"/>
    <dgm:cxn modelId="{5CC612BB-EDD2-4875-8ACC-C93DE03E1EDD}" type="presParOf" srcId="{584E79EA-AFBE-4B7A-9934-9E6D49D8807C}" destId="{1213168B-F0B0-4786-8410-512D79DD60D6}" srcOrd="10" destOrd="0" presId="urn:microsoft.com/office/officeart/2005/8/layout/cycle5"/>
    <dgm:cxn modelId="{2B4DEBF4-A6C1-4EB6-86F4-72C99B5D450B}" type="presParOf" srcId="{584E79EA-AFBE-4B7A-9934-9E6D49D8807C}" destId="{8A68AFB4-36BE-4284-907C-27D301D01DC3}" srcOrd="11" destOrd="0" presId="urn:microsoft.com/office/officeart/2005/8/layout/cycle5"/>
    <dgm:cxn modelId="{1EEDED7C-8477-4FA8-A8E1-75C3316C1718}" type="presParOf" srcId="{584E79EA-AFBE-4B7A-9934-9E6D49D8807C}" destId="{9B4EC201-0BA7-4BE2-81DE-00B881434DAF}" srcOrd="12" destOrd="0" presId="urn:microsoft.com/office/officeart/2005/8/layout/cycle5"/>
    <dgm:cxn modelId="{886CAE6F-9842-4163-B9A3-6EACECFFBC4F}" type="presParOf" srcId="{584E79EA-AFBE-4B7A-9934-9E6D49D8807C}" destId="{34EA84DB-90A1-4A8B-8070-3DAEEC108DD6}" srcOrd="13" destOrd="0" presId="urn:microsoft.com/office/officeart/2005/8/layout/cycle5"/>
    <dgm:cxn modelId="{383568E2-3C7D-4AD4-A1B9-47CFFC9D7231}" type="presParOf" srcId="{584E79EA-AFBE-4B7A-9934-9E6D49D8807C}" destId="{68F35270-42A2-4BD1-9B76-2D1D3FA4D07B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6967756-581A-423D-9E61-B345A0AA9B7D}" type="doc">
      <dgm:prSet loTypeId="urn:microsoft.com/office/officeart/2005/8/layout/hProcess11" loCatId="process" qsTypeId="urn:microsoft.com/office/officeart/2005/8/quickstyle/simple1" qsCatId="simple" csTypeId="urn:microsoft.com/office/officeart/2005/8/colors/colorful5" csCatId="colorful" phldr="1"/>
      <dgm:spPr/>
    </dgm:pt>
    <dgm:pt modelId="{5A5FD24B-7E3D-4BC0-9D6A-D8BD77113CCA}">
      <dgm:prSet phldrT="[Texto]" custT="1"/>
      <dgm:spPr/>
      <dgm:t>
        <a:bodyPr/>
        <a:lstStyle/>
        <a:p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Recabar 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5703AF8-D08A-47D5-9808-9E92CCBDD140}" type="parTrans" cxnId="{5EDB8744-8ACE-4A82-B575-8570CB33B514}">
      <dgm:prSet/>
      <dgm:spPr/>
      <dgm:t>
        <a:bodyPr/>
        <a:lstStyle/>
        <a:p>
          <a:endParaRPr lang="es-ES"/>
        </a:p>
      </dgm:t>
    </dgm:pt>
    <dgm:pt modelId="{E9BA3B6F-AA08-4387-A679-AFBC30A24F31}" type="sibTrans" cxnId="{5EDB8744-8ACE-4A82-B575-8570CB33B514}">
      <dgm:prSet/>
      <dgm:spPr/>
      <dgm:t>
        <a:bodyPr/>
        <a:lstStyle/>
        <a:p>
          <a:endParaRPr lang="es-ES"/>
        </a:p>
      </dgm:t>
    </dgm:pt>
    <dgm:pt modelId="{C86CF00E-9FF5-4B6C-BC97-5BCB3F6CD1F4}">
      <dgm:prSet phldrT="[Texto]" custT="1"/>
      <dgm:spPr/>
      <dgm:t>
        <a:bodyPr/>
        <a:lstStyle/>
        <a:p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Registrar</a:t>
          </a:r>
          <a:r>
            <a:rPr lang="es-ES" sz="2300" dirty="0" smtClean="0"/>
            <a:t> </a:t>
          </a:r>
          <a:endParaRPr lang="es-ES" sz="2300" dirty="0"/>
        </a:p>
      </dgm:t>
    </dgm:pt>
    <dgm:pt modelId="{2F0ED6FE-B096-4BE4-8BA3-AC99D5DBC747}" type="parTrans" cxnId="{C24393A6-4B71-41B0-98AB-41532275E5DB}">
      <dgm:prSet/>
      <dgm:spPr/>
      <dgm:t>
        <a:bodyPr/>
        <a:lstStyle/>
        <a:p>
          <a:endParaRPr lang="es-ES"/>
        </a:p>
      </dgm:t>
    </dgm:pt>
    <dgm:pt modelId="{2983B5A4-8378-4760-B484-AF00C1AFB4D0}" type="sibTrans" cxnId="{C24393A6-4B71-41B0-98AB-41532275E5DB}">
      <dgm:prSet/>
      <dgm:spPr/>
      <dgm:t>
        <a:bodyPr/>
        <a:lstStyle/>
        <a:p>
          <a:endParaRPr lang="es-ES"/>
        </a:p>
      </dgm:t>
    </dgm:pt>
    <dgm:pt modelId="{DBAE1638-9387-489F-A9BA-39451031E43B}">
      <dgm:prSet phldrT="[Texto]" custT="1"/>
      <dgm:spPr/>
      <dgm:t>
        <a:bodyPr/>
        <a:lstStyle/>
        <a:p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Analizar 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DB8DF68-46D9-48BB-A3E1-83BA415A1E71}" type="parTrans" cxnId="{1B4ADAC1-9DB3-434B-AD10-FB63765E99EA}">
      <dgm:prSet/>
      <dgm:spPr/>
      <dgm:t>
        <a:bodyPr/>
        <a:lstStyle/>
        <a:p>
          <a:endParaRPr lang="es-ES"/>
        </a:p>
      </dgm:t>
    </dgm:pt>
    <dgm:pt modelId="{5DC84D5C-9284-4F48-B479-D0C8DD81483C}" type="sibTrans" cxnId="{1B4ADAC1-9DB3-434B-AD10-FB63765E99EA}">
      <dgm:prSet/>
      <dgm:spPr/>
      <dgm:t>
        <a:bodyPr/>
        <a:lstStyle/>
        <a:p>
          <a:endParaRPr lang="es-ES"/>
        </a:p>
      </dgm:t>
    </dgm:pt>
    <dgm:pt modelId="{262835BA-6A5A-461F-BE44-6EA02013DED9}" type="pres">
      <dgm:prSet presAssocID="{96967756-581A-423D-9E61-B345A0AA9B7D}" presName="Name0" presStyleCnt="0">
        <dgm:presLayoutVars>
          <dgm:dir/>
          <dgm:resizeHandles val="exact"/>
        </dgm:presLayoutVars>
      </dgm:prSet>
      <dgm:spPr/>
    </dgm:pt>
    <dgm:pt modelId="{4887CB9F-0F31-41A0-B0DE-B6A9CCA9062A}" type="pres">
      <dgm:prSet presAssocID="{96967756-581A-423D-9E61-B345A0AA9B7D}" presName="arrow" presStyleLbl="bgShp" presStyleIdx="0" presStyleCnt="1"/>
      <dgm:spPr>
        <a:solidFill>
          <a:schemeClr val="accent5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766C8CD4-3882-411F-A1AC-A6B5A9835B69}" type="pres">
      <dgm:prSet presAssocID="{96967756-581A-423D-9E61-B345A0AA9B7D}" presName="points" presStyleCnt="0"/>
      <dgm:spPr/>
    </dgm:pt>
    <dgm:pt modelId="{6D8A79BB-87F2-4753-85AC-B1A8F9F057D7}" type="pres">
      <dgm:prSet presAssocID="{5A5FD24B-7E3D-4BC0-9D6A-D8BD77113CCA}" presName="compositeA" presStyleCnt="0"/>
      <dgm:spPr/>
    </dgm:pt>
    <dgm:pt modelId="{601F49CD-1507-466B-986F-CD2223A5F1A8}" type="pres">
      <dgm:prSet presAssocID="{5A5FD24B-7E3D-4BC0-9D6A-D8BD77113CCA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489BD4D-D911-4B29-AA80-DB5B39047E52}" type="pres">
      <dgm:prSet presAssocID="{5A5FD24B-7E3D-4BC0-9D6A-D8BD77113CCA}" presName="circleA" presStyleLbl="node1" presStyleIdx="0" presStyleCnt="3"/>
      <dgm:spPr/>
    </dgm:pt>
    <dgm:pt modelId="{E27428C8-5F5F-449E-8359-5E7702DD2DAE}" type="pres">
      <dgm:prSet presAssocID="{5A5FD24B-7E3D-4BC0-9D6A-D8BD77113CCA}" presName="spaceA" presStyleCnt="0"/>
      <dgm:spPr/>
    </dgm:pt>
    <dgm:pt modelId="{684599A8-8360-46F6-A535-90AE9E89811E}" type="pres">
      <dgm:prSet presAssocID="{E9BA3B6F-AA08-4387-A679-AFBC30A24F31}" presName="space" presStyleCnt="0"/>
      <dgm:spPr/>
    </dgm:pt>
    <dgm:pt modelId="{253AC5CC-32A6-41F0-B728-2FBD81C8C3CE}" type="pres">
      <dgm:prSet presAssocID="{C86CF00E-9FF5-4B6C-BC97-5BCB3F6CD1F4}" presName="compositeB" presStyleCnt="0"/>
      <dgm:spPr/>
    </dgm:pt>
    <dgm:pt modelId="{EC6F08A3-BF34-420E-AF32-E32340325D69}" type="pres">
      <dgm:prSet presAssocID="{C86CF00E-9FF5-4B6C-BC97-5BCB3F6CD1F4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59F40E6-EAFA-44A7-98DF-0F4277BD637B}" type="pres">
      <dgm:prSet presAssocID="{C86CF00E-9FF5-4B6C-BC97-5BCB3F6CD1F4}" presName="circleB" presStyleLbl="node1" presStyleIdx="1" presStyleCnt="3"/>
      <dgm:spPr/>
    </dgm:pt>
    <dgm:pt modelId="{5B31E6F5-29F2-447C-ABF7-CFA5CC8B501B}" type="pres">
      <dgm:prSet presAssocID="{C86CF00E-9FF5-4B6C-BC97-5BCB3F6CD1F4}" presName="spaceB" presStyleCnt="0"/>
      <dgm:spPr/>
    </dgm:pt>
    <dgm:pt modelId="{4A305EEA-731C-4CC2-BE7F-492DAFB293B1}" type="pres">
      <dgm:prSet presAssocID="{2983B5A4-8378-4760-B484-AF00C1AFB4D0}" presName="space" presStyleCnt="0"/>
      <dgm:spPr/>
    </dgm:pt>
    <dgm:pt modelId="{ABD06B48-A8A9-4306-85D1-A348CDA3FBA0}" type="pres">
      <dgm:prSet presAssocID="{DBAE1638-9387-489F-A9BA-39451031E43B}" presName="compositeA" presStyleCnt="0"/>
      <dgm:spPr/>
    </dgm:pt>
    <dgm:pt modelId="{3C004A56-755C-4C6F-ADFA-8A34604BED63}" type="pres">
      <dgm:prSet presAssocID="{DBAE1638-9387-489F-A9BA-39451031E43B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B8296D-9E99-46D8-AAE4-FE9ADF6AA680}" type="pres">
      <dgm:prSet presAssocID="{DBAE1638-9387-489F-A9BA-39451031E43B}" presName="circleA" presStyleLbl="node1" presStyleIdx="2" presStyleCnt="3"/>
      <dgm:spPr/>
    </dgm:pt>
    <dgm:pt modelId="{56D9786E-A18B-4A40-8B0F-45DA04AB9783}" type="pres">
      <dgm:prSet presAssocID="{DBAE1638-9387-489F-A9BA-39451031E43B}" presName="spaceA" presStyleCnt="0"/>
      <dgm:spPr/>
    </dgm:pt>
  </dgm:ptLst>
  <dgm:cxnLst>
    <dgm:cxn modelId="{8EC354B5-A372-4F5E-93D9-B79FCA151DCE}" type="presOf" srcId="{DBAE1638-9387-489F-A9BA-39451031E43B}" destId="{3C004A56-755C-4C6F-ADFA-8A34604BED63}" srcOrd="0" destOrd="0" presId="urn:microsoft.com/office/officeart/2005/8/layout/hProcess11"/>
    <dgm:cxn modelId="{D90CDB41-A7C1-4F78-BA8A-7EF9F1149BC8}" type="presOf" srcId="{96967756-581A-423D-9E61-B345A0AA9B7D}" destId="{262835BA-6A5A-461F-BE44-6EA02013DED9}" srcOrd="0" destOrd="0" presId="urn:microsoft.com/office/officeart/2005/8/layout/hProcess11"/>
    <dgm:cxn modelId="{C24393A6-4B71-41B0-98AB-41532275E5DB}" srcId="{96967756-581A-423D-9E61-B345A0AA9B7D}" destId="{C86CF00E-9FF5-4B6C-BC97-5BCB3F6CD1F4}" srcOrd="1" destOrd="0" parTransId="{2F0ED6FE-B096-4BE4-8BA3-AC99D5DBC747}" sibTransId="{2983B5A4-8378-4760-B484-AF00C1AFB4D0}"/>
    <dgm:cxn modelId="{5EDB8744-8ACE-4A82-B575-8570CB33B514}" srcId="{96967756-581A-423D-9E61-B345A0AA9B7D}" destId="{5A5FD24B-7E3D-4BC0-9D6A-D8BD77113CCA}" srcOrd="0" destOrd="0" parTransId="{35703AF8-D08A-47D5-9808-9E92CCBDD140}" sibTransId="{E9BA3B6F-AA08-4387-A679-AFBC30A24F31}"/>
    <dgm:cxn modelId="{AAF4209B-4F66-4BD8-975A-936E56DC4665}" type="presOf" srcId="{C86CF00E-9FF5-4B6C-BC97-5BCB3F6CD1F4}" destId="{EC6F08A3-BF34-420E-AF32-E32340325D69}" srcOrd="0" destOrd="0" presId="urn:microsoft.com/office/officeart/2005/8/layout/hProcess11"/>
    <dgm:cxn modelId="{1B4ADAC1-9DB3-434B-AD10-FB63765E99EA}" srcId="{96967756-581A-423D-9E61-B345A0AA9B7D}" destId="{DBAE1638-9387-489F-A9BA-39451031E43B}" srcOrd="2" destOrd="0" parTransId="{2DB8DF68-46D9-48BB-A3E1-83BA415A1E71}" sibTransId="{5DC84D5C-9284-4F48-B479-D0C8DD81483C}"/>
    <dgm:cxn modelId="{B7B369B6-7836-4606-AE1D-BEEA887452A8}" type="presOf" srcId="{5A5FD24B-7E3D-4BC0-9D6A-D8BD77113CCA}" destId="{601F49CD-1507-466B-986F-CD2223A5F1A8}" srcOrd="0" destOrd="0" presId="urn:microsoft.com/office/officeart/2005/8/layout/hProcess11"/>
    <dgm:cxn modelId="{05D90155-8CBC-4058-B3F5-946B5057E824}" type="presParOf" srcId="{262835BA-6A5A-461F-BE44-6EA02013DED9}" destId="{4887CB9F-0F31-41A0-B0DE-B6A9CCA9062A}" srcOrd="0" destOrd="0" presId="urn:microsoft.com/office/officeart/2005/8/layout/hProcess11"/>
    <dgm:cxn modelId="{81C20C06-1554-4819-95DB-B50AC03AE487}" type="presParOf" srcId="{262835BA-6A5A-461F-BE44-6EA02013DED9}" destId="{766C8CD4-3882-411F-A1AC-A6B5A9835B69}" srcOrd="1" destOrd="0" presId="urn:microsoft.com/office/officeart/2005/8/layout/hProcess11"/>
    <dgm:cxn modelId="{409B2A01-7400-4732-A85C-12C71FD7228A}" type="presParOf" srcId="{766C8CD4-3882-411F-A1AC-A6B5A9835B69}" destId="{6D8A79BB-87F2-4753-85AC-B1A8F9F057D7}" srcOrd="0" destOrd="0" presId="urn:microsoft.com/office/officeart/2005/8/layout/hProcess11"/>
    <dgm:cxn modelId="{785B6D70-BC88-4591-8946-B5E1392B166A}" type="presParOf" srcId="{6D8A79BB-87F2-4753-85AC-B1A8F9F057D7}" destId="{601F49CD-1507-466B-986F-CD2223A5F1A8}" srcOrd="0" destOrd="0" presId="urn:microsoft.com/office/officeart/2005/8/layout/hProcess11"/>
    <dgm:cxn modelId="{B896F5C3-05FF-4F21-A924-0D1373FDB0BF}" type="presParOf" srcId="{6D8A79BB-87F2-4753-85AC-B1A8F9F057D7}" destId="{6489BD4D-D911-4B29-AA80-DB5B39047E52}" srcOrd="1" destOrd="0" presId="urn:microsoft.com/office/officeart/2005/8/layout/hProcess11"/>
    <dgm:cxn modelId="{8073690D-C228-4DC7-9FCB-AA768E40AD9B}" type="presParOf" srcId="{6D8A79BB-87F2-4753-85AC-B1A8F9F057D7}" destId="{E27428C8-5F5F-449E-8359-5E7702DD2DAE}" srcOrd="2" destOrd="0" presId="urn:microsoft.com/office/officeart/2005/8/layout/hProcess11"/>
    <dgm:cxn modelId="{70FE28D4-DCC4-428F-889C-5FD7491DF7FB}" type="presParOf" srcId="{766C8CD4-3882-411F-A1AC-A6B5A9835B69}" destId="{684599A8-8360-46F6-A535-90AE9E89811E}" srcOrd="1" destOrd="0" presId="urn:microsoft.com/office/officeart/2005/8/layout/hProcess11"/>
    <dgm:cxn modelId="{B56C6398-B1EE-4D63-843D-3A66CDBB8328}" type="presParOf" srcId="{766C8CD4-3882-411F-A1AC-A6B5A9835B69}" destId="{253AC5CC-32A6-41F0-B728-2FBD81C8C3CE}" srcOrd="2" destOrd="0" presId="urn:microsoft.com/office/officeart/2005/8/layout/hProcess11"/>
    <dgm:cxn modelId="{F0F0C124-8973-444C-A88B-43AC87B063B0}" type="presParOf" srcId="{253AC5CC-32A6-41F0-B728-2FBD81C8C3CE}" destId="{EC6F08A3-BF34-420E-AF32-E32340325D69}" srcOrd="0" destOrd="0" presId="urn:microsoft.com/office/officeart/2005/8/layout/hProcess11"/>
    <dgm:cxn modelId="{D3E9D089-A83C-4935-B242-3FEEE05F9944}" type="presParOf" srcId="{253AC5CC-32A6-41F0-B728-2FBD81C8C3CE}" destId="{E59F40E6-EAFA-44A7-98DF-0F4277BD637B}" srcOrd="1" destOrd="0" presId="urn:microsoft.com/office/officeart/2005/8/layout/hProcess11"/>
    <dgm:cxn modelId="{DA75F385-D73B-4E1A-A90C-A0A7A1570E3B}" type="presParOf" srcId="{253AC5CC-32A6-41F0-B728-2FBD81C8C3CE}" destId="{5B31E6F5-29F2-447C-ABF7-CFA5CC8B501B}" srcOrd="2" destOrd="0" presId="urn:microsoft.com/office/officeart/2005/8/layout/hProcess11"/>
    <dgm:cxn modelId="{ABBB69BB-CBCE-42F1-BAE4-A24E3FE4CAC9}" type="presParOf" srcId="{766C8CD4-3882-411F-A1AC-A6B5A9835B69}" destId="{4A305EEA-731C-4CC2-BE7F-492DAFB293B1}" srcOrd="3" destOrd="0" presId="urn:microsoft.com/office/officeart/2005/8/layout/hProcess11"/>
    <dgm:cxn modelId="{B86A6688-E67A-479B-B317-1F80C11D4F4F}" type="presParOf" srcId="{766C8CD4-3882-411F-A1AC-A6B5A9835B69}" destId="{ABD06B48-A8A9-4306-85D1-A348CDA3FBA0}" srcOrd="4" destOrd="0" presId="urn:microsoft.com/office/officeart/2005/8/layout/hProcess11"/>
    <dgm:cxn modelId="{1C7732C6-6D3E-4557-919B-1A0AD89ED584}" type="presParOf" srcId="{ABD06B48-A8A9-4306-85D1-A348CDA3FBA0}" destId="{3C004A56-755C-4C6F-ADFA-8A34604BED63}" srcOrd="0" destOrd="0" presId="urn:microsoft.com/office/officeart/2005/8/layout/hProcess11"/>
    <dgm:cxn modelId="{8AE0F262-DC11-4588-AD6B-368B030BF337}" type="presParOf" srcId="{ABD06B48-A8A9-4306-85D1-A348CDA3FBA0}" destId="{D9B8296D-9E99-46D8-AAE4-FE9ADF6AA680}" srcOrd="1" destOrd="0" presId="urn:microsoft.com/office/officeart/2005/8/layout/hProcess11"/>
    <dgm:cxn modelId="{B1F22119-4932-448E-A5E4-2B3E0FCB7105}" type="presParOf" srcId="{ABD06B48-A8A9-4306-85D1-A348CDA3FBA0}" destId="{56D9786E-A18B-4A40-8B0F-45DA04AB978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4BF97F4-D10A-4F25-945D-536360BA7B5F}" type="doc">
      <dgm:prSet loTypeId="urn:microsoft.com/office/officeart/2005/8/layout/hList7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D37B2C1-6541-487C-83BD-571918203A9C}">
      <dgm:prSet phldrT="[Texto]" custT="1"/>
      <dgm:spPr>
        <a:solidFill>
          <a:schemeClr val="accent3"/>
        </a:solidFill>
      </dgm:spPr>
      <dgm:t>
        <a:bodyPr/>
        <a:lstStyle/>
        <a:p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Metódica</a:t>
          </a:r>
          <a:r>
            <a:rPr lang="es-ES" sz="2200" b="1" dirty="0" smtClean="0">
              <a:solidFill>
                <a:schemeClr val="tx1"/>
              </a:solidFill>
            </a:rPr>
            <a:t> </a:t>
          </a:r>
          <a:endParaRPr lang="es-ES" sz="2200" b="1" dirty="0">
            <a:solidFill>
              <a:schemeClr val="tx1"/>
            </a:solidFill>
          </a:endParaRPr>
        </a:p>
      </dgm:t>
    </dgm:pt>
    <dgm:pt modelId="{829738A5-B9A4-4B9F-A5D4-4ED7522B2875}" type="sibTrans" cxnId="{5780D8EF-1161-40D4-ADE0-4524DF7F2BC0}">
      <dgm:prSet/>
      <dgm:spPr/>
      <dgm:t>
        <a:bodyPr/>
        <a:lstStyle/>
        <a:p>
          <a:endParaRPr lang="es-ES"/>
        </a:p>
      </dgm:t>
    </dgm:pt>
    <dgm:pt modelId="{5FF5B0A1-440F-46CE-9AF8-826655D64A42}" type="parTrans" cxnId="{5780D8EF-1161-40D4-ADE0-4524DF7F2BC0}">
      <dgm:prSet/>
      <dgm:spPr/>
      <dgm:t>
        <a:bodyPr/>
        <a:lstStyle/>
        <a:p>
          <a:endParaRPr lang="es-ES"/>
        </a:p>
      </dgm:t>
    </dgm:pt>
    <dgm:pt modelId="{0CB36853-ACB8-4215-BFA7-073B2F1ED806}">
      <dgm:prSet phldrT="[Texto]" custT="1"/>
      <dgm:spPr>
        <a:solidFill>
          <a:schemeClr val="accent3"/>
        </a:solidFill>
      </dgm:spPr>
      <dgm:t>
        <a:bodyPr/>
        <a:lstStyle/>
        <a:p>
          <a:r>
            <a:rPr lang="es-ES" sz="3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Racional</a:t>
          </a:r>
          <a:r>
            <a:rPr lang="es-ES" sz="5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ES" sz="5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A6CE869-9699-4FDB-8782-FF83DF88EC25}" type="sibTrans" cxnId="{27E92626-6161-4B90-A8ED-53CDF960ED30}">
      <dgm:prSet/>
      <dgm:spPr/>
      <dgm:t>
        <a:bodyPr/>
        <a:lstStyle/>
        <a:p>
          <a:endParaRPr lang="es-ES"/>
        </a:p>
      </dgm:t>
    </dgm:pt>
    <dgm:pt modelId="{E5D53C11-1060-44E8-B3AD-79F76CAED0B7}" type="parTrans" cxnId="{27E92626-6161-4B90-A8ED-53CDF960ED30}">
      <dgm:prSet/>
      <dgm:spPr/>
      <dgm:t>
        <a:bodyPr/>
        <a:lstStyle/>
        <a:p>
          <a:endParaRPr lang="es-ES"/>
        </a:p>
      </dgm:t>
    </dgm:pt>
    <dgm:pt modelId="{4CADA7A0-6056-4B34-9A53-E2957423734F}" type="pres">
      <dgm:prSet presAssocID="{04BF97F4-D10A-4F25-945D-536360BA7B5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6380C58-5EEF-45A5-9DF5-954A92FD7CFC}" type="pres">
      <dgm:prSet presAssocID="{04BF97F4-D10A-4F25-945D-536360BA7B5F}" presName="fgShape" presStyleLbl="fgShp" presStyleIdx="0" presStyleCnt="1"/>
      <dgm:spPr>
        <a:solidFill>
          <a:schemeClr val="accent6"/>
        </a:solidFill>
      </dgm:spPr>
      <dgm:t>
        <a:bodyPr/>
        <a:lstStyle/>
        <a:p>
          <a:endParaRPr lang="es-ES"/>
        </a:p>
      </dgm:t>
    </dgm:pt>
    <dgm:pt modelId="{5D90D013-B3B2-4838-AB4A-358569125A40}" type="pres">
      <dgm:prSet presAssocID="{04BF97F4-D10A-4F25-945D-536360BA7B5F}" presName="linComp" presStyleCnt="0"/>
      <dgm:spPr/>
    </dgm:pt>
    <dgm:pt modelId="{B96A79A1-127D-43D5-B942-D52053704667}" type="pres">
      <dgm:prSet presAssocID="{0CB36853-ACB8-4215-BFA7-073B2F1ED806}" presName="compNode" presStyleCnt="0"/>
      <dgm:spPr/>
    </dgm:pt>
    <dgm:pt modelId="{D7AED0BF-C78C-4241-A1FC-8F5CEDE6E66A}" type="pres">
      <dgm:prSet presAssocID="{0CB36853-ACB8-4215-BFA7-073B2F1ED806}" presName="bkgdShape" presStyleLbl="node1" presStyleIdx="0" presStyleCnt="2"/>
      <dgm:spPr/>
      <dgm:t>
        <a:bodyPr/>
        <a:lstStyle/>
        <a:p>
          <a:endParaRPr lang="es-ES"/>
        </a:p>
      </dgm:t>
    </dgm:pt>
    <dgm:pt modelId="{854B2E69-1639-4804-970B-84DBDC3F922A}" type="pres">
      <dgm:prSet presAssocID="{0CB36853-ACB8-4215-BFA7-073B2F1ED806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9CEDF9-8F62-4B49-A0B4-3BD7F37B5B57}" type="pres">
      <dgm:prSet presAssocID="{0CB36853-ACB8-4215-BFA7-073B2F1ED806}" presName="invisiNode" presStyleLbl="node1" presStyleIdx="0" presStyleCnt="2"/>
      <dgm:spPr/>
    </dgm:pt>
    <dgm:pt modelId="{42B53C06-2268-48D8-B2D6-6C2C4FB031D4}" type="pres">
      <dgm:prSet presAssocID="{0CB36853-ACB8-4215-BFA7-073B2F1ED806}" presName="imagNode" presStyleLbl="fgImgPlace1" presStyleIdx="0" presStyleCnt="2" custLinFactNeighborX="24374" custLinFactNeighborY="731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9ADB53ED-069C-41BA-BCD4-78EE2B8CC1B7}" type="pres">
      <dgm:prSet presAssocID="{FA6CE869-9699-4FDB-8782-FF83DF88EC25}" presName="sibTrans" presStyleLbl="sibTrans2D1" presStyleIdx="0" presStyleCnt="0"/>
      <dgm:spPr/>
      <dgm:t>
        <a:bodyPr/>
        <a:lstStyle/>
        <a:p>
          <a:endParaRPr lang="es-ES"/>
        </a:p>
      </dgm:t>
    </dgm:pt>
    <dgm:pt modelId="{E042CDA5-9CC5-4E3A-973D-89963ED0F61B}" type="pres">
      <dgm:prSet presAssocID="{0D37B2C1-6541-487C-83BD-571918203A9C}" presName="compNode" presStyleCnt="0"/>
      <dgm:spPr/>
    </dgm:pt>
    <dgm:pt modelId="{3091F105-3BC0-439C-A959-B37662424B79}" type="pres">
      <dgm:prSet presAssocID="{0D37B2C1-6541-487C-83BD-571918203A9C}" presName="bkgdShape" presStyleLbl="node1" presStyleIdx="1" presStyleCnt="2" custLinFactNeighborX="2453" custLinFactNeighborY="175"/>
      <dgm:spPr/>
      <dgm:t>
        <a:bodyPr/>
        <a:lstStyle/>
        <a:p>
          <a:endParaRPr lang="es-ES"/>
        </a:p>
      </dgm:t>
    </dgm:pt>
    <dgm:pt modelId="{A0F96884-823F-4FBA-B45E-650C06B1AA64}" type="pres">
      <dgm:prSet presAssocID="{0D37B2C1-6541-487C-83BD-571918203A9C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0DDEBA-A7B4-4692-9C7C-28937F90108D}" type="pres">
      <dgm:prSet presAssocID="{0D37B2C1-6541-487C-83BD-571918203A9C}" presName="invisiNode" presStyleLbl="node1" presStyleIdx="1" presStyleCnt="2"/>
      <dgm:spPr/>
    </dgm:pt>
    <dgm:pt modelId="{53C87728-8355-4F53-9C37-C99614004083}" type="pres">
      <dgm:prSet presAssocID="{0D37B2C1-6541-487C-83BD-571918203A9C}" presName="imagNode" presStyleLbl="fgImgPlace1" presStyleIdx="1" presStyleCnt="2"/>
      <dgm:spPr/>
    </dgm:pt>
  </dgm:ptLst>
  <dgm:cxnLst>
    <dgm:cxn modelId="{5780D8EF-1161-40D4-ADE0-4524DF7F2BC0}" srcId="{04BF97F4-D10A-4F25-945D-536360BA7B5F}" destId="{0D37B2C1-6541-487C-83BD-571918203A9C}" srcOrd="1" destOrd="0" parTransId="{5FF5B0A1-440F-46CE-9AF8-826655D64A42}" sibTransId="{829738A5-B9A4-4B9F-A5D4-4ED7522B2875}"/>
    <dgm:cxn modelId="{429F65BF-6ADC-4221-9C6B-E214B5FA6C7E}" type="presOf" srcId="{0D37B2C1-6541-487C-83BD-571918203A9C}" destId="{A0F96884-823F-4FBA-B45E-650C06B1AA64}" srcOrd="1" destOrd="0" presId="urn:microsoft.com/office/officeart/2005/8/layout/hList7"/>
    <dgm:cxn modelId="{E6BD9DAE-B23A-4C8A-B94E-31035DC39F95}" type="presOf" srcId="{0CB36853-ACB8-4215-BFA7-073B2F1ED806}" destId="{854B2E69-1639-4804-970B-84DBDC3F922A}" srcOrd="1" destOrd="0" presId="urn:microsoft.com/office/officeart/2005/8/layout/hList7"/>
    <dgm:cxn modelId="{27E92626-6161-4B90-A8ED-53CDF960ED30}" srcId="{04BF97F4-D10A-4F25-945D-536360BA7B5F}" destId="{0CB36853-ACB8-4215-BFA7-073B2F1ED806}" srcOrd="0" destOrd="0" parTransId="{E5D53C11-1060-44E8-B3AD-79F76CAED0B7}" sibTransId="{FA6CE869-9699-4FDB-8782-FF83DF88EC25}"/>
    <dgm:cxn modelId="{9C224246-EEB2-41B6-BFDE-3BD7518940BA}" type="presOf" srcId="{FA6CE869-9699-4FDB-8782-FF83DF88EC25}" destId="{9ADB53ED-069C-41BA-BCD4-78EE2B8CC1B7}" srcOrd="0" destOrd="0" presId="urn:microsoft.com/office/officeart/2005/8/layout/hList7"/>
    <dgm:cxn modelId="{AA0253D9-8BB5-421B-A042-33D2BACB7B4E}" type="presOf" srcId="{04BF97F4-D10A-4F25-945D-536360BA7B5F}" destId="{4CADA7A0-6056-4B34-9A53-E2957423734F}" srcOrd="0" destOrd="0" presId="urn:microsoft.com/office/officeart/2005/8/layout/hList7"/>
    <dgm:cxn modelId="{E2A2EA49-55C8-42F1-A47C-C936E57A8412}" type="presOf" srcId="{0D37B2C1-6541-487C-83BD-571918203A9C}" destId="{3091F105-3BC0-439C-A959-B37662424B79}" srcOrd="0" destOrd="0" presId="urn:microsoft.com/office/officeart/2005/8/layout/hList7"/>
    <dgm:cxn modelId="{75CC335A-1EA9-4A4E-B623-0EDFFD32CCE1}" type="presOf" srcId="{0CB36853-ACB8-4215-BFA7-073B2F1ED806}" destId="{D7AED0BF-C78C-4241-A1FC-8F5CEDE6E66A}" srcOrd="0" destOrd="0" presId="urn:microsoft.com/office/officeart/2005/8/layout/hList7"/>
    <dgm:cxn modelId="{FDF2FAA5-CA12-4DF7-B34D-ACFE0B0AC6B6}" type="presParOf" srcId="{4CADA7A0-6056-4B34-9A53-E2957423734F}" destId="{76380C58-5EEF-45A5-9DF5-954A92FD7CFC}" srcOrd="0" destOrd="0" presId="urn:microsoft.com/office/officeart/2005/8/layout/hList7"/>
    <dgm:cxn modelId="{0B1277EF-0084-4ED0-99A8-3B42B75F919F}" type="presParOf" srcId="{4CADA7A0-6056-4B34-9A53-E2957423734F}" destId="{5D90D013-B3B2-4838-AB4A-358569125A40}" srcOrd="1" destOrd="0" presId="urn:microsoft.com/office/officeart/2005/8/layout/hList7"/>
    <dgm:cxn modelId="{AA858A7E-3F06-43CC-B099-D474196AC8CF}" type="presParOf" srcId="{5D90D013-B3B2-4838-AB4A-358569125A40}" destId="{B96A79A1-127D-43D5-B942-D52053704667}" srcOrd="0" destOrd="0" presId="urn:microsoft.com/office/officeart/2005/8/layout/hList7"/>
    <dgm:cxn modelId="{2D8DA538-A527-4AC6-A427-9583DB82E92B}" type="presParOf" srcId="{B96A79A1-127D-43D5-B942-D52053704667}" destId="{D7AED0BF-C78C-4241-A1FC-8F5CEDE6E66A}" srcOrd="0" destOrd="0" presId="urn:microsoft.com/office/officeart/2005/8/layout/hList7"/>
    <dgm:cxn modelId="{8D24282F-7C99-48DC-8D91-E097F57C1247}" type="presParOf" srcId="{B96A79A1-127D-43D5-B942-D52053704667}" destId="{854B2E69-1639-4804-970B-84DBDC3F922A}" srcOrd="1" destOrd="0" presId="urn:microsoft.com/office/officeart/2005/8/layout/hList7"/>
    <dgm:cxn modelId="{9880A408-ED8C-4798-AB97-2132310F2CC5}" type="presParOf" srcId="{B96A79A1-127D-43D5-B942-D52053704667}" destId="{089CEDF9-8F62-4B49-A0B4-3BD7F37B5B57}" srcOrd="2" destOrd="0" presId="urn:microsoft.com/office/officeart/2005/8/layout/hList7"/>
    <dgm:cxn modelId="{24B1A8F4-8282-4069-AA17-E5A4331433BF}" type="presParOf" srcId="{B96A79A1-127D-43D5-B942-D52053704667}" destId="{42B53C06-2268-48D8-B2D6-6C2C4FB031D4}" srcOrd="3" destOrd="0" presId="urn:microsoft.com/office/officeart/2005/8/layout/hList7"/>
    <dgm:cxn modelId="{432B5642-700A-422B-AB84-6BD32CBB173F}" type="presParOf" srcId="{5D90D013-B3B2-4838-AB4A-358569125A40}" destId="{9ADB53ED-069C-41BA-BCD4-78EE2B8CC1B7}" srcOrd="1" destOrd="0" presId="urn:microsoft.com/office/officeart/2005/8/layout/hList7"/>
    <dgm:cxn modelId="{1FF992DC-EFA4-4686-A5B6-EC39ACE0D5D8}" type="presParOf" srcId="{5D90D013-B3B2-4838-AB4A-358569125A40}" destId="{E042CDA5-9CC5-4E3A-973D-89963ED0F61B}" srcOrd="2" destOrd="0" presId="urn:microsoft.com/office/officeart/2005/8/layout/hList7"/>
    <dgm:cxn modelId="{ED42F476-DDCD-4539-ABF0-4E51CC4E45C2}" type="presParOf" srcId="{E042CDA5-9CC5-4E3A-973D-89963ED0F61B}" destId="{3091F105-3BC0-439C-A959-B37662424B79}" srcOrd="0" destOrd="0" presId="urn:microsoft.com/office/officeart/2005/8/layout/hList7"/>
    <dgm:cxn modelId="{89645D02-6FA9-4910-9C18-D465EE0EE66D}" type="presParOf" srcId="{E042CDA5-9CC5-4E3A-973D-89963ED0F61B}" destId="{A0F96884-823F-4FBA-B45E-650C06B1AA64}" srcOrd="1" destOrd="0" presId="urn:microsoft.com/office/officeart/2005/8/layout/hList7"/>
    <dgm:cxn modelId="{C5261774-33F1-41BD-8E14-13AEC51E93B4}" type="presParOf" srcId="{E042CDA5-9CC5-4E3A-973D-89963ED0F61B}" destId="{E40DDEBA-A7B4-4692-9C7C-28937F90108D}" srcOrd="2" destOrd="0" presId="urn:microsoft.com/office/officeart/2005/8/layout/hList7"/>
    <dgm:cxn modelId="{1867283A-F4AE-48C7-98AF-A24177E33F41}" type="presParOf" srcId="{E042CDA5-9CC5-4E3A-973D-89963ED0F61B}" destId="{53C87728-8355-4F53-9C37-C9961400408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01F1882-8C63-4FD9-B795-6BF76756D2AB}" type="doc">
      <dgm:prSet loTypeId="urn:microsoft.com/office/officeart/2005/8/layout/hList7" loCatId="process" qsTypeId="urn:microsoft.com/office/officeart/2005/8/quickstyle/simple1" qsCatId="simple" csTypeId="urn:microsoft.com/office/officeart/2005/8/colors/accent1_2" csCatId="accent1" phldr="1"/>
      <dgm:spPr/>
    </dgm:pt>
    <dgm:pt modelId="{AAB8D794-0CB1-4A2B-8D1E-0347C4FE13B0}">
      <dgm:prSet phldrT="[Texto]"/>
      <dgm:spPr>
        <a:solidFill>
          <a:schemeClr val="accent3"/>
        </a:solidFill>
      </dgm:spPr>
      <dgm:t>
        <a:bodyPr/>
        <a:lstStyle/>
        <a:p>
          <a:r>
            <a:rPr lang="es-ES" b="1" dirty="0" smtClean="0">
              <a:solidFill>
                <a:schemeClr val="tx1"/>
              </a:solidFill>
            </a:rPr>
            <a:t>Reflexiva</a:t>
          </a:r>
          <a:r>
            <a:rPr lang="es-ES" dirty="0" smtClean="0"/>
            <a:t> </a:t>
          </a:r>
          <a:endParaRPr lang="es-ES" dirty="0"/>
        </a:p>
      </dgm:t>
    </dgm:pt>
    <dgm:pt modelId="{5761760E-FE44-4B40-B31D-031B55C1321F}" type="parTrans" cxnId="{08EB1809-6BFC-4460-8E87-CE3956486EB8}">
      <dgm:prSet/>
      <dgm:spPr/>
      <dgm:t>
        <a:bodyPr/>
        <a:lstStyle/>
        <a:p>
          <a:endParaRPr lang="es-ES"/>
        </a:p>
      </dgm:t>
    </dgm:pt>
    <dgm:pt modelId="{EC69326F-1E62-4DE4-9419-4040251DC989}" type="sibTrans" cxnId="{08EB1809-6BFC-4460-8E87-CE3956486EB8}">
      <dgm:prSet/>
      <dgm:spPr/>
      <dgm:t>
        <a:bodyPr/>
        <a:lstStyle/>
        <a:p>
          <a:endParaRPr lang="es-ES"/>
        </a:p>
      </dgm:t>
    </dgm:pt>
    <dgm:pt modelId="{E3E1E218-83DC-40E2-B78E-9382F0FFA102}">
      <dgm:prSet phldrT="[Texto]"/>
      <dgm:spPr>
        <a:solidFill>
          <a:schemeClr val="accent3"/>
        </a:solidFill>
      </dgm:spPr>
      <dgm:t>
        <a:bodyPr/>
        <a:lstStyle/>
        <a:p>
          <a:r>
            <a:rPr lang="es-ES" b="1" dirty="0" smtClean="0">
              <a:solidFill>
                <a:schemeClr val="tx1"/>
              </a:solidFill>
            </a:rPr>
            <a:t>Controlada</a:t>
          </a:r>
          <a:r>
            <a:rPr lang="es-ES" dirty="0" smtClean="0"/>
            <a:t> </a:t>
          </a:r>
          <a:endParaRPr lang="es-ES" dirty="0"/>
        </a:p>
      </dgm:t>
    </dgm:pt>
    <dgm:pt modelId="{BCB8DB32-3D0A-48FC-80B0-05CE04D1F4E0}" type="parTrans" cxnId="{8BCF5F26-5B6A-415E-AF9A-170DF057340F}">
      <dgm:prSet/>
      <dgm:spPr/>
      <dgm:t>
        <a:bodyPr/>
        <a:lstStyle/>
        <a:p>
          <a:endParaRPr lang="es-ES"/>
        </a:p>
      </dgm:t>
    </dgm:pt>
    <dgm:pt modelId="{ECC6360A-65BA-4AD3-83A5-4A1C3817048F}" type="sibTrans" cxnId="{8BCF5F26-5B6A-415E-AF9A-170DF057340F}">
      <dgm:prSet/>
      <dgm:spPr/>
      <dgm:t>
        <a:bodyPr/>
        <a:lstStyle/>
        <a:p>
          <a:endParaRPr lang="es-ES"/>
        </a:p>
      </dgm:t>
    </dgm:pt>
    <dgm:pt modelId="{F382D062-655C-4F45-A6DE-75F6F6726CFE}" type="pres">
      <dgm:prSet presAssocID="{001F1882-8C63-4FD9-B795-6BF76756D2AB}" presName="Name0" presStyleCnt="0">
        <dgm:presLayoutVars>
          <dgm:dir/>
          <dgm:resizeHandles val="exact"/>
        </dgm:presLayoutVars>
      </dgm:prSet>
      <dgm:spPr/>
    </dgm:pt>
    <dgm:pt modelId="{9FAF6BD8-8AB3-4DF9-BCCD-3224EDEB38D5}" type="pres">
      <dgm:prSet presAssocID="{001F1882-8C63-4FD9-B795-6BF76756D2AB}" presName="fgShape" presStyleLbl="fgShp" presStyleIdx="0" presStyleCnt="1"/>
      <dgm:spPr>
        <a:solidFill>
          <a:schemeClr val="accent6"/>
        </a:solidFill>
      </dgm:spPr>
    </dgm:pt>
    <dgm:pt modelId="{C88B8490-CCBD-4B0E-8BC1-B4557535861F}" type="pres">
      <dgm:prSet presAssocID="{001F1882-8C63-4FD9-B795-6BF76756D2AB}" presName="linComp" presStyleCnt="0"/>
      <dgm:spPr/>
    </dgm:pt>
    <dgm:pt modelId="{A85BA7A2-D576-4BE2-AB12-750AF4BEEDC0}" type="pres">
      <dgm:prSet presAssocID="{AAB8D794-0CB1-4A2B-8D1E-0347C4FE13B0}" presName="compNode" presStyleCnt="0"/>
      <dgm:spPr/>
    </dgm:pt>
    <dgm:pt modelId="{385D9F9D-8CB5-4B1A-9F2C-E3448A718F95}" type="pres">
      <dgm:prSet presAssocID="{AAB8D794-0CB1-4A2B-8D1E-0347C4FE13B0}" presName="bkgdShape" presStyleLbl="node1" presStyleIdx="0" presStyleCnt="2"/>
      <dgm:spPr/>
      <dgm:t>
        <a:bodyPr/>
        <a:lstStyle/>
        <a:p>
          <a:endParaRPr lang="es-ES"/>
        </a:p>
      </dgm:t>
    </dgm:pt>
    <dgm:pt modelId="{5FC64ECA-376B-4EA9-A185-37FCAADB461A}" type="pres">
      <dgm:prSet presAssocID="{AAB8D794-0CB1-4A2B-8D1E-0347C4FE13B0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AD71D88-DCFF-4E8D-B7DD-F84C86710FE1}" type="pres">
      <dgm:prSet presAssocID="{AAB8D794-0CB1-4A2B-8D1E-0347C4FE13B0}" presName="invisiNode" presStyleLbl="node1" presStyleIdx="0" presStyleCnt="2"/>
      <dgm:spPr/>
    </dgm:pt>
    <dgm:pt modelId="{4FE03768-F92C-46B1-86CC-BFF5D6136911}" type="pres">
      <dgm:prSet presAssocID="{AAB8D794-0CB1-4A2B-8D1E-0347C4FE13B0}" presName="imagNode" presStyleLbl="fgImgPlace1" presStyleIdx="0" presStyleCnt="2"/>
      <dgm:spPr/>
    </dgm:pt>
    <dgm:pt modelId="{440401E1-0906-4940-A64C-EF691231866E}" type="pres">
      <dgm:prSet presAssocID="{EC69326F-1E62-4DE4-9419-4040251DC989}" presName="sibTrans" presStyleLbl="sibTrans2D1" presStyleIdx="0" presStyleCnt="0"/>
      <dgm:spPr/>
      <dgm:t>
        <a:bodyPr/>
        <a:lstStyle/>
        <a:p>
          <a:endParaRPr lang="es-ES"/>
        </a:p>
      </dgm:t>
    </dgm:pt>
    <dgm:pt modelId="{70320893-75F4-4E03-AEF0-DC37FACB71AC}" type="pres">
      <dgm:prSet presAssocID="{E3E1E218-83DC-40E2-B78E-9382F0FFA102}" presName="compNode" presStyleCnt="0"/>
      <dgm:spPr/>
    </dgm:pt>
    <dgm:pt modelId="{871ED234-7373-4128-BC6B-9C7B525E6175}" type="pres">
      <dgm:prSet presAssocID="{E3E1E218-83DC-40E2-B78E-9382F0FFA102}" presName="bkgdShape" presStyleLbl="node1" presStyleIdx="1" presStyleCnt="2"/>
      <dgm:spPr/>
      <dgm:t>
        <a:bodyPr/>
        <a:lstStyle/>
        <a:p>
          <a:endParaRPr lang="es-ES"/>
        </a:p>
      </dgm:t>
    </dgm:pt>
    <dgm:pt modelId="{9E245E9A-3074-47BE-9046-749AF9FF428D}" type="pres">
      <dgm:prSet presAssocID="{E3E1E218-83DC-40E2-B78E-9382F0FFA102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DEEB5AD-F01F-4737-A4CB-9399574FB622}" type="pres">
      <dgm:prSet presAssocID="{E3E1E218-83DC-40E2-B78E-9382F0FFA102}" presName="invisiNode" presStyleLbl="node1" presStyleIdx="1" presStyleCnt="2"/>
      <dgm:spPr/>
    </dgm:pt>
    <dgm:pt modelId="{FA94F241-7301-4B97-9151-2D7133DC95A1}" type="pres">
      <dgm:prSet presAssocID="{E3E1E218-83DC-40E2-B78E-9382F0FFA102}" presName="imagNode" presStyleLbl="fgImgPlace1" presStyleIdx="1" presStyleCnt="2"/>
      <dgm:spPr/>
    </dgm:pt>
  </dgm:ptLst>
  <dgm:cxnLst>
    <dgm:cxn modelId="{A1036243-A2D5-4F7B-951E-213D2B49A0B1}" type="presOf" srcId="{EC69326F-1E62-4DE4-9419-4040251DC989}" destId="{440401E1-0906-4940-A64C-EF691231866E}" srcOrd="0" destOrd="0" presId="urn:microsoft.com/office/officeart/2005/8/layout/hList7"/>
    <dgm:cxn modelId="{B8538B68-4CB5-494B-AC16-9FC283E29E1E}" type="presOf" srcId="{AAB8D794-0CB1-4A2B-8D1E-0347C4FE13B0}" destId="{5FC64ECA-376B-4EA9-A185-37FCAADB461A}" srcOrd="1" destOrd="0" presId="urn:microsoft.com/office/officeart/2005/8/layout/hList7"/>
    <dgm:cxn modelId="{8BCF5F26-5B6A-415E-AF9A-170DF057340F}" srcId="{001F1882-8C63-4FD9-B795-6BF76756D2AB}" destId="{E3E1E218-83DC-40E2-B78E-9382F0FFA102}" srcOrd="1" destOrd="0" parTransId="{BCB8DB32-3D0A-48FC-80B0-05CE04D1F4E0}" sibTransId="{ECC6360A-65BA-4AD3-83A5-4A1C3817048F}"/>
    <dgm:cxn modelId="{08EB1809-6BFC-4460-8E87-CE3956486EB8}" srcId="{001F1882-8C63-4FD9-B795-6BF76756D2AB}" destId="{AAB8D794-0CB1-4A2B-8D1E-0347C4FE13B0}" srcOrd="0" destOrd="0" parTransId="{5761760E-FE44-4B40-B31D-031B55C1321F}" sibTransId="{EC69326F-1E62-4DE4-9419-4040251DC989}"/>
    <dgm:cxn modelId="{CD8BD264-AF02-4C2E-9C17-34DC07A918CC}" type="presOf" srcId="{E3E1E218-83DC-40E2-B78E-9382F0FFA102}" destId="{871ED234-7373-4128-BC6B-9C7B525E6175}" srcOrd="0" destOrd="0" presId="urn:microsoft.com/office/officeart/2005/8/layout/hList7"/>
    <dgm:cxn modelId="{E9E13B90-D39A-4E2C-8B7E-D445426B22CB}" type="presOf" srcId="{AAB8D794-0CB1-4A2B-8D1E-0347C4FE13B0}" destId="{385D9F9D-8CB5-4B1A-9F2C-E3448A718F95}" srcOrd="0" destOrd="0" presId="urn:microsoft.com/office/officeart/2005/8/layout/hList7"/>
    <dgm:cxn modelId="{A8890CA4-C42A-4B69-A0BF-13FED21519AF}" type="presOf" srcId="{E3E1E218-83DC-40E2-B78E-9382F0FFA102}" destId="{9E245E9A-3074-47BE-9046-749AF9FF428D}" srcOrd="1" destOrd="0" presId="urn:microsoft.com/office/officeart/2005/8/layout/hList7"/>
    <dgm:cxn modelId="{932D636D-C704-494E-B10E-87C0506CA321}" type="presOf" srcId="{001F1882-8C63-4FD9-B795-6BF76756D2AB}" destId="{F382D062-655C-4F45-A6DE-75F6F6726CFE}" srcOrd="0" destOrd="0" presId="urn:microsoft.com/office/officeart/2005/8/layout/hList7"/>
    <dgm:cxn modelId="{FA837F98-5066-496F-B01F-F7960C925589}" type="presParOf" srcId="{F382D062-655C-4F45-A6DE-75F6F6726CFE}" destId="{9FAF6BD8-8AB3-4DF9-BCCD-3224EDEB38D5}" srcOrd="0" destOrd="0" presId="urn:microsoft.com/office/officeart/2005/8/layout/hList7"/>
    <dgm:cxn modelId="{327DA4E5-F42F-45B4-A4E6-90CC77C4B3E3}" type="presParOf" srcId="{F382D062-655C-4F45-A6DE-75F6F6726CFE}" destId="{C88B8490-CCBD-4B0E-8BC1-B4557535861F}" srcOrd="1" destOrd="0" presId="urn:microsoft.com/office/officeart/2005/8/layout/hList7"/>
    <dgm:cxn modelId="{91A4C8B8-4DAD-49DE-8AA6-3B2B77211536}" type="presParOf" srcId="{C88B8490-CCBD-4B0E-8BC1-B4557535861F}" destId="{A85BA7A2-D576-4BE2-AB12-750AF4BEEDC0}" srcOrd="0" destOrd="0" presId="urn:microsoft.com/office/officeart/2005/8/layout/hList7"/>
    <dgm:cxn modelId="{238DB070-4102-4ADC-992E-3C49D132E046}" type="presParOf" srcId="{A85BA7A2-D576-4BE2-AB12-750AF4BEEDC0}" destId="{385D9F9D-8CB5-4B1A-9F2C-E3448A718F95}" srcOrd="0" destOrd="0" presId="urn:microsoft.com/office/officeart/2005/8/layout/hList7"/>
    <dgm:cxn modelId="{222CDDB4-10EE-40D4-B74F-58CF6005CD2C}" type="presParOf" srcId="{A85BA7A2-D576-4BE2-AB12-750AF4BEEDC0}" destId="{5FC64ECA-376B-4EA9-A185-37FCAADB461A}" srcOrd="1" destOrd="0" presId="urn:microsoft.com/office/officeart/2005/8/layout/hList7"/>
    <dgm:cxn modelId="{C68908CA-9E3D-4CE1-9B5C-743BF7D7A1B0}" type="presParOf" srcId="{A85BA7A2-D576-4BE2-AB12-750AF4BEEDC0}" destId="{5AD71D88-DCFF-4E8D-B7DD-F84C86710FE1}" srcOrd="2" destOrd="0" presId="urn:microsoft.com/office/officeart/2005/8/layout/hList7"/>
    <dgm:cxn modelId="{4DBBD0A5-E081-4B88-A256-4CBB188487C4}" type="presParOf" srcId="{A85BA7A2-D576-4BE2-AB12-750AF4BEEDC0}" destId="{4FE03768-F92C-46B1-86CC-BFF5D6136911}" srcOrd="3" destOrd="0" presId="urn:microsoft.com/office/officeart/2005/8/layout/hList7"/>
    <dgm:cxn modelId="{2886521D-9200-457F-A56D-EA3CD272F8AE}" type="presParOf" srcId="{C88B8490-CCBD-4B0E-8BC1-B4557535861F}" destId="{440401E1-0906-4940-A64C-EF691231866E}" srcOrd="1" destOrd="0" presId="urn:microsoft.com/office/officeart/2005/8/layout/hList7"/>
    <dgm:cxn modelId="{69AA2997-509B-48BA-825A-5E71F94118B0}" type="presParOf" srcId="{C88B8490-CCBD-4B0E-8BC1-B4557535861F}" destId="{70320893-75F4-4E03-AEF0-DC37FACB71AC}" srcOrd="2" destOrd="0" presId="urn:microsoft.com/office/officeart/2005/8/layout/hList7"/>
    <dgm:cxn modelId="{29C0A857-3B0F-49EE-8C96-32CED95A4D9A}" type="presParOf" srcId="{70320893-75F4-4E03-AEF0-DC37FACB71AC}" destId="{871ED234-7373-4128-BC6B-9C7B525E6175}" srcOrd="0" destOrd="0" presId="urn:microsoft.com/office/officeart/2005/8/layout/hList7"/>
    <dgm:cxn modelId="{77404F13-3557-48A4-ABEE-CFA48E28233A}" type="presParOf" srcId="{70320893-75F4-4E03-AEF0-DC37FACB71AC}" destId="{9E245E9A-3074-47BE-9046-749AF9FF428D}" srcOrd="1" destOrd="0" presId="urn:microsoft.com/office/officeart/2005/8/layout/hList7"/>
    <dgm:cxn modelId="{BA05CF4E-57FA-4604-B904-24FDE5B9A92D}" type="presParOf" srcId="{70320893-75F4-4E03-AEF0-DC37FACB71AC}" destId="{0DEEB5AD-F01F-4737-A4CB-9399574FB622}" srcOrd="2" destOrd="0" presId="urn:microsoft.com/office/officeart/2005/8/layout/hList7"/>
    <dgm:cxn modelId="{04E290E4-8416-4953-80D8-E4140E81BDF5}" type="presParOf" srcId="{70320893-75F4-4E03-AEF0-DC37FACB71AC}" destId="{FA94F241-7301-4B97-9151-2D7133DC95A1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78FBE8-82D9-4B65-A5F5-E9868AD91F70}" type="doc">
      <dgm:prSet loTypeId="urn:microsoft.com/office/officeart/2005/8/layout/hList7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E995F6E-9500-4154-A9FA-51A959979921}">
      <dgm:prSet phldrT="[Texto]" custT="1"/>
      <dgm:spPr>
        <a:solidFill>
          <a:schemeClr val="accent3"/>
        </a:solidFill>
      </dgm:spPr>
      <dgm:t>
        <a:bodyPr/>
        <a:lstStyle/>
        <a:p>
          <a:r>
            <a:rPr lang="es-ES" sz="3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Ordenada</a:t>
          </a:r>
          <a:r>
            <a:rPr lang="es-ES" sz="4000" dirty="0" smtClean="0"/>
            <a:t> </a:t>
          </a:r>
          <a:endParaRPr lang="es-ES" sz="4000" dirty="0"/>
        </a:p>
      </dgm:t>
    </dgm:pt>
    <dgm:pt modelId="{8BB5162E-5E31-4F46-B888-D5CFBB188CAD}" type="parTrans" cxnId="{367E56DC-E196-4822-B301-CE1F60D510ED}">
      <dgm:prSet/>
      <dgm:spPr/>
      <dgm:t>
        <a:bodyPr/>
        <a:lstStyle/>
        <a:p>
          <a:endParaRPr lang="es-ES"/>
        </a:p>
      </dgm:t>
    </dgm:pt>
    <dgm:pt modelId="{AD051FEB-AADE-4CC5-917B-0549EC932967}" type="sibTrans" cxnId="{367E56DC-E196-4822-B301-CE1F60D510ED}">
      <dgm:prSet/>
      <dgm:spPr/>
      <dgm:t>
        <a:bodyPr/>
        <a:lstStyle/>
        <a:p>
          <a:endParaRPr lang="es-ES"/>
        </a:p>
      </dgm:t>
    </dgm:pt>
    <dgm:pt modelId="{521D3FBC-B385-4DA1-9C5E-7692D50550DC}">
      <dgm:prSet phldrT="[Texto]" custT="1"/>
      <dgm:spPr>
        <a:solidFill>
          <a:schemeClr val="accent3"/>
        </a:solidFill>
      </dgm:spPr>
      <dgm:t>
        <a:bodyPr/>
        <a:lstStyle/>
        <a:p>
          <a:r>
            <a:rPr lang="es-ES" sz="3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Constante </a:t>
          </a:r>
          <a:endParaRPr lang="es-ES" sz="3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A61EEF3-CA2A-4257-92F9-F79D85C9C86E}" type="parTrans" cxnId="{65D917DA-EA62-4DFD-AE24-B68434E3C88E}">
      <dgm:prSet/>
      <dgm:spPr/>
      <dgm:t>
        <a:bodyPr/>
        <a:lstStyle/>
        <a:p>
          <a:endParaRPr lang="es-ES"/>
        </a:p>
      </dgm:t>
    </dgm:pt>
    <dgm:pt modelId="{E277F84D-FFFC-493A-BB78-E9B7D20CEC4F}" type="sibTrans" cxnId="{65D917DA-EA62-4DFD-AE24-B68434E3C88E}">
      <dgm:prSet/>
      <dgm:spPr/>
      <dgm:t>
        <a:bodyPr/>
        <a:lstStyle/>
        <a:p>
          <a:endParaRPr lang="es-ES"/>
        </a:p>
      </dgm:t>
    </dgm:pt>
    <dgm:pt modelId="{7C889F42-63A5-45FE-8A85-6D07F06C1DD8}">
      <dgm:prSet phldrT="[Texto]" custT="1"/>
      <dgm:spPr>
        <a:solidFill>
          <a:schemeClr val="accent3"/>
        </a:solidFill>
      </dgm:spPr>
      <dgm:t>
        <a:bodyPr/>
        <a:lstStyle/>
        <a:p>
          <a:r>
            <a:rPr lang="es-ES" sz="3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Critica </a:t>
          </a:r>
          <a:endParaRPr lang="es-ES" sz="3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309B22-B823-4E71-BA0D-1712C539BC5D}" type="parTrans" cxnId="{5B9F4839-DE72-4FDD-8923-244B9D32893C}">
      <dgm:prSet/>
      <dgm:spPr/>
      <dgm:t>
        <a:bodyPr/>
        <a:lstStyle/>
        <a:p>
          <a:endParaRPr lang="es-ES"/>
        </a:p>
      </dgm:t>
    </dgm:pt>
    <dgm:pt modelId="{CF965BE0-1737-49F0-8251-C495869DF864}" type="sibTrans" cxnId="{5B9F4839-DE72-4FDD-8923-244B9D32893C}">
      <dgm:prSet/>
      <dgm:spPr/>
      <dgm:t>
        <a:bodyPr/>
        <a:lstStyle/>
        <a:p>
          <a:endParaRPr lang="es-ES"/>
        </a:p>
      </dgm:t>
    </dgm:pt>
    <dgm:pt modelId="{E16F4FDC-2104-4363-A19D-5EA223F16116}" type="pres">
      <dgm:prSet presAssocID="{6B78FBE8-82D9-4B65-A5F5-E9868AD91F7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EC44327-13BD-42A5-BEAB-347EAADD2517}" type="pres">
      <dgm:prSet presAssocID="{6B78FBE8-82D9-4B65-A5F5-E9868AD91F70}" presName="fgShape" presStyleLbl="fgShp" presStyleIdx="0" presStyleCnt="1"/>
      <dgm:spPr>
        <a:solidFill>
          <a:schemeClr val="accent6"/>
        </a:solidFill>
      </dgm:spPr>
      <dgm:t>
        <a:bodyPr/>
        <a:lstStyle/>
        <a:p>
          <a:endParaRPr lang="es-ES"/>
        </a:p>
      </dgm:t>
    </dgm:pt>
    <dgm:pt modelId="{B1196D56-14BD-4F05-8E0A-34AD21069091}" type="pres">
      <dgm:prSet presAssocID="{6B78FBE8-82D9-4B65-A5F5-E9868AD91F70}" presName="linComp" presStyleCnt="0"/>
      <dgm:spPr/>
    </dgm:pt>
    <dgm:pt modelId="{8003B461-574B-419A-A4DF-411B570F9CAB}" type="pres">
      <dgm:prSet presAssocID="{9E995F6E-9500-4154-A9FA-51A959979921}" presName="compNode" presStyleCnt="0"/>
      <dgm:spPr/>
    </dgm:pt>
    <dgm:pt modelId="{3AF358DD-2679-41DD-A7FA-514B9447D8F0}" type="pres">
      <dgm:prSet presAssocID="{9E995F6E-9500-4154-A9FA-51A959979921}" presName="bkgdShape" presStyleLbl="node1" presStyleIdx="0" presStyleCnt="3"/>
      <dgm:spPr/>
      <dgm:t>
        <a:bodyPr/>
        <a:lstStyle/>
        <a:p>
          <a:endParaRPr lang="es-ES"/>
        </a:p>
      </dgm:t>
    </dgm:pt>
    <dgm:pt modelId="{5039CAEF-EEAA-4586-B293-FCF6936F3C6F}" type="pres">
      <dgm:prSet presAssocID="{9E995F6E-9500-4154-A9FA-51A959979921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1F6E21-62CB-4233-BD4B-76139F529595}" type="pres">
      <dgm:prSet presAssocID="{9E995F6E-9500-4154-A9FA-51A959979921}" presName="invisiNode" presStyleLbl="node1" presStyleIdx="0" presStyleCnt="3"/>
      <dgm:spPr/>
    </dgm:pt>
    <dgm:pt modelId="{2CCDA2F8-EA47-4A1F-95DA-597A8C073C5C}" type="pres">
      <dgm:prSet presAssocID="{9E995F6E-9500-4154-A9FA-51A959979921}" presName="imagNode" presStyleLbl="fgImgPlace1" presStyleIdx="0" presStyleCnt="3"/>
      <dgm:spPr/>
    </dgm:pt>
    <dgm:pt modelId="{83471C69-530A-4857-9EE9-154B9F04B148}" type="pres">
      <dgm:prSet presAssocID="{AD051FEB-AADE-4CC5-917B-0549EC932967}" presName="sibTrans" presStyleLbl="sibTrans2D1" presStyleIdx="0" presStyleCnt="0"/>
      <dgm:spPr/>
      <dgm:t>
        <a:bodyPr/>
        <a:lstStyle/>
        <a:p>
          <a:endParaRPr lang="es-ES"/>
        </a:p>
      </dgm:t>
    </dgm:pt>
    <dgm:pt modelId="{EFE3EDE7-B9FD-4A84-A0A8-F587B68412F6}" type="pres">
      <dgm:prSet presAssocID="{521D3FBC-B385-4DA1-9C5E-7692D50550DC}" presName="compNode" presStyleCnt="0"/>
      <dgm:spPr/>
    </dgm:pt>
    <dgm:pt modelId="{E0C2D733-DA03-4F91-B531-DE36610D0792}" type="pres">
      <dgm:prSet presAssocID="{521D3FBC-B385-4DA1-9C5E-7692D50550DC}" presName="bkgdShape" presStyleLbl="node1" presStyleIdx="1" presStyleCnt="3"/>
      <dgm:spPr/>
      <dgm:t>
        <a:bodyPr/>
        <a:lstStyle/>
        <a:p>
          <a:endParaRPr lang="es-ES"/>
        </a:p>
      </dgm:t>
    </dgm:pt>
    <dgm:pt modelId="{A3B235C7-2E78-4A22-B19D-A313E26ABF2A}" type="pres">
      <dgm:prSet presAssocID="{521D3FBC-B385-4DA1-9C5E-7692D50550DC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19FBFD2-4970-48C4-B489-25752A122531}" type="pres">
      <dgm:prSet presAssocID="{521D3FBC-B385-4DA1-9C5E-7692D50550DC}" presName="invisiNode" presStyleLbl="node1" presStyleIdx="1" presStyleCnt="3"/>
      <dgm:spPr/>
    </dgm:pt>
    <dgm:pt modelId="{60C50CE4-186F-442A-B6AA-E1E94CD9122C}" type="pres">
      <dgm:prSet presAssocID="{521D3FBC-B385-4DA1-9C5E-7692D50550DC}" presName="imagNode" presStyleLbl="fgImgPlace1" presStyleIdx="1" presStyleCnt="3" custScaleX="6690" custScaleY="11826"/>
      <dgm:spPr/>
    </dgm:pt>
    <dgm:pt modelId="{7012677F-A6C2-484A-AE0B-EF6A2F15FC23}" type="pres">
      <dgm:prSet presAssocID="{E277F84D-FFFC-493A-BB78-E9B7D20CEC4F}" presName="sibTrans" presStyleLbl="sibTrans2D1" presStyleIdx="0" presStyleCnt="0"/>
      <dgm:spPr/>
      <dgm:t>
        <a:bodyPr/>
        <a:lstStyle/>
        <a:p>
          <a:endParaRPr lang="es-ES"/>
        </a:p>
      </dgm:t>
    </dgm:pt>
    <dgm:pt modelId="{174A60CD-C9CD-4599-BB95-9CC716E20D01}" type="pres">
      <dgm:prSet presAssocID="{7C889F42-63A5-45FE-8A85-6D07F06C1DD8}" presName="compNode" presStyleCnt="0"/>
      <dgm:spPr/>
    </dgm:pt>
    <dgm:pt modelId="{7AE312F8-D0E4-41F3-A3AF-4F57D74AEB96}" type="pres">
      <dgm:prSet presAssocID="{7C889F42-63A5-45FE-8A85-6D07F06C1DD8}" presName="bkgdShape" presStyleLbl="node1" presStyleIdx="2" presStyleCnt="3" custLinFactNeighborX="3645" custLinFactNeighborY="4796"/>
      <dgm:spPr/>
      <dgm:t>
        <a:bodyPr/>
        <a:lstStyle/>
        <a:p>
          <a:endParaRPr lang="es-ES"/>
        </a:p>
      </dgm:t>
    </dgm:pt>
    <dgm:pt modelId="{4ECE91B3-0F73-4D08-A9EE-7FF31AEC42DE}" type="pres">
      <dgm:prSet presAssocID="{7C889F42-63A5-45FE-8A85-6D07F06C1DD8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F79E15A-2DB3-4CC2-B2FC-A125BD9A287B}" type="pres">
      <dgm:prSet presAssocID="{7C889F42-63A5-45FE-8A85-6D07F06C1DD8}" presName="invisiNode" presStyleLbl="node1" presStyleIdx="2" presStyleCnt="3"/>
      <dgm:spPr/>
    </dgm:pt>
    <dgm:pt modelId="{9F7D9332-F9E0-4C24-82CF-2B68432CD3E6}" type="pres">
      <dgm:prSet presAssocID="{7C889F42-63A5-45FE-8A85-6D07F06C1DD8}" presName="imagNode" presStyleLbl="fgImgPlace1" presStyleIdx="2" presStyleCnt="3"/>
      <dgm:spPr/>
    </dgm:pt>
  </dgm:ptLst>
  <dgm:cxnLst>
    <dgm:cxn modelId="{52802736-EF9E-44B6-B649-218982BE52A5}" type="presOf" srcId="{521D3FBC-B385-4DA1-9C5E-7692D50550DC}" destId="{E0C2D733-DA03-4F91-B531-DE36610D0792}" srcOrd="0" destOrd="0" presId="urn:microsoft.com/office/officeart/2005/8/layout/hList7"/>
    <dgm:cxn modelId="{1576D52F-9F8F-49A9-931C-08AE9F3538F1}" type="presOf" srcId="{E277F84D-FFFC-493A-BB78-E9B7D20CEC4F}" destId="{7012677F-A6C2-484A-AE0B-EF6A2F15FC23}" srcOrd="0" destOrd="0" presId="urn:microsoft.com/office/officeart/2005/8/layout/hList7"/>
    <dgm:cxn modelId="{300A1183-B8F5-40C4-BC5E-F62233EA2E26}" type="presOf" srcId="{7C889F42-63A5-45FE-8A85-6D07F06C1DD8}" destId="{4ECE91B3-0F73-4D08-A9EE-7FF31AEC42DE}" srcOrd="1" destOrd="0" presId="urn:microsoft.com/office/officeart/2005/8/layout/hList7"/>
    <dgm:cxn modelId="{E0115233-A943-4A22-9C59-08E2D2E9FBF6}" type="presOf" srcId="{9E995F6E-9500-4154-A9FA-51A959979921}" destId="{3AF358DD-2679-41DD-A7FA-514B9447D8F0}" srcOrd="0" destOrd="0" presId="urn:microsoft.com/office/officeart/2005/8/layout/hList7"/>
    <dgm:cxn modelId="{DC254A0C-0905-428D-9475-F9049FE6A1EC}" type="presOf" srcId="{6B78FBE8-82D9-4B65-A5F5-E9868AD91F70}" destId="{E16F4FDC-2104-4363-A19D-5EA223F16116}" srcOrd="0" destOrd="0" presId="urn:microsoft.com/office/officeart/2005/8/layout/hList7"/>
    <dgm:cxn modelId="{65D917DA-EA62-4DFD-AE24-B68434E3C88E}" srcId="{6B78FBE8-82D9-4B65-A5F5-E9868AD91F70}" destId="{521D3FBC-B385-4DA1-9C5E-7692D50550DC}" srcOrd="1" destOrd="0" parTransId="{FA61EEF3-CA2A-4257-92F9-F79D85C9C86E}" sibTransId="{E277F84D-FFFC-493A-BB78-E9B7D20CEC4F}"/>
    <dgm:cxn modelId="{0015C447-3E09-40F8-81C5-7BE1DB4884D3}" type="presOf" srcId="{9E995F6E-9500-4154-A9FA-51A959979921}" destId="{5039CAEF-EEAA-4586-B293-FCF6936F3C6F}" srcOrd="1" destOrd="0" presId="urn:microsoft.com/office/officeart/2005/8/layout/hList7"/>
    <dgm:cxn modelId="{8BE3400A-F95A-40B3-B7EE-AAF4FC0150B3}" type="presOf" srcId="{AD051FEB-AADE-4CC5-917B-0549EC932967}" destId="{83471C69-530A-4857-9EE9-154B9F04B148}" srcOrd="0" destOrd="0" presId="urn:microsoft.com/office/officeart/2005/8/layout/hList7"/>
    <dgm:cxn modelId="{8791AADC-5600-4E2F-9624-A42AA6829379}" type="presOf" srcId="{521D3FBC-B385-4DA1-9C5E-7692D50550DC}" destId="{A3B235C7-2E78-4A22-B19D-A313E26ABF2A}" srcOrd="1" destOrd="0" presId="urn:microsoft.com/office/officeart/2005/8/layout/hList7"/>
    <dgm:cxn modelId="{CE91EA68-4D17-4A40-8BF6-E2152F8B6147}" type="presOf" srcId="{7C889F42-63A5-45FE-8A85-6D07F06C1DD8}" destId="{7AE312F8-D0E4-41F3-A3AF-4F57D74AEB96}" srcOrd="0" destOrd="0" presId="urn:microsoft.com/office/officeart/2005/8/layout/hList7"/>
    <dgm:cxn modelId="{367E56DC-E196-4822-B301-CE1F60D510ED}" srcId="{6B78FBE8-82D9-4B65-A5F5-E9868AD91F70}" destId="{9E995F6E-9500-4154-A9FA-51A959979921}" srcOrd="0" destOrd="0" parTransId="{8BB5162E-5E31-4F46-B888-D5CFBB188CAD}" sibTransId="{AD051FEB-AADE-4CC5-917B-0549EC932967}"/>
    <dgm:cxn modelId="{5B9F4839-DE72-4FDD-8923-244B9D32893C}" srcId="{6B78FBE8-82D9-4B65-A5F5-E9868AD91F70}" destId="{7C889F42-63A5-45FE-8A85-6D07F06C1DD8}" srcOrd="2" destOrd="0" parTransId="{08309B22-B823-4E71-BA0D-1712C539BC5D}" sibTransId="{CF965BE0-1737-49F0-8251-C495869DF864}"/>
    <dgm:cxn modelId="{349AD3BC-5B04-48DD-94BB-B6CAA83CA5C9}" type="presParOf" srcId="{E16F4FDC-2104-4363-A19D-5EA223F16116}" destId="{AEC44327-13BD-42A5-BEAB-347EAADD2517}" srcOrd="0" destOrd="0" presId="urn:microsoft.com/office/officeart/2005/8/layout/hList7"/>
    <dgm:cxn modelId="{87521C6C-E031-4D6B-95CB-74540EC73D17}" type="presParOf" srcId="{E16F4FDC-2104-4363-A19D-5EA223F16116}" destId="{B1196D56-14BD-4F05-8E0A-34AD21069091}" srcOrd="1" destOrd="0" presId="urn:microsoft.com/office/officeart/2005/8/layout/hList7"/>
    <dgm:cxn modelId="{3CD27891-DFF8-4DC1-8BAE-15461257F785}" type="presParOf" srcId="{B1196D56-14BD-4F05-8E0A-34AD21069091}" destId="{8003B461-574B-419A-A4DF-411B570F9CAB}" srcOrd="0" destOrd="0" presId="urn:microsoft.com/office/officeart/2005/8/layout/hList7"/>
    <dgm:cxn modelId="{0501BD2C-676D-4AF0-8789-06D0C4D25BA6}" type="presParOf" srcId="{8003B461-574B-419A-A4DF-411B570F9CAB}" destId="{3AF358DD-2679-41DD-A7FA-514B9447D8F0}" srcOrd="0" destOrd="0" presId="urn:microsoft.com/office/officeart/2005/8/layout/hList7"/>
    <dgm:cxn modelId="{6538A611-88FC-408E-8FC0-B740C2B3DA4A}" type="presParOf" srcId="{8003B461-574B-419A-A4DF-411B570F9CAB}" destId="{5039CAEF-EEAA-4586-B293-FCF6936F3C6F}" srcOrd="1" destOrd="0" presId="urn:microsoft.com/office/officeart/2005/8/layout/hList7"/>
    <dgm:cxn modelId="{E9F2C954-673C-415C-97BF-3175E1D72D7E}" type="presParOf" srcId="{8003B461-574B-419A-A4DF-411B570F9CAB}" destId="{8A1F6E21-62CB-4233-BD4B-76139F529595}" srcOrd="2" destOrd="0" presId="urn:microsoft.com/office/officeart/2005/8/layout/hList7"/>
    <dgm:cxn modelId="{D75EC35E-C4F0-4658-A7FA-102CDF8AB246}" type="presParOf" srcId="{8003B461-574B-419A-A4DF-411B570F9CAB}" destId="{2CCDA2F8-EA47-4A1F-95DA-597A8C073C5C}" srcOrd="3" destOrd="0" presId="urn:microsoft.com/office/officeart/2005/8/layout/hList7"/>
    <dgm:cxn modelId="{664E07B1-77EA-451F-B23F-F01DAA543B6C}" type="presParOf" srcId="{B1196D56-14BD-4F05-8E0A-34AD21069091}" destId="{83471C69-530A-4857-9EE9-154B9F04B148}" srcOrd="1" destOrd="0" presId="urn:microsoft.com/office/officeart/2005/8/layout/hList7"/>
    <dgm:cxn modelId="{2A23EBA7-D18D-4726-8B08-4F126C31E74E}" type="presParOf" srcId="{B1196D56-14BD-4F05-8E0A-34AD21069091}" destId="{EFE3EDE7-B9FD-4A84-A0A8-F587B68412F6}" srcOrd="2" destOrd="0" presId="urn:microsoft.com/office/officeart/2005/8/layout/hList7"/>
    <dgm:cxn modelId="{D57426E4-FC8B-4205-B8D4-00C2D46CFA2E}" type="presParOf" srcId="{EFE3EDE7-B9FD-4A84-A0A8-F587B68412F6}" destId="{E0C2D733-DA03-4F91-B531-DE36610D0792}" srcOrd="0" destOrd="0" presId="urn:microsoft.com/office/officeart/2005/8/layout/hList7"/>
    <dgm:cxn modelId="{43E0E269-87C3-4213-B9C3-0ACE88EDCC73}" type="presParOf" srcId="{EFE3EDE7-B9FD-4A84-A0A8-F587B68412F6}" destId="{A3B235C7-2E78-4A22-B19D-A313E26ABF2A}" srcOrd="1" destOrd="0" presId="urn:microsoft.com/office/officeart/2005/8/layout/hList7"/>
    <dgm:cxn modelId="{818D9601-B094-4356-A45B-01A182B21A1F}" type="presParOf" srcId="{EFE3EDE7-B9FD-4A84-A0A8-F587B68412F6}" destId="{C19FBFD2-4970-48C4-B489-25752A122531}" srcOrd="2" destOrd="0" presId="urn:microsoft.com/office/officeart/2005/8/layout/hList7"/>
    <dgm:cxn modelId="{727FB598-5463-4C07-A2C8-1EB317A0EF47}" type="presParOf" srcId="{EFE3EDE7-B9FD-4A84-A0A8-F587B68412F6}" destId="{60C50CE4-186F-442A-B6AA-E1E94CD9122C}" srcOrd="3" destOrd="0" presId="urn:microsoft.com/office/officeart/2005/8/layout/hList7"/>
    <dgm:cxn modelId="{ECAADFEB-35DE-4520-AA3D-D5EA902504D0}" type="presParOf" srcId="{B1196D56-14BD-4F05-8E0A-34AD21069091}" destId="{7012677F-A6C2-484A-AE0B-EF6A2F15FC23}" srcOrd="3" destOrd="0" presId="urn:microsoft.com/office/officeart/2005/8/layout/hList7"/>
    <dgm:cxn modelId="{F10D5C9D-C58E-48ED-89A4-EDB5FB98CBE2}" type="presParOf" srcId="{B1196D56-14BD-4F05-8E0A-34AD21069091}" destId="{174A60CD-C9CD-4599-BB95-9CC716E20D01}" srcOrd="4" destOrd="0" presId="urn:microsoft.com/office/officeart/2005/8/layout/hList7"/>
    <dgm:cxn modelId="{57697352-44FF-4DBB-AD4D-94893C583F76}" type="presParOf" srcId="{174A60CD-C9CD-4599-BB95-9CC716E20D01}" destId="{7AE312F8-D0E4-41F3-A3AF-4F57D74AEB96}" srcOrd="0" destOrd="0" presId="urn:microsoft.com/office/officeart/2005/8/layout/hList7"/>
    <dgm:cxn modelId="{F4A28FFB-033E-4EFB-BECF-DAF4602AC597}" type="presParOf" srcId="{174A60CD-C9CD-4599-BB95-9CC716E20D01}" destId="{4ECE91B3-0F73-4D08-A9EE-7FF31AEC42DE}" srcOrd="1" destOrd="0" presId="urn:microsoft.com/office/officeart/2005/8/layout/hList7"/>
    <dgm:cxn modelId="{5E3CE8A2-C3E3-42C6-872D-1AEFF5E6F614}" type="presParOf" srcId="{174A60CD-C9CD-4599-BB95-9CC716E20D01}" destId="{7F79E15A-2DB3-4CC2-B2FC-A125BD9A287B}" srcOrd="2" destOrd="0" presId="urn:microsoft.com/office/officeart/2005/8/layout/hList7"/>
    <dgm:cxn modelId="{B9B66187-A85C-435C-99B6-3840CD6EF740}" type="presParOf" srcId="{174A60CD-C9CD-4599-BB95-9CC716E20D01}" destId="{9F7D9332-F9E0-4C24-82CF-2B68432CD3E6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8B32BF-D75B-4A96-B602-DF2D800745B0}">
      <dsp:nvSpPr>
        <dsp:cNvPr id="0" name=""/>
        <dsp:cNvSpPr/>
      </dsp:nvSpPr>
      <dsp:spPr>
        <a:xfrm>
          <a:off x="2290004" y="1274094"/>
          <a:ext cx="49602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96023" y="45720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 dirty="0"/>
        </a:p>
      </dsp:txBody>
      <dsp:txXfrm>
        <a:off x="2524851" y="1317181"/>
        <a:ext cx="26331" cy="5266"/>
      </dsp:txXfrm>
    </dsp:sp>
    <dsp:sp modelId="{E77DDDF5-0E04-4B83-8E54-BEAF6642396A}">
      <dsp:nvSpPr>
        <dsp:cNvPr id="0" name=""/>
        <dsp:cNvSpPr/>
      </dsp:nvSpPr>
      <dsp:spPr>
        <a:xfrm>
          <a:off x="2137" y="632914"/>
          <a:ext cx="2289667" cy="13738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Es un Proceso</a:t>
          </a:r>
        </a:p>
      </dsp:txBody>
      <dsp:txXfrm>
        <a:off x="2137" y="632914"/>
        <a:ext cx="2289667" cy="1373800"/>
      </dsp:txXfrm>
    </dsp:sp>
    <dsp:sp modelId="{AD8EB49F-F970-4040-9648-512E22E5741B}">
      <dsp:nvSpPr>
        <dsp:cNvPr id="0" name=""/>
        <dsp:cNvSpPr/>
      </dsp:nvSpPr>
      <dsp:spPr>
        <a:xfrm>
          <a:off x="5106295" y="1274094"/>
          <a:ext cx="49602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96023" y="45720"/>
              </a:lnTo>
            </a:path>
          </a:pathLst>
        </a:custGeom>
        <a:noFill/>
        <a:ln w="635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 dirty="0"/>
        </a:p>
      </dsp:txBody>
      <dsp:txXfrm>
        <a:off x="5341141" y="1317181"/>
        <a:ext cx="26331" cy="5266"/>
      </dsp:txXfrm>
    </dsp:sp>
    <dsp:sp modelId="{443A1231-CAD7-4D4B-B49B-F20781A95834}">
      <dsp:nvSpPr>
        <dsp:cNvPr id="0" name=""/>
        <dsp:cNvSpPr/>
      </dsp:nvSpPr>
      <dsp:spPr>
        <a:xfrm>
          <a:off x="2818428" y="632914"/>
          <a:ext cx="2289667" cy="1373800"/>
        </a:xfrm>
        <a:prstGeom prst="rect">
          <a:avLst/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Método Científico</a:t>
          </a:r>
          <a:endParaRPr lang="es-ES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18428" y="632914"/>
        <a:ext cx="2289667" cy="1373800"/>
      </dsp:txXfrm>
    </dsp:sp>
    <dsp:sp modelId="{A9A490BD-26E8-4F8D-82A8-AE6709BCF202}">
      <dsp:nvSpPr>
        <dsp:cNvPr id="0" name=""/>
        <dsp:cNvSpPr/>
      </dsp:nvSpPr>
      <dsp:spPr>
        <a:xfrm>
          <a:off x="7922586" y="1274094"/>
          <a:ext cx="49602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96023" y="45720"/>
              </a:lnTo>
            </a:path>
          </a:pathLst>
        </a:custGeom>
        <a:noFill/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 dirty="0"/>
        </a:p>
      </dsp:txBody>
      <dsp:txXfrm>
        <a:off x="8157432" y="1317181"/>
        <a:ext cx="26331" cy="5266"/>
      </dsp:txXfrm>
    </dsp:sp>
    <dsp:sp modelId="{41B788D9-9799-4515-AC6E-59F9BC7C6158}">
      <dsp:nvSpPr>
        <dsp:cNvPr id="0" name=""/>
        <dsp:cNvSpPr/>
      </dsp:nvSpPr>
      <dsp:spPr>
        <a:xfrm>
          <a:off x="5634719" y="632914"/>
          <a:ext cx="2289667" cy="1373800"/>
        </a:xfrm>
        <a:prstGeom prst="rect">
          <a:avLst/>
        </a:prstGeom>
        <a:gradFill rotWithShape="0">
          <a:gsLst>
            <a:gs pos="0">
              <a:schemeClr val="accent4">
                <a:hueOff val="6930461"/>
                <a:satOff val="-31979"/>
                <a:lumOff val="117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Adquirir, aplicar y crear </a:t>
          </a:r>
        </a:p>
      </dsp:txBody>
      <dsp:txXfrm>
        <a:off x="5634719" y="632914"/>
        <a:ext cx="2289667" cy="1373800"/>
      </dsp:txXfrm>
    </dsp:sp>
    <dsp:sp modelId="{FBD3C91C-531D-46CE-8524-1534CD32B4E6}">
      <dsp:nvSpPr>
        <dsp:cNvPr id="0" name=""/>
        <dsp:cNvSpPr/>
      </dsp:nvSpPr>
      <dsp:spPr>
        <a:xfrm>
          <a:off x="8451010" y="632914"/>
          <a:ext cx="2289667" cy="1373800"/>
        </a:xfrm>
        <a:prstGeom prst="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Conocimientos</a:t>
          </a:r>
          <a:endParaRPr lang="es-ES" sz="23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451010" y="632914"/>
        <a:ext cx="2289667" cy="137380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92E90B-D8C5-4C79-A022-1B7018855D42}">
      <dsp:nvSpPr>
        <dsp:cNvPr id="0" name=""/>
        <dsp:cNvSpPr/>
      </dsp:nvSpPr>
      <dsp:spPr>
        <a:xfrm>
          <a:off x="119120" y="1772"/>
          <a:ext cx="3396477" cy="339647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86919" tIns="35560" rIns="186919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Obtiene información relevante</a:t>
          </a:r>
          <a:endParaRPr lang="es-ES" sz="2800" kern="1200" dirty="0"/>
        </a:p>
      </dsp:txBody>
      <dsp:txXfrm>
        <a:off x="616523" y="499175"/>
        <a:ext cx="2401671" cy="2401671"/>
      </dsp:txXfrm>
    </dsp:sp>
    <dsp:sp modelId="{2B5D9567-D283-423C-800A-2452A8FCCF57}">
      <dsp:nvSpPr>
        <dsp:cNvPr id="0" name=""/>
        <dsp:cNvSpPr/>
      </dsp:nvSpPr>
      <dsp:spPr>
        <a:xfrm>
          <a:off x="2836301" y="1772"/>
          <a:ext cx="3396477" cy="3396477"/>
        </a:xfrm>
        <a:prstGeom prst="ellipse">
          <a:avLst/>
        </a:prstGeom>
        <a:solidFill>
          <a:schemeClr val="accent2">
            <a:alpha val="50000"/>
            <a:hueOff val="-727682"/>
            <a:satOff val="-41964"/>
            <a:lumOff val="4314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86919" tIns="35560" rIns="186919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Entender, verificar, corregir</a:t>
          </a:r>
          <a:endParaRPr lang="es-ES" sz="2800" kern="1200" dirty="0"/>
        </a:p>
      </dsp:txBody>
      <dsp:txXfrm>
        <a:off x="3333704" y="499175"/>
        <a:ext cx="2401671" cy="2401671"/>
      </dsp:txXfrm>
    </dsp:sp>
    <dsp:sp modelId="{B6E4142E-F8FA-4B48-B9C2-39F0F2A47B97}">
      <dsp:nvSpPr>
        <dsp:cNvPr id="0" name=""/>
        <dsp:cNvSpPr/>
      </dsp:nvSpPr>
      <dsp:spPr>
        <a:xfrm>
          <a:off x="5553483" y="1772"/>
          <a:ext cx="3396477" cy="3396477"/>
        </a:xfrm>
        <a:prstGeom prst="ellipse">
          <a:avLst/>
        </a:prstGeom>
        <a:solidFill>
          <a:schemeClr val="accent2">
            <a:alpha val="50000"/>
            <a:hueOff val="-1455363"/>
            <a:satOff val="-83928"/>
            <a:lumOff val="8628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86919" tIns="35560" rIns="186919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Aplicar el conocimiento</a:t>
          </a:r>
          <a:endParaRPr lang="es-ES" sz="2800" kern="1200" dirty="0"/>
        </a:p>
      </dsp:txBody>
      <dsp:txXfrm>
        <a:off x="6050886" y="499175"/>
        <a:ext cx="2401671" cy="240167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34FB70-2907-4EE9-A50E-29D9F5BD79D5}">
      <dsp:nvSpPr>
        <dsp:cNvPr id="0" name=""/>
        <dsp:cNvSpPr/>
      </dsp:nvSpPr>
      <dsp:spPr>
        <a:xfrm>
          <a:off x="4402222" y="512"/>
          <a:ext cx="1552535" cy="155253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</a:rPr>
            <a:t>Educativo</a:t>
          </a:r>
          <a:endParaRPr lang="es-ES" sz="2000" b="1" kern="1200" dirty="0">
            <a:solidFill>
              <a:schemeClr val="tx1"/>
            </a:solidFill>
          </a:endParaRPr>
        </a:p>
      </dsp:txBody>
      <dsp:txXfrm>
        <a:off x="4629585" y="227875"/>
        <a:ext cx="1097809" cy="1097809"/>
      </dsp:txXfrm>
    </dsp:sp>
    <dsp:sp modelId="{74986BE5-B6EE-4EE6-9AA8-B7799909455E}">
      <dsp:nvSpPr>
        <dsp:cNvPr id="0" name=""/>
        <dsp:cNvSpPr/>
      </dsp:nvSpPr>
      <dsp:spPr>
        <a:xfrm rot="2700000">
          <a:off x="5788163" y="1331062"/>
          <a:ext cx="413198" cy="5239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 dirty="0"/>
        </a:p>
      </dsp:txBody>
      <dsp:txXfrm>
        <a:off x="5806316" y="1392032"/>
        <a:ext cx="289239" cy="314388"/>
      </dsp:txXfrm>
    </dsp:sp>
    <dsp:sp modelId="{00B19E96-814F-4A5E-BC7C-16F914C7C854}">
      <dsp:nvSpPr>
        <dsp:cNvPr id="0" name=""/>
        <dsp:cNvSpPr/>
      </dsp:nvSpPr>
      <dsp:spPr>
        <a:xfrm>
          <a:off x="6051305" y="1649595"/>
          <a:ext cx="1552535" cy="1552535"/>
        </a:xfrm>
        <a:prstGeom prst="ellipse">
          <a:avLst/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</a:rPr>
            <a:t>Social </a:t>
          </a:r>
          <a:endParaRPr lang="es-ES" sz="2000" b="1" kern="1200" dirty="0">
            <a:solidFill>
              <a:schemeClr val="tx1"/>
            </a:solidFill>
          </a:endParaRPr>
        </a:p>
      </dsp:txBody>
      <dsp:txXfrm>
        <a:off x="6278668" y="1876958"/>
        <a:ext cx="1097809" cy="1097809"/>
      </dsp:txXfrm>
    </dsp:sp>
    <dsp:sp modelId="{268CA6DD-BC54-4769-B3C2-B7DD5C6016FE}">
      <dsp:nvSpPr>
        <dsp:cNvPr id="0" name=""/>
        <dsp:cNvSpPr/>
      </dsp:nvSpPr>
      <dsp:spPr>
        <a:xfrm rot="8100000">
          <a:off x="5804701" y="2980145"/>
          <a:ext cx="413198" cy="5239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 dirty="0"/>
        </a:p>
      </dsp:txBody>
      <dsp:txXfrm rot="10800000">
        <a:off x="5910507" y="3041115"/>
        <a:ext cx="289239" cy="314388"/>
      </dsp:txXfrm>
    </dsp:sp>
    <dsp:sp modelId="{4A666CE2-36DD-469A-9510-C9078F7BC35B}">
      <dsp:nvSpPr>
        <dsp:cNvPr id="0" name=""/>
        <dsp:cNvSpPr/>
      </dsp:nvSpPr>
      <dsp:spPr>
        <a:xfrm>
          <a:off x="4402222" y="3298678"/>
          <a:ext cx="1552535" cy="1552535"/>
        </a:xfrm>
        <a:prstGeom prst="ellipse">
          <a:avLst/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</a:rPr>
            <a:t>Científico</a:t>
          </a:r>
          <a:r>
            <a:rPr lang="es-ES" sz="2000" kern="1200" dirty="0" smtClean="0"/>
            <a:t> </a:t>
          </a:r>
          <a:endParaRPr lang="es-ES" sz="2000" kern="1200" dirty="0"/>
        </a:p>
      </dsp:txBody>
      <dsp:txXfrm>
        <a:off x="4629585" y="3526041"/>
        <a:ext cx="1097809" cy="1097809"/>
      </dsp:txXfrm>
    </dsp:sp>
    <dsp:sp modelId="{2A876A13-1210-47BD-8C95-83A6EB01E074}">
      <dsp:nvSpPr>
        <dsp:cNvPr id="0" name=""/>
        <dsp:cNvSpPr/>
      </dsp:nvSpPr>
      <dsp:spPr>
        <a:xfrm rot="13500000">
          <a:off x="4155618" y="2996683"/>
          <a:ext cx="413198" cy="5239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 dirty="0"/>
        </a:p>
      </dsp:txBody>
      <dsp:txXfrm rot="10800000">
        <a:off x="4261424" y="3145305"/>
        <a:ext cx="289239" cy="314388"/>
      </dsp:txXfrm>
    </dsp:sp>
    <dsp:sp modelId="{0AC5C228-92BB-403C-810D-0352C7A3DB10}">
      <dsp:nvSpPr>
        <dsp:cNvPr id="0" name=""/>
        <dsp:cNvSpPr/>
      </dsp:nvSpPr>
      <dsp:spPr>
        <a:xfrm>
          <a:off x="2753139" y="1649595"/>
          <a:ext cx="1552535" cy="1552535"/>
        </a:xfrm>
        <a:prstGeom prst="ellipse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</a:rPr>
            <a:t>Filosófico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kern="1200" dirty="0"/>
        </a:p>
      </dsp:txBody>
      <dsp:txXfrm>
        <a:off x="2980502" y="1876958"/>
        <a:ext cx="1097809" cy="1097809"/>
      </dsp:txXfrm>
    </dsp:sp>
    <dsp:sp modelId="{3B543D11-07F1-4589-9991-9DA69F85F6AA}">
      <dsp:nvSpPr>
        <dsp:cNvPr id="0" name=""/>
        <dsp:cNvSpPr/>
      </dsp:nvSpPr>
      <dsp:spPr>
        <a:xfrm rot="18900000">
          <a:off x="4139080" y="1347600"/>
          <a:ext cx="413198" cy="5239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 dirty="0"/>
        </a:p>
      </dsp:txBody>
      <dsp:txXfrm>
        <a:off x="4157233" y="1496222"/>
        <a:ext cx="289239" cy="31438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9B9182-69F3-4B05-90A1-3363DEDBE344}">
      <dsp:nvSpPr>
        <dsp:cNvPr id="0" name=""/>
        <dsp:cNvSpPr/>
      </dsp:nvSpPr>
      <dsp:spPr>
        <a:xfrm>
          <a:off x="4798" y="1591487"/>
          <a:ext cx="4195683" cy="1678273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6690" tIns="93345" rIns="46673" bIns="9334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kern="1200" dirty="0" smtClean="0"/>
            <a:t>Forma de ordenar </a:t>
          </a:r>
          <a:endParaRPr lang="es-ES" sz="3500" kern="1200" dirty="0"/>
        </a:p>
      </dsp:txBody>
      <dsp:txXfrm>
        <a:off x="4798" y="1591487"/>
        <a:ext cx="3776115" cy="1678273"/>
      </dsp:txXfrm>
    </dsp:sp>
    <dsp:sp modelId="{6AB1B0A0-C189-441E-9772-F4BC75E47AC9}">
      <dsp:nvSpPr>
        <dsp:cNvPr id="0" name=""/>
        <dsp:cNvSpPr/>
      </dsp:nvSpPr>
      <dsp:spPr>
        <a:xfrm>
          <a:off x="3361345" y="1591487"/>
          <a:ext cx="4195683" cy="1678273"/>
        </a:xfrm>
        <a:prstGeom prst="chevron">
          <a:avLst/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018" tIns="93345" rIns="46673" bIns="9334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kern="1200" dirty="0" smtClean="0"/>
            <a:t>Forma de estructurar</a:t>
          </a:r>
          <a:endParaRPr lang="es-ES" sz="3500" kern="1200" dirty="0"/>
        </a:p>
      </dsp:txBody>
      <dsp:txXfrm>
        <a:off x="4200482" y="1591487"/>
        <a:ext cx="2517410" cy="1678273"/>
      </dsp:txXfrm>
    </dsp:sp>
    <dsp:sp modelId="{46AD8696-F412-41E6-9CBC-2A74C3EA9E01}">
      <dsp:nvSpPr>
        <dsp:cNvPr id="0" name=""/>
        <dsp:cNvSpPr/>
      </dsp:nvSpPr>
      <dsp:spPr>
        <a:xfrm>
          <a:off x="6717892" y="1591487"/>
          <a:ext cx="4195683" cy="1678273"/>
        </a:xfrm>
        <a:prstGeom prst="chevron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018" tIns="93345" rIns="46673" bIns="9334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500" kern="1200" dirty="0" smtClean="0"/>
            <a:t>De forma eficaz, de un trabajo</a:t>
          </a:r>
          <a:endParaRPr lang="es-ES" sz="3500" kern="1200" dirty="0"/>
        </a:p>
      </dsp:txBody>
      <dsp:txXfrm>
        <a:off x="7557029" y="1591487"/>
        <a:ext cx="2517410" cy="167827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162F43-3D0F-424E-A66A-25672A4F0F1C}">
      <dsp:nvSpPr>
        <dsp:cNvPr id="0" name=""/>
        <dsp:cNvSpPr/>
      </dsp:nvSpPr>
      <dsp:spPr>
        <a:xfrm>
          <a:off x="2550707" y="143637"/>
          <a:ext cx="3152715" cy="315264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Disciplina que se encarga del estudio critico de: 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12411" y="605332"/>
        <a:ext cx="2229307" cy="2229258"/>
      </dsp:txXfrm>
    </dsp:sp>
    <dsp:sp modelId="{5611938F-DC72-4AAA-A297-DEE92DEA9B3B}">
      <dsp:nvSpPr>
        <dsp:cNvPr id="0" name=""/>
        <dsp:cNvSpPr/>
      </dsp:nvSpPr>
      <dsp:spPr>
        <a:xfrm>
          <a:off x="4349578" y="0"/>
          <a:ext cx="350627" cy="35062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0FA211-8EED-43AC-BC97-A3611211B142}">
      <dsp:nvSpPr>
        <dsp:cNvPr id="0" name=""/>
        <dsp:cNvSpPr/>
      </dsp:nvSpPr>
      <dsp:spPr>
        <a:xfrm>
          <a:off x="3519330" y="3062046"/>
          <a:ext cx="253882" cy="254127"/>
        </a:xfrm>
        <a:prstGeom prst="ellipse">
          <a:avLst/>
        </a:prstGeom>
        <a:gradFill rotWithShape="0">
          <a:gsLst>
            <a:gs pos="0">
              <a:schemeClr val="accent3">
                <a:hueOff val="225883"/>
                <a:satOff val="8333"/>
                <a:lumOff val="-122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25883"/>
                <a:satOff val="8333"/>
                <a:lumOff val="-122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25883"/>
                <a:satOff val="8333"/>
                <a:lumOff val="-122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060A57-7407-49B9-ADC1-F7DEBCBB90FD}">
      <dsp:nvSpPr>
        <dsp:cNvPr id="0" name=""/>
        <dsp:cNvSpPr/>
      </dsp:nvSpPr>
      <dsp:spPr>
        <a:xfrm>
          <a:off x="5906294" y="1423111"/>
          <a:ext cx="253882" cy="254127"/>
        </a:xfrm>
        <a:prstGeom prst="ellipse">
          <a:avLst/>
        </a:prstGeom>
        <a:gradFill rotWithShape="0">
          <a:gsLst>
            <a:gs pos="0">
              <a:schemeClr val="accent3">
                <a:hueOff val="451767"/>
                <a:satOff val="16667"/>
                <a:lumOff val="-245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451767"/>
                <a:satOff val="16667"/>
                <a:lumOff val="-245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451767"/>
                <a:satOff val="16667"/>
                <a:lumOff val="-245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52372B-5A7F-4CD4-8735-57D596CDC981}">
      <dsp:nvSpPr>
        <dsp:cNvPr id="0" name=""/>
        <dsp:cNvSpPr/>
      </dsp:nvSpPr>
      <dsp:spPr>
        <a:xfrm>
          <a:off x="4691411" y="3332378"/>
          <a:ext cx="350627" cy="350621"/>
        </a:xfrm>
        <a:prstGeom prst="ellipse">
          <a:avLst/>
        </a:prstGeom>
        <a:gradFill rotWithShape="0">
          <a:gsLst>
            <a:gs pos="0">
              <a:schemeClr val="accent3">
                <a:hueOff val="677650"/>
                <a:satOff val="25000"/>
                <a:lumOff val="-367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677650"/>
                <a:satOff val="25000"/>
                <a:lumOff val="-367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677650"/>
                <a:satOff val="25000"/>
                <a:lumOff val="-367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5B2FCC-D2F5-4DF8-930A-06C66D1F4ED1}">
      <dsp:nvSpPr>
        <dsp:cNvPr id="0" name=""/>
        <dsp:cNvSpPr/>
      </dsp:nvSpPr>
      <dsp:spPr>
        <a:xfrm>
          <a:off x="3591449" y="498309"/>
          <a:ext cx="253882" cy="254127"/>
        </a:xfrm>
        <a:prstGeom prst="ellipse">
          <a:avLst/>
        </a:prstGeom>
        <a:gradFill rotWithShape="0">
          <a:gsLst>
            <a:gs pos="0">
              <a:schemeClr val="accent3">
                <a:hueOff val="903533"/>
                <a:satOff val="33333"/>
                <a:lumOff val="-49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903533"/>
                <a:satOff val="33333"/>
                <a:lumOff val="-49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903533"/>
                <a:satOff val="33333"/>
                <a:lumOff val="-49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AA348A-B56A-49C2-AAA7-BAA0FF19B193}">
      <dsp:nvSpPr>
        <dsp:cNvPr id="0" name=""/>
        <dsp:cNvSpPr/>
      </dsp:nvSpPr>
      <dsp:spPr>
        <a:xfrm>
          <a:off x="2791103" y="1951990"/>
          <a:ext cx="253882" cy="254127"/>
        </a:xfrm>
        <a:prstGeom prst="ellipse">
          <a:avLst/>
        </a:prstGeom>
        <a:gradFill rotWithShape="0">
          <a:gsLst>
            <a:gs pos="0">
              <a:schemeClr val="accent3">
                <a:hueOff val="1129416"/>
                <a:satOff val="41667"/>
                <a:lumOff val="-612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129416"/>
                <a:satOff val="41667"/>
                <a:lumOff val="-612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129416"/>
                <a:satOff val="41667"/>
                <a:lumOff val="-612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7E22EC8-3735-4D93-9333-2D81CE19D7EB}">
      <dsp:nvSpPr>
        <dsp:cNvPr id="0" name=""/>
        <dsp:cNvSpPr/>
      </dsp:nvSpPr>
      <dsp:spPr>
        <a:xfrm>
          <a:off x="6118963" y="1186484"/>
          <a:ext cx="1805630" cy="1676691"/>
        </a:xfrm>
        <a:prstGeom prst="ellipse">
          <a:avLst/>
        </a:prstGeom>
        <a:gradFill rotWithShape="0">
          <a:gsLst>
            <a:gs pos="0">
              <a:schemeClr val="accent3">
                <a:hueOff val="1355300"/>
                <a:satOff val="50000"/>
                <a:lumOff val="-7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355300"/>
                <a:satOff val="50000"/>
                <a:lumOff val="-7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355300"/>
                <a:satOff val="50000"/>
                <a:lumOff val="-7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Medios de aplicación</a:t>
          </a:r>
          <a:endParaRPr lang="es-ES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383391" y="1432030"/>
        <a:ext cx="1276774" cy="1185599"/>
      </dsp:txXfrm>
    </dsp:sp>
    <dsp:sp modelId="{E9AFCC15-D894-4A4F-B14D-449A5F1FD2CA}">
      <dsp:nvSpPr>
        <dsp:cNvPr id="0" name=""/>
        <dsp:cNvSpPr/>
      </dsp:nvSpPr>
      <dsp:spPr>
        <a:xfrm>
          <a:off x="3994846" y="509358"/>
          <a:ext cx="350627" cy="350621"/>
        </a:xfrm>
        <a:prstGeom prst="ellipse">
          <a:avLst/>
        </a:prstGeom>
        <a:gradFill rotWithShape="0">
          <a:gsLst>
            <a:gs pos="0">
              <a:schemeClr val="accent3">
                <a:hueOff val="1581183"/>
                <a:satOff val="58333"/>
                <a:lumOff val="-857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581183"/>
                <a:satOff val="58333"/>
                <a:lumOff val="-857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581183"/>
                <a:satOff val="58333"/>
                <a:lumOff val="-857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044606-24FD-40FF-96BD-CFD649E434B1}">
      <dsp:nvSpPr>
        <dsp:cNvPr id="0" name=""/>
        <dsp:cNvSpPr/>
      </dsp:nvSpPr>
      <dsp:spPr>
        <a:xfrm>
          <a:off x="1572568" y="2256545"/>
          <a:ext cx="633826" cy="633844"/>
        </a:xfrm>
        <a:prstGeom prst="ellipse">
          <a:avLst/>
        </a:prstGeom>
        <a:gradFill rotWithShape="0">
          <a:gsLst>
            <a:gs pos="0">
              <a:schemeClr val="accent3">
                <a:hueOff val="1807066"/>
                <a:satOff val="66667"/>
                <a:lumOff val="-9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807066"/>
                <a:satOff val="66667"/>
                <a:lumOff val="-9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807066"/>
                <a:satOff val="66667"/>
                <a:lumOff val="-9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A8697A8-E0A7-454E-9C85-E0E756DA3921}">
      <dsp:nvSpPr>
        <dsp:cNvPr id="0" name=""/>
        <dsp:cNvSpPr/>
      </dsp:nvSpPr>
      <dsp:spPr>
        <a:xfrm>
          <a:off x="4918601" y="0"/>
          <a:ext cx="2752261" cy="1281315"/>
        </a:xfrm>
        <a:prstGeom prst="ellipse">
          <a:avLst/>
        </a:prstGeom>
        <a:gradFill rotWithShape="0">
          <a:gsLst>
            <a:gs pos="0">
              <a:schemeClr val="accent3">
                <a:hueOff val="2032949"/>
                <a:satOff val="75000"/>
                <a:lumOff val="-1102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032949"/>
                <a:satOff val="75000"/>
                <a:lumOff val="-1102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032949"/>
                <a:satOff val="75000"/>
                <a:lumOff val="-1102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Procedimientos</a:t>
          </a:r>
          <a:r>
            <a:rPr lang="es-ES" sz="800" kern="1200" dirty="0" smtClean="0"/>
            <a:t> </a:t>
          </a:r>
          <a:endParaRPr lang="es-ES" sz="800" kern="1200" dirty="0"/>
        </a:p>
      </dsp:txBody>
      <dsp:txXfrm>
        <a:off x="5321660" y="187644"/>
        <a:ext cx="1946143" cy="906027"/>
      </dsp:txXfrm>
    </dsp:sp>
    <dsp:sp modelId="{02A49C90-BCE0-4F9C-89E4-CA7ABF2BDB9F}">
      <dsp:nvSpPr>
        <dsp:cNvPr id="0" name=""/>
        <dsp:cNvSpPr/>
      </dsp:nvSpPr>
      <dsp:spPr>
        <a:xfrm>
          <a:off x="5454817" y="994410"/>
          <a:ext cx="350627" cy="350621"/>
        </a:xfrm>
        <a:prstGeom prst="ellipse">
          <a:avLst/>
        </a:prstGeom>
        <a:gradFill rotWithShape="0">
          <a:gsLst>
            <a:gs pos="0">
              <a:schemeClr val="accent3">
                <a:hueOff val="2258833"/>
                <a:satOff val="83333"/>
                <a:lumOff val="-1225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258833"/>
                <a:satOff val="83333"/>
                <a:lumOff val="-1225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258833"/>
                <a:satOff val="83333"/>
                <a:lumOff val="-1225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F119AF-8AFD-4335-91BA-920E56633117}">
      <dsp:nvSpPr>
        <dsp:cNvPr id="0" name=""/>
        <dsp:cNvSpPr/>
      </dsp:nvSpPr>
      <dsp:spPr>
        <a:xfrm>
          <a:off x="1444881" y="3123920"/>
          <a:ext cx="253882" cy="254127"/>
        </a:xfrm>
        <a:prstGeom prst="ellipse">
          <a:avLst/>
        </a:prstGeom>
        <a:gradFill rotWithShape="0">
          <a:gsLst>
            <a:gs pos="0">
              <a:schemeClr val="accent3">
                <a:hueOff val="2484716"/>
                <a:satOff val="91667"/>
                <a:lumOff val="-1348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484716"/>
                <a:satOff val="91667"/>
                <a:lumOff val="-1348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484716"/>
                <a:satOff val="91667"/>
                <a:lumOff val="-1348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F7BF245-5718-4B7A-9403-E680745431F5}">
      <dsp:nvSpPr>
        <dsp:cNvPr id="0" name=""/>
        <dsp:cNvSpPr/>
      </dsp:nvSpPr>
      <dsp:spPr>
        <a:xfrm>
          <a:off x="3976670" y="2762250"/>
          <a:ext cx="253882" cy="254127"/>
        </a:xfrm>
        <a:prstGeom prst="ellipse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4F7F58-134D-448A-861D-EEF2D5F31B80}">
      <dsp:nvSpPr>
        <dsp:cNvPr id="0" name=""/>
        <dsp:cNvSpPr/>
      </dsp:nvSpPr>
      <dsp:spPr>
        <a:xfrm>
          <a:off x="0" y="768737"/>
          <a:ext cx="10418618" cy="1861057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40879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Formular y delimitar el Tema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234001"/>
        <a:ext cx="9953354" cy="930529"/>
      </dsp:txXfrm>
    </dsp:sp>
    <dsp:sp modelId="{3412258A-D33C-4A5B-800F-FE108096FC26}">
      <dsp:nvSpPr>
        <dsp:cNvPr id="0" name=""/>
        <dsp:cNvSpPr/>
      </dsp:nvSpPr>
      <dsp:spPr>
        <a:xfrm>
          <a:off x="3223173" y="1198220"/>
          <a:ext cx="7181205" cy="2013657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40879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Definir de manera congruente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23173" y="1701634"/>
        <a:ext cx="6677791" cy="1006829"/>
      </dsp:txXfrm>
    </dsp:sp>
    <dsp:sp modelId="{E430827C-68B9-4A93-B56F-8CD21468FC3F}">
      <dsp:nvSpPr>
        <dsp:cNvPr id="0" name=""/>
        <dsp:cNvSpPr/>
      </dsp:nvSpPr>
      <dsp:spPr>
        <a:xfrm>
          <a:off x="6417868" y="1918753"/>
          <a:ext cx="4000749" cy="202801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240879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Tema adecuado, viable y trascendental</a:t>
          </a:r>
          <a:endParaRPr lang="es-ES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17868" y="2425756"/>
        <a:ext cx="3493746" cy="101400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60C1CD-5568-428E-8A8F-3D01397A68EF}">
      <dsp:nvSpPr>
        <dsp:cNvPr id="0" name=""/>
        <dsp:cNvSpPr/>
      </dsp:nvSpPr>
      <dsp:spPr>
        <a:xfrm>
          <a:off x="0" y="0"/>
          <a:ext cx="10604132" cy="294007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4516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Establecer un marco teórico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735018"/>
        <a:ext cx="9869114" cy="1470035"/>
      </dsp:txXfrm>
    </dsp:sp>
    <dsp:sp modelId="{7178A43E-1E3B-41DD-B457-4DFC46B8E7CC}">
      <dsp:nvSpPr>
        <dsp:cNvPr id="0" name=""/>
        <dsp:cNvSpPr/>
      </dsp:nvSpPr>
      <dsp:spPr>
        <a:xfrm>
          <a:off x="3214412" y="936639"/>
          <a:ext cx="7338059" cy="2616727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245168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Revisar todo tipo de información</a:t>
          </a:r>
          <a:endParaRPr lang="es-ES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14412" y="1590821"/>
        <a:ext cx="6683877" cy="1308363"/>
      </dsp:txXfrm>
    </dsp:sp>
    <dsp:sp modelId="{3E4250B8-5937-449E-8D61-84BAE42DF697}">
      <dsp:nvSpPr>
        <dsp:cNvPr id="0" name=""/>
        <dsp:cNvSpPr/>
      </dsp:nvSpPr>
      <dsp:spPr>
        <a:xfrm>
          <a:off x="6845525" y="2064140"/>
          <a:ext cx="3597437" cy="1445279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254000" bIns="245168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Relacionada con el problema de investigación</a:t>
          </a:r>
          <a:endParaRPr lang="es-ES" sz="18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845525" y="2425460"/>
        <a:ext cx="3236117" cy="722639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779CEB-DC2E-4944-9EF9-A283C36BA7E9}">
      <dsp:nvSpPr>
        <dsp:cNvPr id="0" name=""/>
        <dsp:cNvSpPr/>
      </dsp:nvSpPr>
      <dsp:spPr>
        <a:xfrm>
          <a:off x="-683374" y="129430"/>
          <a:ext cx="10061171" cy="1465290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32615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diseñan los objetivos del trabajo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-683374" y="495753"/>
        <a:ext cx="9694849" cy="732645"/>
      </dsp:txXfrm>
    </dsp:sp>
    <dsp:sp modelId="{75AD067E-A227-454F-A329-CD5B8AE1A4A3}">
      <dsp:nvSpPr>
        <dsp:cNvPr id="0" name=""/>
        <dsp:cNvSpPr/>
      </dsp:nvSpPr>
      <dsp:spPr>
        <a:xfrm>
          <a:off x="2415466" y="617860"/>
          <a:ext cx="6962330" cy="1465290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32615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formulan las hipótesis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415466" y="984183"/>
        <a:ext cx="6596008" cy="732645"/>
      </dsp:txXfrm>
    </dsp:sp>
    <dsp:sp modelId="{518F100A-693E-45DF-8A09-9D0635956B6B}">
      <dsp:nvSpPr>
        <dsp:cNvPr id="0" name=""/>
        <dsp:cNvSpPr/>
      </dsp:nvSpPr>
      <dsp:spPr>
        <a:xfrm>
          <a:off x="4147559" y="1115530"/>
          <a:ext cx="6596985" cy="170567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32615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Variables de investigación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Dependiente e independiente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47559" y="1541948"/>
        <a:ext cx="6170567" cy="852835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FC088B-93B0-4A44-8C86-9902341B67CD}">
      <dsp:nvSpPr>
        <dsp:cNvPr id="0" name=""/>
        <dsp:cNvSpPr/>
      </dsp:nvSpPr>
      <dsp:spPr>
        <a:xfrm>
          <a:off x="0" y="507478"/>
          <a:ext cx="9144000" cy="2004883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1141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especifica la población donde se aplicaran los procedimientos 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008699"/>
        <a:ext cx="8642779" cy="1002441"/>
      </dsp:txXfrm>
    </dsp:sp>
    <dsp:sp modelId="{905D4C9F-54DD-49DB-8E68-B176AE4AE3E5}">
      <dsp:nvSpPr>
        <dsp:cNvPr id="0" name=""/>
        <dsp:cNvSpPr/>
      </dsp:nvSpPr>
      <dsp:spPr>
        <a:xfrm>
          <a:off x="2816351" y="1166269"/>
          <a:ext cx="6327648" cy="1774603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1141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realizan operaciones de las variables de investigación 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16351" y="1609920"/>
        <a:ext cx="5883997" cy="887301"/>
      </dsp:txXfrm>
    </dsp:sp>
    <dsp:sp modelId="{FBC79179-BBD2-4469-A53D-D16CD9037C21}">
      <dsp:nvSpPr>
        <dsp:cNvPr id="0" name=""/>
        <dsp:cNvSpPr/>
      </dsp:nvSpPr>
      <dsp:spPr>
        <a:xfrm>
          <a:off x="5632704" y="1767702"/>
          <a:ext cx="3511296" cy="184473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1141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Prueba piloto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32704" y="2228885"/>
        <a:ext cx="3050113" cy="922365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EDA9AD-D003-4E75-B80A-7EB855ED1239}">
      <dsp:nvSpPr>
        <dsp:cNvPr id="0" name=""/>
        <dsp:cNvSpPr/>
      </dsp:nvSpPr>
      <dsp:spPr>
        <a:xfrm>
          <a:off x="-309972" y="872054"/>
          <a:ext cx="9947564" cy="1448744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299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</a:rPr>
            <a:t>Se selecciona la muestra, utilizando técnicas de muestreo</a:t>
          </a:r>
          <a:endParaRPr lang="es-ES" sz="2400" b="1" kern="1200" dirty="0">
            <a:solidFill>
              <a:schemeClr val="tx1"/>
            </a:solidFill>
          </a:endParaRPr>
        </a:p>
      </dsp:txBody>
      <dsp:txXfrm>
        <a:off x="-309972" y="1234240"/>
        <a:ext cx="9585378" cy="724372"/>
      </dsp:txXfrm>
    </dsp:sp>
    <dsp:sp modelId="{68B54BAB-C91B-45F4-9C3C-071D63A05EAE}">
      <dsp:nvSpPr>
        <dsp:cNvPr id="0" name=""/>
        <dsp:cNvSpPr/>
      </dsp:nvSpPr>
      <dsp:spPr>
        <a:xfrm>
          <a:off x="2753877" y="1354969"/>
          <a:ext cx="6883714" cy="1448744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299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Recopilación de datos obtenidos 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53877" y="1717155"/>
        <a:ext cx="6521528" cy="724372"/>
      </dsp:txXfrm>
    </dsp:sp>
    <dsp:sp modelId="{19FFC48B-0B5F-4581-9328-3F93E2371A12}">
      <dsp:nvSpPr>
        <dsp:cNvPr id="0" name=""/>
        <dsp:cNvSpPr/>
      </dsp:nvSpPr>
      <dsp:spPr>
        <a:xfrm>
          <a:off x="5197782" y="1662839"/>
          <a:ext cx="5059754" cy="2105822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299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organizan datos para procedimientos estadísticos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97782" y="2189295"/>
        <a:ext cx="4533299" cy="10529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126E7B-4347-42C5-BC73-86F502B692CF}">
      <dsp:nvSpPr>
        <dsp:cNvPr id="0" name=""/>
        <dsp:cNvSpPr/>
      </dsp:nvSpPr>
      <dsp:spPr>
        <a:xfrm>
          <a:off x="3206557" y="0"/>
          <a:ext cx="2426142" cy="2426511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0B6820-C9A9-42E3-9BA2-AFFCC285C5B2}">
      <dsp:nvSpPr>
        <dsp:cNvPr id="0" name=""/>
        <dsp:cNvSpPr/>
      </dsp:nvSpPr>
      <dsp:spPr>
        <a:xfrm>
          <a:off x="3742814" y="876044"/>
          <a:ext cx="1348160" cy="6739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Fundamentado </a:t>
          </a:r>
          <a:endParaRPr lang="es-ES" sz="1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42814" y="876044"/>
        <a:ext cx="1348160" cy="673918"/>
      </dsp:txXfrm>
    </dsp:sp>
    <dsp:sp modelId="{BCE2777A-2401-495E-9F65-F9596021E9B4}">
      <dsp:nvSpPr>
        <dsp:cNvPr id="0" name=""/>
        <dsp:cNvSpPr/>
      </dsp:nvSpPr>
      <dsp:spPr>
        <a:xfrm>
          <a:off x="2532705" y="1394210"/>
          <a:ext cx="2426142" cy="242651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3771BA-AF87-4BB2-9C3B-E15E9AEFFF42}">
      <dsp:nvSpPr>
        <dsp:cNvPr id="0" name=""/>
        <dsp:cNvSpPr/>
      </dsp:nvSpPr>
      <dsp:spPr>
        <a:xfrm>
          <a:off x="3071695" y="2278320"/>
          <a:ext cx="1348160" cy="6739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Elaborado</a:t>
          </a:r>
          <a:endParaRPr lang="es-ES" sz="1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71695" y="2278320"/>
        <a:ext cx="1348160" cy="673918"/>
      </dsp:txXfrm>
    </dsp:sp>
    <dsp:sp modelId="{84639E15-54AA-4DF0-A78A-4D3308E4B7AD}">
      <dsp:nvSpPr>
        <dsp:cNvPr id="0" name=""/>
        <dsp:cNvSpPr/>
      </dsp:nvSpPr>
      <dsp:spPr>
        <a:xfrm>
          <a:off x="3379235" y="2955263"/>
          <a:ext cx="2084432" cy="2085267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250EA4-42CD-43B8-9A2A-710886394E70}">
      <dsp:nvSpPr>
        <dsp:cNvPr id="0" name=""/>
        <dsp:cNvSpPr/>
      </dsp:nvSpPr>
      <dsp:spPr>
        <a:xfrm>
          <a:off x="3746004" y="3682611"/>
          <a:ext cx="1348160" cy="6739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Trascendente</a:t>
          </a:r>
          <a:endParaRPr lang="es-ES" sz="1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46004" y="3682611"/>
        <a:ext cx="1348160" cy="673918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043126-4212-4E6C-B12E-015C03B687AB}">
      <dsp:nvSpPr>
        <dsp:cNvPr id="0" name=""/>
        <dsp:cNvSpPr/>
      </dsp:nvSpPr>
      <dsp:spPr>
        <a:xfrm>
          <a:off x="0" y="0"/>
          <a:ext cx="10256981" cy="1493807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37142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</a:rPr>
            <a:t>Se presentan observaciones </a:t>
          </a:r>
          <a:endParaRPr lang="es-ES" sz="2400" b="1" kern="1200" dirty="0">
            <a:solidFill>
              <a:schemeClr val="tx1"/>
            </a:solidFill>
          </a:endParaRPr>
        </a:p>
      </dsp:txBody>
      <dsp:txXfrm>
        <a:off x="0" y="373452"/>
        <a:ext cx="9883529" cy="746903"/>
      </dsp:txXfrm>
    </dsp:sp>
    <dsp:sp modelId="{105273B1-C715-4008-A2F6-DB18C9199299}">
      <dsp:nvSpPr>
        <dsp:cNvPr id="0" name=""/>
        <dsp:cNvSpPr/>
      </dsp:nvSpPr>
      <dsp:spPr>
        <a:xfrm>
          <a:off x="3010228" y="583132"/>
          <a:ext cx="7097831" cy="1493807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37142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Informe final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10228" y="956584"/>
        <a:ext cx="6724379" cy="746903"/>
      </dsp:txXfrm>
    </dsp:sp>
    <dsp:sp modelId="{78D01ECA-ECC8-46D6-B7C6-CB3E6699CD5F}">
      <dsp:nvSpPr>
        <dsp:cNvPr id="0" name=""/>
        <dsp:cNvSpPr/>
      </dsp:nvSpPr>
      <dsp:spPr>
        <a:xfrm>
          <a:off x="5871536" y="1081068"/>
          <a:ext cx="4534367" cy="1493807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37142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Dar a conocer resultados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871536" y="1454520"/>
        <a:ext cx="4160915" cy="746903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DC67F6-3723-455D-BA3A-11EF4DAC2812}">
      <dsp:nvSpPr>
        <dsp:cNvPr id="0" name=""/>
        <dsp:cNvSpPr/>
      </dsp:nvSpPr>
      <dsp:spPr>
        <a:xfrm>
          <a:off x="2741666" y="1397"/>
          <a:ext cx="2866009" cy="14330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Investigación contable estructural</a:t>
          </a:r>
          <a:endParaRPr lang="es-MX" sz="32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83637" y="43368"/>
        <a:ext cx="2782067" cy="1349062"/>
      </dsp:txXfrm>
    </dsp:sp>
    <dsp:sp modelId="{36C50331-4952-410D-9FD8-D3C76B0B5C62}">
      <dsp:nvSpPr>
        <dsp:cNvPr id="0" name=""/>
        <dsp:cNvSpPr/>
      </dsp:nvSpPr>
      <dsp:spPr>
        <a:xfrm>
          <a:off x="3028267" y="1434402"/>
          <a:ext cx="286600" cy="10747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74753"/>
              </a:lnTo>
              <a:lnTo>
                <a:pt x="286600" y="1074753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2808CE-233D-442D-A6EA-5AC1B458C88E}">
      <dsp:nvSpPr>
        <dsp:cNvPr id="0" name=""/>
        <dsp:cNvSpPr/>
      </dsp:nvSpPr>
      <dsp:spPr>
        <a:xfrm>
          <a:off x="3314868" y="1792654"/>
          <a:ext cx="2292807" cy="143300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90500">
          <a:bevelT w="190500" h="381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Estudio  de la Teoría Contable</a:t>
          </a:r>
          <a:endParaRPr lang="es-MX" sz="2300" kern="1200" dirty="0"/>
        </a:p>
      </dsp:txBody>
      <dsp:txXfrm>
        <a:off x="3356839" y="1834625"/>
        <a:ext cx="2208865" cy="1349062"/>
      </dsp:txXfrm>
    </dsp:sp>
    <dsp:sp modelId="{D140AEB9-5D33-4BFF-AB0D-0924CAFF71B5}">
      <dsp:nvSpPr>
        <dsp:cNvPr id="0" name=""/>
        <dsp:cNvSpPr/>
      </dsp:nvSpPr>
      <dsp:spPr>
        <a:xfrm>
          <a:off x="3028267" y="1434402"/>
          <a:ext cx="286600" cy="28660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6009"/>
              </a:lnTo>
              <a:lnTo>
                <a:pt x="286600" y="2866009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9A3EA3-684E-4451-95C0-E474BABEFF65}">
      <dsp:nvSpPr>
        <dsp:cNvPr id="0" name=""/>
        <dsp:cNvSpPr/>
      </dsp:nvSpPr>
      <dsp:spPr>
        <a:xfrm>
          <a:off x="3314868" y="3583910"/>
          <a:ext cx="2292807" cy="143300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90500">
          <a:bevelT w="190500" h="381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Indagación del comportamiento de eventos financieros</a:t>
          </a:r>
          <a:endParaRPr lang="es-MX" sz="2300" kern="1200" dirty="0"/>
        </a:p>
      </dsp:txBody>
      <dsp:txXfrm>
        <a:off x="3356839" y="3625881"/>
        <a:ext cx="2208865" cy="1349062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3EF98D-5F66-45E9-BC6B-5CF424B93A79}">
      <dsp:nvSpPr>
        <dsp:cNvPr id="0" name=""/>
        <dsp:cNvSpPr/>
      </dsp:nvSpPr>
      <dsp:spPr>
        <a:xfrm>
          <a:off x="2323419" y="1141"/>
          <a:ext cx="2788103" cy="13940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Investigación contable social</a:t>
          </a:r>
          <a:endParaRPr lang="es-MX" sz="3300" kern="1200" dirty="0"/>
        </a:p>
      </dsp:txBody>
      <dsp:txXfrm>
        <a:off x="2364249" y="41971"/>
        <a:ext cx="2706443" cy="1312391"/>
      </dsp:txXfrm>
    </dsp:sp>
    <dsp:sp modelId="{D37CEF79-3E2F-43B5-A743-D30D929E9209}">
      <dsp:nvSpPr>
        <dsp:cNvPr id="0" name=""/>
        <dsp:cNvSpPr/>
      </dsp:nvSpPr>
      <dsp:spPr>
        <a:xfrm>
          <a:off x="2602230" y="1395193"/>
          <a:ext cx="278810" cy="10455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5538"/>
              </a:lnTo>
              <a:lnTo>
                <a:pt x="278810" y="1045538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46B620-2F64-4E99-9CD0-3773CEB360D7}">
      <dsp:nvSpPr>
        <dsp:cNvPr id="0" name=""/>
        <dsp:cNvSpPr/>
      </dsp:nvSpPr>
      <dsp:spPr>
        <a:xfrm>
          <a:off x="2881040" y="1743706"/>
          <a:ext cx="2230482" cy="139405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Fenómenos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Bio-</a:t>
          </a:r>
          <a:r>
            <a:rPr lang="es-MX" sz="2600" kern="1200" dirty="0" err="1" smtClean="0"/>
            <a:t>psico</a:t>
          </a:r>
          <a:r>
            <a:rPr lang="es-MX" sz="2600" kern="1200" dirty="0" smtClean="0"/>
            <a:t>-sociales    </a:t>
          </a:r>
          <a:endParaRPr lang="es-MX" sz="2600" kern="1200" dirty="0"/>
        </a:p>
      </dsp:txBody>
      <dsp:txXfrm>
        <a:off x="2921870" y="1784536"/>
        <a:ext cx="2148822" cy="1312391"/>
      </dsp:txXfrm>
    </dsp:sp>
    <dsp:sp modelId="{7F97D54E-BB7F-499D-B063-CB99D067D805}">
      <dsp:nvSpPr>
        <dsp:cNvPr id="0" name=""/>
        <dsp:cNvSpPr/>
      </dsp:nvSpPr>
      <dsp:spPr>
        <a:xfrm>
          <a:off x="2602230" y="1395193"/>
          <a:ext cx="278810" cy="27881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8103"/>
              </a:lnTo>
              <a:lnTo>
                <a:pt x="278810" y="2788103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7493DD-3F4B-4B55-82C5-AF1F387898BD}">
      <dsp:nvSpPr>
        <dsp:cNvPr id="0" name=""/>
        <dsp:cNvSpPr/>
      </dsp:nvSpPr>
      <dsp:spPr>
        <a:xfrm>
          <a:off x="2881040" y="3486270"/>
          <a:ext cx="2230482" cy="139405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Recursos humanos</a:t>
          </a:r>
          <a:endParaRPr lang="es-MX" sz="2600" kern="1200" dirty="0"/>
        </a:p>
      </dsp:txBody>
      <dsp:txXfrm>
        <a:off x="2921870" y="3527100"/>
        <a:ext cx="2148822" cy="1312391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12097E-FC8F-4912-9F7B-9AF41E3F9C92}">
      <dsp:nvSpPr>
        <dsp:cNvPr id="0" name=""/>
        <dsp:cNvSpPr/>
      </dsp:nvSpPr>
      <dsp:spPr>
        <a:xfrm>
          <a:off x="2660676" y="763070"/>
          <a:ext cx="2853709" cy="190342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Arial" panose="020B0604020202020204" pitchFamily="34" charset="0"/>
              <a:cs typeface="Arial" panose="020B0604020202020204" pitchFamily="34" charset="0"/>
            </a:rPr>
            <a:t>Objeto de estudio</a:t>
          </a:r>
          <a:endParaRPr lang="es-MX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17270" y="763070"/>
        <a:ext cx="2397116" cy="1903424"/>
      </dsp:txXfrm>
    </dsp:sp>
    <dsp:sp modelId="{0366E757-5394-4D13-A9DA-5D3C048EBDBE}">
      <dsp:nvSpPr>
        <dsp:cNvPr id="0" name=""/>
        <dsp:cNvSpPr/>
      </dsp:nvSpPr>
      <dsp:spPr>
        <a:xfrm>
          <a:off x="2660676" y="2666494"/>
          <a:ext cx="2853709" cy="1903424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Experiencias  obtenidas adquiridas </a:t>
          </a:r>
          <a:endParaRPr lang="es-MX" sz="2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17270" y="2666494"/>
        <a:ext cx="2397116" cy="1903424"/>
      </dsp:txXfrm>
    </dsp:sp>
    <dsp:sp modelId="{45F511B7-5B34-4530-BEAB-3A94A23374A5}">
      <dsp:nvSpPr>
        <dsp:cNvPr id="0" name=""/>
        <dsp:cNvSpPr/>
      </dsp:nvSpPr>
      <dsp:spPr>
        <a:xfrm>
          <a:off x="1138698" y="2080"/>
          <a:ext cx="1902473" cy="190247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Interés por el tema</a:t>
          </a:r>
          <a:endParaRPr lang="es-MX" sz="28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17309" y="280691"/>
        <a:ext cx="1345251" cy="1345251"/>
      </dsp:txXfrm>
    </dsp:sp>
    <dsp:sp modelId="{B2E33AB8-D81C-496C-BAA2-CF42A9631115}">
      <dsp:nvSpPr>
        <dsp:cNvPr id="0" name=""/>
        <dsp:cNvSpPr/>
      </dsp:nvSpPr>
      <dsp:spPr>
        <a:xfrm>
          <a:off x="8517849" y="681261"/>
          <a:ext cx="2853709" cy="1903424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Arial" panose="020B0604020202020204" pitchFamily="34" charset="0"/>
              <a:cs typeface="Arial" panose="020B0604020202020204" pitchFamily="34" charset="0"/>
            </a:rPr>
            <a:t>Áreas de la profesión</a:t>
          </a:r>
          <a:endParaRPr lang="es-MX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974443" y="681261"/>
        <a:ext cx="2397116" cy="1903424"/>
      </dsp:txXfrm>
    </dsp:sp>
    <dsp:sp modelId="{21616824-D659-4F82-AE2D-6A432BFCBFC3}">
      <dsp:nvSpPr>
        <dsp:cNvPr id="0" name=""/>
        <dsp:cNvSpPr/>
      </dsp:nvSpPr>
      <dsp:spPr>
        <a:xfrm>
          <a:off x="8543875" y="2584609"/>
          <a:ext cx="2853709" cy="1903424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Arial" panose="020B0604020202020204" pitchFamily="34" charset="0"/>
              <a:cs typeface="Arial" panose="020B0604020202020204" pitchFamily="34" charset="0"/>
            </a:rPr>
            <a:t>Formación integral</a:t>
          </a:r>
          <a:endParaRPr lang="es-MX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000468" y="2584609"/>
        <a:ext cx="2397116" cy="1903424"/>
      </dsp:txXfrm>
    </dsp:sp>
    <dsp:sp modelId="{3FC7E8CA-A180-4D78-A3BF-8FB15768A6B0}">
      <dsp:nvSpPr>
        <dsp:cNvPr id="0" name=""/>
        <dsp:cNvSpPr/>
      </dsp:nvSpPr>
      <dsp:spPr>
        <a:xfrm>
          <a:off x="6604005" y="0"/>
          <a:ext cx="2193798" cy="190247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Conocimiento del tema</a:t>
          </a:r>
          <a:endParaRPr lang="es-MX" sz="18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925279" y="278611"/>
        <a:ext cx="1551250" cy="1345251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4505B8-64A7-42C6-B1FD-9700EC2AF814}">
      <dsp:nvSpPr>
        <dsp:cNvPr id="0" name=""/>
        <dsp:cNvSpPr/>
      </dsp:nvSpPr>
      <dsp:spPr>
        <a:xfrm>
          <a:off x="1283361" y="1108782"/>
          <a:ext cx="2868067" cy="1913001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6464" rIns="156464" bIns="156464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Tema fundamentalmente</a:t>
          </a:r>
          <a:endParaRPr lang="es-MX" sz="2200" kern="1200" dirty="0"/>
        </a:p>
      </dsp:txBody>
      <dsp:txXfrm>
        <a:off x="1742252" y="1108782"/>
        <a:ext cx="2409177" cy="1913001"/>
      </dsp:txXfrm>
    </dsp:sp>
    <dsp:sp modelId="{DFDBD762-255B-4EA1-B7E3-79105FCD5C3B}">
      <dsp:nvSpPr>
        <dsp:cNvPr id="0" name=""/>
        <dsp:cNvSpPr/>
      </dsp:nvSpPr>
      <dsp:spPr>
        <a:xfrm>
          <a:off x="1283361" y="3021784"/>
          <a:ext cx="2868067" cy="1913001"/>
        </a:xfrm>
        <a:prstGeom prst="rect">
          <a:avLst/>
        </a:prstGeom>
        <a:solidFill>
          <a:schemeClr val="accent5">
            <a:tint val="40000"/>
            <a:alpha val="90000"/>
            <a:hueOff val="-2463918"/>
            <a:satOff val="-4272"/>
            <a:lumOff val="-43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6464" rIns="156464" bIns="156464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Conocimientos en una de las áreas de la profesión contable</a:t>
          </a:r>
          <a:endParaRPr lang="es-MX" sz="2200" kern="1200" dirty="0"/>
        </a:p>
      </dsp:txBody>
      <dsp:txXfrm>
        <a:off x="1742252" y="3021784"/>
        <a:ext cx="2409177" cy="1913001"/>
      </dsp:txXfrm>
    </dsp:sp>
    <dsp:sp modelId="{CA09D35E-6386-403C-BEB3-242EF2892F43}">
      <dsp:nvSpPr>
        <dsp:cNvPr id="0" name=""/>
        <dsp:cNvSpPr/>
      </dsp:nvSpPr>
      <dsp:spPr>
        <a:xfrm>
          <a:off x="-246274" y="343964"/>
          <a:ext cx="1912045" cy="191204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Utilidad </a:t>
          </a:r>
          <a:endParaRPr lang="es-MX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739" y="623977"/>
        <a:ext cx="1352019" cy="1352019"/>
      </dsp:txXfrm>
    </dsp:sp>
    <dsp:sp modelId="{00B3E053-75D0-4E1D-9F22-DC9F8A7CE5AB}">
      <dsp:nvSpPr>
        <dsp:cNvPr id="0" name=""/>
        <dsp:cNvSpPr/>
      </dsp:nvSpPr>
      <dsp:spPr>
        <a:xfrm>
          <a:off x="6063474" y="780282"/>
          <a:ext cx="3792294" cy="1914168"/>
        </a:xfrm>
        <a:prstGeom prst="rect">
          <a:avLst/>
        </a:prstGeom>
        <a:solidFill>
          <a:schemeClr val="accent5">
            <a:tint val="40000"/>
            <a:alpha val="90000"/>
            <a:hueOff val="-4927837"/>
            <a:satOff val="-8544"/>
            <a:lumOff val="-859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6464" rIns="156464" bIns="156464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Orientación adecuada </a:t>
          </a:r>
          <a:endParaRPr lang="es-MX" sz="2200" kern="1200" dirty="0"/>
        </a:p>
      </dsp:txBody>
      <dsp:txXfrm>
        <a:off x="6670241" y="780282"/>
        <a:ext cx="3185527" cy="1914168"/>
      </dsp:txXfrm>
    </dsp:sp>
    <dsp:sp modelId="{9C2476C5-6389-4532-B6D2-11185DEF2430}">
      <dsp:nvSpPr>
        <dsp:cNvPr id="0" name=""/>
        <dsp:cNvSpPr/>
      </dsp:nvSpPr>
      <dsp:spPr>
        <a:xfrm>
          <a:off x="6310640" y="3022951"/>
          <a:ext cx="3297962" cy="1913001"/>
        </a:xfrm>
        <a:prstGeom prst="rect">
          <a:avLst/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6464" rIns="156464" bIns="156464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Elegir bien el tema</a:t>
          </a:r>
          <a:endParaRPr lang="es-MX" sz="2200" kern="1200" dirty="0"/>
        </a:p>
      </dsp:txBody>
      <dsp:txXfrm>
        <a:off x="6838314" y="3022951"/>
        <a:ext cx="2770288" cy="1913001"/>
      </dsp:txXfrm>
    </dsp:sp>
    <dsp:sp modelId="{AD73B96E-DF07-4C81-B60C-CF82FD0CF8BD}">
      <dsp:nvSpPr>
        <dsp:cNvPr id="0" name=""/>
        <dsp:cNvSpPr/>
      </dsp:nvSpPr>
      <dsp:spPr>
        <a:xfrm>
          <a:off x="4385024" y="107674"/>
          <a:ext cx="2470515" cy="1912045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Asesoramiento</a:t>
          </a:r>
          <a:endParaRPr lang="es-MX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746823" y="387687"/>
        <a:ext cx="1746917" cy="1352019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1815F3-C68F-4FFD-A93F-84D723208A35}">
      <dsp:nvSpPr>
        <dsp:cNvPr id="0" name=""/>
        <dsp:cNvSpPr/>
      </dsp:nvSpPr>
      <dsp:spPr>
        <a:xfrm>
          <a:off x="5069683" y="2767597"/>
          <a:ext cx="150816" cy="15081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AFDE1A-D58F-486C-91B2-D6E5C5E5D5D3}">
      <dsp:nvSpPr>
        <dsp:cNvPr id="0" name=""/>
        <dsp:cNvSpPr/>
      </dsp:nvSpPr>
      <dsp:spPr>
        <a:xfrm>
          <a:off x="4937568" y="2979319"/>
          <a:ext cx="150816" cy="150816"/>
        </a:xfrm>
        <a:prstGeom prst="ellipse">
          <a:avLst/>
        </a:prstGeom>
        <a:solidFill>
          <a:schemeClr val="accent5">
            <a:hueOff val="-817038"/>
            <a:satOff val="-1136"/>
            <a:lumOff val="-436"/>
            <a:alphaOff val="0"/>
          </a:schemeClr>
        </a:solidFill>
        <a:ln w="12700" cap="flat" cmpd="sng" algn="ctr">
          <a:solidFill>
            <a:schemeClr val="accent5">
              <a:hueOff val="-817038"/>
              <a:satOff val="-1136"/>
              <a:lumOff val="-43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BB0708-C65C-4C07-BC11-93168742FCF0}">
      <dsp:nvSpPr>
        <dsp:cNvPr id="0" name=""/>
        <dsp:cNvSpPr/>
      </dsp:nvSpPr>
      <dsp:spPr>
        <a:xfrm>
          <a:off x="4780115" y="3162625"/>
          <a:ext cx="150816" cy="150816"/>
        </a:xfrm>
        <a:prstGeom prst="ellipse">
          <a:avLst/>
        </a:prstGeom>
        <a:solidFill>
          <a:schemeClr val="accent5">
            <a:hueOff val="-1634077"/>
            <a:satOff val="-2273"/>
            <a:lumOff val="-872"/>
            <a:alphaOff val="0"/>
          </a:schemeClr>
        </a:solidFill>
        <a:ln w="12700" cap="flat" cmpd="sng" algn="ctr">
          <a:solidFill>
            <a:schemeClr val="accent5">
              <a:hueOff val="-1634077"/>
              <a:satOff val="-2273"/>
              <a:lumOff val="-87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06AEC5-6047-44CA-8527-830BCEFCF60F}">
      <dsp:nvSpPr>
        <dsp:cNvPr id="0" name=""/>
        <dsp:cNvSpPr/>
      </dsp:nvSpPr>
      <dsp:spPr>
        <a:xfrm>
          <a:off x="4968334" y="636770"/>
          <a:ext cx="150816" cy="150816"/>
        </a:xfrm>
        <a:prstGeom prst="ellipse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3331B8-DC62-4102-87B4-6C50B1D23390}">
      <dsp:nvSpPr>
        <dsp:cNvPr id="0" name=""/>
        <dsp:cNvSpPr/>
      </dsp:nvSpPr>
      <dsp:spPr>
        <a:xfrm>
          <a:off x="5169826" y="516701"/>
          <a:ext cx="150816" cy="150816"/>
        </a:xfrm>
        <a:prstGeom prst="ellipse">
          <a:avLst/>
        </a:prstGeom>
        <a:solidFill>
          <a:schemeClr val="accent5">
            <a:hueOff val="-3268153"/>
            <a:satOff val="-4546"/>
            <a:lumOff val="-1743"/>
            <a:alphaOff val="0"/>
          </a:schemeClr>
        </a:solidFill>
        <a:ln w="12700" cap="flat" cmpd="sng" algn="ctr">
          <a:solidFill>
            <a:schemeClr val="accent5">
              <a:hueOff val="-3268153"/>
              <a:satOff val="-4546"/>
              <a:lumOff val="-17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E10D69-BC94-4D6F-A00E-6011D5E960CE}">
      <dsp:nvSpPr>
        <dsp:cNvPr id="0" name=""/>
        <dsp:cNvSpPr/>
      </dsp:nvSpPr>
      <dsp:spPr>
        <a:xfrm>
          <a:off x="5370714" y="396631"/>
          <a:ext cx="150816" cy="150816"/>
        </a:xfrm>
        <a:prstGeom prst="ellipse">
          <a:avLst/>
        </a:prstGeom>
        <a:solidFill>
          <a:schemeClr val="accent5">
            <a:hueOff val="-4085191"/>
            <a:satOff val="-5682"/>
            <a:lumOff val="-2179"/>
            <a:alphaOff val="0"/>
          </a:schemeClr>
        </a:solidFill>
        <a:ln w="12700" cap="flat" cmpd="sng" algn="ctr">
          <a:solidFill>
            <a:schemeClr val="accent5">
              <a:hueOff val="-4085191"/>
              <a:satOff val="-5682"/>
              <a:lumOff val="-217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1CF9EA-6265-4F24-B61A-3CE92C1665EE}">
      <dsp:nvSpPr>
        <dsp:cNvPr id="0" name=""/>
        <dsp:cNvSpPr/>
      </dsp:nvSpPr>
      <dsp:spPr>
        <a:xfrm>
          <a:off x="5571602" y="516701"/>
          <a:ext cx="150816" cy="150816"/>
        </a:xfrm>
        <a:prstGeom prst="ellipse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accent5">
              <a:hueOff val="-4902230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310E6D-8081-404C-B5FC-74953FCA921B}">
      <dsp:nvSpPr>
        <dsp:cNvPr id="0" name=""/>
        <dsp:cNvSpPr/>
      </dsp:nvSpPr>
      <dsp:spPr>
        <a:xfrm>
          <a:off x="5773093" y="636770"/>
          <a:ext cx="150816" cy="150816"/>
        </a:xfrm>
        <a:prstGeom prst="ellipse">
          <a:avLst/>
        </a:prstGeom>
        <a:solidFill>
          <a:schemeClr val="accent5">
            <a:hueOff val="-5719268"/>
            <a:satOff val="-7955"/>
            <a:lumOff val="-3050"/>
            <a:alphaOff val="0"/>
          </a:schemeClr>
        </a:solidFill>
        <a:ln w="12700" cap="flat" cmpd="sng" algn="ctr">
          <a:solidFill>
            <a:schemeClr val="accent5">
              <a:hueOff val="-5719268"/>
              <a:satOff val="-7955"/>
              <a:lumOff val="-305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7F3E41-48D7-4102-B57D-30FCBE63B9A3}">
      <dsp:nvSpPr>
        <dsp:cNvPr id="0" name=""/>
        <dsp:cNvSpPr/>
      </dsp:nvSpPr>
      <dsp:spPr>
        <a:xfrm>
          <a:off x="5370714" y="649977"/>
          <a:ext cx="150816" cy="150816"/>
        </a:xfrm>
        <a:prstGeom prst="ellipse">
          <a:avLst/>
        </a:prstGeom>
        <a:solidFill>
          <a:schemeClr val="accent5">
            <a:hueOff val="-6536306"/>
            <a:satOff val="-9092"/>
            <a:lumOff val="-3486"/>
            <a:alphaOff val="0"/>
          </a:schemeClr>
        </a:solidFill>
        <a:ln w="12700" cap="flat" cmpd="sng" algn="ctr">
          <a:solidFill>
            <a:schemeClr val="accent5">
              <a:hueOff val="-6536306"/>
              <a:satOff val="-9092"/>
              <a:lumOff val="-348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770448-D264-4534-91B5-1F7170CCC97F}">
      <dsp:nvSpPr>
        <dsp:cNvPr id="0" name=""/>
        <dsp:cNvSpPr/>
      </dsp:nvSpPr>
      <dsp:spPr>
        <a:xfrm>
          <a:off x="5370714" y="903323"/>
          <a:ext cx="150816" cy="150816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C5D069-F862-4711-B3FD-C6B3B887B3C8}">
      <dsp:nvSpPr>
        <dsp:cNvPr id="0" name=""/>
        <dsp:cNvSpPr/>
      </dsp:nvSpPr>
      <dsp:spPr>
        <a:xfrm>
          <a:off x="4143668" y="3713507"/>
          <a:ext cx="3252818" cy="87250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8513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dificultad </a:t>
          </a:r>
          <a:endParaRPr lang="es-MX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86260" y="3756099"/>
        <a:ext cx="3167634" cy="787318"/>
      </dsp:txXfrm>
    </dsp:sp>
    <dsp:sp modelId="{557F5CA4-717B-4E23-826F-4666FFC81054}">
      <dsp:nvSpPr>
        <dsp:cNvPr id="0" name=""/>
        <dsp:cNvSpPr/>
      </dsp:nvSpPr>
      <dsp:spPr>
        <a:xfrm>
          <a:off x="3241783" y="2858615"/>
          <a:ext cx="1508168" cy="1508068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8087E3-64DD-4DFF-BC17-880E336180C0}">
      <dsp:nvSpPr>
        <dsp:cNvPr id="0" name=""/>
        <dsp:cNvSpPr/>
      </dsp:nvSpPr>
      <dsp:spPr>
        <a:xfrm>
          <a:off x="5518514" y="2006924"/>
          <a:ext cx="3252818" cy="872502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8513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tx1"/>
              </a:solidFill>
            </a:rPr>
            <a:t>El sujeto </a:t>
          </a:r>
          <a:endParaRPr lang="es-MX" sz="2800" b="1" kern="1200" dirty="0">
            <a:solidFill>
              <a:schemeClr val="tx1"/>
            </a:solidFill>
          </a:endParaRPr>
        </a:p>
      </dsp:txBody>
      <dsp:txXfrm>
        <a:off x="5561106" y="2049516"/>
        <a:ext cx="3167634" cy="787318"/>
      </dsp:txXfrm>
    </dsp:sp>
    <dsp:sp modelId="{5903E516-C140-4623-B18B-152B4F80E520}">
      <dsp:nvSpPr>
        <dsp:cNvPr id="0" name=""/>
        <dsp:cNvSpPr/>
      </dsp:nvSpPr>
      <dsp:spPr>
        <a:xfrm>
          <a:off x="4616629" y="1152032"/>
          <a:ext cx="1508168" cy="1508068"/>
        </a:xfrm>
        <a:prstGeom prst="ellipse">
          <a:avLst/>
        </a:prstGeom>
        <a:solidFill>
          <a:schemeClr val="accent5">
            <a:tint val="50000"/>
            <a:hueOff val="-7388970"/>
            <a:satOff val="-12997"/>
            <a:lumOff val="-16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B5A6DC-E6BF-4D9F-9C73-D96BE5501F4D}">
      <dsp:nvSpPr>
        <dsp:cNvPr id="0" name=""/>
        <dsp:cNvSpPr/>
      </dsp:nvSpPr>
      <dsp:spPr>
        <a:xfrm>
          <a:off x="6341" y="591503"/>
          <a:ext cx="2739085" cy="2044669"/>
        </a:xfrm>
        <a:prstGeom prst="round2SameRect">
          <a:avLst>
            <a:gd name="adj1" fmla="val 8000"/>
            <a:gd name="adj2" fmla="val 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92EB7CB-5556-4FA8-AA0B-20F9EF0BA27B}">
      <dsp:nvSpPr>
        <dsp:cNvPr id="0" name=""/>
        <dsp:cNvSpPr/>
      </dsp:nvSpPr>
      <dsp:spPr>
        <a:xfrm>
          <a:off x="6341" y="2636172"/>
          <a:ext cx="2739085" cy="8792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0" rIns="2794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Espacio 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Área geográfica</a:t>
          </a:r>
          <a:endParaRPr lang="es-MX" sz="2200" kern="1200" dirty="0"/>
        </a:p>
      </dsp:txBody>
      <dsp:txXfrm>
        <a:off x="6341" y="2636172"/>
        <a:ext cx="1928933" cy="879207"/>
      </dsp:txXfrm>
    </dsp:sp>
    <dsp:sp modelId="{0EAB2CAC-D908-4C4A-8084-8E992BFFBEE5}">
      <dsp:nvSpPr>
        <dsp:cNvPr id="0" name=""/>
        <dsp:cNvSpPr/>
      </dsp:nvSpPr>
      <dsp:spPr>
        <a:xfrm>
          <a:off x="2012759" y="2775826"/>
          <a:ext cx="958679" cy="958679"/>
        </a:xfrm>
        <a:prstGeom prst="ellipse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139A43-5AC1-4597-B546-5267FEEDAB1E}">
      <dsp:nvSpPr>
        <dsp:cNvPr id="0" name=""/>
        <dsp:cNvSpPr/>
      </dsp:nvSpPr>
      <dsp:spPr>
        <a:xfrm>
          <a:off x="3208946" y="591503"/>
          <a:ext cx="2739085" cy="2044669"/>
        </a:xfrm>
        <a:prstGeom prst="round2SameRect">
          <a:avLst>
            <a:gd name="adj1" fmla="val 8000"/>
            <a:gd name="adj2" fmla="val 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3CF984C-7304-4DF8-8F44-4917DE4BDBB5}">
      <dsp:nvSpPr>
        <dsp:cNvPr id="0" name=""/>
        <dsp:cNvSpPr/>
      </dsp:nvSpPr>
      <dsp:spPr>
        <a:xfrm>
          <a:off x="3208946" y="2725799"/>
          <a:ext cx="2739085" cy="8792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0" rIns="2794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Tiempo </a:t>
          </a:r>
          <a:endParaRPr lang="es-MX" sz="2200" kern="1200" dirty="0"/>
        </a:p>
      </dsp:txBody>
      <dsp:txXfrm>
        <a:off x="3208946" y="2725799"/>
        <a:ext cx="1928933" cy="879207"/>
      </dsp:txXfrm>
    </dsp:sp>
    <dsp:sp modelId="{B8AEABE5-FF38-4D96-9705-7E28EF9C10B3}">
      <dsp:nvSpPr>
        <dsp:cNvPr id="0" name=""/>
        <dsp:cNvSpPr/>
      </dsp:nvSpPr>
      <dsp:spPr>
        <a:xfrm>
          <a:off x="5215364" y="2775826"/>
          <a:ext cx="958679" cy="958679"/>
        </a:xfrm>
        <a:prstGeom prst="ellipse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28058B6-C450-41B3-8FE3-7FEA92261708}">
      <dsp:nvSpPr>
        <dsp:cNvPr id="0" name=""/>
        <dsp:cNvSpPr/>
      </dsp:nvSpPr>
      <dsp:spPr>
        <a:xfrm>
          <a:off x="6411551" y="591503"/>
          <a:ext cx="2739085" cy="2044669"/>
        </a:xfrm>
        <a:prstGeom prst="round2SameRect">
          <a:avLst>
            <a:gd name="adj1" fmla="val 8000"/>
            <a:gd name="adj2" fmla="val 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A606FD-48B7-418D-A986-503AAF2C779F}">
      <dsp:nvSpPr>
        <dsp:cNvPr id="0" name=""/>
        <dsp:cNvSpPr/>
      </dsp:nvSpPr>
      <dsp:spPr>
        <a:xfrm>
          <a:off x="6411551" y="2636172"/>
          <a:ext cx="2739085" cy="8792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0" rIns="2794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Universo </a:t>
          </a:r>
          <a:endParaRPr lang="es-MX" sz="2200" kern="1200" dirty="0"/>
        </a:p>
      </dsp:txBody>
      <dsp:txXfrm>
        <a:off x="6411551" y="2636172"/>
        <a:ext cx="1928933" cy="879207"/>
      </dsp:txXfrm>
    </dsp:sp>
    <dsp:sp modelId="{219EF346-6E5C-447C-9D92-DEFA9B4188FB}">
      <dsp:nvSpPr>
        <dsp:cNvPr id="0" name=""/>
        <dsp:cNvSpPr/>
      </dsp:nvSpPr>
      <dsp:spPr>
        <a:xfrm>
          <a:off x="8417969" y="2775826"/>
          <a:ext cx="958679" cy="958679"/>
        </a:xfrm>
        <a:prstGeom prst="ellipse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3634DF-2796-42E2-B510-7B6C0C0C33BE}">
      <dsp:nvSpPr>
        <dsp:cNvPr id="0" name=""/>
        <dsp:cNvSpPr/>
      </dsp:nvSpPr>
      <dsp:spPr>
        <a:xfrm>
          <a:off x="2878428" y="0"/>
          <a:ext cx="4288665" cy="4288665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58A1BC-B200-4991-9837-DF3D2E5434BD}">
      <dsp:nvSpPr>
        <dsp:cNvPr id="0" name=""/>
        <dsp:cNvSpPr/>
      </dsp:nvSpPr>
      <dsp:spPr>
        <a:xfrm>
          <a:off x="3285851" y="407423"/>
          <a:ext cx="1672579" cy="167257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smtClean="0">
              <a:latin typeface="Arial" panose="020B0604020202020204" pitchFamily="34" charset="0"/>
              <a:cs typeface="Arial" panose="020B0604020202020204" pitchFamily="34" charset="0"/>
            </a:rPr>
            <a:t>Método inductivo</a:t>
          </a:r>
          <a:endParaRPr lang="es-ES" sz="2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67500" y="489072"/>
        <a:ext cx="1509281" cy="1509281"/>
      </dsp:txXfrm>
    </dsp:sp>
    <dsp:sp modelId="{109C70D8-C5D2-478A-98A3-CD33633143B7}">
      <dsp:nvSpPr>
        <dsp:cNvPr id="0" name=""/>
        <dsp:cNvSpPr/>
      </dsp:nvSpPr>
      <dsp:spPr>
        <a:xfrm>
          <a:off x="5087090" y="407423"/>
          <a:ext cx="1672579" cy="167257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smtClean="0">
              <a:latin typeface="Arial" panose="020B0604020202020204" pitchFamily="34" charset="0"/>
              <a:cs typeface="Arial" panose="020B0604020202020204" pitchFamily="34" charset="0"/>
            </a:rPr>
            <a:t>Método deductivo</a:t>
          </a:r>
          <a:endParaRPr lang="es-ES" sz="2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68739" y="489072"/>
        <a:ext cx="1509281" cy="1509281"/>
      </dsp:txXfrm>
    </dsp:sp>
    <dsp:sp modelId="{1E57D141-FADA-46AD-883C-B8BBDB1F43DB}">
      <dsp:nvSpPr>
        <dsp:cNvPr id="0" name=""/>
        <dsp:cNvSpPr/>
      </dsp:nvSpPr>
      <dsp:spPr>
        <a:xfrm>
          <a:off x="3285851" y="2208662"/>
          <a:ext cx="1672579" cy="167257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smtClean="0">
              <a:latin typeface="Arial" panose="020B0604020202020204" pitchFamily="34" charset="0"/>
              <a:cs typeface="Arial" panose="020B0604020202020204" pitchFamily="34" charset="0"/>
            </a:rPr>
            <a:t>Método analítico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200" kern="1200" dirty="0"/>
        </a:p>
      </dsp:txBody>
      <dsp:txXfrm>
        <a:off x="3367500" y="2290311"/>
        <a:ext cx="1509281" cy="1509281"/>
      </dsp:txXfrm>
    </dsp:sp>
    <dsp:sp modelId="{E4542DD0-B93B-4223-90A5-48D33CA667C5}">
      <dsp:nvSpPr>
        <dsp:cNvPr id="0" name=""/>
        <dsp:cNvSpPr/>
      </dsp:nvSpPr>
      <dsp:spPr>
        <a:xfrm>
          <a:off x="5087090" y="2208662"/>
          <a:ext cx="1672579" cy="167257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smtClean="0">
              <a:latin typeface="Arial" panose="020B0604020202020204" pitchFamily="34" charset="0"/>
              <a:cs typeface="Arial" panose="020B0604020202020204" pitchFamily="34" charset="0"/>
            </a:rPr>
            <a:t>Método sintético</a:t>
          </a:r>
          <a:endParaRPr lang="es-ES" sz="2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68739" y="2290311"/>
        <a:ext cx="1509281" cy="150928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E04A7A-5025-424F-83A0-DFF36A085303}">
      <dsp:nvSpPr>
        <dsp:cNvPr id="0" name=""/>
        <dsp:cNvSpPr/>
      </dsp:nvSpPr>
      <dsp:spPr>
        <a:xfrm>
          <a:off x="745540" y="517"/>
          <a:ext cx="2984569" cy="2677511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47352" tIns="25400" rIns="147352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Paradigmas</a:t>
          </a:r>
          <a:r>
            <a:rPr lang="es-ES" sz="1400" kern="1200" dirty="0" smtClean="0"/>
            <a:t> </a:t>
          </a:r>
          <a:endParaRPr lang="es-ES" sz="1400" kern="1200" dirty="0"/>
        </a:p>
      </dsp:txBody>
      <dsp:txXfrm>
        <a:off x="1182620" y="392629"/>
        <a:ext cx="2110409" cy="1893287"/>
      </dsp:txXfrm>
    </dsp:sp>
    <dsp:sp modelId="{9A815134-7ACD-4C1B-8D72-5D0028B4A91B}">
      <dsp:nvSpPr>
        <dsp:cNvPr id="0" name=""/>
        <dsp:cNvSpPr/>
      </dsp:nvSpPr>
      <dsp:spPr>
        <a:xfrm>
          <a:off x="3194607" y="517"/>
          <a:ext cx="2677511" cy="2677511"/>
        </a:xfrm>
        <a:prstGeom prst="ellipse">
          <a:avLst/>
        </a:prstGeom>
        <a:solidFill>
          <a:schemeClr val="accent5">
            <a:alpha val="50000"/>
            <a:hueOff val="-2451115"/>
            <a:satOff val="-3409"/>
            <a:lumOff val="-1307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47352" tIns="25400" rIns="147352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Métodos</a:t>
          </a:r>
          <a:r>
            <a:rPr lang="es-ES" sz="1900" b="1" kern="1200" dirty="0" smtClean="0">
              <a:solidFill>
                <a:schemeClr val="tx1"/>
              </a:solidFill>
            </a:rPr>
            <a:t> </a:t>
          </a:r>
          <a:endParaRPr lang="es-ES" sz="1900" b="1" kern="1200" dirty="0">
            <a:solidFill>
              <a:schemeClr val="tx1"/>
            </a:solidFill>
          </a:endParaRPr>
        </a:p>
      </dsp:txBody>
      <dsp:txXfrm>
        <a:off x="3586719" y="392629"/>
        <a:ext cx="1893287" cy="1893287"/>
      </dsp:txXfrm>
    </dsp:sp>
    <dsp:sp modelId="{29D7789A-AD8A-4512-988A-79E74B3686D4}">
      <dsp:nvSpPr>
        <dsp:cNvPr id="0" name=""/>
        <dsp:cNvSpPr/>
      </dsp:nvSpPr>
      <dsp:spPr>
        <a:xfrm>
          <a:off x="5336616" y="517"/>
          <a:ext cx="2677511" cy="2677511"/>
        </a:xfrm>
        <a:prstGeom prst="ellipse">
          <a:avLst/>
        </a:prstGeom>
        <a:solidFill>
          <a:schemeClr val="accent5">
            <a:alpha val="50000"/>
            <a:hueOff val="-4902230"/>
            <a:satOff val="-6819"/>
            <a:lumOff val="-2615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47352" tIns="25400" rIns="147352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Técnicas</a:t>
          </a:r>
          <a:r>
            <a:rPr lang="es-ES" sz="1900" kern="1200" dirty="0" smtClean="0"/>
            <a:t> </a:t>
          </a:r>
          <a:endParaRPr lang="es-ES" sz="1900" kern="1200" dirty="0"/>
        </a:p>
      </dsp:txBody>
      <dsp:txXfrm>
        <a:off x="5728728" y="392629"/>
        <a:ext cx="1893287" cy="1893287"/>
      </dsp:txXfrm>
    </dsp:sp>
    <dsp:sp modelId="{55C9B9D1-D465-46FE-A76D-404AEA80C2DB}">
      <dsp:nvSpPr>
        <dsp:cNvPr id="0" name=""/>
        <dsp:cNvSpPr/>
      </dsp:nvSpPr>
      <dsp:spPr>
        <a:xfrm>
          <a:off x="7553345" y="0"/>
          <a:ext cx="2677511" cy="2677511"/>
        </a:xfrm>
        <a:prstGeom prst="ellipse">
          <a:avLst/>
        </a:prstGeom>
        <a:solidFill>
          <a:schemeClr val="accent5">
            <a:alpha val="50000"/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47352" tIns="24130" rIns="147352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Instrumentos</a:t>
          </a:r>
          <a:r>
            <a:rPr lang="es-ES" sz="1900" kern="1200" dirty="0" smtClean="0"/>
            <a:t> </a:t>
          </a:r>
          <a:endParaRPr lang="es-ES" sz="1900" kern="1200" dirty="0"/>
        </a:p>
      </dsp:txBody>
      <dsp:txXfrm>
        <a:off x="7945457" y="392112"/>
        <a:ext cx="1893287" cy="18932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162836-3304-4D79-843B-8BC7CC2A91B5}">
      <dsp:nvSpPr>
        <dsp:cNvPr id="0" name=""/>
        <dsp:cNvSpPr/>
      </dsp:nvSpPr>
      <dsp:spPr>
        <a:xfrm>
          <a:off x="3981549" y="1665"/>
          <a:ext cx="1514075" cy="98414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Seguir pistas </a:t>
          </a:r>
          <a:endParaRPr lang="es-ES" sz="18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29591" y="49707"/>
        <a:ext cx="1417991" cy="888065"/>
      </dsp:txXfrm>
    </dsp:sp>
    <dsp:sp modelId="{AE1713CE-A1BE-4CE1-B9A0-217070660099}">
      <dsp:nvSpPr>
        <dsp:cNvPr id="0" name=""/>
        <dsp:cNvSpPr/>
      </dsp:nvSpPr>
      <dsp:spPr>
        <a:xfrm>
          <a:off x="2773477" y="493740"/>
          <a:ext cx="3930220" cy="3930220"/>
        </a:xfrm>
        <a:custGeom>
          <a:avLst/>
          <a:gdLst/>
          <a:ahLst/>
          <a:cxnLst/>
          <a:rect l="0" t="0" r="0" b="0"/>
          <a:pathLst>
            <a:path>
              <a:moveTo>
                <a:pt x="2924711" y="250226"/>
              </a:moveTo>
              <a:arcTo wR="1965110" hR="1965110" stAng="17953809" swAng="1210946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A4952F-70C3-49D7-830E-64730E8006A8}">
      <dsp:nvSpPr>
        <dsp:cNvPr id="0" name=""/>
        <dsp:cNvSpPr/>
      </dsp:nvSpPr>
      <dsp:spPr>
        <a:xfrm>
          <a:off x="5850481" y="1359523"/>
          <a:ext cx="1514075" cy="984149"/>
        </a:xfrm>
        <a:prstGeom prst="roundRect">
          <a:avLst/>
        </a:prstGeom>
        <a:gradFill rotWithShape="0">
          <a:gsLst>
            <a:gs pos="0">
              <a:schemeClr val="accent3">
                <a:hueOff val="677650"/>
                <a:satOff val="25000"/>
                <a:lumOff val="-367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677650"/>
                <a:satOff val="25000"/>
                <a:lumOff val="-367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677650"/>
                <a:satOff val="25000"/>
                <a:lumOff val="-367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Encontrar</a:t>
          </a:r>
          <a:r>
            <a:rPr lang="es-ES" sz="1800" b="1" kern="1200" dirty="0" smtClean="0">
              <a:solidFill>
                <a:schemeClr val="tx1"/>
              </a:solidFill>
            </a:rPr>
            <a:t> </a:t>
          </a:r>
          <a:endParaRPr lang="es-ES" sz="1800" b="1" kern="1200" dirty="0">
            <a:solidFill>
              <a:schemeClr val="tx1"/>
            </a:solidFill>
          </a:endParaRPr>
        </a:p>
      </dsp:txBody>
      <dsp:txXfrm>
        <a:off x="5898523" y="1407565"/>
        <a:ext cx="1417991" cy="888065"/>
      </dsp:txXfrm>
    </dsp:sp>
    <dsp:sp modelId="{64ED91C0-BF86-4B13-BB43-4F79E2AB1549}">
      <dsp:nvSpPr>
        <dsp:cNvPr id="0" name=""/>
        <dsp:cNvSpPr/>
      </dsp:nvSpPr>
      <dsp:spPr>
        <a:xfrm>
          <a:off x="2773477" y="493740"/>
          <a:ext cx="3930220" cy="3930220"/>
        </a:xfrm>
        <a:custGeom>
          <a:avLst/>
          <a:gdLst/>
          <a:ahLst/>
          <a:cxnLst/>
          <a:rect l="0" t="0" r="0" b="0"/>
          <a:pathLst>
            <a:path>
              <a:moveTo>
                <a:pt x="3925499" y="2101252"/>
              </a:moveTo>
              <a:arcTo wR="1965110" hR="1965110" stAng="21838358" swAng="1359267"/>
            </a:path>
          </a:pathLst>
        </a:custGeom>
        <a:noFill/>
        <a:ln w="6350" cap="flat" cmpd="sng" algn="ctr">
          <a:solidFill>
            <a:schemeClr val="accent3">
              <a:hueOff val="677650"/>
              <a:satOff val="25000"/>
              <a:lumOff val="-367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4F738A-0ECF-4B1D-B5B7-48DB3394D4D2}">
      <dsp:nvSpPr>
        <dsp:cNvPr id="0" name=""/>
        <dsp:cNvSpPr/>
      </dsp:nvSpPr>
      <dsp:spPr>
        <a:xfrm>
          <a:off x="5136612" y="3556583"/>
          <a:ext cx="1514075" cy="984149"/>
        </a:xfrm>
        <a:prstGeom prst="roundRect">
          <a:avLst/>
        </a:prstGeom>
        <a:gradFill rotWithShape="0">
          <a:gsLst>
            <a:gs pos="0">
              <a:schemeClr val="accent3">
                <a:hueOff val="1355300"/>
                <a:satOff val="50000"/>
                <a:lumOff val="-7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355300"/>
                <a:satOff val="50000"/>
                <a:lumOff val="-7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355300"/>
                <a:satOff val="50000"/>
                <a:lumOff val="-7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b="1" kern="1200" dirty="0" smtClean="0">
              <a:solidFill>
                <a:schemeClr val="tx1"/>
              </a:solidFill>
            </a:rPr>
            <a:t>Preguntar</a:t>
          </a:r>
          <a:r>
            <a:rPr lang="es-ES" sz="2300" kern="1200" dirty="0" smtClean="0"/>
            <a:t> </a:t>
          </a:r>
          <a:endParaRPr lang="es-ES" sz="2300" kern="1200" dirty="0"/>
        </a:p>
      </dsp:txBody>
      <dsp:txXfrm>
        <a:off x="5184654" y="3604625"/>
        <a:ext cx="1417991" cy="888065"/>
      </dsp:txXfrm>
    </dsp:sp>
    <dsp:sp modelId="{08839166-B93E-4C24-B606-E3F853B18BBC}">
      <dsp:nvSpPr>
        <dsp:cNvPr id="0" name=""/>
        <dsp:cNvSpPr/>
      </dsp:nvSpPr>
      <dsp:spPr>
        <a:xfrm>
          <a:off x="2773477" y="493740"/>
          <a:ext cx="3930220" cy="3930220"/>
        </a:xfrm>
        <a:custGeom>
          <a:avLst/>
          <a:gdLst/>
          <a:ahLst/>
          <a:cxnLst/>
          <a:rect l="0" t="0" r="0" b="0"/>
          <a:pathLst>
            <a:path>
              <a:moveTo>
                <a:pt x="2206090" y="3915389"/>
              </a:moveTo>
              <a:arcTo wR="1965110" hR="1965110" stAng="4977368" swAng="845264"/>
            </a:path>
          </a:pathLst>
        </a:custGeom>
        <a:noFill/>
        <a:ln w="6350" cap="flat" cmpd="sng" algn="ctr">
          <a:solidFill>
            <a:schemeClr val="accent3">
              <a:hueOff val="1355300"/>
              <a:satOff val="50000"/>
              <a:lumOff val="-7353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2F1543-40CB-4986-BACF-89D42056D296}">
      <dsp:nvSpPr>
        <dsp:cNvPr id="0" name=""/>
        <dsp:cNvSpPr/>
      </dsp:nvSpPr>
      <dsp:spPr>
        <a:xfrm>
          <a:off x="2826487" y="3556583"/>
          <a:ext cx="1514075" cy="984149"/>
        </a:xfrm>
        <a:prstGeom prst="roundRect">
          <a:avLst/>
        </a:prstGeom>
        <a:gradFill rotWithShape="0">
          <a:gsLst>
            <a:gs pos="0">
              <a:schemeClr val="accent3">
                <a:hueOff val="2032949"/>
                <a:satOff val="75000"/>
                <a:lumOff val="-1102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032949"/>
                <a:satOff val="75000"/>
                <a:lumOff val="-1102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032949"/>
                <a:satOff val="75000"/>
                <a:lumOff val="-1102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Sondear</a:t>
          </a:r>
          <a:r>
            <a:rPr lang="es-ES" sz="2200" b="1" kern="1200" dirty="0" smtClean="0">
              <a:solidFill>
                <a:schemeClr val="tx1"/>
              </a:solidFill>
            </a:rPr>
            <a:t> </a:t>
          </a:r>
          <a:endParaRPr lang="es-ES" sz="2200" b="1" kern="1200" dirty="0">
            <a:solidFill>
              <a:schemeClr val="tx1"/>
            </a:solidFill>
          </a:endParaRPr>
        </a:p>
      </dsp:txBody>
      <dsp:txXfrm>
        <a:off x="2874529" y="3604625"/>
        <a:ext cx="1417991" cy="888065"/>
      </dsp:txXfrm>
    </dsp:sp>
    <dsp:sp modelId="{8A68AFB4-36BE-4284-907C-27D301D01DC3}">
      <dsp:nvSpPr>
        <dsp:cNvPr id="0" name=""/>
        <dsp:cNvSpPr/>
      </dsp:nvSpPr>
      <dsp:spPr>
        <a:xfrm>
          <a:off x="2773477" y="493740"/>
          <a:ext cx="3930220" cy="3930220"/>
        </a:xfrm>
        <a:custGeom>
          <a:avLst/>
          <a:gdLst/>
          <a:ahLst/>
          <a:cxnLst/>
          <a:rect l="0" t="0" r="0" b="0"/>
          <a:pathLst>
            <a:path>
              <a:moveTo>
                <a:pt x="208517" y="2846042"/>
              </a:moveTo>
              <a:arcTo wR="1965110" hR="1965110" stAng="9201973" swAng="1357950"/>
            </a:path>
          </a:pathLst>
        </a:custGeom>
        <a:noFill/>
        <a:ln w="6350" cap="flat" cmpd="sng" algn="ctr">
          <a:solidFill>
            <a:schemeClr val="accent3">
              <a:hueOff val="2032949"/>
              <a:satOff val="75000"/>
              <a:lumOff val="-11029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4EC201-0BA7-4BE2-81DE-00B881434DAF}">
      <dsp:nvSpPr>
        <dsp:cNvPr id="0" name=""/>
        <dsp:cNvSpPr/>
      </dsp:nvSpPr>
      <dsp:spPr>
        <a:xfrm>
          <a:off x="2031888" y="1358313"/>
          <a:ext cx="1675536" cy="986570"/>
        </a:xfrm>
        <a:prstGeom prst="roundRect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Inspeccionar  </a:t>
          </a:r>
          <a:endParaRPr lang="es-ES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80048" y="1406473"/>
        <a:ext cx="1579216" cy="890250"/>
      </dsp:txXfrm>
    </dsp:sp>
    <dsp:sp modelId="{68F35270-42A2-4BD1-9B76-2D1D3FA4D07B}">
      <dsp:nvSpPr>
        <dsp:cNvPr id="0" name=""/>
        <dsp:cNvSpPr/>
      </dsp:nvSpPr>
      <dsp:spPr>
        <a:xfrm>
          <a:off x="2773477" y="493740"/>
          <a:ext cx="3930220" cy="3930220"/>
        </a:xfrm>
        <a:custGeom>
          <a:avLst/>
          <a:gdLst/>
          <a:ahLst/>
          <a:cxnLst/>
          <a:rect l="0" t="0" r="0" b="0"/>
          <a:pathLst>
            <a:path>
              <a:moveTo>
                <a:pt x="473546" y="685698"/>
              </a:moveTo>
              <a:arcTo wR="1965110" hR="1965110" stAng="13237311" swAng="1209369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87CB9F-0F31-41A0-B0DE-B6A9CCA9062A}">
      <dsp:nvSpPr>
        <dsp:cNvPr id="0" name=""/>
        <dsp:cNvSpPr/>
      </dsp:nvSpPr>
      <dsp:spPr>
        <a:xfrm>
          <a:off x="0" y="513310"/>
          <a:ext cx="8063346" cy="684414"/>
        </a:xfrm>
        <a:prstGeom prst="notchedRightArrow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1F49CD-1507-466B-986F-CD2223A5F1A8}">
      <dsp:nvSpPr>
        <dsp:cNvPr id="0" name=""/>
        <dsp:cNvSpPr/>
      </dsp:nvSpPr>
      <dsp:spPr>
        <a:xfrm>
          <a:off x="3543" y="0"/>
          <a:ext cx="2338685" cy="6844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Recabar 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43" y="0"/>
        <a:ext cx="2338685" cy="684414"/>
      </dsp:txXfrm>
    </dsp:sp>
    <dsp:sp modelId="{6489BD4D-D911-4B29-AA80-DB5B39047E52}">
      <dsp:nvSpPr>
        <dsp:cNvPr id="0" name=""/>
        <dsp:cNvSpPr/>
      </dsp:nvSpPr>
      <dsp:spPr>
        <a:xfrm>
          <a:off x="1087334" y="769966"/>
          <a:ext cx="171103" cy="17110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6F08A3-BF34-420E-AF32-E32340325D69}">
      <dsp:nvSpPr>
        <dsp:cNvPr id="0" name=""/>
        <dsp:cNvSpPr/>
      </dsp:nvSpPr>
      <dsp:spPr>
        <a:xfrm>
          <a:off x="2459163" y="1026621"/>
          <a:ext cx="2338685" cy="6844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Registrar</a:t>
          </a:r>
          <a:r>
            <a:rPr lang="es-ES" sz="2300" kern="1200" dirty="0" smtClean="0"/>
            <a:t> </a:t>
          </a:r>
          <a:endParaRPr lang="es-ES" sz="2300" kern="1200" dirty="0"/>
        </a:p>
      </dsp:txBody>
      <dsp:txXfrm>
        <a:off x="2459163" y="1026621"/>
        <a:ext cx="2338685" cy="684414"/>
      </dsp:txXfrm>
    </dsp:sp>
    <dsp:sp modelId="{E59F40E6-EAFA-44A7-98DF-0F4277BD637B}">
      <dsp:nvSpPr>
        <dsp:cNvPr id="0" name=""/>
        <dsp:cNvSpPr/>
      </dsp:nvSpPr>
      <dsp:spPr>
        <a:xfrm>
          <a:off x="3542953" y="769966"/>
          <a:ext cx="171103" cy="171103"/>
        </a:xfrm>
        <a:prstGeom prst="ellipse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004A56-755C-4C6F-ADFA-8A34604BED63}">
      <dsp:nvSpPr>
        <dsp:cNvPr id="0" name=""/>
        <dsp:cNvSpPr/>
      </dsp:nvSpPr>
      <dsp:spPr>
        <a:xfrm>
          <a:off x="4914782" y="0"/>
          <a:ext cx="2338685" cy="6844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Analizar 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14782" y="0"/>
        <a:ext cx="2338685" cy="684414"/>
      </dsp:txXfrm>
    </dsp:sp>
    <dsp:sp modelId="{D9B8296D-9E99-46D8-AAE4-FE9ADF6AA680}">
      <dsp:nvSpPr>
        <dsp:cNvPr id="0" name=""/>
        <dsp:cNvSpPr/>
      </dsp:nvSpPr>
      <dsp:spPr>
        <a:xfrm>
          <a:off x="5998573" y="769966"/>
          <a:ext cx="171103" cy="171103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AED0BF-C78C-4241-A1FC-8F5CEDE6E66A}">
      <dsp:nvSpPr>
        <dsp:cNvPr id="0" name=""/>
        <dsp:cNvSpPr/>
      </dsp:nvSpPr>
      <dsp:spPr>
        <a:xfrm>
          <a:off x="4261" y="0"/>
          <a:ext cx="4880891" cy="3589449"/>
        </a:xfrm>
        <a:prstGeom prst="roundRect">
          <a:avLst>
            <a:gd name="adj" fmla="val 10000"/>
          </a:avLst>
        </a:prstGeom>
        <a:solidFill>
          <a:schemeClr val="accent3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Racional</a:t>
          </a:r>
          <a:r>
            <a:rPr lang="es-ES" sz="5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ES" sz="5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61" y="1435779"/>
        <a:ext cx="4880891" cy="1435779"/>
      </dsp:txXfrm>
    </dsp:sp>
    <dsp:sp modelId="{42B53C06-2268-48D8-B2D6-6C2C4FB031D4}">
      <dsp:nvSpPr>
        <dsp:cNvPr id="0" name=""/>
        <dsp:cNvSpPr/>
      </dsp:nvSpPr>
      <dsp:spPr>
        <a:xfrm>
          <a:off x="2138402" y="302814"/>
          <a:ext cx="1195286" cy="119528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3091F105-3BC0-439C-A959-B37662424B79}">
      <dsp:nvSpPr>
        <dsp:cNvPr id="0" name=""/>
        <dsp:cNvSpPr/>
      </dsp:nvSpPr>
      <dsp:spPr>
        <a:xfrm>
          <a:off x="5035840" y="0"/>
          <a:ext cx="4880891" cy="3589449"/>
        </a:xfrm>
        <a:prstGeom prst="roundRect">
          <a:avLst>
            <a:gd name="adj" fmla="val 10000"/>
          </a:avLst>
        </a:prstGeom>
        <a:solidFill>
          <a:schemeClr val="accent3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Metódica</a:t>
          </a:r>
          <a:r>
            <a:rPr lang="es-ES" sz="2200" b="1" kern="1200" dirty="0" smtClean="0">
              <a:solidFill>
                <a:schemeClr val="tx1"/>
              </a:solidFill>
            </a:rPr>
            <a:t> </a:t>
          </a:r>
          <a:endParaRPr lang="es-ES" sz="2200" b="1" kern="1200" dirty="0">
            <a:solidFill>
              <a:schemeClr val="tx1"/>
            </a:solidFill>
          </a:endParaRPr>
        </a:p>
      </dsp:txBody>
      <dsp:txXfrm>
        <a:off x="5035840" y="1435779"/>
        <a:ext cx="4880891" cy="1435779"/>
      </dsp:txXfrm>
    </dsp:sp>
    <dsp:sp modelId="{53C87728-8355-4F53-9C37-C99614004083}">
      <dsp:nvSpPr>
        <dsp:cNvPr id="0" name=""/>
        <dsp:cNvSpPr/>
      </dsp:nvSpPr>
      <dsp:spPr>
        <a:xfrm>
          <a:off x="6874381" y="215366"/>
          <a:ext cx="1195286" cy="1195286"/>
        </a:xfrm>
        <a:prstGeom prst="ellipse">
          <a:avLst/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6380C58-5EEF-45A5-9DF5-954A92FD7CFC}">
      <dsp:nvSpPr>
        <dsp:cNvPr id="0" name=""/>
        <dsp:cNvSpPr/>
      </dsp:nvSpPr>
      <dsp:spPr>
        <a:xfrm>
          <a:off x="396669" y="2871559"/>
          <a:ext cx="9123393" cy="538417"/>
        </a:xfrm>
        <a:prstGeom prst="leftRightArrow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5D9F9D-8CB5-4B1A-9F2C-E3448A718F95}">
      <dsp:nvSpPr>
        <dsp:cNvPr id="0" name=""/>
        <dsp:cNvSpPr/>
      </dsp:nvSpPr>
      <dsp:spPr>
        <a:xfrm>
          <a:off x="3716" y="0"/>
          <a:ext cx="4257574" cy="3979572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8272" tIns="398272" rIns="398272" bIns="398272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5600" b="1" kern="1200" dirty="0" smtClean="0">
              <a:solidFill>
                <a:schemeClr val="tx1"/>
              </a:solidFill>
            </a:rPr>
            <a:t>Reflexiva</a:t>
          </a:r>
          <a:r>
            <a:rPr lang="es-ES" sz="5600" kern="1200" dirty="0" smtClean="0"/>
            <a:t> </a:t>
          </a:r>
          <a:endParaRPr lang="es-ES" sz="5600" kern="1200" dirty="0"/>
        </a:p>
      </dsp:txBody>
      <dsp:txXfrm>
        <a:off x="3716" y="1591828"/>
        <a:ext cx="4257574" cy="1591828"/>
      </dsp:txXfrm>
    </dsp:sp>
    <dsp:sp modelId="{4FE03768-F92C-46B1-86CC-BFF5D6136911}">
      <dsp:nvSpPr>
        <dsp:cNvPr id="0" name=""/>
        <dsp:cNvSpPr/>
      </dsp:nvSpPr>
      <dsp:spPr>
        <a:xfrm>
          <a:off x="1469905" y="238774"/>
          <a:ext cx="1325197" cy="132519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1ED234-7373-4128-BC6B-9C7B525E6175}">
      <dsp:nvSpPr>
        <dsp:cNvPr id="0" name=""/>
        <dsp:cNvSpPr/>
      </dsp:nvSpPr>
      <dsp:spPr>
        <a:xfrm>
          <a:off x="4389018" y="0"/>
          <a:ext cx="4257574" cy="3979572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8272" tIns="398272" rIns="398272" bIns="398272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5600" b="1" kern="1200" dirty="0" smtClean="0">
              <a:solidFill>
                <a:schemeClr val="tx1"/>
              </a:solidFill>
            </a:rPr>
            <a:t>Controlada</a:t>
          </a:r>
          <a:r>
            <a:rPr lang="es-ES" sz="5600" kern="1200" dirty="0" smtClean="0"/>
            <a:t> </a:t>
          </a:r>
          <a:endParaRPr lang="es-ES" sz="5600" kern="1200" dirty="0"/>
        </a:p>
      </dsp:txBody>
      <dsp:txXfrm>
        <a:off x="4389018" y="1591828"/>
        <a:ext cx="4257574" cy="1591828"/>
      </dsp:txXfrm>
    </dsp:sp>
    <dsp:sp modelId="{FA94F241-7301-4B97-9151-2D7133DC95A1}">
      <dsp:nvSpPr>
        <dsp:cNvPr id="0" name=""/>
        <dsp:cNvSpPr/>
      </dsp:nvSpPr>
      <dsp:spPr>
        <a:xfrm>
          <a:off x="5855207" y="238774"/>
          <a:ext cx="1325197" cy="132519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AF6BD8-8AB3-4DF9-BCCD-3224EDEB38D5}">
      <dsp:nvSpPr>
        <dsp:cNvPr id="0" name=""/>
        <dsp:cNvSpPr/>
      </dsp:nvSpPr>
      <dsp:spPr>
        <a:xfrm>
          <a:off x="346012" y="3183657"/>
          <a:ext cx="7958285" cy="596935"/>
        </a:xfrm>
        <a:prstGeom prst="leftRightArrow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F358DD-2679-41DD-A7FA-514B9447D8F0}">
      <dsp:nvSpPr>
        <dsp:cNvPr id="0" name=""/>
        <dsp:cNvSpPr/>
      </dsp:nvSpPr>
      <dsp:spPr>
        <a:xfrm>
          <a:off x="1919" y="0"/>
          <a:ext cx="2986980" cy="4209492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Ordenada</a:t>
          </a:r>
          <a:r>
            <a:rPr lang="es-ES" sz="4000" kern="1200" dirty="0" smtClean="0"/>
            <a:t> </a:t>
          </a:r>
          <a:endParaRPr lang="es-ES" sz="4000" kern="1200" dirty="0"/>
        </a:p>
      </dsp:txBody>
      <dsp:txXfrm>
        <a:off x="1919" y="1683796"/>
        <a:ext cx="2986980" cy="1683796"/>
      </dsp:txXfrm>
    </dsp:sp>
    <dsp:sp modelId="{2CCDA2F8-EA47-4A1F-95DA-597A8C073C5C}">
      <dsp:nvSpPr>
        <dsp:cNvPr id="0" name=""/>
        <dsp:cNvSpPr/>
      </dsp:nvSpPr>
      <dsp:spPr>
        <a:xfrm>
          <a:off x="794529" y="252569"/>
          <a:ext cx="1401760" cy="140176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C2D733-DA03-4F91-B531-DE36610D0792}">
      <dsp:nvSpPr>
        <dsp:cNvPr id="0" name=""/>
        <dsp:cNvSpPr/>
      </dsp:nvSpPr>
      <dsp:spPr>
        <a:xfrm>
          <a:off x="3078509" y="0"/>
          <a:ext cx="2986980" cy="4209492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Constante </a:t>
          </a:r>
          <a:endParaRPr lang="es-ES" sz="3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78509" y="1683796"/>
        <a:ext cx="2986980" cy="1683796"/>
      </dsp:txXfrm>
    </dsp:sp>
    <dsp:sp modelId="{60C50CE4-186F-442A-B6AA-E1E94CD9122C}">
      <dsp:nvSpPr>
        <dsp:cNvPr id="0" name=""/>
        <dsp:cNvSpPr/>
      </dsp:nvSpPr>
      <dsp:spPr>
        <a:xfrm>
          <a:off x="4525111" y="870563"/>
          <a:ext cx="93777" cy="16577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E312F8-D0E4-41F3-A3AF-4F57D74AEB96}">
      <dsp:nvSpPr>
        <dsp:cNvPr id="0" name=""/>
        <dsp:cNvSpPr/>
      </dsp:nvSpPr>
      <dsp:spPr>
        <a:xfrm>
          <a:off x="6157019" y="0"/>
          <a:ext cx="2986980" cy="4209492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Critica </a:t>
          </a:r>
          <a:endParaRPr lang="es-ES" sz="3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157019" y="1683796"/>
        <a:ext cx="2986980" cy="1683796"/>
      </dsp:txXfrm>
    </dsp:sp>
    <dsp:sp modelId="{9F7D9332-F9E0-4C24-82CF-2B68432CD3E6}">
      <dsp:nvSpPr>
        <dsp:cNvPr id="0" name=""/>
        <dsp:cNvSpPr/>
      </dsp:nvSpPr>
      <dsp:spPr>
        <a:xfrm>
          <a:off x="6947709" y="252569"/>
          <a:ext cx="1401760" cy="140176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C44327-13BD-42A5-BEAB-347EAADD2517}">
      <dsp:nvSpPr>
        <dsp:cNvPr id="0" name=""/>
        <dsp:cNvSpPr/>
      </dsp:nvSpPr>
      <dsp:spPr>
        <a:xfrm>
          <a:off x="365759" y="3367593"/>
          <a:ext cx="8412480" cy="631423"/>
        </a:xfrm>
        <a:prstGeom prst="leftRightArrow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D0FEB-CFF3-4DB9-9DE1-AFB464EFA7A4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B4B022-7882-44D9-BF2C-CE4A018765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4348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24C0-D17C-432A-9117-D35D078DAC97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A14A-52C7-446B-BF51-1070D37C82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6054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24C0-D17C-432A-9117-D35D078DAC97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A14A-52C7-446B-BF51-1070D37C82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4034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24C0-D17C-432A-9117-D35D078DAC97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A14A-52C7-446B-BF51-1070D37C82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075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24C0-D17C-432A-9117-D35D078DAC97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A14A-52C7-446B-BF51-1070D37C82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0320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24C0-D17C-432A-9117-D35D078DAC97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A14A-52C7-446B-BF51-1070D37C82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6509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24C0-D17C-432A-9117-D35D078DAC97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A14A-52C7-446B-BF51-1070D37C82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7210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24C0-D17C-432A-9117-D35D078DAC97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A14A-52C7-446B-BF51-1070D37C82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5596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24C0-D17C-432A-9117-D35D078DAC97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A14A-52C7-446B-BF51-1070D37C82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2871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24C0-D17C-432A-9117-D35D078DAC97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A14A-52C7-446B-BF51-1070D37C82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607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24C0-D17C-432A-9117-D35D078DAC97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A14A-52C7-446B-BF51-1070D37C82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330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24C0-D17C-432A-9117-D35D078DAC97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A14A-52C7-446B-BF51-1070D37C82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3170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C24C0-D17C-432A-9117-D35D078DAC97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9A14A-52C7-446B-BF51-1070D37C82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7322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4.xml"/><Relationship Id="rId11" Type="http://schemas.openxmlformats.org/officeDocument/2006/relationships/image" Target="../media/image13.jpeg"/><Relationship Id="rId5" Type="http://schemas.openxmlformats.org/officeDocument/2006/relationships/diagramLayout" Target="../diagrams/layout4.xml"/><Relationship Id="rId10" Type="http://schemas.openxmlformats.org/officeDocument/2006/relationships/image" Target="../media/image12.png"/><Relationship Id="rId4" Type="http://schemas.openxmlformats.org/officeDocument/2006/relationships/diagramData" Target="../diagrams/data4.xml"/><Relationship Id="rId9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5.xml"/><Relationship Id="rId11" Type="http://schemas.openxmlformats.org/officeDocument/2006/relationships/image" Target="../media/image16.jpeg"/><Relationship Id="rId5" Type="http://schemas.openxmlformats.org/officeDocument/2006/relationships/diagramLayout" Target="../diagrams/layout5.xml"/><Relationship Id="rId10" Type="http://schemas.openxmlformats.org/officeDocument/2006/relationships/image" Target="../media/image15.jpeg"/><Relationship Id="rId4" Type="http://schemas.openxmlformats.org/officeDocument/2006/relationships/diagramData" Target="../diagrams/data5.xml"/><Relationship Id="rId9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6.xml"/><Relationship Id="rId11" Type="http://schemas.openxmlformats.org/officeDocument/2006/relationships/image" Target="../media/image21.png"/><Relationship Id="rId5" Type="http://schemas.openxmlformats.org/officeDocument/2006/relationships/diagramLayout" Target="../diagrams/layout6.xml"/><Relationship Id="rId10" Type="http://schemas.openxmlformats.org/officeDocument/2006/relationships/image" Target="../media/image20.jpeg"/><Relationship Id="rId4" Type="http://schemas.openxmlformats.org/officeDocument/2006/relationships/diagramData" Target="../diagrams/data6.xml"/><Relationship Id="rId9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10" Type="http://schemas.openxmlformats.org/officeDocument/2006/relationships/image" Target="../media/image24.jpeg"/><Relationship Id="rId4" Type="http://schemas.openxmlformats.org/officeDocument/2006/relationships/diagramData" Target="../diagrams/data7.xml"/><Relationship Id="rId9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10" Type="http://schemas.openxmlformats.org/officeDocument/2006/relationships/image" Target="../media/image26.jpeg"/><Relationship Id="rId4" Type="http://schemas.openxmlformats.org/officeDocument/2006/relationships/diagramData" Target="../diagrams/data8.xml"/><Relationship Id="rId9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9.xml"/><Relationship Id="rId11" Type="http://schemas.openxmlformats.org/officeDocument/2006/relationships/image" Target="../media/image29.jpeg"/><Relationship Id="rId5" Type="http://schemas.openxmlformats.org/officeDocument/2006/relationships/diagramLayout" Target="../diagrams/layout9.xml"/><Relationship Id="rId10" Type="http://schemas.openxmlformats.org/officeDocument/2006/relationships/image" Target="../media/image28.gif"/><Relationship Id="rId4" Type="http://schemas.openxmlformats.org/officeDocument/2006/relationships/diagramData" Target="../diagrams/data9.xml"/><Relationship Id="rId9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0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10" Type="http://schemas.openxmlformats.org/officeDocument/2006/relationships/image" Target="../media/image35.png"/><Relationship Id="rId4" Type="http://schemas.openxmlformats.org/officeDocument/2006/relationships/diagramData" Target="../diagrams/data10.xml"/><Relationship Id="rId9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10" Type="http://schemas.openxmlformats.org/officeDocument/2006/relationships/image" Target="../media/image37.jpeg"/><Relationship Id="rId4" Type="http://schemas.openxmlformats.org/officeDocument/2006/relationships/diagramData" Target="../diagrams/data11.xml"/><Relationship Id="rId9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12.xml"/><Relationship Id="rId7" Type="http://schemas.openxmlformats.org/officeDocument/2006/relationships/image" Target="../media/image1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10" Type="http://schemas.openxmlformats.org/officeDocument/2006/relationships/image" Target="../media/image47.png"/><Relationship Id="rId4" Type="http://schemas.openxmlformats.org/officeDocument/2006/relationships/diagramQuickStyle" Target="../diagrams/quickStyle12.xml"/><Relationship Id="rId9" Type="http://schemas.openxmlformats.org/officeDocument/2006/relationships/image" Target="../media/image46.jpeg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4.xml"/><Relationship Id="rId11" Type="http://schemas.openxmlformats.org/officeDocument/2006/relationships/image" Target="../media/image56.jpeg"/><Relationship Id="rId5" Type="http://schemas.openxmlformats.org/officeDocument/2006/relationships/diagramLayout" Target="../diagrams/layout14.xml"/><Relationship Id="rId10" Type="http://schemas.openxmlformats.org/officeDocument/2006/relationships/image" Target="../media/image55.jpeg"/><Relationship Id="rId4" Type="http://schemas.openxmlformats.org/officeDocument/2006/relationships/diagramData" Target="../diagrams/data14.xml"/><Relationship Id="rId9" Type="http://schemas.openxmlformats.org/officeDocument/2006/relationships/image" Target="../media/image5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microsoft.com/office/2007/relationships/diagramDrawing" Target="../diagrams/drawing16.xml"/><Relationship Id="rId3" Type="http://schemas.openxmlformats.org/officeDocument/2006/relationships/diagramLayout" Target="../diagrams/layout15.xml"/><Relationship Id="rId7" Type="http://schemas.openxmlformats.org/officeDocument/2006/relationships/image" Target="../media/image1.png"/><Relationship Id="rId12" Type="http://schemas.openxmlformats.org/officeDocument/2006/relationships/diagramColors" Target="../diagrams/colors16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5.xml"/><Relationship Id="rId11" Type="http://schemas.openxmlformats.org/officeDocument/2006/relationships/diagramQuickStyle" Target="../diagrams/quickStyle16.xml"/><Relationship Id="rId5" Type="http://schemas.openxmlformats.org/officeDocument/2006/relationships/diagramColors" Target="../diagrams/colors15.xml"/><Relationship Id="rId10" Type="http://schemas.openxmlformats.org/officeDocument/2006/relationships/diagramLayout" Target="../diagrams/layout16.xml"/><Relationship Id="rId4" Type="http://schemas.openxmlformats.org/officeDocument/2006/relationships/diagramQuickStyle" Target="../diagrams/quickStyle15.xml"/><Relationship Id="rId9" Type="http://schemas.openxmlformats.org/officeDocument/2006/relationships/diagramData" Target="../diagrams/data16.xml"/><Relationship Id="rId14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7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7.xml"/><Relationship Id="rId5" Type="http://schemas.openxmlformats.org/officeDocument/2006/relationships/diagramLayout" Target="../diagrams/layout17.xml"/><Relationship Id="rId4" Type="http://schemas.openxmlformats.org/officeDocument/2006/relationships/diagramData" Target="../diagrams/data17.xml"/><Relationship Id="rId9" Type="http://schemas.openxmlformats.org/officeDocument/2006/relationships/image" Target="../media/image58.jpeg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8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8.xml"/><Relationship Id="rId5" Type="http://schemas.openxmlformats.org/officeDocument/2006/relationships/diagramLayout" Target="../diagrams/layout18.xml"/><Relationship Id="rId4" Type="http://schemas.openxmlformats.org/officeDocument/2006/relationships/diagramData" Target="../diagrams/data18.xml"/><Relationship Id="rId9" Type="http://schemas.openxmlformats.org/officeDocument/2006/relationships/image" Target="../media/image59.png"/></Relationships>
</file>

<file path=ppt/slides/_rels/slide3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9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9.xml"/><Relationship Id="rId5" Type="http://schemas.openxmlformats.org/officeDocument/2006/relationships/diagramLayout" Target="../diagrams/layout19.xml"/><Relationship Id="rId10" Type="http://schemas.openxmlformats.org/officeDocument/2006/relationships/image" Target="../media/image61.png"/><Relationship Id="rId4" Type="http://schemas.openxmlformats.org/officeDocument/2006/relationships/diagramData" Target="../diagrams/data19.xml"/><Relationship Id="rId9" Type="http://schemas.openxmlformats.org/officeDocument/2006/relationships/image" Target="../media/image60.jpeg"/></Relationships>
</file>

<file path=ppt/slides/_rels/slide3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0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0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0.xml"/><Relationship Id="rId5" Type="http://schemas.openxmlformats.org/officeDocument/2006/relationships/diagramLayout" Target="../diagrams/layout20.xml"/><Relationship Id="rId10" Type="http://schemas.openxmlformats.org/officeDocument/2006/relationships/image" Target="../media/image63.jpeg"/><Relationship Id="rId4" Type="http://schemas.openxmlformats.org/officeDocument/2006/relationships/diagramData" Target="../diagrams/data20.xml"/><Relationship Id="rId9" Type="http://schemas.openxmlformats.org/officeDocument/2006/relationships/image" Target="../media/image6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jpeg"/></Relationships>
</file>

<file path=ppt/slides/_rels/slide3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1.xml"/><Relationship Id="rId5" Type="http://schemas.openxmlformats.org/officeDocument/2006/relationships/diagramLayout" Target="../diagrams/layout21.xml"/><Relationship Id="rId4" Type="http://schemas.openxmlformats.org/officeDocument/2006/relationships/diagramData" Target="../diagrams/data21.xml"/><Relationship Id="rId9" Type="http://schemas.openxmlformats.org/officeDocument/2006/relationships/image" Target="../media/image65.jpeg"/></Relationships>
</file>

<file path=ppt/slides/_rels/slide3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2.xml"/><Relationship Id="rId5" Type="http://schemas.openxmlformats.org/officeDocument/2006/relationships/diagramLayout" Target="../diagrams/layout22.xml"/><Relationship Id="rId10" Type="http://schemas.openxmlformats.org/officeDocument/2006/relationships/image" Target="../media/image67.png"/><Relationship Id="rId4" Type="http://schemas.openxmlformats.org/officeDocument/2006/relationships/diagramData" Target="../diagrams/data22.xml"/><Relationship Id="rId9" Type="http://schemas.openxmlformats.org/officeDocument/2006/relationships/image" Target="../media/image6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9.png"/><Relationship Id="rId4" Type="http://schemas.openxmlformats.org/officeDocument/2006/relationships/image" Target="../media/image68.jpeg"/></Relationships>
</file>

<file path=ppt/slides/_rels/slide3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3.xml"/><Relationship Id="rId5" Type="http://schemas.openxmlformats.org/officeDocument/2006/relationships/diagramLayout" Target="../diagrams/layout23.xml"/><Relationship Id="rId10" Type="http://schemas.openxmlformats.org/officeDocument/2006/relationships/image" Target="../media/image71.jpeg"/><Relationship Id="rId4" Type="http://schemas.openxmlformats.org/officeDocument/2006/relationships/diagramData" Target="../diagrams/data23.xml"/><Relationship Id="rId9" Type="http://schemas.openxmlformats.org/officeDocument/2006/relationships/image" Target="../media/image7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3.jpeg"/><Relationship Id="rId4" Type="http://schemas.openxmlformats.org/officeDocument/2006/relationships/image" Target="../media/image72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diagramData" Target="../diagrams/data24.xml"/><Relationship Id="rId7" Type="http://schemas.microsoft.com/office/2007/relationships/diagramDrawing" Target="../diagrams/drawing2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Relationship Id="rId9" Type="http://schemas.openxmlformats.org/officeDocument/2006/relationships/image" Target="../media/image75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6.png"/></Relationships>
</file>

<file path=ppt/slides/_rels/slide4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5.xml"/><Relationship Id="rId5" Type="http://schemas.openxmlformats.org/officeDocument/2006/relationships/diagramLayout" Target="../diagrams/layout25.xml"/><Relationship Id="rId10" Type="http://schemas.openxmlformats.org/officeDocument/2006/relationships/image" Target="../media/image78.jpeg"/><Relationship Id="rId4" Type="http://schemas.openxmlformats.org/officeDocument/2006/relationships/diagramData" Target="../diagrams/data25.xml"/><Relationship Id="rId9" Type="http://schemas.openxmlformats.org/officeDocument/2006/relationships/image" Target="../media/image77.jpe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83.jpeg"/><Relationship Id="rId3" Type="http://schemas.openxmlformats.org/officeDocument/2006/relationships/diagramLayout" Target="../diagrams/layout26.xml"/><Relationship Id="rId7" Type="http://schemas.openxmlformats.org/officeDocument/2006/relationships/image" Target="../media/image1.png"/><Relationship Id="rId12" Type="http://schemas.openxmlformats.org/officeDocument/2006/relationships/image" Target="../media/image82.jpeg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6.xml"/><Relationship Id="rId11" Type="http://schemas.openxmlformats.org/officeDocument/2006/relationships/image" Target="../media/image81.jpeg"/><Relationship Id="rId5" Type="http://schemas.openxmlformats.org/officeDocument/2006/relationships/diagramColors" Target="../diagrams/colors26.xml"/><Relationship Id="rId10" Type="http://schemas.openxmlformats.org/officeDocument/2006/relationships/image" Target="../media/image80.jpeg"/><Relationship Id="rId4" Type="http://schemas.openxmlformats.org/officeDocument/2006/relationships/diagramQuickStyle" Target="../diagrams/quickStyle26.xml"/><Relationship Id="rId9" Type="http://schemas.openxmlformats.org/officeDocument/2006/relationships/image" Target="../media/image79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4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5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7.jpeg"/><Relationship Id="rId4" Type="http://schemas.openxmlformats.org/officeDocument/2006/relationships/image" Target="../media/image8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8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4.jpeg"/><Relationship Id="rId4" Type="http://schemas.openxmlformats.org/officeDocument/2006/relationships/diagramData" Target="../diagrams/data1.xml"/><Relationship Id="rId9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7.jpeg"/><Relationship Id="rId4" Type="http://schemas.openxmlformats.org/officeDocument/2006/relationships/diagramData" Target="../diagrams/data2.xml"/><Relationship Id="rId9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11" Type="http://schemas.openxmlformats.org/officeDocument/2006/relationships/image" Target="../media/image10.jpeg"/><Relationship Id="rId5" Type="http://schemas.openxmlformats.org/officeDocument/2006/relationships/diagramLayout" Target="../diagrams/layout3.xml"/><Relationship Id="rId10" Type="http://schemas.openxmlformats.org/officeDocument/2006/relationships/image" Target="../media/image9.jpeg"/><Relationship Id="rId4" Type="http://schemas.openxmlformats.org/officeDocument/2006/relationships/diagramData" Target="../diagrams/data3.xml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32298" y="1230087"/>
            <a:ext cx="9339943" cy="3152503"/>
          </a:xfrm>
        </p:spPr>
        <p:txBody>
          <a:bodyPr>
            <a:normAutofit fontScale="90000"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 </a:t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CENTRO UNIVERSITARIO UAEM VALLE DE CHALCO </a:t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UA: METODOLOGÍA DE LA INVESTIGACIÓN</a:t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Unidad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I.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¿Qué es investigar?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69117" y="5012827"/>
            <a:ext cx="9144000" cy="1655762"/>
          </a:xfrm>
        </p:spPr>
        <p:txBody>
          <a:bodyPr/>
          <a:lstStyle/>
          <a:p>
            <a:pPr algn="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DRA. ESPERANZA COTERA REGALADO </a:t>
            </a:r>
          </a:p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Septiembre 2019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080660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0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773251" y="614267"/>
            <a:ext cx="9023465" cy="598372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 representa la Investigación 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881831921"/>
              </p:ext>
            </p:extLst>
          </p:nvPr>
        </p:nvGraphicFramePr>
        <p:xfrm>
          <a:off x="911631" y="3475304"/>
          <a:ext cx="10901679" cy="26785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098" name="Picture 2" descr="Resultado de imagen para paradigma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251" y="1278856"/>
            <a:ext cx="2628900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1773251" y="2967420"/>
            <a:ext cx="2928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https://encrypted-tbn0.gstatic.com/images?q=tbn:ANd9GcQIA6bb0BPHpIVXW7h0vhayQ_nQ1rWaSRptCV-OnWRl1b9hnQBK</a:t>
            </a:r>
          </a:p>
        </p:txBody>
      </p:sp>
      <p:pic>
        <p:nvPicPr>
          <p:cNvPr id="4102" name="Picture 6" descr="Resultado de imagen para instrumentos y tecnicas de investigacion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658" y="1455176"/>
            <a:ext cx="3203283" cy="1743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Resultado de imagen para metodos de investigacion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187" y="1284223"/>
            <a:ext cx="2159412" cy="173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5124020" y="2967420"/>
            <a:ext cx="2881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>
                <a:latin typeface="Arial" panose="020B0604020202020204" pitchFamily="34" charset="0"/>
                <a:cs typeface="Arial" panose="020B0604020202020204" pitchFamily="34" charset="0"/>
              </a:rPr>
              <a:t>https://www.psyma.com/assets/Uploads/Psybrid.jpg</a:t>
            </a:r>
          </a:p>
        </p:txBody>
      </p:sp>
    </p:spTree>
    <p:extLst>
      <p:ext uri="{BB962C8B-B14F-4D97-AF65-F5344CB8AC3E}">
        <p14:creationId xmlns:p14="http://schemas.microsoft.com/office/powerpoint/2010/main" val="3803099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21318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642546" y="382035"/>
            <a:ext cx="8963891" cy="798668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Nociones de Investigación 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838498223"/>
              </p:ext>
            </p:extLst>
          </p:nvPr>
        </p:nvGraphicFramePr>
        <p:xfrm>
          <a:off x="1023257" y="1705828"/>
          <a:ext cx="9396445" cy="4607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148" name="Picture 4" descr="Resultado de imagen para NOCIONES DE INVESTIGA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52" y="2338850"/>
            <a:ext cx="2549107" cy="247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Resultado de imagen para INSPECCIONAR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3495" y="3109471"/>
            <a:ext cx="2708650" cy="221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287352" y="4811485"/>
            <a:ext cx="2651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>
                <a:latin typeface="Arial" panose="020B0604020202020204" pitchFamily="34" charset="0"/>
                <a:cs typeface="Arial" panose="020B0604020202020204" pitchFamily="34" charset="0"/>
              </a:rPr>
              <a:t>https://encrypted-tbn0.gstatic.com/images?q=tbn:ANd9GcQkR2gq0DRDJTfMax6tfiOJYB-XqFDo6Eq_tX713NPrURByGa3i</a:t>
            </a:r>
          </a:p>
        </p:txBody>
      </p:sp>
      <p:pic>
        <p:nvPicPr>
          <p:cNvPr id="5122" name="Picture 2" descr="Resultado de imagen para preguntar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4546" y="1372737"/>
            <a:ext cx="3534095" cy="149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8429213" y="2532122"/>
            <a:ext cx="2642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>
                <a:latin typeface="Arial" panose="020B0604020202020204" pitchFamily="34" charset="0"/>
                <a:cs typeface="Arial" panose="020B0604020202020204" pitchFamily="34" charset="0"/>
              </a:rPr>
              <a:t>https://thumbs.dreamstime.com/z/el-preguntar-an%C3%A1lisis-planeamiento-idea-97759704.jpg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9187543" y="5704114"/>
            <a:ext cx="2024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>
                <a:latin typeface="Arial" panose="020B0604020202020204" pitchFamily="34" charset="0"/>
                <a:cs typeface="Arial" panose="020B0604020202020204" pitchFamily="34" charset="0"/>
              </a:rPr>
              <a:t>https://comohacerpara.com/imgn/03340-encontrar-personas-internet.jpg</a:t>
            </a:r>
          </a:p>
        </p:txBody>
      </p:sp>
    </p:spTree>
    <p:extLst>
      <p:ext uri="{BB962C8B-B14F-4D97-AF65-F5344CB8AC3E}">
        <p14:creationId xmlns:p14="http://schemas.microsoft.com/office/powerpoint/2010/main" val="38383975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857828" y="304687"/>
            <a:ext cx="8888882" cy="1000326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Preguntas que se deben de tomar en cuenta para la metodología de la investigación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886625" y="2056848"/>
            <a:ext cx="4763061" cy="4496351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¿En dónde?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¿Quién?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¿Por dónde ?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¿Cómo encontrar el camino directo y adecuado en una investigación?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827" y="1877193"/>
            <a:ext cx="3353434" cy="167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Resultado de imagen para INVESTIGACION ORDENAD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729827" y="4305023"/>
            <a:ext cx="3114855" cy="174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7837714" y="3733800"/>
            <a:ext cx="36358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>
                <a:latin typeface="Arial" panose="020B0604020202020204" pitchFamily="34" charset="0"/>
                <a:cs typeface="Arial" panose="020B0604020202020204" pitchFamily="34" charset="0"/>
              </a:rPr>
              <a:t>https://www.marthadebayle.com/wp-content/uploads/2017/04/pregun.jpg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7729827" y="6052458"/>
            <a:ext cx="33854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http://www.seleccioninkafarma.com.pe/blog/wp-content/uploads/2018/03/entrevista-trabajo-preguntas.jpg</a:t>
            </a:r>
          </a:p>
        </p:txBody>
      </p:sp>
    </p:spTree>
    <p:extLst>
      <p:ext uri="{BB962C8B-B14F-4D97-AF65-F5344CB8AC3E}">
        <p14:creationId xmlns:p14="http://schemas.microsoft.com/office/powerpoint/2010/main" val="39786905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2225965" y="160338"/>
            <a:ext cx="8442036" cy="935515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Proceso de Investigación 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608425002"/>
              </p:ext>
            </p:extLst>
          </p:nvPr>
        </p:nvGraphicFramePr>
        <p:xfrm>
          <a:off x="581892" y="3546764"/>
          <a:ext cx="8063346" cy="17110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Rectángulo 2"/>
          <p:cNvSpPr/>
          <p:nvPr/>
        </p:nvSpPr>
        <p:spPr>
          <a:xfrm>
            <a:off x="9108831" y="3962400"/>
            <a:ext cx="1910151" cy="13417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Datos Obtenidos 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8" name="Picture 6" descr="Resultado de imagen para RECABA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589" y="1683659"/>
            <a:ext cx="1806839" cy="1767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8" descr="Resultado de imagen para DATOS OBTENI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146" name="Picture 2" descr="Resultado de imagen para registrar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120516" y="5066716"/>
            <a:ext cx="2202598" cy="126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3120515" y="6444343"/>
            <a:ext cx="32149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https://static.elmundo.sv/wp-content/uploads/2017/09/Registro-de-empresas.jpg</a:t>
            </a:r>
          </a:p>
        </p:txBody>
      </p:sp>
      <p:pic>
        <p:nvPicPr>
          <p:cNvPr id="6148" name="Picture 4" descr="Resultado de imagen para analizar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530" y="1878221"/>
            <a:ext cx="3088368" cy="154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5237530" y="3450700"/>
            <a:ext cx="35581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https://vilmanunez.com/wp-content/uploads/2018/12/herramientas-para-analizar-la-competencia.png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936171" y="3320143"/>
            <a:ext cx="31568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https://sites.google.com/site/aprenderaintervenirflorrios/_/rsrc/1382814815984/instrumentos-para-recabar-informacion/ENTREVISTA.jpg</a:t>
            </a:r>
          </a:p>
        </p:txBody>
      </p:sp>
    </p:spTree>
    <p:extLst>
      <p:ext uri="{BB962C8B-B14F-4D97-AF65-F5344CB8AC3E}">
        <p14:creationId xmlns:p14="http://schemas.microsoft.com/office/powerpoint/2010/main" val="16731693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857269" y="556697"/>
            <a:ext cx="8890000" cy="817563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Características de la Investigación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845740467"/>
              </p:ext>
            </p:extLst>
          </p:nvPr>
        </p:nvGraphicFramePr>
        <p:xfrm>
          <a:off x="1017431" y="3078051"/>
          <a:ext cx="9916732" cy="35894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218" name="Picture 2" descr="Imagen relacionad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040" y="3347294"/>
            <a:ext cx="1716645" cy="153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2013397" y="4825211"/>
            <a:ext cx="3962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https://estaticos.muyinteresante.es/media/cache/760x570_thumb/uploads/images/article/55966b293cafe8e316495599/cerebro-racional-dif_0.jpg</a:t>
            </a:r>
          </a:p>
        </p:txBody>
      </p:sp>
      <p:pic>
        <p:nvPicPr>
          <p:cNvPr id="7170" name="Picture 2" descr="Resultado de imagen para metodic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153" y="3225620"/>
            <a:ext cx="2597875" cy="145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7522029" y="4794431"/>
            <a:ext cx="193765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https://pbs.twimg.com/media/C8hX5-BXcAAKlYM.jpg</a:t>
            </a:r>
          </a:p>
        </p:txBody>
      </p:sp>
    </p:spTree>
    <p:extLst>
      <p:ext uri="{BB962C8B-B14F-4D97-AF65-F5344CB8AC3E}">
        <p14:creationId xmlns:p14="http://schemas.microsoft.com/office/powerpoint/2010/main" val="1434511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499339112"/>
              </p:ext>
            </p:extLst>
          </p:nvPr>
        </p:nvGraphicFramePr>
        <p:xfrm>
          <a:off x="1524000" y="1712890"/>
          <a:ext cx="8650310" cy="39795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242" name="Picture 2" descr="Imagen relacionad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083" y="1906321"/>
            <a:ext cx="2637256" cy="152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2464083" y="3376210"/>
            <a:ext cx="29134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https://encrypted-tbn0.gstatic.com/images?q=tbn:ANd9GcSBqLoVa-TLc34buDub45erxLxJIEKeRhjAtbXkYFVakktKY_BP2A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6879771" y="3290710"/>
            <a:ext cx="2667000" cy="475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pic>
        <p:nvPicPr>
          <p:cNvPr id="8194" name="Picture 2" descr="Resultado de imagen para controlada investigacion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9771" y="1848515"/>
            <a:ext cx="2471058" cy="1645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6705600" y="3516086"/>
            <a:ext cx="24819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https://www.tutareaescolar.com/wp-content/uploads/2018/11/utilidad-de-la-la-investigaci%C3%B3n.jpg</a:t>
            </a:r>
          </a:p>
        </p:txBody>
      </p:sp>
    </p:spTree>
    <p:extLst>
      <p:ext uri="{BB962C8B-B14F-4D97-AF65-F5344CB8AC3E}">
        <p14:creationId xmlns:p14="http://schemas.microsoft.com/office/powerpoint/2010/main" val="2178991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057381718"/>
              </p:ext>
            </p:extLst>
          </p:nvPr>
        </p:nvGraphicFramePr>
        <p:xfrm>
          <a:off x="1524000" y="1122362"/>
          <a:ext cx="9144000" cy="4209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1266" name="Picture 2" descr="Resultado de imagen para INVESTIGACION ORDENAD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518" y="1336156"/>
            <a:ext cx="1860794" cy="1492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Imagen relacionad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404" y="1336156"/>
            <a:ext cx="1895025" cy="160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2095415" y="2796096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https://imagenes.universia.net/gc/net/images/educacion/5/5-/5-f/5-formas-de-repasar-y-subir-tus-calificaciones.jpg</a:t>
            </a:r>
          </a:p>
        </p:txBody>
      </p:sp>
      <p:pic>
        <p:nvPicPr>
          <p:cNvPr id="9218" name="Picture 2" descr="Resultado de imagen para caracteristica constante de la investigacion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830" y="1336156"/>
            <a:ext cx="2455464" cy="1637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4956830" y="2968001"/>
            <a:ext cx="26083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http://ideasfrescas.com.mx/wp-content/uploads/2018/01/10-Ways-To-Help-Your-Website-Generate-More-Leads-Sales-and-Revenue.jpg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8033657" y="3091111"/>
            <a:ext cx="23295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https://www.monografias.com/trabajos6/inac/Image2391.gif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285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28926" y="-1466457"/>
            <a:ext cx="12192000" cy="6858000"/>
          </a:xfrm>
          <a:prstGeom prst="rect">
            <a:avLst/>
          </a:prstGeom>
          <a:ln w="76200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984627" y="466502"/>
            <a:ext cx="8787685" cy="1101614"/>
          </a:xfrm>
          <a:ln w="38100">
            <a:solidFill>
              <a:srgbClr val="92D050"/>
            </a:solidFill>
          </a:ln>
        </p:spPr>
        <p:txBody>
          <a:bodyPr>
            <a:normAutofit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Investigación Objetiva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2077221" y="3338354"/>
            <a:ext cx="8759573" cy="1214926"/>
          </a:xfrm>
          <a:solidFill>
            <a:schemeClr val="accent6"/>
          </a:solidFill>
        </p:spPr>
        <p:txBody>
          <a:bodyPr>
            <a:norm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Es necesario eliminar cualquier tipo de preferencias o sentimientos personales.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6124926" y="1622546"/>
            <a:ext cx="70825" cy="1661378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2290" name="Picture 2" descr="Resultado de imagen para investigacion objetiv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219" y="4606519"/>
            <a:ext cx="2052305" cy="1700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Resultado de imagen para PREFERENCIAS O SENTIMIENTOS PERSONAL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754" y="4680758"/>
            <a:ext cx="2904347" cy="162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2169683" y="6346199"/>
            <a:ext cx="428732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laprensa.hn/csp/mediapool/sites/dt.common.streams.StreamServer.cls?STREAMOID=f8yvBO75LSe2BQ4GSt6UPM$daE2N3K4ZzOUsqbU5sYvxHKKBhgpD40F1P6hYkapUWCsjLu883Ygn4B49Lvm9bPe2QeMKQdVeZmXF$9l$4uCZ8QDXhaHEp3rvzXRJFdy0KqPHLoMevcTLo3h8xh70Y6N_U_CryOsw6FTOdKL_jpQ-&amp;CONTENTTYPE=image/jpeg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6803571" y="6307193"/>
            <a:ext cx="30915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https://www.gestion-comercial.com/wp-content/uploads/2014/07/objetivos.jpg</a:t>
            </a:r>
          </a:p>
        </p:txBody>
      </p:sp>
    </p:spTree>
    <p:extLst>
      <p:ext uri="{BB962C8B-B14F-4D97-AF65-F5344CB8AC3E}">
        <p14:creationId xmlns:p14="http://schemas.microsoft.com/office/powerpoint/2010/main" val="41809906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-5543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2111431" y="270439"/>
            <a:ext cx="8312727" cy="895369"/>
          </a:xfrm>
          <a:ln w="28575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 La investigación se considera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1831570" y="2429785"/>
            <a:ext cx="8872451" cy="141732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Una actividad altamente creativa  y  que permite plantear una serie de interrogantes para resolver.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Conector recto de flecha 16"/>
          <p:cNvCxnSpPr/>
          <p:nvPr/>
        </p:nvCxnSpPr>
        <p:spPr>
          <a:xfrm>
            <a:off x="6090457" y="1230087"/>
            <a:ext cx="12879" cy="1140158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3316" name="Picture 4" descr="Resultado de imagen para RESOLVER INTERROGANT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339" y="4186868"/>
            <a:ext cx="2144607" cy="2183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Resultado de imagen para actividad creativ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975" y="4159391"/>
            <a:ext cx="2247900" cy="223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2906486" y="6397767"/>
            <a:ext cx="336130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https://i.pinimg.com/236x/65/85/15/6585156c90c77da99a49c86e32a69c79--tes.jpg?nii=t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7358339" y="6338436"/>
            <a:ext cx="26125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https://sites.google.com/site/portafoliodeeticaunidad3/_/rsrc/1415671390107/interrogantes/sr-interrogante.jpg</a:t>
            </a:r>
          </a:p>
        </p:txBody>
      </p:sp>
    </p:spTree>
    <p:extLst>
      <p:ext uri="{BB962C8B-B14F-4D97-AF65-F5344CB8AC3E}">
        <p14:creationId xmlns:p14="http://schemas.microsoft.com/office/powerpoint/2010/main" val="2037474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2011458" y="511339"/>
            <a:ext cx="8581623" cy="650853"/>
          </a:xfrm>
        </p:spPr>
        <p:txBody>
          <a:bodyPr>
            <a:normAutofit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Investigación como método científico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326825390"/>
              </p:ext>
            </p:extLst>
          </p:nvPr>
        </p:nvGraphicFramePr>
        <p:xfrm>
          <a:off x="1524000" y="3129566"/>
          <a:ext cx="9069081" cy="3400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4340" name="Picture 4" descr="Resultado de imagen para INVESTIGACION CIENTIFIC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68" y="5655856"/>
            <a:ext cx="1308532" cy="107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Resultado de imagen para INVESTIGACION CIENTIFIC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0294" y="5581255"/>
            <a:ext cx="1378663" cy="1131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Resultado de imagen para metodo cientific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72" y="1497237"/>
            <a:ext cx="2173968" cy="142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Resultado de imagen para metodo cientific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8733" y="1606212"/>
            <a:ext cx="2173968" cy="142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171772" y="2726975"/>
            <a:ext cx="36793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https://steemitimages.com/640x0/https://cdn.steemitimages.com/DQmQ28tYsQoikmNesVSxmbdDpSf5JBEeTqKghvfVraex9zu/image.png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8763000" y="2801155"/>
            <a:ext cx="29826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https://steemitimages.com/640x0/https://cdn.steemitimages.com/DQmQ28tYsQoikmNesVSxmbdDpSf5JBEeTqKghvfVraex9zu/image.png</a:t>
            </a:r>
          </a:p>
        </p:txBody>
      </p:sp>
    </p:spTree>
    <p:extLst>
      <p:ext uri="{BB962C8B-B14F-4D97-AF65-F5344CB8AC3E}">
        <p14:creationId xmlns:p14="http://schemas.microsoft.com/office/powerpoint/2010/main" val="360944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Rectángulo 8"/>
          <p:cNvSpPr/>
          <p:nvPr/>
        </p:nvSpPr>
        <p:spPr>
          <a:xfrm>
            <a:off x="886625" y="1911340"/>
            <a:ext cx="905827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Nombre de la UA: </a:t>
            </a:r>
            <a:r>
              <a:rPr lang="es-MX" sz="24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¿Qué es investigar? </a:t>
            </a:r>
          </a:p>
          <a:p>
            <a:pPr algn="just"/>
            <a:endParaRPr lang="es-MX" sz="2400" i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Área de docencia: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Contaduría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Clave: 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01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Horas de Teoría: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Horas de Práctica: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Créditos: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Carácter de la Unidad de Aprendizaje: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Obligatoria 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Núcleo de formación: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Sustantivo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Espacios donde se imparte: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CU UAEM Valle de Chalco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1097101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IDENTIFICACI</a:t>
            </a:r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ÓN DEL CURSO DE </a:t>
            </a:r>
          </a:p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METODOLOGÍA DE LA INVESTIGACIÓN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3596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689279" y="281412"/>
            <a:ext cx="8813442" cy="1178887"/>
          </a:xfrm>
        </p:spPr>
        <p:txBody>
          <a:bodyPr>
            <a:normAutofit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 investigación regula tener soluciones de problemas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58919762"/>
              </p:ext>
            </p:extLst>
          </p:nvPr>
        </p:nvGraphicFramePr>
        <p:xfrm>
          <a:off x="615820" y="1819530"/>
          <a:ext cx="10356981" cy="48517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457200" y="5638800"/>
            <a:ext cx="4136571" cy="925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pic>
        <p:nvPicPr>
          <p:cNvPr id="12290" name="Picture 2" descr="Resultado de imagen para soluciones de problema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80998" y="2696324"/>
            <a:ext cx="2827111" cy="1283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442863" y="3927207"/>
            <a:ext cx="24928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https://3.bp.blogspot.com/-Pj0okVgRnDg/WPvolmK2FLI/AAAAAAAAAHk/dcZZ6Zyup4cUAlGLqCbljqPY3y03Tf-oQCLcB/s1600/INICIAMOS-LA-CAMPAN%25CC%2583A-DE-SOLUCIONES.jpg</a:t>
            </a:r>
          </a:p>
        </p:txBody>
      </p:sp>
      <p:pic>
        <p:nvPicPr>
          <p:cNvPr id="12292" name="Picture 4" descr="Imagen relacionad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132" y="1958163"/>
            <a:ext cx="3150569" cy="1771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8567845" y="3757930"/>
            <a:ext cx="293914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https://e00-expansion.uecdn.es/assets/multimedia/imagenes/2019/03/21/15531594567525.jpg</a:t>
            </a:r>
          </a:p>
        </p:txBody>
      </p:sp>
    </p:spTree>
    <p:extLst>
      <p:ext uri="{BB962C8B-B14F-4D97-AF65-F5344CB8AC3E}">
        <p14:creationId xmlns:p14="http://schemas.microsoft.com/office/powerpoint/2010/main" val="39518585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-144463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511996" y="212427"/>
            <a:ext cx="8864958" cy="663732"/>
          </a:xfrm>
        </p:spPr>
        <p:txBody>
          <a:bodyPr>
            <a:normAutofit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1174648" y="3554646"/>
            <a:ext cx="2020648" cy="978795"/>
          </a:xfrm>
        </p:spPr>
        <p:txBody>
          <a:bodyPr/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Formas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2" name="Abrir llave 1"/>
          <p:cNvSpPr/>
          <p:nvPr/>
        </p:nvSpPr>
        <p:spPr>
          <a:xfrm>
            <a:off x="3195296" y="2178477"/>
            <a:ext cx="1596981" cy="3166255"/>
          </a:xfrm>
          <a:prstGeom prst="leftBrac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4494727" y="2560512"/>
            <a:ext cx="264016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Pura </a:t>
            </a:r>
          </a:p>
          <a:p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Aplicada 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386" name="Picture 2" descr="Resultado de imagen para INVESTIGACION PUR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948" y="1778896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4" descr="Resultado de imagen para INVESTIGACION APLICAD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6390" name="Picture 6" descr="Resultado de imagen para INVESTIGACION APLICAD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073" y="3828359"/>
            <a:ext cx="3143250" cy="233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Imagen relacionad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972" y="382035"/>
            <a:ext cx="2221289" cy="148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6805948" y="3646272"/>
            <a:ext cx="21989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https://www.lifeder.com/wp-content/uploads/2017/12/Investigacion-pura-300x200.jpg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6663073" y="6161985"/>
            <a:ext cx="2132584" cy="456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6507556" y="6128628"/>
            <a:ext cx="4040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>
                <a:latin typeface="Arial" panose="020B0604020202020204" pitchFamily="34" charset="0"/>
                <a:cs typeface="Arial" panose="020B0604020202020204" pitchFamily="34" charset="0"/>
              </a:rPr>
              <a:t>http://media.enfasis.com/adjuntos/147/imagenes/000/122/0000122727.jpg</a:t>
            </a:r>
          </a:p>
        </p:txBody>
      </p:sp>
    </p:spTree>
    <p:extLst>
      <p:ext uri="{BB962C8B-B14F-4D97-AF65-F5344CB8AC3E}">
        <p14:creationId xmlns:p14="http://schemas.microsoft.com/office/powerpoint/2010/main" val="10806435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513115" y="286417"/>
            <a:ext cx="8774806" cy="702368"/>
          </a:xfrm>
        </p:spPr>
        <p:txBody>
          <a:bodyPr>
            <a:normAutofit fontScale="90000"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829084" y="3088472"/>
            <a:ext cx="21378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Tipos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10" name="Abrir llave 9"/>
          <p:cNvSpPr/>
          <p:nvPr/>
        </p:nvSpPr>
        <p:spPr>
          <a:xfrm>
            <a:off x="2472744" y="2020735"/>
            <a:ext cx="1674253" cy="3092177"/>
          </a:xfrm>
          <a:prstGeom prst="leftBrac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3790681" y="2227994"/>
            <a:ext cx="255001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Histórica</a:t>
            </a: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Descriptiva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0" name="Picture 2" descr="Resultado de imagen para INVESTIGACION HISTORIC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606" y="1372531"/>
            <a:ext cx="2571559" cy="1715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Resultado de imagen para investigacion descriptiva ejemplo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742" y="3601616"/>
            <a:ext cx="2702724" cy="1572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6583560" y="3098822"/>
            <a:ext cx="27323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https://i0.wp.com/vincentians.com/es/wp-content/uploads/sites/11/2016/08/investigacion-historica.jpg?fit=846%2C444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6615606" y="5286620"/>
            <a:ext cx="27896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https://lainvestigacion.com/wp-content/uploads/2019/03/hipotesis-experimental.jpg</a:t>
            </a:r>
          </a:p>
        </p:txBody>
      </p:sp>
    </p:spTree>
    <p:extLst>
      <p:ext uri="{BB962C8B-B14F-4D97-AF65-F5344CB8AC3E}">
        <p14:creationId xmlns:p14="http://schemas.microsoft.com/office/powerpoint/2010/main" val="35197830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-12879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524001" y="370572"/>
            <a:ext cx="8839200" cy="702369"/>
          </a:xfrm>
        </p:spPr>
        <p:txBody>
          <a:bodyPr>
            <a:normAutofit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Investigación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1524001" y="2987249"/>
            <a:ext cx="2275268" cy="2270551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Proceso claro y objetivo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brir llave 1"/>
          <p:cNvSpPr/>
          <p:nvPr/>
        </p:nvSpPr>
        <p:spPr>
          <a:xfrm>
            <a:off x="3470857" y="1960809"/>
            <a:ext cx="1468192" cy="3296991"/>
          </a:xfrm>
          <a:prstGeom prst="leftBrac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4610636" y="2309078"/>
            <a:ext cx="3438659" cy="2239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Para elaborar y sustentar un informe final que justifique la investigación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434" name="Picture 2" descr="Resultado de imagen para INFORME FINAL DE INVESTIGAC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906" y="2076798"/>
            <a:ext cx="3420435" cy="272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Imagen relacionad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523" y="1736633"/>
            <a:ext cx="2115224" cy="103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9437914" y="5055122"/>
            <a:ext cx="20138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https://0901.static.prezi.com/preview/v2/xmbu2jcptjwbailjhviuy5rdkh6jc3sachvcdoaizecfr3dnitcq_3_0.png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265453" y="2802755"/>
            <a:ext cx="13717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https://lideresmexicanos.com/wp-content/uploads/2018/06/Liderazgo2.jpg</a:t>
            </a:r>
          </a:p>
        </p:txBody>
      </p:sp>
    </p:spTree>
    <p:extLst>
      <p:ext uri="{BB962C8B-B14F-4D97-AF65-F5344CB8AC3E}">
        <p14:creationId xmlns:p14="http://schemas.microsoft.com/office/powerpoint/2010/main" val="11224834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-61409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3305923" y="166920"/>
            <a:ext cx="5843954" cy="1024671"/>
          </a:xfrm>
        </p:spPr>
        <p:txBody>
          <a:bodyPr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Método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278561" y="1910862"/>
            <a:ext cx="9144000" cy="1655762"/>
          </a:xfrm>
        </p:spPr>
        <p:txBody>
          <a:bodyPr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Meta= Camino, a lo largo de, ODOS= Camino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Se entiende como:</a:t>
            </a:r>
          </a:p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Conector recto de flecha 2"/>
          <p:cNvCxnSpPr/>
          <p:nvPr/>
        </p:nvCxnSpPr>
        <p:spPr>
          <a:xfrm>
            <a:off x="4580930" y="2906621"/>
            <a:ext cx="0" cy="10447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ángulo redondeado 8"/>
          <p:cNvSpPr/>
          <p:nvPr/>
        </p:nvSpPr>
        <p:spPr>
          <a:xfrm>
            <a:off x="2629064" y="4063450"/>
            <a:ext cx="3751384" cy="114886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El camino o procedimiento para lograr un objetivo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4" name="Picture 2" descr="Resultado de imagen para metodo cientifi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979" y="2386221"/>
            <a:ext cx="3514642" cy="2412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 rot="10800000" flipV="1">
            <a:off x="7445828" y="4958396"/>
            <a:ext cx="247105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https://www.lifeder.com/wp-content/uploads/2017/01/pasos-metodo-cientifico.jpg</a:t>
            </a:r>
          </a:p>
        </p:txBody>
      </p:sp>
    </p:spTree>
    <p:extLst>
      <p:ext uri="{BB962C8B-B14F-4D97-AF65-F5344CB8AC3E}">
        <p14:creationId xmlns:p14="http://schemas.microsoft.com/office/powerpoint/2010/main" val="15017768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1073716001"/>
              </p:ext>
            </p:extLst>
          </p:nvPr>
        </p:nvGraphicFramePr>
        <p:xfrm>
          <a:off x="694327" y="1340989"/>
          <a:ext cx="10918374" cy="48612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2585776" y="357479"/>
            <a:ext cx="7807569" cy="837101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Método </a:t>
            </a:r>
            <a:endParaRPr lang="es-MX" dirty="0"/>
          </a:p>
        </p:txBody>
      </p:sp>
      <p:pic>
        <p:nvPicPr>
          <p:cNvPr id="19462" name="Picture 6" descr="Imagen relacionad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335" y="4698163"/>
            <a:ext cx="2617118" cy="168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Resultado de imagen para metodo forma de ordenar en la investigacion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9996" y="4659464"/>
            <a:ext cx="2293711" cy="172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2242457" y="6542314"/>
            <a:ext cx="372458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https://www.recursosdeautoayuda.com/wp-content/uploads/2018/04/M%C3%A9todo-anal%C3%ADtico2.png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840185" y="6379747"/>
            <a:ext cx="35106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https://encrypted-tbn0.gstatic.com/images?q=tbn:ANd9GcSLAOfhcKxWFA4nAlq7WEFmS-pK_K6NoSseFnuW-_KW8RJT008t</a:t>
            </a:r>
          </a:p>
        </p:txBody>
      </p:sp>
    </p:spTree>
    <p:extLst>
      <p:ext uri="{BB962C8B-B14F-4D97-AF65-F5344CB8AC3E}">
        <p14:creationId xmlns:p14="http://schemas.microsoft.com/office/powerpoint/2010/main" val="8567434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773251" y="296275"/>
            <a:ext cx="9102271" cy="995363"/>
          </a:xfrm>
        </p:spPr>
        <p:txBody>
          <a:bodyPr>
            <a:normAutofit fontScale="90000"/>
          </a:bodyPr>
          <a:lstStyle/>
          <a:p>
            <a:r>
              <a:rPr lang="es-MX" dirty="0"/>
              <a:t>¿</a:t>
            </a:r>
            <a:r>
              <a:rPr lang="es-MX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Que es metodología de la Investigación?</a:t>
            </a:r>
            <a:endParaRPr lang="es-MX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845368913"/>
              </p:ext>
            </p:extLst>
          </p:nvPr>
        </p:nvGraphicFramePr>
        <p:xfrm>
          <a:off x="1392253" y="1921023"/>
          <a:ext cx="9347200" cy="368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Conector 2"/>
          <p:cNvSpPr/>
          <p:nvPr/>
        </p:nvSpPr>
        <p:spPr>
          <a:xfrm>
            <a:off x="6786548" y="4784200"/>
            <a:ext cx="2573351" cy="1946889"/>
          </a:xfrm>
          <a:prstGeom prst="flowChartConnector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alcanzar y crear conocimientos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onector 8"/>
          <p:cNvSpPr/>
          <p:nvPr/>
        </p:nvSpPr>
        <p:spPr>
          <a:xfrm>
            <a:off x="2929811" y="4786604"/>
            <a:ext cx="2477183" cy="1800808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 científica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5262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887415" y="404690"/>
            <a:ext cx="8780585" cy="930886"/>
          </a:xfrm>
        </p:spPr>
        <p:txBody>
          <a:bodyPr/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Investigador</a:t>
            </a:r>
            <a:r>
              <a:rPr lang="es-MX" b="1" dirty="0" smtClean="0"/>
              <a:t> </a:t>
            </a:r>
            <a:endParaRPr lang="es-MX" b="1" dirty="0"/>
          </a:p>
        </p:txBody>
      </p:sp>
      <p:sp>
        <p:nvSpPr>
          <p:cNvPr id="2" name="Rectángulo 1"/>
          <p:cNvSpPr/>
          <p:nvPr/>
        </p:nvSpPr>
        <p:spPr>
          <a:xfrm>
            <a:off x="2497015" y="2286000"/>
            <a:ext cx="3598985" cy="1418492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Conocimiento en cualquier campo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069015" y="2321168"/>
            <a:ext cx="3516923" cy="128086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Metodología de la investigación 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530" name="Picture 2" descr="Resultado de imagen para investigad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759" y="302578"/>
            <a:ext cx="1756250" cy="175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Resultado de imagen para metodologia de la investigaci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635" y="3721002"/>
            <a:ext cx="2892425" cy="246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Resultado de imagen para conocimiento de cualquier campo en la investigaci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681" y="4177190"/>
            <a:ext cx="3528734" cy="200496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2497015" y="6542314"/>
            <a:ext cx="359898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https://blogs.iadb.org/conocimiento-abierto/wp-content/uploads/sites/10/2017/02/ciencia-ciudadana-banner.jpg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6977743" y="6120221"/>
            <a:ext cx="377734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https://encrypted-tbn0.gstatic.com/images?q=tbn:ANd9GcSSslDCLqR6kMMXCA87Jr8qrX-H4jTkoatUqvYBXaqn6A7-iUN3</a:t>
            </a:r>
          </a:p>
        </p:txBody>
      </p:sp>
    </p:spTree>
    <p:extLst>
      <p:ext uri="{BB962C8B-B14F-4D97-AF65-F5344CB8AC3E}">
        <p14:creationId xmlns:p14="http://schemas.microsoft.com/office/powerpoint/2010/main" val="20277817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834661" y="198310"/>
            <a:ext cx="8522677" cy="1024671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Investigador 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1547446" y="3309083"/>
            <a:ext cx="1723292" cy="747224"/>
          </a:xfrm>
        </p:spPr>
        <p:txBody>
          <a:bodyPr/>
          <a:lstStyle/>
          <a:p>
            <a:r>
              <a:rPr lang="es-MX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Actúan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2" name="Abrir llave 1"/>
          <p:cNvSpPr/>
          <p:nvPr/>
        </p:nvSpPr>
        <p:spPr>
          <a:xfrm>
            <a:off x="3270738" y="2116015"/>
            <a:ext cx="562708" cy="2854570"/>
          </a:xfrm>
          <a:prstGeom prst="leftBrac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4173415" y="2321169"/>
            <a:ext cx="3763108" cy="6817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Ordenada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173415" y="3142510"/>
            <a:ext cx="3763108" cy="71052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Organizada </a:t>
            </a:r>
            <a:endParaRPr lang="es-MX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4202723" y="4056307"/>
            <a:ext cx="3733800" cy="5988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Sistemática</a:t>
            </a: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24578" name="Picture 2" descr="Resultado de imagen para investigador de trabajor orde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344" y="1819515"/>
            <a:ext cx="3115163" cy="1531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Resultado de imagen para investigador de manera organizad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8151" y="3821353"/>
            <a:ext cx="3204550" cy="160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Imagen relacionad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221" y="1572496"/>
            <a:ext cx="1996461" cy="1497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3069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858107" y="680775"/>
            <a:ext cx="8475785" cy="719871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Etapas</a:t>
            </a:r>
            <a:r>
              <a:rPr lang="es-MX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la Investigación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938228979"/>
              </p:ext>
            </p:extLst>
          </p:nvPr>
        </p:nvGraphicFramePr>
        <p:xfrm>
          <a:off x="793668" y="1612123"/>
          <a:ext cx="10418618" cy="4493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849869" y="2422598"/>
            <a:ext cx="307571" cy="369332"/>
          </a:xfrm>
          <a:prstGeom prst="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1</a:t>
            </a:r>
            <a:endParaRPr lang="es-MX" dirty="0"/>
          </a:p>
        </p:txBody>
      </p:sp>
      <p:pic>
        <p:nvPicPr>
          <p:cNvPr id="1026" name="Picture 2" descr="Resultado de imagen para etapas de la investigacion formular y delimitar el tem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090" y="529371"/>
            <a:ext cx="905069" cy="1022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n relacionad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922" y="4823998"/>
            <a:ext cx="1469776" cy="146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Resultado de imagen para formular y delimitar el tema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25" y="3818364"/>
            <a:ext cx="3016900" cy="2011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886625" y="6043385"/>
            <a:ext cx="354386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https://www.questionpro.com/blog/wp-content/uploads/2018/08/problema-de-investigacion.jpg</a:t>
            </a:r>
          </a:p>
        </p:txBody>
      </p:sp>
    </p:spTree>
    <p:extLst>
      <p:ext uri="{BB962C8B-B14F-4D97-AF65-F5344CB8AC3E}">
        <p14:creationId xmlns:p14="http://schemas.microsoft.com/office/powerpoint/2010/main" val="351377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384663" y="365125"/>
            <a:ext cx="9953898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Propósito de la Unidad de Aprendizaje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757645" y="2245081"/>
            <a:ext cx="10580915" cy="14342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Lograr que el alumno aplique métodos y técnicas de investigación en la elaboración de trabajos documentales.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4476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1708424398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1042687743"/>
              </p:ext>
            </p:extLst>
          </p:nvPr>
        </p:nvGraphicFramePr>
        <p:xfrm>
          <a:off x="1250411" y="1377862"/>
          <a:ext cx="10604132" cy="35533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2" name="CuadroTexto 11"/>
          <p:cNvSpPr txBox="1"/>
          <p:nvPr/>
        </p:nvSpPr>
        <p:spPr>
          <a:xfrm>
            <a:off x="1099569" y="1655686"/>
            <a:ext cx="301686" cy="369332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2</a:t>
            </a:r>
            <a:endParaRPr lang="es-MX" dirty="0"/>
          </a:p>
        </p:txBody>
      </p:sp>
      <p:pic>
        <p:nvPicPr>
          <p:cNvPr id="2050" name="Picture 2" descr="Resultado de imagen para marco teorico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290" y="4429265"/>
            <a:ext cx="3642975" cy="1973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2748587" y="6560682"/>
            <a:ext cx="358067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https://investigacioncientifica.org/wp-content/uploads/2018/03/marco-teorico-estructura.png</a:t>
            </a:r>
          </a:p>
        </p:txBody>
      </p:sp>
    </p:spTree>
    <p:extLst>
      <p:ext uri="{BB962C8B-B14F-4D97-AF65-F5344CB8AC3E}">
        <p14:creationId xmlns:p14="http://schemas.microsoft.com/office/powerpoint/2010/main" val="29305249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-131817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123135094"/>
              </p:ext>
            </p:extLst>
          </p:nvPr>
        </p:nvGraphicFramePr>
        <p:xfrm>
          <a:off x="1065414" y="1287611"/>
          <a:ext cx="10061171" cy="28212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1205216" y="1344175"/>
            <a:ext cx="374073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s-MX" dirty="0" smtClean="0"/>
              <a:t>3</a:t>
            </a:r>
            <a:endParaRPr lang="es-MX" dirty="0"/>
          </a:p>
        </p:txBody>
      </p:sp>
      <p:pic>
        <p:nvPicPr>
          <p:cNvPr id="17410" name="Picture 2" descr="Resultado de imagen para objetivo del problem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25" y="3543711"/>
            <a:ext cx="3534682" cy="2715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3489443" y="6422437"/>
            <a:ext cx="25799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https://image.freepik.com/vector-gratis/empresario-corriendo-escalera-objetivo-desafio-problema-camino-meta_72787-15.jpg</a:t>
            </a:r>
          </a:p>
        </p:txBody>
      </p:sp>
    </p:spTree>
    <p:extLst>
      <p:ext uri="{BB962C8B-B14F-4D97-AF65-F5344CB8AC3E}">
        <p14:creationId xmlns:p14="http://schemas.microsoft.com/office/powerpoint/2010/main" val="37984836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772709117"/>
              </p:ext>
            </p:extLst>
          </p:nvPr>
        </p:nvGraphicFramePr>
        <p:xfrm>
          <a:off x="1272223" y="1252505"/>
          <a:ext cx="9144000" cy="4027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1279562" y="1484380"/>
            <a:ext cx="303544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s-MX" dirty="0" smtClean="0"/>
              <a:t>4</a:t>
            </a:r>
            <a:endParaRPr lang="es-MX" dirty="0"/>
          </a:p>
        </p:txBody>
      </p:sp>
      <p:pic>
        <p:nvPicPr>
          <p:cNvPr id="4100" name="Picture 4" descr="Resultado de imagen para variables de investigacion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253" y="3436187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907838" y="6321928"/>
            <a:ext cx="477882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https://i0.wp.com/blogs.ugto.mx/enfermeriaenlinea/wp-content/uploads/sites/43/2018/04/poblacion-01.png?resize=600%2C372&amp;ssl=1</a:t>
            </a:r>
          </a:p>
        </p:txBody>
      </p:sp>
    </p:spTree>
    <p:extLst>
      <p:ext uri="{BB962C8B-B14F-4D97-AF65-F5344CB8AC3E}">
        <p14:creationId xmlns:p14="http://schemas.microsoft.com/office/powerpoint/2010/main" val="41859602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-33936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016151332"/>
              </p:ext>
            </p:extLst>
          </p:nvPr>
        </p:nvGraphicFramePr>
        <p:xfrm>
          <a:off x="795082" y="832038"/>
          <a:ext cx="9947564" cy="4487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823291" y="1797823"/>
            <a:ext cx="349134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s-MX" dirty="0" smtClean="0"/>
              <a:t>5</a:t>
            </a:r>
            <a:endParaRPr lang="es-MX" dirty="0"/>
          </a:p>
        </p:txBody>
      </p:sp>
      <p:pic>
        <p:nvPicPr>
          <p:cNvPr id="5126" name="Picture 6" descr="Resultado de imagen para recopilacion de datos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88" b="15639"/>
          <a:stretch/>
        </p:blipFill>
        <p:spPr bwMode="auto">
          <a:xfrm>
            <a:off x="4645875" y="4436426"/>
            <a:ext cx="3084299" cy="1961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284514" y="6259286"/>
            <a:ext cx="3385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5396564" y="9610944"/>
            <a:ext cx="275832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https://www.questionpro.com/blog/wp-content/uploads/2018/09/metodo-recoleccion-datos.jpg</a:t>
            </a:r>
          </a:p>
        </p:txBody>
      </p:sp>
      <p:pic>
        <p:nvPicPr>
          <p:cNvPr id="18436" name="Picture 4" descr="Resultado de imagen para recopÃ­lacion de dato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2" y="3640178"/>
            <a:ext cx="3055711" cy="2129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795082" y="5886996"/>
            <a:ext cx="343946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https://www.cognodata.com/wp-content/uploads/2019/06/Screenshot-2019-07-18-at-13.25.21-min.png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7162799" y="6443952"/>
            <a:ext cx="25363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https://www.questionpro.com/blog/wp-content/uploads/2019/01/67-TECNICAS-DE-RECOLECCION-ENTREVISTA.jpg</a:t>
            </a:r>
          </a:p>
        </p:txBody>
      </p:sp>
    </p:spTree>
    <p:extLst>
      <p:ext uri="{BB962C8B-B14F-4D97-AF65-F5344CB8AC3E}">
        <p14:creationId xmlns:p14="http://schemas.microsoft.com/office/powerpoint/2010/main" val="27624750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2180400459"/>
              </p:ext>
            </p:extLst>
          </p:nvPr>
        </p:nvGraphicFramePr>
        <p:xfrm>
          <a:off x="750455" y="1911864"/>
          <a:ext cx="10256982" cy="26600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750455" y="1819120"/>
            <a:ext cx="374073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s-MX" dirty="0" smtClean="0"/>
              <a:t>6</a:t>
            </a:r>
            <a:endParaRPr lang="es-MX" dirty="0"/>
          </a:p>
        </p:txBody>
      </p:sp>
      <p:pic>
        <p:nvPicPr>
          <p:cNvPr id="6146" name="Picture 2" descr="Resultado de imagen para observacione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491" y="4245171"/>
            <a:ext cx="3407231" cy="1881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Resultado de imagen para dar a conocer resultado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568" y="4245171"/>
            <a:ext cx="2938718" cy="1990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937491" y="6236153"/>
            <a:ext cx="3200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https://i.cbc.ca/1.2969531.1424802609!/fileImage/httpImage/image.jpg_gen/derivatives/16x9_780/201242540.jpg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5225568" y="6369394"/>
            <a:ext cx="364628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http://2.bp.blogspot.com/_BuPuc_44pvU/Swmu9W5VW0I/AAAAAAAAAPs/keg3L9Hl4L4/s400/SL%2520conferencia.jpg</a:t>
            </a:r>
          </a:p>
        </p:txBody>
      </p:sp>
    </p:spTree>
    <p:extLst>
      <p:ext uri="{BB962C8B-B14F-4D97-AF65-F5344CB8AC3E}">
        <p14:creationId xmlns:p14="http://schemas.microsoft.com/office/powerpoint/2010/main" val="35491789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28379" y="14728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847460" y="1063024"/>
            <a:ext cx="8553839" cy="934615"/>
          </a:xfrm>
        </p:spPr>
        <p:txBody>
          <a:bodyPr>
            <a:normAutofit fontScale="90000"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Investigación de la Contaduría y la Administración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1533330" y="2808514"/>
            <a:ext cx="9144000" cy="778793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Avance del conocimiento científico y técnicos en los campos de Contaduría</a:t>
            </a:r>
            <a:endParaRPr lang="es-MX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Conector recto de flecha 2"/>
          <p:cNvCxnSpPr/>
          <p:nvPr/>
        </p:nvCxnSpPr>
        <p:spPr>
          <a:xfrm>
            <a:off x="6095999" y="1473921"/>
            <a:ext cx="9331" cy="13156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Rectángulo 1"/>
          <p:cNvSpPr/>
          <p:nvPr/>
        </p:nvSpPr>
        <p:spPr>
          <a:xfrm>
            <a:off x="4305299" y="6374432"/>
            <a:ext cx="6096000" cy="1692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https://micarrerauniversitaria.com/wp-content/uploads/2018/02/0004_shutterstock_164852162.jpg</a:t>
            </a:r>
          </a:p>
        </p:txBody>
      </p:sp>
      <p:pic>
        <p:nvPicPr>
          <p:cNvPr id="19458" name="Picture 2" descr="Resultado de imagen para contaduria finanza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322" y="3864349"/>
            <a:ext cx="3723084" cy="248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6769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-178883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687286" y="544286"/>
            <a:ext cx="8752114" cy="1099457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investigación contable, comprende dos aspectos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753301186"/>
              </p:ext>
            </p:extLst>
          </p:nvPr>
        </p:nvGraphicFramePr>
        <p:xfrm>
          <a:off x="0" y="1643743"/>
          <a:ext cx="8349343" cy="5018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0482" name="Picture 2" descr="Imagen relacionad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8143" y="2843247"/>
            <a:ext cx="39624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6838024" y="5374175"/>
            <a:ext cx="30226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https://www.caracteristicas.co/wp-content/uploads/2016/06/informacion-financiera-e1558440743803.jpg</a:t>
            </a:r>
          </a:p>
        </p:txBody>
      </p:sp>
    </p:spTree>
    <p:extLst>
      <p:ext uri="{BB962C8B-B14F-4D97-AF65-F5344CB8AC3E}">
        <p14:creationId xmlns:p14="http://schemas.microsoft.com/office/powerpoint/2010/main" val="25427603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77128000"/>
              </p:ext>
            </p:extLst>
          </p:nvPr>
        </p:nvGraphicFramePr>
        <p:xfrm>
          <a:off x="-511629" y="1230087"/>
          <a:ext cx="7434943" cy="4881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098" name="Picture 2" descr="Resultado de imagen para investigaciÃ³n contable socia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9747" y="1526206"/>
            <a:ext cx="3786348" cy="1739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sultado de imagen para recursos humano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9748" y="4185971"/>
            <a:ext cx="3786348" cy="1981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5865845" y="6230860"/>
            <a:ext cx="293415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https://www.amedirh.com.mx/blogrh/wp-content/themes/yootheme/cache/34671-fefd52fd.jpeg</a:t>
            </a:r>
          </a:p>
        </p:txBody>
      </p:sp>
    </p:spTree>
    <p:extLst>
      <p:ext uri="{BB962C8B-B14F-4D97-AF65-F5344CB8AC3E}">
        <p14:creationId xmlns:p14="http://schemas.microsoft.com/office/powerpoint/2010/main" val="6523337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937098" y="382035"/>
            <a:ext cx="8730343" cy="744992"/>
          </a:xfrm>
        </p:spPr>
        <p:txBody>
          <a:bodyPr>
            <a:normAutofit/>
          </a:bodyPr>
          <a:lstStyle/>
          <a:p>
            <a:pPr algn="just"/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Objetivos de la investigación contable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990601" y="1987421"/>
            <a:ext cx="5018314" cy="4469364"/>
          </a:xfrm>
          <a:solidFill>
            <a:schemeClr val="bg2"/>
          </a:solidFill>
          <a:ln>
            <a:solidFill>
              <a:srgbClr val="7030A0"/>
            </a:solidFill>
          </a:ln>
        </p:spPr>
        <p:txBody>
          <a:bodyPr>
            <a:normAutofit fontScale="92500" lnSpcReduction="10000"/>
          </a:bodyPr>
          <a:lstStyle/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dirty="0"/>
              <a:t>Revisar la validez y confiabilidad de la teoría contable. </a:t>
            </a:r>
            <a:endParaRPr lang="es-MX" dirty="0" smtClean="0"/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s-MX" dirty="0"/>
          </a:p>
          <a:p>
            <a:pPr algn="just">
              <a:lnSpc>
                <a:spcPct val="150000"/>
              </a:lnSpc>
            </a:pPr>
            <a:endParaRPr lang="es-MX" dirty="0" smtClean="0"/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dirty="0" smtClean="0"/>
              <a:t>Estudiar </a:t>
            </a:r>
            <a:r>
              <a:rPr lang="es-MX" dirty="0"/>
              <a:t>los fenómenos </a:t>
            </a:r>
            <a:r>
              <a:rPr lang="es-MX" dirty="0" err="1" smtClean="0"/>
              <a:t>biopsico</a:t>
            </a:r>
            <a:r>
              <a:rPr lang="es-MX" dirty="0" smtClean="0"/>
              <a:t>-sociales </a:t>
            </a:r>
            <a:r>
              <a:rPr lang="es-MX" dirty="0"/>
              <a:t>del Contador y de las personas que se desenvuelven en su </a:t>
            </a:r>
            <a:r>
              <a:rPr lang="es-MX" dirty="0" smtClean="0"/>
              <a:t>ámbito.</a:t>
            </a:r>
          </a:p>
          <a:p>
            <a:pPr algn="just"/>
            <a:endParaRPr lang="es-MX" dirty="0"/>
          </a:p>
        </p:txBody>
      </p:sp>
      <p:pic>
        <p:nvPicPr>
          <p:cNvPr id="5122" name="Picture 2" descr="Resultado de imagen para objetivos de la investigacion contabl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864" y="1987421"/>
            <a:ext cx="3276999" cy="184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esultado de imagen para validez y confiabilida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607" y="4222103"/>
            <a:ext cx="4207834" cy="209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6792686" y="3903581"/>
            <a:ext cx="340722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http://www.esan.edu.pe/apuntes-empresariales/2016/09/14/planfinanzas2_principal.jpg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7729606" y="6319485"/>
            <a:ext cx="21662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https://0701.static.prezi.com/preview/v2/ttsmznhnzdk76ctgiizstqn3al6jc3sachvcdoaizecfr3dnitcq_3_0.png</a:t>
            </a:r>
          </a:p>
        </p:txBody>
      </p:sp>
    </p:spTree>
    <p:extLst>
      <p:ext uri="{BB962C8B-B14F-4D97-AF65-F5344CB8AC3E}">
        <p14:creationId xmlns:p14="http://schemas.microsoft.com/office/powerpoint/2010/main" val="10797313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ángulo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513113" y="302830"/>
            <a:ext cx="9144000" cy="1136877"/>
          </a:xfrm>
        </p:spPr>
        <p:txBody>
          <a:bodyPr>
            <a:normAutofit/>
          </a:bodyPr>
          <a:lstStyle/>
          <a:p>
            <a:pPr algn="just"/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Factores que intervienen en la selección del tema de investigación e investigación 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214621418"/>
              </p:ext>
            </p:extLst>
          </p:nvPr>
        </p:nvGraphicFramePr>
        <p:xfrm>
          <a:off x="380998" y="2035834"/>
          <a:ext cx="1140926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150" name="Picture 6" descr="Resultado de imagen para conocimiento del tem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435" y="4089139"/>
            <a:ext cx="2081793" cy="1730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380998" y="6183086"/>
            <a:ext cx="2264231" cy="674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6117771" y="5875347"/>
            <a:ext cx="3243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>
                <a:latin typeface="Arial" panose="020B0604020202020204" pitchFamily="34" charset="0"/>
                <a:cs typeface="Arial" panose="020B0604020202020204" pitchFamily="34" charset="0"/>
              </a:rPr>
              <a:t>https://definicionyque.es/wp-content/uploads/2014/10/conocimientof.jpg</a:t>
            </a:r>
          </a:p>
        </p:txBody>
      </p:sp>
      <p:pic>
        <p:nvPicPr>
          <p:cNvPr id="21506" name="Picture 2" descr="Resultado de imagen para investigacion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80998" y="4089139"/>
            <a:ext cx="2358941" cy="1572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443055" y="5629126"/>
            <a:ext cx="22968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https://www.questionpro.com/blog/wp-content/uploads/2018/08/investigacion-exploratoria.jpg</a:t>
            </a:r>
          </a:p>
        </p:txBody>
      </p:sp>
    </p:spTree>
    <p:extLst>
      <p:ext uri="{BB962C8B-B14F-4D97-AF65-F5344CB8AC3E}">
        <p14:creationId xmlns:p14="http://schemas.microsoft.com/office/powerpoint/2010/main" val="627537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838200" y="365126"/>
            <a:ext cx="10515600" cy="81557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SECUENCIA DIDÁCTICA GENERAL DE LA UA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838200" y="187496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I.¿ Que es Investigar?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II. El trabajo intelectual como esencia de la investigación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III. Generalidades de la investigación científica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IV. Investigación documental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V. Planeación de la investigación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documental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VI. Organizar lo encontrado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VII. Dar forma al  escrito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66084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-18897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pSp>
        <p:nvGrpSpPr>
          <p:cNvPr id="3" name="Grupo 2"/>
          <p:cNvGrpSpPr/>
          <p:nvPr/>
        </p:nvGrpSpPr>
        <p:grpSpPr>
          <a:xfrm>
            <a:off x="727788" y="1562738"/>
            <a:ext cx="11235406" cy="4418184"/>
            <a:chOff x="727788" y="1562738"/>
            <a:chExt cx="11235406" cy="4836614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7" name="Forma libre 6"/>
            <p:cNvSpPr/>
            <p:nvPr/>
          </p:nvSpPr>
          <p:spPr>
            <a:xfrm>
              <a:off x="1964388" y="2206419"/>
              <a:ext cx="3033483" cy="2023333"/>
            </a:xfrm>
            <a:custGeom>
              <a:avLst/>
              <a:gdLst>
                <a:gd name="connsiteX0" fmla="*/ 0 w 3033483"/>
                <a:gd name="connsiteY0" fmla="*/ 0 h 2023333"/>
                <a:gd name="connsiteX1" fmla="*/ 3033483 w 3033483"/>
                <a:gd name="connsiteY1" fmla="*/ 0 h 2023333"/>
                <a:gd name="connsiteX2" fmla="*/ 3033483 w 3033483"/>
                <a:gd name="connsiteY2" fmla="*/ 2023333 h 2023333"/>
                <a:gd name="connsiteX3" fmla="*/ 0 w 3033483"/>
                <a:gd name="connsiteY3" fmla="*/ 2023333 h 2023333"/>
                <a:gd name="connsiteX4" fmla="*/ 0 w 3033483"/>
                <a:gd name="connsiteY4" fmla="*/ 0 h 2023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33483" h="2023333">
                  <a:moveTo>
                    <a:pt x="0" y="0"/>
                  </a:moveTo>
                  <a:lnTo>
                    <a:pt x="3033483" y="0"/>
                  </a:lnTo>
                  <a:lnTo>
                    <a:pt x="3033483" y="2023333"/>
                  </a:lnTo>
                  <a:lnTo>
                    <a:pt x="0" y="2023333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85358" tIns="142240" rIns="142240" bIns="142240" numCol="1" spcCol="1270" anchor="ctr" anchorCtr="0">
              <a:noAutofit/>
            </a:bodyPr>
            <a:lstStyle/>
            <a:p>
              <a:pPr lvl="0" algn="just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 bibliotecas o empresas </a:t>
              </a:r>
              <a:endParaRPr lang="es-MX" sz="2000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orma libre 7"/>
            <p:cNvSpPr/>
            <p:nvPr/>
          </p:nvSpPr>
          <p:spPr>
            <a:xfrm>
              <a:off x="1923012" y="4317464"/>
              <a:ext cx="3033483" cy="2023333"/>
            </a:xfrm>
            <a:custGeom>
              <a:avLst/>
              <a:gdLst>
                <a:gd name="connsiteX0" fmla="*/ 0 w 3033483"/>
                <a:gd name="connsiteY0" fmla="*/ 0 h 2023333"/>
                <a:gd name="connsiteX1" fmla="*/ 3033483 w 3033483"/>
                <a:gd name="connsiteY1" fmla="*/ 0 h 2023333"/>
                <a:gd name="connsiteX2" fmla="*/ 3033483 w 3033483"/>
                <a:gd name="connsiteY2" fmla="*/ 2023333 h 2023333"/>
                <a:gd name="connsiteX3" fmla="*/ 0 w 3033483"/>
                <a:gd name="connsiteY3" fmla="*/ 2023333 h 2023333"/>
                <a:gd name="connsiteX4" fmla="*/ 0 w 3033483"/>
                <a:gd name="connsiteY4" fmla="*/ 0 h 2023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33483" h="2023333">
                  <a:moveTo>
                    <a:pt x="0" y="0"/>
                  </a:moveTo>
                  <a:lnTo>
                    <a:pt x="3033483" y="0"/>
                  </a:lnTo>
                  <a:lnTo>
                    <a:pt x="3033483" y="2023333"/>
                  </a:lnTo>
                  <a:lnTo>
                    <a:pt x="0" y="2023333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3">
                <a:tint val="40000"/>
                <a:alpha val="90000"/>
                <a:hueOff val="676380"/>
                <a:satOff val="33333"/>
                <a:lumOff val="593"/>
                <a:alphaOff val="0"/>
              </a:schemeClr>
            </a:lnRef>
            <a:fillRef idx="1">
              <a:schemeClr val="accent3">
                <a:tint val="40000"/>
                <a:alpha val="90000"/>
                <a:hueOff val="676380"/>
                <a:satOff val="33333"/>
                <a:lumOff val="593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676380"/>
                <a:satOff val="33333"/>
                <a:lumOff val="593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85357" tIns="142240" rIns="142241" bIns="142240" numCol="1" spcCol="1270" anchor="ctr" anchorCtr="0">
              <a:noAutofit/>
            </a:bodyPr>
            <a:lstStyle/>
            <a:p>
              <a:pPr lvl="0" algn="just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Datos confiables </a:t>
              </a:r>
              <a:endParaRPr lang="es-MX" sz="2000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orma libre 8"/>
            <p:cNvSpPr/>
            <p:nvPr/>
          </p:nvSpPr>
          <p:spPr>
            <a:xfrm>
              <a:off x="727788" y="1562738"/>
              <a:ext cx="2273251" cy="2022322"/>
            </a:xfrm>
            <a:custGeom>
              <a:avLst/>
              <a:gdLst>
                <a:gd name="connsiteX0" fmla="*/ 0 w 2273251"/>
                <a:gd name="connsiteY0" fmla="*/ 1011161 h 2022322"/>
                <a:gd name="connsiteX1" fmla="*/ 1136626 w 2273251"/>
                <a:gd name="connsiteY1" fmla="*/ 0 h 2022322"/>
                <a:gd name="connsiteX2" fmla="*/ 2273252 w 2273251"/>
                <a:gd name="connsiteY2" fmla="*/ 1011161 h 2022322"/>
                <a:gd name="connsiteX3" fmla="*/ 1136626 w 2273251"/>
                <a:gd name="connsiteY3" fmla="*/ 2022322 h 2022322"/>
                <a:gd name="connsiteX4" fmla="*/ 0 w 2273251"/>
                <a:gd name="connsiteY4" fmla="*/ 1011161 h 2022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3251" h="2022322">
                  <a:moveTo>
                    <a:pt x="0" y="1011161"/>
                  </a:moveTo>
                  <a:cubicBezTo>
                    <a:pt x="0" y="452712"/>
                    <a:pt x="508885" y="0"/>
                    <a:pt x="1136626" y="0"/>
                  </a:cubicBezTo>
                  <a:cubicBezTo>
                    <a:pt x="1764367" y="0"/>
                    <a:pt x="2273252" y="452712"/>
                    <a:pt x="2273252" y="1011161"/>
                  </a:cubicBezTo>
                  <a:cubicBezTo>
                    <a:pt x="2273252" y="1569610"/>
                    <a:pt x="1764367" y="2022322"/>
                    <a:pt x="1136626" y="2022322"/>
                  </a:cubicBezTo>
                  <a:cubicBezTo>
                    <a:pt x="508885" y="2022322"/>
                    <a:pt x="0" y="1569610"/>
                    <a:pt x="0" y="1011161"/>
                  </a:cubicBezTo>
                  <a:close/>
                </a:path>
              </a:pathLst>
            </a:cu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32910" tIns="296162" rIns="332910" bIns="296162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kern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Acceso a la información </a:t>
              </a:r>
              <a:endParaRPr lang="es-MX" sz="20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orma libre 9"/>
            <p:cNvSpPr/>
            <p:nvPr/>
          </p:nvSpPr>
          <p:spPr>
            <a:xfrm>
              <a:off x="8929711" y="2294131"/>
              <a:ext cx="3033483" cy="2023333"/>
            </a:xfrm>
            <a:custGeom>
              <a:avLst/>
              <a:gdLst>
                <a:gd name="connsiteX0" fmla="*/ 0 w 3033483"/>
                <a:gd name="connsiteY0" fmla="*/ 0 h 2023333"/>
                <a:gd name="connsiteX1" fmla="*/ 3033483 w 3033483"/>
                <a:gd name="connsiteY1" fmla="*/ 0 h 2023333"/>
                <a:gd name="connsiteX2" fmla="*/ 3033483 w 3033483"/>
                <a:gd name="connsiteY2" fmla="*/ 2023333 h 2023333"/>
                <a:gd name="connsiteX3" fmla="*/ 0 w 3033483"/>
                <a:gd name="connsiteY3" fmla="*/ 2023333 h 2023333"/>
                <a:gd name="connsiteX4" fmla="*/ 0 w 3033483"/>
                <a:gd name="connsiteY4" fmla="*/ 0 h 2023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33483" h="2023333">
                  <a:moveTo>
                    <a:pt x="0" y="0"/>
                  </a:moveTo>
                  <a:lnTo>
                    <a:pt x="3033483" y="0"/>
                  </a:lnTo>
                  <a:lnTo>
                    <a:pt x="3033483" y="2023333"/>
                  </a:lnTo>
                  <a:lnTo>
                    <a:pt x="0" y="2023333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3">
                <a:tint val="40000"/>
                <a:alpha val="90000"/>
                <a:hueOff val="1352761"/>
                <a:satOff val="66667"/>
                <a:lumOff val="1186"/>
                <a:alphaOff val="0"/>
              </a:schemeClr>
            </a:lnRef>
            <a:fillRef idx="1">
              <a:schemeClr val="accent3">
                <a:tint val="40000"/>
                <a:alpha val="90000"/>
                <a:hueOff val="1352761"/>
                <a:satOff val="66667"/>
                <a:lumOff val="1186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1352761"/>
                <a:satOff val="66667"/>
                <a:lumOff val="1186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85357" tIns="142240" rIns="142241" bIns="1422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Carácter inédito</a:t>
              </a:r>
              <a:endParaRPr lang="es-MX" sz="20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orma libre 10"/>
            <p:cNvSpPr/>
            <p:nvPr/>
          </p:nvSpPr>
          <p:spPr>
            <a:xfrm>
              <a:off x="8929711" y="4376019"/>
              <a:ext cx="3033483" cy="2023333"/>
            </a:xfrm>
            <a:custGeom>
              <a:avLst/>
              <a:gdLst>
                <a:gd name="connsiteX0" fmla="*/ 0 w 3033483"/>
                <a:gd name="connsiteY0" fmla="*/ 0 h 2023333"/>
                <a:gd name="connsiteX1" fmla="*/ 3033483 w 3033483"/>
                <a:gd name="connsiteY1" fmla="*/ 0 h 2023333"/>
                <a:gd name="connsiteX2" fmla="*/ 3033483 w 3033483"/>
                <a:gd name="connsiteY2" fmla="*/ 2023333 h 2023333"/>
                <a:gd name="connsiteX3" fmla="*/ 0 w 3033483"/>
                <a:gd name="connsiteY3" fmla="*/ 2023333 h 2023333"/>
                <a:gd name="connsiteX4" fmla="*/ 0 w 3033483"/>
                <a:gd name="connsiteY4" fmla="*/ 0 h 2023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33483" h="2023333">
                  <a:moveTo>
                    <a:pt x="0" y="0"/>
                  </a:moveTo>
                  <a:lnTo>
                    <a:pt x="3033483" y="0"/>
                  </a:lnTo>
                  <a:lnTo>
                    <a:pt x="3033483" y="2023333"/>
                  </a:lnTo>
                  <a:lnTo>
                    <a:pt x="0" y="2023333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3">
                <a:tint val="40000"/>
                <a:alpha val="90000"/>
                <a:hueOff val="2029141"/>
                <a:satOff val="100000"/>
                <a:lumOff val="1779"/>
                <a:alphaOff val="0"/>
              </a:schemeClr>
            </a:lnRef>
            <a:fillRef idx="1">
              <a:schemeClr val="accent3">
                <a:tint val="40000"/>
                <a:alpha val="90000"/>
                <a:hueOff val="2029141"/>
                <a:satOff val="100000"/>
                <a:lumOff val="1779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2029141"/>
                <a:satOff val="100000"/>
                <a:lumOff val="1779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85357" tIns="142240" rIns="142241" bIns="1422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Actualización de temas estudiados</a:t>
              </a:r>
              <a:endParaRPr lang="es-MX" sz="2000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orma libre 11"/>
            <p:cNvSpPr/>
            <p:nvPr/>
          </p:nvSpPr>
          <p:spPr>
            <a:xfrm>
              <a:off x="6941693" y="1562738"/>
              <a:ext cx="2581999" cy="2022322"/>
            </a:xfrm>
            <a:custGeom>
              <a:avLst/>
              <a:gdLst>
                <a:gd name="connsiteX0" fmla="*/ 0 w 2581999"/>
                <a:gd name="connsiteY0" fmla="*/ 1011161 h 2022322"/>
                <a:gd name="connsiteX1" fmla="*/ 1291000 w 2581999"/>
                <a:gd name="connsiteY1" fmla="*/ 0 h 2022322"/>
                <a:gd name="connsiteX2" fmla="*/ 2582000 w 2581999"/>
                <a:gd name="connsiteY2" fmla="*/ 1011161 h 2022322"/>
                <a:gd name="connsiteX3" fmla="*/ 1291000 w 2581999"/>
                <a:gd name="connsiteY3" fmla="*/ 2022322 h 2022322"/>
                <a:gd name="connsiteX4" fmla="*/ 0 w 2581999"/>
                <a:gd name="connsiteY4" fmla="*/ 1011161 h 2022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1999" h="2022322">
                  <a:moveTo>
                    <a:pt x="0" y="1011161"/>
                  </a:moveTo>
                  <a:cubicBezTo>
                    <a:pt x="0" y="452712"/>
                    <a:pt x="578000" y="0"/>
                    <a:pt x="1291000" y="0"/>
                  </a:cubicBezTo>
                  <a:cubicBezTo>
                    <a:pt x="2004000" y="0"/>
                    <a:pt x="2582000" y="452712"/>
                    <a:pt x="2582000" y="1011161"/>
                  </a:cubicBezTo>
                  <a:cubicBezTo>
                    <a:pt x="2582000" y="1569610"/>
                    <a:pt x="2004000" y="2022322"/>
                    <a:pt x="1291000" y="2022322"/>
                  </a:cubicBezTo>
                  <a:cubicBezTo>
                    <a:pt x="578000" y="2022322"/>
                    <a:pt x="0" y="1569610"/>
                    <a:pt x="0" y="1011161"/>
                  </a:cubicBezTo>
                  <a:close/>
                </a:path>
              </a:pathLst>
            </a:cu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710599"/>
                <a:satOff val="100000"/>
                <a:lumOff val="-14706"/>
                <a:alphaOff val="0"/>
              </a:schemeClr>
            </a:fillRef>
            <a:effectRef idx="0">
              <a:schemeClr val="accent3">
                <a:hueOff val="2710599"/>
                <a:satOff val="100000"/>
                <a:lumOff val="-1470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8125" tIns="296162" rIns="378125" bIns="296162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800" b="1" kern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Originalidad </a:t>
              </a:r>
              <a:endParaRPr lang="es-MX" sz="18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7170" name="Picture 2" descr="Resultado de imagen para acceso ala informaci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14253"/>
            <a:ext cx="2621902" cy="1561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239485" y="6026627"/>
            <a:ext cx="172490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err="1">
                <a:latin typeface="Arial" panose="020B0604020202020204" pitchFamily="34" charset="0"/>
                <a:cs typeface="Arial" panose="020B0604020202020204" pitchFamily="34" charset="0"/>
              </a:rPr>
              <a:t>data:image</a:t>
            </a:r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/png;base64,iVBORw0KGgoAAAANSUhEUgAAASMAAACtCAMAAADMM+kDAAACDVBMVEX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///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530" name="Picture 2" descr="Resultado de imagen para actualizacion de temas estudiado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951" y="4203784"/>
            <a:ext cx="3530567" cy="1672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/>
          <p:cNvSpPr txBox="1"/>
          <p:nvPr/>
        </p:nvSpPr>
        <p:spPr>
          <a:xfrm>
            <a:off x="5971276" y="5958765"/>
            <a:ext cx="252711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https://eligeeducar.cl/wp-content/uploads/2019/02/Teleto%CC%81n.jpg</a:t>
            </a:r>
          </a:p>
        </p:txBody>
      </p:sp>
    </p:spTree>
    <p:extLst>
      <p:ext uri="{BB962C8B-B14F-4D97-AF65-F5344CB8AC3E}">
        <p14:creationId xmlns:p14="http://schemas.microsoft.com/office/powerpoint/2010/main" val="35966284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744133118"/>
              </p:ext>
            </p:extLst>
          </p:nvPr>
        </p:nvGraphicFramePr>
        <p:xfrm>
          <a:off x="503853" y="1180703"/>
          <a:ext cx="9609494" cy="5279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194" name="Picture 2" descr="Resultado de imagen para conocimientos de la area de profesion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782" y="680775"/>
            <a:ext cx="2596617" cy="115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Resultado de imagen para asoramient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500" y="331699"/>
            <a:ext cx="1864632" cy="150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2220686" y="1832500"/>
            <a:ext cx="260168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https://www.gob.mx/cms/uploads/document/main_image/23970/Trabajadores__2_.jpg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7446605" y="1747861"/>
            <a:ext cx="242751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https://definicion.de/wp-content/uploads/2009/01/asesoramiento.jpg</a:t>
            </a:r>
          </a:p>
        </p:txBody>
      </p:sp>
    </p:spTree>
    <p:extLst>
      <p:ext uri="{BB962C8B-B14F-4D97-AF65-F5344CB8AC3E}">
        <p14:creationId xmlns:p14="http://schemas.microsoft.com/office/powerpoint/2010/main" val="16993053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Son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surgidos por dificultades que se presentan en</a:t>
            </a:r>
          </a:p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determinado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proceso.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 descr="Resultado de imagen para problema de investigaci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470" y="650313"/>
            <a:ext cx="4633799" cy="270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3586470" y="3184085"/>
            <a:ext cx="455022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https://investigacioncientifica.org/wp-content/uploads/2017/06/%C2%BFQu%C3%A9-es-un-problema-de-investigaci%C3%B3n_.png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28754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392253" y="636262"/>
            <a:ext cx="9144000" cy="1088881"/>
          </a:xfrm>
        </p:spPr>
        <p:txBody>
          <a:bodyPr>
            <a:normAutofit/>
          </a:bodyPr>
          <a:lstStyle/>
          <a:p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En la noción del problema se pueden distinguir los siguientes elementos: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589567428"/>
              </p:ext>
            </p:extLst>
          </p:nvPr>
        </p:nvGraphicFramePr>
        <p:xfrm>
          <a:off x="1" y="1612122"/>
          <a:ext cx="12013116" cy="4982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9254094" y="3790621"/>
            <a:ext cx="256431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Es el hombre 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7733570" y="5539992"/>
            <a:ext cx="34787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Teórica o practica </a:t>
            </a:r>
            <a:endParaRPr lang="es-MX" dirty="0"/>
          </a:p>
        </p:txBody>
      </p:sp>
      <p:pic>
        <p:nvPicPr>
          <p:cNvPr id="23554" name="Picture 2" descr="Resultado de imagen para sujet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746" y="3008225"/>
            <a:ext cx="1009196" cy="1081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4376058" y="4106160"/>
            <a:ext cx="22533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https://t2.uc.ltmcdn.com/images/5/4/7/img_como_reconocer_el_sujeto_28745_600.jpg</a:t>
            </a:r>
          </a:p>
        </p:txBody>
      </p:sp>
      <p:pic>
        <p:nvPicPr>
          <p:cNvPr id="23556" name="Picture 4" descr="Resultado de imagen para dificultad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118" y="4783800"/>
            <a:ext cx="1262540" cy="885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2735931" y="6147841"/>
            <a:ext cx="24749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https://previews.123rf.com/images/jattumongkhonsuebsri/jattumongkhonsuebsri1703/jattumongkhonsuebsri170300048/85325278-dificultad-y-barreras-de-lectura-y-aprendizaje-la-cuesti%C3%B3n-de-la-lectura-.jpg</a:t>
            </a:r>
          </a:p>
        </p:txBody>
      </p:sp>
    </p:spTree>
    <p:extLst>
      <p:ext uri="{BB962C8B-B14F-4D97-AF65-F5344CB8AC3E}">
        <p14:creationId xmlns:p14="http://schemas.microsoft.com/office/powerpoint/2010/main" val="3789507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0" y="-27993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559161620"/>
              </p:ext>
            </p:extLst>
          </p:nvPr>
        </p:nvGraphicFramePr>
        <p:xfrm>
          <a:off x="893618" y="2407299"/>
          <a:ext cx="9382991" cy="43260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772817" y="482811"/>
            <a:ext cx="8689910" cy="1494551"/>
          </a:xfrm>
        </p:spPr>
        <p:txBody>
          <a:bodyPr>
            <a:normAutofit/>
          </a:bodyPr>
          <a:lstStyle/>
          <a:p>
            <a:pPr algn="just"/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Limites de la investigación en la contaduría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4430486" y="4837844"/>
            <a:ext cx="3015343" cy="474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pic>
        <p:nvPicPr>
          <p:cNvPr id="24578" name="Picture 2" descr="Resultado de imagen para tiemp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320" y="3331046"/>
            <a:ext cx="2463004" cy="138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4350709" y="4741611"/>
            <a:ext cx="23513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https://www.heflo.com/es/wp-content/uploads/sites/6/2019/03/herramients-gestion-administracion-del-tiempo-1280x720.jpg</a:t>
            </a:r>
          </a:p>
        </p:txBody>
      </p:sp>
      <p:pic>
        <p:nvPicPr>
          <p:cNvPr id="24580" name="Picture 4" descr="Imagen relacionad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460" y="3176548"/>
            <a:ext cx="1788168" cy="156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/>
          <p:cNvSpPr txBox="1"/>
          <p:nvPr/>
        </p:nvSpPr>
        <p:spPr>
          <a:xfrm>
            <a:off x="7594942" y="4837844"/>
            <a:ext cx="268166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https://www.multiplicalia.com/wp-content/uploads/2014/06/verhaal-vorm.jpg</a:t>
            </a:r>
          </a:p>
        </p:txBody>
      </p:sp>
      <p:pic>
        <p:nvPicPr>
          <p:cNvPr id="18" name="Picture 4" descr="Imagen relacionada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8294" y="5314332"/>
            <a:ext cx="690664" cy="604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Resultado de imagen para area geografica de estudio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037" y="3069783"/>
            <a:ext cx="1236678" cy="1778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13"/>
          <p:cNvSpPr txBox="1"/>
          <p:nvPr/>
        </p:nvSpPr>
        <p:spPr>
          <a:xfrm>
            <a:off x="1055915" y="4798368"/>
            <a:ext cx="204651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https://www.ecured.cu/images/b/b9/Geografia_Regional.jpeg</a:t>
            </a:r>
          </a:p>
        </p:txBody>
      </p:sp>
      <p:pic>
        <p:nvPicPr>
          <p:cNvPr id="21" name="Picture 6" descr="Resultado de imagen para area geografica de estudio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429" y="5212808"/>
            <a:ext cx="561492" cy="80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Resultado de imagen para tiemp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353" y="5408370"/>
            <a:ext cx="803911" cy="45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03571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911925" y="395441"/>
            <a:ext cx="8756073" cy="101614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es-MX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Formulación del problema </a:t>
            </a:r>
            <a:endParaRPr lang="es-MX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1717962" y="2186991"/>
            <a:ext cx="9144000" cy="961053"/>
          </a:xfrm>
        </p:spPr>
        <p:txBody>
          <a:bodyPr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Se plantea a través de una pregunta de investigación  y de resolver el problema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418114" y="5715000"/>
            <a:ext cx="4452257" cy="40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pic>
        <p:nvPicPr>
          <p:cNvPr id="25602" name="Picture 2" descr="Resultado de imagen para formulacion del problem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775" y="3148044"/>
            <a:ext cx="3110139" cy="3123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4422775" y="6310692"/>
            <a:ext cx="266501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http://tablerodecomando.com/wp-content/uploads/2018/09/Slide1.jpg</a:t>
            </a:r>
          </a:p>
        </p:txBody>
      </p:sp>
    </p:spTree>
    <p:extLst>
      <p:ext uri="{BB962C8B-B14F-4D97-AF65-F5344CB8AC3E}">
        <p14:creationId xmlns:p14="http://schemas.microsoft.com/office/powerpoint/2010/main" val="408612126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827251" y="463324"/>
            <a:ext cx="8950036" cy="766763"/>
          </a:xfrm>
        </p:spPr>
        <p:txBody>
          <a:bodyPr>
            <a:normAutofit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Selección del tema de investigación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1633287" y="1879244"/>
            <a:ext cx="9144000" cy="935750"/>
          </a:xfrm>
          <a:ln>
            <a:solidFill>
              <a:schemeClr val="accent6"/>
            </a:solidFill>
          </a:ln>
        </p:spPr>
        <p:txBody>
          <a:bodyPr/>
          <a:lstStyle/>
          <a:p>
            <a:r>
              <a:rPr lang="es-MX" dirty="0" smtClean="0"/>
              <a:t>Temas, ideas o sugerencias y por lo tanto tiene que ser muy accesible, concreto</a:t>
            </a:r>
            <a:endParaRPr lang="es-MX" dirty="0"/>
          </a:p>
        </p:txBody>
      </p:sp>
      <p:pic>
        <p:nvPicPr>
          <p:cNvPr id="2050" name="Picture 2" descr="Resultado de imagen para seleccion del tema de investigac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3429000"/>
            <a:ext cx="4057650" cy="219075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Resultado de imagen para temas ideas y sugerencia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" name="CuadroTexto 1"/>
          <p:cNvSpPr txBox="1"/>
          <p:nvPr/>
        </p:nvSpPr>
        <p:spPr>
          <a:xfrm>
            <a:off x="4067175" y="5592763"/>
            <a:ext cx="407082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http://1.bp.blogspot.com/-e9bQTmlG0e4/VH_fbqbvKnI/AAAAAAAAAK8/kpZ5HkkfUpg/s1600/Eleccion-tema.jpg</a:t>
            </a:r>
          </a:p>
        </p:txBody>
      </p:sp>
    </p:spTree>
    <p:extLst>
      <p:ext uri="{BB962C8B-B14F-4D97-AF65-F5344CB8AC3E}">
        <p14:creationId xmlns:p14="http://schemas.microsoft.com/office/powerpoint/2010/main" val="12860535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740596" y="585009"/>
            <a:ext cx="8960498" cy="738771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Factores que delimitan el tema 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1740596" y="2038676"/>
            <a:ext cx="9144000" cy="842993"/>
          </a:xfrm>
        </p:spPr>
        <p:txBody>
          <a:bodyPr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Tesis, monografías, trabajo de grados o trabajos de ascenso también fija su alcance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utoShape 4" descr="Resultado de imagen para tesis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" name="AutoShape 6" descr="Resultado de imagen para tesis monografia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4104" name="Picture 8" descr="Resultado de imagen para tesis monografia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239" y="3596565"/>
            <a:ext cx="1905000" cy="177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Imagen relacionad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199" y="3596565"/>
            <a:ext cx="2610515" cy="2035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3254828" y="5768715"/>
            <a:ext cx="253683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https://definicion.de/wp-content/uploads/2010/02/tesis.jpg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7282543" y="5753552"/>
            <a:ext cx="277585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https://tesisprofesional.com/wp-content/uploads/2014/06/tesis-profesional-Mexico.jpg</a:t>
            </a:r>
          </a:p>
        </p:txBody>
      </p:sp>
    </p:spTree>
    <p:extLst>
      <p:ext uri="{BB962C8B-B14F-4D97-AF65-F5344CB8AC3E}">
        <p14:creationId xmlns:p14="http://schemas.microsoft.com/office/powerpoint/2010/main" val="297973244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-15862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996751" y="283311"/>
            <a:ext cx="8867192" cy="897392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Termino del  tema 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1719943" y="2184360"/>
            <a:ext cx="9144000" cy="939170"/>
          </a:xfrm>
          <a:ln>
            <a:solidFill>
              <a:srgbClr val="0070C0"/>
            </a:solidFill>
          </a:ln>
        </p:spPr>
        <p:txBody>
          <a:bodyPr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Dar a conocer sobre la investigación, resultados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626" name="Picture 2" descr="Resultado de imagen para investigacion y resultado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13067" y="3678491"/>
            <a:ext cx="3365866" cy="1924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4865914" y="5965371"/>
            <a:ext cx="28520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https://st3.depositphotos.com/2234534/19036/v/1600/depositphotos_190365352-stock-illustration-young-bearded-man-presenting-the.jpg</a:t>
            </a:r>
          </a:p>
        </p:txBody>
      </p:sp>
    </p:spTree>
    <p:extLst>
      <p:ext uri="{BB962C8B-B14F-4D97-AF65-F5344CB8AC3E}">
        <p14:creationId xmlns:p14="http://schemas.microsoft.com/office/powerpoint/2010/main" val="99835772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371600" y="1352939"/>
            <a:ext cx="990599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Bibliografías</a:t>
            </a:r>
          </a:p>
          <a:p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indent="-358775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Metodología de la Investigación- Sergio Gómez Basar. Editorial: María Eugenia Buendía  López 2012. Estado de México. Pág. 5-17</a:t>
            </a:r>
          </a:p>
          <a:p>
            <a:pPr marL="358775" indent="-358775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indent="-358775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*Metodología de la Investigación Contable.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622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ESTRUCTURA DEL TEMA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838200" y="205581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796143" y="2304711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Conceptualización de la Investigación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Investigación de la Contaduría y la Administración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746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773251" y="180847"/>
            <a:ext cx="8163099" cy="786797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¿Que es Investigar?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835458808"/>
              </p:ext>
            </p:extLst>
          </p:nvPr>
        </p:nvGraphicFramePr>
        <p:xfrm>
          <a:off x="649777" y="2718317"/>
          <a:ext cx="10742815" cy="26396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30" name="Picture 6" descr="Resultado de imagen para QUE ES INVESTIGA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0670" y="1125013"/>
            <a:ext cx="2226727" cy="1593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QUE ES INVESTIGA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648" y="1283040"/>
            <a:ext cx="2903311" cy="158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775648" y="2720395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https://encrypted-tbn0.gstatic.com/images?q=tbn:ANd9GcS6t274_CDkojDDkOKlED9ORHpQ6ICSfNg1_RBxCzYAUuH7tlKe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8645614" y="2708224"/>
            <a:ext cx="2566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https://encrypted-tbn0.gstatic.com/images?q=tbn:ANd9GcTd-oHRX80J2xUWmxsjxXaCxRfiXQtlYDlx8rdaX5DZvN2rFN1R4Q</a:t>
            </a:r>
          </a:p>
        </p:txBody>
      </p:sp>
    </p:spTree>
    <p:extLst>
      <p:ext uri="{BB962C8B-B14F-4D97-AF65-F5344CB8AC3E}">
        <p14:creationId xmlns:p14="http://schemas.microsoft.com/office/powerpoint/2010/main" val="3299795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2540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1828800" y="2108200"/>
            <a:ext cx="4178300" cy="3441700"/>
          </a:xfrm>
          <a:solidFill>
            <a:schemeClr val="accent4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Es el objetivo primordial y el fin básico de la existencia del ser humano (Sócrates).</a:t>
            </a:r>
          </a:p>
        </p:txBody>
      </p:sp>
      <p:pic>
        <p:nvPicPr>
          <p:cNvPr id="1026" name="Picture 2" descr="Resultado de imagen para objetivo d el ainvestigac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799" y="2108200"/>
            <a:ext cx="4510317" cy="2811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6676571" y="4919209"/>
            <a:ext cx="4212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https://encrypted-tbn0.gstatic.com/images?q=tbn:ANd9GcR_KOyzJMWVOI1Mh-K8fc2fQQzB0A9zuPF1Pyy2eFXUQ5NtQ7xTsQ</a:t>
            </a:r>
          </a:p>
        </p:txBody>
      </p:sp>
    </p:spTree>
    <p:extLst>
      <p:ext uri="{BB962C8B-B14F-4D97-AF65-F5344CB8AC3E}">
        <p14:creationId xmlns:p14="http://schemas.microsoft.com/office/powerpoint/2010/main" val="3165791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773251" y="309344"/>
            <a:ext cx="8967989" cy="1334399"/>
          </a:xfrm>
        </p:spPr>
        <p:txBody>
          <a:bodyPr>
            <a:normAutofit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El tiempo perfecciona la investigación científica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520140234"/>
              </p:ext>
            </p:extLst>
          </p:nvPr>
        </p:nvGraphicFramePr>
        <p:xfrm>
          <a:off x="1773251" y="1795252"/>
          <a:ext cx="8165405" cy="5040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 descr="Resultado de imagen para EL TIEMPO EN LA INVESTIGACIO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70" y="3077468"/>
            <a:ext cx="3436711" cy="193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224997" y="5010618"/>
            <a:ext cx="3436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https://encrypted-tbn0.gstatic.com/images?q=tbn:ANd9GcQYqDmoEHXMoVgZPeebluVK-D-5GbN9_D1AdiRpZAHbxKh8RbulaA</a:t>
            </a:r>
          </a:p>
        </p:txBody>
      </p:sp>
      <p:pic>
        <p:nvPicPr>
          <p:cNvPr id="2050" name="Picture 2" descr="Resultado de imagen para investigacion cientific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665" y="2620668"/>
            <a:ext cx="4168441" cy="233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7892143" y="5159829"/>
            <a:ext cx="3342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https://encrypted-tbn0.gstatic.com/images?q=tbn:ANd9GcSDUzT8rOSD3UDzsYi_-LZsncOlryyJkSmsdmctQx46l90xfJud</a:t>
            </a:r>
          </a:p>
        </p:txBody>
      </p:sp>
    </p:spTree>
    <p:extLst>
      <p:ext uri="{BB962C8B-B14F-4D97-AF65-F5344CB8AC3E}">
        <p14:creationId xmlns:p14="http://schemas.microsoft.com/office/powerpoint/2010/main" val="767787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-136055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1200" cap="none" spc="0" normalizeH="0" baseline="0" noProof="0" dirty="0" smtClean="0">
                <a:ln>
                  <a:noFill/>
                </a:ln>
                <a:noFill/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</a:t>
            </a: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524000" y="581035"/>
            <a:ext cx="8624630" cy="1199336"/>
          </a:xfrm>
        </p:spPr>
        <p:txBody>
          <a:bodyPr>
            <a:normAutofit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Métodos generales para hacer una investigación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669415309"/>
              </p:ext>
            </p:extLst>
          </p:nvPr>
        </p:nvGraphicFramePr>
        <p:xfrm>
          <a:off x="1043189" y="2331076"/>
          <a:ext cx="10045521" cy="4288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098" name="Picture 2" descr="Resultado de imagen para METODOS GENERALES PARA HACER LA INVESTIGACIÃ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2617" y="1726451"/>
            <a:ext cx="2955519" cy="197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Resultado de imagen para metodo inductivo y deductiv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6130" y="4247502"/>
            <a:ext cx="247650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9054616" y="6086068"/>
            <a:ext cx="2188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https://encrypted-tbn0.gstatic.com/images?q=tbn:ANd9GcSBAVR0K4iUieVGhyUhvSzAE0YbP4HFUcl3IF7JO0QzM9DZaLlrng</a:t>
            </a:r>
          </a:p>
        </p:txBody>
      </p:sp>
      <p:sp>
        <p:nvSpPr>
          <p:cNvPr id="8" name="AutoShape 2" descr="Resultado de imagen para metodo inductivo"/>
          <p:cNvSpPr>
            <a:spLocks noChangeAspect="1" noChangeArrowheads="1"/>
          </p:cNvSpPr>
          <p:nvPr/>
        </p:nvSpPr>
        <p:spPr bwMode="auto">
          <a:xfrm>
            <a:off x="656318" y="2083764"/>
            <a:ext cx="139196" cy="139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076" name="Picture 4" descr="Resultado de imagen para metodo inductivo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18" y="2331076"/>
            <a:ext cx="3131911" cy="1909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762000" y="4351537"/>
            <a:ext cx="30262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https://definicionyque.es/wp-content/uploads/2017/12/M%C3%A9todo_Inductivo.jpg</a:t>
            </a:r>
          </a:p>
        </p:txBody>
      </p:sp>
    </p:spTree>
    <p:extLst>
      <p:ext uri="{BB962C8B-B14F-4D97-AF65-F5344CB8AC3E}">
        <p14:creationId xmlns:p14="http://schemas.microsoft.com/office/powerpoint/2010/main" val="36828929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1065</TotalTime>
  <Words>1106</Words>
  <Application>Microsoft Office PowerPoint</Application>
  <PresentationFormat>Panorámica</PresentationFormat>
  <Paragraphs>289</Paragraphs>
  <Slides>49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49</vt:i4>
      </vt:variant>
    </vt:vector>
  </HeadingPairs>
  <TitlesOfParts>
    <vt:vector size="54" baseType="lpstr">
      <vt:lpstr>Arial</vt:lpstr>
      <vt:lpstr>Calibri</vt:lpstr>
      <vt:lpstr>Calibri Light</vt:lpstr>
      <vt:lpstr>Wingdings</vt:lpstr>
      <vt:lpstr>Tema de Office</vt:lpstr>
      <vt:lpstr>UNIVERSIDAD AUTÓNOMA DEL ESTADO DE MÉXICO  CENTRO UNIVERSITARIO UAEM VALLE DE CHALCO   UA: METODOLOGÍA DE LA INVESTIGACIÓN      Unidad I. ¿Qué es investigar?   </vt:lpstr>
      <vt:lpstr>Presentación de PowerPoint</vt:lpstr>
      <vt:lpstr>Presentación de PowerPoint</vt:lpstr>
      <vt:lpstr>Presentación de PowerPoint</vt:lpstr>
      <vt:lpstr>Presentación de PowerPoint</vt:lpstr>
      <vt:lpstr>¿Que es Investigar?</vt:lpstr>
      <vt:lpstr>Presentación de PowerPoint</vt:lpstr>
      <vt:lpstr>El tiempo perfecciona la investigación científica</vt:lpstr>
      <vt:lpstr>Métodos generales para hacer una investigación</vt:lpstr>
      <vt:lpstr>Que representa la Investigación </vt:lpstr>
      <vt:lpstr>Nociones de Investigación </vt:lpstr>
      <vt:lpstr>Preguntas que se deben de tomar en cuenta para la metodología de la investigación</vt:lpstr>
      <vt:lpstr>Proceso de Investigación </vt:lpstr>
      <vt:lpstr>Características de la Investigación</vt:lpstr>
      <vt:lpstr>Presentación de PowerPoint</vt:lpstr>
      <vt:lpstr>Presentación de PowerPoint</vt:lpstr>
      <vt:lpstr>Investigación Objetiva </vt:lpstr>
      <vt:lpstr>  La investigación se considera</vt:lpstr>
      <vt:lpstr>Investigación como método científico</vt:lpstr>
      <vt:lpstr>La investigación regula tener soluciones de problemas</vt:lpstr>
      <vt:lpstr>Investigación</vt:lpstr>
      <vt:lpstr>Investigación </vt:lpstr>
      <vt:lpstr>Investigación </vt:lpstr>
      <vt:lpstr>Método</vt:lpstr>
      <vt:lpstr>Método </vt:lpstr>
      <vt:lpstr>¿Que es metodología de la Investigación?</vt:lpstr>
      <vt:lpstr>Investigador </vt:lpstr>
      <vt:lpstr>Investigador </vt:lpstr>
      <vt:lpstr>Etapas de la Investigación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Investigación de la Contaduría y la Administración </vt:lpstr>
      <vt:lpstr>La investigación contable, comprende dos aspectos</vt:lpstr>
      <vt:lpstr>Presentación de PowerPoint</vt:lpstr>
      <vt:lpstr>Objetivos de la investigación contable</vt:lpstr>
      <vt:lpstr>Factores que intervienen en la selección del tema de investigación e investigación </vt:lpstr>
      <vt:lpstr>Presentación de PowerPoint</vt:lpstr>
      <vt:lpstr>Presentación de PowerPoint</vt:lpstr>
      <vt:lpstr>Presentación de PowerPoint</vt:lpstr>
      <vt:lpstr>En la noción del problema se pueden distinguir los siguientes elementos:</vt:lpstr>
      <vt:lpstr>Limites de la investigación en la contaduría </vt:lpstr>
      <vt:lpstr>Formulación del problema </vt:lpstr>
      <vt:lpstr>Selección del tema de investigación </vt:lpstr>
      <vt:lpstr>Factores que delimitan el tema </vt:lpstr>
      <vt:lpstr>Termino del  tema 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 CENTRO UNIVERSITARIO UAEM VALLE DE CHALCO  UA: METODOLOGÍA</dc:title>
  <dc:creator>Cotera</dc:creator>
  <cp:lastModifiedBy>Cotera</cp:lastModifiedBy>
  <cp:revision>121</cp:revision>
  <dcterms:created xsi:type="dcterms:W3CDTF">2019-09-03T20:35:02Z</dcterms:created>
  <dcterms:modified xsi:type="dcterms:W3CDTF">2019-09-25T22:14:39Z</dcterms:modified>
</cp:coreProperties>
</file>