
<file path=[Content_Types].xml><?xml version="1.0" encoding="utf-8"?>
<Types xmlns="http://schemas.openxmlformats.org/package/2006/content-types">
  <Default Extension="xml" ContentType="application/xml"/>
  <Default Extension="wav" ContentType="audio/wav"/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3" r:id="rId14"/>
    <p:sldId id="282" r:id="rId15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9" d="100"/>
          <a:sy n="99" d="100"/>
        </p:scale>
        <p:origin x="-1272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8CDEAF-B15C-47B6-92BF-97FE911A26BE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6EEF6229-853B-47D1-82C2-395D3589C242}">
      <dgm:prSet phldrT="[Texto]"/>
      <dgm:spPr/>
      <dgm:t>
        <a:bodyPr/>
        <a:lstStyle/>
        <a:p>
          <a:r>
            <a:rPr lang="es-MX" dirty="0" smtClean="0"/>
            <a:t>Contexto</a:t>
          </a:r>
          <a:endParaRPr lang="es-MX" dirty="0"/>
        </a:p>
      </dgm:t>
    </dgm:pt>
    <dgm:pt modelId="{663A6F80-8C05-4186-BEA8-CBC0B4B37662}" type="parTrans" cxnId="{1122CFF5-E6B2-4961-8216-0BF8E5B6793E}">
      <dgm:prSet/>
      <dgm:spPr/>
      <dgm:t>
        <a:bodyPr/>
        <a:lstStyle/>
        <a:p>
          <a:endParaRPr lang="es-MX"/>
        </a:p>
      </dgm:t>
    </dgm:pt>
    <dgm:pt modelId="{48A0A464-4ACD-4D80-9C07-10B8522D434D}" type="sibTrans" cxnId="{1122CFF5-E6B2-4961-8216-0BF8E5B6793E}">
      <dgm:prSet/>
      <dgm:spPr/>
      <dgm:t>
        <a:bodyPr/>
        <a:lstStyle/>
        <a:p>
          <a:endParaRPr lang="es-MX"/>
        </a:p>
      </dgm:t>
    </dgm:pt>
    <dgm:pt modelId="{3CFB8851-EF79-41DF-9468-56A5790B3991}">
      <dgm:prSet phldrT="[Texto]"/>
      <dgm:spPr/>
      <dgm:t>
        <a:bodyPr/>
        <a:lstStyle/>
        <a:p>
          <a:r>
            <a:rPr lang="es-MX" dirty="0" smtClean="0"/>
            <a:t>Entrada al campo o inmersión inicial</a:t>
          </a:r>
          <a:endParaRPr lang="es-MX" dirty="0"/>
        </a:p>
      </dgm:t>
    </dgm:pt>
    <dgm:pt modelId="{71A54988-16D8-4630-B9FD-549E1BEE822B}" type="parTrans" cxnId="{912D2902-1FA8-4818-9202-087684BC4BC5}">
      <dgm:prSet/>
      <dgm:spPr/>
      <dgm:t>
        <a:bodyPr/>
        <a:lstStyle/>
        <a:p>
          <a:endParaRPr lang="es-MX"/>
        </a:p>
      </dgm:t>
    </dgm:pt>
    <dgm:pt modelId="{5D5E50EB-9F1B-4136-807C-B84E5E7F3373}" type="sibTrans" cxnId="{912D2902-1FA8-4818-9202-087684BC4BC5}">
      <dgm:prSet/>
      <dgm:spPr/>
      <dgm:t>
        <a:bodyPr/>
        <a:lstStyle/>
        <a:p>
          <a:endParaRPr lang="es-MX"/>
        </a:p>
      </dgm:t>
    </dgm:pt>
    <dgm:pt modelId="{0ADC1D44-D97B-4C1B-B76D-7278D19039E0}">
      <dgm:prSet phldrT="[Texto]"/>
      <dgm:spPr/>
      <dgm:t>
        <a:bodyPr/>
        <a:lstStyle/>
        <a:p>
          <a:r>
            <a:rPr lang="es-MX" dirty="0" smtClean="0"/>
            <a:t>Autorización</a:t>
          </a:r>
          <a:endParaRPr lang="es-MX" dirty="0"/>
        </a:p>
      </dgm:t>
    </dgm:pt>
    <dgm:pt modelId="{E9CDBD87-4C61-4582-90E9-F6E6A68940A1}" type="parTrans" cxnId="{1586655F-EBE6-4F58-A40F-675DEC5E2486}">
      <dgm:prSet/>
      <dgm:spPr/>
      <dgm:t>
        <a:bodyPr/>
        <a:lstStyle/>
        <a:p>
          <a:endParaRPr lang="es-MX"/>
        </a:p>
      </dgm:t>
    </dgm:pt>
    <dgm:pt modelId="{79CD4714-576D-4F5B-A47E-C6E183BD6ED5}" type="sibTrans" cxnId="{1586655F-EBE6-4F58-A40F-675DEC5E2486}">
      <dgm:prSet/>
      <dgm:spPr/>
      <dgm:t>
        <a:bodyPr/>
        <a:lstStyle/>
        <a:p>
          <a:endParaRPr lang="es-MX"/>
        </a:p>
      </dgm:t>
    </dgm:pt>
    <dgm:pt modelId="{B0FBF657-C008-487D-8CEC-D53BBDBF5756}">
      <dgm:prSet phldrT="[Texto]"/>
      <dgm:spPr/>
      <dgm:t>
        <a:bodyPr/>
        <a:lstStyle/>
        <a:p>
          <a:r>
            <a:rPr lang="es-MX" smtClean="0"/>
            <a:t>Autorización de la aplicación</a:t>
          </a:r>
          <a:endParaRPr lang="es-MX" dirty="0"/>
        </a:p>
      </dgm:t>
    </dgm:pt>
    <dgm:pt modelId="{95C6A96B-DA8B-44BE-B674-9A881FA0BC1E}" type="parTrans" cxnId="{D0412018-7C5D-46BD-AD87-9F990DA7EFBE}">
      <dgm:prSet/>
      <dgm:spPr/>
      <dgm:t>
        <a:bodyPr/>
        <a:lstStyle/>
        <a:p>
          <a:endParaRPr lang="es-MX"/>
        </a:p>
      </dgm:t>
    </dgm:pt>
    <dgm:pt modelId="{FA7F3645-B6B5-4DE3-94B0-767BE2A7CFA8}" type="sibTrans" cxnId="{D0412018-7C5D-46BD-AD87-9F990DA7EFBE}">
      <dgm:prSet/>
      <dgm:spPr/>
      <dgm:t>
        <a:bodyPr/>
        <a:lstStyle/>
        <a:p>
          <a:endParaRPr lang="es-MX"/>
        </a:p>
      </dgm:t>
    </dgm:pt>
    <dgm:pt modelId="{3B82CA1D-8E0C-44E5-B1DF-DAA201A5B852}">
      <dgm:prSet phldrT="[Texto]"/>
      <dgm:spPr/>
      <dgm:t>
        <a:bodyPr/>
        <a:lstStyle/>
        <a:p>
          <a:r>
            <a:rPr lang="es-MX" dirty="0" smtClean="0"/>
            <a:t>Aplicación</a:t>
          </a:r>
          <a:endParaRPr lang="es-MX" dirty="0"/>
        </a:p>
      </dgm:t>
    </dgm:pt>
    <dgm:pt modelId="{623D2DA6-0AB1-4039-A378-A4A5CEA6D1BF}" type="parTrans" cxnId="{25370ACC-8CE0-4D2A-BE2C-A66795C2727B}">
      <dgm:prSet/>
      <dgm:spPr/>
      <dgm:t>
        <a:bodyPr/>
        <a:lstStyle/>
        <a:p>
          <a:endParaRPr lang="es-MX"/>
        </a:p>
      </dgm:t>
    </dgm:pt>
    <dgm:pt modelId="{482587D8-F675-4A68-8DDD-716565D6CBD7}" type="sibTrans" cxnId="{25370ACC-8CE0-4D2A-BE2C-A66795C2727B}">
      <dgm:prSet/>
      <dgm:spPr/>
      <dgm:t>
        <a:bodyPr/>
        <a:lstStyle/>
        <a:p>
          <a:endParaRPr lang="es-MX"/>
        </a:p>
      </dgm:t>
    </dgm:pt>
    <dgm:pt modelId="{057B89C1-3814-4E71-8F63-D3969EF3DF40}">
      <dgm:prSet phldrT="[Texto]" custT="1"/>
      <dgm:spPr/>
      <dgm:t>
        <a:bodyPr/>
        <a:lstStyle/>
        <a:p>
          <a:r>
            <a:rPr lang="es-MX" sz="1500" dirty="0" smtClean="0"/>
            <a:t>El abandono del campo</a:t>
          </a:r>
          <a:endParaRPr lang="es-MX" sz="1500" dirty="0"/>
        </a:p>
      </dgm:t>
    </dgm:pt>
    <dgm:pt modelId="{B5DA04D0-21BE-4D1A-BD46-32E0C6FF38E1}" type="parTrans" cxnId="{101D8259-FBF2-44C7-B267-5D921166FB94}">
      <dgm:prSet/>
      <dgm:spPr/>
      <dgm:t>
        <a:bodyPr/>
        <a:lstStyle/>
        <a:p>
          <a:endParaRPr lang="es-MX"/>
        </a:p>
      </dgm:t>
    </dgm:pt>
    <dgm:pt modelId="{4F153C40-1934-429C-9DA3-B85EB5483CB6}" type="sibTrans" cxnId="{101D8259-FBF2-44C7-B267-5D921166FB94}">
      <dgm:prSet/>
      <dgm:spPr/>
      <dgm:t>
        <a:bodyPr/>
        <a:lstStyle/>
        <a:p>
          <a:endParaRPr lang="es-MX"/>
        </a:p>
      </dgm:t>
    </dgm:pt>
    <dgm:pt modelId="{A1438DE1-9A77-42D8-A294-BD34CCFB87FF}">
      <dgm:prSet phldrT="[Texto]"/>
      <dgm:spPr/>
      <dgm:t>
        <a:bodyPr/>
        <a:lstStyle/>
        <a:p>
          <a:r>
            <a:rPr lang="es-MX" dirty="0" smtClean="0"/>
            <a:t>Cierre</a:t>
          </a:r>
          <a:endParaRPr lang="es-MX" dirty="0"/>
        </a:p>
      </dgm:t>
    </dgm:pt>
    <dgm:pt modelId="{00930297-3888-4799-8DB8-EC8CF93A3119}" type="parTrans" cxnId="{D5376CB0-6BEC-44DF-A9A7-A6A85D50987A}">
      <dgm:prSet/>
      <dgm:spPr/>
      <dgm:t>
        <a:bodyPr/>
        <a:lstStyle/>
        <a:p>
          <a:endParaRPr lang="es-MX"/>
        </a:p>
      </dgm:t>
    </dgm:pt>
    <dgm:pt modelId="{FC194C94-5947-4A0C-B824-7BC90F55D084}" type="sibTrans" cxnId="{D5376CB0-6BEC-44DF-A9A7-A6A85D50987A}">
      <dgm:prSet/>
      <dgm:spPr/>
      <dgm:t>
        <a:bodyPr/>
        <a:lstStyle/>
        <a:p>
          <a:endParaRPr lang="es-MX"/>
        </a:p>
      </dgm:t>
    </dgm:pt>
    <dgm:pt modelId="{69AA13F9-8CD7-461E-A61C-DAFF2C70F876}">
      <dgm:prSet/>
      <dgm:spPr/>
      <dgm:t>
        <a:bodyPr/>
        <a:lstStyle/>
        <a:p>
          <a:endParaRPr lang="es-MX" dirty="0"/>
        </a:p>
      </dgm:t>
    </dgm:pt>
    <dgm:pt modelId="{3272AFB5-0186-490C-A98D-1A28027D2CDE}" type="parTrans" cxnId="{6D587D42-4CB4-411C-9E79-AFD0E18EF1FA}">
      <dgm:prSet/>
      <dgm:spPr/>
      <dgm:t>
        <a:bodyPr/>
        <a:lstStyle/>
        <a:p>
          <a:endParaRPr lang="es-MX"/>
        </a:p>
      </dgm:t>
    </dgm:pt>
    <dgm:pt modelId="{04F0DBA4-D7C6-429B-94EF-217FAF21FA42}" type="sibTrans" cxnId="{6D587D42-4CB4-411C-9E79-AFD0E18EF1FA}">
      <dgm:prSet/>
      <dgm:spPr/>
      <dgm:t>
        <a:bodyPr/>
        <a:lstStyle/>
        <a:p>
          <a:endParaRPr lang="es-MX"/>
        </a:p>
      </dgm:t>
    </dgm:pt>
    <dgm:pt modelId="{3A76A35D-D970-433F-9500-C495CA4FA5BD}">
      <dgm:prSet/>
      <dgm:spPr/>
      <dgm:t>
        <a:bodyPr/>
        <a:lstStyle/>
        <a:p>
          <a:r>
            <a:rPr lang="es-MX" dirty="0" smtClean="0"/>
            <a:t>Aplicación de técnicas e instrumentos</a:t>
          </a:r>
          <a:endParaRPr lang="es-MX" dirty="0"/>
        </a:p>
      </dgm:t>
    </dgm:pt>
    <dgm:pt modelId="{7084A2C7-41FD-4F2F-9F41-5FCE86F8F963}" type="parTrans" cxnId="{5550F206-3A27-409D-A88A-C60C58D0FC63}">
      <dgm:prSet/>
      <dgm:spPr/>
      <dgm:t>
        <a:bodyPr/>
        <a:lstStyle/>
        <a:p>
          <a:endParaRPr lang="es-MX"/>
        </a:p>
      </dgm:t>
    </dgm:pt>
    <dgm:pt modelId="{949A75A8-DD65-44D0-A6F5-82AA8CE95A6F}" type="sibTrans" cxnId="{5550F206-3A27-409D-A88A-C60C58D0FC63}">
      <dgm:prSet/>
      <dgm:spPr/>
      <dgm:t>
        <a:bodyPr/>
        <a:lstStyle/>
        <a:p>
          <a:endParaRPr lang="es-MX"/>
        </a:p>
      </dgm:t>
    </dgm:pt>
    <dgm:pt modelId="{53F38BE4-B06C-447F-B89A-CB9694A0110B}" type="pres">
      <dgm:prSet presAssocID="{C98CDEAF-B15C-47B6-92BF-97FE911A26B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B0366934-CD90-4D0E-85ED-9F7066904B89}" type="pres">
      <dgm:prSet presAssocID="{6EEF6229-853B-47D1-82C2-395D3589C242}" presName="composite" presStyleCnt="0"/>
      <dgm:spPr/>
      <dgm:t>
        <a:bodyPr/>
        <a:lstStyle/>
        <a:p>
          <a:endParaRPr lang="es-ES"/>
        </a:p>
      </dgm:t>
    </dgm:pt>
    <dgm:pt modelId="{9707F46E-1ADA-452A-8CD1-CDEAA1C085B7}" type="pres">
      <dgm:prSet presAssocID="{6EEF6229-853B-47D1-82C2-395D3589C242}" presName="bentUpArrow1" presStyleLbl="alignImgPlace1" presStyleIdx="0" presStyleCnt="3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endParaRPr lang="es-ES"/>
        </a:p>
      </dgm:t>
    </dgm:pt>
    <dgm:pt modelId="{C63DD645-E2FB-49CB-B1B4-DDB78ECD147C}" type="pres">
      <dgm:prSet presAssocID="{6EEF6229-853B-47D1-82C2-395D3589C242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7B2FD92-98D7-49C1-9DDC-4353A33534BE}" type="pres">
      <dgm:prSet presAssocID="{6EEF6229-853B-47D1-82C2-395D3589C242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3710A7-21F1-4FA9-9EC9-5BBDF9013932}" type="pres">
      <dgm:prSet presAssocID="{48A0A464-4ACD-4D80-9C07-10B8522D434D}" presName="sibTrans" presStyleCnt="0"/>
      <dgm:spPr/>
      <dgm:t>
        <a:bodyPr/>
        <a:lstStyle/>
        <a:p>
          <a:endParaRPr lang="es-ES"/>
        </a:p>
      </dgm:t>
    </dgm:pt>
    <dgm:pt modelId="{F7C17262-5C46-456C-9241-9C62072852F9}" type="pres">
      <dgm:prSet presAssocID="{0ADC1D44-D97B-4C1B-B76D-7278D19039E0}" presName="composite" presStyleCnt="0"/>
      <dgm:spPr/>
      <dgm:t>
        <a:bodyPr/>
        <a:lstStyle/>
        <a:p>
          <a:endParaRPr lang="es-ES"/>
        </a:p>
      </dgm:t>
    </dgm:pt>
    <dgm:pt modelId="{1E7FFC6F-A422-481F-9A03-8FF7CB3731C1}" type="pres">
      <dgm:prSet presAssocID="{0ADC1D44-D97B-4C1B-B76D-7278D19039E0}" presName="bentUpArrow1" presStyleLbl="alignImgPlace1" presStyleIdx="1" presStyleCnt="3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endParaRPr lang="es-ES"/>
        </a:p>
      </dgm:t>
    </dgm:pt>
    <dgm:pt modelId="{8726C018-8599-4984-9116-6FF3C7983A8D}" type="pres">
      <dgm:prSet presAssocID="{0ADC1D44-D97B-4C1B-B76D-7278D19039E0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AA68F2-0D62-4907-BF47-CCB8D4AA88EA}" type="pres">
      <dgm:prSet presAssocID="{0ADC1D44-D97B-4C1B-B76D-7278D19039E0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F1E3BC-5331-4B51-BA60-11069A26C407}" type="pres">
      <dgm:prSet presAssocID="{79CD4714-576D-4F5B-A47E-C6E183BD6ED5}" presName="sibTrans" presStyleCnt="0"/>
      <dgm:spPr/>
      <dgm:t>
        <a:bodyPr/>
        <a:lstStyle/>
        <a:p>
          <a:endParaRPr lang="es-ES"/>
        </a:p>
      </dgm:t>
    </dgm:pt>
    <dgm:pt modelId="{0A7A1708-1F0D-417C-A8B8-55158EF125A5}" type="pres">
      <dgm:prSet presAssocID="{3B82CA1D-8E0C-44E5-B1DF-DAA201A5B852}" presName="composite" presStyleCnt="0"/>
      <dgm:spPr/>
      <dgm:t>
        <a:bodyPr/>
        <a:lstStyle/>
        <a:p>
          <a:endParaRPr lang="es-ES"/>
        </a:p>
      </dgm:t>
    </dgm:pt>
    <dgm:pt modelId="{F5717786-BD9E-4676-BB7C-3C604238A67B}" type="pres">
      <dgm:prSet presAssocID="{3B82CA1D-8E0C-44E5-B1DF-DAA201A5B852}" presName="bentUpArrow1" presStyleLbl="alignImgPlace1" presStyleIdx="2" presStyleCnt="3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endParaRPr lang="es-ES"/>
        </a:p>
      </dgm:t>
    </dgm:pt>
    <dgm:pt modelId="{222DD504-6D9C-4B56-852E-8FC439F9E148}" type="pres">
      <dgm:prSet presAssocID="{3B82CA1D-8E0C-44E5-B1DF-DAA201A5B852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2F1627-CED0-4C78-B34F-EB83FBD0762A}" type="pres">
      <dgm:prSet presAssocID="{3B82CA1D-8E0C-44E5-B1DF-DAA201A5B852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49C7F2-C37A-4B8C-BDEA-A6FDA460C06E}" type="pres">
      <dgm:prSet presAssocID="{482587D8-F675-4A68-8DDD-716565D6CBD7}" presName="sibTrans" presStyleCnt="0"/>
      <dgm:spPr/>
      <dgm:t>
        <a:bodyPr/>
        <a:lstStyle/>
        <a:p>
          <a:endParaRPr lang="es-ES"/>
        </a:p>
      </dgm:t>
    </dgm:pt>
    <dgm:pt modelId="{F8EC8B57-0F58-4ECC-A9F8-0E9A0B3FC08C}" type="pres">
      <dgm:prSet presAssocID="{A1438DE1-9A77-42D8-A294-BD34CCFB87FF}" presName="composite" presStyleCnt="0"/>
      <dgm:spPr/>
      <dgm:t>
        <a:bodyPr/>
        <a:lstStyle/>
        <a:p>
          <a:endParaRPr lang="es-ES"/>
        </a:p>
      </dgm:t>
    </dgm:pt>
    <dgm:pt modelId="{F703DB44-1A72-48FE-B4BD-7F60BA52A9DD}" type="pres">
      <dgm:prSet presAssocID="{A1438DE1-9A77-42D8-A294-BD34CCFB87FF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E98B02-06E7-4117-A108-6C477471FA81}" type="pres">
      <dgm:prSet presAssocID="{A1438DE1-9A77-42D8-A294-BD34CCFB87FF}" presName="FinalChild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ADB6879-C510-EA45-BA91-28EC55286057}" type="presOf" srcId="{B0FBF657-C008-487D-8CEC-D53BBDBF5756}" destId="{A4AA68F2-0D62-4907-BF47-CCB8D4AA88EA}" srcOrd="0" destOrd="0" presId="urn:microsoft.com/office/officeart/2005/8/layout/StepDownProcess"/>
    <dgm:cxn modelId="{9A73F718-2BB6-5344-A741-331E83FA8021}" type="presOf" srcId="{6EEF6229-853B-47D1-82C2-395D3589C242}" destId="{C63DD645-E2FB-49CB-B1B4-DDB78ECD147C}" srcOrd="0" destOrd="0" presId="urn:microsoft.com/office/officeart/2005/8/layout/StepDownProcess"/>
    <dgm:cxn modelId="{5CFC6DCD-7D51-8143-A80E-1365854318D1}" type="presOf" srcId="{3A76A35D-D970-433F-9500-C495CA4FA5BD}" destId="{992F1627-CED0-4C78-B34F-EB83FBD0762A}" srcOrd="0" destOrd="0" presId="urn:microsoft.com/office/officeart/2005/8/layout/StepDownProcess"/>
    <dgm:cxn modelId="{30A302BD-93D5-DA49-ADF2-13C6119CCC4B}" type="presOf" srcId="{69AA13F9-8CD7-461E-A61C-DAFF2C70F876}" destId="{A4AA68F2-0D62-4907-BF47-CCB8D4AA88EA}" srcOrd="0" destOrd="1" presId="urn:microsoft.com/office/officeart/2005/8/layout/StepDownProcess"/>
    <dgm:cxn modelId="{5550F206-3A27-409D-A88A-C60C58D0FC63}" srcId="{3B82CA1D-8E0C-44E5-B1DF-DAA201A5B852}" destId="{3A76A35D-D970-433F-9500-C495CA4FA5BD}" srcOrd="0" destOrd="0" parTransId="{7084A2C7-41FD-4F2F-9F41-5FCE86F8F963}" sibTransId="{949A75A8-DD65-44D0-A6F5-82AA8CE95A6F}"/>
    <dgm:cxn modelId="{6D587D42-4CB4-411C-9E79-AFD0E18EF1FA}" srcId="{0ADC1D44-D97B-4C1B-B76D-7278D19039E0}" destId="{69AA13F9-8CD7-461E-A61C-DAFF2C70F876}" srcOrd="1" destOrd="0" parTransId="{3272AFB5-0186-490C-A98D-1A28027D2CDE}" sibTransId="{04F0DBA4-D7C6-429B-94EF-217FAF21FA42}"/>
    <dgm:cxn modelId="{25370ACC-8CE0-4D2A-BE2C-A66795C2727B}" srcId="{C98CDEAF-B15C-47B6-92BF-97FE911A26BE}" destId="{3B82CA1D-8E0C-44E5-B1DF-DAA201A5B852}" srcOrd="2" destOrd="0" parTransId="{623D2DA6-0AB1-4039-A378-A4A5CEA6D1BF}" sibTransId="{482587D8-F675-4A68-8DDD-716565D6CBD7}"/>
    <dgm:cxn modelId="{D5376CB0-6BEC-44DF-A9A7-A6A85D50987A}" srcId="{C98CDEAF-B15C-47B6-92BF-97FE911A26BE}" destId="{A1438DE1-9A77-42D8-A294-BD34CCFB87FF}" srcOrd="3" destOrd="0" parTransId="{00930297-3888-4799-8DB8-EC8CF93A3119}" sibTransId="{FC194C94-5947-4A0C-B824-7BC90F55D084}"/>
    <dgm:cxn modelId="{D0412018-7C5D-46BD-AD87-9F990DA7EFBE}" srcId="{0ADC1D44-D97B-4C1B-B76D-7278D19039E0}" destId="{B0FBF657-C008-487D-8CEC-D53BBDBF5756}" srcOrd="0" destOrd="0" parTransId="{95C6A96B-DA8B-44BE-B674-9A881FA0BC1E}" sibTransId="{FA7F3645-B6B5-4DE3-94B0-767BE2A7CFA8}"/>
    <dgm:cxn modelId="{912D2902-1FA8-4818-9202-087684BC4BC5}" srcId="{6EEF6229-853B-47D1-82C2-395D3589C242}" destId="{3CFB8851-EF79-41DF-9468-56A5790B3991}" srcOrd="0" destOrd="0" parTransId="{71A54988-16D8-4630-B9FD-549E1BEE822B}" sibTransId="{5D5E50EB-9F1B-4136-807C-B84E5E7F3373}"/>
    <dgm:cxn modelId="{D2194025-02BF-3444-AFF3-F4C13B0DAA41}" type="presOf" srcId="{057B89C1-3814-4E71-8F63-D3969EF3DF40}" destId="{C8E98B02-06E7-4117-A108-6C477471FA81}" srcOrd="0" destOrd="0" presId="urn:microsoft.com/office/officeart/2005/8/layout/StepDownProcess"/>
    <dgm:cxn modelId="{1586655F-EBE6-4F58-A40F-675DEC5E2486}" srcId="{C98CDEAF-B15C-47B6-92BF-97FE911A26BE}" destId="{0ADC1D44-D97B-4C1B-B76D-7278D19039E0}" srcOrd="1" destOrd="0" parTransId="{E9CDBD87-4C61-4582-90E9-F6E6A68940A1}" sibTransId="{79CD4714-576D-4F5B-A47E-C6E183BD6ED5}"/>
    <dgm:cxn modelId="{1122CFF5-E6B2-4961-8216-0BF8E5B6793E}" srcId="{C98CDEAF-B15C-47B6-92BF-97FE911A26BE}" destId="{6EEF6229-853B-47D1-82C2-395D3589C242}" srcOrd="0" destOrd="0" parTransId="{663A6F80-8C05-4186-BEA8-CBC0B4B37662}" sibTransId="{48A0A464-4ACD-4D80-9C07-10B8522D434D}"/>
    <dgm:cxn modelId="{B36582BC-D426-9541-878C-D57395D1647B}" type="presOf" srcId="{3B82CA1D-8E0C-44E5-B1DF-DAA201A5B852}" destId="{222DD504-6D9C-4B56-852E-8FC439F9E148}" srcOrd="0" destOrd="0" presId="urn:microsoft.com/office/officeart/2005/8/layout/StepDownProcess"/>
    <dgm:cxn modelId="{00E42F44-1206-EC4F-9425-269FCE837EEC}" type="presOf" srcId="{3CFB8851-EF79-41DF-9468-56A5790B3991}" destId="{F7B2FD92-98D7-49C1-9DDC-4353A33534BE}" srcOrd="0" destOrd="0" presId="urn:microsoft.com/office/officeart/2005/8/layout/StepDownProcess"/>
    <dgm:cxn modelId="{8E913CF0-6E27-8B47-8716-EB610285902A}" type="presOf" srcId="{C98CDEAF-B15C-47B6-92BF-97FE911A26BE}" destId="{53F38BE4-B06C-447F-B89A-CB9694A0110B}" srcOrd="0" destOrd="0" presId="urn:microsoft.com/office/officeart/2005/8/layout/StepDownProcess"/>
    <dgm:cxn modelId="{101D8259-FBF2-44C7-B267-5D921166FB94}" srcId="{A1438DE1-9A77-42D8-A294-BD34CCFB87FF}" destId="{057B89C1-3814-4E71-8F63-D3969EF3DF40}" srcOrd="0" destOrd="0" parTransId="{B5DA04D0-21BE-4D1A-BD46-32E0C6FF38E1}" sibTransId="{4F153C40-1934-429C-9DA3-B85EB5483CB6}"/>
    <dgm:cxn modelId="{670BB521-87A2-E249-978B-2D04D54A13F6}" type="presOf" srcId="{0ADC1D44-D97B-4C1B-B76D-7278D19039E0}" destId="{8726C018-8599-4984-9116-6FF3C7983A8D}" srcOrd="0" destOrd="0" presId="urn:microsoft.com/office/officeart/2005/8/layout/StepDownProcess"/>
    <dgm:cxn modelId="{4D4F301B-28B7-5D4D-94A9-319D36E30B09}" type="presOf" srcId="{A1438DE1-9A77-42D8-A294-BD34CCFB87FF}" destId="{F703DB44-1A72-48FE-B4BD-7F60BA52A9DD}" srcOrd="0" destOrd="0" presId="urn:microsoft.com/office/officeart/2005/8/layout/StepDownProcess"/>
    <dgm:cxn modelId="{951970A2-9AE7-6742-B8D9-FE26F7771F5B}" type="presParOf" srcId="{53F38BE4-B06C-447F-B89A-CB9694A0110B}" destId="{B0366934-CD90-4D0E-85ED-9F7066904B89}" srcOrd="0" destOrd="0" presId="urn:microsoft.com/office/officeart/2005/8/layout/StepDownProcess"/>
    <dgm:cxn modelId="{BA33D4CE-B3A7-0A42-8BED-54D60257B3A5}" type="presParOf" srcId="{B0366934-CD90-4D0E-85ED-9F7066904B89}" destId="{9707F46E-1ADA-452A-8CD1-CDEAA1C085B7}" srcOrd="0" destOrd="0" presId="urn:microsoft.com/office/officeart/2005/8/layout/StepDownProcess"/>
    <dgm:cxn modelId="{348C9B47-F537-3641-AC87-40C6E530CA2E}" type="presParOf" srcId="{B0366934-CD90-4D0E-85ED-9F7066904B89}" destId="{C63DD645-E2FB-49CB-B1B4-DDB78ECD147C}" srcOrd="1" destOrd="0" presId="urn:microsoft.com/office/officeart/2005/8/layout/StepDownProcess"/>
    <dgm:cxn modelId="{2A8C86EE-5C55-CD4C-9DED-1A1EDF520271}" type="presParOf" srcId="{B0366934-CD90-4D0E-85ED-9F7066904B89}" destId="{F7B2FD92-98D7-49C1-9DDC-4353A33534BE}" srcOrd="2" destOrd="0" presId="urn:microsoft.com/office/officeart/2005/8/layout/StepDownProcess"/>
    <dgm:cxn modelId="{8DFBE936-A2C7-8243-9A55-0F789640934E}" type="presParOf" srcId="{53F38BE4-B06C-447F-B89A-CB9694A0110B}" destId="{943710A7-21F1-4FA9-9EC9-5BBDF9013932}" srcOrd="1" destOrd="0" presId="urn:microsoft.com/office/officeart/2005/8/layout/StepDownProcess"/>
    <dgm:cxn modelId="{70312B68-A729-644B-923B-13BB3A94D450}" type="presParOf" srcId="{53F38BE4-B06C-447F-B89A-CB9694A0110B}" destId="{F7C17262-5C46-456C-9241-9C62072852F9}" srcOrd="2" destOrd="0" presId="urn:microsoft.com/office/officeart/2005/8/layout/StepDownProcess"/>
    <dgm:cxn modelId="{A08941BB-BA11-9844-8BEF-90D1F85649A9}" type="presParOf" srcId="{F7C17262-5C46-456C-9241-9C62072852F9}" destId="{1E7FFC6F-A422-481F-9A03-8FF7CB3731C1}" srcOrd="0" destOrd="0" presId="urn:microsoft.com/office/officeart/2005/8/layout/StepDownProcess"/>
    <dgm:cxn modelId="{C47933CE-73C2-A842-85FA-1C62C41B4F9A}" type="presParOf" srcId="{F7C17262-5C46-456C-9241-9C62072852F9}" destId="{8726C018-8599-4984-9116-6FF3C7983A8D}" srcOrd="1" destOrd="0" presId="urn:microsoft.com/office/officeart/2005/8/layout/StepDownProcess"/>
    <dgm:cxn modelId="{FA7B7329-514E-4841-A8F8-3A272ABAA6E2}" type="presParOf" srcId="{F7C17262-5C46-456C-9241-9C62072852F9}" destId="{A4AA68F2-0D62-4907-BF47-CCB8D4AA88EA}" srcOrd="2" destOrd="0" presId="urn:microsoft.com/office/officeart/2005/8/layout/StepDownProcess"/>
    <dgm:cxn modelId="{2E9D797A-7BF6-0849-91A6-6EB0BDB1EB24}" type="presParOf" srcId="{53F38BE4-B06C-447F-B89A-CB9694A0110B}" destId="{08F1E3BC-5331-4B51-BA60-11069A26C407}" srcOrd="3" destOrd="0" presId="urn:microsoft.com/office/officeart/2005/8/layout/StepDownProcess"/>
    <dgm:cxn modelId="{131BE7F5-6713-124F-ADC9-5DB0503EBA98}" type="presParOf" srcId="{53F38BE4-B06C-447F-B89A-CB9694A0110B}" destId="{0A7A1708-1F0D-417C-A8B8-55158EF125A5}" srcOrd="4" destOrd="0" presId="urn:microsoft.com/office/officeart/2005/8/layout/StepDownProcess"/>
    <dgm:cxn modelId="{BC6BE5C7-F0E9-EE48-834E-840DF5805E85}" type="presParOf" srcId="{0A7A1708-1F0D-417C-A8B8-55158EF125A5}" destId="{F5717786-BD9E-4676-BB7C-3C604238A67B}" srcOrd="0" destOrd="0" presId="urn:microsoft.com/office/officeart/2005/8/layout/StepDownProcess"/>
    <dgm:cxn modelId="{FAE91E64-7242-A846-B2EA-EB5997B4D442}" type="presParOf" srcId="{0A7A1708-1F0D-417C-A8B8-55158EF125A5}" destId="{222DD504-6D9C-4B56-852E-8FC439F9E148}" srcOrd="1" destOrd="0" presId="urn:microsoft.com/office/officeart/2005/8/layout/StepDownProcess"/>
    <dgm:cxn modelId="{C4F52723-9707-4642-9F20-CA01E842F14C}" type="presParOf" srcId="{0A7A1708-1F0D-417C-A8B8-55158EF125A5}" destId="{992F1627-CED0-4C78-B34F-EB83FBD0762A}" srcOrd="2" destOrd="0" presId="urn:microsoft.com/office/officeart/2005/8/layout/StepDownProcess"/>
    <dgm:cxn modelId="{F4C95646-F3C1-9447-8BD6-2ADC0E0009B4}" type="presParOf" srcId="{53F38BE4-B06C-447F-B89A-CB9694A0110B}" destId="{6D49C7F2-C37A-4B8C-BDEA-A6FDA460C06E}" srcOrd="5" destOrd="0" presId="urn:microsoft.com/office/officeart/2005/8/layout/StepDownProcess"/>
    <dgm:cxn modelId="{F3D9153F-EC4C-F046-A61A-365C67370DC1}" type="presParOf" srcId="{53F38BE4-B06C-447F-B89A-CB9694A0110B}" destId="{F8EC8B57-0F58-4ECC-A9F8-0E9A0B3FC08C}" srcOrd="6" destOrd="0" presId="urn:microsoft.com/office/officeart/2005/8/layout/StepDownProcess"/>
    <dgm:cxn modelId="{F564C7DC-71EA-9A45-9274-43B76B574F0D}" type="presParOf" srcId="{F8EC8B57-0F58-4ECC-A9F8-0E9A0B3FC08C}" destId="{F703DB44-1A72-48FE-B4BD-7F60BA52A9DD}" srcOrd="0" destOrd="0" presId="urn:microsoft.com/office/officeart/2005/8/layout/StepDownProcess"/>
    <dgm:cxn modelId="{6EF2241B-04D5-B546-AE0E-84E35128A682}" type="presParOf" srcId="{F8EC8B57-0F58-4ECC-A9F8-0E9A0B3FC08C}" destId="{C8E98B02-06E7-4117-A108-6C477471FA81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16239C-A9C5-4084-B3CB-A11FBC4108B9}" type="doc">
      <dgm:prSet loTypeId="urn:microsoft.com/office/officeart/2005/8/layout/cycle5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745FDAEE-798F-4E36-AAA3-F3C0EBFB8873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</a:rPr>
            <a:t>Institucional </a:t>
          </a:r>
          <a:r>
            <a:rPr lang="es-MX" sz="1200" dirty="0" smtClean="0">
              <a:solidFill>
                <a:schemeClr val="tx1"/>
              </a:solidFill>
            </a:rPr>
            <a:t>(planes y programas, académicos)</a:t>
          </a:r>
          <a:endParaRPr lang="es-MX" sz="1200" dirty="0">
            <a:solidFill>
              <a:schemeClr val="tx1"/>
            </a:solidFill>
          </a:endParaRPr>
        </a:p>
      </dgm:t>
    </dgm:pt>
    <dgm:pt modelId="{983FD77D-D0D1-40EA-9160-E87E8823C9F4}" type="parTrans" cxnId="{9D1C8E21-7D2E-4E98-A087-F3E7F43A9ACF}">
      <dgm:prSet/>
      <dgm:spPr/>
      <dgm:t>
        <a:bodyPr/>
        <a:lstStyle/>
        <a:p>
          <a:endParaRPr lang="es-MX"/>
        </a:p>
      </dgm:t>
    </dgm:pt>
    <dgm:pt modelId="{D34AC487-1C0D-439C-8E6F-4865E30E11DA}" type="sibTrans" cxnId="{9D1C8E21-7D2E-4E98-A087-F3E7F43A9ACF}">
      <dgm:prSet/>
      <dgm:spPr/>
      <dgm:t>
        <a:bodyPr/>
        <a:lstStyle/>
        <a:p>
          <a:endParaRPr lang="es-MX"/>
        </a:p>
      </dgm:t>
    </dgm:pt>
    <dgm:pt modelId="{4DF2DC56-37BF-4C3E-B4E7-40065575DEB7}">
      <dgm:prSet phldrT="[Texto]" custT="1"/>
      <dgm:spPr/>
      <dgm:t>
        <a:bodyPr/>
        <a:lstStyle/>
        <a:p>
          <a:r>
            <a:rPr lang="es-MX" sz="1900" dirty="0" smtClean="0">
              <a:solidFill>
                <a:schemeClr val="tx1"/>
              </a:solidFill>
            </a:rPr>
            <a:t>Necesidades  sociales</a:t>
          </a:r>
        </a:p>
        <a:p>
          <a:r>
            <a:rPr lang="es-MX" sz="1200" dirty="0" smtClean="0">
              <a:solidFill>
                <a:schemeClr val="tx1"/>
              </a:solidFill>
            </a:rPr>
            <a:t>(locales, regionales, nacionales)</a:t>
          </a:r>
          <a:endParaRPr lang="es-MX" sz="1200" dirty="0">
            <a:solidFill>
              <a:schemeClr val="tx1"/>
            </a:solidFill>
          </a:endParaRPr>
        </a:p>
      </dgm:t>
    </dgm:pt>
    <dgm:pt modelId="{85F3FDED-B3FC-448F-B048-FEA9669D0262}" type="parTrans" cxnId="{5D26F192-2DD2-404F-866B-AFFB6EE00FEA}">
      <dgm:prSet/>
      <dgm:spPr/>
      <dgm:t>
        <a:bodyPr/>
        <a:lstStyle/>
        <a:p>
          <a:endParaRPr lang="es-MX"/>
        </a:p>
      </dgm:t>
    </dgm:pt>
    <dgm:pt modelId="{9A83D1BE-AB96-41EB-9E3B-CC2FB76EF1DA}" type="sibTrans" cxnId="{5D26F192-2DD2-404F-866B-AFFB6EE00FEA}">
      <dgm:prSet/>
      <dgm:spPr/>
      <dgm:t>
        <a:bodyPr/>
        <a:lstStyle/>
        <a:p>
          <a:endParaRPr lang="es-MX"/>
        </a:p>
      </dgm:t>
    </dgm:pt>
    <dgm:pt modelId="{4DCDA90C-DEF3-4E35-A29F-8D902D253B36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Avances científicos y tecnológicos de la disciplina</a:t>
          </a:r>
          <a:endParaRPr lang="es-MX" dirty="0">
            <a:solidFill>
              <a:schemeClr val="tx1"/>
            </a:solidFill>
          </a:endParaRPr>
        </a:p>
      </dgm:t>
    </dgm:pt>
    <dgm:pt modelId="{76CBF5D1-B1C2-4B15-82C7-502BF6251850}" type="parTrans" cxnId="{C1B8746E-ECBE-45E8-9835-A3FB96B55B13}">
      <dgm:prSet/>
      <dgm:spPr/>
      <dgm:t>
        <a:bodyPr/>
        <a:lstStyle/>
        <a:p>
          <a:endParaRPr lang="es-MX"/>
        </a:p>
      </dgm:t>
    </dgm:pt>
    <dgm:pt modelId="{6F27A0B1-E200-461D-8F19-E03EE63C4510}" type="sibTrans" cxnId="{C1B8746E-ECBE-45E8-9835-A3FB96B55B13}">
      <dgm:prSet/>
      <dgm:spPr/>
      <dgm:t>
        <a:bodyPr/>
        <a:lstStyle/>
        <a:p>
          <a:endParaRPr lang="es-MX"/>
        </a:p>
      </dgm:t>
    </dgm:pt>
    <dgm:pt modelId="{AD5113A7-157F-4206-99B9-E4D245786A8B}">
      <dgm:prSet phldrT="[Texto]" custT="1"/>
      <dgm:spPr/>
      <dgm:t>
        <a:bodyPr/>
        <a:lstStyle/>
        <a:p>
          <a:r>
            <a:rPr lang="es-MX" sz="1900" dirty="0" smtClean="0">
              <a:solidFill>
                <a:schemeClr val="tx1"/>
              </a:solidFill>
            </a:rPr>
            <a:t>Personal </a:t>
          </a:r>
          <a:endParaRPr lang="es-MX" sz="1900" dirty="0" smtClean="0">
            <a:solidFill>
              <a:schemeClr val="tx1"/>
            </a:solidFill>
          </a:endParaRPr>
        </a:p>
        <a:p>
          <a:r>
            <a:rPr lang="es-MX" sz="1200" dirty="0" smtClean="0">
              <a:solidFill>
                <a:schemeClr val="tx1"/>
              </a:solidFill>
            </a:rPr>
            <a:t>(</a:t>
          </a:r>
          <a:r>
            <a:rPr lang="es-MX" sz="1200" dirty="0" smtClean="0">
              <a:solidFill>
                <a:schemeClr val="tx1"/>
              </a:solidFill>
            </a:rPr>
            <a:t>intereses, capacidades, motivación)</a:t>
          </a:r>
          <a:endParaRPr lang="es-MX" sz="1200" dirty="0">
            <a:solidFill>
              <a:schemeClr val="tx1"/>
            </a:solidFill>
          </a:endParaRPr>
        </a:p>
      </dgm:t>
    </dgm:pt>
    <dgm:pt modelId="{335F458A-8B0E-4C33-B85D-0338E036B422}" type="parTrans" cxnId="{14B1A9F2-DEFC-46C8-826C-D8D9CD3A8F69}">
      <dgm:prSet/>
      <dgm:spPr/>
      <dgm:t>
        <a:bodyPr/>
        <a:lstStyle/>
        <a:p>
          <a:endParaRPr lang="es-MX"/>
        </a:p>
      </dgm:t>
    </dgm:pt>
    <dgm:pt modelId="{7A058B81-33EC-44A9-82A2-80E6F07B9DB0}" type="sibTrans" cxnId="{14B1A9F2-DEFC-46C8-826C-D8D9CD3A8F69}">
      <dgm:prSet/>
      <dgm:spPr/>
      <dgm:t>
        <a:bodyPr/>
        <a:lstStyle/>
        <a:p>
          <a:endParaRPr lang="es-MX"/>
        </a:p>
      </dgm:t>
    </dgm:pt>
    <dgm:pt modelId="{CA6E40F3-FCFF-42B8-A415-BE6225450B01}" type="pres">
      <dgm:prSet presAssocID="{E216239C-A9C5-4084-B3CB-A11FBC4108B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C653ABB-6712-4B01-A0B9-76F011084D7A}" type="pres">
      <dgm:prSet presAssocID="{745FDAEE-798F-4E36-AAA3-F3C0EBFB8873}" presName="node" presStyleLbl="node1" presStyleIdx="0" presStyleCnt="4" custRadScaleRad="110656" custRadScaleInc="137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A1EE3E-2E37-4FD9-B933-9CCA6415C768}" type="pres">
      <dgm:prSet presAssocID="{745FDAEE-798F-4E36-AAA3-F3C0EBFB8873}" presName="spNode" presStyleCnt="0"/>
      <dgm:spPr/>
    </dgm:pt>
    <dgm:pt modelId="{8F6D42C5-DDDF-493A-A1AD-E3754EBC3BCC}" type="pres">
      <dgm:prSet presAssocID="{D34AC487-1C0D-439C-8E6F-4865E30E11DA}" presName="sibTrans" presStyleLbl="sibTrans1D1" presStyleIdx="0" presStyleCnt="4"/>
      <dgm:spPr/>
      <dgm:t>
        <a:bodyPr/>
        <a:lstStyle/>
        <a:p>
          <a:endParaRPr lang="es-MX"/>
        </a:p>
      </dgm:t>
    </dgm:pt>
    <dgm:pt modelId="{BADEE20E-D6E8-4EE8-80DC-33B6B80137AF}" type="pres">
      <dgm:prSet presAssocID="{4DF2DC56-37BF-4C3E-B4E7-40065575DEB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B4491C-C15A-451A-97BE-E5CDE281BA82}" type="pres">
      <dgm:prSet presAssocID="{4DF2DC56-37BF-4C3E-B4E7-40065575DEB7}" presName="spNode" presStyleCnt="0"/>
      <dgm:spPr/>
    </dgm:pt>
    <dgm:pt modelId="{3B8177C5-148A-42C3-8C8F-C1544B6C6DD6}" type="pres">
      <dgm:prSet presAssocID="{9A83D1BE-AB96-41EB-9E3B-CC2FB76EF1DA}" presName="sibTrans" presStyleLbl="sibTrans1D1" presStyleIdx="1" presStyleCnt="4"/>
      <dgm:spPr/>
      <dgm:t>
        <a:bodyPr/>
        <a:lstStyle/>
        <a:p>
          <a:endParaRPr lang="es-MX"/>
        </a:p>
      </dgm:t>
    </dgm:pt>
    <dgm:pt modelId="{44F3F3CF-C701-48AC-9BB0-F47BB39E1839}" type="pres">
      <dgm:prSet presAssocID="{4DCDA90C-DEF3-4E35-A29F-8D902D253B3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9B40F2-C05C-47EB-89FE-9B408DB572E4}" type="pres">
      <dgm:prSet presAssocID="{4DCDA90C-DEF3-4E35-A29F-8D902D253B36}" presName="spNode" presStyleCnt="0"/>
      <dgm:spPr/>
    </dgm:pt>
    <dgm:pt modelId="{167F2E3C-DD44-45F5-ABC4-E53D29642DAD}" type="pres">
      <dgm:prSet presAssocID="{6F27A0B1-E200-461D-8F19-E03EE63C4510}" presName="sibTrans" presStyleLbl="sibTrans1D1" presStyleIdx="2" presStyleCnt="4"/>
      <dgm:spPr/>
      <dgm:t>
        <a:bodyPr/>
        <a:lstStyle/>
        <a:p>
          <a:endParaRPr lang="es-MX"/>
        </a:p>
      </dgm:t>
    </dgm:pt>
    <dgm:pt modelId="{08979AA0-2393-49BE-B0EF-CEE51486817C}" type="pres">
      <dgm:prSet presAssocID="{AD5113A7-157F-4206-99B9-E4D245786A8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58ED7D-F0B6-4157-AFB2-BFCEFC19E720}" type="pres">
      <dgm:prSet presAssocID="{AD5113A7-157F-4206-99B9-E4D245786A8B}" presName="spNode" presStyleCnt="0"/>
      <dgm:spPr/>
    </dgm:pt>
    <dgm:pt modelId="{29617BEC-5A61-4F3C-AA85-C02D1BEF633D}" type="pres">
      <dgm:prSet presAssocID="{7A058B81-33EC-44A9-82A2-80E6F07B9DB0}" presName="sibTrans" presStyleLbl="sibTrans1D1" presStyleIdx="3" presStyleCnt="4"/>
      <dgm:spPr/>
      <dgm:t>
        <a:bodyPr/>
        <a:lstStyle/>
        <a:p>
          <a:endParaRPr lang="es-MX"/>
        </a:p>
      </dgm:t>
    </dgm:pt>
  </dgm:ptLst>
  <dgm:cxnLst>
    <dgm:cxn modelId="{D226DA53-B038-DE4E-AC14-6BBDE76354F5}" type="presOf" srcId="{4DCDA90C-DEF3-4E35-A29F-8D902D253B36}" destId="{44F3F3CF-C701-48AC-9BB0-F47BB39E1839}" srcOrd="0" destOrd="0" presId="urn:microsoft.com/office/officeart/2005/8/layout/cycle5"/>
    <dgm:cxn modelId="{FD989396-A070-064D-B31F-F6F51331A34E}" type="presOf" srcId="{AD5113A7-157F-4206-99B9-E4D245786A8B}" destId="{08979AA0-2393-49BE-B0EF-CEE51486817C}" srcOrd="0" destOrd="0" presId="urn:microsoft.com/office/officeart/2005/8/layout/cycle5"/>
    <dgm:cxn modelId="{14B1A9F2-DEFC-46C8-826C-D8D9CD3A8F69}" srcId="{E216239C-A9C5-4084-B3CB-A11FBC4108B9}" destId="{AD5113A7-157F-4206-99B9-E4D245786A8B}" srcOrd="3" destOrd="0" parTransId="{335F458A-8B0E-4C33-B85D-0338E036B422}" sibTransId="{7A058B81-33EC-44A9-82A2-80E6F07B9DB0}"/>
    <dgm:cxn modelId="{85BC6E3B-D94F-C146-A136-7242F61A1B9F}" type="presOf" srcId="{D34AC487-1C0D-439C-8E6F-4865E30E11DA}" destId="{8F6D42C5-DDDF-493A-A1AD-E3754EBC3BCC}" srcOrd="0" destOrd="0" presId="urn:microsoft.com/office/officeart/2005/8/layout/cycle5"/>
    <dgm:cxn modelId="{71A82D60-5DEC-854B-8A95-D76D1F4DEE31}" type="presOf" srcId="{7A058B81-33EC-44A9-82A2-80E6F07B9DB0}" destId="{29617BEC-5A61-4F3C-AA85-C02D1BEF633D}" srcOrd="0" destOrd="0" presId="urn:microsoft.com/office/officeart/2005/8/layout/cycle5"/>
    <dgm:cxn modelId="{390150C9-05FA-BC49-83DF-511867194230}" type="presOf" srcId="{6F27A0B1-E200-461D-8F19-E03EE63C4510}" destId="{167F2E3C-DD44-45F5-ABC4-E53D29642DAD}" srcOrd="0" destOrd="0" presId="urn:microsoft.com/office/officeart/2005/8/layout/cycle5"/>
    <dgm:cxn modelId="{5D26F192-2DD2-404F-866B-AFFB6EE00FEA}" srcId="{E216239C-A9C5-4084-B3CB-A11FBC4108B9}" destId="{4DF2DC56-37BF-4C3E-B4E7-40065575DEB7}" srcOrd="1" destOrd="0" parTransId="{85F3FDED-B3FC-448F-B048-FEA9669D0262}" sibTransId="{9A83D1BE-AB96-41EB-9E3B-CC2FB76EF1DA}"/>
    <dgm:cxn modelId="{D8113918-CCC6-F645-8949-B4429F7FFA99}" type="presOf" srcId="{E216239C-A9C5-4084-B3CB-A11FBC4108B9}" destId="{CA6E40F3-FCFF-42B8-A415-BE6225450B01}" srcOrd="0" destOrd="0" presId="urn:microsoft.com/office/officeart/2005/8/layout/cycle5"/>
    <dgm:cxn modelId="{6722DAF3-9084-3C41-8B7D-23A51C488653}" type="presOf" srcId="{745FDAEE-798F-4E36-AAA3-F3C0EBFB8873}" destId="{7C653ABB-6712-4B01-A0B9-76F011084D7A}" srcOrd="0" destOrd="0" presId="urn:microsoft.com/office/officeart/2005/8/layout/cycle5"/>
    <dgm:cxn modelId="{9D1C8E21-7D2E-4E98-A087-F3E7F43A9ACF}" srcId="{E216239C-A9C5-4084-B3CB-A11FBC4108B9}" destId="{745FDAEE-798F-4E36-AAA3-F3C0EBFB8873}" srcOrd="0" destOrd="0" parTransId="{983FD77D-D0D1-40EA-9160-E87E8823C9F4}" sibTransId="{D34AC487-1C0D-439C-8E6F-4865E30E11DA}"/>
    <dgm:cxn modelId="{D0271919-FA97-E941-A5F9-BEAC4E3CC2F9}" type="presOf" srcId="{4DF2DC56-37BF-4C3E-B4E7-40065575DEB7}" destId="{BADEE20E-D6E8-4EE8-80DC-33B6B80137AF}" srcOrd="0" destOrd="0" presId="urn:microsoft.com/office/officeart/2005/8/layout/cycle5"/>
    <dgm:cxn modelId="{8B36E962-DE72-D048-90E7-3A744A0125F4}" type="presOf" srcId="{9A83D1BE-AB96-41EB-9E3B-CC2FB76EF1DA}" destId="{3B8177C5-148A-42C3-8C8F-C1544B6C6DD6}" srcOrd="0" destOrd="0" presId="urn:microsoft.com/office/officeart/2005/8/layout/cycle5"/>
    <dgm:cxn modelId="{C1B8746E-ECBE-45E8-9835-A3FB96B55B13}" srcId="{E216239C-A9C5-4084-B3CB-A11FBC4108B9}" destId="{4DCDA90C-DEF3-4E35-A29F-8D902D253B36}" srcOrd="2" destOrd="0" parTransId="{76CBF5D1-B1C2-4B15-82C7-502BF6251850}" sibTransId="{6F27A0B1-E200-461D-8F19-E03EE63C4510}"/>
    <dgm:cxn modelId="{BEF73205-0F7A-7D48-AD2B-A870D8367B22}" type="presParOf" srcId="{CA6E40F3-FCFF-42B8-A415-BE6225450B01}" destId="{7C653ABB-6712-4B01-A0B9-76F011084D7A}" srcOrd="0" destOrd="0" presId="urn:microsoft.com/office/officeart/2005/8/layout/cycle5"/>
    <dgm:cxn modelId="{CDDEA154-9055-F54B-88E9-F9ABECED98CA}" type="presParOf" srcId="{CA6E40F3-FCFF-42B8-A415-BE6225450B01}" destId="{37A1EE3E-2E37-4FD9-B933-9CCA6415C768}" srcOrd="1" destOrd="0" presId="urn:microsoft.com/office/officeart/2005/8/layout/cycle5"/>
    <dgm:cxn modelId="{E6075AEB-3BCA-AC4E-AB22-D69E51A6DABF}" type="presParOf" srcId="{CA6E40F3-FCFF-42B8-A415-BE6225450B01}" destId="{8F6D42C5-DDDF-493A-A1AD-E3754EBC3BCC}" srcOrd="2" destOrd="0" presId="urn:microsoft.com/office/officeart/2005/8/layout/cycle5"/>
    <dgm:cxn modelId="{375671BA-C300-014E-91FD-273B1E0376BC}" type="presParOf" srcId="{CA6E40F3-FCFF-42B8-A415-BE6225450B01}" destId="{BADEE20E-D6E8-4EE8-80DC-33B6B80137AF}" srcOrd="3" destOrd="0" presId="urn:microsoft.com/office/officeart/2005/8/layout/cycle5"/>
    <dgm:cxn modelId="{C523D85F-878A-D748-8DA0-C01A1B66AC81}" type="presParOf" srcId="{CA6E40F3-FCFF-42B8-A415-BE6225450B01}" destId="{BCB4491C-C15A-451A-97BE-E5CDE281BA82}" srcOrd="4" destOrd="0" presId="urn:microsoft.com/office/officeart/2005/8/layout/cycle5"/>
    <dgm:cxn modelId="{4EA62C3C-3625-004A-B49B-BDF09D7BDBCD}" type="presParOf" srcId="{CA6E40F3-FCFF-42B8-A415-BE6225450B01}" destId="{3B8177C5-148A-42C3-8C8F-C1544B6C6DD6}" srcOrd="5" destOrd="0" presId="urn:microsoft.com/office/officeart/2005/8/layout/cycle5"/>
    <dgm:cxn modelId="{98EBD0BB-6252-364F-B935-DEE24FBF5A4C}" type="presParOf" srcId="{CA6E40F3-FCFF-42B8-A415-BE6225450B01}" destId="{44F3F3CF-C701-48AC-9BB0-F47BB39E1839}" srcOrd="6" destOrd="0" presId="urn:microsoft.com/office/officeart/2005/8/layout/cycle5"/>
    <dgm:cxn modelId="{AE9CD7BC-5943-964B-A593-6976FB1289CE}" type="presParOf" srcId="{CA6E40F3-FCFF-42B8-A415-BE6225450B01}" destId="{A99B40F2-C05C-47EB-89FE-9B408DB572E4}" srcOrd="7" destOrd="0" presId="urn:microsoft.com/office/officeart/2005/8/layout/cycle5"/>
    <dgm:cxn modelId="{FB4F09A8-5EBE-194A-944F-19A0D68BBD4D}" type="presParOf" srcId="{CA6E40F3-FCFF-42B8-A415-BE6225450B01}" destId="{167F2E3C-DD44-45F5-ABC4-E53D29642DAD}" srcOrd="8" destOrd="0" presId="urn:microsoft.com/office/officeart/2005/8/layout/cycle5"/>
    <dgm:cxn modelId="{EB60D013-C0BC-8E4E-AD55-D2DF69E1AB9D}" type="presParOf" srcId="{CA6E40F3-FCFF-42B8-A415-BE6225450B01}" destId="{08979AA0-2393-49BE-B0EF-CEE51486817C}" srcOrd="9" destOrd="0" presId="urn:microsoft.com/office/officeart/2005/8/layout/cycle5"/>
    <dgm:cxn modelId="{EB557ACB-5C43-CF40-9B08-C3EABCE30D34}" type="presParOf" srcId="{CA6E40F3-FCFF-42B8-A415-BE6225450B01}" destId="{F258ED7D-F0B6-4157-AFB2-BFCEFC19E720}" srcOrd="10" destOrd="0" presId="urn:microsoft.com/office/officeart/2005/8/layout/cycle5"/>
    <dgm:cxn modelId="{8914235B-9376-9D4D-BA4B-A78253EC3465}" type="presParOf" srcId="{CA6E40F3-FCFF-42B8-A415-BE6225450B01}" destId="{29617BEC-5A61-4F3C-AA85-C02D1BEF633D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7F46E-1ADA-452A-8CD1-CDEAA1C085B7}">
      <dsp:nvSpPr>
        <dsp:cNvPr id="0" name=""/>
        <dsp:cNvSpPr/>
      </dsp:nvSpPr>
      <dsp:spPr>
        <a:xfrm rot="5400000">
          <a:off x="664107" y="1243371"/>
          <a:ext cx="1091950" cy="124314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3DD645-E2FB-49CB-B1B4-DDB78ECD147C}">
      <dsp:nvSpPr>
        <dsp:cNvPr id="0" name=""/>
        <dsp:cNvSpPr/>
      </dsp:nvSpPr>
      <dsp:spPr>
        <a:xfrm>
          <a:off x="374806" y="32922"/>
          <a:ext cx="1838202" cy="1286681"/>
        </a:xfrm>
        <a:prstGeom prst="roundRect">
          <a:avLst>
            <a:gd name="adj" fmla="val 166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Contexto</a:t>
          </a:r>
          <a:endParaRPr lang="es-MX" sz="2300" kern="1200" dirty="0"/>
        </a:p>
      </dsp:txBody>
      <dsp:txXfrm>
        <a:off x="437628" y="95744"/>
        <a:ext cx="1712558" cy="1161037"/>
      </dsp:txXfrm>
    </dsp:sp>
    <dsp:sp modelId="{F7B2FD92-98D7-49C1-9DDC-4353A33534BE}">
      <dsp:nvSpPr>
        <dsp:cNvPr id="0" name=""/>
        <dsp:cNvSpPr/>
      </dsp:nvSpPr>
      <dsp:spPr>
        <a:xfrm>
          <a:off x="2213009" y="155637"/>
          <a:ext cx="1336933" cy="1039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Entrada al campo o inmersión inicial</a:t>
          </a:r>
          <a:endParaRPr lang="es-MX" sz="1500" kern="1200" dirty="0"/>
        </a:p>
      </dsp:txBody>
      <dsp:txXfrm>
        <a:off x="2213009" y="155637"/>
        <a:ext cx="1336933" cy="1039953"/>
      </dsp:txXfrm>
    </dsp:sp>
    <dsp:sp modelId="{1E7FFC6F-A422-481F-9A03-8FF7CB3731C1}">
      <dsp:nvSpPr>
        <dsp:cNvPr id="0" name=""/>
        <dsp:cNvSpPr/>
      </dsp:nvSpPr>
      <dsp:spPr>
        <a:xfrm rot="5400000">
          <a:off x="2188172" y="2688740"/>
          <a:ext cx="1091950" cy="124314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26C018-8599-4984-9116-6FF3C7983A8D}">
      <dsp:nvSpPr>
        <dsp:cNvPr id="0" name=""/>
        <dsp:cNvSpPr/>
      </dsp:nvSpPr>
      <dsp:spPr>
        <a:xfrm>
          <a:off x="1898871" y="1478290"/>
          <a:ext cx="1838202" cy="1286681"/>
        </a:xfrm>
        <a:prstGeom prst="roundRect">
          <a:avLst>
            <a:gd name="adj" fmla="val 16670"/>
          </a:avLst>
        </a:prstGeom>
        <a:solidFill>
          <a:schemeClr val="accent3">
            <a:hueOff val="3750089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Autorización</a:t>
          </a:r>
          <a:endParaRPr lang="es-MX" sz="2300" kern="1200" dirty="0"/>
        </a:p>
      </dsp:txBody>
      <dsp:txXfrm>
        <a:off x="1961693" y="1541112"/>
        <a:ext cx="1712558" cy="1161037"/>
      </dsp:txXfrm>
    </dsp:sp>
    <dsp:sp modelId="{A4AA68F2-0D62-4907-BF47-CCB8D4AA88EA}">
      <dsp:nvSpPr>
        <dsp:cNvPr id="0" name=""/>
        <dsp:cNvSpPr/>
      </dsp:nvSpPr>
      <dsp:spPr>
        <a:xfrm>
          <a:off x="3737074" y="1601005"/>
          <a:ext cx="1336933" cy="1039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smtClean="0"/>
            <a:t>Autorización de la aplicación</a:t>
          </a:r>
          <a:endParaRPr lang="es-MX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500" kern="1200" dirty="0"/>
        </a:p>
      </dsp:txBody>
      <dsp:txXfrm>
        <a:off x="3737074" y="1601005"/>
        <a:ext cx="1336933" cy="1039953"/>
      </dsp:txXfrm>
    </dsp:sp>
    <dsp:sp modelId="{F5717786-BD9E-4676-BB7C-3C604238A67B}">
      <dsp:nvSpPr>
        <dsp:cNvPr id="0" name=""/>
        <dsp:cNvSpPr/>
      </dsp:nvSpPr>
      <dsp:spPr>
        <a:xfrm rot="5400000">
          <a:off x="3712237" y="4134108"/>
          <a:ext cx="1091950" cy="124314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2DD504-6D9C-4B56-852E-8FC439F9E148}">
      <dsp:nvSpPr>
        <dsp:cNvPr id="0" name=""/>
        <dsp:cNvSpPr/>
      </dsp:nvSpPr>
      <dsp:spPr>
        <a:xfrm>
          <a:off x="3422936" y="2923659"/>
          <a:ext cx="1838202" cy="1286681"/>
        </a:xfrm>
        <a:prstGeom prst="roundRect">
          <a:avLst>
            <a:gd name="adj" fmla="val 16670"/>
          </a:avLst>
        </a:prstGeom>
        <a:solidFill>
          <a:schemeClr val="accent3">
            <a:hueOff val="7500177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Aplicación</a:t>
          </a:r>
          <a:endParaRPr lang="es-MX" sz="2300" kern="1200" dirty="0"/>
        </a:p>
      </dsp:txBody>
      <dsp:txXfrm>
        <a:off x="3485758" y="2986481"/>
        <a:ext cx="1712558" cy="1161037"/>
      </dsp:txXfrm>
    </dsp:sp>
    <dsp:sp modelId="{992F1627-CED0-4C78-B34F-EB83FBD0762A}">
      <dsp:nvSpPr>
        <dsp:cNvPr id="0" name=""/>
        <dsp:cNvSpPr/>
      </dsp:nvSpPr>
      <dsp:spPr>
        <a:xfrm>
          <a:off x="5261138" y="3046373"/>
          <a:ext cx="1336933" cy="1039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Aplicación de técnicas e instrumentos</a:t>
          </a:r>
          <a:endParaRPr lang="es-MX" sz="1500" kern="1200" dirty="0"/>
        </a:p>
      </dsp:txBody>
      <dsp:txXfrm>
        <a:off x="5261138" y="3046373"/>
        <a:ext cx="1336933" cy="1039953"/>
      </dsp:txXfrm>
    </dsp:sp>
    <dsp:sp modelId="{F703DB44-1A72-48FE-B4BD-7F60BA52A9DD}">
      <dsp:nvSpPr>
        <dsp:cNvPr id="0" name=""/>
        <dsp:cNvSpPr/>
      </dsp:nvSpPr>
      <dsp:spPr>
        <a:xfrm>
          <a:off x="4947001" y="4369027"/>
          <a:ext cx="1838202" cy="1286681"/>
        </a:xfrm>
        <a:prstGeom prst="roundRect">
          <a:avLst>
            <a:gd name="adj" fmla="val 16670"/>
          </a:avLst>
        </a:prstGeom>
        <a:solidFill>
          <a:schemeClr val="accent3">
            <a:hueOff val="11250266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Cierre</a:t>
          </a:r>
          <a:endParaRPr lang="es-MX" sz="2300" kern="1200" dirty="0"/>
        </a:p>
      </dsp:txBody>
      <dsp:txXfrm>
        <a:off x="5009823" y="4431849"/>
        <a:ext cx="1712558" cy="1161037"/>
      </dsp:txXfrm>
    </dsp:sp>
    <dsp:sp modelId="{C8E98B02-06E7-4117-A108-6C477471FA81}">
      <dsp:nvSpPr>
        <dsp:cNvPr id="0" name=""/>
        <dsp:cNvSpPr/>
      </dsp:nvSpPr>
      <dsp:spPr>
        <a:xfrm>
          <a:off x="6785203" y="4491742"/>
          <a:ext cx="1336933" cy="1039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El abandono del campo</a:t>
          </a:r>
          <a:endParaRPr lang="es-MX" sz="1500" kern="1200" dirty="0"/>
        </a:p>
      </dsp:txBody>
      <dsp:txXfrm>
        <a:off x="6785203" y="4491742"/>
        <a:ext cx="1336933" cy="10399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653ABB-6712-4B01-A0B9-76F011084D7A}">
      <dsp:nvSpPr>
        <dsp:cNvPr id="0" name=""/>
        <dsp:cNvSpPr/>
      </dsp:nvSpPr>
      <dsp:spPr>
        <a:xfrm>
          <a:off x="3024331" y="0"/>
          <a:ext cx="1904801" cy="12381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Institucional </a:t>
          </a:r>
          <a:r>
            <a:rPr lang="es-MX" sz="1200" kern="1200" dirty="0" smtClean="0">
              <a:solidFill>
                <a:schemeClr val="tx1"/>
              </a:solidFill>
            </a:rPr>
            <a:t>(planes y programas, académicos)</a:t>
          </a:r>
          <a:endParaRPr lang="es-MX" sz="1200" kern="1200" dirty="0">
            <a:solidFill>
              <a:schemeClr val="tx1"/>
            </a:solidFill>
          </a:endParaRPr>
        </a:p>
      </dsp:txBody>
      <dsp:txXfrm>
        <a:off x="3084771" y="60440"/>
        <a:ext cx="1783921" cy="1117240"/>
      </dsp:txXfrm>
    </dsp:sp>
    <dsp:sp modelId="{8F6D42C5-DDDF-493A-A1AD-E3754EBC3BCC}">
      <dsp:nvSpPr>
        <dsp:cNvPr id="0" name=""/>
        <dsp:cNvSpPr/>
      </dsp:nvSpPr>
      <dsp:spPr>
        <a:xfrm>
          <a:off x="1916130" y="618348"/>
          <a:ext cx="4087097" cy="4087097"/>
        </a:xfrm>
        <a:custGeom>
          <a:avLst/>
          <a:gdLst/>
          <a:ahLst/>
          <a:cxnLst/>
          <a:rect l="0" t="0" r="0" b="0"/>
          <a:pathLst>
            <a:path>
              <a:moveTo>
                <a:pt x="3271308" y="409933"/>
              </a:moveTo>
              <a:arcTo wR="2043548" hR="2043548" stAng="18415624" swAng="1614158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DEE20E-D6E8-4EE8-80DC-33B6B80137AF}">
      <dsp:nvSpPr>
        <dsp:cNvPr id="0" name=""/>
        <dsp:cNvSpPr/>
      </dsp:nvSpPr>
      <dsp:spPr>
        <a:xfrm>
          <a:off x="5051588" y="2045235"/>
          <a:ext cx="1904801" cy="1238120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solidFill>
                <a:schemeClr val="tx1"/>
              </a:solidFill>
            </a:rPr>
            <a:t>Necesidades  sociales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tx1"/>
              </a:solidFill>
            </a:rPr>
            <a:t>(locales, regionales, nacionales)</a:t>
          </a:r>
          <a:endParaRPr lang="es-MX" sz="1200" kern="1200" dirty="0">
            <a:solidFill>
              <a:schemeClr val="tx1"/>
            </a:solidFill>
          </a:endParaRPr>
        </a:p>
      </dsp:txBody>
      <dsp:txXfrm>
        <a:off x="5112028" y="2105675"/>
        <a:ext cx="1783921" cy="1117240"/>
      </dsp:txXfrm>
    </dsp:sp>
    <dsp:sp modelId="{3B8177C5-148A-42C3-8C8F-C1544B6C6DD6}">
      <dsp:nvSpPr>
        <dsp:cNvPr id="0" name=""/>
        <dsp:cNvSpPr/>
      </dsp:nvSpPr>
      <dsp:spPr>
        <a:xfrm>
          <a:off x="1916891" y="620747"/>
          <a:ext cx="4087097" cy="4087097"/>
        </a:xfrm>
        <a:custGeom>
          <a:avLst/>
          <a:gdLst/>
          <a:ahLst/>
          <a:cxnLst/>
          <a:rect l="0" t="0" r="0" b="0"/>
          <a:pathLst>
            <a:path>
              <a:moveTo>
                <a:pt x="3875117" y="2949885"/>
              </a:moveTo>
              <a:arcTo wR="2043548" hR="2043548" stAng="1579688" swAng="1631957"/>
            </a:path>
          </a:pathLst>
        </a:custGeom>
        <a:noFill/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F3F3CF-C701-48AC-9BB0-F47BB39E1839}">
      <dsp:nvSpPr>
        <dsp:cNvPr id="0" name=""/>
        <dsp:cNvSpPr/>
      </dsp:nvSpPr>
      <dsp:spPr>
        <a:xfrm>
          <a:off x="3008039" y="4088784"/>
          <a:ext cx="1904801" cy="1238120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Avances científicos y tecnológicos de la disciplina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3068479" y="4149224"/>
        <a:ext cx="1783921" cy="1117240"/>
      </dsp:txXfrm>
    </dsp:sp>
    <dsp:sp modelId="{167F2E3C-DD44-45F5-ABC4-E53D29642DAD}">
      <dsp:nvSpPr>
        <dsp:cNvPr id="0" name=""/>
        <dsp:cNvSpPr/>
      </dsp:nvSpPr>
      <dsp:spPr>
        <a:xfrm>
          <a:off x="1916891" y="620747"/>
          <a:ext cx="4087097" cy="4087097"/>
        </a:xfrm>
        <a:custGeom>
          <a:avLst/>
          <a:gdLst/>
          <a:ahLst/>
          <a:cxnLst/>
          <a:rect l="0" t="0" r="0" b="0"/>
          <a:pathLst>
            <a:path>
              <a:moveTo>
                <a:pt x="828785" y="3686851"/>
              </a:moveTo>
              <a:arcTo wR="2043548" hR="2043548" stAng="7588355" swAng="1631957"/>
            </a:path>
          </a:pathLst>
        </a:custGeom>
        <a:noFill/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979AA0-2393-49BE-B0EF-CEE51486817C}">
      <dsp:nvSpPr>
        <dsp:cNvPr id="0" name=""/>
        <dsp:cNvSpPr/>
      </dsp:nvSpPr>
      <dsp:spPr>
        <a:xfrm>
          <a:off x="964490" y="2045235"/>
          <a:ext cx="1904801" cy="123812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solidFill>
                <a:schemeClr val="tx1"/>
              </a:solidFill>
            </a:rPr>
            <a:t>Personal </a:t>
          </a:r>
          <a:endParaRPr lang="es-MX" sz="1900" kern="1200" dirty="0" smtClean="0">
            <a:solidFill>
              <a:schemeClr val="tx1"/>
            </a:solidFill>
          </a:endParaRP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tx1"/>
              </a:solidFill>
            </a:rPr>
            <a:t>(</a:t>
          </a:r>
          <a:r>
            <a:rPr lang="es-MX" sz="1200" kern="1200" dirty="0" smtClean="0">
              <a:solidFill>
                <a:schemeClr val="tx1"/>
              </a:solidFill>
            </a:rPr>
            <a:t>intereses, capacidades, motivación)</a:t>
          </a:r>
          <a:endParaRPr lang="es-MX" sz="1200" kern="1200" dirty="0">
            <a:solidFill>
              <a:schemeClr val="tx1"/>
            </a:solidFill>
          </a:endParaRPr>
        </a:p>
      </dsp:txBody>
      <dsp:txXfrm>
        <a:off x="1024930" y="2105675"/>
        <a:ext cx="1783921" cy="1117240"/>
      </dsp:txXfrm>
    </dsp:sp>
    <dsp:sp modelId="{29617BEC-5A61-4F3C-AA85-C02D1BEF633D}">
      <dsp:nvSpPr>
        <dsp:cNvPr id="0" name=""/>
        <dsp:cNvSpPr/>
      </dsp:nvSpPr>
      <dsp:spPr>
        <a:xfrm>
          <a:off x="1917638" y="618391"/>
          <a:ext cx="4087097" cy="4087097"/>
        </a:xfrm>
        <a:custGeom>
          <a:avLst/>
          <a:gdLst/>
          <a:ahLst/>
          <a:cxnLst/>
          <a:rect l="0" t="0" r="0" b="0"/>
          <a:pathLst>
            <a:path>
              <a:moveTo>
                <a:pt x="212524" y="1136112"/>
              </a:moveTo>
              <a:arcTo wR="2043548" hR="2043548" stAng="12381751" swAng="1653164"/>
            </a:path>
          </a:pathLst>
        </a:custGeom>
        <a:noFill/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A702B-9E5C-5D40-8D3E-A4E17950BE08}" type="datetimeFigureOut">
              <a:rPr lang="es-ES" smtClean="0"/>
              <a:t>09/01/21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02565-0EF5-5E46-AC6C-3E923763018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1006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5C98A-33D7-CF41-981F-6A761B9FF005}" type="slidenum">
              <a:rPr lang="es-ES" smtClean="0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s-E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3790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D07F-0E49-45D8-A40F-3C9431D22293}" type="datetimeFigureOut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09/01/21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548C-426A-4197-9D98-79FAE393110A}" type="slidenum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8070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D07F-0E49-45D8-A40F-3C9431D22293}" type="datetimeFigureOut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09/01/21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548C-426A-4197-9D98-79FAE393110A}" type="slidenum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7813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D07F-0E49-45D8-A40F-3C9431D22293}" type="datetimeFigureOut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09/01/21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548C-426A-4197-9D98-79FAE393110A}" type="slidenum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666438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158750"/>
            <a:ext cx="8229600" cy="59721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650B36C-EC85-41D7-BF7E-68018C475852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1268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D07F-0E49-45D8-A40F-3C9431D22293}" type="datetimeFigureOut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09/01/21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548C-426A-4197-9D98-79FAE393110A}" type="slidenum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4702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D07F-0E49-45D8-A40F-3C9431D22293}" type="datetimeFigureOut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09/01/21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548C-426A-4197-9D98-79FAE393110A}" type="slidenum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4143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D07F-0E49-45D8-A40F-3C9431D22293}" type="datetimeFigureOut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09/01/21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548C-426A-4197-9D98-79FAE393110A}" type="slidenum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8784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D07F-0E49-45D8-A40F-3C9431D22293}" type="datetimeFigureOut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09/01/21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548C-426A-4197-9D98-79FAE393110A}" type="slidenum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2917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D07F-0E49-45D8-A40F-3C9431D22293}" type="datetimeFigureOut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09/01/21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548C-426A-4197-9D98-79FAE393110A}" type="slidenum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03043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D07F-0E49-45D8-A40F-3C9431D22293}" type="datetimeFigureOut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09/01/21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548C-426A-4197-9D98-79FAE393110A}" type="slidenum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4874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D07F-0E49-45D8-A40F-3C9431D22293}" type="datetimeFigureOut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09/01/21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548C-426A-4197-9D98-79FAE393110A}" type="slidenum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1421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D07F-0E49-45D8-A40F-3C9431D22293}" type="datetimeFigureOut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09/01/21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548C-426A-4197-9D98-79FAE393110A}" type="slidenum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91673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3">
                <a:lumMod val="20000"/>
                <a:lumOff val="80000"/>
                <a:alpha val="85000"/>
              </a:schemeClr>
            </a:gs>
            <a:gs pos="98000">
              <a:schemeClr val="accent3">
                <a:lumMod val="75000"/>
              </a:schemeClr>
            </a:gs>
            <a:gs pos="80000">
              <a:schemeClr val="accent3">
                <a:lumMod val="20000"/>
                <a:lumOff val="8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8DD6D07F-0E49-45D8-A40F-3C9431D22293}" type="datetimeFigureOut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09/01/21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4EFD548C-426A-4197-9D98-79FAE393110A}" type="slidenum">
              <a:rPr lang="es-MX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‹Nr.›</a:t>
            </a:fld>
            <a:endParaRPr lang="es-MX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9388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microsoft.com/office/2007/relationships/media" Target="../media/media1.wav"/><Relationship Id="rId2" Type="http://schemas.openxmlformats.org/officeDocument/2006/relationships/audio" Target="../media/media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1" Type="http://schemas.microsoft.com/office/2007/relationships/media" Target="../media/media10.wav"/><Relationship Id="rId2" Type="http://schemas.openxmlformats.org/officeDocument/2006/relationships/audio" Target="../media/media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1" Type="http://schemas.microsoft.com/office/2007/relationships/media" Target="../media/media11.wav"/><Relationship Id="rId2" Type="http://schemas.openxmlformats.org/officeDocument/2006/relationships/audio" Target="../media/media1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1" Type="http://schemas.microsoft.com/office/2007/relationships/media" Target="../media/media12.wav"/><Relationship Id="rId2" Type="http://schemas.openxmlformats.org/officeDocument/2006/relationships/audio" Target="../media/media12.wav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1" Type="http://schemas.microsoft.com/office/2007/relationships/media" Target="../media/media2.wav"/><Relationship Id="rId2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1" Type="http://schemas.microsoft.com/office/2007/relationships/media" Target="../media/media3.wav"/><Relationship Id="rId2" Type="http://schemas.openxmlformats.org/officeDocument/2006/relationships/audio" Target="../media/media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image" Target="../media/image2.png"/><Relationship Id="rId1" Type="http://schemas.microsoft.com/office/2007/relationships/media" Target="../media/media4.wav"/><Relationship Id="rId2" Type="http://schemas.openxmlformats.org/officeDocument/2006/relationships/audio" Target="../media/media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image" Target="../media/image2.png"/><Relationship Id="rId1" Type="http://schemas.microsoft.com/office/2007/relationships/media" Target="../media/media5.wav"/><Relationship Id="rId2" Type="http://schemas.openxmlformats.org/officeDocument/2006/relationships/audio" Target="../media/media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1" Type="http://schemas.microsoft.com/office/2007/relationships/media" Target="../media/media6.wav"/><Relationship Id="rId2" Type="http://schemas.openxmlformats.org/officeDocument/2006/relationships/audio" Target="../media/media6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1" Type="http://schemas.microsoft.com/office/2007/relationships/media" Target="../media/media7.wav"/><Relationship Id="rId2" Type="http://schemas.openxmlformats.org/officeDocument/2006/relationships/audio" Target="../media/media7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9" Type="http://schemas.openxmlformats.org/officeDocument/2006/relationships/image" Target="../media/image2.png"/><Relationship Id="rId1" Type="http://schemas.microsoft.com/office/2007/relationships/media" Target="../media/media8.wav"/><Relationship Id="rId2" Type="http://schemas.openxmlformats.org/officeDocument/2006/relationships/audio" Target="../media/media8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diagramData" Target="../diagrams/data2.xml"/><Relationship Id="rId5" Type="http://schemas.openxmlformats.org/officeDocument/2006/relationships/diagramLayout" Target="../diagrams/layout2.xml"/><Relationship Id="rId6" Type="http://schemas.openxmlformats.org/officeDocument/2006/relationships/diagramQuickStyle" Target="../diagrams/quickStyle2.xml"/><Relationship Id="rId7" Type="http://schemas.openxmlformats.org/officeDocument/2006/relationships/diagramColors" Target="../diagrams/colors2.xml"/><Relationship Id="rId8" Type="http://schemas.microsoft.com/office/2007/relationships/diagramDrawing" Target="../diagrams/drawing2.xml"/><Relationship Id="rId9" Type="http://schemas.openxmlformats.org/officeDocument/2006/relationships/image" Target="../media/image2.png"/><Relationship Id="rId1" Type="http://schemas.microsoft.com/office/2007/relationships/media" Target="../media/media9.wav"/><Relationship Id="rId2" Type="http://schemas.openxmlformats.org/officeDocument/2006/relationships/audio" Target="../media/media9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Actividades </a:t>
            </a:r>
            <a:r>
              <a:rPr lang="es-MX" dirty="0" smtClean="0"/>
              <a:t>de la Investigación </a:t>
            </a:r>
            <a:r>
              <a:rPr lang="es-MX" dirty="0" smtClean="0"/>
              <a:t>III: </a:t>
            </a:r>
            <a:br>
              <a:rPr lang="es-MX" dirty="0" smtClean="0"/>
            </a:br>
            <a:r>
              <a:rPr lang="es-MX" dirty="0" smtClean="0"/>
              <a:t>Unidad 1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50900" y="3886200"/>
            <a:ext cx="7607300" cy="2387600"/>
          </a:xfrm>
        </p:spPr>
        <p:txBody>
          <a:bodyPr>
            <a:normAutofit fontScale="25000" lnSpcReduction="20000"/>
          </a:bodyPr>
          <a:lstStyle/>
          <a:p>
            <a:r>
              <a:rPr lang="es-MX" sz="6200" dirty="0" smtClean="0"/>
              <a:t>Universidad </a:t>
            </a:r>
            <a:r>
              <a:rPr lang="es-MX" sz="6200" dirty="0" smtClean="0"/>
              <a:t>Autónoma del Estado de México- </a:t>
            </a:r>
          </a:p>
          <a:p>
            <a:r>
              <a:rPr lang="es-MX" sz="6200" dirty="0" smtClean="0"/>
              <a:t>Facultad de Ciencias de la Conducta</a:t>
            </a:r>
          </a:p>
          <a:p>
            <a:r>
              <a:rPr lang="es-MX" sz="6200" dirty="0" smtClean="0"/>
              <a:t>Doctorado en Psicología</a:t>
            </a:r>
          </a:p>
          <a:p>
            <a:r>
              <a:rPr lang="es-MX" sz="6200" dirty="0" smtClean="0"/>
              <a:t>Unidad de aprendizaje: Actividades de la investigación III</a:t>
            </a:r>
            <a:r>
              <a:rPr lang="es-MX" sz="6200" dirty="0" smtClean="0"/>
              <a:t>.</a:t>
            </a:r>
          </a:p>
          <a:p>
            <a:r>
              <a:rPr lang="es-MX" sz="6200" dirty="0" smtClean="0"/>
              <a:t>Unidad 1. Contextualizaci</a:t>
            </a:r>
            <a:r>
              <a:rPr lang="es-MX" sz="6200" dirty="0" smtClean="0"/>
              <a:t>ón</a:t>
            </a:r>
            <a:endParaRPr lang="es-MX" sz="6200" dirty="0" smtClean="0"/>
          </a:p>
          <a:p>
            <a:r>
              <a:rPr lang="es-MX" sz="6200" dirty="0" smtClean="0"/>
              <a:t>Material did</a:t>
            </a:r>
            <a:r>
              <a:rPr lang="es-MX" sz="6200" dirty="0" smtClean="0"/>
              <a:t>áctico audiovisal</a:t>
            </a:r>
            <a:endParaRPr lang="es-MX" sz="6200" dirty="0" smtClean="0"/>
          </a:p>
          <a:p>
            <a:endParaRPr lang="es-MX" sz="6200" dirty="0" smtClean="0"/>
          </a:p>
          <a:p>
            <a:r>
              <a:rPr lang="es-MX" sz="6200" dirty="0" smtClean="0"/>
              <a:t>Responsable de la </a:t>
            </a:r>
            <a:r>
              <a:rPr lang="es-MX" sz="6200" dirty="0" smtClean="0"/>
              <a:t>elaboración: Dra</a:t>
            </a:r>
            <a:r>
              <a:rPr lang="es-MX" sz="6200" dirty="0"/>
              <a:t>. en Psic. Ana Olivia Ruiz </a:t>
            </a:r>
            <a:r>
              <a:rPr lang="es-MX" sz="6200" dirty="0" smtClean="0"/>
              <a:t>Martínez</a:t>
            </a:r>
          </a:p>
          <a:p>
            <a:r>
              <a:rPr lang="es-MX" sz="6200" dirty="0" smtClean="0"/>
              <a:t>PTC del CUUAEM Zumpango/Integrante del Núcleo básico del Doctorado en Psicología y </a:t>
            </a:r>
            <a:r>
              <a:rPr lang="es-MX" sz="6200" dirty="0" smtClean="0"/>
              <a:t>del Cuerpo </a:t>
            </a:r>
            <a:r>
              <a:rPr lang="es-MX" sz="6200" dirty="0" smtClean="0"/>
              <a:t>Académico Cultura y Personalidad (FACICO).</a:t>
            </a:r>
            <a:endParaRPr lang="es-MX" sz="6200" dirty="0"/>
          </a:p>
          <a:p>
            <a:r>
              <a:rPr lang="es-MX" sz="6200" dirty="0" smtClean="0"/>
              <a:t>Enero, 2021.</a:t>
            </a:r>
            <a:endParaRPr lang="es-MX" sz="6200" dirty="0" smtClean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404664"/>
            <a:ext cx="2184400" cy="1739900"/>
          </a:xfrm>
          <a:prstGeom prst="rect">
            <a:avLst/>
          </a:prstGeom>
        </p:spPr>
      </p:pic>
      <p:pic>
        <p:nvPicPr>
          <p:cNvPr id="9" name="Sonid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819571" y="64588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612"/>
    </mc:Choice>
    <mc:Fallback xmlns="">
      <p:transition xmlns:p14="http://schemas.microsoft.com/office/powerpoint/2010/main" spd="slow" advTm="19612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Análisis del contexto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2908920"/>
          </a:xfrm>
        </p:spPr>
        <p:txBody>
          <a:bodyPr>
            <a:normAutofit/>
          </a:bodyPr>
          <a:lstStyle/>
          <a:p>
            <a:r>
              <a:rPr lang="es-ES" dirty="0" smtClean="0"/>
              <a:t>Alcance del estudio: internacional, nacional, estatal, municipal, local, institucional. </a:t>
            </a:r>
          </a:p>
          <a:p>
            <a:r>
              <a:rPr lang="es-ES" dirty="0" smtClean="0"/>
              <a:t>Posibilidades de tripe hélice: academia, </a:t>
            </a:r>
            <a:r>
              <a:rPr lang="es-ES" dirty="0" smtClean="0"/>
              <a:t>iniciativa privada, </a:t>
            </a:r>
            <a:r>
              <a:rPr lang="es-ES" dirty="0" smtClean="0"/>
              <a:t>gobierno.</a:t>
            </a:r>
          </a:p>
          <a:p>
            <a:r>
              <a:rPr lang="es-ES" dirty="0" smtClean="0"/>
              <a:t>Determinantes socio-culturales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 smtClean="0"/>
          </a:p>
        </p:txBody>
      </p:sp>
      <p:sp>
        <p:nvSpPr>
          <p:cNvPr id="4" name="Pentágono 3"/>
          <p:cNvSpPr/>
          <p:nvPr/>
        </p:nvSpPr>
        <p:spPr>
          <a:xfrm>
            <a:off x="3347864" y="4725144"/>
            <a:ext cx="5472608" cy="156966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ES" sz="2400" dirty="0" smtClean="0"/>
              <a:t>IDENTIFICAR: </a:t>
            </a:r>
          </a:p>
          <a:p>
            <a:r>
              <a:rPr lang="es-ES" sz="2400" dirty="0" smtClean="0"/>
              <a:t>Organismos </a:t>
            </a:r>
            <a:r>
              <a:rPr lang="es-ES" sz="2400" dirty="0"/>
              <a:t>gubernamentales</a:t>
            </a:r>
          </a:p>
          <a:p>
            <a:r>
              <a:rPr lang="es-ES" sz="2400" dirty="0"/>
              <a:t>Organismos no gubernamentales</a:t>
            </a:r>
          </a:p>
          <a:p>
            <a:r>
              <a:rPr lang="es-ES" sz="2400" dirty="0"/>
              <a:t>Población abierta</a:t>
            </a:r>
          </a:p>
        </p:txBody>
      </p:sp>
      <p:pic>
        <p:nvPicPr>
          <p:cNvPr id="7" name="Sonido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84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712"/>
    </mc:Choice>
    <mc:Fallback xmlns="">
      <p:transition xmlns:p14="http://schemas.microsoft.com/office/powerpoint/2010/main" spd="slow" advTm="101712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Autorización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Consideraciones éticas y legales del estudio</a:t>
            </a:r>
          </a:p>
          <a:p>
            <a:r>
              <a:rPr lang="es-ES" dirty="0" smtClean="0"/>
              <a:t>Permisos institucionales</a:t>
            </a:r>
          </a:p>
          <a:p>
            <a:r>
              <a:rPr lang="es-ES" dirty="0" smtClean="0"/>
              <a:t>Consentimiento informado</a:t>
            </a:r>
          </a:p>
          <a:p>
            <a:r>
              <a:rPr lang="es-ES" dirty="0" smtClean="0"/>
              <a:t>Asentimiento informado</a:t>
            </a:r>
            <a:endParaRPr lang="es-ES" dirty="0"/>
          </a:p>
        </p:txBody>
      </p:sp>
      <p:pic>
        <p:nvPicPr>
          <p:cNvPr id="5" name="Sonid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92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252"/>
    </mc:Choice>
    <mc:Fallback xmlns="">
      <p:transition xmlns:p14="http://schemas.microsoft.com/office/powerpoint/2010/main" spd="slow" advTm="119252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Acceso al campo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56992"/>
          </a:xfrm>
        </p:spPr>
        <p:txBody>
          <a:bodyPr>
            <a:normAutofit/>
          </a:bodyPr>
          <a:lstStyle/>
          <a:p>
            <a:r>
              <a:rPr lang="es-MX" dirty="0" smtClean="0"/>
              <a:t>Conocimiento del campo de aplicación.</a:t>
            </a:r>
          </a:p>
          <a:p>
            <a:r>
              <a:rPr lang="es-MX" dirty="0" smtClean="0"/>
              <a:t>Selección de los lugares para realizar la aplicación. </a:t>
            </a:r>
          </a:p>
          <a:p>
            <a:r>
              <a:rPr lang="es-MX" dirty="0" smtClean="0"/>
              <a:t>Identificación de la población y la muestra</a:t>
            </a:r>
          </a:p>
          <a:p>
            <a:pPr lvl="1"/>
            <a:r>
              <a:rPr lang="es-MX" dirty="0" smtClean="0"/>
              <a:t>Actores clave en las comunidades.</a:t>
            </a:r>
          </a:p>
          <a:p>
            <a:pPr lvl="1"/>
            <a:r>
              <a:rPr lang="es-MX" dirty="0"/>
              <a:t>P</a:t>
            </a:r>
            <a:r>
              <a:rPr lang="es-MX" dirty="0" smtClean="0"/>
              <a:t>articipantes que cumplen criterios de inclusión</a:t>
            </a:r>
          </a:p>
          <a:p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3779912" y="5517232"/>
            <a:ext cx="4644008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1" algn="ctr"/>
            <a:r>
              <a:rPr lang="es-MX" sz="2000" dirty="0"/>
              <a:t>Problemas derivados de la selección participantes y organizaciones</a:t>
            </a:r>
          </a:p>
        </p:txBody>
      </p:sp>
      <p:pic>
        <p:nvPicPr>
          <p:cNvPr id="5" name="Sonid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0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1521"/>
    </mc:Choice>
    <mc:Fallback xmlns="">
      <p:transition xmlns:p14="http://schemas.microsoft.com/office/powerpoint/2010/main" spd="slow" advTm="211521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Evaluaci</a:t>
            </a:r>
            <a:r>
              <a:rPr lang="es-ES" dirty="0" smtClean="0"/>
              <a:t>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Establecer </a:t>
            </a:r>
            <a:r>
              <a:rPr lang="es-MX" dirty="0"/>
              <a:t>contacto con instituciones y </a:t>
            </a:r>
            <a:r>
              <a:rPr lang="es-MX" dirty="0" smtClean="0"/>
              <a:t>participantes </a:t>
            </a:r>
            <a:r>
              <a:rPr lang="es-MX" sz="2000" dirty="0" smtClean="0"/>
              <a:t>(evidencia: listado o cartas de presentaci</a:t>
            </a:r>
            <a:r>
              <a:rPr lang="es-MX" sz="2000" dirty="0" smtClean="0"/>
              <a:t>ón ante </a:t>
            </a:r>
            <a:r>
              <a:rPr lang="es-MX" sz="2000" dirty="0" smtClean="0"/>
              <a:t>organizaciones y participantes para posible aplicaci</a:t>
            </a:r>
            <a:r>
              <a:rPr lang="es-MX" sz="2000" dirty="0" smtClean="0"/>
              <a:t>ón)</a:t>
            </a:r>
            <a:endParaRPr lang="es-MX" sz="2000" dirty="0" smtClean="0"/>
          </a:p>
          <a:p>
            <a:r>
              <a:rPr lang="es-MX" dirty="0" smtClean="0"/>
              <a:t>Obtener </a:t>
            </a:r>
            <a:r>
              <a:rPr lang="es-MX" dirty="0"/>
              <a:t>permisos y consentimientos para aplicación del </a:t>
            </a:r>
            <a:r>
              <a:rPr lang="es-MX" dirty="0" smtClean="0"/>
              <a:t>proyecto </a:t>
            </a:r>
            <a:r>
              <a:rPr lang="es-MX" sz="2000" dirty="0" smtClean="0"/>
              <a:t>(evidencia: oficios de autorizaci</a:t>
            </a:r>
            <a:r>
              <a:rPr lang="es-MX" sz="2000" dirty="0" smtClean="0"/>
              <a:t>ón de </a:t>
            </a:r>
            <a:r>
              <a:rPr lang="es-MX" sz="2000" dirty="0" smtClean="0"/>
              <a:t>oraganizaciones  o consentimientos firmados).</a:t>
            </a:r>
          </a:p>
          <a:p>
            <a:pPr marL="0" indent="0">
              <a:buNone/>
            </a:pPr>
            <a:endParaRPr lang="es-MX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09349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Referencias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dirty="0"/>
              <a:t>American Psicológica Asociación (2019). </a:t>
            </a:r>
            <a:r>
              <a:rPr lang="en-US" dirty="0"/>
              <a:t>Publication Manual of American Psychological Association, Seventh Edition. USA: APA. </a:t>
            </a:r>
            <a:endParaRPr lang="es-ES_tradnl" dirty="0"/>
          </a:p>
          <a:p>
            <a:endParaRPr lang="es-ES_tradnl" dirty="0"/>
          </a:p>
          <a:p>
            <a:r>
              <a:rPr lang="es-ES_tradnl" dirty="0"/>
              <a:t>American Psicológica Asociación (2019). </a:t>
            </a:r>
            <a:r>
              <a:rPr lang="en-US" i="1" dirty="0"/>
              <a:t>Concise Guide to APA Style, Seventh Edition. USA: APA.</a:t>
            </a:r>
            <a:r>
              <a:rPr lang="en-US" dirty="0"/>
              <a:t> </a:t>
            </a:r>
            <a:endParaRPr lang="es-ES_tradnl" dirty="0"/>
          </a:p>
          <a:p>
            <a:endParaRPr lang="es-ES_tradnl" dirty="0"/>
          </a:p>
          <a:p>
            <a:r>
              <a:rPr lang="en-US" dirty="0"/>
              <a:t>Goodwin, K. A. &amp; Goodwin, C. J. (2016). Research in psychology: Methods and design (8th Edition). USA: Wiley. </a:t>
            </a:r>
            <a:endParaRPr lang="es-ES_tradnl" dirty="0"/>
          </a:p>
          <a:p>
            <a:endParaRPr lang="es-ES_tradnl" dirty="0"/>
          </a:p>
          <a:p>
            <a:r>
              <a:rPr lang="en-US" dirty="0"/>
              <a:t>Lander, R. (2016). </a:t>
            </a:r>
            <a:r>
              <a:rPr lang="es-MX" dirty="0"/>
              <a:t>Estadística con SPSS y metodología de la investigación (reimp.). México: Trillas.</a:t>
            </a:r>
            <a:endParaRPr lang="es-ES_tradnl" dirty="0"/>
          </a:p>
          <a:p>
            <a:pPr marL="0" indent="0">
              <a:buNone/>
            </a:pPr>
            <a:endParaRPr lang="es-ES_tradnl" dirty="0"/>
          </a:p>
          <a:p>
            <a:r>
              <a:rPr lang="en-US" dirty="0"/>
              <a:t>Sullivan, C. &amp;Forrester, M. (2018). Doing Qualitative Research in Psychology: A Practical Guide. (2a. Ed.)UK: SAGE Publications Ltd</a:t>
            </a:r>
            <a:endParaRPr lang="es-ES_tradnl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80070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 GENERAL: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El estudiante aplicará su proyecto de investigación, recolectando datos mediante la aplicación de técnicas e instrumentos y elaborará los resultados para generar conocimiento teórico y/o aplicado congruente con la Línea de Generación y Aplicación del </a:t>
            </a:r>
            <a:r>
              <a:rPr lang="es-MX" dirty="0" smtClean="0"/>
              <a:t>Conocimiento.</a:t>
            </a:r>
            <a:endParaRPr lang="es-MX" dirty="0"/>
          </a:p>
        </p:txBody>
      </p:sp>
      <p:pic>
        <p:nvPicPr>
          <p:cNvPr id="7" name="Sonido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10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601"/>
    </mc:Choice>
    <mc:Fallback xmlns="">
      <p:transition xmlns:p14="http://schemas.microsoft.com/office/powerpoint/2010/main" spd="slow" advTm="26601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Unidades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1. Contextualización</a:t>
            </a:r>
          </a:p>
          <a:p>
            <a:pPr marL="0" indent="0">
              <a:buNone/>
            </a:pPr>
            <a:r>
              <a:rPr lang="es-MX" dirty="0" smtClean="0"/>
              <a:t>2. Recolección de datos</a:t>
            </a:r>
          </a:p>
          <a:p>
            <a:pPr marL="0" indent="0">
              <a:buNone/>
            </a:pPr>
            <a:r>
              <a:rPr lang="es-MX" dirty="0" smtClean="0"/>
              <a:t>3. Organización y análisis preliminar de datos </a:t>
            </a:r>
          </a:p>
          <a:p>
            <a:pPr marL="0" indent="0">
              <a:buNone/>
            </a:pPr>
            <a:r>
              <a:rPr lang="es-MX" dirty="0" smtClean="0"/>
              <a:t>4. Elaboración de </a:t>
            </a:r>
            <a:r>
              <a:rPr lang="es-MX" dirty="0" smtClean="0"/>
              <a:t>artículo (borrador)</a:t>
            </a:r>
            <a:endParaRPr lang="es-MX" dirty="0"/>
          </a:p>
        </p:txBody>
      </p:sp>
      <p:pic>
        <p:nvPicPr>
          <p:cNvPr id="7" name="Sonido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56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23"/>
    </mc:Choice>
    <mc:Fallback xmlns="">
      <p:transition xmlns:p14="http://schemas.microsoft.com/office/powerpoint/2010/main" spd="slow" advTm="22823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texto"/>
          <p:cNvSpPr>
            <a:spLocks noGrp="1"/>
          </p:cNvSpPr>
          <p:nvPr>
            <p:ph type="body" idx="1"/>
          </p:nvPr>
        </p:nvSpPr>
        <p:spPr>
          <a:xfrm>
            <a:off x="323528" y="692696"/>
            <a:ext cx="4040188" cy="639762"/>
          </a:xfrm>
        </p:spPr>
        <p:txBody>
          <a:bodyPr/>
          <a:lstStyle/>
          <a:p>
            <a:r>
              <a:rPr lang="es-MX" dirty="0" smtClean="0"/>
              <a:t>Prerrequisito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half" idx="2"/>
          </p:nvPr>
        </p:nvSpPr>
        <p:spPr>
          <a:xfrm>
            <a:off x="323528" y="1628800"/>
            <a:ext cx="3240360" cy="3528392"/>
          </a:xfrm>
        </p:spPr>
        <p:txBody>
          <a:bodyPr>
            <a:normAutofit fontScale="92500" lnSpcReduction="10000"/>
          </a:bodyPr>
          <a:lstStyle/>
          <a:p>
            <a:r>
              <a:rPr lang="es-MX" sz="2000" dirty="0" smtClean="0"/>
              <a:t>Unidades </a:t>
            </a:r>
            <a:r>
              <a:rPr lang="es-MX" sz="2000" dirty="0" smtClean="0"/>
              <a:t>de aprendizaje </a:t>
            </a:r>
            <a:r>
              <a:rPr lang="es-MX" sz="2000" dirty="0" smtClean="0"/>
              <a:t>antecedentes </a:t>
            </a:r>
            <a:r>
              <a:rPr lang="es-MX" sz="2000" dirty="0" smtClean="0"/>
              <a:t>«Actividades de la </a:t>
            </a:r>
            <a:r>
              <a:rPr lang="es-MX" sz="2000" dirty="0" smtClean="0"/>
              <a:t>investigación I y </a:t>
            </a:r>
            <a:r>
              <a:rPr lang="es-MX" sz="2000" dirty="0" smtClean="0"/>
              <a:t>II». </a:t>
            </a:r>
          </a:p>
          <a:p>
            <a:pPr marL="0" indent="0">
              <a:buNone/>
            </a:pPr>
            <a:endParaRPr lang="es-MX" sz="2000" dirty="0" smtClean="0"/>
          </a:p>
          <a:p>
            <a:r>
              <a:rPr lang="es-MX" sz="2000" dirty="0" smtClean="0"/>
              <a:t>Protocolo de investigación: en la UA previa el estudiante ha elaborado el protocolo de investigación completo, el cual ha sido evaluado y aprobado por su comité tutorial para su aplicación. </a:t>
            </a:r>
            <a:endParaRPr lang="es-MX" sz="2000" dirty="0"/>
          </a:p>
        </p:txBody>
      </p:sp>
      <p:sp>
        <p:nvSpPr>
          <p:cNvPr id="8" name="7 Marcador de texto"/>
          <p:cNvSpPr>
            <a:spLocks noGrp="1"/>
          </p:cNvSpPr>
          <p:nvPr>
            <p:ph type="body" sz="quarter" idx="3"/>
          </p:nvPr>
        </p:nvSpPr>
        <p:spPr>
          <a:xfrm>
            <a:off x="3995936" y="188640"/>
            <a:ext cx="5040560" cy="36004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es-MX" dirty="0" smtClean="0"/>
              <a:t>PROTOCOLO</a:t>
            </a:r>
            <a:endParaRPr lang="es-MX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995936" y="548680"/>
            <a:ext cx="5049887" cy="60486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es-MX" b="1" dirty="0" smtClean="0"/>
          </a:p>
          <a:p>
            <a:pPr marL="0" indent="0">
              <a:buNone/>
            </a:pPr>
            <a:r>
              <a:rPr lang="es-MX" sz="6200" b="1" dirty="0" smtClean="0"/>
              <a:t>Resumen</a:t>
            </a:r>
            <a:r>
              <a:rPr lang="es-MX" sz="6200" b="1" dirty="0"/>
              <a:t>	</a:t>
            </a:r>
            <a:endParaRPr lang="es-MX" sz="6200" b="1" dirty="0" smtClean="0"/>
          </a:p>
          <a:p>
            <a:pPr marL="0" indent="0">
              <a:buNone/>
            </a:pPr>
            <a:r>
              <a:rPr lang="es-MX" sz="6200" b="1" dirty="0" smtClean="0"/>
              <a:t>Introducción</a:t>
            </a:r>
            <a:endParaRPr lang="es-MX" sz="6200" b="1" dirty="0"/>
          </a:p>
          <a:p>
            <a:pPr marL="0" indent="0">
              <a:buNone/>
            </a:pPr>
            <a:r>
              <a:rPr lang="es-MX" sz="6200" b="1" dirty="0"/>
              <a:t>Antecedentes	</a:t>
            </a:r>
            <a:endParaRPr lang="es-MX" sz="6200" b="1" dirty="0" smtClean="0"/>
          </a:p>
          <a:p>
            <a:pPr marL="0" indent="0">
              <a:buNone/>
            </a:pPr>
            <a:r>
              <a:rPr lang="es-MX" sz="6200" b="1" dirty="0" smtClean="0"/>
              <a:t>Índice </a:t>
            </a:r>
            <a:r>
              <a:rPr lang="es-MX" sz="6200" b="1" dirty="0"/>
              <a:t>Tentativo </a:t>
            </a:r>
            <a:endParaRPr lang="es-MX" sz="6200" b="1" dirty="0" smtClean="0"/>
          </a:p>
          <a:p>
            <a:pPr marL="0" indent="0">
              <a:buNone/>
            </a:pPr>
            <a:r>
              <a:rPr lang="es-MX" sz="6200" b="1" dirty="0" smtClean="0"/>
              <a:t>Planteamiento </a:t>
            </a:r>
            <a:r>
              <a:rPr lang="es-MX" sz="6200" b="1" dirty="0"/>
              <a:t>del </a:t>
            </a:r>
            <a:r>
              <a:rPr lang="es-MX" sz="6200" b="1" dirty="0" smtClean="0"/>
              <a:t>problema</a:t>
            </a:r>
            <a:endParaRPr lang="es-MX" sz="6200" b="1" dirty="0"/>
          </a:p>
          <a:p>
            <a:r>
              <a:rPr lang="es-MX" sz="6200" dirty="0"/>
              <a:t>Justificación	</a:t>
            </a:r>
          </a:p>
          <a:p>
            <a:r>
              <a:rPr lang="es-MX" sz="6200" dirty="0"/>
              <a:t>Pregunta de </a:t>
            </a:r>
            <a:r>
              <a:rPr lang="es-MX" sz="6200" dirty="0" smtClean="0"/>
              <a:t>investigación</a:t>
            </a:r>
            <a:endParaRPr lang="es-MX" sz="6200" dirty="0"/>
          </a:p>
          <a:p>
            <a:r>
              <a:rPr lang="es-MX" sz="6200" dirty="0"/>
              <a:t>Hipótesis	</a:t>
            </a:r>
          </a:p>
          <a:p>
            <a:r>
              <a:rPr lang="es-MX" sz="6200" dirty="0"/>
              <a:t>Objetivos	</a:t>
            </a:r>
          </a:p>
          <a:p>
            <a:pPr marL="0" indent="0">
              <a:buNone/>
            </a:pPr>
            <a:r>
              <a:rPr lang="es-MX" sz="6200" b="1" dirty="0" smtClean="0"/>
              <a:t>Metodología</a:t>
            </a:r>
            <a:r>
              <a:rPr lang="es-MX" sz="6200" b="1" dirty="0"/>
              <a:t>	</a:t>
            </a:r>
          </a:p>
          <a:p>
            <a:r>
              <a:rPr lang="es-MX" sz="6200" dirty="0"/>
              <a:t>Diseño	</a:t>
            </a:r>
          </a:p>
          <a:p>
            <a:r>
              <a:rPr lang="es-MX" sz="6200" dirty="0"/>
              <a:t>Universo	</a:t>
            </a:r>
          </a:p>
          <a:p>
            <a:r>
              <a:rPr lang="es-MX" sz="6200" dirty="0"/>
              <a:t>Muestra	</a:t>
            </a:r>
          </a:p>
          <a:p>
            <a:r>
              <a:rPr lang="es-MX" sz="6200" dirty="0" smtClean="0"/>
              <a:t>Variables</a:t>
            </a:r>
            <a:endParaRPr lang="es-MX" sz="6200" dirty="0"/>
          </a:p>
          <a:p>
            <a:r>
              <a:rPr lang="es-MX" sz="6200" dirty="0" smtClean="0"/>
              <a:t>Procedimiento</a:t>
            </a:r>
            <a:endParaRPr lang="es-MX" sz="6200" dirty="0"/>
          </a:p>
          <a:p>
            <a:r>
              <a:rPr lang="es-MX" sz="6200" dirty="0"/>
              <a:t>Análisis </a:t>
            </a:r>
            <a:r>
              <a:rPr lang="es-MX" sz="6200" dirty="0" smtClean="0"/>
              <a:t>estadístico</a:t>
            </a:r>
            <a:endParaRPr lang="es-MX" sz="6200" dirty="0"/>
          </a:p>
          <a:p>
            <a:r>
              <a:rPr lang="es-MX" sz="6200" dirty="0"/>
              <a:t>Ética del </a:t>
            </a:r>
            <a:r>
              <a:rPr lang="es-MX" sz="6200" dirty="0" smtClean="0"/>
              <a:t>estudio</a:t>
            </a:r>
            <a:endParaRPr lang="es-MX" sz="6200" dirty="0"/>
          </a:p>
          <a:p>
            <a:pPr marL="0" indent="0">
              <a:buNone/>
            </a:pPr>
            <a:r>
              <a:rPr lang="es-MX" sz="6200" b="1" dirty="0" smtClean="0"/>
              <a:t>Referencias</a:t>
            </a:r>
            <a:endParaRPr lang="es-MX" sz="6200" b="1" dirty="0"/>
          </a:p>
          <a:p>
            <a:pPr marL="0" indent="0">
              <a:buNone/>
            </a:pPr>
            <a:r>
              <a:rPr lang="es-ES_tradnl" sz="6200" b="1" dirty="0" smtClean="0"/>
              <a:t>Anexos</a:t>
            </a:r>
            <a:endParaRPr lang="es-MX" sz="6200" b="1" dirty="0"/>
          </a:p>
        </p:txBody>
      </p:sp>
      <p:pic>
        <p:nvPicPr>
          <p:cNvPr id="9" name="Sonid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638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898"/>
    </mc:Choice>
    <mc:Fallback xmlns="">
      <p:transition xmlns:p14="http://schemas.microsoft.com/office/powerpoint/2010/main" spd="slow" advTm="47898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UNIDAD I</a:t>
            </a:r>
            <a:endParaRPr lang="es-ES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Contextualización</a:t>
            </a:r>
            <a:endParaRPr lang="es-ES" dirty="0"/>
          </a:p>
        </p:txBody>
      </p:sp>
      <p:pic>
        <p:nvPicPr>
          <p:cNvPr id="12" name="Sonido 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65"/>
    </mc:Choice>
    <mc:Fallback xmlns="">
      <p:transition xmlns:p14="http://schemas.microsoft.com/office/powerpoint/2010/main" spd="slow" advTm="15665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1. Contextualización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Objetivo: El estudiante examinará el contexto de aplicación, con la finalidad de identificar las condiciones previas a la aplicación, permisos, actores relevantes y procedimientos necesarios para iniciar la recolección de datos.</a:t>
            </a:r>
          </a:p>
          <a:p>
            <a:r>
              <a:rPr lang="es-MX" dirty="0" smtClean="0"/>
              <a:t>4 </a:t>
            </a:r>
            <a:r>
              <a:rPr lang="es-MX" dirty="0" err="1" smtClean="0"/>
              <a:t>hrs</a:t>
            </a:r>
            <a:r>
              <a:rPr lang="es-MX" dirty="0" smtClean="0"/>
              <a:t>. </a:t>
            </a:r>
            <a:endParaRPr lang="es-MX" dirty="0"/>
          </a:p>
        </p:txBody>
      </p:sp>
      <p:pic>
        <p:nvPicPr>
          <p:cNvPr id="6" name="Sonid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46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336"/>
    </mc:Choice>
    <mc:Fallback xmlns="">
      <p:transition xmlns:p14="http://schemas.microsoft.com/office/powerpoint/2010/main" spd="slow" advTm="24336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TEMAS Y SUBTEMAS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s-MX" b="1" dirty="0" smtClean="0"/>
              <a:t>Contextualización</a:t>
            </a:r>
            <a:endParaRPr lang="es-MX" b="1" dirty="0"/>
          </a:p>
          <a:p>
            <a:pPr marL="0" indent="0">
              <a:buNone/>
            </a:pPr>
            <a:r>
              <a:rPr lang="es-MX" dirty="0" smtClean="0"/>
              <a:t>Análisis de contexto.</a:t>
            </a:r>
          </a:p>
          <a:p>
            <a:pPr marL="0" indent="0">
              <a:buNone/>
            </a:pPr>
            <a:r>
              <a:rPr lang="es-MX" dirty="0" smtClean="0"/>
              <a:t>Acceso al campo</a:t>
            </a:r>
          </a:p>
          <a:p>
            <a:pPr marL="0" indent="0">
              <a:buNone/>
            </a:pPr>
            <a:r>
              <a:rPr lang="es-MX" dirty="0" smtClean="0"/>
              <a:t>Autorización para aplicación. </a:t>
            </a:r>
          </a:p>
          <a:p>
            <a:endParaRPr lang="es-MX" u="sng" dirty="0"/>
          </a:p>
          <a:p>
            <a:pPr marL="0" indent="0">
              <a:buNone/>
            </a:pPr>
            <a:r>
              <a:rPr lang="es-MX" u="sng" dirty="0" smtClean="0"/>
              <a:t>Ejercicio de evaluación</a:t>
            </a:r>
          </a:p>
          <a:p>
            <a:r>
              <a:rPr lang="es-MX" dirty="0" smtClean="0"/>
              <a:t>Establecer contacto con instituciones y participantes y obtener permisos y consentimientos para aplicación del proyecto.</a:t>
            </a:r>
          </a:p>
          <a:p>
            <a:endParaRPr lang="es-MX" dirty="0"/>
          </a:p>
        </p:txBody>
      </p:sp>
      <p:pic>
        <p:nvPicPr>
          <p:cNvPr id="5" name="Sonid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05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041"/>
    </mc:Choice>
    <mc:Fallback xmlns="">
      <p:transition xmlns:p14="http://schemas.microsoft.com/office/powerpoint/2010/main" spd="slow" advTm="36041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12160" y="260648"/>
            <a:ext cx="2952328" cy="504056"/>
          </a:xfrm>
        </p:spPr>
        <p:txBody>
          <a:bodyPr>
            <a:normAutofit/>
          </a:bodyPr>
          <a:lstStyle/>
          <a:p>
            <a:r>
              <a:rPr lang="es-MX" sz="2000" dirty="0" smtClean="0"/>
              <a:t>Trabajo de campo</a:t>
            </a:r>
            <a:endParaRPr lang="es-MX" sz="20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965427564"/>
              </p:ext>
            </p:extLst>
          </p:nvPr>
        </p:nvGraphicFramePr>
        <p:xfrm>
          <a:off x="395536" y="620688"/>
          <a:ext cx="8496944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Sonid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02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255"/>
    </mc:Choice>
    <mc:Fallback xmlns="">
      <p:transition xmlns:p14="http://schemas.microsoft.com/office/powerpoint/2010/main" spd="slow" advTm="47255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51520" y="260648"/>
            <a:ext cx="3905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b="1" dirty="0" smtClean="0"/>
              <a:t>Contexto de la investigación</a:t>
            </a:r>
            <a:endParaRPr lang="es-MX" sz="2400" b="1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132888374"/>
              </p:ext>
            </p:extLst>
          </p:nvPr>
        </p:nvGraphicFramePr>
        <p:xfrm>
          <a:off x="827584" y="836712"/>
          <a:ext cx="792088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5 Rectángulo"/>
          <p:cNvSpPr/>
          <p:nvPr/>
        </p:nvSpPr>
        <p:spPr>
          <a:xfrm>
            <a:off x="611560" y="6273225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ts val="800"/>
              </a:spcBef>
            </a:pPr>
            <a:r>
              <a:rPr lang="es-ES" sz="1600" b="1" dirty="0" smtClean="0">
                <a:solidFill>
                  <a:prstClr val="black"/>
                </a:solidFill>
              </a:rPr>
              <a:t>	Coherencia interna (relación postura epistémica-teórico-metodológica), y congruencia externa (relación investigación problemática o problema en su contexto concreto)</a:t>
            </a:r>
            <a:endParaRPr lang="es-MX" sz="1600" b="1" dirty="0">
              <a:solidFill>
                <a:prstClr val="black"/>
              </a:solidFill>
            </a:endParaRPr>
          </a:p>
        </p:txBody>
      </p:sp>
      <p:pic>
        <p:nvPicPr>
          <p:cNvPr id="7" name="Sonido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75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870"/>
    </mc:Choice>
    <mc:Fallback xmlns="">
      <p:transition xmlns:p14="http://schemas.microsoft.com/office/powerpoint/2010/main" spd="slow" advTm="9487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621</Words>
  <Application>Microsoft Macintosh PowerPoint</Application>
  <PresentationFormat>Presentación en pantalla (4:3)</PresentationFormat>
  <Paragraphs>107</Paragraphs>
  <Slides>14</Slides>
  <Notes>1</Notes>
  <HiddenSlides>0</HiddenSlides>
  <MMClips>12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1_Tema de Office</vt:lpstr>
      <vt:lpstr>Actividades de la Investigación III:  Unidad 1</vt:lpstr>
      <vt:lpstr>OBJETIVO GENERAL: </vt:lpstr>
      <vt:lpstr>Unidades</vt:lpstr>
      <vt:lpstr>Presentación de PowerPoint</vt:lpstr>
      <vt:lpstr>UNIDAD I</vt:lpstr>
      <vt:lpstr>1. Contextualización</vt:lpstr>
      <vt:lpstr>TEMAS Y SUBTEMAS</vt:lpstr>
      <vt:lpstr>Trabajo de campo</vt:lpstr>
      <vt:lpstr>Presentación de PowerPoint</vt:lpstr>
      <vt:lpstr>Análisis del contexto</vt:lpstr>
      <vt:lpstr>Autorización</vt:lpstr>
      <vt:lpstr>Acceso al campo</vt:lpstr>
      <vt:lpstr>Evaluación</vt:lpstr>
      <vt:lpstr>Referencias</vt:lpstr>
    </vt:vector>
  </TitlesOfParts>
  <Company>UAEM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Matrial didáctico audiovisual: Actividades de la Investigación III</dc:title>
  <dc:creator>Ana O Ruiz</dc:creator>
  <cp:lastModifiedBy>Ana O Ruiz</cp:lastModifiedBy>
  <cp:revision>12</cp:revision>
  <dcterms:created xsi:type="dcterms:W3CDTF">2020-10-01T01:21:42Z</dcterms:created>
  <dcterms:modified xsi:type="dcterms:W3CDTF">2021-01-10T02:26:44Z</dcterms:modified>
</cp:coreProperties>
</file>