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60" r:id="rId4"/>
    <p:sldId id="258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32"/>
  </p:normalViewPr>
  <p:slideViewPr>
    <p:cSldViewPr snapToGrid="0" snapToObjects="1">
      <p:cViewPr varScale="1">
        <p:scale>
          <a:sx n="86" d="100"/>
          <a:sy n="86" d="100"/>
        </p:scale>
        <p:origin x="-128" y="-12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F76041-CB89-F24B-8354-AC1066171F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4236395-503A-1C48-AF85-CC97C8F21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BF5EA6E-74B5-F74E-9C2C-A90566ED1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48D37B5-FAF6-1149-BE53-7A8E90CA6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3519358-63D7-0441-8300-BE806C750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27097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04222A-5FF4-4848-94B3-5724B7927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C3C4D8B-88B1-624B-BCDC-F79CE7489D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22BAA6-B68E-184C-AA4F-C28A6DB78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C3BBBBD-6E3B-5A41-BAFE-132AEE759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554B66F-BFB1-FB4D-B7D9-9E63898B9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09985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C9CD1AD-906A-284C-97C0-636A80D2A3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771A1D0-E1AD-284B-BABB-8A836D82C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C3CF4AF-AF6E-7E41-BB36-40BD70307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EBDA1B6-6FE7-954B-BC20-485EF16BE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D1C1F37-A1A8-E844-89FD-E4C9DB12B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45609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E2B2717-D9BA-CC4B-95CB-22DDD96F9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5DAF7A3-2ADE-0548-B4FC-EA49ABE03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2295318-BDC8-7B42-93B1-10A017CAB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658DDA9-89B4-3E4D-B7DF-A9A2743EE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B769C7F-F155-314D-83F0-E6B43ED02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4615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72C065-E975-1143-9595-EDA94C7E9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49AA1B5-1074-3748-BA16-AD4FF3040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8800DE4-25A8-E64D-B0A9-DCEB4D876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F8505A8-0A55-964B-86B4-4C827B754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6977735-C4A9-A343-B56A-0B4AF9E07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6869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9E6B82-11C5-0046-B202-5E0238B21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240E75C-19F0-B441-BA8C-209DBF981A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C81AE18-EF8B-1D42-B2C5-06052A0F5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6A568ED-08A8-874A-AF5C-EF74F1347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436A224-8D24-A242-8812-9E1791D06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302A31E-221D-F54D-B21F-765648FEA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8918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A99648-2676-6242-A37C-3492C7628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86F0AE0-D7D3-3440-9888-89B23A311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2030C8B-F41C-5042-B73B-2E1EFE5BCA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82B195E-A8FA-314D-AE7F-9755BF57E4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715A65F-C0A6-CE43-B96F-021EC34F4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67B3EDD-BB8D-4945-97BF-DAD3EA33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03068793-81B5-DB4E-BBE1-271EA5E08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BAF75395-B17A-5D49-95CF-494B676DD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880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2854DAF-3625-3544-ACD6-6852460F6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5F1A30C-9101-2641-BA92-FB83CBEFB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A3BC2C2-9450-7E45-8F33-F20D982E1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79F82A3-E50D-2044-A11B-D82ACD27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6079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DDC05CF-2739-F548-AE9F-F42D297AA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D81CEAEE-52A7-3141-BA62-529A25687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9B4891E-F5C0-5448-8202-F0FA398AA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61213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3B810C-5D2C-A242-8F76-2615AB3BF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31871E0-B4A1-9847-8575-6B26A97A1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EB13FA41-671C-DD47-9F7B-5D6705C34E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41D2EB9-25AF-6F4F-81B3-A79BD2590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219C288-8621-7B43-9FBE-94EB922BA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0AEE633-99B9-1140-A2A0-55E52C665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6221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C55CF9-7061-7B4B-AFBD-37F03D1E2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51D452A0-B740-C046-9FB3-F8A0EC478A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0F7B228-577C-8F47-8AC8-7EDFCBDFE7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E71048F-D359-FE47-AADB-449A1EE3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A94166C-84CB-254D-AF72-E4A179A55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F2E9EF1-4FCE-3849-BE6E-30F07C7B4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6089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CC89255-4752-5D47-A7FD-E66B99DF1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0FD12CD-4A4B-8343-BF14-47C4531B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8E31533-8EA0-6845-9107-E136798713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043647E-C23F-BE40-9AA9-27EA872AF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6A4C609-72C0-9B43-A518-083DA316F0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0898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ndo pantall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7" y="-428279"/>
            <a:ext cx="12453967" cy="756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7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658594C3-EB63-B642-A682-81EA4F105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3090"/>
            <a:ext cx="12192000" cy="658152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E49DE775-8C0A-1342-A13C-3545A7FC9553}"/>
              </a:ext>
            </a:extLst>
          </p:cNvPr>
          <p:cNvSpPr txBox="1">
            <a:spLocks/>
          </p:cNvSpPr>
          <p:nvPr/>
        </p:nvSpPr>
        <p:spPr>
          <a:xfrm>
            <a:off x="497572" y="-584289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de diapositiva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EB0FFA79-F492-4F49-8205-9BC0AEF74576}"/>
              </a:ext>
            </a:extLst>
          </p:cNvPr>
          <p:cNvSpPr/>
          <p:nvPr/>
        </p:nvSpPr>
        <p:spPr>
          <a:xfrm>
            <a:off x="10158447" y="6312456"/>
            <a:ext cx="1719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>
                <a:solidFill>
                  <a:srgbClr val="7F7F7F"/>
                </a:solidFill>
              </a:rPr>
              <a:t>#SomosUAEMéx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E49DE775-8C0A-1342-A13C-3545A7FC9553}"/>
              </a:ext>
            </a:extLst>
          </p:cNvPr>
          <p:cNvSpPr txBox="1">
            <a:spLocks/>
          </p:cNvSpPr>
          <p:nvPr/>
        </p:nvSpPr>
        <p:spPr>
          <a:xfrm>
            <a:off x="757049" y="2310478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de diapositiva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28208" y="1106016"/>
            <a:ext cx="330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rgbClr val="7F7F7F"/>
                </a:solidFill>
              </a:rPr>
              <a:t>Subtitulo de diapositiva</a:t>
            </a:r>
            <a:endParaRPr lang="es-ES" sz="2400" dirty="0">
              <a:solidFill>
                <a:srgbClr val="7F7F7F"/>
              </a:solidFill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628208" y="6526041"/>
            <a:ext cx="938213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69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658594C3-EB63-B642-A682-81EA4F105A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783" r="1082"/>
          <a:stretch/>
        </p:blipFill>
        <p:spPr>
          <a:xfrm>
            <a:off x="0" y="447864"/>
            <a:ext cx="7575468" cy="658152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E49DE775-8C0A-1342-A13C-3545A7FC9553}"/>
              </a:ext>
            </a:extLst>
          </p:cNvPr>
          <p:cNvSpPr txBox="1">
            <a:spLocks/>
          </p:cNvSpPr>
          <p:nvPr/>
        </p:nvSpPr>
        <p:spPr>
          <a:xfrm>
            <a:off x="497572" y="-584289"/>
            <a:ext cx="6930226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de </a:t>
            </a:r>
            <a:r>
              <a:rPr lang="es-ES" sz="3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diapositiva de imagen</a:t>
            </a:r>
            <a:endParaRPr lang="es-ES"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EB0FFA79-F492-4F49-8205-9BC0AEF74576}"/>
              </a:ext>
            </a:extLst>
          </p:cNvPr>
          <p:cNvSpPr/>
          <p:nvPr/>
        </p:nvSpPr>
        <p:spPr>
          <a:xfrm>
            <a:off x="10158447" y="6312456"/>
            <a:ext cx="1719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>
                <a:solidFill>
                  <a:srgbClr val="7F7F7F"/>
                </a:solidFill>
              </a:rPr>
              <a:t>#SomosUAEMéx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28208" y="1106016"/>
            <a:ext cx="330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rgbClr val="7F7F7F"/>
                </a:solidFill>
              </a:rPr>
              <a:t>Subtitulo de diapositiva</a:t>
            </a:r>
            <a:endParaRPr lang="es-ES" sz="2400" dirty="0">
              <a:solidFill>
                <a:srgbClr val="7F7F7F"/>
              </a:solidFill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628208" y="6526041"/>
            <a:ext cx="938213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ángulo 1"/>
          <p:cNvSpPr/>
          <p:nvPr/>
        </p:nvSpPr>
        <p:spPr>
          <a:xfrm>
            <a:off x="7959410" y="447864"/>
            <a:ext cx="3795117" cy="56661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3876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7A2A0BC-54C9-7B43-B13D-CF66D996F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434733"/>
            <a:ext cx="1828800" cy="1763486"/>
          </a:xfrm>
          <a:prstGeom prst="rect">
            <a:avLst/>
          </a:prstGeom>
        </p:spPr>
      </p:pic>
      <p:pic>
        <p:nvPicPr>
          <p:cNvPr id="2" name="Imagen 1" descr="press po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77461"/>
            <a:ext cx="12256970" cy="74417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82F1506-DF31-8B45-96A1-AAA7C3B62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5682756"/>
            <a:ext cx="1852034" cy="60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00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21</Words>
  <Application>Microsoft Macintosh PowerPoint</Application>
  <PresentationFormat>Personalizado</PresentationFormat>
  <Paragraphs>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DGCU4</cp:lastModifiedBy>
  <cp:revision>13</cp:revision>
  <dcterms:created xsi:type="dcterms:W3CDTF">2021-05-21T13:23:01Z</dcterms:created>
  <dcterms:modified xsi:type="dcterms:W3CDTF">2021-05-26T18:49:17Z</dcterms:modified>
</cp:coreProperties>
</file>