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60" r:id="rId4"/>
    <p:sldId id="258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32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76041-CB89-F24B-8354-AC1066171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36395-503A-1C48-AF85-CC97C8F21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5EA6E-74B5-F74E-9C2C-A90566ED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D37B5-FAF6-1149-BE53-7A8E90CA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19358-63D7-0441-8300-BE806C750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709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4222A-5FF4-4848-94B3-5724B792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3C4D8B-88B1-624B-BCDC-F79CE7489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2BAA6-B68E-184C-AA4F-C28A6DB7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BBBBD-6E3B-5A41-BAFE-132AEE75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4B66F-BFB1-FB4D-B7D9-9E63898B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0998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9CD1AD-906A-284C-97C0-636A80D2A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71A1D0-E1AD-284B-BABB-8A836D82C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CF4AF-AF6E-7E41-BB36-40BD7030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A1B6-6FE7-954B-BC20-485EF16B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C1F37-A1A8-E844-89FD-E4C9DB12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4560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B2717-D9BA-CC4B-95CB-22DDD96F9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F7A3-2ADE-0548-B4FC-EA49ABE0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5318-BDC8-7B42-93B1-10A017CA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8DDA9-89B4-3E4D-B7DF-A9A2743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69C7F-F155-314D-83F0-E6B43ED0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615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C065-E975-1143-9595-EDA94C7E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AA1B5-1074-3748-BA16-AD4FF3040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00DE4-25A8-E64D-B0A9-DCEB4D87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505A8-0A55-964B-86B4-4C827B75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735-C4A9-A343-B56A-0B4AF9E0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869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E6B82-11C5-0046-B202-5E0238B21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0E75C-19F0-B441-BA8C-209DBF981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81AE18-EF8B-1D42-B2C5-06052A0F5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568ED-08A8-874A-AF5C-EF74F134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6A224-8D24-A242-8812-9E1791D0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2A31E-221D-F54D-B21F-765648FE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891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99648-2676-6242-A37C-3492C762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F0AE0-D7D3-3440-9888-89B23A311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30C8B-F41C-5042-B73B-2E1EFE5BC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2B195E-A8FA-314D-AE7F-9755BF57E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15A65F-C0A6-CE43-B96F-021EC34F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B3EDD-BB8D-4945-97BF-DAD3EA33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068793-81B5-DB4E-BBE1-271EA5E08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F75395-B17A-5D49-95CF-494B676D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80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4DAF-3625-3544-ACD6-6852460F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1A30C-9101-2641-BA92-FB83CBEF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BC2C2-9450-7E45-8F33-F20D982E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F82A3-E50D-2044-A11B-D82ACD27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6079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DC05CF-2739-F548-AE9F-F42D297A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CEAEE-52A7-3141-BA62-529A2568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4891E-F5C0-5448-8202-F0FA398A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6121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B810C-5D2C-A242-8F76-2615AB3B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71E0-B4A1-9847-8575-6B26A97A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13FA41-671C-DD47-9F7B-5D6705C34E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D2EB9-25AF-6F4F-81B3-A79BD259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9C288-8621-7B43-9FBE-94EB922BA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AEE633-99B9-1140-A2A0-55E52C66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221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5CF9-7061-7B4B-AFBD-37F03D1E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452A0-B740-C046-9FB3-F8A0EC478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7B228-577C-8F47-8AC8-7EDFCBDFE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71048F-D359-FE47-AADB-449A1EE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4166C-84CB-254D-AF72-E4A179A55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E9EF1-4FCE-3849-BE6E-30F07C7B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608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C89255-4752-5D47-A7FD-E66B99DF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D12CD-4A4B-8343-BF14-47C4531B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31533-8EA0-6845-9107-E13679871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A5FD-1FB2-0D40-8EEB-990A29360AB3}" type="datetimeFigureOut">
              <a:rPr lang="x-none" smtClean="0"/>
              <a:t>06/09/22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3647E-C23F-BE40-9AA9-27EA872AF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4C609-72C0-9B43-A518-083DA316F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F8807-ECCC-A344-A43F-4B44FA08D243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0898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8317"/>
            <a:ext cx="12207522" cy="686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58594C3-EB63-B642-A682-81EA4F105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3090"/>
            <a:ext cx="12192000" cy="65815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497572" y="-584289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0FFA79-F492-4F49-8205-9BC0AEF74576}"/>
              </a:ext>
            </a:extLst>
          </p:cNvPr>
          <p:cNvSpPr/>
          <p:nvPr/>
        </p:nvSpPr>
        <p:spPr>
          <a:xfrm>
            <a:off x="10158447" y="6312456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solidFill>
                  <a:srgbClr val="7F7F7F"/>
                </a:solidFill>
              </a:rPr>
              <a:t>#SomosUAEMéx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757049" y="2310478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8208" y="1106016"/>
            <a:ext cx="330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7F7F7F"/>
                </a:solidFill>
              </a:rPr>
              <a:t>Subtitulo de diapositiva</a:t>
            </a:r>
          </a:p>
        </p:txBody>
      </p:sp>
      <p:cxnSp>
        <p:nvCxnSpPr>
          <p:cNvPr id="8" name="Conector recto 7"/>
          <p:cNvCxnSpPr/>
          <p:nvPr/>
        </p:nvCxnSpPr>
        <p:spPr>
          <a:xfrm>
            <a:off x="628208" y="6526041"/>
            <a:ext cx="93821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1151826" y="2310478"/>
            <a:ext cx="68666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texto simulado como cuerpo de la diapositiva.</a:t>
            </a:r>
          </a:p>
          <a:p>
            <a:endParaRPr lang="es-ES" dirty="0"/>
          </a:p>
          <a:p>
            <a:r>
              <a:rPr lang="es-ES" dirty="0"/>
              <a:t> 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 texto simulado como cuerpo de la diapositiva, texto simulado como cuerpo de la diapositiva, texto simulado como cuerpo de la diapositiva </a:t>
            </a:r>
          </a:p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8755151" y="3804084"/>
            <a:ext cx="25103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Comentario anexo a la diapositiva con explicación anexa Comentario anexo a la diapositiva con explicación anexa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069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58594C3-EB63-B642-A682-81EA4F105A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83" r="1082"/>
          <a:stretch/>
        </p:blipFill>
        <p:spPr>
          <a:xfrm>
            <a:off x="0" y="447864"/>
            <a:ext cx="7575468" cy="65815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497572" y="-584289"/>
            <a:ext cx="6930226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diapositiva de imagen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0FFA79-F492-4F49-8205-9BC0AEF74576}"/>
              </a:ext>
            </a:extLst>
          </p:cNvPr>
          <p:cNvSpPr/>
          <p:nvPr/>
        </p:nvSpPr>
        <p:spPr>
          <a:xfrm>
            <a:off x="10158447" y="6312456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solidFill>
                  <a:srgbClr val="7F7F7F"/>
                </a:solidFill>
              </a:rPr>
              <a:t>#SomosUAEMéx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8208" y="1106016"/>
            <a:ext cx="330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7F7F7F"/>
                </a:solidFill>
              </a:rPr>
              <a:t>Subtitulo de diapositiva</a:t>
            </a:r>
          </a:p>
        </p:txBody>
      </p:sp>
      <p:cxnSp>
        <p:nvCxnSpPr>
          <p:cNvPr id="8" name="Conector recto 7"/>
          <p:cNvCxnSpPr/>
          <p:nvPr/>
        </p:nvCxnSpPr>
        <p:spPr>
          <a:xfrm>
            <a:off x="628208" y="6526041"/>
            <a:ext cx="93821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7959410" y="447864"/>
            <a:ext cx="3795117" cy="56661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628208" y="2038714"/>
            <a:ext cx="67995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texto simulado como cuerpo de la diapositiva.</a:t>
            </a:r>
          </a:p>
          <a:p>
            <a:endParaRPr lang="es-ES" dirty="0"/>
          </a:p>
          <a:p>
            <a:r>
              <a:rPr lang="es-ES" dirty="0"/>
              <a:t> Texto simulado como cuerpo de la diapositiva, texto simulado como cuerpo de la diapositiva, texto simulado como cuerpo de la diapositiva, </a:t>
            </a:r>
          </a:p>
          <a:p>
            <a:r>
              <a:rPr lang="es-ES" dirty="0"/>
              <a:t> texto simulado como cuerpo de la diapositiva, texto simulado como cuerpo de la diapositiva, texto simulado como cuerpo de la diapositiva </a:t>
            </a:r>
          </a:p>
          <a:p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419487" y="5648877"/>
            <a:ext cx="2347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/>
              <a:t>Pie de fotografía y/o  </a:t>
            </a:r>
          </a:p>
          <a:p>
            <a:pPr algn="r"/>
            <a:r>
              <a:rPr lang="es-ES" sz="1200" dirty="0"/>
              <a:t>explicación completa </a:t>
            </a:r>
          </a:p>
        </p:txBody>
      </p:sp>
    </p:spTree>
    <p:extLst>
      <p:ext uri="{BB962C8B-B14F-4D97-AF65-F5344CB8AC3E}">
        <p14:creationId xmlns:p14="http://schemas.microsoft.com/office/powerpoint/2010/main" val="218387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A2A0BC-54C9-7B43-B13D-CF66D996F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434733"/>
            <a:ext cx="1828800" cy="1763486"/>
          </a:xfrm>
          <a:prstGeom prst="rect">
            <a:avLst/>
          </a:prstGeom>
        </p:spPr>
      </p:pic>
      <p:pic>
        <p:nvPicPr>
          <p:cNvPr id="2" name="Imagen 1" descr="press p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7461"/>
            <a:ext cx="12256970" cy="7441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2F1506-DF31-8B45-96A1-AAA7C3B62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5682756"/>
            <a:ext cx="1852034" cy="60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255</Words>
  <Application>Microsoft Macintosh PowerPoint</Application>
  <PresentationFormat>Panorámica</PresentationFormat>
  <Paragraphs>22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</cp:revision>
  <dcterms:created xsi:type="dcterms:W3CDTF">2021-05-21T13:23:01Z</dcterms:created>
  <dcterms:modified xsi:type="dcterms:W3CDTF">2022-09-06T19:11:13Z</dcterms:modified>
</cp:coreProperties>
</file>