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4608513"/>
  <p:notesSz cx="6858000" cy="9144000"/>
  <p:defaultTextStyle>
    <a:defPPr>
      <a:defRPr lang="es-ES"/>
    </a:defPPr>
    <a:lvl1pPr marL="0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1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1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3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4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5" algn="l" defTabSz="4571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2" d="100"/>
          <a:sy n="172" d="100"/>
        </p:scale>
        <p:origin x="-112" y="-352"/>
      </p:cViewPr>
      <p:guideLst>
        <p:guide orient="horz" pos="14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431628"/>
            <a:ext cx="7772400" cy="98784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611490"/>
            <a:ext cx="6400800" cy="117773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517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172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38683"/>
            <a:ext cx="2057400" cy="294859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38683"/>
            <a:ext cx="6019800" cy="294859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89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63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2961397"/>
            <a:ext cx="7772400" cy="91530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1953285"/>
            <a:ext cx="7772400" cy="1008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934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806490"/>
            <a:ext cx="4038600" cy="2280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806490"/>
            <a:ext cx="4038600" cy="2280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928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4555"/>
            <a:ext cx="8229600" cy="76808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031582"/>
            <a:ext cx="4040188" cy="429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81" indent="0">
              <a:buNone/>
              <a:defRPr sz="1800" b="1"/>
            </a:lvl3pPr>
            <a:lvl4pPr marL="1371422" indent="0">
              <a:buNone/>
              <a:defRPr sz="1600" b="1"/>
            </a:lvl4pPr>
            <a:lvl5pPr marL="1828563" indent="0">
              <a:buNone/>
              <a:defRPr sz="1600" b="1"/>
            </a:lvl5pPr>
            <a:lvl6pPr marL="2285703" indent="0">
              <a:buNone/>
              <a:defRPr sz="1600" b="1"/>
            </a:lvl6pPr>
            <a:lvl7pPr marL="2742844" indent="0">
              <a:buNone/>
              <a:defRPr sz="1600" b="1"/>
            </a:lvl7pPr>
            <a:lvl8pPr marL="3199985" indent="0">
              <a:buNone/>
              <a:defRPr sz="1600" b="1"/>
            </a:lvl8pPr>
            <a:lvl9pPr marL="3657125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461495"/>
            <a:ext cx="4040188" cy="2655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9" y="1031582"/>
            <a:ext cx="4041775" cy="429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81" indent="0">
              <a:buNone/>
              <a:defRPr sz="1800" b="1"/>
            </a:lvl3pPr>
            <a:lvl4pPr marL="1371422" indent="0">
              <a:buNone/>
              <a:defRPr sz="1600" b="1"/>
            </a:lvl4pPr>
            <a:lvl5pPr marL="1828563" indent="0">
              <a:buNone/>
              <a:defRPr sz="1600" b="1"/>
            </a:lvl5pPr>
            <a:lvl6pPr marL="2285703" indent="0">
              <a:buNone/>
              <a:defRPr sz="1600" b="1"/>
            </a:lvl6pPr>
            <a:lvl7pPr marL="2742844" indent="0">
              <a:buNone/>
              <a:defRPr sz="1600" b="1"/>
            </a:lvl7pPr>
            <a:lvl8pPr marL="3199985" indent="0">
              <a:buNone/>
              <a:defRPr sz="1600" b="1"/>
            </a:lvl8pPr>
            <a:lvl9pPr marL="3657125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9" y="1461495"/>
            <a:ext cx="4041775" cy="2655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851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858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54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4" y="183486"/>
            <a:ext cx="3008313" cy="780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1" y="183489"/>
            <a:ext cx="5111750" cy="3933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4" y="964377"/>
            <a:ext cx="3008313" cy="3152351"/>
          </a:xfrm>
        </p:spPr>
        <p:txBody>
          <a:bodyPr/>
          <a:lstStyle>
            <a:lvl1pPr marL="0" indent="0">
              <a:buNone/>
              <a:defRPr sz="1400"/>
            </a:lvl1pPr>
            <a:lvl2pPr marL="457141" indent="0">
              <a:buNone/>
              <a:defRPr sz="1200"/>
            </a:lvl2pPr>
            <a:lvl3pPr marL="914281" indent="0">
              <a:buNone/>
              <a:defRPr sz="1000"/>
            </a:lvl3pPr>
            <a:lvl4pPr marL="1371422" indent="0">
              <a:buNone/>
              <a:defRPr sz="900"/>
            </a:lvl4pPr>
            <a:lvl5pPr marL="1828563" indent="0">
              <a:buNone/>
              <a:defRPr sz="900"/>
            </a:lvl5pPr>
            <a:lvl6pPr marL="2285703" indent="0">
              <a:buNone/>
              <a:defRPr sz="900"/>
            </a:lvl6pPr>
            <a:lvl7pPr marL="2742844" indent="0">
              <a:buNone/>
              <a:defRPr sz="900"/>
            </a:lvl7pPr>
            <a:lvl8pPr marL="3199985" indent="0">
              <a:buNone/>
              <a:defRPr sz="900"/>
            </a:lvl8pPr>
            <a:lvl9pPr marL="3657125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249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225959"/>
            <a:ext cx="5486400" cy="3808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11779"/>
            <a:ext cx="5486400" cy="2765108"/>
          </a:xfrm>
        </p:spPr>
        <p:txBody>
          <a:bodyPr/>
          <a:lstStyle>
            <a:lvl1pPr marL="0" indent="0">
              <a:buNone/>
              <a:defRPr sz="3200"/>
            </a:lvl1pPr>
            <a:lvl2pPr marL="457141" indent="0">
              <a:buNone/>
              <a:defRPr sz="2800"/>
            </a:lvl2pPr>
            <a:lvl3pPr marL="914281" indent="0">
              <a:buNone/>
              <a:defRPr sz="2400"/>
            </a:lvl3pPr>
            <a:lvl4pPr marL="1371422" indent="0">
              <a:buNone/>
              <a:defRPr sz="2000"/>
            </a:lvl4pPr>
            <a:lvl5pPr marL="1828563" indent="0">
              <a:buNone/>
              <a:defRPr sz="2000"/>
            </a:lvl5pPr>
            <a:lvl6pPr marL="2285703" indent="0">
              <a:buNone/>
              <a:defRPr sz="2000"/>
            </a:lvl6pPr>
            <a:lvl7pPr marL="2742844" indent="0">
              <a:buNone/>
              <a:defRPr sz="2000"/>
            </a:lvl7pPr>
            <a:lvl8pPr marL="3199985" indent="0">
              <a:buNone/>
              <a:defRPr sz="2000"/>
            </a:lvl8pPr>
            <a:lvl9pPr marL="3657125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3606803"/>
            <a:ext cx="5486400" cy="540860"/>
          </a:xfrm>
        </p:spPr>
        <p:txBody>
          <a:bodyPr/>
          <a:lstStyle>
            <a:lvl1pPr marL="0" indent="0">
              <a:buNone/>
              <a:defRPr sz="1400"/>
            </a:lvl1pPr>
            <a:lvl2pPr marL="457141" indent="0">
              <a:buNone/>
              <a:defRPr sz="1200"/>
            </a:lvl2pPr>
            <a:lvl3pPr marL="914281" indent="0">
              <a:buNone/>
              <a:defRPr sz="1000"/>
            </a:lvl3pPr>
            <a:lvl4pPr marL="1371422" indent="0">
              <a:buNone/>
              <a:defRPr sz="900"/>
            </a:lvl4pPr>
            <a:lvl5pPr marL="1828563" indent="0">
              <a:buNone/>
              <a:defRPr sz="900"/>
            </a:lvl5pPr>
            <a:lvl6pPr marL="2285703" indent="0">
              <a:buNone/>
              <a:defRPr sz="900"/>
            </a:lvl6pPr>
            <a:lvl7pPr marL="2742844" indent="0">
              <a:buNone/>
              <a:defRPr sz="900"/>
            </a:lvl7pPr>
            <a:lvl8pPr marL="3199985" indent="0">
              <a:buNone/>
              <a:defRPr sz="900"/>
            </a:lvl8pPr>
            <a:lvl9pPr marL="3657125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8635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84555"/>
            <a:ext cx="8229600" cy="768086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075320"/>
            <a:ext cx="8229600" cy="3041406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1" y="4271410"/>
            <a:ext cx="2133600" cy="245361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53D67-FEC6-6F43-85DB-6FE0A225D0EB}" type="datetimeFigureOut">
              <a:rPr lang="es-ES" smtClean="0"/>
              <a:t>26/08/21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1" y="4271410"/>
            <a:ext cx="2895600" cy="245361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271410"/>
            <a:ext cx="2133600" cy="245361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BE37B-6116-964F-92DD-BB41F7AFEF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21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6" indent="-342856" algn="l" defTabSz="45714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45714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45714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45714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45714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4" indent="-228570" algn="l" defTabSz="45714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45714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45714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6" indent="-228570" algn="l" defTabSz="45714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1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1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3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4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5" algn="l" defTabSz="4571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formato esquela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52" y="-1"/>
            <a:ext cx="9189732" cy="4666661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15143" y="425970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</a:rPr>
              <a:t>Toluca, Estado de México; 30 de agosto de 2021.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32273" y="1203921"/>
            <a:ext cx="8203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 smtClean="0"/>
              <a:t>Texto simulado extendiendo condolencias, Texto simulado extendiendo condolencias </a:t>
            </a:r>
          </a:p>
          <a:p>
            <a:pPr algn="ctr"/>
            <a:r>
              <a:rPr lang="es-ES" sz="1600" dirty="0" smtClean="0"/>
              <a:t>por el fallecimiento de </a:t>
            </a:r>
          </a:p>
          <a:p>
            <a:pPr algn="ctr"/>
            <a:endParaRPr lang="es-ES" dirty="0" smtClean="0"/>
          </a:p>
          <a:p>
            <a:pPr algn="ctr"/>
            <a:r>
              <a:rPr lang="es-ES" sz="2400" b="1" dirty="0" smtClean="0"/>
              <a:t>Nombre completo de la persona fallecida</a:t>
            </a:r>
          </a:p>
          <a:p>
            <a:pPr algn="ctr"/>
            <a:r>
              <a:rPr lang="es-ES" sz="1600" dirty="0" smtClean="0"/>
              <a:t>Cargo y adscripción a la UAEM o parentesco con algún miembro de la comunidad universitaria.</a:t>
            </a:r>
          </a:p>
          <a:p>
            <a:pPr algn="ctr"/>
            <a:endParaRPr lang="es-ES" sz="1600" dirty="0" smtClean="0"/>
          </a:p>
          <a:p>
            <a:pPr algn="ctr"/>
            <a:r>
              <a:rPr lang="es-ES" dirty="0" smtClean="0"/>
              <a:t>Mensaje de cierre </a:t>
            </a: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2153091" y="3373295"/>
            <a:ext cx="4572000" cy="8381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1600" dirty="0" smtClean="0"/>
              <a:t>RESPETUOSAMENTE</a:t>
            </a:r>
          </a:p>
          <a:p>
            <a:pPr algn="ctr">
              <a:lnSpc>
                <a:spcPct val="80000"/>
              </a:lnSpc>
            </a:pPr>
            <a:r>
              <a:rPr lang="es-ES" sz="1200" b="1" dirty="0" smtClean="0"/>
              <a:t>Grado Académico de quien emite esquela</a:t>
            </a:r>
          </a:p>
          <a:p>
            <a:pPr algn="ctr">
              <a:lnSpc>
                <a:spcPct val="80000"/>
              </a:lnSpc>
            </a:pPr>
            <a:r>
              <a:rPr lang="es-ES" b="1" dirty="0" smtClean="0"/>
              <a:t> </a:t>
            </a:r>
            <a:r>
              <a:rPr lang="es-ES" sz="1600" b="1" dirty="0" smtClean="0"/>
              <a:t>Nombre completo</a:t>
            </a:r>
          </a:p>
          <a:p>
            <a:pPr algn="ctr">
              <a:lnSpc>
                <a:spcPct val="80000"/>
              </a:lnSpc>
            </a:pPr>
            <a:r>
              <a:rPr lang="es-ES" sz="1400" dirty="0" smtClean="0"/>
              <a:t>CARGO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4654609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61</Words>
  <Application>Microsoft Macintosh PowerPoint</Application>
  <PresentationFormat>Personalizado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DGCU</dc:creator>
  <cp:lastModifiedBy>DGCU</cp:lastModifiedBy>
  <cp:revision>2</cp:revision>
  <dcterms:created xsi:type="dcterms:W3CDTF">2021-08-26T19:17:07Z</dcterms:created>
  <dcterms:modified xsi:type="dcterms:W3CDTF">2021-08-26T19:34:01Z</dcterms:modified>
</cp:coreProperties>
</file>