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90" r:id="rId12"/>
    <p:sldId id="266" r:id="rId13"/>
    <p:sldId id="291" r:id="rId14"/>
    <p:sldId id="267" r:id="rId15"/>
    <p:sldId id="268" r:id="rId16"/>
    <p:sldId id="269" r:id="rId17"/>
    <p:sldId id="270" r:id="rId18"/>
    <p:sldId id="271" r:id="rId19"/>
    <p:sldId id="272" r:id="rId20"/>
    <p:sldId id="273" r:id="rId21"/>
    <p:sldId id="274" r:id="rId22"/>
    <p:sldId id="292" r:id="rId23"/>
    <p:sldId id="293" r:id="rId24"/>
    <p:sldId id="294" r:id="rId25"/>
    <p:sldId id="295" r:id="rId26"/>
    <p:sldId id="275" r:id="rId27"/>
    <p:sldId id="276" r:id="rId28"/>
    <p:sldId id="279" r:id="rId29"/>
    <p:sldId id="296" r:id="rId30"/>
    <p:sldId id="286" r:id="rId31"/>
    <p:sldId id="299" r:id="rId32"/>
    <p:sldId id="300" r:id="rId33"/>
    <p:sldId id="287" r:id="rId34"/>
    <p:sldId id="297" r:id="rId3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FCF8"/>
    <a:srgbClr val="4BE5C0"/>
    <a:srgbClr val="CCECFF"/>
    <a:srgbClr val="00CC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0" autoAdjust="0"/>
    <p:restoredTop sz="94660"/>
  </p:normalViewPr>
  <p:slideViewPr>
    <p:cSldViewPr snapToGrid="0">
      <p:cViewPr>
        <p:scale>
          <a:sx n="55" d="100"/>
          <a:sy n="55" d="100"/>
        </p:scale>
        <p:origin x="34" y="6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A87FAF-EE2E-45A0-8B4E-79F2D452A66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EE093C8D-7D66-4FB9-91C4-E87BC9EC142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58F94C43-387D-45FA-B17A-5BF2E38D7BF5}"/>
              </a:ext>
            </a:extLst>
          </p:cNvPr>
          <p:cNvSpPr>
            <a:spLocks noGrp="1"/>
          </p:cNvSpPr>
          <p:nvPr>
            <p:ph type="dt" sz="half" idx="10"/>
          </p:nvPr>
        </p:nvSpPr>
        <p:spPr/>
        <p:txBody>
          <a:bodyPr/>
          <a:lstStyle/>
          <a:p>
            <a:fld id="{DAD491F2-9F30-4DB6-907F-7D9C9AA979B1}" type="datetimeFigureOut">
              <a:rPr lang="es-MX" smtClean="0"/>
              <a:t>25/sep.2021</a:t>
            </a:fld>
            <a:endParaRPr lang="es-MX"/>
          </a:p>
        </p:txBody>
      </p:sp>
      <p:sp>
        <p:nvSpPr>
          <p:cNvPr id="5" name="Marcador de pie de página 4">
            <a:extLst>
              <a:ext uri="{FF2B5EF4-FFF2-40B4-BE49-F238E27FC236}">
                <a16:creationId xmlns:a16="http://schemas.microsoft.com/office/drawing/2014/main" id="{984F08C5-2D4A-456D-9518-6040B77DEC4B}"/>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1120AB41-CF00-433B-A5E1-33D9E50B0145}"/>
              </a:ext>
            </a:extLst>
          </p:cNvPr>
          <p:cNvSpPr>
            <a:spLocks noGrp="1"/>
          </p:cNvSpPr>
          <p:nvPr>
            <p:ph type="sldNum" sz="quarter" idx="12"/>
          </p:nvPr>
        </p:nvSpPr>
        <p:spPr/>
        <p:txBody>
          <a:bodyPr/>
          <a:lstStyle/>
          <a:p>
            <a:fld id="{239E5E2E-2B82-4ACC-9104-4721ADD175D0}" type="slidenum">
              <a:rPr lang="es-MX" smtClean="0"/>
              <a:t>‹Nº›</a:t>
            </a:fld>
            <a:endParaRPr lang="es-MX"/>
          </a:p>
        </p:txBody>
      </p:sp>
    </p:spTree>
    <p:extLst>
      <p:ext uri="{BB962C8B-B14F-4D97-AF65-F5344CB8AC3E}">
        <p14:creationId xmlns:p14="http://schemas.microsoft.com/office/powerpoint/2010/main" val="2902840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99F028-2CAF-4845-8BAD-76FB74FB127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35BABAE5-B9E9-4434-A244-A1270DBC3180}"/>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EB30A556-38AC-4D67-AB47-A77395F453B6}"/>
              </a:ext>
            </a:extLst>
          </p:cNvPr>
          <p:cNvSpPr>
            <a:spLocks noGrp="1"/>
          </p:cNvSpPr>
          <p:nvPr>
            <p:ph type="dt" sz="half" idx="10"/>
          </p:nvPr>
        </p:nvSpPr>
        <p:spPr/>
        <p:txBody>
          <a:bodyPr/>
          <a:lstStyle/>
          <a:p>
            <a:fld id="{DAD491F2-9F30-4DB6-907F-7D9C9AA979B1}" type="datetimeFigureOut">
              <a:rPr lang="es-MX" smtClean="0"/>
              <a:t>25/sep.2021</a:t>
            </a:fld>
            <a:endParaRPr lang="es-MX"/>
          </a:p>
        </p:txBody>
      </p:sp>
      <p:sp>
        <p:nvSpPr>
          <p:cNvPr id="5" name="Marcador de pie de página 4">
            <a:extLst>
              <a:ext uri="{FF2B5EF4-FFF2-40B4-BE49-F238E27FC236}">
                <a16:creationId xmlns:a16="http://schemas.microsoft.com/office/drawing/2014/main" id="{612F95BE-B8FB-4EEC-ADEA-D29815F47DF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C326780A-CE6F-4907-9B32-9F07485F1F85}"/>
              </a:ext>
            </a:extLst>
          </p:cNvPr>
          <p:cNvSpPr>
            <a:spLocks noGrp="1"/>
          </p:cNvSpPr>
          <p:nvPr>
            <p:ph type="sldNum" sz="quarter" idx="12"/>
          </p:nvPr>
        </p:nvSpPr>
        <p:spPr/>
        <p:txBody>
          <a:bodyPr/>
          <a:lstStyle/>
          <a:p>
            <a:fld id="{239E5E2E-2B82-4ACC-9104-4721ADD175D0}" type="slidenum">
              <a:rPr lang="es-MX" smtClean="0"/>
              <a:t>‹Nº›</a:t>
            </a:fld>
            <a:endParaRPr lang="es-MX"/>
          </a:p>
        </p:txBody>
      </p:sp>
    </p:spTree>
    <p:extLst>
      <p:ext uri="{BB962C8B-B14F-4D97-AF65-F5344CB8AC3E}">
        <p14:creationId xmlns:p14="http://schemas.microsoft.com/office/powerpoint/2010/main" val="650551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B17D7CAD-174A-44A8-95A1-C7102C08E7B9}"/>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D8139BD5-52D0-4F48-9F55-81372624054F}"/>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A13CE991-2829-4F70-9987-9382BF80380D}"/>
              </a:ext>
            </a:extLst>
          </p:cNvPr>
          <p:cNvSpPr>
            <a:spLocks noGrp="1"/>
          </p:cNvSpPr>
          <p:nvPr>
            <p:ph type="dt" sz="half" idx="10"/>
          </p:nvPr>
        </p:nvSpPr>
        <p:spPr/>
        <p:txBody>
          <a:bodyPr/>
          <a:lstStyle/>
          <a:p>
            <a:fld id="{DAD491F2-9F30-4DB6-907F-7D9C9AA979B1}" type="datetimeFigureOut">
              <a:rPr lang="es-MX" smtClean="0"/>
              <a:t>25/sep.2021</a:t>
            </a:fld>
            <a:endParaRPr lang="es-MX"/>
          </a:p>
        </p:txBody>
      </p:sp>
      <p:sp>
        <p:nvSpPr>
          <p:cNvPr id="5" name="Marcador de pie de página 4">
            <a:extLst>
              <a:ext uri="{FF2B5EF4-FFF2-40B4-BE49-F238E27FC236}">
                <a16:creationId xmlns:a16="http://schemas.microsoft.com/office/drawing/2014/main" id="{4252C6BB-FD4D-4DBD-9FBE-E6FECDC8E96E}"/>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1667A64-64E3-41A1-A680-F3F488BDABDC}"/>
              </a:ext>
            </a:extLst>
          </p:cNvPr>
          <p:cNvSpPr>
            <a:spLocks noGrp="1"/>
          </p:cNvSpPr>
          <p:nvPr>
            <p:ph type="sldNum" sz="quarter" idx="12"/>
          </p:nvPr>
        </p:nvSpPr>
        <p:spPr/>
        <p:txBody>
          <a:bodyPr/>
          <a:lstStyle/>
          <a:p>
            <a:fld id="{239E5E2E-2B82-4ACC-9104-4721ADD175D0}" type="slidenum">
              <a:rPr lang="es-MX" smtClean="0"/>
              <a:t>‹Nº›</a:t>
            </a:fld>
            <a:endParaRPr lang="es-MX"/>
          </a:p>
        </p:txBody>
      </p:sp>
    </p:spTree>
    <p:extLst>
      <p:ext uri="{BB962C8B-B14F-4D97-AF65-F5344CB8AC3E}">
        <p14:creationId xmlns:p14="http://schemas.microsoft.com/office/powerpoint/2010/main" val="2443893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7C263-2CFE-4089-9F6F-BF3ADC9996E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687A2126-38DD-4F60-92EA-86FB9DA904E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FD313193-B614-48C2-AE88-EBCFE1C8B873}"/>
              </a:ext>
            </a:extLst>
          </p:cNvPr>
          <p:cNvSpPr>
            <a:spLocks noGrp="1"/>
          </p:cNvSpPr>
          <p:nvPr>
            <p:ph type="dt" sz="half" idx="10"/>
          </p:nvPr>
        </p:nvSpPr>
        <p:spPr/>
        <p:txBody>
          <a:bodyPr/>
          <a:lstStyle/>
          <a:p>
            <a:fld id="{DAD491F2-9F30-4DB6-907F-7D9C9AA979B1}" type="datetimeFigureOut">
              <a:rPr lang="es-MX" smtClean="0"/>
              <a:t>25/sep.2021</a:t>
            </a:fld>
            <a:endParaRPr lang="es-MX"/>
          </a:p>
        </p:txBody>
      </p:sp>
      <p:sp>
        <p:nvSpPr>
          <p:cNvPr id="5" name="Marcador de pie de página 4">
            <a:extLst>
              <a:ext uri="{FF2B5EF4-FFF2-40B4-BE49-F238E27FC236}">
                <a16:creationId xmlns:a16="http://schemas.microsoft.com/office/drawing/2014/main" id="{C0CD3EBC-F5F5-4AA9-8060-E10681CA7561}"/>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BCB014B0-0FA9-4CDB-B475-12C87BD707F3}"/>
              </a:ext>
            </a:extLst>
          </p:cNvPr>
          <p:cNvSpPr>
            <a:spLocks noGrp="1"/>
          </p:cNvSpPr>
          <p:nvPr>
            <p:ph type="sldNum" sz="quarter" idx="12"/>
          </p:nvPr>
        </p:nvSpPr>
        <p:spPr/>
        <p:txBody>
          <a:bodyPr/>
          <a:lstStyle/>
          <a:p>
            <a:fld id="{239E5E2E-2B82-4ACC-9104-4721ADD175D0}" type="slidenum">
              <a:rPr lang="es-MX" smtClean="0"/>
              <a:t>‹Nº›</a:t>
            </a:fld>
            <a:endParaRPr lang="es-MX"/>
          </a:p>
        </p:txBody>
      </p:sp>
    </p:spTree>
    <p:extLst>
      <p:ext uri="{BB962C8B-B14F-4D97-AF65-F5344CB8AC3E}">
        <p14:creationId xmlns:p14="http://schemas.microsoft.com/office/powerpoint/2010/main" val="931849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F45AE4-645A-4745-B713-3CAF0AA2FC8F}"/>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88CFAEB0-E866-4191-B446-7A2D0E7A92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A096E43-BACE-4203-BE34-4C836C32AAC3}"/>
              </a:ext>
            </a:extLst>
          </p:cNvPr>
          <p:cNvSpPr>
            <a:spLocks noGrp="1"/>
          </p:cNvSpPr>
          <p:nvPr>
            <p:ph type="dt" sz="half" idx="10"/>
          </p:nvPr>
        </p:nvSpPr>
        <p:spPr/>
        <p:txBody>
          <a:bodyPr/>
          <a:lstStyle/>
          <a:p>
            <a:fld id="{DAD491F2-9F30-4DB6-907F-7D9C9AA979B1}" type="datetimeFigureOut">
              <a:rPr lang="es-MX" smtClean="0"/>
              <a:t>25/sep.2021</a:t>
            </a:fld>
            <a:endParaRPr lang="es-MX"/>
          </a:p>
        </p:txBody>
      </p:sp>
      <p:sp>
        <p:nvSpPr>
          <p:cNvPr id="5" name="Marcador de pie de página 4">
            <a:extLst>
              <a:ext uri="{FF2B5EF4-FFF2-40B4-BE49-F238E27FC236}">
                <a16:creationId xmlns:a16="http://schemas.microsoft.com/office/drawing/2014/main" id="{CE44F797-36A6-4A9A-85CF-68FB5BBE8BF1}"/>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F11D2B4A-0CCE-493D-98A8-0927AA6F55BA}"/>
              </a:ext>
            </a:extLst>
          </p:cNvPr>
          <p:cNvSpPr>
            <a:spLocks noGrp="1"/>
          </p:cNvSpPr>
          <p:nvPr>
            <p:ph type="sldNum" sz="quarter" idx="12"/>
          </p:nvPr>
        </p:nvSpPr>
        <p:spPr/>
        <p:txBody>
          <a:bodyPr/>
          <a:lstStyle/>
          <a:p>
            <a:fld id="{239E5E2E-2B82-4ACC-9104-4721ADD175D0}" type="slidenum">
              <a:rPr lang="es-MX" smtClean="0"/>
              <a:t>‹Nº›</a:t>
            </a:fld>
            <a:endParaRPr lang="es-MX"/>
          </a:p>
        </p:txBody>
      </p:sp>
    </p:spTree>
    <p:extLst>
      <p:ext uri="{BB962C8B-B14F-4D97-AF65-F5344CB8AC3E}">
        <p14:creationId xmlns:p14="http://schemas.microsoft.com/office/powerpoint/2010/main" val="3431463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F132E9-4628-4C84-AEBB-DFAB545EC2A5}"/>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91763ED7-9E29-44E4-A185-5E6B8F50DB18}"/>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920552FC-6DD2-4B24-9DA3-874A5B3284A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867DCA30-964B-473B-8522-4EADF1EFC32D}"/>
              </a:ext>
            </a:extLst>
          </p:cNvPr>
          <p:cNvSpPr>
            <a:spLocks noGrp="1"/>
          </p:cNvSpPr>
          <p:nvPr>
            <p:ph type="dt" sz="half" idx="10"/>
          </p:nvPr>
        </p:nvSpPr>
        <p:spPr/>
        <p:txBody>
          <a:bodyPr/>
          <a:lstStyle/>
          <a:p>
            <a:fld id="{DAD491F2-9F30-4DB6-907F-7D9C9AA979B1}" type="datetimeFigureOut">
              <a:rPr lang="es-MX" smtClean="0"/>
              <a:t>25/sep.2021</a:t>
            </a:fld>
            <a:endParaRPr lang="es-MX"/>
          </a:p>
        </p:txBody>
      </p:sp>
      <p:sp>
        <p:nvSpPr>
          <p:cNvPr id="6" name="Marcador de pie de página 5">
            <a:extLst>
              <a:ext uri="{FF2B5EF4-FFF2-40B4-BE49-F238E27FC236}">
                <a16:creationId xmlns:a16="http://schemas.microsoft.com/office/drawing/2014/main" id="{93726B34-711F-417E-B66B-12CFE689D9F3}"/>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D5812702-1A20-45B9-AA7D-693146E2782B}"/>
              </a:ext>
            </a:extLst>
          </p:cNvPr>
          <p:cNvSpPr>
            <a:spLocks noGrp="1"/>
          </p:cNvSpPr>
          <p:nvPr>
            <p:ph type="sldNum" sz="quarter" idx="12"/>
          </p:nvPr>
        </p:nvSpPr>
        <p:spPr/>
        <p:txBody>
          <a:bodyPr/>
          <a:lstStyle/>
          <a:p>
            <a:fld id="{239E5E2E-2B82-4ACC-9104-4721ADD175D0}" type="slidenum">
              <a:rPr lang="es-MX" smtClean="0"/>
              <a:t>‹Nº›</a:t>
            </a:fld>
            <a:endParaRPr lang="es-MX"/>
          </a:p>
        </p:txBody>
      </p:sp>
    </p:spTree>
    <p:extLst>
      <p:ext uri="{BB962C8B-B14F-4D97-AF65-F5344CB8AC3E}">
        <p14:creationId xmlns:p14="http://schemas.microsoft.com/office/powerpoint/2010/main" val="2185851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9F4595E-C2BC-4EF7-BA24-EA6FF2311F00}"/>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FAA32FAF-8C34-47A6-92A1-776F856DE4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99E10D82-7487-4635-A07A-399D4F5A224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40BF324B-180B-4F26-9312-BA3F170207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8C0A167-726D-44CF-A8E3-ACDF606E0DA7}"/>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E6F54410-7E65-4AED-9B4A-03F4A0258716}"/>
              </a:ext>
            </a:extLst>
          </p:cNvPr>
          <p:cNvSpPr>
            <a:spLocks noGrp="1"/>
          </p:cNvSpPr>
          <p:nvPr>
            <p:ph type="dt" sz="half" idx="10"/>
          </p:nvPr>
        </p:nvSpPr>
        <p:spPr/>
        <p:txBody>
          <a:bodyPr/>
          <a:lstStyle/>
          <a:p>
            <a:fld id="{DAD491F2-9F30-4DB6-907F-7D9C9AA979B1}" type="datetimeFigureOut">
              <a:rPr lang="es-MX" smtClean="0"/>
              <a:t>25/sep.2021</a:t>
            </a:fld>
            <a:endParaRPr lang="es-MX"/>
          </a:p>
        </p:txBody>
      </p:sp>
      <p:sp>
        <p:nvSpPr>
          <p:cNvPr id="8" name="Marcador de pie de página 7">
            <a:extLst>
              <a:ext uri="{FF2B5EF4-FFF2-40B4-BE49-F238E27FC236}">
                <a16:creationId xmlns:a16="http://schemas.microsoft.com/office/drawing/2014/main" id="{E431E4FA-D922-4965-AF11-0F3DA8234BFB}"/>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8157D82A-230C-4D6D-B59B-D9AABB603230}"/>
              </a:ext>
            </a:extLst>
          </p:cNvPr>
          <p:cNvSpPr>
            <a:spLocks noGrp="1"/>
          </p:cNvSpPr>
          <p:nvPr>
            <p:ph type="sldNum" sz="quarter" idx="12"/>
          </p:nvPr>
        </p:nvSpPr>
        <p:spPr/>
        <p:txBody>
          <a:bodyPr/>
          <a:lstStyle/>
          <a:p>
            <a:fld id="{239E5E2E-2B82-4ACC-9104-4721ADD175D0}" type="slidenum">
              <a:rPr lang="es-MX" smtClean="0"/>
              <a:t>‹Nº›</a:t>
            </a:fld>
            <a:endParaRPr lang="es-MX"/>
          </a:p>
        </p:txBody>
      </p:sp>
    </p:spTree>
    <p:extLst>
      <p:ext uri="{BB962C8B-B14F-4D97-AF65-F5344CB8AC3E}">
        <p14:creationId xmlns:p14="http://schemas.microsoft.com/office/powerpoint/2010/main" val="3693723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9CE59E-0945-493A-B701-AD91E7BDCD55}"/>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85DDC456-DA32-49F4-903A-3CF21D52131F}"/>
              </a:ext>
            </a:extLst>
          </p:cNvPr>
          <p:cNvSpPr>
            <a:spLocks noGrp="1"/>
          </p:cNvSpPr>
          <p:nvPr>
            <p:ph type="dt" sz="half" idx="10"/>
          </p:nvPr>
        </p:nvSpPr>
        <p:spPr/>
        <p:txBody>
          <a:bodyPr/>
          <a:lstStyle/>
          <a:p>
            <a:fld id="{DAD491F2-9F30-4DB6-907F-7D9C9AA979B1}" type="datetimeFigureOut">
              <a:rPr lang="es-MX" smtClean="0"/>
              <a:t>25/sep.2021</a:t>
            </a:fld>
            <a:endParaRPr lang="es-MX"/>
          </a:p>
        </p:txBody>
      </p:sp>
      <p:sp>
        <p:nvSpPr>
          <p:cNvPr id="4" name="Marcador de pie de página 3">
            <a:extLst>
              <a:ext uri="{FF2B5EF4-FFF2-40B4-BE49-F238E27FC236}">
                <a16:creationId xmlns:a16="http://schemas.microsoft.com/office/drawing/2014/main" id="{5E809738-2E4B-46A6-829B-F8F192A2B194}"/>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1AB4050B-2329-4ABA-8F6D-EFE1148FE616}"/>
              </a:ext>
            </a:extLst>
          </p:cNvPr>
          <p:cNvSpPr>
            <a:spLocks noGrp="1"/>
          </p:cNvSpPr>
          <p:nvPr>
            <p:ph type="sldNum" sz="quarter" idx="12"/>
          </p:nvPr>
        </p:nvSpPr>
        <p:spPr/>
        <p:txBody>
          <a:bodyPr/>
          <a:lstStyle/>
          <a:p>
            <a:fld id="{239E5E2E-2B82-4ACC-9104-4721ADD175D0}" type="slidenum">
              <a:rPr lang="es-MX" smtClean="0"/>
              <a:t>‹Nº›</a:t>
            </a:fld>
            <a:endParaRPr lang="es-MX"/>
          </a:p>
        </p:txBody>
      </p:sp>
    </p:spTree>
    <p:extLst>
      <p:ext uri="{BB962C8B-B14F-4D97-AF65-F5344CB8AC3E}">
        <p14:creationId xmlns:p14="http://schemas.microsoft.com/office/powerpoint/2010/main" val="451684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F1A6E97-07C5-41E0-8A4C-12B98E907E09}"/>
              </a:ext>
            </a:extLst>
          </p:cNvPr>
          <p:cNvSpPr>
            <a:spLocks noGrp="1"/>
          </p:cNvSpPr>
          <p:nvPr>
            <p:ph type="dt" sz="half" idx="10"/>
          </p:nvPr>
        </p:nvSpPr>
        <p:spPr/>
        <p:txBody>
          <a:bodyPr/>
          <a:lstStyle/>
          <a:p>
            <a:fld id="{DAD491F2-9F30-4DB6-907F-7D9C9AA979B1}" type="datetimeFigureOut">
              <a:rPr lang="es-MX" smtClean="0"/>
              <a:t>25/sep.2021</a:t>
            </a:fld>
            <a:endParaRPr lang="es-MX"/>
          </a:p>
        </p:txBody>
      </p:sp>
      <p:sp>
        <p:nvSpPr>
          <p:cNvPr id="3" name="Marcador de pie de página 2">
            <a:extLst>
              <a:ext uri="{FF2B5EF4-FFF2-40B4-BE49-F238E27FC236}">
                <a16:creationId xmlns:a16="http://schemas.microsoft.com/office/drawing/2014/main" id="{773EAAEC-B537-4611-8C01-8ACBDB098CBE}"/>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AD99E36B-6F83-4C7D-8E7D-F2CB70EDDCB9}"/>
              </a:ext>
            </a:extLst>
          </p:cNvPr>
          <p:cNvSpPr>
            <a:spLocks noGrp="1"/>
          </p:cNvSpPr>
          <p:nvPr>
            <p:ph type="sldNum" sz="quarter" idx="12"/>
          </p:nvPr>
        </p:nvSpPr>
        <p:spPr/>
        <p:txBody>
          <a:bodyPr/>
          <a:lstStyle/>
          <a:p>
            <a:fld id="{239E5E2E-2B82-4ACC-9104-4721ADD175D0}" type="slidenum">
              <a:rPr lang="es-MX" smtClean="0"/>
              <a:t>‹Nº›</a:t>
            </a:fld>
            <a:endParaRPr lang="es-MX"/>
          </a:p>
        </p:txBody>
      </p:sp>
    </p:spTree>
    <p:extLst>
      <p:ext uri="{BB962C8B-B14F-4D97-AF65-F5344CB8AC3E}">
        <p14:creationId xmlns:p14="http://schemas.microsoft.com/office/powerpoint/2010/main" val="3101543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459460-4A20-4316-8613-9DBC71B989F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34ABB289-6247-4391-9778-684AC2831C6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ECAA4DE2-EE5B-46D1-AFB4-C0C737E8A5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C6362D6D-ED47-4A52-8D88-F67033D83B6D}"/>
              </a:ext>
            </a:extLst>
          </p:cNvPr>
          <p:cNvSpPr>
            <a:spLocks noGrp="1"/>
          </p:cNvSpPr>
          <p:nvPr>
            <p:ph type="dt" sz="half" idx="10"/>
          </p:nvPr>
        </p:nvSpPr>
        <p:spPr/>
        <p:txBody>
          <a:bodyPr/>
          <a:lstStyle/>
          <a:p>
            <a:fld id="{DAD491F2-9F30-4DB6-907F-7D9C9AA979B1}" type="datetimeFigureOut">
              <a:rPr lang="es-MX" smtClean="0"/>
              <a:t>25/sep.2021</a:t>
            </a:fld>
            <a:endParaRPr lang="es-MX"/>
          </a:p>
        </p:txBody>
      </p:sp>
      <p:sp>
        <p:nvSpPr>
          <p:cNvPr id="6" name="Marcador de pie de página 5">
            <a:extLst>
              <a:ext uri="{FF2B5EF4-FFF2-40B4-BE49-F238E27FC236}">
                <a16:creationId xmlns:a16="http://schemas.microsoft.com/office/drawing/2014/main" id="{25940391-578C-4E63-B41D-6CE9FFFC3096}"/>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4D4CBD37-A98F-4567-84D9-74CF93534EAC}"/>
              </a:ext>
            </a:extLst>
          </p:cNvPr>
          <p:cNvSpPr>
            <a:spLocks noGrp="1"/>
          </p:cNvSpPr>
          <p:nvPr>
            <p:ph type="sldNum" sz="quarter" idx="12"/>
          </p:nvPr>
        </p:nvSpPr>
        <p:spPr/>
        <p:txBody>
          <a:bodyPr/>
          <a:lstStyle/>
          <a:p>
            <a:fld id="{239E5E2E-2B82-4ACC-9104-4721ADD175D0}" type="slidenum">
              <a:rPr lang="es-MX" smtClean="0"/>
              <a:t>‹Nº›</a:t>
            </a:fld>
            <a:endParaRPr lang="es-MX"/>
          </a:p>
        </p:txBody>
      </p:sp>
    </p:spTree>
    <p:extLst>
      <p:ext uri="{BB962C8B-B14F-4D97-AF65-F5344CB8AC3E}">
        <p14:creationId xmlns:p14="http://schemas.microsoft.com/office/powerpoint/2010/main" val="3593488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EEB465-FD46-4D81-8E16-76635A9EF51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92374F89-D6C7-4D35-9EED-BF23697314A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99984D40-13DC-4FF1-9B0E-B4B16546B0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8DF5DA6-E89D-47E7-9921-73DD8EEE902C}"/>
              </a:ext>
            </a:extLst>
          </p:cNvPr>
          <p:cNvSpPr>
            <a:spLocks noGrp="1"/>
          </p:cNvSpPr>
          <p:nvPr>
            <p:ph type="dt" sz="half" idx="10"/>
          </p:nvPr>
        </p:nvSpPr>
        <p:spPr/>
        <p:txBody>
          <a:bodyPr/>
          <a:lstStyle/>
          <a:p>
            <a:fld id="{DAD491F2-9F30-4DB6-907F-7D9C9AA979B1}" type="datetimeFigureOut">
              <a:rPr lang="es-MX" smtClean="0"/>
              <a:t>25/sep.2021</a:t>
            </a:fld>
            <a:endParaRPr lang="es-MX"/>
          </a:p>
        </p:txBody>
      </p:sp>
      <p:sp>
        <p:nvSpPr>
          <p:cNvPr id="6" name="Marcador de pie de página 5">
            <a:extLst>
              <a:ext uri="{FF2B5EF4-FFF2-40B4-BE49-F238E27FC236}">
                <a16:creationId xmlns:a16="http://schemas.microsoft.com/office/drawing/2014/main" id="{78146C24-3E37-48B5-86C0-EAFA90892748}"/>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7E1BC3E4-AF07-4AC5-8CD8-F0DAD192AE3C}"/>
              </a:ext>
            </a:extLst>
          </p:cNvPr>
          <p:cNvSpPr>
            <a:spLocks noGrp="1"/>
          </p:cNvSpPr>
          <p:nvPr>
            <p:ph type="sldNum" sz="quarter" idx="12"/>
          </p:nvPr>
        </p:nvSpPr>
        <p:spPr/>
        <p:txBody>
          <a:bodyPr/>
          <a:lstStyle/>
          <a:p>
            <a:fld id="{239E5E2E-2B82-4ACC-9104-4721ADD175D0}" type="slidenum">
              <a:rPr lang="es-MX" smtClean="0"/>
              <a:t>‹Nº›</a:t>
            </a:fld>
            <a:endParaRPr lang="es-MX"/>
          </a:p>
        </p:txBody>
      </p:sp>
    </p:spTree>
    <p:extLst>
      <p:ext uri="{BB962C8B-B14F-4D97-AF65-F5344CB8AC3E}">
        <p14:creationId xmlns:p14="http://schemas.microsoft.com/office/powerpoint/2010/main" val="4259394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6EE9CF8-E0E1-44DB-9E15-B8928AB539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B455252B-3A1B-42FA-A6F2-1F16F648A2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A4B7E499-7233-4C53-8C81-1646336382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D491F2-9F30-4DB6-907F-7D9C9AA979B1}" type="datetimeFigureOut">
              <a:rPr lang="es-MX" smtClean="0"/>
              <a:t>25/sep.2021</a:t>
            </a:fld>
            <a:endParaRPr lang="es-MX"/>
          </a:p>
        </p:txBody>
      </p:sp>
      <p:sp>
        <p:nvSpPr>
          <p:cNvPr id="5" name="Marcador de pie de página 4">
            <a:extLst>
              <a:ext uri="{FF2B5EF4-FFF2-40B4-BE49-F238E27FC236}">
                <a16:creationId xmlns:a16="http://schemas.microsoft.com/office/drawing/2014/main" id="{7E77E131-D80A-4C52-8901-45EB3F025E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3140124A-B0DD-46F4-AF2E-53D91222ACC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9E5E2E-2B82-4ACC-9104-4721ADD175D0}" type="slidenum">
              <a:rPr lang="es-MX" smtClean="0"/>
              <a:t>‹Nº›</a:t>
            </a:fld>
            <a:endParaRPr lang="es-MX"/>
          </a:p>
        </p:txBody>
      </p:sp>
    </p:spTree>
    <p:extLst>
      <p:ext uri="{BB962C8B-B14F-4D97-AF65-F5344CB8AC3E}">
        <p14:creationId xmlns:p14="http://schemas.microsoft.com/office/powerpoint/2010/main" val="4101125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s://pixabay.com/es/illustrations/copo-de-nieve-cristal-de-hielo-1065155/"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6666242" y="0"/>
            <a:ext cx="4645250" cy="6677130"/>
          </a:xfrm>
        </p:spPr>
        <p:txBody>
          <a:bodyPr anchor="b">
            <a:noAutofit/>
          </a:bodyPr>
          <a:lstStyle/>
          <a:p>
            <a:pPr>
              <a:lnSpc>
                <a:spcPct val="100000"/>
              </a:lnSpc>
            </a:pPr>
            <a:r>
              <a:rPr lang="es-MX" sz="1800" dirty="0">
                <a:effectLst>
                  <a:outerShdw blurRad="38100" dist="38100" dir="2700000" algn="tl">
                    <a:srgbClr val="000000">
                      <a:alpha val="43137"/>
                    </a:srgbClr>
                  </a:outerShdw>
                </a:effectLst>
                <a:latin typeface="Comic Sans MS" panose="030F0702030302020204" pitchFamily="66" charset="0"/>
              </a:rPr>
              <a:t>UNIVERSIDAD AUTÓNOMA DEL ESTADO DE MÉXICO</a:t>
            </a:r>
            <a:br>
              <a:rPr lang="es-MX" sz="1800" dirty="0">
                <a:effectLst>
                  <a:outerShdw blurRad="38100" dist="38100" dir="2700000" algn="tl">
                    <a:srgbClr val="000000">
                      <a:alpha val="43137"/>
                    </a:srgbClr>
                  </a:outerShdw>
                </a:effectLst>
                <a:latin typeface="Comic Sans MS" panose="030F0702030302020204" pitchFamily="66" charset="0"/>
              </a:rPr>
            </a:br>
            <a:br>
              <a:rPr lang="es-MX" sz="1800" dirty="0">
                <a:effectLst>
                  <a:outerShdw blurRad="38100" dist="38100" dir="2700000" algn="tl">
                    <a:srgbClr val="000000">
                      <a:alpha val="43137"/>
                    </a:srgbClr>
                  </a:outerShdw>
                </a:effectLst>
                <a:latin typeface="Comic Sans MS" panose="030F0702030302020204" pitchFamily="66" charset="0"/>
              </a:rPr>
            </a:br>
            <a:r>
              <a:rPr lang="es-MX" sz="18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PLANTEL NEZAHUALCÓYOTL DE LA ESCUELA PREPARATORIA</a:t>
            </a:r>
            <a:br>
              <a:rPr lang="es-MX" sz="18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br>
            <a:br>
              <a:rPr lang="es-MX" sz="18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br>
            <a:br>
              <a:rPr lang="es-MX" sz="1800" dirty="0">
                <a:effectLst>
                  <a:outerShdw blurRad="38100" dist="38100" dir="2700000" algn="tl">
                    <a:srgbClr val="000000">
                      <a:alpha val="43137"/>
                    </a:srgbClr>
                  </a:outerShdw>
                </a:effectLst>
                <a:latin typeface="Comic Sans MS" panose="030F0702030302020204" pitchFamily="66" charset="0"/>
              </a:rPr>
            </a:br>
            <a:br>
              <a:rPr lang="es-MX" sz="1800" dirty="0">
                <a:effectLst>
                  <a:outerShdw blurRad="38100" dist="38100" dir="2700000" algn="tl">
                    <a:srgbClr val="000000">
                      <a:alpha val="43137"/>
                    </a:srgbClr>
                  </a:outerShdw>
                </a:effectLst>
                <a:latin typeface="Comic Sans MS" panose="030F0702030302020204" pitchFamily="66" charset="0"/>
              </a:rPr>
            </a:br>
            <a:r>
              <a:rPr lang="es-MX" sz="1800" dirty="0">
                <a:effectLst>
                  <a:outerShdw blurRad="38100" dist="38100" dir="2700000" algn="tl">
                    <a:srgbClr val="000000">
                      <a:alpha val="43137"/>
                    </a:srgbClr>
                  </a:outerShdw>
                </a:effectLst>
                <a:latin typeface="Comic Sans MS" panose="030F0702030302020204" pitchFamily="66" charset="0"/>
              </a:rPr>
              <a:t>ASIGNATURA</a:t>
            </a:r>
            <a:br>
              <a:rPr lang="es-MX" sz="1800" dirty="0">
                <a:effectLst>
                  <a:outerShdw blurRad="38100" dist="38100" dir="2700000" algn="tl">
                    <a:srgbClr val="000000">
                      <a:alpha val="43137"/>
                    </a:srgbClr>
                  </a:outerShdw>
                </a:effectLst>
                <a:latin typeface="Comic Sans MS" panose="030F0702030302020204" pitchFamily="66" charset="0"/>
              </a:rPr>
            </a:br>
            <a:r>
              <a:rPr lang="es-MX" sz="1800" dirty="0">
                <a:effectLst>
                  <a:outerShdw blurRad="38100" dist="38100" dir="2700000" algn="tl">
                    <a:srgbClr val="000000">
                      <a:alpha val="43137"/>
                    </a:srgbClr>
                  </a:outerShdw>
                </a:effectLst>
                <a:latin typeface="Comic Sans MS" panose="030F0702030302020204" pitchFamily="66" charset="0"/>
              </a:rPr>
              <a:t>DESARROLLO PERSONAL</a:t>
            </a:r>
            <a:br>
              <a:rPr lang="es-MX" sz="1800" dirty="0">
                <a:effectLst>
                  <a:outerShdw blurRad="38100" dist="38100" dir="2700000" algn="tl">
                    <a:srgbClr val="000000">
                      <a:alpha val="43137"/>
                    </a:srgbClr>
                  </a:outerShdw>
                </a:effectLst>
                <a:latin typeface="Comic Sans MS" panose="030F0702030302020204" pitchFamily="66" charset="0"/>
              </a:rPr>
            </a:br>
            <a:br>
              <a:rPr lang="es-MX" sz="1800" dirty="0">
                <a:effectLst>
                  <a:outerShdw blurRad="38100" dist="38100" dir="2700000" algn="tl">
                    <a:srgbClr val="000000">
                      <a:alpha val="43137"/>
                    </a:srgbClr>
                  </a:outerShdw>
                </a:effectLst>
                <a:latin typeface="Comic Sans MS" panose="030F0702030302020204" pitchFamily="66" charset="0"/>
              </a:rPr>
            </a:br>
            <a:br>
              <a:rPr lang="es-MX" sz="1800" dirty="0">
                <a:effectLst>
                  <a:outerShdw blurRad="38100" dist="38100" dir="2700000" algn="tl">
                    <a:srgbClr val="000000">
                      <a:alpha val="43137"/>
                    </a:srgbClr>
                  </a:outerShdw>
                </a:effectLst>
                <a:latin typeface="Comic Sans MS" panose="030F0702030302020204" pitchFamily="66" charset="0"/>
              </a:rPr>
            </a:br>
            <a:r>
              <a:rPr lang="es-MX" sz="1800"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SEMESTRE: PRIMERO</a:t>
            </a:r>
            <a:br>
              <a:rPr lang="es-MX" sz="1800"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br>
            <a:br>
              <a:rPr lang="es-MX" sz="1800" dirty="0">
                <a:effectLst>
                  <a:outerShdw blurRad="38100" dist="38100" dir="2700000" algn="tl">
                    <a:srgbClr val="000000">
                      <a:alpha val="43137"/>
                    </a:srgbClr>
                  </a:outerShdw>
                </a:effectLst>
                <a:latin typeface="Comic Sans MS" panose="030F0702030302020204" pitchFamily="66" charset="0"/>
              </a:rPr>
            </a:br>
            <a:br>
              <a:rPr lang="es-MX" sz="1800" dirty="0">
                <a:effectLst>
                  <a:outerShdw blurRad="38100" dist="38100" dir="2700000" algn="tl">
                    <a:srgbClr val="000000">
                      <a:alpha val="43137"/>
                    </a:srgbClr>
                  </a:outerShdw>
                </a:effectLst>
                <a:latin typeface="Comic Sans MS" panose="030F0702030302020204" pitchFamily="66" charset="0"/>
              </a:rPr>
            </a:br>
            <a:r>
              <a:rPr lang="es-MX" sz="1800" dirty="0">
                <a:effectLst>
                  <a:outerShdw blurRad="38100" dist="38100" dir="2700000" algn="tl">
                    <a:srgbClr val="000000">
                      <a:alpha val="43137"/>
                    </a:srgbClr>
                  </a:outerShdw>
                </a:effectLst>
                <a:latin typeface="Comic Sans MS" panose="030F0702030302020204" pitchFamily="66" charset="0"/>
              </a:rPr>
              <a:t>MÓDULO IV</a:t>
            </a:r>
            <a:br>
              <a:rPr lang="es-MX" sz="1800" dirty="0">
                <a:effectLst>
                  <a:outerShdw blurRad="38100" dist="38100" dir="2700000" algn="tl">
                    <a:srgbClr val="000000">
                      <a:alpha val="43137"/>
                    </a:srgbClr>
                  </a:outerShdw>
                </a:effectLst>
                <a:latin typeface="Comic Sans MS" panose="030F0702030302020204" pitchFamily="66" charset="0"/>
              </a:rPr>
            </a:br>
            <a:br>
              <a:rPr lang="es-MX" sz="1800" dirty="0">
                <a:effectLst>
                  <a:outerShdw blurRad="38100" dist="38100" dir="2700000" algn="tl">
                    <a:srgbClr val="000000">
                      <a:alpha val="43137"/>
                    </a:srgbClr>
                  </a:outerShdw>
                </a:effectLst>
                <a:latin typeface="Comic Sans MS" panose="030F0702030302020204" pitchFamily="66" charset="0"/>
              </a:rPr>
            </a:br>
            <a:br>
              <a:rPr lang="es-MX" sz="1800" dirty="0">
                <a:effectLst>
                  <a:outerShdw blurRad="38100" dist="38100" dir="2700000" algn="tl">
                    <a:srgbClr val="000000">
                      <a:alpha val="43137"/>
                    </a:srgbClr>
                  </a:outerShdw>
                </a:effectLst>
                <a:latin typeface="Comic Sans MS" panose="030F0702030302020204" pitchFamily="66" charset="0"/>
              </a:rPr>
            </a:br>
            <a:r>
              <a:rPr lang="es-MX" sz="1800" b="1" dirty="0">
                <a:effectLst>
                  <a:outerShdw blurRad="38100" dist="38100" dir="2700000" algn="tl">
                    <a:srgbClr val="000000">
                      <a:alpha val="43137"/>
                    </a:srgbClr>
                  </a:outerShdw>
                </a:effectLst>
                <a:latin typeface="Comic Sans MS" panose="030F0702030302020204" pitchFamily="66" charset="0"/>
              </a:rPr>
              <a:t>PLENITUD ADOLESCENTE</a:t>
            </a:r>
            <a:br>
              <a:rPr lang="es-MX" sz="1800" b="1" dirty="0">
                <a:effectLst>
                  <a:outerShdw blurRad="38100" dist="38100" dir="2700000" algn="tl">
                    <a:srgbClr val="000000">
                      <a:alpha val="43137"/>
                    </a:srgbClr>
                  </a:outerShdw>
                </a:effectLst>
                <a:latin typeface="Comic Sans MS" panose="030F0702030302020204" pitchFamily="66" charset="0"/>
              </a:rPr>
            </a:br>
            <a:br>
              <a:rPr lang="es-MX" sz="1800" dirty="0">
                <a:effectLst>
                  <a:outerShdw blurRad="38100" dist="38100" dir="2700000" algn="tl">
                    <a:srgbClr val="000000">
                      <a:alpha val="43137"/>
                    </a:srgbClr>
                  </a:outerShdw>
                </a:effectLst>
                <a:latin typeface="Comic Sans MS" panose="030F0702030302020204" pitchFamily="66" charset="0"/>
              </a:rPr>
            </a:br>
            <a:r>
              <a:rPr lang="es-MX" sz="1800" b="1" dirty="0">
                <a:solidFill>
                  <a:schemeClr val="accent1">
                    <a:lumMod val="75000"/>
                  </a:schemeClr>
                </a:solidFill>
                <a:latin typeface="Comic Sans MS" panose="030F0702030302020204" pitchFamily="66" charset="0"/>
              </a:rPr>
              <a:t>DRA. LAURA ESPINOZA AVILA</a:t>
            </a:r>
            <a:br>
              <a:rPr lang="es-MX" sz="1800" b="1" dirty="0">
                <a:solidFill>
                  <a:schemeClr val="accent1">
                    <a:lumMod val="75000"/>
                  </a:schemeClr>
                </a:solidFill>
                <a:latin typeface="Comic Sans MS" panose="030F0702030302020204" pitchFamily="66" charset="0"/>
              </a:rPr>
            </a:br>
            <a:br>
              <a:rPr lang="es-MX" sz="1800" dirty="0">
                <a:effectLst>
                  <a:outerShdw blurRad="38100" dist="38100" dir="2700000" algn="tl">
                    <a:srgbClr val="000000">
                      <a:alpha val="43137"/>
                    </a:srgbClr>
                  </a:outerShdw>
                </a:effectLst>
                <a:latin typeface="Comic Sans MS" panose="030F0702030302020204" pitchFamily="66" charset="0"/>
              </a:rPr>
            </a:br>
            <a:r>
              <a:rPr lang="es-MX" sz="1200" dirty="0">
                <a:effectLst>
                  <a:outerShdw blurRad="38100" dist="38100" dir="2700000" algn="tl">
                    <a:srgbClr val="000000">
                      <a:alpha val="43137"/>
                    </a:srgbClr>
                  </a:outerShdw>
                </a:effectLst>
                <a:latin typeface="Comic Sans MS" panose="030F0702030302020204" pitchFamily="66" charset="0"/>
              </a:rPr>
              <a:t>CICLO ESCOLAR 2021B</a:t>
            </a:r>
            <a:br>
              <a:rPr lang="es-MX" sz="1800" dirty="0">
                <a:effectLst>
                  <a:outerShdw blurRad="38100" dist="38100" dir="2700000" algn="tl">
                    <a:srgbClr val="000000">
                      <a:alpha val="43137"/>
                    </a:srgbClr>
                  </a:outerShdw>
                </a:effectLst>
                <a:latin typeface="Comic Sans MS" panose="030F0702030302020204" pitchFamily="66" charset="0"/>
              </a:rPr>
            </a:br>
            <a:endParaRPr lang="es-MX" sz="1800" dirty="0"/>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6746627" y="4750893"/>
            <a:ext cx="4645250" cy="1147863"/>
          </a:xfrm>
        </p:spPr>
        <p:txBody>
          <a:bodyPr anchor="t">
            <a:normAutofit fontScale="25000" lnSpcReduction="20000"/>
          </a:bodyPr>
          <a:lstStyle/>
          <a:p>
            <a:pPr algn="l"/>
            <a:r>
              <a:rPr lang="es-MX" sz="500">
                <a:effectLst>
                  <a:outerShdw blurRad="38100" dist="38100" dir="2700000" algn="tl">
                    <a:srgbClr val="000000">
                      <a:alpha val="43137"/>
                    </a:srgbClr>
                  </a:outerShdw>
                </a:effectLst>
                <a:latin typeface="Comic Sans MS" panose="030F0702030302020204" pitchFamily="66" charset="0"/>
              </a:rPr>
              <a:t>UNIVERSIDAD AUTÓNOMA DEL ESTADO DE MÉXICO</a:t>
            </a:r>
          </a:p>
          <a:p>
            <a:pPr algn="l"/>
            <a:endParaRPr lang="es-MX" sz="500">
              <a:effectLst>
                <a:outerShdw blurRad="38100" dist="38100" dir="2700000" algn="tl">
                  <a:srgbClr val="000000">
                    <a:alpha val="43137"/>
                  </a:srgbClr>
                </a:outerShdw>
              </a:effectLst>
              <a:latin typeface="Comic Sans MS" panose="030F0702030302020204" pitchFamily="66" charset="0"/>
            </a:endParaRPr>
          </a:p>
          <a:p>
            <a:pPr algn="l"/>
            <a:r>
              <a:rPr lang="es-MX" sz="500">
                <a:effectLst>
                  <a:outerShdw blurRad="38100" dist="38100" dir="2700000" algn="tl">
                    <a:srgbClr val="000000">
                      <a:alpha val="43137"/>
                    </a:srgbClr>
                  </a:outerShdw>
                </a:effectLst>
                <a:latin typeface="Comic Sans MS" panose="030F0702030302020204" pitchFamily="66" charset="0"/>
              </a:rPr>
              <a:t>PLANTEL NEZAHUALCÓYOTL DE LA ESCUELA PREPARATORIA</a:t>
            </a:r>
          </a:p>
          <a:p>
            <a:pPr algn="l"/>
            <a:endParaRPr lang="es-MX" sz="500">
              <a:effectLst>
                <a:outerShdw blurRad="38100" dist="38100" dir="2700000" algn="tl">
                  <a:srgbClr val="000000">
                    <a:alpha val="43137"/>
                  </a:srgbClr>
                </a:outerShdw>
              </a:effectLst>
              <a:latin typeface="Comic Sans MS" panose="030F0702030302020204" pitchFamily="66" charset="0"/>
            </a:endParaRPr>
          </a:p>
          <a:p>
            <a:pPr algn="l"/>
            <a:r>
              <a:rPr lang="es-MX" sz="500">
                <a:effectLst>
                  <a:outerShdw blurRad="38100" dist="38100" dir="2700000" algn="tl">
                    <a:srgbClr val="000000">
                      <a:alpha val="43137"/>
                    </a:srgbClr>
                  </a:outerShdw>
                </a:effectLst>
                <a:latin typeface="Comic Sans MS" panose="030F0702030302020204" pitchFamily="66" charset="0"/>
              </a:rPr>
              <a:t>ASIGNATURA</a:t>
            </a:r>
          </a:p>
          <a:p>
            <a:pPr algn="l"/>
            <a:r>
              <a:rPr lang="es-MX" sz="500">
                <a:effectLst>
                  <a:outerShdw blurRad="38100" dist="38100" dir="2700000" algn="tl">
                    <a:srgbClr val="000000">
                      <a:alpha val="43137"/>
                    </a:srgbClr>
                  </a:outerShdw>
                </a:effectLst>
                <a:latin typeface="Comic Sans MS" panose="030F0702030302020204" pitchFamily="66" charset="0"/>
              </a:rPr>
              <a:t>DESARROLLO PERSONAL</a:t>
            </a:r>
          </a:p>
          <a:p>
            <a:pPr algn="l"/>
            <a:endParaRPr lang="es-MX" sz="500">
              <a:effectLst>
                <a:outerShdw blurRad="38100" dist="38100" dir="2700000" algn="tl">
                  <a:srgbClr val="000000">
                    <a:alpha val="43137"/>
                  </a:srgbClr>
                </a:outerShdw>
              </a:effectLst>
              <a:latin typeface="Comic Sans MS" panose="030F0702030302020204" pitchFamily="66" charset="0"/>
            </a:endParaRPr>
          </a:p>
          <a:p>
            <a:pPr algn="l"/>
            <a:r>
              <a:rPr lang="es-MX" sz="500">
                <a:effectLst>
                  <a:outerShdw blurRad="38100" dist="38100" dir="2700000" algn="tl">
                    <a:srgbClr val="000000">
                      <a:alpha val="43137"/>
                    </a:srgbClr>
                  </a:outerShdw>
                </a:effectLst>
                <a:latin typeface="Comic Sans MS" panose="030F0702030302020204" pitchFamily="66" charset="0"/>
              </a:rPr>
              <a:t>SEMESTRE: PRIMERO</a:t>
            </a:r>
          </a:p>
          <a:p>
            <a:pPr algn="l"/>
            <a:endParaRPr lang="es-MX" sz="500">
              <a:effectLst>
                <a:outerShdw blurRad="38100" dist="38100" dir="2700000" algn="tl">
                  <a:srgbClr val="000000">
                    <a:alpha val="43137"/>
                  </a:srgbClr>
                </a:outerShdw>
              </a:effectLst>
              <a:latin typeface="Comic Sans MS" panose="030F0702030302020204" pitchFamily="66" charset="0"/>
            </a:endParaRPr>
          </a:p>
          <a:p>
            <a:pPr algn="l"/>
            <a:r>
              <a:rPr lang="es-MX" sz="500">
                <a:effectLst>
                  <a:outerShdw blurRad="38100" dist="38100" dir="2700000" algn="tl">
                    <a:srgbClr val="000000">
                      <a:alpha val="43137"/>
                    </a:srgbClr>
                  </a:outerShdw>
                </a:effectLst>
                <a:latin typeface="Comic Sans MS" panose="030F0702030302020204" pitchFamily="66" charset="0"/>
              </a:rPr>
              <a:t>MÓDULO IV</a:t>
            </a:r>
          </a:p>
          <a:p>
            <a:pPr algn="l"/>
            <a:endParaRPr lang="es-MX" sz="500">
              <a:effectLst>
                <a:outerShdw blurRad="38100" dist="38100" dir="2700000" algn="tl">
                  <a:srgbClr val="000000">
                    <a:alpha val="43137"/>
                  </a:srgbClr>
                </a:outerShdw>
              </a:effectLst>
              <a:latin typeface="Comic Sans MS" panose="030F0702030302020204" pitchFamily="66" charset="0"/>
            </a:endParaRPr>
          </a:p>
          <a:p>
            <a:pPr algn="l"/>
            <a:r>
              <a:rPr lang="es-MX" sz="500" b="1">
                <a:effectLst>
                  <a:outerShdw blurRad="38100" dist="38100" dir="2700000" algn="tl">
                    <a:srgbClr val="000000">
                      <a:alpha val="43137"/>
                    </a:srgbClr>
                  </a:outerShdw>
                </a:effectLst>
                <a:latin typeface="Comic Sans MS" panose="030F0702030302020204" pitchFamily="66" charset="0"/>
              </a:rPr>
              <a:t>PLENITUD ADOLESCENTE</a:t>
            </a:r>
          </a:p>
          <a:p>
            <a:pPr algn="l"/>
            <a:endParaRPr lang="es-MX" sz="500">
              <a:effectLst>
                <a:outerShdw blurRad="38100" dist="38100" dir="2700000" algn="tl">
                  <a:srgbClr val="000000">
                    <a:alpha val="43137"/>
                  </a:srgbClr>
                </a:outerShdw>
              </a:effectLst>
              <a:latin typeface="Comic Sans MS" panose="030F0702030302020204" pitchFamily="66" charset="0"/>
            </a:endParaRPr>
          </a:p>
          <a:p>
            <a:pPr algn="l"/>
            <a:r>
              <a:rPr lang="es-MX" sz="500">
                <a:effectLst>
                  <a:outerShdw blurRad="38100" dist="38100" dir="2700000" algn="tl">
                    <a:srgbClr val="000000">
                      <a:alpha val="43137"/>
                    </a:srgbClr>
                  </a:outerShdw>
                </a:effectLst>
                <a:latin typeface="Comic Sans MS" panose="030F0702030302020204" pitchFamily="66" charset="0"/>
              </a:rPr>
              <a:t>DRA. LAURA ESPINOZA AVILA</a:t>
            </a:r>
          </a:p>
          <a:p>
            <a:pPr algn="l"/>
            <a:r>
              <a:rPr lang="es-MX" sz="500">
                <a:effectLst>
                  <a:outerShdw blurRad="38100" dist="38100" dir="2700000" algn="tl">
                    <a:srgbClr val="000000">
                      <a:alpha val="43137"/>
                    </a:srgbClr>
                  </a:outerShdw>
                </a:effectLst>
                <a:latin typeface="Comic Sans MS" panose="030F0702030302020204" pitchFamily="66" charset="0"/>
              </a:rPr>
              <a:t>CICLO ESCOLAR 2021B</a:t>
            </a:r>
          </a:p>
        </p:txBody>
      </p:sp>
      <p:sp>
        <p:nvSpPr>
          <p:cNvPr id="71" name="Freeform: Shape 70">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245" r="20120" b="-1"/>
          <a:stretch/>
        </p:blipFill>
        <p:spPr bwMode="auto">
          <a:xfrm>
            <a:off x="20" y="10"/>
            <a:ext cx="6024134" cy="6857990"/>
          </a:xfrm>
          <a:custGeom>
            <a:avLst/>
            <a:gdLst/>
            <a:ahLst/>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noFill/>
        </p:spPr>
      </p:pic>
    </p:spTree>
    <p:extLst>
      <p:ext uri="{BB962C8B-B14F-4D97-AF65-F5344CB8AC3E}">
        <p14:creationId xmlns:p14="http://schemas.microsoft.com/office/powerpoint/2010/main" val="418573360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E2CFBC99-FB8F-41F7-A81D-A5288D688D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15708"/>
          <a:stretch/>
        </p:blipFill>
        <p:spPr bwMode="auto">
          <a:xfrm>
            <a:off x="0" y="10"/>
            <a:ext cx="12188932" cy="6857990"/>
          </a:xfrm>
          <a:prstGeom prst="rect">
            <a:avLst/>
          </a:prstGeom>
          <a:noFill/>
        </p:spPr>
      </p:pic>
      <p:sp>
        <p:nvSpPr>
          <p:cNvPr id="73" name="Freeform: Shape 72">
            <a:extLst>
              <a:ext uri="{FF2B5EF4-FFF2-40B4-BE49-F238E27FC236}">
                <a16:creationId xmlns:a16="http://schemas.microsoft.com/office/drawing/2014/main" id="{A435A76B-D478-4F38-9D76-040E49ADC6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40138" y="2758601"/>
            <a:ext cx="7832767" cy="4099399"/>
          </a:xfrm>
          <a:custGeom>
            <a:avLst/>
            <a:gdLst>
              <a:gd name="connsiteX0" fmla="*/ 4436398 w 7832767"/>
              <a:gd name="connsiteY0" fmla="*/ 580 h 4099399"/>
              <a:gd name="connsiteX1" fmla="*/ 5062070 w 7832767"/>
              <a:gd name="connsiteY1" fmla="*/ 20166 h 4099399"/>
              <a:gd name="connsiteX2" fmla="*/ 6429770 w 7832767"/>
              <a:gd name="connsiteY2" fmla="*/ 44716 h 4099399"/>
              <a:gd name="connsiteX3" fmla="*/ 7261927 w 7832767"/>
              <a:gd name="connsiteY3" fmla="*/ 147922 h 4099399"/>
              <a:gd name="connsiteX4" fmla="*/ 7370574 w 7832767"/>
              <a:gd name="connsiteY4" fmla="*/ 185497 h 4099399"/>
              <a:gd name="connsiteX5" fmla="*/ 7342690 w 7832767"/>
              <a:gd name="connsiteY5" fmla="*/ 262652 h 4099399"/>
              <a:gd name="connsiteX6" fmla="*/ 7154722 w 7832767"/>
              <a:gd name="connsiteY6" fmla="*/ 283192 h 4099399"/>
              <a:gd name="connsiteX7" fmla="*/ 7257600 w 7832767"/>
              <a:gd name="connsiteY7" fmla="*/ 340809 h 4099399"/>
              <a:gd name="connsiteX8" fmla="*/ 7031654 w 7832767"/>
              <a:gd name="connsiteY8" fmla="*/ 384897 h 4099399"/>
              <a:gd name="connsiteX9" fmla="*/ 7061460 w 7832767"/>
              <a:gd name="connsiteY9" fmla="*/ 415459 h 4099399"/>
              <a:gd name="connsiteX10" fmla="*/ 7091746 w 7832767"/>
              <a:gd name="connsiteY10" fmla="*/ 444516 h 4099399"/>
              <a:gd name="connsiteX11" fmla="*/ 6661966 w 7832767"/>
              <a:gd name="connsiteY11" fmla="*/ 519166 h 4099399"/>
              <a:gd name="connsiteX12" fmla="*/ 7169625 w 7832767"/>
              <a:gd name="connsiteY12" fmla="*/ 655940 h 4099399"/>
              <a:gd name="connsiteX13" fmla="*/ 7077324 w 7832767"/>
              <a:gd name="connsiteY13" fmla="*/ 729587 h 4099399"/>
              <a:gd name="connsiteX14" fmla="*/ 7370574 w 7832767"/>
              <a:gd name="connsiteY14" fmla="*/ 845819 h 4099399"/>
              <a:gd name="connsiteX15" fmla="*/ 7608539 w 7832767"/>
              <a:gd name="connsiteY15" fmla="*/ 990610 h 4099399"/>
              <a:gd name="connsiteX16" fmla="*/ 7742185 w 7832767"/>
              <a:gd name="connsiteY16" fmla="*/ 1180991 h 4099399"/>
              <a:gd name="connsiteX17" fmla="*/ 7789296 w 7832767"/>
              <a:gd name="connsiteY17" fmla="*/ 1266161 h 4099399"/>
              <a:gd name="connsiteX18" fmla="*/ 7831602 w 7832767"/>
              <a:gd name="connsiteY18" fmla="*/ 1355841 h 4099399"/>
              <a:gd name="connsiteX19" fmla="*/ 7758529 w 7832767"/>
              <a:gd name="connsiteY19" fmla="*/ 1445019 h 4099399"/>
              <a:gd name="connsiteX20" fmla="*/ 7710936 w 7832767"/>
              <a:gd name="connsiteY20" fmla="*/ 1553237 h 4099399"/>
              <a:gd name="connsiteX21" fmla="*/ 7754684 w 7832767"/>
              <a:gd name="connsiteY21" fmla="*/ 1616863 h 4099399"/>
              <a:gd name="connsiteX22" fmla="*/ 7755645 w 7832767"/>
              <a:gd name="connsiteY22" fmla="*/ 1759148 h 4099399"/>
              <a:gd name="connsiteX23" fmla="*/ 7725360 w 7832767"/>
              <a:gd name="connsiteY23" fmla="*/ 1826283 h 4099399"/>
              <a:gd name="connsiteX24" fmla="*/ 7633056 w 7832767"/>
              <a:gd name="connsiteY24" fmla="*/ 1972074 h 4099399"/>
              <a:gd name="connsiteX25" fmla="*/ 7554696 w 7832767"/>
              <a:gd name="connsiteY25" fmla="*/ 2004640 h 4099399"/>
              <a:gd name="connsiteX26" fmla="*/ 7562870 w 7832767"/>
              <a:gd name="connsiteY26" fmla="*/ 2592817 h 4099399"/>
              <a:gd name="connsiteX27" fmla="*/ 7620078 w 7832767"/>
              <a:gd name="connsiteY27" fmla="*/ 2877387 h 4099399"/>
              <a:gd name="connsiteX28" fmla="*/ 7579695 w 7832767"/>
              <a:gd name="connsiteY28" fmla="*/ 3198029 h 4099399"/>
              <a:gd name="connsiteX29" fmla="*/ 7713340 w 7832767"/>
              <a:gd name="connsiteY29" fmla="*/ 3435003 h 4099399"/>
              <a:gd name="connsiteX30" fmla="*/ 7658054 w 7832767"/>
              <a:gd name="connsiteY30" fmla="*/ 3526187 h 4099399"/>
              <a:gd name="connsiteX31" fmla="*/ 7813815 w 7832767"/>
              <a:gd name="connsiteY31" fmla="*/ 3628391 h 4099399"/>
              <a:gd name="connsiteX32" fmla="*/ 7669112 w 7832767"/>
              <a:gd name="connsiteY32" fmla="*/ 3773681 h 4099399"/>
              <a:gd name="connsiteX33" fmla="*/ 7429704 w 7832767"/>
              <a:gd name="connsiteY33" fmla="*/ 4001137 h 4099399"/>
              <a:gd name="connsiteX34" fmla="*/ 7417475 w 7832767"/>
              <a:gd name="connsiteY34" fmla="*/ 4099399 h 4099399"/>
              <a:gd name="connsiteX35" fmla="*/ 180606 w 7832767"/>
              <a:gd name="connsiteY35" fmla="*/ 4099399 h 4099399"/>
              <a:gd name="connsiteX36" fmla="*/ 164649 w 7832767"/>
              <a:gd name="connsiteY36" fmla="*/ 4093760 h 4099399"/>
              <a:gd name="connsiteX37" fmla="*/ 160465 w 7832767"/>
              <a:gd name="connsiteY37" fmla="*/ 4076287 h 4099399"/>
              <a:gd name="connsiteX38" fmla="*/ 549383 w 7832767"/>
              <a:gd name="connsiteY38" fmla="*/ 3827790 h 4099399"/>
              <a:gd name="connsiteX39" fmla="*/ 756100 w 7832767"/>
              <a:gd name="connsiteY39" fmla="*/ 3722078 h 4099399"/>
              <a:gd name="connsiteX40" fmla="*/ 415738 w 7832767"/>
              <a:gd name="connsiteY40" fmla="*/ 3746126 h 4099399"/>
              <a:gd name="connsiteX41" fmla="*/ 671971 w 7832767"/>
              <a:gd name="connsiteY41" fmla="*/ 3563762 h 4099399"/>
              <a:gd name="connsiteX42" fmla="*/ 619570 w 7832767"/>
              <a:gd name="connsiteY42" fmla="*/ 3530194 h 4099399"/>
              <a:gd name="connsiteX43" fmla="*/ 523422 w 7832767"/>
              <a:gd name="connsiteY43" fmla="*/ 3507649 h 4099399"/>
              <a:gd name="connsiteX44" fmla="*/ 957048 w 7832767"/>
              <a:gd name="connsiteY44" fmla="*/ 3392918 h 4099399"/>
              <a:gd name="connsiteX45" fmla="*/ 835904 w 7832767"/>
              <a:gd name="connsiteY45" fmla="*/ 3231596 h 4099399"/>
              <a:gd name="connsiteX46" fmla="*/ 930608 w 7832767"/>
              <a:gd name="connsiteY46" fmla="*/ 3195022 h 4099399"/>
              <a:gd name="connsiteX47" fmla="*/ 817153 w 7832767"/>
              <a:gd name="connsiteY47" fmla="*/ 3190514 h 4099399"/>
              <a:gd name="connsiteX48" fmla="*/ 727736 w 7832767"/>
              <a:gd name="connsiteY48" fmla="*/ 3191015 h 4099399"/>
              <a:gd name="connsiteX49" fmla="*/ 567170 w 7832767"/>
              <a:gd name="connsiteY49" fmla="*/ 3150434 h 4099399"/>
              <a:gd name="connsiteX50" fmla="*/ 2784 w 7832767"/>
              <a:gd name="connsiteY50" fmla="*/ 3218569 h 4099399"/>
              <a:gd name="connsiteX51" fmla="*/ 122006 w 7832767"/>
              <a:gd name="connsiteY51" fmla="*/ 3122877 h 4099399"/>
              <a:gd name="connsiteX52" fmla="*/ 264786 w 7832767"/>
              <a:gd name="connsiteY52" fmla="*/ 3068269 h 4099399"/>
              <a:gd name="connsiteX53" fmla="*/ 72009 w 7832767"/>
              <a:gd name="connsiteY53" fmla="*/ 3039210 h 4099399"/>
              <a:gd name="connsiteX54" fmla="*/ 459485 w 7832767"/>
              <a:gd name="connsiteY54" fmla="*/ 2948028 h 4099399"/>
              <a:gd name="connsiteX55" fmla="*/ 365260 w 7832767"/>
              <a:gd name="connsiteY55" fmla="*/ 2866364 h 4099399"/>
              <a:gd name="connsiteX56" fmla="*/ 607071 w 7832767"/>
              <a:gd name="connsiteY56" fmla="*/ 2498127 h 4099399"/>
              <a:gd name="connsiteX57" fmla="*/ 1090213 w 7832767"/>
              <a:gd name="connsiteY57" fmla="*/ 2289209 h 4099399"/>
              <a:gd name="connsiteX58" fmla="*/ 1337313 w 7832767"/>
              <a:gd name="connsiteY58" fmla="*/ 2272676 h 4099399"/>
              <a:gd name="connsiteX59" fmla="*/ 1268086 w 7832767"/>
              <a:gd name="connsiteY59" fmla="*/ 2205541 h 4099399"/>
              <a:gd name="connsiteX60" fmla="*/ 1449324 w 7832767"/>
              <a:gd name="connsiteY60" fmla="*/ 1827285 h 4099399"/>
              <a:gd name="connsiteX61" fmla="*/ 1255107 w 7832767"/>
              <a:gd name="connsiteY61" fmla="*/ 1849829 h 4099399"/>
              <a:gd name="connsiteX62" fmla="*/ 259497 w 7832767"/>
              <a:gd name="connsiteY62" fmla="*/ 1865862 h 4099399"/>
              <a:gd name="connsiteX63" fmla="*/ 160947 w 7832767"/>
              <a:gd name="connsiteY63" fmla="*/ 1851332 h 4099399"/>
              <a:gd name="connsiteX64" fmla="*/ 845998 w 7832767"/>
              <a:gd name="connsiteY64" fmla="*/ 1661453 h 4099399"/>
              <a:gd name="connsiteX65" fmla="*/ 575343 w 7832767"/>
              <a:gd name="connsiteY65" fmla="*/ 1610350 h 4099399"/>
              <a:gd name="connsiteX66" fmla="*/ 512846 w 7832767"/>
              <a:gd name="connsiteY66" fmla="*/ 1589809 h 4099399"/>
              <a:gd name="connsiteX67" fmla="*/ 570054 w 7832767"/>
              <a:gd name="connsiteY67" fmla="*/ 1536702 h 4099399"/>
              <a:gd name="connsiteX68" fmla="*/ 714276 w 7832767"/>
              <a:gd name="connsiteY68" fmla="*/ 1483095 h 4099399"/>
              <a:gd name="connsiteX69" fmla="*/ 321033 w 7832767"/>
              <a:gd name="connsiteY69" fmla="*/ 1560250 h 4099399"/>
              <a:gd name="connsiteX70" fmla="*/ 348915 w 7832767"/>
              <a:gd name="connsiteY70" fmla="*/ 1478587 h 4099399"/>
              <a:gd name="connsiteX71" fmla="*/ 309975 w 7832767"/>
              <a:gd name="connsiteY71" fmla="*/ 1404938 h 4099399"/>
              <a:gd name="connsiteX72" fmla="*/ 531595 w 7832767"/>
              <a:gd name="connsiteY72" fmla="*/ 1310249 h 4099399"/>
              <a:gd name="connsiteX73" fmla="*/ 840230 w 7832767"/>
              <a:gd name="connsiteY73" fmla="*/ 1125380 h 4099399"/>
              <a:gd name="connsiteX74" fmla="*/ 1149825 w 7832767"/>
              <a:gd name="connsiteY74" fmla="*/ 1007142 h 4099399"/>
              <a:gd name="connsiteX75" fmla="*/ 1405096 w 7832767"/>
              <a:gd name="connsiteY75" fmla="*/ 901932 h 4099399"/>
              <a:gd name="connsiteX76" fmla="*/ 1167613 w 7832767"/>
              <a:gd name="connsiteY76" fmla="*/ 918465 h 4099399"/>
              <a:gd name="connsiteX77" fmla="*/ 1563740 w 7832767"/>
              <a:gd name="connsiteY77" fmla="*/ 752632 h 4099399"/>
              <a:gd name="connsiteX78" fmla="*/ 1623833 w 7832767"/>
              <a:gd name="connsiteY78" fmla="*/ 742112 h 4099399"/>
              <a:gd name="connsiteX79" fmla="*/ 2259848 w 7832767"/>
              <a:gd name="connsiteY79" fmla="*/ 624877 h 4099399"/>
              <a:gd name="connsiteX80" fmla="*/ 2382917 w 7832767"/>
              <a:gd name="connsiteY80" fmla="*/ 566761 h 4099399"/>
              <a:gd name="connsiteX81" fmla="*/ 2241099 w 7832767"/>
              <a:gd name="connsiteY81" fmla="*/ 554235 h 4099399"/>
              <a:gd name="connsiteX82" fmla="*/ 1768535 w 7832767"/>
              <a:gd name="connsiteY82" fmla="*/ 588806 h 4099399"/>
              <a:gd name="connsiteX83" fmla="*/ 2089668 w 7832767"/>
              <a:gd name="connsiteY83" fmla="*/ 516159 h 4099399"/>
              <a:gd name="connsiteX84" fmla="*/ 1739690 w 7832767"/>
              <a:gd name="connsiteY84" fmla="*/ 493614 h 4099399"/>
              <a:gd name="connsiteX85" fmla="*/ 1657003 w 7832767"/>
              <a:gd name="connsiteY85" fmla="*/ 436500 h 4099399"/>
              <a:gd name="connsiteX86" fmla="*/ 1716134 w 7832767"/>
              <a:gd name="connsiteY86" fmla="*/ 380889 h 4099399"/>
              <a:gd name="connsiteX87" fmla="*/ 1931986 w 7832767"/>
              <a:gd name="connsiteY87" fmla="*/ 319766 h 4099399"/>
              <a:gd name="connsiteX88" fmla="*/ 2152163 w 7832767"/>
              <a:gd name="connsiteY88" fmla="*/ 230087 h 4099399"/>
              <a:gd name="connsiteX89" fmla="*/ 2858367 w 7832767"/>
              <a:gd name="connsiteY89" fmla="*/ 102831 h 4099399"/>
              <a:gd name="connsiteX90" fmla="*/ 3327568 w 7832767"/>
              <a:gd name="connsiteY90" fmla="*/ 61248 h 4099399"/>
              <a:gd name="connsiteX91" fmla="*/ 4227028 w 7832767"/>
              <a:gd name="connsiteY91" fmla="*/ 1129 h 4099399"/>
              <a:gd name="connsiteX92" fmla="*/ 4436398 w 7832767"/>
              <a:gd name="connsiteY92" fmla="*/ 580 h 4099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7832767" h="4099399">
                <a:moveTo>
                  <a:pt x="4436398" y="580"/>
                </a:moveTo>
                <a:cubicBezTo>
                  <a:pt x="4645360" y="3164"/>
                  <a:pt x="4853309" y="13778"/>
                  <a:pt x="5062070" y="20166"/>
                </a:cubicBezTo>
                <a:cubicBezTo>
                  <a:pt x="5516848" y="34696"/>
                  <a:pt x="5974030" y="34194"/>
                  <a:pt x="6429770" y="44716"/>
                </a:cubicBezTo>
                <a:cubicBezTo>
                  <a:pt x="6713886" y="51228"/>
                  <a:pt x="6994637" y="74776"/>
                  <a:pt x="7261927" y="147922"/>
                </a:cubicBezTo>
                <a:cubicBezTo>
                  <a:pt x="7299424" y="158443"/>
                  <a:pt x="7341729" y="160448"/>
                  <a:pt x="7370574" y="185497"/>
                </a:cubicBezTo>
                <a:cubicBezTo>
                  <a:pt x="7402784" y="213553"/>
                  <a:pt x="7389804" y="254635"/>
                  <a:pt x="7342690" y="262652"/>
                </a:cubicBezTo>
                <a:cubicBezTo>
                  <a:pt x="7282599" y="273173"/>
                  <a:pt x="7221066" y="276179"/>
                  <a:pt x="7154722" y="283192"/>
                </a:cubicBezTo>
                <a:cubicBezTo>
                  <a:pt x="7180202" y="321770"/>
                  <a:pt x="7241736" y="292713"/>
                  <a:pt x="7257600" y="340809"/>
                </a:cubicBezTo>
                <a:cubicBezTo>
                  <a:pt x="7186452" y="373874"/>
                  <a:pt x="7100400" y="352331"/>
                  <a:pt x="7031654" y="384897"/>
                </a:cubicBezTo>
                <a:cubicBezTo>
                  <a:pt x="7033577" y="407441"/>
                  <a:pt x="7048960" y="409446"/>
                  <a:pt x="7061460" y="415459"/>
                </a:cubicBezTo>
                <a:cubicBezTo>
                  <a:pt x="7073960" y="420968"/>
                  <a:pt x="7105206" y="412953"/>
                  <a:pt x="7091746" y="444516"/>
                </a:cubicBezTo>
                <a:cubicBezTo>
                  <a:pt x="6948967" y="463553"/>
                  <a:pt x="6812438" y="528183"/>
                  <a:pt x="6661966" y="519166"/>
                </a:cubicBezTo>
                <a:cubicBezTo>
                  <a:pt x="6848013" y="536700"/>
                  <a:pt x="7005214" y="608344"/>
                  <a:pt x="7169625" y="655940"/>
                </a:cubicBezTo>
                <a:cubicBezTo>
                  <a:pt x="7162896" y="712052"/>
                  <a:pt x="7096554" y="689507"/>
                  <a:pt x="7077324" y="729587"/>
                </a:cubicBezTo>
                <a:cubicBezTo>
                  <a:pt x="7182606" y="757642"/>
                  <a:pt x="7283560" y="790709"/>
                  <a:pt x="7370574" y="845819"/>
                </a:cubicBezTo>
                <a:cubicBezTo>
                  <a:pt x="7448935" y="895418"/>
                  <a:pt x="7523448" y="950028"/>
                  <a:pt x="7608539" y="990610"/>
                </a:cubicBezTo>
                <a:cubicBezTo>
                  <a:pt x="7697957" y="1033195"/>
                  <a:pt x="7752280" y="1087804"/>
                  <a:pt x="7742185" y="1180991"/>
                </a:cubicBezTo>
                <a:cubicBezTo>
                  <a:pt x="7737858" y="1219067"/>
                  <a:pt x="7749396" y="1251131"/>
                  <a:pt x="7789296" y="1266161"/>
                </a:cubicBezTo>
                <a:cubicBezTo>
                  <a:pt x="7838813" y="1284698"/>
                  <a:pt x="7833526" y="1312754"/>
                  <a:pt x="7831602" y="1355841"/>
                </a:cubicBezTo>
                <a:cubicBezTo>
                  <a:pt x="7828717" y="1407443"/>
                  <a:pt x="7803238" y="1427485"/>
                  <a:pt x="7758529" y="1445019"/>
                </a:cubicBezTo>
                <a:cubicBezTo>
                  <a:pt x="7694591" y="1469568"/>
                  <a:pt x="7694110" y="1507644"/>
                  <a:pt x="7710936" y="1553237"/>
                </a:cubicBezTo>
                <a:cubicBezTo>
                  <a:pt x="7720072" y="1578286"/>
                  <a:pt x="7734012" y="1598327"/>
                  <a:pt x="7754684" y="1616863"/>
                </a:cubicBezTo>
                <a:cubicBezTo>
                  <a:pt x="7826314" y="1681493"/>
                  <a:pt x="7825833" y="1682494"/>
                  <a:pt x="7755645" y="1759148"/>
                </a:cubicBezTo>
                <a:cubicBezTo>
                  <a:pt x="7736896" y="1779688"/>
                  <a:pt x="7716704" y="1793216"/>
                  <a:pt x="7725360" y="1826283"/>
                </a:cubicBezTo>
                <a:cubicBezTo>
                  <a:pt x="7754684" y="1936002"/>
                  <a:pt x="7750838" y="1936002"/>
                  <a:pt x="7633056" y="1972074"/>
                </a:cubicBezTo>
                <a:cubicBezTo>
                  <a:pt x="7606135" y="1980591"/>
                  <a:pt x="7570080" y="1973076"/>
                  <a:pt x="7554696" y="2004640"/>
                </a:cubicBezTo>
                <a:cubicBezTo>
                  <a:pt x="7564311" y="2027686"/>
                  <a:pt x="7541716" y="2583799"/>
                  <a:pt x="7562870" y="2592817"/>
                </a:cubicBezTo>
                <a:cubicBezTo>
                  <a:pt x="7728244" y="2663458"/>
                  <a:pt x="7748914" y="2746625"/>
                  <a:pt x="7620078" y="2877387"/>
                </a:cubicBezTo>
                <a:cubicBezTo>
                  <a:pt x="7533544" y="2965063"/>
                  <a:pt x="7543639" y="3108349"/>
                  <a:pt x="7579695" y="3198029"/>
                </a:cubicBezTo>
                <a:cubicBezTo>
                  <a:pt x="7715743" y="3237608"/>
                  <a:pt x="7685939" y="3342818"/>
                  <a:pt x="7713340" y="3435003"/>
                </a:cubicBezTo>
                <a:cubicBezTo>
                  <a:pt x="7733531" y="3504142"/>
                  <a:pt x="7654210" y="3494623"/>
                  <a:pt x="7658054" y="3526187"/>
                </a:cubicBezTo>
                <a:cubicBezTo>
                  <a:pt x="7708052" y="3564262"/>
                  <a:pt x="7774874" y="3576287"/>
                  <a:pt x="7813815" y="3628391"/>
                </a:cubicBezTo>
                <a:cubicBezTo>
                  <a:pt x="7743627" y="3666467"/>
                  <a:pt x="7708052" y="3720074"/>
                  <a:pt x="7669112" y="3773681"/>
                </a:cubicBezTo>
                <a:cubicBezTo>
                  <a:pt x="7606135" y="3860855"/>
                  <a:pt x="7520564" y="3934503"/>
                  <a:pt x="7429704" y="4001137"/>
                </a:cubicBezTo>
                <a:lnTo>
                  <a:pt x="7417475" y="4099399"/>
                </a:lnTo>
                <a:lnTo>
                  <a:pt x="180606" y="4099399"/>
                </a:lnTo>
                <a:lnTo>
                  <a:pt x="164649" y="4093760"/>
                </a:lnTo>
                <a:cubicBezTo>
                  <a:pt x="148507" y="4086464"/>
                  <a:pt x="145082" y="4080295"/>
                  <a:pt x="160465" y="4076287"/>
                </a:cubicBezTo>
                <a:cubicBezTo>
                  <a:pt x="230173" y="4057751"/>
                  <a:pt x="478714" y="3837810"/>
                  <a:pt x="549383" y="3827790"/>
                </a:cubicBezTo>
                <a:cubicBezTo>
                  <a:pt x="631589" y="3816267"/>
                  <a:pt x="647934" y="3800736"/>
                  <a:pt x="756100" y="3722078"/>
                </a:cubicBezTo>
                <a:cubicBezTo>
                  <a:pt x="827251" y="3670474"/>
                  <a:pt x="531115" y="3782698"/>
                  <a:pt x="415738" y="3746126"/>
                </a:cubicBezTo>
                <a:cubicBezTo>
                  <a:pt x="373433" y="3732598"/>
                  <a:pt x="671971" y="3589813"/>
                  <a:pt x="671971" y="3563762"/>
                </a:cubicBezTo>
                <a:cubicBezTo>
                  <a:pt x="671971" y="3536206"/>
                  <a:pt x="645049" y="3530194"/>
                  <a:pt x="619570" y="3530194"/>
                </a:cubicBezTo>
                <a:cubicBezTo>
                  <a:pt x="562844" y="3530194"/>
                  <a:pt x="580151" y="3506145"/>
                  <a:pt x="523422" y="3507649"/>
                </a:cubicBezTo>
                <a:cubicBezTo>
                  <a:pt x="689758" y="3438010"/>
                  <a:pt x="792637" y="3456547"/>
                  <a:pt x="957048" y="3392918"/>
                </a:cubicBezTo>
                <a:cubicBezTo>
                  <a:pt x="1037333" y="3361856"/>
                  <a:pt x="753217" y="3258649"/>
                  <a:pt x="835904" y="3231596"/>
                </a:cubicBezTo>
                <a:cubicBezTo>
                  <a:pt x="867151" y="3221074"/>
                  <a:pt x="908974" y="3232097"/>
                  <a:pt x="930608" y="3195022"/>
                </a:cubicBezTo>
                <a:cubicBezTo>
                  <a:pt x="896476" y="3165464"/>
                  <a:pt x="851286" y="3178490"/>
                  <a:pt x="817153" y="3190514"/>
                </a:cubicBezTo>
                <a:cubicBezTo>
                  <a:pt x="730141" y="3221576"/>
                  <a:pt x="736391" y="3214062"/>
                  <a:pt x="727736" y="3191015"/>
                </a:cubicBezTo>
                <a:cubicBezTo>
                  <a:pt x="699374" y="3112357"/>
                  <a:pt x="629186" y="3137408"/>
                  <a:pt x="567170" y="3150434"/>
                </a:cubicBezTo>
                <a:cubicBezTo>
                  <a:pt x="379682" y="3189512"/>
                  <a:pt x="189791" y="3178490"/>
                  <a:pt x="2784" y="3218569"/>
                </a:cubicBezTo>
                <a:cubicBezTo>
                  <a:pt x="-17406" y="3223079"/>
                  <a:pt x="77299" y="3133400"/>
                  <a:pt x="122006" y="3122877"/>
                </a:cubicBezTo>
                <a:cubicBezTo>
                  <a:pt x="170561" y="3111856"/>
                  <a:pt x="230173" y="3119872"/>
                  <a:pt x="264786" y="3068269"/>
                </a:cubicBezTo>
                <a:cubicBezTo>
                  <a:pt x="203252" y="3055243"/>
                  <a:pt x="133065" y="3080292"/>
                  <a:pt x="72009" y="3039210"/>
                </a:cubicBezTo>
                <a:cubicBezTo>
                  <a:pt x="207578" y="2982597"/>
                  <a:pt x="342665" y="2984601"/>
                  <a:pt x="459485" y="2948028"/>
                </a:cubicBezTo>
                <a:cubicBezTo>
                  <a:pt x="470061" y="2880393"/>
                  <a:pt x="393143" y="2904941"/>
                  <a:pt x="365260" y="2866364"/>
                </a:cubicBezTo>
                <a:cubicBezTo>
                  <a:pt x="1245010" y="2800232"/>
                  <a:pt x="753697" y="2604840"/>
                  <a:pt x="607071" y="2498127"/>
                </a:cubicBezTo>
                <a:cubicBezTo>
                  <a:pt x="558036" y="2462556"/>
                  <a:pt x="1073387" y="2293717"/>
                  <a:pt x="1090213" y="2289209"/>
                </a:cubicBezTo>
                <a:cubicBezTo>
                  <a:pt x="1132999" y="2278688"/>
                  <a:pt x="1302700" y="2286203"/>
                  <a:pt x="1337313" y="2272676"/>
                </a:cubicBezTo>
                <a:cubicBezTo>
                  <a:pt x="1381541" y="2255643"/>
                  <a:pt x="1235395" y="2226083"/>
                  <a:pt x="1268086" y="2205541"/>
                </a:cubicBezTo>
                <a:cubicBezTo>
                  <a:pt x="1497398" y="2060752"/>
                  <a:pt x="1513743" y="1842815"/>
                  <a:pt x="1449324" y="1827285"/>
                </a:cubicBezTo>
                <a:cubicBezTo>
                  <a:pt x="1382502" y="1811252"/>
                  <a:pt x="1317121" y="1823778"/>
                  <a:pt x="1255107" y="1849829"/>
                </a:cubicBezTo>
                <a:cubicBezTo>
                  <a:pt x="1154152" y="1892415"/>
                  <a:pt x="455158" y="1831793"/>
                  <a:pt x="259497" y="1865862"/>
                </a:cubicBezTo>
                <a:cubicBezTo>
                  <a:pt x="229691" y="1870872"/>
                  <a:pt x="189311" y="1893417"/>
                  <a:pt x="160947" y="1851332"/>
                </a:cubicBezTo>
                <a:cubicBezTo>
                  <a:pt x="362377" y="1715060"/>
                  <a:pt x="621013" y="1754138"/>
                  <a:pt x="845998" y="1661453"/>
                </a:cubicBezTo>
                <a:cubicBezTo>
                  <a:pt x="757542" y="1597824"/>
                  <a:pt x="667645" y="1600832"/>
                  <a:pt x="575343" y="1610350"/>
                </a:cubicBezTo>
                <a:cubicBezTo>
                  <a:pt x="551306" y="1612855"/>
                  <a:pt x="518615" y="1616362"/>
                  <a:pt x="512846" y="1589809"/>
                </a:cubicBezTo>
                <a:cubicBezTo>
                  <a:pt x="505636" y="1556242"/>
                  <a:pt x="544576" y="1550229"/>
                  <a:pt x="570054" y="1536702"/>
                </a:cubicBezTo>
                <a:cubicBezTo>
                  <a:pt x="608994" y="1515660"/>
                  <a:pt x="666682" y="1540710"/>
                  <a:pt x="714276" y="1483095"/>
                </a:cubicBezTo>
                <a:cubicBezTo>
                  <a:pt x="570054" y="1496622"/>
                  <a:pt x="448428" y="1520170"/>
                  <a:pt x="321033" y="1560250"/>
                </a:cubicBezTo>
                <a:cubicBezTo>
                  <a:pt x="332089" y="1524679"/>
                  <a:pt x="370548" y="1508145"/>
                  <a:pt x="348915" y="1478587"/>
                </a:cubicBezTo>
                <a:cubicBezTo>
                  <a:pt x="332571" y="1456542"/>
                  <a:pt x="285939" y="1446021"/>
                  <a:pt x="309975" y="1404938"/>
                </a:cubicBezTo>
                <a:cubicBezTo>
                  <a:pt x="377759" y="1361351"/>
                  <a:pt x="473907" y="1372876"/>
                  <a:pt x="531595" y="1310249"/>
                </a:cubicBezTo>
                <a:cubicBezTo>
                  <a:pt x="613321" y="1221071"/>
                  <a:pt x="740236" y="1190509"/>
                  <a:pt x="840230" y="1125380"/>
                </a:cubicBezTo>
                <a:cubicBezTo>
                  <a:pt x="873400" y="1104337"/>
                  <a:pt x="1091175" y="1030690"/>
                  <a:pt x="1149825" y="1007142"/>
                </a:cubicBezTo>
                <a:cubicBezTo>
                  <a:pt x="1231551" y="974076"/>
                  <a:pt x="1324813" y="962553"/>
                  <a:pt x="1405096" y="901932"/>
                </a:cubicBezTo>
                <a:cubicBezTo>
                  <a:pt x="1326255" y="889406"/>
                  <a:pt x="1262318" y="946021"/>
                  <a:pt x="1167613" y="918465"/>
                </a:cubicBezTo>
                <a:cubicBezTo>
                  <a:pt x="1317602" y="859848"/>
                  <a:pt x="1455092" y="833294"/>
                  <a:pt x="1563740" y="752632"/>
                </a:cubicBezTo>
                <a:cubicBezTo>
                  <a:pt x="1577201" y="742613"/>
                  <a:pt x="1603642" y="745619"/>
                  <a:pt x="1623833" y="742112"/>
                </a:cubicBezTo>
                <a:cubicBezTo>
                  <a:pt x="1836317" y="706540"/>
                  <a:pt x="2049765" y="676480"/>
                  <a:pt x="2259848" y="624877"/>
                </a:cubicBezTo>
                <a:cubicBezTo>
                  <a:pt x="2307442" y="612853"/>
                  <a:pt x="2391570" y="609847"/>
                  <a:pt x="2382917" y="566761"/>
                </a:cubicBezTo>
                <a:cubicBezTo>
                  <a:pt x="2369937" y="502131"/>
                  <a:pt x="2291577" y="548223"/>
                  <a:pt x="2241099" y="554235"/>
                </a:cubicBezTo>
                <a:cubicBezTo>
                  <a:pt x="2084379" y="573775"/>
                  <a:pt x="1927659" y="607843"/>
                  <a:pt x="1768535" y="588806"/>
                </a:cubicBezTo>
                <a:cubicBezTo>
                  <a:pt x="1875738" y="564757"/>
                  <a:pt x="1982463" y="540207"/>
                  <a:pt x="2089668" y="516159"/>
                </a:cubicBezTo>
                <a:cubicBezTo>
                  <a:pt x="1966597" y="524676"/>
                  <a:pt x="1859394" y="468563"/>
                  <a:pt x="1739690" y="493614"/>
                </a:cubicBezTo>
                <a:cubicBezTo>
                  <a:pt x="1701230" y="501630"/>
                  <a:pt x="1660850" y="476079"/>
                  <a:pt x="1657003" y="436500"/>
                </a:cubicBezTo>
                <a:cubicBezTo>
                  <a:pt x="1652677" y="404937"/>
                  <a:pt x="1688732" y="390909"/>
                  <a:pt x="1716134" y="380889"/>
                </a:cubicBezTo>
                <a:cubicBezTo>
                  <a:pt x="1786322" y="355337"/>
                  <a:pt x="1842086" y="279687"/>
                  <a:pt x="1931986" y="319766"/>
                </a:cubicBezTo>
                <a:cubicBezTo>
                  <a:pt x="1988712" y="256640"/>
                  <a:pt x="2079091" y="246619"/>
                  <a:pt x="2152163" y="230087"/>
                </a:cubicBezTo>
                <a:cubicBezTo>
                  <a:pt x="2385321" y="177982"/>
                  <a:pt x="2621844" y="137401"/>
                  <a:pt x="2858367" y="102831"/>
                </a:cubicBezTo>
                <a:cubicBezTo>
                  <a:pt x="3013645" y="80286"/>
                  <a:pt x="3173731" y="89806"/>
                  <a:pt x="3327568" y="61248"/>
                </a:cubicBezTo>
                <a:cubicBezTo>
                  <a:pt x="3628510" y="5637"/>
                  <a:pt x="3927528" y="7141"/>
                  <a:pt x="4227028" y="1129"/>
                </a:cubicBezTo>
                <a:cubicBezTo>
                  <a:pt x="4296975" y="-249"/>
                  <a:pt x="4366742" y="-281"/>
                  <a:pt x="4436398" y="58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6086448" y="3007360"/>
            <a:ext cx="5257799" cy="1878144"/>
          </a:xfrm>
        </p:spPr>
        <p:txBody>
          <a:bodyPr anchor="b">
            <a:normAutofit/>
          </a:bodyPr>
          <a:lstStyle/>
          <a:p>
            <a:pPr algn="l"/>
            <a:r>
              <a:rPr lang="es-MX" sz="3600" b="1" dirty="0">
                <a:latin typeface="Comic Sans MS" panose="030F0702030302020204" pitchFamily="66" charset="0"/>
              </a:rPr>
              <a:t>Primer consejo para postergar la gratificación:</a:t>
            </a: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5831840" y="5262881"/>
            <a:ext cx="5512407" cy="976404"/>
          </a:xfrm>
          <a:solidFill>
            <a:schemeClr val="accent1">
              <a:lumMod val="60000"/>
              <a:lumOff val="40000"/>
            </a:schemeClr>
          </a:solidFill>
        </p:spPr>
        <p:txBody>
          <a:bodyPr>
            <a:noAutofit/>
          </a:bodyPr>
          <a:lstStyle/>
          <a:p>
            <a:pPr algn="l"/>
            <a:r>
              <a:rPr lang="es-MX" sz="3200" b="1" dirty="0">
                <a:solidFill>
                  <a:schemeClr val="accent1">
                    <a:lumMod val="50000"/>
                  </a:schemeClr>
                </a:solidFill>
                <a:latin typeface="Comic Sans MS" panose="030F0702030302020204" pitchFamily="66" charset="0"/>
              </a:rPr>
              <a:t>1.Olvidar el estímulo, </a:t>
            </a:r>
            <a:r>
              <a:rPr lang="es-MX" sz="3200" b="1" dirty="0" err="1">
                <a:solidFill>
                  <a:schemeClr val="accent1">
                    <a:lumMod val="50000"/>
                  </a:schemeClr>
                </a:solidFill>
                <a:latin typeface="Comic Sans MS" panose="030F0702030302020204" pitchFamily="66" charset="0"/>
              </a:rPr>
              <a:t>ocupate</a:t>
            </a:r>
            <a:r>
              <a:rPr lang="es-MX" sz="3200" b="1" dirty="0">
                <a:solidFill>
                  <a:schemeClr val="accent1">
                    <a:lumMod val="50000"/>
                  </a:schemeClr>
                </a:solidFill>
                <a:latin typeface="Comic Sans MS" panose="030F0702030302020204" pitchFamily="66" charset="0"/>
              </a:rPr>
              <a:t> de otra actividad.</a:t>
            </a:r>
          </a:p>
        </p:txBody>
      </p:sp>
    </p:spTree>
    <p:extLst>
      <p:ext uri="{BB962C8B-B14F-4D97-AF65-F5344CB8AC3E}">
        <p14:creationId xmlns:p14="http://schemas.microsoft.com/office/powerpoint/2010/main" val="48883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8" name="Rectangle 70">
            <a:extLst>
              <a:ext uri="{FF2B5EF4-FFF2-40B4-BE49-F238E27FC236}">
                <a16:creationId xmlns:a16="http://schemas.microsoft.com/office/drawing/2014/main" id="{E2CFBC99-FB8F-41F7-A81D-A5288D688D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15708"/>
          <a:stretch/>
        </p:blipFill>
        <p:spPr bwMode="auto">
          <a:xfrm>
            <a:off x="20" y="10"/>
            <a:ext cx="12188932" cy="6857990"/>
          </a:xfrm>
          <a:prstGeom prst="rect">
            <a:avLst/>
          </a:prstGeom>
          <a:noFill/>
        </p:spPr>
      </p:pic>
      <p:sp>
        <p:nvSpPr>
          <p:cNvPr id="1029" name="Freeform: Shape 72">
            <a:extLst>
              <a:ext uri="{FF2B5EF4-FFF2-40B4-BE49-F238E27FC236}">
                <a16:creationId xmlns:a16="http://schemas.microsoft.com/office/drawing/2014/main" id="{A435A76B-D478-4F38-9D76-040E49ADC6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40138" y="2758601"/>
            <a:ext cx="7832767" cy="4099399"/>
          </a:xfrm>
          <a:custGeom>
            <a:avLst/>
            <a:gdLst>
              <a:gd name="connsiteX0" fmla="*/ 4436398 w 7832767"/>
              <a:gd name="connsiteY0" fmla="*/ 580 h 4099399"/>
              <a:gd name="connsiteX1" fmla="*/ 5062070 w 7832767"/>
              <a:gd name="connsiteY1" fmla="*/ 20166 h 4099399"/>
              <a:gd name="connsiteX2" fmla="*/ 6429770 w 7832767"/>
              <a:gd name="connsiteY2" fmla="*/ 44716 h 4099399"/>
              <a:gd name="connsiteX3" fmla="*/ 7261927 w 7832767"/>
              <a:gd name="connsiteY3" fmla="*/ 147922 h 4099399"/>
              <a:gd name="connsiteX4" fmla="*/ 7370574 w 7832767"/>
              <a:gd name="connsiteY4" fmla="*/ 185497 h 4099399"/>
              <a:gd name="connsiteX5" fmla="*/ 7342690 w 7832767"/>
              <a:gd name="connsiteY5" fmla="*/ 262652 h 4099399"/>
              <a:gd name="connsiteX6" fmla="*/ 7154722 w 7832767"/>
              <a:gd name="connsiteY6" fmla="*/ 283192 h 4099399"/>
              <a:gd name="connsiteX7" fmla="*/ 7257600 w 7832767"/>
              <a:gd name="connsiteY7" fmla="*/ 340809 h 4099399"/>
              <a:gd name="connsiteX8" fmla="*/ 7031654 w 7832767"/>
              <a:gd name="connsiteY8" fmla="*/ 384897 h 4099399"/>
              <a:gd name="connsiteX9" fmla="*/ 7061460 w 7832767"/>
              <a:gd name="connsiteY9" fmla="*/ 415459 h 4099399"/>
              <a:gd name="connsiteX10" fmla="*/ 7091746 w 7832767"/>
              <a:gd name="connsiteY10" fmla="*/ 444516 h 4099399"/>
              <a:gd name="connsiteX11" fmla="*/ 6661966 w 7832767"/>
              <a:gd name="connsiteY11" fmla="*/ 519166 h 4099399"/>
              <a:gd name="connsiteX12" fmla="*/ 7169625 w 7832767"/>
              <a:gd name="connsiteY12" fmla="*/ 655940 h 4099399"/>
              <a:gd name="connsiteX13" fmla="*/ 7077324 w 7832767"/>
              <a:gd name="connsiteY13" fmla="*/ 729587 h 4099399"/>
              <a:gd name="connsiteX14" fmla="*/ 7370574 w 7832767"/>
              <a:gd name="connsiteY14" fmla="*/ 845819 h 4099399"/>
              <a:gd name="connsiteX15" fmla="*/ 7608539 w 7832767"/>
              <a:gd name="connsiteY15" fmla="*/ 990610 h 4099399"/>
              <a:gd name="connsiteX16" fmla="*/ 7742185 w 7832767"/>
              <a:gd name="connsiteY16" fmla="*/ 1180991 h 4099399"/>
              <a:gd name="connsiteX17" fmla="*/ 7789296 w 7832767"/>
              <a:gd name="connsiteY17" fmla="*/ 1266161 h 4099399"/>
              <a:gd name="connsiteX18" fmla="*/ 7831602 w 7832767"/>
              <a:gd name="connsiteY18" fmla="*/ 1355841 h 4099399"/>
              <a:gd name="connsiteX19" fmla="*/ 7758529 w 7832767"/>
              <a:gd name="connsiteY19" fmla="*/ 1445019 h 4099399"/>
              <a:gd name="connsiteX20" fmla="*/ 7710936 w 7832767"/>
              <a:gd name="connsiteY20" fmla="*/ 1553237 h 4099399"/>
              <a:gd name="connsiteX21" fmla="*/ 7754684 w 7832767"/>
              <a:gd name="connsiteY21" fmla="*/ 1616863 h 4099399"/>
              <a:gd name="connsiteX22" fmla="*/ 7755645 w 7832767"/>
              <a:gd name="connsiteY22" fmla="*/ 1759148 h 4099399"/>
              <a:gd name="connsiteX23" fmla="*/ 7725360 w 7832767"/>
              <a:gd name="connsiteY23" fmla="*/ 1826283 h 4099399"/>
              <a:gd name="connsiteX24" fmla="*/ 7633056 w 7832767"/>
              <a:gd name="connsiteY24" fmla="*/ 1972074 h 4099399"/>
              <a:gd name="connsiteX25" fmla="*/ 7554696 w 7832767"/>
              <a:gd name="connsiteY25" fmla="*/ 2004640 h 4099399"/>
              <a:gd name="connsiteX26" fmla="*/ 7562870 w 7832767"/>
              <a:gd name="connsiteY26" fmla="*/ 2592817 h 4099399"/>
              <a:gd name="connsiteX27" fmla="*/ 7620078 w 7832767"/>
              <a:gd name="connsiteY27" fmla="*/ 2877387 h 4099399"/>
              <a:gd name="connsiteX28" fmla="*/ 7579695 w 7832767"/>
              <a:gd name="connsiteY28" fmla="*/ 3198029 h 4099399"/>
              <a:gd name="connsiteX29" fmla="*/ 7713340 w 7832767"/>
              <a:gd name="connsiteY29" fmla="*/ 3435003 h 4099399"/>
              <a:gd name="connsiteX30" fmla="*/ 7658054 w 7832767"/>
              <a:gd name="connsiteY30" fmla="*/ 3526187 h 4099399"/>
              <a:gd name="connsiteX31" fmla="*/ 7813815 w 7832767"/>
              <a:gd name="connsiteY31" fmla="*/ 3628391 h 4099399"/>
              <a:gd name="connsiteX32" fmla="*/ 7669112 w 7832767"/>
              <a:gd name="connsiteY32" fmla="*/ 3773681 h 4099399"/>
              <a:gd name="connsiteX33" fmla="*/ 7429704 w 7832767"/>
              <a:gd name="connsiteY33" fmla="*/ 4001137 h 4099399"/>
              <a:gd name="connsiteX34" fmla="*/ 7417475 w 7832767"/>
              <a:gd name="connsiteY34" fmla="*/ 4099399 h 4099399"/>
              <a:gd name="connsiteX35" fmla="*/ 180606 w 7832767"/>
              <a:gd name="connsiteY35" fmla="*/ 4099399 h 4099399"/>
              <a:gd name="connsiteX36" fmla="*/ 164649 w 7832767"/>
              <a:gd name="connsiteY36" fmla="*/ 4093760 h 4099399"/>
              <a:gd name="connsiteX37" fmla="*/ 160465 w 7832767"/>
              <a:gd name="connsiteY37" fmla="*/ 4076287 h 4099399"/>
              <a:gd name="connsiteX38" fmla="*/ 549383 w 7832767"/>
              <a:gd name="connsiteY38" fmla="*/ 3827790 h 4099399"/>
              <a:gd name="connsiteX39" fmla="*/ 756100 w 7832767"/>
              <a:gd name="connsiteY39" fmla="*/ 3722078 h 4099399"/>
              <a:gd name="connsiteX40" fmla="*/ 415738 w 7832767"/>
              <a:gd name="connsiteY40" fmla="*/ 3746126 h 4099399"/>
              <a:gd name="connsiteX41" fmla="*/ 671971 w 7832767"/>
              <a:gd name="connsiteY41" fmla="*/ 3563762 h 4099399"/>
              <a:gd name="connsiteX42" fmla="*/ 619570 w 7832767"/>
              <a:gd name="connsiteY42" fmla="*/ 3530194 h 4099399"/>
              <a:gd name="connsiteX43" fmla="*/ 523422 w 7832767"/>
              <a:gd name="connsiteY43" fmla="*/ 3507649 h 4099399"/>
              <a:gd name="connsiteX44" fmla="*/ 957048 w 7832767"/>
              <a:gd name="connsiteY44" fmla="*/ 3392918 h 4099399"/>
              <a:gd name="connsiteX45" fmla="*/ 835904 w 7832767"/>
              <a:gd name="connsiteY45" fmla="*/ 3231596 h 4099399"/>
              <a:gd name="connsiteX46" fmla="*/ 930608 w 7832767"/>
              <a:gd name="connsiteY46" fmla="*/ 3195022 h 4099399"/>
              <a:gd name="connsiteX47" fmla="*/ 817153 w 7832767"/>
              <a:gd name="connsiteY47" fmla="*/ 3190514 h 4099399"/>
              <a:gd name="connsiteX48" fmla="*/ 727736 w 7832767"/>
              <a:gd name="connsiteY48" fmla="*/ 3191015 h 4099399"/>
              <a:gd name="connsiteX49" fmla="*/ 567170 w 7832767"/>
              <a:gd name="connsiteY49" fmla="*/ 3150434 h 4099399"/>
              <a:gd name="connsiteX50" fmla="*/ 2784 w 7832767"/>
              <a:gd name="connsiteY50" fmla="*/ 3218569 h 4099399"/>
              <a:gd name="connsiteX51" fmla="*/ 122006 w 7832767"/>
              <a:gd name="connsiteY51" fmla="*/ 3122877 h 4099399"/>
              <a:gd name="connsiteX52" fmla="*/ 264786 w 7832767"/>
              <a:gd name="connsiteY52" fmla="*/ 3068269 h 4099399"/>
              <a:gd name="connsiteX53" fmla="*/ 72009 w 7832767"/>
              <a:gd name="connsiteY53" fmla="*/ 3039210 h 4099399"/>
              <a:gd name="connsiteX54" fmla="*/ 459485 w 7832767"/>
              <a:gd name="connsiteY54" fmla="*/ 2948028 h 4099399"/>
              <a:gd name="connsiteX55" fmla="*/ 365260 w 7832767"/>
              <a:gd name="connsiteY55" fmla="*/ 2866364 h 4099399"/>
              <a:gd name="connsiteX56" fmla="*/ 607071 w 7832767"/>
              <a:gd name="connsiteY56" fmla="*/ 2498127 h 4099399"/>
              <a:gd name="connsiteX57" fmla="*/ 1090213 w 7832767"/>
              <a:gd name="connsiteY57" fmla="*/ 2289209 h 4099399"/>
              <a:gd name="connsiteX58" fmla="*/ 1337313 w 7832767"/>
              <a:gd name="connsiteY58" fmla="*/ 2272676 h 4099399"/>
              <a:gd name="connsiteX59" fmla="*/ 1268086 w 7832767"/>
              <a:gd name="connsiteY59" fmla="*/ 2205541 h 4099399"/>
              <a:gd name="connsiteX60" fmla="*/ 1449324 w 7832767"/>
              <a:gd name="connsiteY60" fmla="*/ 1827285 h 4099399"/>
              <a:gd name="connsiteX61" fmla="*/ 1255107 w 7832767"/>
              <a:gd name="connsiteY61" fmla="*/ 1849829 h 4099399"/>
              <a:gd name="connsiteX62" fmla="*/ 259497 w 7832767"/>
              <a:gd name="connsiteY62" fmla="*/ 1865862 h 4099399"/>
              <a:gd name="connsiteX63" fmla="*/ 160947 w 7832767"/>
              <a:gd name="connsiteY63" fmla="*/ 1851332 h 4099399"/>
              <a:gd name="connsiteX64" fmla="*/ 845998 w 7832767"/>
              <a:gd name="connsiteY64" fmla="*/ 1661453 h 4099399"/>
              <a:gd name="connsiteX65" fmla="*/ 575343 w 7832767"/>
              <a:gd name="connsiteY65" fmla="*/ 1610350 h 4099399"/>
              <a:gd name="connsiteX66" fmla="*/ 512846 w 7832767"/>
              <a:gd name="connsiteY66" fmla="*/ 1589809 h 4099399"/>
              <a:gd name="connsiteX67" fmla="*/ 570054 w 7832767"/>
              <a:gd name="connsiteY67" fmla="*/ 1536702 h 4099399"/>
              <a:gd name="connsiteX68" fmla="*/ 714276 w 7832767"/>
              <a:gd name="connsiteY68" fmla="*/ 1483095 h 4099399"/>
              <a:gd name="connsiteX69" fmla="*/ 321033 w 7832767"/>
              <a:gd name="connsiteY69" fmla="*/ 1560250 h 4099399"/>
              <a:gd name="connsiteX70" fmla="*/ 348915 w 7832767"/>
              <a:gd name="connsiteY70" fmla="*/ 1478587 h 4099399"/>
              <a:gd name="connsiteX71" fmla="*/ 309975 w 7832767"/>
              <a:gd name="connsiteY71" fmla="*/ 1404938 h 4099399"/>
              <a:gd name="connsiteX72" fmla="*/ 531595 w 7832767"/>
              <a:gd name="connsiteY72" fmla="*/ 1310249 h 4099399"/>
              <a:gd name="connsiteX73" fmla="*/ 840230 w 7832767"/>
              <a:gd name="connsiteY73" fmla="*/ 1125380 h 4099399"/>
              <a:gd name="connsiteX74" fmla="*/ 1149825 w 7832767"/>
              <a:gd name="connsiteY74" fmla="*/ 1007142 h 4099399"/>
              <a:gd name="connsiteX75" fmla="*/ 1405096 w 7832767"/>
              <a:gd name="connsiteY75" fmla="*/ 901932 h 4099399"/>
              <a:gd name="connsiteX76" fmla="*/ 1167613 w 7832767"/>
              <a:gd name="connsiteY76" fmla="*/ 918465 h 4099399"/>
              <a:gd name="connsiteX77" fmla="*/ 1563740 w 7832767"/>
              <a:gd name="connsiteY77" fmla="*/ 752632 h 4099399"/>
              <a:gd name="connsiteX78" fmla="*/ 1623833 w 7832767"/>
              <a:gd name="connsiteY78" fmla="*/ 742112 h 4099399"/>
              <a:gd name="connsiteX79" fmla="*/ 2259848 w 7832767"/>
              <a:gd name="connsiteY79" fmla="*/ 624877 h 4099399"/>
              <a:gd name="connsiteX80" fmla="*/ 2382917 w 7832767"/>
              <a:gd name="connsiteY80" fmla="*/ 566761 h 4099399"/>
              <a:gd name="connsiteX81" fmla="*/ 2241099 w 7832767"/>
              <a:gd name="connsiteY81" fmla="*/ 554235 h 4099399"/>
              <a:gd name="connsiteX82" fmla="*/ 1768535 w 7832767"/>
              <a:gd name="connsiteY82" fmla="*/ 588806 h 4099399"/>
              <a:gd name="connsiteX83" fmla="*/ 2089668 w 7832767"/>
              <a:gd name="connsiteY83" fmla="*/ 516159 h 4099399"/>
              <a:gd name="connsiteX84" fmla="*/ 1739690 w 7832767"/>
              <a:gd name="connsiteY84" fmla="*/ 493614 h 4099399"/>
              <a:gd name="connsiteX85" fmla="*/ 1657003 w 7832767"/>
              <a:gd name="connsiteY85" fmla="*/ 436500 h 4099399"/>
              <a:gd name="connsiteX86" fmla="*/ 1716134 w 7832767"/>
              <a:gd name="connsiteY86" fmla="*/ 380889 h 4099399"/>
              <a:gd name="connsiteX87" fmla="*/ 1931986 w 7832767"/>
              <a:gd name="connsiteY87" fmla="*/ 319766 h 4099399"/>
              <a:gd name="connsiteX88" fmla="*/ 2152163 w 7832767"/>
              <a:gd name="connsiteY88" fmla="*/ 230087 h 4099399"/>
              <a:gd name="connsiteX89" fmla="*/ 2858367 w 7832767"/>
              <a:gd name="connsiteY89" fmla="*/ 102831 h 4099399"/>
              <a:gd name="connsiteX90" fmla="*/ 3327568 w 7832767"/>
              <a:gd name="connsiteY90" fmla="*/ 61248 h 4099399"/>
              <a:gd name="connsiteX91" fmla="*/ 4227028 w 7832767"/>
              <a:gd name="connsiteY91" fmla="*/ 1129 h 4099399"/>
              <a:gd name="connsiteX92" fmla="*/ 4436398 w 7832767"/>
              <a:gd name="connsiteY92" fmla="*/ 580 h 4099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7832767" h="4099399">
                <a:moveTo>
                  <a:pt x="4436398" y="580"/>
                </a:moveTo>
                <a:cubicBezTo>
                  <a:pt x="4645360" y="3164"/>
                  <a:pt x="4853309" y="13778"/>
                  <a:pt x="5062070" y="20166"/>
                </a:cubicBezTo>
                <a:cubicBezTo>
                  <a:pt x="5516848" y="34696"/>
                  <a:pt x="5974030" y="34194"/>
                  <a:pt x="6429770" y="44716"/>
                </a:cubicBezTo>
                <a:cubicBezTo>
                  <a:pt x="6713886" y="51228"/>
                  <a:pt x="6994637" y="74776"/>
                  <a:pt x="7261927" y="147922"/>
                </a:cubicBezTo>
                <a:cubicBezTo>
                  <a:pt x="7299424" y="158443"/>
                  <a:pt x="7341729" y="160448"/>
                  <a:pt x="7370574" y="185497"/>
                </a:cubicBezTo>
                <a:cubicBezTo>
                  <a:pt x="7402784" y="213553"/>
                  <a:pt x="7389804" y="254635"/>
                  <a:pt x="7342690" y="262652"/>
                </a:cubicBezTo>
                <a:cubicBezTo>
                  <a:pt x="7282599" y="273173"/>
                  <a:pt x="7221066" y="276179"/>
                  <a:pt x="7154722" y="283192"/>
                </a:cubicBezTo>
                <a:cubicBezTo>
                  <a:pt x="7180202" y="321770"/>
                  <a:pt x="7241736" y="292713"/>
                  <a:pt x="7257600" y="340809"/>
                </a:cubicBezTo>
                <a:cubicBezTo>
                  <a:pt x="7186452" y="373874"/>
                  <a:pt x="7100400" y="352331"/>
                  <a:pt x="7031654" y="384897"/>
                </a:cubicBezTo>
                <a:cubicBezTo>
                  <a:pt x="7033577" y="407441"/>
                  <a:pt x="7048960" y="409446"/>
                  <a:pt x="7061460" y="415459"/>
                </a:cubicBezTo>
                <a:cubicBezTo>
                  <a:pt x="7073960" y="420968"/>
                  <a:pt x="7105206" y="412953"/>
                  <a:pt x="7091746" y="444516"/>
                </a:cubicBezTo>
                <a:cubicBezTo>
                  <a:pt x="6948967" y="463553"/>
                  <a:pt x="6812438" y="528183"/>
                  <a:pt x="6661966" y="519166"/>
                </a:cubicBezTo>
                <a:cubicBezTo>
                  <a:pt x="6848013" y="536700"/>
                  <a:pt x="7005214" y="608344"/>
                  <a:pt x="7169625" y="655940"/>
                </a:cubicBezTo>
                <a:cubicBezTo>
                  <a:pt x="7162896" y="712052"/>
                  <a:pt x="7096554" y="689507"/>
                  <a:pt x="7077324" y="729587"/>
                </a:cubicBezTo>
                <a:cubicBezTo>
                  <a:pt x="7182606" y="757642"/>
                  <a:pt x="7283560" y="790709"/>
                  <a:pt x="7370574" y="845819"/>
                </a:cubicBezTo>
                <a:cubicBezTo>
                  <a:pt x="7448935" y="895418"/>
                  <a:pt x="7523448" y="950028"/>
                  <a:pt x="7608539" y="990610"/>
                </a:cubicBezTo>
                <a:cubicBezTo>
                  <a:pt x="7697957" y="1033195"/>
                  <a:pt x="7752280" y="1087804"/>
                  <a:pt x="7742185" y="1180991"/>
                </a:cubicBezTo>
                <a:cubicBezTo>
                  <a:pt x="7737858" y="1219067"/>
                  <a:pt x="7749396" y="1251131"/>
                  <a:pt x="7789296" y="1266161"/>
                </a:cubicBezTo>
                <a:cubicBezTo>
                  <a:pt x="7838813" y="1284698"/>
                  <a:pt x="7833526" y="1312754"/>
                  <a:pt x="7831602" y="1355841"/>
                </a:cubicBezTo>
                <a:cubicBezTo>
                  <a:pt x="7828717" y="1407443"/>
                  <a:pt x="7803238" y="1427485"/>
                  <a:pt x="7758529" y="1445019"/>
                </a:cubicBezTo>
                <a:cubicBezTo>
                  <a:pt x="7694591" y="1469568"/>
                  <a:pt x="7694110" y="1507644"/>
                  <a:pt x="7710936" y="1553237"/>
                </a:cubicBezTo>
                <a:cubicBezTo>
                  <a:pt x="7720072" y="1578286"/>
                  <a:pt x="7734012" y="1598327"/>
                  <a:pt x="7754684" y="1616863"/>
                </a:cubicBezTo>
                <a:cubicBezTo>
                  <a:pt x="7826314" y="1681493"/>
                  <a:pt x="7825833" y="1682494"/>
                  <a:pt x="7755645" y="1759148"/>
                </a:cubicBezTo>
                <a:cubicBezTo>
                  <a:pt x="7736896" y="1779688"/>
                  <a:pt x="7716704" y="1793216"/>
                  <a:pt x="7725360" y="1826283"/>
                </a:cubicBezTo>
                <a:cubicBezTo>
                  <a:pt x="7754684" y="1936002"/>
                  <a:pt x="7750838" y="1936002"/>
                  <a:pt x="7633056" y="1972074"/>
                </a:cubicBezTo>
                <a:cubicBezTo>
                  <a:pt x="7606135" y="1980591"/>
                  <a:pt x="7570080" y="1973076"/>
                  <a:pt x="7554696" y="2004640"/>
                </a:cubicBezTo>
                <a:cubicBezTo>
                  <a:pt x="7564311" y="2027686"/>
                  <a:pt x="7541716" y="2583799"/>
                  <a:pt x="7562870" y="2592817"/>
                </a:cubicBezTo>
                <a:cubicBezTo>
                  <a:pt x="7728244" y="2663458"/>
                  <a:pt x="7748914" y="2746625"/>
                  <a:pt x="7620078" y="2877387"/>
                </a:cubicBezTo>
                <a:cubicBezTo>
                  <a:pt x="7533544" y="2965063"/>
                  <a:pt x="7543639" y="3108349"/>
                  <a:pt x="7579695" y="3198029"/>
                </a:cubicBezTo>
                <a:cubicBezTo>
                  <a:pt x="7715743" y="3237608"/>
                  <a:pt x="7685939" y="3342818"/>
                  <a:pt x="7713340" y="3435003"/>
                </a:cubicBezTo>
                <a:cubicBezTo>
                  <a:pt x="7733531" y="3504142"/>
                  <a:pt x="7654210" y="3494623"/>
                  <a:pt x="7658054" y="3526187"/>
                </a:cubicBezTo>
                <a:cubicBezTo>
                  <a:pt x="7708052" y="3564262"/>
                  <a:pt x="7774874" y="3576287"/>
                  <a:pt x="7813815" y="3628391"/>
                </a:cubicBezTo>
                <a:cubicBezTo>
                  <a:pt x="7743627" y="3666467"/>
                  <a:pt x="7708052" y="3720074"/>
                  <a:pt x="7669112" y="3773681"/>
                </a:cubicBezTo>
                <a:cubicBezTo>
                  <a:pt x="7606135" y="3860855"/>
                  <a:pt x="7520564" y="3934503"/>
                  <a:pt x="7429704" y="4001137"/>
                </a:cubicBezTo>
                <a:lnTo>
                  <a:pt x="7417475" y="4099399"/>
                </a:lnTo>
                <a:lnTo>
                  <a:pt x="180606" y="4099399"/>
                </a:lnTo>
                <a:lnTo>
                  <a:pt x="164649" y="4093760"/>
                </a:lnTo>
                <a:cubicBezTo>
                  <a:pt x="148507" y="4086464"/>
                  <a:pt x="145082" y="4080295"/>
                  <a:pt x="160465" y="4076287"/>
                </a:cubicBezTo>
                <a:cubicBezTo>
                  <a:pt x="230173" y="4057751"/>
                  <a:pt x="478714" y="3837810"/>
                  <a:pt x="549383" y="3827790"/>
                </a:cubicBezTo>
                <a:cubicBezTo>
                  <a:pt x="631589" y="3816267"/>
                  <a:pt x="647934" y="3800736"/>
                  <a:pt x="756100" y="3722078"/>
                </a:cubicBezTo>
                <a:cubicBezTo>
                  <a:pt x="827251" y="3670474"/>
                  <a:pt x="531115" y="3782698"/>
                  <a:pt x="415738" y="3746126"/>
                </a:cubicBezTo>
                <a:cubicBezTo>
                  <a:pt x="373433" y="3732598"/>
                  <a:pt x="671971" y="3589813"/>
                  <a:pt x="671971" y="3563762"/>
                </a:cubicBezTo>
                <a:cubicBezTo>
                  <a:pt x="671971" y="3536206"/>
                  <a:pt x="645049" y="3530194"/>
                  <a:pt x="619570" y="3530194"/>
                </a:cubicBezTo>
                <a:cubicBezTo>
                  <a:pt x="562844" y="3530194"/>
                  <a:pt x="580151" y="3506145"/>
                  <a:pt x="523422" y="3507649"/>
                </a:cubicBezTo>
                <a:cubicBezTo>
                  <a:pt x="689758" y="3438010"/>
                  <a:pt x="792637" y="3456547"/>
                  <a:pt x="957048" y="3392918"/>
                </a:cubicBezTo>
                <a:cubicBezTo>
                  <a:pt x="1037333" y="3361856"/>
                  <a:pt x="753217" y="3258649"/>
                  <a:pt x="835904" y="3231596"/>
                </a:cubicBezTo>
                <a:cubicBezTo>
                  <a:pt x="867151" y="3221074"/>
                  <a:pt x="908974" y="3232097"/>
                  <a:pt x="930608" y="3195022"/>
                </a:cubicBezTo>
                <a:cubicBezTo>
                  <a:pt x="896476" y="3165464"/>
                  <a:pt x="851286" y="3178490"/>
                  <a:pt x="817153" y="3190514"/>
                </a:cubicBezTo>
                <a:cubicBezTo>
                  <a:pt x="730141" y="3221576"/>
                  <a:pt x="736391" y="3214062"/>
                  <a:pt x="727736" y="3191015"/>
                </a:cubicBezTo>
                <a:cubicBezTo>
                  <a:pt x="699374" y="3112357"/>
                  <a:pt x="629186" y="3137408"/>
                  <a:pt x="567170" y="3150434"/>
                </a:cubicBezTo>
                <a:cubicBezTo>
                  <a:pt x="379682" y="3189512"/>
                  <a:pt x="189791" y="3178490"/>
                  <a:pt x="2784" y="3218569"/>
                </a:cubicBezTo>
                <a:cubicBezTo>
                  <a:pt x="-17406" y="3223079"/>
                  <a:pt x="77299" y="3133400"/>
                  <a:pt x="122006" y="3122877"/>
                </a:cubicBezTo>
                <a:cubicBezTo>
                  <a:pt x="170561" y="3111856"/>
                  <a:pt x="230173" y="3119872"/>
                  <a:pt x="264786" y="3068269"/>
                </a:cubicBezTo>
                <a:cubicBezTo>
                  <a:pt x="203252" y="3055243"/>
                  <a:pt x="133065" y="3080292"/>
                  <a:pt x="72009" y="3039210"/>
                </a:cubicBezTo>
                <a:cubicBezTo>
                  <a:pt x="207578" y="2982597"/>
                  <a:pt x="342665" y="2984601"/>
                  <a:pt x="459485" y="2948028"/>
                </a:cubicBezTo>
                <a:cubicBezTo>
                  <a:pt x="470061" y="2880393"/>
                  <a:pt x="393143" y="2904941"/>
                  <a:pt x="365260" y="2866364"/>
                </a:cubicBezTo>
                <a:cubicBezTo>
                  <a:pt x="1245010" y="2800232"/>
                  <a:pt x="753697" y="2604840"/>
                  <a:pt x="607071" y="2498127"/>
                </a:cubicBezTo>
                <a:cubicBezTo>
                  <a:pt x="558036" y="2462556"/>
                  <a:pt x="1073387" y="2293717"/>
                  <a:pt x="1090213" y="2289209"/>
                </a:cubicBezTo>
                <a:cubicBezTo>
                  <a:pt x="1132999" y="2278688"/>
                  <a:pt x="1302700" y="2286203"/>
                  <a:pt x="1337313" y="2272676"/>
                </a:cubicBezTo>
                <a:cubicBezTo>
                  <a:pt x="1381541" y="2255643"/>
                  <a:pt x="1235395" y="2226083"/>
                  <a:pt x="1268086" y="2205541"/>
                </a:cubicBezTo>
                <a:cubicBezTo>
                  <a:pt x="1497398" y="2060752"/>
                  <a:pt x="1513743" y="1842815"/>
                  <a:pt x="1449324" y="1827285"/>
                </a:cubicBezTo>
                <a:cubicBezTo>
                  <a:pt x="1382502" y="1811252"/>
                  <a:pt x="1317121" y="1823778"/>
                  <a:pt x="1255107" y="1849829"/>
                </a:cubicBezTo>
                <a:cubicBezTo>
                  <a:pt x="1154152" y="1892415"/>
                  <a:pt x="455158" y="1831793"/>
                  <a:pt x="259497" y="1865862"/>
                </a:cubicBezTo>
                <a:cubicBezTo>
                  <a:pt x="229691" y="1870872"/>
                  <a:pt x="189311" y="1893417"/>
                  <a:pt x="160947" y="1851332"/>
                </a:cubicBezTo>
                <a:cubicBezTo>
                  <a:pt x="362377" y="1715060"/>
                  <a:pt x="621013" y="1754138"/>
                  <a:pt x="845998" y="1661453"/>
                </a:cubicBezTo>
                <a:cubicBezTo>
                  <a:pt x="757542" y="1597824"/>
                  <a:pt x="667645" y="1600832"/>
                  <a:pt x="575343" y="1610350"/>
                </a:cubicBezTo>
                <a:cubicBezTo>
                  <a:pt x="551306" y="1612855"/>
                  <a:pt x="518615" y="1616362"/>
                  <a:pt x="512846" y="1589809"/>
                </a:cubicBezTo>
                <a:cubicBezTo>
                  <a:pt x="505636" y="1556242"/>
                  <a:pt x="544576" y="1550229"/>
                  <a:pt x="570054" y="1536702"/>
                </a:cubicBezTo>
                <a:cubicBezTo>
                  <a:pt x="608994" y="1515660"/>
                  <a:pt x="666682" y="1540710"/>
                  <a:pt x="714276" y="1483095"/>
                </a:cubicBezTo>
                <a:cubicBezTo>
                  <a:pt x="570054" y="1496622"/>
                  <a:pt x="448428" y="1520170"/>
                  <a:pt x="321033" y="1560250"/>
                </a:cubicBezTo>
                <a:cubicBezTo>
                  <a:pt x="332089" y="1524679"/>
                  <a:pt x="370548" y="1508145"/>
                  <a:pt x="348915" y="1478587"/>
                </a:cubicBezTo>
                <a:cubicBezTo>
                  <a:pt x="332571" y="1456542"/>
                  <a:pt x="285939" y="1446021"/>
                  <a:pt x="309975" y="1404938"/>
                </a:cubicBezTo>
                <a:cubicBezTo>
                  <a:pt x="377759" y="1361351"/>
                  <a:pt x="473907" y="1372876"/>
                  <a:pt x="531595" y="1310249"/>
                </a:cubicBezTo>
                <a:cubicBezTo>
                  <a:pt x="613321" y="1221071"/>
                  <a:pt x="740236" y="1190509"/>
                  <a:pt x="840230" y="1125380"/>
                </a:cubicBezTo>
                <a:cubicBezTo>
                  <a:pt x="873400" y="1104337"/>
                  <a:pt x="1091175" y="1030690"/>
                  <a:pt x="1149825" y="1007142"/>
                </a:cubicBezTo>
                <a:cubicBezTo>
                  <a:pt x="1231551" y="974076"/>
                  <a:pt x="1324813" y="962553"/>
                  <a:pt x="1405096" y="901932"/>
                </a:cubicBezTo>
                <a:cubicBezTo>
                  <a:pt x="1326255" y="889406"/>
                  <a:pt x="1262318" y="946021"/>
                  <a:pt x="1167613" y="918465"/>
                </a:cubicBezTo>
                <a:cubicBezTo>
                  <a:pt x="1317602" y="859848"/>
                  <a:pt x="1455092" y="833294"/>
                  <a:pt x="1563740" y="752632"/>
                </a:cubicBezTo>
                <a:cubicBezTo>
                  <a:pt x="1577201" y="742613"/>
                  <a:pt x="1603642" y="745619"/>
                  <a:pt x="1623833" y="742112"/>
                </a:cubicBezTo>
                <a:cubicBezTo>
                  <a:pt x="1836317" y="706540"/>
                  <a:pt x="2049765" y="676480"/>
                  <a:pt x="2259848" y="624877"/>
                </a:cubicBezTo>
                <a:cubicBezTo>
                  <a:pt x="2307442" y="612853"/>
                  <a:pt x="2391570" y="609847"/>
                  <a:pt x="2382917" y="566761"/>
                </a:cubicBezTo>
                <a:cubicBezTo>
                  <a:pt x="2369937" y="502131"/>
                  <a:pt x="2291577" y="548223"/>
                  <a:pt x="2241099" y="554235"/>
                </a:cubicBezTo>
                <a:cubicBezTo>
                  <a:pt x="2084379" y="573775"/>
                  <a:pt x="1927659" y="607843"/>
                  <a:pt x="1768535" y="588806"/>
                </a:cubicBezTo>
                <a:cubicBezTo>
                  <a:pt x="1875738" y="564757"/>
                  <a:pt x="1982463" y="540207"/>
                  <a:pt x="2089668" y="516159"/>
                </a:cubicBezTo>
                <a:cubicBezTo>
                  <a:pt x="1966597" y="524676"/>
                  <a:pt x="1859394" y="468563"/>
                  <a:pt x="1739690" y="493614"/>
                </a:cubicBezTo>
                <a:cubicBezTo>
                  <a:pt x="1701230" y="501630"/>
                  <a:pt x="1660850" y="476079"/>
                  <a:pt x="1657003" y="436500"/>
                </a:cubicBezTo>
                <a:cubicBezTo>
                  <a:pt x="1652677" y="404937"/>
                  <a:pt x="1688732" y="390909"/>
                  <a:pt x="1716134" y="380889"/>
                </a:cubicBezTo>
                <a:cubicBezTo>
                  <a:pt x="1786322" y="355337"/>
                  <a:pt x="1842086" y="279687"/>
                  <a:pt x="1931986" y="319766"/>
                </a:cubicBezTo>
                <a:cubicBezTo>
                  <a:pt x="1988712" y="256640"/>
                  <a:pt x="2079091" y="246619"/>
                  <a:pt x="2152163" y="230087"/>
                </a:cubicBezTo>
                <a:cubicBezTo>
                  <a:pt x="2385321" y="177982"/>
                  <a:pt x="2621844" y="137401"/>
                  <a:pt x="2858367" y="102831"/>
                </a:cubicBezTo>
                <a:cubicBezTo>
                  <a:pt x="3013645" y="80286"/>
                  <a:pt x="3173731" y="89806"/>
                  <a:pt x="3327568" y="61248"/>
                </a:cubicBezTo>
                <a:cubicBezTo>
                  <a:pt x="3628510" y="5637"/>
                  <a:pt x="3927528" y="7141"/>
                  <a:pt x="4227028" y="1129"/>
                </a:cubicBezTo>
                <a:cubicBezTo>
                  <a:pt x="4296975" y="-249"/>
                  <a:pt x="4366742" y="-281"/>
                  <a:pt x="4436398" y="58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6096000" y="3657600"/>
            <a:ext cx="5257799" cy="1878144"/>
          </a:xfrm>
        </p:spPr>
        <p:txBody>
          <a:bodyPr anchor="b">
            <a:normAutofit fontScale="90000"/>
          </a:bodyPr>
          <a:lstStyle/>
          <a:p>
            <a:pPr algn="l"/>
            <a:r>
              <a:rPr lang="es-MX" sz="4400" dirty="0">
                <a:latin typeface="Comic Sans MS" panose="030F0702030302020204" pitchFamily="66" charset="0"/>
              </a:rPr>
              <a:t>Segundo consejo para postergar la gratificación</a:t>
            </a: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6095236" y="5592499"/>
            <a:ext cx="5517644" cy="920061"/>
          </a:xfrm>
          <a:solidFill>
            <a:schemeClr val="accent1">
              <a:lumMod val="60000"/>
              <a:lumOff val="40000"/>
            </a:schemeClr>
          </a:solidFill>
        </p:spPr>
        <p:txBody>
          <a:bodyPr>
            <a:noAutofit/>
          </a:bodyPr>
          <a:lstStyle/>
          <a:p>
            <a:pPr algn="l"/>
            <a:r>
              <a:rPr lang="es-MX" sz="3200" b="1" dirty="0">
                <a:latin typeface="Comic Sans MS" panose="030F0702030302020204" pitchFamily="66" charset="0"/>
              </a:rPr>
              <a:t>2.Enfócate en la recompensa</a:t>
            </a:r>
          </a:p>
        </p:txBody>
      </p:sp>
    </p:spTree>
    <p:extLst>
      <p:ext uri="{BB962C8B-B14F-4D97-AF65-F5344CB8AC3E}">
        <p14:creationId xmlns:p14="http://schemas.microsoft.com/office/powerpoint/2010/main" val="4872287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E2CFBC99-FB8F-41F7-A81D-A5288D688D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15708"/>
          <a:stretch/>
        </p:blipFill>
        <p:spPr bwMode="auto">
          <a:xfrm>
            <a:off x="20" y="-40630"/>
            <a:ext cx="12188932" cy="6857990"/>
          </a:xfrm>
          <a:prstGeom prst="rect">
            <a:avLst/>
          </a:prstGeom>
          <a:noFill/>
        </p:spPr>
      </p:pic>
      <p:sp>
        <p:nvSpPr>
          <p:cNvPr id="73" name="Freeform: Shape 72">
            <a:extLst>
              <a:ext uri="{FF2B5EF4-FFF2-40B4-BE49-F238E27FC236}">
                <a16:creationId xmlns:a16="http://schemas.microsoft.com/office/drawing/2014/main" id="{A435A76B-D478-4F38-9D76-040E49ADC6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40138" y="2758601"/>
            <a:ext cx="7832767" cy="4099399"/>
          </a:xfrm>
          <a:custGeom>
            <a:avLst/>
            <a:gdLst>
              <a:gd name="connsiteX0" fmla="*/ 4436398 w 7832767"/>
              <a:gd name="connsiteY0" fmla="*/ 580 h 4099399"/>
              <a:gd name="connsiteX1" fmla="*/ 5062070 w 7832767"/>
              <a:gd name="connsiteY1" fmla="*/ 20166 h 4099399"/>
              <a:gd name="connsiteX2" fmla="*/ 6429770 w 7832767"/>
              <a:gd name="connsiteY2" fmla="*/ 44716 h 4099399"/>
              <a:gd name="connsiteX3" fmla="*/ 7261927 w 7832767"/>
              <a:gd name="connsiteY3" fmla="*/ 147922 h 4099399"/>
              <a:gd name="connsiteX4" fmla="*/ 7370574 w 7832767"/>
              <a:gd name="connsiteY4" fmla="*/ 185497 h 4099399"/>
              <a:gd name="connsiteX5" fmla="*/ 7342690 w 7832767"/>
              <a:gd name="connsiteY5" fmla="*/ 262652 h 4099399"/>
              <a:gd name="connsiteX6" fmla="*/ 7154722 w 7832767"/>
              <a:gd name="connsiteY6" fmla="*/ 283192 h 4099399"/>
              <a:gd name="connsiteX7" fmla="*/ 7257600 w 7832767"/>
              <a:gd name="connsiteY7" fmla="*/ 340809 h 4099399"/>
              <a:gd name="connsiteX8" fmla="*/ 7031654 w 7832767"/>
              <a:gd name="connsiteY8" fmla="*/ 384897 h 4099399"/>
              <a:gd name="connsiteX9" fmla="*/ 7061460 w 7832767"/>
              <a:gd name="connsiteY9" fmla="*/ 415459 h 4099399"/>
              <a:gd name="connsiteX10" fmla="*/ 7091746 w 7832767"/>
              <a:gd name="connsiteY10" fmla="*/ 444516 h 4099399"/>
              <a:gd name="connsiteX11" fmla="*/ 6661966 w 7832767"/>
              <a:gd name="connsiteY11" fmla="*/ 519166 h 4099399"/>
              <a:gd name="connsiteX12" fmla="*/ 7169625 w 7832767"/>
              <a:gd name="connsiteY12" fmla="*/ 655940 h 4099399"/>
              <a:gd name="connsiteX13" fmla="*/ 7077324 w 7832767"/>
              <a:gd name="connsiteY13" fmla="*/ 729587 h 4099399"/>
              <a:gd name="connsiteX14" fmla="*/ 7370574 w 7832767"/>
              <a:gd name="connsiteY14" fmla="*/ 845819 h 4099399"/>
              <a:gd name="connsiteX15" fmla="*/ 7608539 w 7832767"/>
              <a:gd name="connsiteY15" fmla="*/ 990610 h 4099399"/>
              <a:gd name="connsiteX16" fmla="*/ 7742185 w 7832767"/>
              <a:gd name="connsiteY16" fmla="*/ 1180991 h 4099399"/>
              <a:gd name="connsiteX17" fmla="*/ 7789296 w 7832767"/>
              <a:gd name="connsiteY17" fmla="*/ 1266161 h 4099399"/>
              <a:gd name="connsiteX18" fmla="*/ 7831602 w 7832767"/>
              <a:gd name="connsiteY18" fmla="*/ 1355841 h 4099399"/>
              <a:gd name="connsiteX19" fmla="*/ 7758529 w 7832767"/>
              <a:gd name="connsiteY19" fmla="*/ 1445019 h 4099399"/>
              <a:gd name="connsiteX20" fmla="*/ 7710936 w 7832767"/>
              <a:gd name="connsiteY20" fmla="*/ 1553237 h 4099399"/>
              <a:gd name="connsiteX21" fmla="*/ 7754684 w 7832767"/>
              <a:gd name="connsiteY21" fmla="*/ 1616863 h 4099399"/>
              <a:gd name="connsiteX22" fmla="*/ 7755645 w 7832767"/>
              <a:gd name="connsiteY22" fmla="*/ 1759148 h 4099399"/>
              <a:gd name="connsiteX23" fmla="*/ 7725360 w 7832767"/>
              <a:gd name="connsiteY23" fmla="*/ 1826283 h 4099399"/>
              <a:gd name="connsiteX24" fmla="*/ 7633056 w 7832767"/>
              <a:gd name="connsiteY24" fmla="*/ 1972074 h 4099399"/>
              <a:gd name="connsiteX25" fmla="*/ 7554696 w 7832767"/>
              <a:gd name="connsiteY25" fmla="*/ 2004640 h 4099399"/>
              <a:gd name="connsiteX26" fmla="*/ 7562870 w 7832767"/>
              <a:gd name="connsiteY26" fmla="*/ 2592817 h 4099399"/>
              <a:gd name="connsiteX27" fmla="*/ 7620078 w 7832767"/>
              <a:gd name="connsiteY27" fmla="*/ 2877387 h 4099399"/>
              <a:gd name="connsiteX28" fmla="*/ 7579695 w 7832767"/>
              <a:gd name="connsiteY28" fmla="*/ 3198029 h 4099399"/>
              <a:gd name="connsiteX29" fmla="*/ 7713340 w 7832767"/>
              <a:gd name="connsiteY29" fmla="*/ 3435003 h 4099399"/>
              <a:gd name="connsiteX30" fmla="*/ 7658054 w 7832767"/>
              <a:gd name="connsiteY30" fmla="*/ 3526187 h 4099399"/>
              <a:gd name="connsiteX31" fmla="*/ 7813815 w 7832767"/>
              <a:gd name="connsiteY31" fmla="*/ 3628391 h 4099399"/>
              <a:gd name="connsiteX32" fmla="*/ 7669112 w 7832767"/>
              <a:gd name="connsiteY32" fmla="*/ 3773681 h 4099399"/>
              <a:gd name="connsiteX33" fmla="*/ 7429704 w 7832767"/>
              <a:gd name="connsiteY33" fmla="*/ 4001137 h 4099399"/>
              <a:gd name="connsiteX34" fmla="*/ 7417475 w 7832767"/>
              <a:gd name="connsiteY34" fmla="*/ 4099399 h 4099399"/>
              <a:gd name="connsiteX35" fmla="*/ 180606 w 7832767"/>
              <a:gd name="connsiteY35" fmla="*/ 4099399 h 4099399"/>
              <a:gd name="connsiteX36" fmla="*/ 164649 w 7832767"/>
              <a:gd name="connsiteY36" fmla="*/ 4093760 h 4099399"/>
              <a:gd name="connsiteX37" fmla="*/ 160465 w 7832767"/>
              <a:gd name="connsiteY37" fmla="*/ 4076287 h 4099399"/>
              <a:gd name="connsiteX38" fmla="*/ 549383 w 7832767"/>
              <a:gd name="connsiteY38" fmla="*/ 3827790 h 4099399"/>
              <a:gd name="connsiteX39" fmla="*/ 756100 w 7832767"/>
              <a:gd name="connsiteY39" fmla="*/ 3722078 h 4099399"/>
              <a:gd name="connsiteX40" fmla="*/ 415738 w 7832767"/>
              <a:gd name="connsiteY40" fmla="*/ 3746126 h 4099399"/>
              <a:gd name="connsiteX41" fmla="*/ 671971 w 7832767"/>
              <a:gd name="connsiteY41" fmla="*/ 3563762 h 4099399"/>
              <a:gd name="connsiteX42" fmla="*/ 619570 w 7832767"/>
              <a:gd name="connsiteY42" fmla="*/ 3530194 h 4099399"/>
              <a:gd name="connsiteX43" fmla="*/ 523422 w 7832767"/>
              <a:gd name="connsiteY43" fmla="*/ 3507649 h 4099399"/>
              <a:gd name="connsiteX44" fmla="*/ 957048 w 7832767"/>
              <a:gd name="connsiteY44" fmla="*/ 3392918 h 4099399"/>
              <a:gd name="connsiteX45" fmla="*/ 835904 w 7832767"/>
              <a:gd name="connsiteY45" fmla="*/ 3231596 h 4099399"/>
              <a:gd name="connsiteX46" fmla="*/ 930608 w 7832767"/>
              <a:gd name="connsiteY46" fmla="*/ 3195022 h 4099399"/>
              <a:gd name="connsiteX47" fmla="*/ 817153 w 7832767"/>
              <a:gd name="connsiteY47" fmla="*/ 3190514 h 4099399"/>
              <a:gd name="connsiteX48" fmla="*/ 727736 w 7832767"/>
              <a:gd name="connsiteY48" fmla="*/ 3191015 h 4099399"/>
              <a:gd name="connsiteX49" fmla="*/ 567170 w 7832767"/>
              <a:gd name="connsiteY49" fmla="*/ 3150434 h 4099399"/>
              <a:gd name="connsiteX50" fmla="*/ 2784 w 7832767"/>
              <a:gd name="connsiteY50" fmla="*/ 3218569 h 4099399"/>
              <a:gd name="connsiteX51" fmla="*/ 122006 w 7832767"/>
              <a:gd name="connsiteY51" fmla="*/ 3122877 h 4099399"/>
              <a:gd name="connsiteX52" fmla="*/ 264786 w 7832767"/>
              <a:gd name="connsiteY52" fmla="*/ 3068269 h 4099399"/>
              <a:gd name="connsiteX53" fmla="*/ 72009 w 7832767"/>
              <a:gd name="connsiteY53" fmla="*/ 3039210 h 4099399"/>
              <a:gd name="connsiteX54" fmla="*/ 459485 w 7832767"/>
              <a:gd name="connsiteY54" fmla="*/ 2948028 h 4099399"/>
              <a:gd name="connsiteX55" fmla="*/ 365260 w 7832767"/>
              <a:gd name="connsiteY55" fmla="*/ 2866364 h 4099399"/>
              <a:gd name="connsiteX56" fmla="*/ 607071 w 7832767"/>
              <a:gd name="connsiteY56" fmla="*/ 2498127 h 4099399"/>
              <a:gd name="connsiteX57" fmla="*/ 1090213 w 7832767"/>
              <a:gd name="connsiteY57" fmla="*/ 2289209 h 4099399"/>
              <a:gd name="connsiteX58" fmla="*/ 1337313 w 7832767"/>
              <a:gd name="connsiteY58" fmla="*/ 2272676 h 4099399"/>
              <a:gd name="connsiteX59" fmla="*/ 1268086 w 7832767"/>
              <a:gd name="connsiteY59" fmla="*/ 2205541 h 4099399"/>
              <a:gd name="connsiteX60" fmla="*/ 1449324 w 7832767"/>
              <a:gd name="connsiteY60" fmla="*/ 1827285 h 4099399"/>
              <a:gd name="connsiteX61" fmla="*/ 1255107 w 7832767"/>
              <a:gd name="connsiteY61" fmla="*/ 1849829 h 4099399"/>
              <a:gd name="connsiteX62" fmla="*/ 259497 w 7832767"/>
              <a:gd name="connsiteY62" fmla="*/ 1865862 h 4099399"/>
              <a:gd name="connsiteX63" fmla="*/ 160947 w 7832767"/>
              <a:gd name="connsiteY63" fmla="*/ 1851332 h 4099399"/>
              <a:gd name="connsiteX64" fmla="*/ 845998 w 7832767"/>
              <a:gd name="connsiteY64" fmla="*/ 1661453 h 4099399"/>
              <a:gd name="connsiteX65" fmla="*/ 575343 w 7832767"/>
              <a:gd name="connsiteY65" fmla="*/ 1610350 h 4099399"/>
              <a:gd name="connsiteX66" fmla="*/ 512846 w 7832767"/>
              <a:gd name="connsiteY66" fmla="*/ 1589809 h 4099399"/>
              <a:gd name="connsiteX67" fmla="*/ 570054 w 7832767"/>
              <a:gd name="connsiteY67" fmla="*/ 1536702 h 4099399"/>
              <a:gd name="connsiteX68" fmla="*/ 714276 w 7832767"/>
              <a:gd name="connsiteY68" fmla="*/ 1483095 h 4099399"/>
              <a:gd name="connsiteX69" fmla="*/ 321033 w 7832767"/>
              <a:gd name="connsiteY69" fmla="*/ 1560250 h 4099399"/>
              <a:gd name="connsiteX70" fmla="*/ 348915 w 7832767"/>
              <a:gd name="connsiteY70" fmla="*/ 1478587 h 4099399"/>
              <a:gd name="connsiteX71" fmla="*/ 309975 w 7832767"/>
              <a:gd name="connsiteY71" fmla="*/ 1404938 h 4099399"/>
              <a:gd name="connsiteX72" fmla="*/ 531595 w 7832767"/>
              <a:gd name="connsiteY72" fmla="*/ 1310249 h 4099399"/>
              <a:gd name="connsiteX73" fmla="*/ 840230 w 7832767"/>
              <a:gd name="connsiteY73" fmla="*/ 1125380 h 4099399"/>
              <a:gd name="connsiteX74" fmla="*/ 1149825 w 7832767"/>
              <a:gd name="connsiteY74" fmla="*/ 1007142 h 4099399"/>
              <a:gd name="connsiteX75" fmla="*/ 1405096 w 7832767"/>
              <a:gd name="connsiteY75" fmla="*/ 901932 h 4099399"/>
              <a:gd name="connsiteX76" fmla="*/ 1167613 w 7832767"/>
              <a:gd name="connsiteY76" fmla="*/ 918465 h 4099399"/>
              <a:gd name="connsiteX77" fmla="*/ 1563740 w 7832767"/>
              <a:gd name="connsiteY77" fmla="*/ 752632 h 4099399"/>
              <a:gd name="connsiteX78" fmla="*/ 1623833 w 7832767"/>
              <a:gd name="connsiteY78" fmla="*/ 742112 h 4099399"/>
              <a:gd name="connsiteX79" fmla="*/ 2259848 w 7832767"/>
              <a:gd name="connsiteY79" fmla="*/ 624877 h 4099399"/>
              <a:gd name="connsiteX80" fmla="*/ 2382917 w 7832767"/>
              <a:gd name="connsiteY80" fmla="*/ 566761 h 4099399"/>
              <a:gd name="connsiteX81" fmla="*/ 2241099 w 7832767"/>
              <a:gd name="connsiteY81" fmla="*/ 554235 h 4099399"/>
              <a:gd name="connsiteX82" fmla="*/ 1768535 w 7832767"/>
              <a:gd name="connsiteY82" fmla="*/ 588806 h 4099399"/>
              <a:gd name="connsiteX83" fmla="*/ 2089668 w 7832767"/>
              <a:gd name="connsiteY83" fmla="*/ 516159 h 4099399"/>
              <a:gd name="connsiteX84" fmla="*/ 1739690 w 7832767"/>
              <a:gd name="connsiteY84" fmla="*/ 493614 h 4099399"/>
              <a:gd name="connsiteX85" fmla="*/ 1657003 w 7832767"/>
              <a:gd name="connsiteY85" fmla="*/ 436500 h 4099399"/>
              <a:gd name="connsiteX86" fmla="*/ 1716134 w 7832767"/>
              <a:gd name="connsiteY86" fmla="*/ 380889 h 4099399"/>
              <a:gd name="connsiteX87" fmla="*/ 1931986 w 7832767"/>
              <a:gd name="connsiteY87" fmla="*/ 319766 h 4099399"/>
              <a:gd name="connsiteX88" fmla="*/ 2152163 w 7832767"/>
              <a:gd name="connsiteY88" fmla="*/ 230087 h 4099399"/>
              <a:gd name="connsiteX89" fmla="*/ 2858367 w 7832767"/>
              <a:gd name="connsiteY89" fmla="*/ 102831 h 4099399"/>
              <a:gd name="connsiteX90" fmla="*/ 3327568 w 7832767"/>
              <a:gd name="connsiteY90" fmla="*/ 61248 h 4099399"/>
              <a:gd name="connsiteX91" fmla="*/ 4227028 w 7832767"/>
              <a:gd name="connsiteY91" fmla="*/ 1129 h 4099399"/>
              <a:gd name="connsiteX92" fmla="*/ 4436398 w 7832767"/>
              <a:gd name="connsiteY92" fmla="*/ 580 h 4099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7832767" h="4099399">
                <a:moveTo>
                  <a:pt x="4436398" y="580"/>
                </a:moveTo>
                <a:cubicBezTo>
                  <a:pt x="4645360" y="3164"/>
                  <a:pt x="4853309" y="13778"/>
                  <a:pt x="5062070" y="20166"/>
                </a:cubicBezTo>
                <a:cubicBezTo>
                  <a:pt x="5516848" y="34696"/>
                  <a:pt x="5974030" y="34194"/>
                  <a:pt x="6429770" y="44716"/>
                </a:cubicBezTo>
                <a:cubicBezTo>
                  <a:pt x="6713886" y="51228"/>
                  <a:pt x="6994637" y="74776"/>
                  <a:pt x="7261927" y="147922"/>
                </a:cubicBezTo>
                <a:cubicBezTo>
                  <a:pt x="7299424" y="158443"/>
                  <a:pt x="7341729" y="160448"/>
                  <a:pt x="7370574" y="185497"/>
                </a:cubicBezTo>
                <a:cubicBezTo>
                  <a:pt x="7402784" y="213553"/>
                  <a:pt x="7389804" y="254635"/>
                  <a:pt x="7342690" y="262652"/>
                </a:cubicBezTo>
                <a:cubicBezTo>
                  <a:pt x="7282599" y="273173"/>
                  <a:pt x="7221066" y="276179"/>
                  <a:pt x="7154722" y="283192"/>
                </a:cubicBezTo>
                <a:cubicBezTo>
                  <a:pt x="7180202" y="321770"/>
                  <a:pt x="7241736" y="292713"/>
                  <a:pt x="7257600" y="340809"/>
                </a:cubicBezTo>
                <a:cubicBezTo>
                  <a:pt x="7186452" y="373874"/>
                  <a:pt x="7100400" y="352331"/>
                  <a:pt x="7031654" y="384897"/>
                </a:cubicBezTo>
                <a:cubicBezTo>
                  <a:pt x="7033577" y="407441"/>
                  <a:pt x="7048960" y="409446"/>
                  <a:pt x="7061460" y="415459"/>
                </a:cubicBezTo>
                <a:cubicBezTo>
                  <a:pt x="7073960" y="420968"/>
                  <a:pt x="7105206" y="412953"/>
                  <a:pt x="7091746" y="444516"/>
                </a:cubicBezTo>
                <a:cubicBezTo>
                  <a:pt x="6948967" y="463553"/>
                  <a:pt x="6812438" y="528183"/>
                  <a:pt x="6661966" y="519166"/>
                </a:cubicBezTo>
                <a:cubicBezTo>
                  <a:pt x="6848013" y="536700"/>
                  <a:pt x="7005214" y="608344"/>
                  <a:pt x="7169625" y="655940"/>
                </a:cubicBezTo>
                <a:cubicBezTo>
                  <a:pt x="7162896" y="712052"/>
                  <a:pt x="7096554" y="689507"/>
                  <a:pt x="7077324" y="729587"/>
                </a:cubicBezTo>
                <a:cubicBezTo>
                  <a:pt x="7182606" y="757642"/>
                  <a:pt x="7283560" y="790709"/>
                  <a:pt x="7370574" y="845819"/>
                </a:cubicBezTo>
                <a:cubicBezTo>
                  <a:pt x="7448935" y="895418"/>
                  <a:pt x="7523448" y="950028"/>
                  <a:pt x="7608539" y="990610"/>
                </a:cubicBezTo>
                <a:cubicBezTo>
                  <a:pt x="7697957" y="1033195"/>
                  <a:pt x="7752280" y="1087804"/>
                  <a:pt x="7742185" y="1180991"/>
                </a:cubicBezTo>
                <a:cubicBezTo>
                  <a:pt x="7737858" y="1219067"/>
                  <a:pt x="7749396" y="1251131"/>
                  <a:pt x="7789296" y="1266161"/>
                </a:cubicBezTo>
                <a:cubicBezTo>
                  <a:pt x="7838813" y="1284698"/>
                  <a:pt x="7833526" y="1312754"/>
                  <a:pt x="7831602" y="1355841"/>
                </a:cubicBezTo>
                <a:cubicBezTo>
                  <a:pt x="7828717" y="1407443"/>
                  <a:pt x="7803238" y="1427485"/>
                  <a:pt x="7758529" y="1445019"/>
                </a:cubicBezTo>
                <a:cubicBezTo>
                  <a:pt x="7694591" y="1469568"/>
                  <a:pt x="7694110" y="1507644"/>
                  <a:pt x="7710936" y="1553237"/>
                </a:cubicBezTo>
                <a:cubicBezTo>
                  <a:pt x="7720072" y="1578286"/>
                  <a:pt x="7734012" y="1598327"/>
                  <a:pt x="7754684" y="1616863"/>
                </a:cubicBezTo>
                <a:cubicBezTo>
                  <a:pt x="7826314" y="1681493"/>
                  <a:pt x="7825833" y="1682494"/>
                  <a:pt x="7755645" y="1759148"/>
                </a:cubicBezTo>
                <a:cubicBezTo>
                  <a:pt x="7736896" y="1779688"/>
                  <a:pt x="7716704" y="1793216"/>
                  <a:pt x="7725360" y="1826283"/>
                </a:cubicBezTo>
                <a:cubicBezTo>
                  <a:pt x="7754684" y="1936002"/>
                  <a:pt x="7750838" y="1936002"/>
                  <a:pt x="7633056" y="1972074"/>
                </a:cubicBezTo>
                <a:cubicBezTo>
                  <a:pt x="7606135" y="1980591"/>
                  <a:pt x="7570080" y="1973076"/>
                  <a:pt x="7554696" y="2004640"/>
                </a:cubicBezTo>
                <a:cubicBezTo>
                  <a:pt x="7564311" y="2027686"/>
                  <a:pt x="7541716" y="2583799"/>
                  <a:pt x="7562870" y="2592817"/>
                </a:cubicBezTo>
                <a:cubicBezTo>
                  <a:pt x="7728244" y="2663458"/>
                  <a:pt x="7748914" y="2746625"/>
                  <a:pt x="7620078" y="2877387"/>
                </a:cubicBezTo>
                <a:cubicBezTo>
                  <a:pt x="7533544" y="2965063"/>
                  <a:pt x="7543639" y="3108349"/>
                  <a:pt x="7579695" y="3198029"/>
                </a:cubicBezTo>
                <a:cubicBezTo>
                  <a:pt x="7715743" y="3237608"/>
                  <a:pt x="7685939" y="3342818"/>
                  <a:pt x="7713340" y="3435003"/>
                </a:cubicBezTo>
                <a:cubicBezTo>
                  <a:pt x="7733531" y="3504142"/>
                  <a:pt x="7654210" y="3494623"/>
                  <a:pt x="7658054" y="3526187"/>
                </a:cubicBezTo>
                <a:cubicBezTo>
                  <a:pt x="7708052" y="3564262"/>
                  <a:pt x="7774874" y="3576287"/>
                  <a:pt x="7813815" y="3628391"/>
                </a:cubicBezTo>
                <a:cubicBezTo>
                  <a:pt x="7743627" y="3666467"/>
                  <a:pt x="7708052" y="3720074"/>
                  <a:pt x="7669112" y="3773681"/>
                </a:cubicBezTo>
                <a:cubicBezTo>
                  <a:pt x="7606135" y="3860855"/>
                  <a:pt x="7520564" y="3934503"/>
                  <a:pt x="7429704" y="4001137"/>
                </a:cubicBezTo>
                <a:lnTo>
                  <a:pt x="7417475" y="4099399"/>
                </a:lnTo>
                <a:lnTo>
                  <a:pt x="180606" y="4099399"/>
                </a:lnTo>
                <a:lnTo>
                  <a:pt x="164649" y="4093760"/>
                </a:lnTo>
                <a:cubicBezTo>
                  <a:pt x="148507" y="4086464"/>
                  <a:pt x="145082" y="4080295"/>
                  <a:pt x="160465" y="4076287"/>
                </a:cubicBezTo>
                <a:cubicBezTo>
                  <a:pt x="230173" y="4057751"/>
                  <a:pt x="478714" y="3837810"/>
                  <a:pt x="549383" y="3827790"/>
                </a:cubicBezTo>
                <a:cubicBezTo>
                  <a:pt x="631589" y="3816267"/>
                  <a:pt x="647934" y="3800736"/>
                  <a:pt x="756100" y="3722078"/>
                </a:cubicBezTo>
                <a:cubicBezTo>
                  <a:pt x="827251" y="3670474"/>
                  <a:pt x="531115" y="3782698"/>
                  <a:pt x="415738" y="3746126"/>
                </a:cubicBezTo>
                <a:cubicBezTo>
                  <a:pt x="373433" y="3732598"/>
                  <a:pt x="671971" y="3589813"/>
                  <a:pt x="671971" y="3563762"/>
                </a:cubicBezTo>
                <a:cubicBezTo>
                  <a:pt x="671971" y="3536206"/>
                  <a:pt x="645049" y="3530194"/>
                  <a:pt x="619570" y="3530194"/>
                </a:cubicBezTo>
                <a:cubicBezTo>
                  <a:pt x="562844" y="3530194"/>
                  <a:pt x="580151" y="3506145"/>
                  <a:pt x="523422" y="3507649"/>
                </a:cubicBezTo>
                <a:cubicBezTo>
                  <a:pt x="689758" y="3438010"/>
                  <a:pt x="792637" y="3456547"/>
                  <a:pt x="957048" y="3392918"/>
                </a:cubicBezTo>
                <a:cubicBezTo>
                  <a:pt x="1037333" y="3361856"/>
                  <a:pt x="753217" y="3258649"/>
                  <a:pt x="835904" y="3231596"/>
                </a:cubicBezTo>
                <a:cubicBezTo>
                  <a:pt x="867151" y="3221074"/>
                  <a:pt x="908974" y="3232097"/>
                  <a:pt x="930608" y="3195022"/>
                </a:cubicBezTo>
                <a:cubicBezTo>
                  <a:pt x="896476" y="3165464"/>
                  <a:pt x="851286" y="3178490"/>
                  <a:pt x="817153" y="3190514"/>
                </a:cubicBezTo>
                <a:cubicBezTo>
                  <a:pt x="730141" y="3221576"/>
                  <a:pt x="736391" y="3214062"/>
                  <a:pt x="727736" y="3191015"/>
                </a:cubicBezTo>
                <a:cubicBezTo>
                  <a:pt x="699374" y="3112357"/>
                  <a:pt x="629186" y="3137408"/>
                  <a:pt x="567170" y="3150434"/>
                </a:cubicBezTo>
                <a:cubicBezTo>
                  <a:pt x="379682" y="3189512"/>
                  <a:pt x="189791" y="3178490"/>
                  <a:pt x="2784" y="3218569"/>
                </a:cubicBezTo>
                <a:cubicBezTo>
                  <a:pt x="-17406" y="3223079"/>
                  <a:pt x="77299" y="3133400"/>
                  <a:pt x="122006" y="3122877"/>
                </a:cubicBezTo>
                <a:cubicBezTo>
                  <a:pt x="170561" y="3111856"/>
                  <a:pt x="230173" y="3119872"/>
                  <a:pt x="264786" y="3068269"/>
                </a:cubicBezTo>
                <a:cubicBezTo>
                  <a:pt x="203252" y="3055243"/>
                  <a:pt x="133065" y="3080292"/>
                  <a:pt x="72009" y="3039210"/>
                </a:cubicBezTo>
                <a:cubicBezTo>
                  <a:pt x="207578" y="2982597"/>
                  <a:pt x="342665" y="2984601"/>
                  <a:pt x="459485" y="2948028"/>
                </a:cubicBezTo>
                <a:cubicBezTo>
                  <a:pt x="470061" y="2880393"/>
                  <a:pt x="393143" y="2904941"/>
                  <a:pt x="365260" y="2866364"/>
                </a:cubicBezTo>
                <a:cubicBezTo>
                  <a:pt x="1245010" y="2800232"/>
                  <a:pt x="753697" y="2604840"/>
                  <a:pt x="607071" y="2498127"/>
                </a:cubicBezTo>
                <a:cubicBezTo>
                  <a:pt x="558036" y="2462556"/>
                  <a:pt x="1073387" y="2293717"/>
                  <a:pt x="1090213" y="2289209"/>
                </a:cubicBezTo>
                <a:cubicBezTo>
                  <a:pt x="1132999" y="2278688"/>
                  <a:pt x="1302700" y="2286203"/>
                  <a:pt x="1337313" y="2272676"/>
                </a:cubicBezTo>
                <a:cubicBezTo>
                  <a:pt x="1381541" y="2255643"/>
                  <a:pt x="1235395" y="2226083"/>
                  <a:pt x="1268086" y="2205541"/>
                </a:cubicBezTo>
                <a:cubicBezTo>
                  <a:pt x="1497398" y="2060752"/>
                  <a:pt x="1513743" y="1842815"/>
                  <a:pt x="1449324" y="1827285"/>
                </a:cubicBezTo>
                <a:cubicBezTo>
                  <a:pt x="1382502" y="1811252"/>
                  <a:pt x="1317121" y="1823778"/>
                  <a:pt x="1255107" y="1849829"/>
                </a:cubicBezTo>
                <a:cubicBezTo>
                  <a:pt x="1154152" y="1892415"/>
                  <a:pt x="455158" y="1831793"/>
                  <a:pt x="259497" y="1865862"/>
                </a:cubicBezTo>
                <a:cubicBezTo>
                  <a:pt x="229691" y="1870872"/>
                  <a:pt x="189311" y="1893417"/>
                  <a:pt x="160947" y="1851332"/>
                </a:cubicBezTo>
                <a:cubicBezTo>
                  <a:pt x="362377" y="1715060"/>
                  <a:pt x="621013" y="1754138"/>
                  <a:pt x="845998" y="1661453"/>
                </a:cubicBezTo>
                <a:cubicBezTo>
                  <a:pt x="757542" y="1597824"/>
                  <a:pt x="667645" y="1600832"/>
                  <a:pt x="575343" y="1610350"/>
                </a:cubicBezTo>
                <a:cubicBezTo>
                  <a:pt x="551306" y="1612855"/>
                  <a:pt x="518615" y="1616362"/>
                  <a:pt x="512846" y="1589809"/>
                </a:cubicBezTo>
                <a:cubicBezTo>
                  <a:pt x="505636" y="1556242"/>
                  <a:pt x="544576" y="1550229"/>
                  <a:pt x="570054" y="1536702"/>
                </a:cubicBezTo>
                <a:cubicBezTo>
                  <a:pt x="608994" y="1515660"/>
                  <a:pt x="666682" y="1540710"/>
                  <a:pt x="714276" y="1483095"/>
                </a:cubicBezTo>
                <a:cubicBezTo>
                  <a:pt x="570054" y="1496622"/>
                  <a:pt x="448428" y="1520170"/>
                  <a:pt x="321033" y="1560250"/>
                </a:cubicBezTo>
                <a:cubicBezTo>
                  <a:pt x="332089" y="1524679"/>
                  <a:pt x="370548" y="1508145"/>
                  <a:pt x="348915" y="1478587"/>
                </a:cubicBezTo>
                <a:cubicBezTo>
                  <a:pt x="332571" y="1456542"/>
                  <a:pt x="285939" y="1446021"/>
                  <a:pt x="309975" y="1404938"/>
                </a:cubicBezTo>
                <a:cubicBezTo>
                  <a:pt x="377759" y="1361351"/>
                  <a:pt x="473907" y="1372876"/>
                  <a:pt x="531595" y="1310249"/>
                </a:cubicBezTo>
                <a:cubicBezTo>
                  <a:pt x="613321" y="1221071"/>
                  <a:pt x="740236" y="1190509"/>
                  <a:pt x="840230" y="1125380"/>
                </a:cubicBezTo>
                <a:cubicBezTo>
                  <a:pt x="873400" y="1104337"/>
                  <a:pt x="1091175" y="1030690"/>
                  <a:pt x="1149825" y="1007142"/>
                </a:cubicBezTo>
                <a:cubicBezTo>
                  <a:pt x="1231551" y="974076"/>
                  <a:pt x="1324813" y="962553"/>
                  <a:pt x="1405096" y="901932"/>
                </a:cubicBezTo>
                <a:cubicBezTo>
                  <a:pt x="1326255" y="889406"/>
                  <a:pt x="1262318" y="946021"/>
                  <a:pt x="1167613" y="918465"/>
                </a:cubicBezTo>
                <a:cubicBezTo>
                  <a:pt x="1317602" y="859848"/>
                  <a:pt x="1455092" y="833294"/>
                  <a:pt x="1563740" y="752632"/>
                </a:cubicBezTo>
                <a:cubicBezTo>
                  <a:pt x="1577201" y="742613"/>
                  <a:pt x="1603642" y="745619"/>
                  <a:pt x="1623833" y="742112"/>
                </a:cubicBezTo>
                <a:cubicBezTo>
                  <a:pt x="1836317" y="706540"/>
                  <a:pt x="2049765" y="676480"/>
                  <a:pt x="2259848" y="624877"/>
                </a:cubicBezTo>
                <a:cubicBezTo>
                  <a:pt x="2307442" y="612853"/>
                  <a:pt x="2391570" y="609847"/>
                  <a:pt x="2382917" y="566761"/>
                </a:cubicBezTo>
                <a:cubicBezTo>
                  <a:pt x="2369937" y="502131"/>
                  <a:pt x="2291577" y="548223"/>
                  <a:pt x="2241099" y="554235"/>
                </a:cubicBezTo>
                <a:cubicBezTo>
                  <a:pt x="2084379" y="573775"/>
                  <a:pt x="1927659" y="607843"/>
                  <a:pt x="1768535" y="588806"/>
                </a:cubicBezTo>
                <a:cubicBezTo>
                  <a:pt x="1875738" y="564757"/>
                  <a:pt x="1982463" y="540207"/>
                  <a:pt x="2089668" y="516159"/>
                </a:cubicBezTo>
                <a:cubicBezTo>
                  <a:pt x="1966597" y="524676"/>
                  <a:pt x="1859394" y="468563"/>
                  <a:pt x="1739690" y="493614"/>
                </a:cubicBezTo>
                <a:cubicBezTo>
                  <a:pt x="1701230" y="501630"/>
                  <a:pt x="1660850" y="476079"/>
                  <a:pt x="1657003" y="436500"/>
                </a:cubicBezTo>
                <a:cubicBezTo>
                  <a:pt x="1652677" y="404937"/>
                  <a:pt x="1688732" y="390909"/>
                  <a:pt x="1716134" y="380889"/>
                </a:cubicBezTo>
                <a:cubicBezTo>
                  <a:pt x="1786322" y="355337"/>
                  <a:pt x="1842086" y="279687"/>
                  <a:pt x="1931986" y="319766"/>
                </a:cubicBezTo>
                <a:cubicBezTo>
                  <a:pt x="1988712" y="256640"/>
                  <a:pt x="2079091" y="246619"/>
                  <a:pt x="2152163" y="230087"/>
                </a:cubicBezTo>
                <a:cubicBezTo>
                  <a:pt x="2385321" y="177982"/>
                  <a:pt x="2621844" y="137401"/>
                  <a:pt x="2858367" y="102831"/>
                </a:cubicBezTo>
                <a:cubicBezTo>
                  <a:pt x="3013645" y="80286"/>
                  <a:pt x="3173731" y="89806"/>
                  <a:pt x="3327568" y="61248"/>
                </a:cubicBezTo>
                <a:cubicBezTo>
                  <a:pt x="3628510" y="5637"/>
                  <a:pt x="3927528" y="7141"/>
                  <a:pt x="4227028" y="1129"/>
                </a:cubicBezTo>
                <a:cubicBezTo>
                  <a:pt x="4296975" y="-249"/>
                  <a:pt x="4366742" y="-281"/>
                  <a:pt x="4436398" y="58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6096000" y="3657600"/>
            <a:ext cx="5257799" cy="1878144"/>
          </a:xfrm>
        </p:spPr>
        <p:txBody>
          <a:bodyPr anchor="b">
            <a:normAutofit fontScale="90000"/>
          </a:bodyPr>
          <a:lstStyle/>
          <a:p>
            <a:pPr algn="l"/>
            <a:r>
              <a:rPr lang="es-MX" sz="4400" dirty="0">
                <a:latin typeface="Comic Sans MS" panose="030F0702030302020204" pitchFamily="66" charset="0"/>
              </a:rPr>
              <a:t>Tercer consejo para postergar la gratificación</a:t>
            </a: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6095236" y="5592499"/>
            <a:ext cx="5249011" cy="646785"/>
          </a:xfrm>
          <a:solidFill>
            <a:srgbClr val="0070C0"/>
          </a:solidFill>
        </p:spPr>
        <p:txBody>
          <a:bodyPr>
            <a:normAutofit/>
          </a:bodyPr>
          <a:lstStyle/>
          <a:p>
            <a:pPr algn="l"/>
            <a:r>
              <a:rPr lang="es-MX" sz="3600" dirty="0">
                <a:latin typeface="Comic Sans MS" panose="030F0702030302020204" pitchFamily="66" charset="0"/>
              </a:rPr>
              <a:t>3.Pensar en abstracto</a:t>
            </a:r>
          </a:p>
        </p:txBody>
      </p:sp>
    </p:spTree>
    <p:extLst>
      <p:ext uri="{BB962C8B-B14F-4D97-AF65-F5344CB8AC3E}">
        <p14:creationId xmlns:p14="http://schemas.microsoft.com/office/powerpoint/2010/main" val="1550936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5730"/>
          <a:stretch/>
        </p:blipFill>
        <p:spPr bwMode="auto">
          <a:xfrm>
            <a:off x="-3047" y="-40630"/>
            <a:ext cx="12191999" cy="6857990"/>
          </a:xfrm>
          <a:prstGeom prst="rect">
            <a:avLst/>
          </a:prstGeom>
          <a:noFill/>
        </p:spPr>
      </p:pic>
      <p:sp>
        <p:nvSpPr>
          <p:cNvPr id="73" name="Rectangle 72">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1249680" y="485860"/>
            <a:ext cx="10058400" cy="1114371"/>
          </a:xfrm>
          <a:solidFill>
            <a:schemeClr val="accent5">
              <a:lumMod val="20000"/>
              <a:lumOff val="80000"/>
            </a:schemeClr>
          </a:solidFill>
          <a:effectLst>
            <a:outerShdw blurRad="50800" dist="38100" dir="2700000" algn="tl" rotWithShape="0">
              <a:prstClr val="black">
                <a:alpha val="40000"/>
              </a:prstClr>
            </a:outerShdw>
          </a:effectLst>
        </p:spPr>
        <p:txBody>
          <a:bodyPr>
            <a:normAutofit/>
          </a:bodyPr>
          <a:lstStyle/>
          <a:p>
            <a:r>
              <a:rPr lang="es-MX" sz="5200" dirty="0">
                <a:solidFill>
                  <a:schemeClr val="accent1"/>
                </a:solidFill>
                <a:latin typeface="Comic Sans MS" panose="030F0702030302020204" pitchFamily="66" charset="0"/>
              </a:rPr>
              <a:t>4.2. Tolerancia a la frustración</a:t>
            </a:r>
          </a:p>
        </p:txBody>
      </p:sp>
      <p:sp>
        <p:nvSpPr>
          <p:cNvPr id="4" name="CuadroTexto 3">
            <a:extLst>
              <a:ext uri="{FF2B5EF4-FFF2-40B4-BE49-F238E27FC236}">
                <a16:creationId xmlns:a16="http://schemas.microsoft.com/office/drawing/2014/main" id="{A070A75C-F806-4867-8FE1-9AE313A630ED}"/>
              </a:ext>
            </a:extLst>
          </p:cNvPr>
          <p:cNvSpPr txBox="1"/>
          <p:nvPr/>
        </p:nvSpPr>
        <p:spPr>
          <a:xfrm>
            <a:off x="1818640" y="3429000"/>
            <a:ext cx="8981440" cy="707886"/>
          </a:xfrm>
          <a:prstGeom prst="rect">
            <a:avLst/>
          </a:prstGeom>
          <a:solidFill>
            <a:schemeClr val="accent1">
              <a:lumMod val="60000"/>
              <a:lumOff val="40000"/>
            </a:schemeClr>
          </a:solidFill>
        </p:spPr>
        <p:txBody>
          <a:bodyPr wrap="square" rtlCol="0">
            <a:spAutoFit/>
          </a:bodyPr>
          <a:lstStyle/>
          <a:p>
            <a:pPr algn="ctr"/>
            <a:r>
              <a:rPr lang="es-MX" sz="4000" dirty="0">
                <a:latin typeface="Comic Sans MS" panose="030F0702030302020204" pitchFamily="66" charset="0"/>
              </a:rPr>
              <a:t>Tolerar es soportar o aceptar</a:t>
            </a:r>
          </a:p>
        </p:txBody>
      </p:sp>
    </p:spTree>
    <p:extLst>
      <p:ext uri="{BB962C8B-B14F-4D97-AF65-F5344CB8AC3E}">
        <p14:creationId xmlns:p14="http://schemas.microsoft.com/office/powerpoint/2010/main" val="41970133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49" r="22549" b="9091"/>
          <a:stretch/>
        </p:blipFill>
        <p:spPr bwMode="auto">
          <a:xfrm>
            <a:off x="3523488" y="10"/>
            <a:ext cx="8668512" cy="6857990"/>
          </a:xfrm>
          <a:prstGeom prst="rect">
            <a:avLst/>
          </a:prstGeom>
          <a:noFill/>
        </p:spPr>
      </p:pic>
      <p:sp>
        <p:nvSpPr>
          <p:cNvPr id="73" name="Rectangle 72">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0" y="0"/>
            <a:ext cx="4501341" cy="4326497"/>
          </a:xfrm>
          <a:solidFill>
            <a:schemeClr val="accent5">
              <a:lumMod val="20000"/>
              <a:lumOff val="80000"/>
            </a:schemeClr>
          </a:solidFill>
        </p:spPr>
        <p:txBody>
          <a:bodyPr anchor="b">
            <a:normAutofit/>
          </a:bodyPr>
          <a:lstStyle/>
          <a:p>
            <a:pPr algn="l"/>
            <a:r>
              <a:rPr lang="es-MX" sz="3200" b="1" dirty="0">
                <a:latin typeface="Comic Sans MS" panose="030F0702030302020204" pitchFamily="66" charset="0"/>
              </a:rPr>
              <a:t>Tolerancia: </a:t>
            </a:r>
            <a:br>
              <a:rPr lang="es-MX" sz="3200" b="1" dirty="0">
                <a:latin typeface="Comic Sans MS" panose="030F0702030302020204" pitchFamily="66" charset="0"/>
              </a:rPr>
            </a:br>
            <a:r>
              <a:rPr lang="es-MX" sz="3200" b="1" dirty="0">
                <a:latin typeface="Comic Sans MS" panose="030F0702030302020204" pitchFamily="66" charset="0"/>
              </a:rPr>
              <a:t>capacidad de saber escuchar y aceptar a los demás, valorando las distintas formas de entender y posicionarse en la vida.</a:t>
            </a: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0" y="4872922"/>
            <a:ext cx="4501339" cy="1206822"/>
          </a:xfrm>
          <a:solidFill>
            <a:schemeClr val="accent6">
              <a:lumMod val="20000"/>
              <a:lumOff val="80000"/>
            </a:schemeClr>
          </a:solidFill>
        </p:spPr>
        <p:txBody>
          <a:bodyPr>
            <a:normAutofit/>
          </a:bodyPr>
          <a:lstStyle/>
          <a:p>
            <a:pPr algn="l"/>
            <a:r>
              <a:rPr lang="es-MX" sz="3200" dirty="0">
                <a:latin typeface="Comic Sans MS" panose="030F0702030302020204" pitchFamily="66" charset="0"/>
              </a:rPr>
              <a:t>Tolerancia… respeto y consideración</a:t>
            </a:r>
          </a:p>
        </p:txBody>
      </p:sp>
      <p:sp>
        <p:nvSpPr>
          <p:cNvPr id="75" name="Rectangle 7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69160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9136" r="7881" b="9091"/>
          <a:stretch/>
        </p:blipFill>
        <p:spPr bwMode="auto">
          <a:xfrm>
            <a:off x="20" y="584909"/>
            <a:ext cx="5718616" cy="5509675"/>
          </a:xfrm>
          <a:custGeom>
            <a:avLst/>
            <a:gdLst/>
            <a:ahLst/>
            <a:cxnLst/>
            <a:rect l="l" t="t" r="r" b="b"/>
            <a:pathLst>
              <a:path w="5718636" h="5509675">
                <a:moveTo>
                  <a:pt x="0" y="0"/>
                </a:moveTo>
                <a:lnTo>
                  <a:pt x="2672821" y="0"/>
                </a:lnTo>
                <a:lnTo>
                  <a:pt x="2673116" y="639"/>
                </a:lnTo>
                <a:lnTo>
                  <a:pt x="3175662" y="639"/>
                </a:lnTo>
                <a:lnTo>
                  <a:pt x="5718636" y="5509675"/>
                </a:lnTo>
                <a:lnTo>
                  <a:pt x="502842" y="5509675"/>
                </a:lnTo>
                <a:lnTo>
                  <a:pt x="502842" y="5509036"/>
                </a:lnTo>
                <a:lnTo>
                  <a:pt x="0" y="5509036"/>
                </a:lnTo>
                <a:close/>
              </a:path>
            </a:pathLst>
          </a:custGeom>
          <a:noFill/>
        </p:spPr>
      </p:pic>
      <p:sp>
        <p:nvSpPr>
          <p:cNvPr id="71" name="Freeform: Shape 70">
            <a:extLst>
              <a:ext uri="{FF2B5EF4-FFF2-40B4-BE49-F238E27FC236}">
                <a16:creationId xmlns:a16="http://schemas.microsoft.com/office/drawing/2014/main" id="{17CDB40A-75BB-4498-A20B-59C3984A3A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842619" y="585526"/>
            <a:ext cx="8349381" cy="5509038"/>
          </a:xfrm>
          <a:custGeom>
            <a:avLst/>
            <a:gdLst>
              <a:gd name="connsiteX0" fmla="*/ 0 w 8349381"/>
              <a:gd name="connsiteY0" fmla="*/ 0 h 5509038"/>
              <a:gd name="connsiteX1" fmla="*/ 8349381 w 8349381"/>
              <a:gd name="connsiteY1" fmla="*/ 0 h 5509038"/>
              <a:gd name="connsiteX2" fmla="*/ 5806407 w 8349381"/>
              <a:gd name="connsiteY2" fmla="*/ 5509038 h 5509038"/>
              <a:gd name="connsiteX3" fmla="*/ 0 w 8349381"/>
              <a:gd name="connsiteY3" fmla="*/ 5509038 h 5509038"/>
            </a:gdLst>
            <a:ahLst/>
            <a:cxnLst>
              <a:cxn ang="0">
                <a:pos x="connsiteX0" y="connsiteY0"/>
              </a:cxn>
              <a:cxn ang="0">
                <a:pos x="connsiteX1" y="connsiteY1"/>
              </a:cxn>
              <a:cxn ang="0">
                <a:pos x="connsiteX2" y="connsiteY2"/>
              </a:cxn>
              <a:cxn ang="0">
                <a:pos x="connsiteX3" y="connsiteY3"/>
              </a:cxn>
            </a:cxnLst>
            <a:rect l="l" t="t" r="r" b="b"/>
            <a:pathLst>
              <a:path w="8349381" h="5509038">
                <a:moveTo>
                  <a:pt x="0" y="0"/>
                </a:moveTo>
                <a:lnTo>
                  <a:pt x="8349381" y="0"/>
                </a:lnTo>
                <a:lnTo>
                  <a:pt x="5806407" y="5509038"/>
                </a:lnTo>
                <a:lnTo>
                  <a:pt x="0" y="5509038"/>
                </a:ln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lumMod val="95000"/>
                </a:schemeClr>
              </a:solidFill>
            </a:endParaRP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5986272" y="3651047"/>
            <a:ext cx="5370576" cy="911117"/>
          </a:xfrm>
        </p:spPr>
        <p:txBody>
          <a:bodyPr>
            <a:normAutofit fontScale="85000" lnSpcReduction="20000"/>
          </a:bodyPr>
          <a:lstStyle/>
          <a:p>
            <a:pPr algn="l"/>
            <a:r>
              <a:rPr lang="es-MX" sz="2000" dirty="0">
                <a:solidFill>
                  <a:srgbClr val="FFFFFF"/>
                </a:solidFill>
                <a:latin typeface="Comic Sans MS" panose="030F0702030302020204" pitchFamily="66" charset="0"/>
              </a:rPr>
              <a:t>Del latín FRUSTRATIO</a:t>
            </a:r>
          </a:p>
          <a:p>
            <a:pPr algn="l"/>
            <a:endParaRPr lang="es-MX" sz="2000" dirty="0">
              <a:solidFill>
                <a:srgbClr val="FFFFFF"/>
              </a:solidFill>
              <a:latin typeface="Comic Sans MS" panose="030F0702030302020204" pitchFamily="66" charset="0"/>
            </a:endParaRPr>
          </a:p>
          <a:p>
            <a:pPr algn="l"/>
            <a:r>
              <a:rPr lang="es-MX" sz="2000" dirty="0">
                <a:solidFill>
                  <a:srgbClr val="FFFFFF"/>
                </a:solidFill>
                <a:latin typeface="Comic Sans MS" panose="030F0702030302020204" pitchFamily="66" charset="0"/>
              </a:rPr>
              <a:t>Dejar sin efecto o malograr un intento</a:t>
            </a:r>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5673746" y="1270000"/>
            <a:ext cx="5683102" cy="1053291"/>
          </a:xfrm>
        </p:spPr>
        <p:txBody>
          <a:bodyPr>
            <a:normAutofit/>
          </a:bodyPr>
          <a:lstStyle/>
          <a:p>
            <a:pPr algn="l"/>
            <a:r>
              <a:rPr lang="es-MX" sz="5400" dirty="0">
                <a:solidFill>
                  <a:srgbClr val="FFFFFF"/>
                </a:solidFill>
                <a:latin typeface="Comic Sans MS" panose="030F0702030302020204" pitchFamily="66" charset="0"/>
              </a:rPr>
              <a:t>Frustración</a:t>
            </a:r>
          </a:p>
        </p:txBody>
      </p:sp>
    </p:spTree>
    <p:extLst>
      <p:ext uri="{BB962C8B-B14F-4D97-AF65-F5344CB8AC3E}">
        <p14:creationId xmlns:p14="http://schemas.microsoft.com/office/powerpoint/2010/main" val="36920523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6072445" y="3640254"/>
            <a:ext cx="5319433" cy="2076333"/>
          </a:xfrm>
        </p:spPr>
        <p:txBody>
          <a:bodyPr anchor="t">
            <a:normAutofit fontScale="90000"/>
          </a:bodyPr>
          <a:lstStyle/>
          <a:p>
            <a:pPr algn="l"/>
            <a:r>
              <a:rPr lang="es-MX" sz="2800" b="1" dirty="0">
                <a:solidFill>
                  <a:schemeClr val="accent1">
                    <a:lumMod val="60000"/>
                    <a:lumOff val="40000"/>
                  </a:schemeClr>
                </a:solidFill>
                <a:latin typeface="Comic Sans MS" panose="030F0702030302020204" pitchFamily="66" charset="0"/>
              </a:rPr>
              <a:t>Sentimiento desagradable que se produce cuando las expectativas de una persona no se ven satisfechas al no poder conseguir lo pretendido.</a:t>
            </a: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6072446" y="2668075"/>
            <a:ext cx="5319431" cy="972180"/>
          </a:xfrm>
        </p:spPr>
        <p:txBody>
          <a:bodyPr anchor="b">
            <a:normAutofit/>
          </a:bodyPr>
          <a:lstStyle/>
          <a:p>
            <a:pPr algn="l"/>
            <a:r>
              <a:rPr lang="es-MX" sz="4000" dirty="0">
                <a:latin typeface="Comic Sans MS" panose="030F0702030302020204" pitchFamily="66" charset="0"/>
              </a:rPr>
              <a:t>Frustración</a:t>
            </a:r>
          </a:p>
        </p:txBody>
      </p:sp>
      <p:sp>
        <p:nvSpPr>
          <p:cNvPr id="71" name="Freeform: Shape 70">
            <a:extLst>
              <a:ext uri="{FF2B5EF4-FFF2-40B4-BE49-F238E27FC236}">
                <a16:creationId xmlns:a16="http://schemas.microsoft.com/office/drawing/2014/main" id="{2C6334C2-F73F-4B3B-A626-DD5F69DF6E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5389868" cy="6374535"/>
          </a:xfrm>
          <a:custGeom>
            <a:avLst/>
            <a:gdLst>
              <a:gd name="connsiteX0" fmla="*/ 620377 w 5389868"/>
              <a:gd name="connsiteY0" fmla="*/ 6374535 h 6374535"/>
              <a:gd name="connsiteX1" fmla="*/ 3459520 w 5389868"/>
              <a:gd name="connsiteY1" fmla="*/ 6374535 h 6374535"/>
              <a:gd name="connsiteX2" fmla="*/ 3638761 w 5389868"/>
              <a:gd name="connsiteY2" fmla="*/ 6288190 h 6374535"/>
              <a:gd name="connsiteX3" fmla="*/ 5389868 w 5389868"/>
              <a:gd name="connsiteY3" fmla="*/ 3346018 h 6374535"/>
              <a:gd name="connsiteX4" fmla="*/ 2043850 w 5389868"/>
              <a:gd name="connsiteY4" fmla="*/ 0 h 6374535"/>
              <a:gd name="connsiteX5" fmla="*/ 139826 w 5389868"/>
              <a:gd name="connsiteY5" fmla="*/ 594192 h 6374535"/>
              <a:gd name="connsiteX6" fmla="*/ 0 w 5389868"/>
              <a:gd name="connsiteY6" fmla="*/ 700065 h 6374535"/>
              <a:gd name="connsiteX7" fmla="*/ 0 w 5389868"/>
              <a:gd name="connsiteY7" fmla="*/ 5991971 h 6374535"/>
              <a:gd name="connsiteX8" fmla="*/ 139827 w 5389868"/>
              <a:gd name="connsiteY8" fmla="*/ 6097845 h 6374535"/>
              <a:gd name="connsiteX9" fmla="*/ 378347 w 5389868"/>
              <a:gd name="connsiteY9" fmla="*/ 6248727 h 6374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89868" h="6374535">
                <a:moveTo>
                  <a:pt x="620377" y="6374535"/>
                </a:moveTo>
                <a:lnTo>
                  <a:pt x="3459520" y="6374535"/>
                </a:lnTo>
                <a:lnTo>
                  <a:pt x="3638761" y="6288190"/>
                </a:lnTo>
                <a:cubicBezTo>
                  <a:pt x="4681799" y="5721578"/>
                  <a:pt x="5389868" y="4616487"/>
                  <a:pt x="5389868" y="3346018"/>
                </a:cubicBezTo>
                <a:cubicBezTo>
                  <a:pt x="5389868" y="1498063"/>
                  <a:pt x="3891805" y="0"/>
                  <a:pt x="2043850" y="0"/>
                </a:cubicBezTo>
                <a:cubicBezTo>
                  <a:pt x="1336430" y="0"/>
                  <a:pt x="680285" y="219535"/>
                  <a:pt x="139826" y="594192"/>
                </a:cubicBezTo>
                <a:lnTo>
                  <a:pt x="0" y="700065"/>
                </a:lnTo>
                <a:lnTo>
                  <a:pt x="0" y="5991971"/>
                </a:lnTo>
                <a:lnTo>
                  <a:pt x="139827" y="6097845"/>
                </a:lnTo>
                <a:cubicBezTo>
                  <a:pt x="217035" y="6151367"/>
                  <a:pt x="296605" y="6201724"/>
                  <a:pt x="378347" y="6248727"/>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432" r="21309" b="1"/>
          <a:stretch/>
        </p:blipFill>
        <p:spPr bwMode="auto">
          <a:xfrm>
            <a:off x="20" y="10"/>
            <a:ext cx="5234499" cy="6210619"/>
          </a:xfrm>
          <a:custGeom>
            <a:avLst/>
            <a:gdLst/>
            <a:ahLst/>
            <a:cxnLst/>
            <a:rect l="l" t="t" r="r" b="b"/>
            <a:pathLst>
              <a:path w="5234519" h="6210629">
                <a:moveTo>
                  <a:pt x="1082595" y="0"/>
                </a:moveTo>
                <a:lnTo>
                  <a:pt x="3027450" y="0"/>
                </a:lnTo>
                <a:lnTo>
                  <a:pt x="3291029" y="96471"/>
                </a:lnTo>
                <a:cubicBezTo>
                  <a:pt x="4433137" y="579542"/>
                  <a:pt x="5234519" y="1710443"/>
                  <a:pt x="5234519" y="3028517"/>
                </a:cubicBezTo>
                <a:cubicBezTo>
                  <a:pt x="5234519" y="4785949"/>
                  <a:pt x="3809839" y="6210629"/>
                  <a:pt x="2052407" y="6210629"/>
                </a:cubicBezTo>
                <a:cubicBezTo>
                  <a:pt x="1283531" y="6210629"/>
                  <a:pt x="578345" y="5937936"/>
                  <a:pt x="28288" y="5483989"/>
                </a:cubicBezTo>
                <a:lnTo>
                  <a:pt x="0" y="5458279"/>
                </a:lnTo>
                <a:lnTo>
                  <a:pt x="0" y="598754"/>
                </a:lnTo>
                <a:lnTo>
                  <a:pt x="28288" y="573044"/>
                </a:lnTo>
                <a:cubicBezTo>
                  <a:pt x="303317" y="346070"/>
                  <a:pt x="617127" y="164410"/>
                  <a:pt x="958290" y="39494"/>
                </a:cubicBezTo>
                <a:close/>
              </a:path>
            </a:pathLst>
          </a:custGeom>
          <a:noFill/>
        </p:spPr>
      </p:pic>
    </p:spTree>
    <p:extLst>
      <p:ext uri="{BB962C8B-B14F-4D97-AF65-F5344CB8AC3E}">
        <p14:creationId xmlns:p14="http://schemas.microsoft.com/office/powerpoint/2010/main" val="280384220"/>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6746628" y="1783959"/>
            <a:ext cx="4645250" cy="2889114"/>
          </a:xfrm>
        </p:spPr>
        <p:txBody>
          <a:bodyPr anchor="b">
            <a:normAutofit/>
          </a:bodyPr>
          <a:lstStyle/>
          <a:p>
            <a:pPr algn="l"/>
            <a:r>
              <a:rPr lang="es-MX" sz="2800" dirty="0">
                <a:solidFill>
                  <a:schemeClr val="accent1">
                    <a:lumMod val="60000"/>
                    <a:lumOff val="40000"/>
                  </a:schemeClr>
                </a:solidFill>
                <a:latin typeface="Comic Sans MS" panose="030F0702030302020204" pitchFamily="66" charset="0"/>
              </a:rPr>
              <a:t>La </a:t>
            </a:r>
            <a:r>
              <a:rPr lang="es-MX" sz="3100" dirty="0">
                <a:solidFill>
                  <a:schemeClr val="accent1">
                    <a:lumMod val="60000"/>
                    <a:lumOff val="40000"/>
                  </a:schemeClr>
                </a:solidFill>
                <a:latin typeface="Comic Sans MS" panose="030F0702030302020204" pitchFamily="66" charset="0"/>
              </a:rPr>
              <a:t>frustración supone un sentimiento de privación de una situación vital.</a:t>
            </a: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6746627" y="4750893"/>
            <a:ext cx="4645250" cy="1147863"/>
          </a:xfrm>
        </p:spPr>
        <p:txBody>
          <a:bodyPr anchor="t">
            <a:normAutofit/>
          </a:bodyPr>
          <a:lstStyle/>
          <a:p>
            <a:pPr algn="l"/>
            <a:r>
              <a:rPr lang="es-MX" sz="2000" dirty="0"/>
              <a:t>(Ejemplo: ser hijo único y saber que mamá está embarazada)</a:t>
            </a:r>
          </a:p>
        </p:txBody>
      </p:sp>
      <p:sp>
        <p:nvSpPr>
          <p:cNvPr id="71" name="Freeform: Shape 70">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245" r="20120" b="-1"/>
          <a:stretch/>
        </p:blipFill>
        <p:spPr bwMode="auto">
          <a:xfrm>
            <a:off x="20" y="10"/>
            <a:ext cx="6024134" cy="6857990"/>
          </a:xfrm>
          <a:custGeom>
            <a:avLst/>
            <a:gdLst/>
            <a:ahLst/>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noFill/>
        </p:spPr>
      </p:pic>
    </p:spTree>
    <p:extLst>
      <p:ext uri="{BB962C8B-B14F-4D97-AF65-F5344CB8AC3E}">
        <p14:creationId xmlns:p14="http://schemas.microsoft.com/office/powerpoint/2010/main" val="3439675779"/>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3D09407-53BC-485E-B4CE-BC5E4FC4B2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921DB988-49FC-4608-B0A2-E2F3A40190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755903" y="3399769"/>
            <a:ext cx="10640754" cy="775845"/>
          </a:xfrm>
        </p:spPr>
        <p:txBody>
          <a:bodyPr anchor="b">
            <a:normAutofit/>
          </a:bodyPr>
          <a:lstStyle/>
          <a:p>
            <a:r>
              <a:rPr lang="es-MX" sz="1800" b="1" dirty="0">
                <a:solidFill>
                  <a:schemeClr val="accent1">
                    <a:lumMod val="75000"/>
                  </a:schemeClr>
                </a:solidFill>
                <a:latin typeface="Comic Sans MS" panose="030F0702030302020204" pitchFamily="66" charset="0"/>
              </a:rPr>
              <a:t>TOLERANCIA A LA FRUSTRACIÓN</a:t>
            </a: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1585142" y="4615411"/>
            <a:ext cx="9163757" cy="1229522"/>
          </a:xfrm>
        </p:spPr>
        <p:txBody>
          <a:bodyPr anchor="ctr">
            <a:noAutofit/>
          </a:bodyPr>
          <a:lstStyle/>
          <a:p>
            <a:pPr algn="just"/>
            <a:r>
              <a:rPr lang="es-MX" sz="1800"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Debe ser vista como un aprendizaje, como la aceptación de un principio de realidad.</a:t>
            </a:r>
          </a:p>
          <a:p>
            <a:pPr algn="just"/>
            <a:r>
              <a:rPr lang="es-MX" sz="1800"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Los seres humanos no pueden hacer lo que quieren cuando quieren. En consecuencia, debemos buscar el equilibrio entre los intereses de obtener placer y diversión, y la realidad y sus reveses.</a:t>
            </a:r>
          </a:p>
        </p:txBody>
      </p:sp>
      <p:grpSp>
        <p:nvGrpSpPr>
          <p:cNvPr id="75" name="Group 74">
            <a:extLst>
              <a:ext uri="{FF2B5EF4-FFF2-40B4-BE49-F238E27FC236}">
                <a16:creationId xmlns:a16="http://schemas.microsoft.com/office/drawing/2014/main" id="{E9B930FD-8671-4C4C-ADCF-73AC1D0CD41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9676747" y="0"/>
            <a:ext cx="2514948" cy="2174333"/>
            <a:chOff x="-305" y="-4155"/>
            <a:chExt cx="2514948" cy="2174333"/>
          </a:xfrm>
        </p:grpSpPr>
        <p:sp>
          <p:nvSpPr>
            <p:cNvPr id="76" name="Freeform: Shape 75">
              <a:extLst>
                <a:ext uri="{FF2B5EF4-FFF2-40B4-BE49-F238E27FC236}">
                  <a16:creationId xmlns:a16="http://schemas.microsoft.com/office/drawing/2014/main" id="{C35B12C1-569C-4E37-AA33-7EF215F201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Freeform: Shape 76">
              <a:extLst>
                <a:ext uri="{FF2B5EF4-FFF2-40B4-BE49-F238E27FC236}">
                  <a16:creationId xmlns:a16="http://schemas.microsoft.com/office/drawing/2014/main" id="{F23E2660-7810-46F6-8752-187127C830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Shape 77">
              <a:extLst>
                <a:ext uri="{FF2B5EF4-FFF2-40B4-BE49-F238E27FC236}">
                  <a16:creationId xmlns:a16="http://schemas.microsoft.com/office/drawing/2014/main" id="{C991DC45-0378-45B3-B325-FB8F98545E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79" name="Freeform: Shape 78">
              <a:extLst>
                <a:ext uri="{FF2B5EF4-FFF2-40B4-BE49-F238E27FC236}">
                  <a16:creationId xmlns:a16="http://schemas.microsoft.com/office/drawing/2014/main" id="{E228F5BA-5150-4554-B7EA-93F371F3B1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940505" y="320231"/>
            <a:ext cx="4249538" cy="2836567"/>
          </a:xfrm>
          <a:prstGeom prst="rect">
            <a:avLst/>
          </a:prstGeom>
          <a:noFill/>
        </p:spPr>
      </p:pic>
      <p:grpSp>
        <p:nvGrpSpPr>
          <p:cNvPr id="81" name="Group 80">
            <a:extLst>
              <a:ext uri="{FF2B5EF4-FFF2-40B4-BE49-F238E27FC236}">
                <a16:creationId xmlns:a16="http://schemas.microsoft.com/office/drawing/2014/main" id="{383C2651-AE0C-4AE4-8725-E2F9414FE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305" y="4322879"/>
            <a:ext cx="3378428" cy="2535121"/>
            <a:chOff x="-305" y="-1"/>
            <a:chExt cx="3832880" cy="2876136"/>
          </a:xfrm>
        </p:grpSpPr>
        <p:sp>
          <p:nvSpPr>
            <p:cNvPr id="82" name="Freeform: Shape 81">
              <a:extLst>
                <a:ext uri="{FF2B5EF4-FFF2-40B4-BE49-F238E27FC236}">
                  <a16:creationId xmlns:a16="http://schemas.microsoft.com/office/drawing/2014/main" id="{CCE13265-B5D2-47B4-A199-E05F390D5B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Shape 82">
              <a:extLst>
                <a:ext uri="{FF2B5EF4-FFF2-40B4-BE49-F238E27FC236}">
                  <a16:creationId xmlns:a16="http://schemas.microsoft.com/office/drawing/2014/main" id="{693EBD03-D832-462C-9304-7273698ED4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Freeform: Shape 83">
              <a:extLst>
                <a:ext uri="{FF2B5EF4-FFF2-40B4-BE49-F238E27FC236}">
                  <a16:creationId xmlns:a16="http://schemas.microsoft.com/office/drawing/2014/main" id="{0D53D3E2-805E-40D2-964F-352BF6D476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Freeform: Shape 84">
              <a:extLst>
                <a:ext uri="{FF2B5EF4-FFF2-40B4-BE49-F238E27FC236}">
                  <a16:creationId xmlns:a16="http://schemas.microsoft.com/office/drawing/2014/main" id="{B7A9A916-A926-43E6-800F-432ABC3F24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867180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70A1295-61BC-4214-AA3E-D39667302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6213" b="32161"/>
          <a:stretch/>
        </p:blipFill>
        <p:spPr bwMode="auto">
          <a:xfrm>
            <a:off x="-1" y="10"/>
            <a:ext cx="12192001" cy="4201449"/>
          </a:xfrm>
          <a:prstGeom prst="rect">
            <a:avLst/>
          </a:prstGeom>
          <a:noFill/>
        </p:spPr>
      </p:pic>
      <p:grpSp>
        <p:nvGrpSpPr>
          <p:cNvPr id="73" name="Group 72">
            <a:extLst>
              <a:ext uri="{FF2B5EF4-FFF2-40B4-BE49-F238E27FC236}">
                <a16:creationId xmlns:a16="http://schemas.microsoft.com/office/drawing/2014/main" id="{0B139475-2B26-4CA9-9413-DE741E49F7B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941813"/>
            <a:ext cx="12188952" cy="1828800"/>
            <a:chOff x="-305" y="3144820"/>
            <a:chExt cx="9182100" cy="1551136"/>
          </a:xfrm>
        </p:grpSpPr>
        <p:sp useBgFill="1">
          <p:nvSpPr>
            <p:cNvPr id="74" name="Freeform: Shape 73">
              <a:extLst>
                <a:ext uri="{FF2B5EF4-FFF2-40B4-BE49-F238E27FC236}">
                  <a16:creationId xmlns:a16="http://schemas.microsoft.com/office/drawing/2014/main" id="{16C6BF63-6277-4C39-BE5D-3C341662CE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676854"/>
              <a:ext cx="9182100" cy="1019102"/>
            </a:xfrm>
            <a:custGeom>
              <a:avLst/>
              <a:gdLst>
                <a:gd name="connsiteX0" fmla="*/ 0 w 9182100"/>
                <a:gd name="connsiteY0" fmla="*/ 1019102 h 1019102"/>
                <a:gd name="connsiteX1" fmla="*/ 9182100 w 9182100"/>
                <a:gd name="connsiteY1" fmla="*/ 1019102 h 1019102"/>
                <a:gd name="connsiteX2" fmla="*/ 9182100 w 9182100"/>
                <a:gd name="connsiteY2" fmla="*/ 273009 h 1019102"/>
                <a:gd name="connsiteX3" fmla="*/ 9065895 w 9182100"/>
                <a:gd name="connsiteY3" fmla="*/ 278343 h 1019102"/>
                <a:gd name="connsiteX4" fmla="*/ 8261890 w 9182100"/>
                <a:gd name="connsiteY4" fmla="*/ 257769 h 1019102"/>
                <a:gd name="connsiteX5" fmla="*/ 8038624 w 9182100"/>
                <a:gd name="connsiteY5" fmla="*/ 235956 h 1019102"/>
                <a:gd name="connsiteX6" fmla="*/ 7862221 w 9182100"/>
                <a:gd name="connsiteY6" fmla="*/ 213097 h 1019102"/>
                <a:gd name="connsiteX7" fmla="*/ 6238780 w 9182100"/>
                <a:gd name="connsiteY7" fmla="*/ 126419 h 1019102"/>
                <a:gd name="connsiteX8" fmla="*/ 5828729 w 9182100"/>
                <a:gd name="connsiteY8" fmla="*/ 142421 h 1019102"/>
                <a:gd name="connsiteX9" fmla="*/ 5227606 w 9182100"/>
                <a:gd name="connsiteY9" fmla="*/ 219764 h 1019102"/>
                <a:gd name="connsiteX10" fmla="*/ 4394359 w 9182100"/>
                <a:gd name="connsiteY10" fmla="*/ 190713 h 1019102"/>
                <a:gd name="connsiteX11" fmla="*/ 3789236 w 9182100"/>
                <a:gd name="connsiteY11" fmla="*/ 107655 h 1019102"/>
                <a:gd name="connsiteX12" fmla="*/ 3391567 w 9182100"/>
                <a:gd name="connsiteY12" fmla="*/ 30502 h 1019102"/>
                <a:gd name="connsiteX13" fmla="*/ 2180177 w 9182100"/>
                <a:gd name="connsiteY13" fmla="*/ 67745 h 1019102"/>
                <a:gd name="connsiteX14" fmla="*/ 1543336 w 9182100"/>
                <a:gd name="connsiteY14" fmla="*/ 209953 h 1019102"/>
                <a:gd name="connsiteX15" fmla="*/ 1276731 w 9182100"/>
                <a:gd name="connsiteY15" fmla="*/ 286439 h 1019102"/>
                <a:gd name="connsiteX16" fmla="*/ 441293 w 9182100"/>
                <a:gd name="connsiteY16" fmla="*/ 292345 h 1019102"/>
                <a:gd name="connsiteX17" fmla="*/ 0 w 9182100"/>
                <a:gd name="connsiteY17" fmla="*/ 135563 h 1019102"/>
                <a:gd name="connsiteX18" fmla="*/ 0 w 9182100"/>
                <a:gd name="connsiteY18" fmla="*/ 1019102 h 101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82100" h="1019102">
                  <a:moveTo>
                    <a:pt x="0" y="1019102"/>
                  </a:moveTo>
                  <a:lnTo>
                    <a:pt x="9182100" y="1019102"/>
                  </a:lnTo>
                  <a:lnTo>
                    <a:pt x="9182100" y="273009"/>
                  </a:lnTo>
                  <a:cubicBezTo>
                    <a:pt x="9143429" y="275485"/>
                    <a:pt x="9104662" y="277200"/>
                    <a:pt x="9065895" y="278343"/>
                  </a:cubicBezTo>
                  <a:cubicBezTo>
                    <a:pt x="8798243" y="285201"/>
                    <a:pt x="8529066" y="277009"/>
                    <a:pt x="8261890" y="257769"/>
                  </a:cubicBezTo>
                  <a:cubicBezTo>
                    <a:pt x="8187024" y="251863"/>
                    <a:pt x="8112443" y="245386"/>
                    <a:pt x="8038624" y="235956"/>
                  </a:cubicBezTo>
                  <a:cubicBezTo>
                    <a:pt x="7980140" y="228051"/>
                    <a:pt x="7920228" y="219002"/>
                    <a:pt x="7862221" y="213097"/>
                  </a:cubicBezTo>
                  <a:cubicBezTo>
                    <a:pt x="7322439" y="159280"/>
                    <a:pt x="6780943" y="130991"/>
                    <a:pt x="6238780" y="126419"/>
                  </a:cubicBezTo>
                  <a:cubicBezTo>
                    <a:pt x="6102477" y="126324"/>
                    <a:pt x="5964745" y="128800"/>
                    <a:pt x="5828729" y="142421"/>
                  </a:cubicBezTo>
                  <a:cubicBezTo>
                    <a:pt x="5624703" y="162328"/>
                    <a:pt x="5429441" y="202048"/>
                    <a:pt x="5227606" y="219764"/>
                  </a:cubicBezTo>
                  <a:cubicBezTo>
                    <a:pt x="4950238" y="245767"/>
                    <a:pt x="4670393" y="228527"/>
                    <a:pt x="4394359" y="190713"/>
                  </a:cubicBezTo>
                  <a:cubicBezTo>
                    <a:pt x="4193381" y="163090"/>
                    <a:pt x="3988880" y="147755"/>
                    <a:pt x="3789236" y="107655"/>
                  </a:cubicBezTo>
                  <a:cubicBezTo>
                    <a:pt x="3660743" y="85271"/>
                    <a:pt x="3520249" y="51648"/>
                    <a:pt x="3391567" y="30502"/>
                  </a:cubicBezTo>
                  <a:cubicBezTo>
                    <a:pt x="2990469" y="-28553"/>
                    <a:pt x="2579370" y="5928"/>
                    <a:pt x="2180177" y="67745"/>
                  </a:cubicBezTo>
                  <a:cubicBezTo>
                    <a:pt x="1965198" y="103273"/>
                    <a:pt x="1751648" y="146136"/>
                    <a:pt x="1543336" y="209953"/>
                  </a:cubicBezTo>
                  <a:cubicBezTo>
                    <a:pt x="1456087" y="238528"/>
                    <a:pt x="1365885" y="264627"/>
                    <a:pt x="1276731" y="286439"/>
                  </a:cubicBezTo>
                  <a:cubicBezTo>
                    <a:pt x="1001173" y="335398"/>
                    <a:pt x="716471" y="346923"/>
                    <a:pt x="441293" y="292345"/>
                  </a:cubicBezTo>
                  <a:cubicBezTo>
                    <a:pt x="285655" y="263198"/>
                    <a:pt x="143923" y="198237"/>
                    <a:pt x="0" y="135563"/>
                  </a:cubicBezTo>
                  <a:lnTo>
                    <a:pt x="0" y="1019102"/>
                  </a:lnTo>
                  <a:close/>
                </a:path>
              </a:pathLst>
            </a:custGeom>
            <a:ln w="9525" cap="flat">
              <a:noFill/>
              <a:prstDash val="solid"/>
              <a:miter/>
            </a:ln>
          </p:spPr>
          <p:txBody>
            <a:bodyPr rtlCol="0" anchor="ctr"/>
            <a:lstStyle/>
            <a:p>
              <a:endParaRPr lang="en-US" dirty="0"/>
            </a:p>
          </p:txBody>
        </p:sp>
        <p:sp>
          <p:nvSpPr>
            <p:cNvPr id="75" name="Freeform: Shape 74">
              <a:extLst>
                <a:ext uri="{FF2B5EF4-FFF2-40B4-BE49-F238E27FC236}">
                  <a16:creationId xmlns:a16="http://schemas.microsoft.com/office/drawing/2014/main" id="{6EA3BAD9-C130-4A9C-9086-20D132A6CF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144820"/>
              <a:ext cx="9182100" cy="932744"/>
            </a:xfrm>
            <a:custGeom>
              <a:avLst/>
              <a:gdLst>
                <a:gd name="connsiteX0" fmla="*/ 9182100 w 9182100"/>
                <a:gd name="connsiteY0" fmla="*/ 396420 h 932744"/>
                <a:gd name="connsiteX1" fmla="*/ 9103805 w 9182100"/>
                <a:gd name="connsiteY1" fmla="*/ 392229 h 932744"/>
                <a:gd name="connsiteX2" fmla="*/ 8712422 w 9182100"/>
                <a:gd name="connsiteY2" fmla="*/ 359749 h 932744"/>
                <a:gd name="connsiteX3" fmla="*/ 8322755 w 9182100"/>
                <a:gd name="connsiteY3" fmla="*/ 313362 h 932744"/>
                <a:gd name="connsiteX4" fmla="*/ 8134826 w 9182100"/>
                <a:gd name="connsiteY4" fmla="*/ 283930 h 932744"/>
                <a:gd name="connsiteX5" fmla="*/ 8090916 w 9182100"/>
                <a:gd name="connsiteY5" fmla="*/ 275643 h 932744"/>
                <a:gd name="connsiteX6" fmla="*/ 8069485 w 9182100"/>
                <a:gd name="connsiteY6" fmla="*/ 271262 h 932744"/>
                <a:gd name="connsiteX7" fmla="*/ 8041862 w 9182100"/>
                <a:gd name="connsiteY7" fmla="*/ 266595 h 932744"/>
                <a:gd name="connsiteX8" fmla="*/ 7986903 w 9182100"/>
                <a:gd name="connsiteY8" fmla="*/ 257546 h 932744"/>
                <a:gd name="connsiteX9" fmla="*/ 7934230 w 9182100"/>
                <a:gd name="connsiteY9" fmla="*/ 249640 h 932744"/>
                <a:gd name="connsiteX10" fmla="*/ 7727537 w 9182100"/>
                <a:gd name="connsiteY10" fmla="*/ 221922 h 932744"/>
                <a:gd name="connsiteX11" fmla="*/ 7625239 w 9182100"/>
                <a:gd name="connsiteY11" fmla="*/ 209730 h 932744"/>
                <a:gd name="connsiteX12" fmla="*/ 7523227 w 9182100"/>
                <a:gd name="connsiteY12" fmla="*/ 198110 h 932744"/>
                <a:gd name="connsiteX13" fmla="*/ 7115651 w 9182100"/>
                <a:gd name="connsiteY13" fmla="*/ 158010 h 932744"/>
                <a:gd name="connsiteX14" fmla="*/ 6706839 w 9182100"/>
                <a:gd name="connsiteY14" fmla="*/ 126958 h 932744"/>
                <a:gd name="connsiteX15" fmla="*/ 6604064 w 9182100"/>
                <a:gd name="connsiteY15" fmla="*/ 120862 h 932744"/>
                <a:gd name="connsiteX16" fmla="*/ 6501003 w 9182100"/>
                <a:gd name="connsiteY16" fmla="*/ 115338 h 932744"/>
                <a:gd name="connsiteX17" fmla="*/ 6397467 w 9182100"/>
                <a:gd name="connsiteY17" fmla="*/ 110385 h 932744"/>
                <a:gd name="connsiteX18" fmla="*/ 6293168 w 9182100"/>
                <a:gd name="connsiteY18" fmla="*/ 106860 h 932744"/>
                <a:gd name="connsiteX19" fmla="*/ 6079712 w 9182100"/>
                <a:gd name="connsiteY19" fmla="*/ 103908 h 932744"/>
                <a:gd name="connsiteX20" fmla="*/ 6024563 w 9182100"/>
                <a:gd name="connsiteY20" fmla="*/ 104479 h 932744"/>
                <a:gd name="connsiteX21" fmla="*/ 5968080 w 9182100"/>
                <a:gd name="connsiteY21" fmla="*/ 106479 h 932744"/>
                <a:gd name="connsiteX22" fmla="*/ 5855875 w 9182100"/>
                <a:gd name="connsiteY22" fmla="*/ 113242 h 932744"/>
                <a:gd name="connsiteX23" fmla="*/ 5439251 w 9182100"/>
                <a:gd name="connsiteY23" fmla="*/ 160105 h 932744"/>
                <a:gd name="connsiteX24" fmla="*/ 5075396 w 9182100"/>
                <a:gd name="connsiteY24" fmla="*/ 186585 h 932744"/>
                <a:gd name="connsiteX25" fmla="*/ 4712780 w 9182100"/>
                <a:gd name="connsiteY25" fmla="*/ 171249 h 932744"/>
                <a:gd name="connsiteX26" fmla="*/ 4666679 w 9182100"/>
                <a:gd name="connsiteY26" fmla="*/ 166773 h 932744"/>
                <a:gd name="connsiteX27" fmla="*/ 4620292 w 9182100"/>
                <a:gd name="connsiteY27" fmla="*/ 161629 h 932744"/>
                <a:gd name="connsiteX28" fmla="*/ 4573810 w 9182100"/>
                <a:gd name="connsiteY28" fmla="*/ 156009 h 932744"/>
                <a:gd name="connsiteX29" fmla="*/ 4550569 w 9182100"/>
                <a:gd name="connsiteY29" fmla="*/ 153057 h 932744"/>
                <a:gd name="connsiteX30" fmla="*/ 4538948 w 9182100"/>
                <a:gd name="connsiteY30" fmla="*/ 151628 h 932744"/>
                <a:gd name="connsiteX31" fmla="*/ 4526566 w 9182100"/>
                <a:gd name="connsiteY31" fmla="*/ 149913 h 932744"/>
                <a:gd name="connsiteX32" fmla="*/ 4327779 w 9182100"/>
                <a:gd name="connsiteY32" fmla="*/ 122862 h 932744"/>
                <a:gd name="connsiteX33" fmla="*/ 3929729 w 9182100"/>
                <a:gd name="connsiteY33" fmla="*/ 68189 h 932744"/>
                <a:gd name="connsiteX34" fmla="*/ 3729133 w 9182100"/>
                <a:gd name="connsiteY34" fmla="*/ 41900 h 932744"/>
                <a:gd name="connsiteX35" fmla="*/ 3628930 w 9182100"/>
                <a:gd name="connsiteY35" fmla="*/ 28946 h 932744"/>
                <a:gd name="connsiteX36" fmla="*/ 3573399 w 9182100"/>
                <a:gd name="connsiteY36" fmla="*/ 22278 h 932744"/>
                <a:gd name="connsiteX37" fmla="*/ 3516916 w 9182100"/>
                <a:gd name="connsiteY37" fmla="*/ 16468 h 932744"/>
                <a:gd name="connsiteX38" fmla="*/ 3074670 w 9182100"/>
                <a:gd name="connsiteY38" fmla="*/ 752 h 932744"/>
                <a:gd name="connsiteX39" fmla="*/ 2858738 w 9182100"/>
                <a:gd name="connsiteY39" fmla="*/ 8753 h 932744"/>
                <a:gd name="connsiteX40" fmla="*/ 2645474 w 9182100"/>
                <a:gd name="connsiteY40" fmla="*/ 25326 h 932744"/>
                <a:gd name="connsiteX41" fmla="*/ 1810798 w 9182100"/>
                <a:gd name="connsiteY41" fmla="*/ 158010 h 932744"/>
                <a:gd name="connsiteX42" fmla="*/ 1602772 w 9182100"/>
                <a:gd name="connsiteY42" fmla="*/ 208111 h 932744"/>
                <a:gd name="connsiteX43" fmla="*/ 1548860 w 9182100"/>
                <a:gd name="connsiteY43" fmla="*/ 222780 h 932744"/>
                <a:gd name="connsiteX44" fmla="*/ 1501331 w 9182100"/>
                <a:gd name="connsiteY44" fmla="*/ 236115 h 932744"/>
                <a:gd name="connsiteX45" fmla="*/ 1411224 w 9182100"/>
                <a:gd name="connsiteY45" fmla="*/ 260880 h 932744"/>
                <a:gd name="connsiteX46" fmla="*/ 1050893 w 9182100"/>
                <a:gd name="connsiteY46" fmla="*/ 338032 h 932744"/>
                <a:gd name="connsiteX47" fmla="*/ 871252 w 9182100"/>
                <a:gd name="connsiteY47" fmla="*/ 360511 h 932744"/>
                <a:gd name="connsiteX48" fmla="*/ 781812 w 9182100"/>
                <a:gd name="connsiteY48" fmla="*/ 366512 h 932744"/>
                <a:gd name="connsiteX49" fmla="*/ 692563 w 9182100"/>
                <a:gd name="connsiteY49" fmla="*/ 369655 h 932744"/>
                <a:gd name="connsiteX50" fmla="*/ 515017 w 9182100"/>
                <a:gd name="connsiteY50" fmla="*/ 363940 h 932744"/>
                <a:gd name="connsiteX51" fmla="*/ 337661 w 9182100"/>
                <a:gd name="connsiteY51" fmla="*/ 341937 h 932744"/>
                <a:gd name="connsiteX52" fmla="*/ 156972 w 9182100"/>
                <a:gd name="connsiteY52" fmla="*/ 303456 h 932744"/>
                <a:gd name="connsiteX53" fmla="*/ 0 w 9182100"/>
                <a:gd name="connsiteY53" fmla="*/ 261642 h 932744"/>
                <a:gd name="connsiteX54" fmla="*/ 0 w 9182100"/>
                <a:gd name="connsiteY54" fmla="*/ 713412 h 932744"/>
                <a:gd name="connsiteX55" fmla="*/ 9144 w 9182100"/>
                <a:gd name="connsiteY55" fmla="*/ 717699 h 932744"/>
                <a:gd name="connsiteX56" fmla="*/ 213360 w 9182100"/>
                <a:gd name="connsiteY56" fmla="*/ 801042 h 932744"/>
                <a:gd name="connsiteX57" fmla="*/ 653510 w 9182100"/>
                <a:gd name="connsiteY57" fmla="*/ 908199 h 932744"/>
                <a:gd name="connsiteX58" fmla="*/ 1101947 w 9182100"/>
                <a:gd name="connsiteY58" fmla="*/ 930773 h 932744"/>
                <a:gd name="connsiteX59" fmla="*/ 1540002 w 9182100"/>
                <a:gd name="connsiteY59" fmla="*/ 889434 h 932744"/>
                <a:gd name="connsiteX60" fmla="*/ 1647158 w 9182100"/>
                <a:gd name="connsiteY60" fmla="*/ 871242 h 932744"/>
                <a:gd name="connsiteX61" fmla="*/ 1698117 w 9182100"/>
                <a:gd name="connsiteY61" fmla="*/ 862193 h 932744"/>
                <a:gd name="connsiteX62" fmla="*/ 1742789 w 9182100"/>
                <a:gd name="connsiteY62" fmla="*/ 854668 h 932744"/>
                <a:gd name="connsiteX63" fmla="*/ 1931003 w 9182100"/>
                <a:gd name="connsiteY63" fmla="*/ 826950 h 932744"/>
                <a:gd name="connsiteX64" fmla="*/ 2314861 w 9182100"/>
                <a:gd name="connsiteY64" fmla="*/ 783897 h 932744"/>
                <a:gd name="connsiteX65" fmla="*/ 2506885 w 9182100"/>
                <a:gd name="connsiteY65" fmla="*/ 768086 h 932744"/>
                <a:gd name="connsiteX66" fmla="*/ 2602611 w 9182100"/>
                <a:gd name="connsiteY66" fmla="*/ 762085 h 932744"/>
                <a:gd name="connsiteX67" fmla="*/ 2698052 w 9182100"/>
                <a:gd name="connsiteY67" fmla="*/ 756846 h 932744"/>
                <a:gd name="connsiteX68" fmla="*/ 2887980 w 9182100"/>
                <a:gd name="connsiteY68" fmla="*/ 750846 h 932744"/>
                <a:gd name="connsiteX69" fmla="*/ 3075813 w 9182100"/>
                <a:gd name="connsiteY69" fmla="*/ 750179 h 932744"/>
                <a:gd name="connsiteX70" fmla="*/ 3168587 w 9182100"/>
                <a:gd name="connsiteY70" fmla="*/ 752751 h 932744"/>
                <a:gd name="connsiteX71" fmla="*/ 3260408 w 9182100"/>
                <a:gd name="connsiteY71" fmla="*/ 756656 h 932744"/>
                <a:gd name="connsiteX72" fmla="*/ 3440049 w 9182100"/>
                <a:gd name="connsiteY72" fmla="*/ 771610 h 932744"/>
                <a:gd name="connsiteX73" fmla="*/ 3483864 w 9182100"/>
                <a:gd name="connsiteY73" fmla="*/ 776849 h 932744"/>
                <a:gd name="connsiteX74" fmla="*/ 3528536 w 9182100"/>
                <a:gd name="connsiteY74" fmla="*/ 782469 h 932744"/>
                <a:gd name="connsiteX75" fmla="*/ 3628549 w 9182100"/>
                <a:gd name="connsiteY75" fmla="*/ 796089 h 932744"/>
                <a:gd name="connsiteX76" fmla="*/ 3828574 w 9182100"/>
                <a:gd name="connsiteY76" fmla="*/ 823140 h 932744"/>
                <a:gd name="connsiteX77" fmla="*/ 4231196 w 9182100"/>
                <a:gd name="connsiteY77" fmla="*/ 874099 h 932744"/>
                <a:gd name="connsiteX78" fmla="*/ 4433126 w 9182100"/>
                <a:gd name="connsiteY78" fmla="*/ 897435 h 932744"/>
                <a:gd name="connsiteX79" fmla="*/ 4485990 w 9182100"/>
                <a:gd name="connsiteY79" fmla="*/ 903246 h 932744"/>
                <a:gd name="connsiteX80" fmla="*/ 4539806 w 9182100"/>
                <a:gd name="connsiteY80" fmla="*/ 908961 h 932744"/>
                <a:gd name="connsiteX81" fmla="*/ 4593908 w 9182100"/>
                <a:gd name="connsiteY81" fmla="*/ 914199 h 932744"/>
                <a:gd name="connsiteX82" fmla="*/ 4648296 w 9182100"/>
                <a:gd name="connsiteY82" fmla="*/ 918771 h 932744"/>
                <a:gd name="connsiteX83" fmla="*/ 5092446 w 9182100"/>
                <a:gd name="connsiteY83" fmla="*/ 931154 h 932744"/>
                <a:gd name="connsiteX84" fmla="*/ 5533168 w 9182100"/>
                <a:gd name="connsiteY84" fmla="*/ 891816 h 932744"/>
                <a:gd name="connsiteX85" fmla="*/ 5918169 w 9182100"/>
                <a:gd name="connsiteY85" fmla="*/ 840666 h 932744"/>
                <a:gd name="connsiteX86" fmla="*/ 6007323 w 9182100"/>
                <a:gd name="connsiteY86" fmla="*/ 833237 h 932744"/>
                <a:gd name="connsiteX87" fmla="*/ 6051709 w 9182100"/>
                <a:gd name="connsiteY87" fmla="*/ 830570 h 932744"/>
                <a:gd name="connsiteX88" fmla="*/ 6097429 w 9182100"/>
                <a:gd name="connsiteY88" fmla="*/ 828379 h 932744"/>
                <a:gd name="connsiteX89" fmla="*/ 6287834 w 9182100"/>
                <a:gd name="connsiteY89" fmla="*/ 822569 h 932744"/>
                <a:gd name="connsiteX90" fmla="*/ 6681597 w 9182100"/>
                <a:gd name="connsiteY90" fmla="*/ 821235 h 932744"/>
                <a:gd name="connsiteX91" fmla="*/ 7079647 w 9182100"/>
                <a:gd name="connsiteY91" fmla="*/ 826569 h 932744"/>
                <a:gd name="connsiteX92" fmla="*/ 7478173 w 9182100"/>
                <a:gd name="connsiteY92" fmla="*/ 836094 h 932744"/>
                <a:gd name="connsiteX93" fmla="*/ 7871937 w 9182100"/>
                <a:gd name="connsiteY93" fmla="*/ 851430 h 932744"/>
                <a:gd name="connsiteX94" fmla="*/ 7919657 w 9182100"/>
                <a:gd name="connsiteY94" fmla="*/ 854097 h 932744"/>
                <a:gd name="connsiteX95" fmla="*/ 7964901 w 9182100"/>
                <a:gd name="connsiteY95" fmla="*/ 857240 h 932744"/>
                <a:gd name="connsiteX96" fmla="*/ 8015955 w 9182100"/>
                <a:gd name="connsiteY96" fmla="*/ 861050 h 932744"/>
                <a:gd name="connsiteX97" fmla="*/ 8072247 w 9182100"/>
                <a:gd name="connsiteY97" fmla="*/ 864384 h 932744"/>
                <a:gd name="connsiteX98" fmla="*/ 8286750 w 9182100"/>
                <a:gd name="connsiteY98" fmla="*/ 868384 h 932744"/>
                <a:gd name="connsiteX99" fmla="*/ 8704040 w 9182100"/>
                <a:gd name="connsiteY99" fmla="*/ 853716 h 932744"/>
                <a:gd name="connsiteX100" fmla="*/ 9120188 w 9182100"/>
                <a:gd name="connsiteY100" fmla="*/ 814092 h 932744"/>
                <a:gd name="connsiteX101" fmla="*/ 9181909 w 9182100"/>
                <a:gd name="connsiteY101" fmla="*/ 805519 h 932744"/>
                <a:gd name="connsiteX102" fmla="*/ 9181909 w 9182100"/>
                <a:gd name="connsiteY102" fmla="*/ 396420 h 9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9182100" h="932744">
                  <a:moveTo>
                    <a:pt x="9182100" y="396420"/>
                  </a:moveTo>
                  <a:cubicBezTo>
                    <a:pt x="9156097" y="395182"/>
                    <a:pt x="9129999" y="393753"/>
                    <a:pt x="9103805" y="392229"/>
                  </a:cubicBezTo>
                  <a:cubicBezTo>
                    <a:pt x="8974169" y="384419"/>
                    <a:pt x="8843105" y="372989"/>
                    <a:pt x="8712422" y="359749"/>
                  </a:cubicBezTo>
                  <a:cubicBezTo>
                    <a:pt x="8581739" y="346319"/>
                    <a:pt x="8451056" y="331269"/>
                    <a:pt x="8322755" y="313362"/>
                  </a:cubicBezTo>
                  <a:cubicBezTo>
                    <a:pt x="8258747" y="304695"/>
                    <a:pt x="8195120" y="294979"/>
                    <a:pt x="8134826" y="283930"/>
                  </a:cubicBezTo>
                  <a:cubicBezTo>
                    <a:pt x="8119872" y="281168"/>
                    <a:pt x="8105013" y="278501"/>
                    <a:pt x="8090916" y="275643"/>
                  </a:cubicBezTo>
                  <a:lnTo>
                    <a:pt x="8069485" y="271262"/>
                  </a:lnTo>
                  <a:lnTo>
                    <a:pt x="8041862" y="266595"/>
                  </a:lnTo>
                  <a:cubicBezTo>
                    <a:pt x="8023574" y="263547"/>
                    <a:pt x="8004524" y="260213"/>
                    <a:pt x="7986903" y="257546"/>
                  </a:cubicBezTo>
                  <a:lnTo>
                    <a:pt x="7934230" y="249640"/>
                  </a:lnTo>
                  <a:cubicBezTo>
                    <a:pt x="7864221" y="239258"/>
                    <a:pt x="7795832" y="230209"/>
                    <a:pt x="7727537" y="221922"/>
                  </a:cubicBezTo>
                  <a:lnTo>
                    <a:pt x="7625239" y="209730"/>
                  </a:lnTo>
                  <a:lnTo>
                    <a:pt x="7523227" y="198110"/>
                  </a:lnTo>
                  <a:cubicBezTo>
                    <a:pt x="7387209" y="183060"/>
                    <a:pt x="7251573" y="170392"/>
                    <a:pt x="7115651" y="158010"/>
                  </a:cubicBezTo>
                  <a:cubicBezTo>
                    <a:pt x="6979730" y="146580"/>
                    <a:pt x="6843522" y="135721"/>
                    <a:pt x="6706839" y="126958"/>
                  </a:cubicBezTo>
                  <a:lnTo>
                    <a:pt x="6604064" y="120862"/>
                  </a:lnTo>
                  <a:cubicBezTo>
                    <a:pt x="6569869" y="118767"/>
                    <a:pt x="6535484" y="116862"/>
                    <a:pt x="6501003" y="115338"/>
                  </a:cubicBezTo>
                  <a:lnTo>
                    <a:pt x="6397467" y="110385"/>
                  </a:lnTo>
                  <a:lnTo>
                    <a:pt x="6293168" y="106860"/>
                  </a:lnTo>
                  <a:cubicBezTo>
                    <a:pt x="6222969" y="105146"/>
                    <a:pt x="6152769" y="103527"/>
                    <a:pt x="6079712" y="103908"/>
                  </a:cubicBezTo>
                  <a:cubicBezTo>
                    <a:pt x="6061710" y="103908"/>
                    <a:pt x="6043708" y="103812"/>
                    <a:pt x="6024563" y="104479"/>
                  </a:cubicBezTo>
                  <a:cubicBezTo>
                    <a:pt x="6005703" y="104955"/>
                    <a:pt x="5986844" y="105527"/>
                    <a:pt x="5968080" y="106479"/>
                  </a:cubicBezTo>
                  <a:cubicBezTo>
                    <a:pt x="5930456" y="108003"/>
                    <a:pt x="5893023" y="110385"/>
                    <a:pt x="5855875" y="113242"/>
                  </a:cubicBezTo>
                  <a:cubicBezTo>
                    <a:pt x="5706904" y="124577"/>
                    <a:pt x="5565934" y="145151"/>
                    <a:pt x="5439251" y="160105"/>
                  </a:cubicBezTo>
                  <a:cubicBezTo>
                    <a:pt x="5311902" y="175536"/>
                    <a:pt x="5194745" y="184680"/>
                    <a:pt x="5075396" y="186585"/>
                  </a:cubicBezTo>
                  <a:cubicBezTo>
                    <a:pt x="4956429" y="188490"/>
                    <a:pt x="4835748" y="182775"/>
                    <a:pt x="4712780" y="171249"/>
                  </a:cubicBezTo>
                  <a:lnTo>
                    <a:pt x="4666679" y="166773"/>
                  </a:lnTo>
                  <a:lnTo>
                    <a:pt x="4620292" y="161629"/>
                  </a:lnTo>
                  <a:cubicBezTo>
                    <a:pt x="4604862" y="160010"/>
                    <a:pt x="4589336" y="157914"/>
                    <a:pt x="4573810" y="156009"/>
                  </a:cubicBezTo>
                  <a:lnTo>
                    <a:pt x="4550569" y="153057"/>
                  </a:lnTo>
                  <a:lnTo>
                    <a:pt x="4538948" y="151628"/>
                  </a:lnTo>
                  <a:lnTo>
                    <a:pt x="4526566" y="149913"/>
                  </a:lnTo>
                  <a:lnTo>
                    <a:pt x="4327779" y="122862"/>
                  </a:lnTo>
                  <a:lnTo>
                    <a:pt x="3929729" y="68189"/>
                  </a:lnTo>
                  <a:lnTo>
                    <a:pt x="3729133" y="41900"/>
                  </a:lnTo>
                  <a:lnTo>
                    <a:pt x="3628930" y="28946"/>
                  </a:lnTo>
                  <a:lnTo>
                    <a:pt x="3573399" y="22278"/>
                  </a:lnTo>
                  <a:cubicBezTo>
                    <a:pt x="3554445" y="19992"/>
                    <a:pt x="3535585" y="17992"/>
                    <a:pt x="3516916" y="16468"/>
                  </a:cubicBezTo>
                  <a:cubicBezTo>
                    <a:pt x="3366611" y="2752"/>
                    <a:pt x="3219736" y="-2010"/>
                    <a:pt x="3074670" y="752"/>
                  </a:cubicBezTo>
                  <a:cubicBezTo>
                    <a:pt x="3002280" y="2181"/>
                    <a:pt x="2930176" y="4467"/>
                    <a:pt x="2858738" y="8753"/>
                  </a:cubicBezTo>
                  <a:cubicBezTo>
                    <a:pt x="2787206" y="13039"/>
                    <a:pt x="2716149" y="18754"/>
                    <a:pt x="2645474" y="25326"/>
                  </a:cubicBezTo>
                  <a:cubicBezTo>
                    <a:pt x="2362581" y="52473"/>
                    <a:pt x="2085975" y="97145"/>
                    <a:pt x="1810798" y="158010"/>
                  </a:cubicBezTo>
                  <a:cubicBezTo>
                    <a:pt x="1741837" y="173345"/>
                    <a:pt x="1673066" y="189442"/>
                    <a:pt x="1602772" y="208111"/>
                  </a:cubicBezTo>
                  <a:lnTo>
                    <a:pt x="1548860" y="222780"/>
                  </a:lnTo>
                  <a:lnTo>
                    <a:pt x="1501331" y="236115"/>
                  </a:lnTo>
                  <a:cubicBezTo>
                    <a:pt x="1471327" y="244497"/>
                    <a:pt x="1441228" y="253450"/>
                    <a:pt x="1411224" y="260880"/>
                  </a:cubicBezTo>
                  <a:cubicBezTo>
                    <a:pt x="1291209" y="293074"/>
                    <a:pt x="1170813" y="318982"/>
                    <a:pt x="1050893" y="338032"/>
                  </a:cubicBezTo>
                  <a:cubicBezTo>
                    <a:pt x="990790" y="347557"/>
                    <a:pt x="931069" y="354796"/>
                    <a:pt x="871252" y="360511"/>
                  </a:cubicBezTo>
                  <a:cubicBezTo>
                    <a:pt x="841438" y="362702"/>
                    <a:pt x="811530" y="365559"/>
                    <a:pt x="781812" y="366512"/>
                  </a:cubicBezTo>
                  <a:cubicBezTo>
                    <a:pt x="751904" y="368512"/>
                    <a:pt x="722376" y="368893"/>
                    <a:pt x="692563" y="369655"/>
                  </a:cubicBezTo>
                  <a:cubicBezTo>
                    <a:pt x="633222" y="370036"/>
                    <a:pt x="574167" y="368131"/>
                    <a:pt x="515017" y="363940"/>
                  </a:cubicBezTo>
                  <a:cubicBezTo>
                    <a:pt x="455867" y="359749"/>
                    <a:pt x="397097" y="351748"/>
                    <a:pt x="337661" y="341937"/>
                  </a:cubicBezTo>
                  <a:cubicBezTo>
                    <a:pt x="278225" y="331936"/>
                    <a:pt x="218599" y="318696"/>
                    <a:pt x="156972" y="303456"/>
                  </a:cubicBezTo>
                  <a:cubicBezTo>
                    <a:pt x="106680" y="290883"/>
                    <a:pt x="55150" y="276405"/>
                    <a:pt x="0" y="261642"/>
                  </a:cubicBezTo>
                  <a:lnTo>
                    <a:pt x="0" y="713412"/>
                  </a:lnTo>
                  <a:cubicBezTo>
                    <a:pt x="3048" y="714841"/>
                    <a:pt x="6096" y="716270"/>
                    <a:pt x="9144" y="717699"/>
                  </a:cubicBezTo>
                  <a:cubicBezTo>
                    <a:pt x="74295" y="747798"/>
                    <a:pt x="142875" y="775896"/>
                    <a:pt x="213360" y="801042"/>
                  </a:cubicBezTo>
                  <a:cubicBezTo>
                    <a:pt x="354521" y="851715"/>
                    <a:pt x="503873" y="887244"/>
                    <a:pt x="653510" y="908199"/>
                  </a:cubicBezTo>
                  <a:cubicBezTo>
                    <a:pt x="803338" y="928773"/>
                    <a:pt x="953929" y="935631"/>
                    <a:pt x="1101947" y="930773"/>
                  </a:cubicBezTo>
                  <a:cubicBezTo>
                    <a:pt x="1250252" y="926582"/>
                    <a:pt x="1396365" y="911437"/>
                    <a:pt x="1540002" y="889434"/>
                  </a:cubicBezTo>
                  <a:cubicBezTo>
                    <a:pt x="1576197" y="884386"/>
                    <a:pt x="1611535" y="877433"/>
                    <a:pt x="1647158" y="871242"/>
                  </a:cubicBezTo>
                  <a:lnTo>
                    <a:pt x="1698117" y="862193"/>
                  </a:lnTo>
                  <a:lnTo>
                    <a:pt x="1742789" y="854668"/>
                  </a:lnTo>
                  <a:cubicBezTo>
                    <a:pt x="1804035" y="845048"/>
                    <a:pt x="1867472" y="835428"/>
                    <a:pt x="1931003" y="826950"/>
                  </a:cubicBezTo>
                  <a:cubicBezTo>
                    <a:pt x="2058353" y="810282"/>
                    <a:pt x="2186750" y="795327"/>
                    <a:pt x="2314861" y="783897"/>
                  </a:cubicBezTo>
                  <a:cubicBezTo>
                    <a:pt x="2378964" y="778087"/>
                    <a:pt x="2442972" y="772467"/>
                    <a:pt x="2506885" y="768086"/>
                  </a:cubicBezTo>
                  <a:cubicBezTo>
                    <a:pt x="2538794" y="765990"/>
                    <a:pt x="2570798" y="763800"/>
                    <a:pt x="2602611" y="762085"/>
                  </a:cubicBezTo>
                  <a:cubicBezTo>
                    <a:pt x="2634520" y="760180"/>
                    <a:pt x="2666333" y="758370"/>
                    <a:pt x="2698052" y="756846"/>
                  </a:cubicBezTo>
                  <a:cubicBezTo>
                    <a:pt x="2761583" y="753894"/>
                    <a:pt x="2825020" y="751703"/>
                    <a:pt x="2887980" y="750846"/>
                  </a:cubicBezTo>
                  <a:cubicBezTo>
                    <a:pt x="2951036" y="749417"/>
                    <a:pt x="3013615" y="749322"/>
                    <a:pt x="3075813" y="750179"/>
                  </a:cubicBezTo>
                  <a:cubicBezTo>
                    <a:pt x="3106865" y="750846"/>
                    <a:pt x="3137916" y="751417"/>
                    <a:pt x="3168587" y="752751"/>
                  </a:cubicBezTo>
                  <a:cubicBezTo>
                    <a:pt x="3199448" y="753703"/>
                    <a:pt x="3229928" y="755227"/>
                    <a:pt x="3260408" y="756656"/>
                  </a:cubicBezTo>
                  <a:cubicBezTo>
                    <a:pt x="3320987" y="760466"/>
                    <a:pt x="3381470" y="764562"/>
                    <a:pt x="3440049" y="771610"/>
                  </a:cubicBezTo>
                  <a:cubicBezTo>
                    <a:pt x="3454908" y="773039"/>
                    <a:pt x="3469386" y="775039"/>
                    <a:pt x="3483864" y="776849"/>
                  </a:cubicBezTo>
                  <a:lnTo>
                    <a:pt x="3528536" y="782469"/>
                  </a:lnTo>
                  <a:lnTo>
                    <a:pt x="3628549" y="796089"/>
                  </a:lnTo>
                  <a:lnTo>
                    <a:pt x="3828574" y="823140"/>
                  </a:lnTo>
                  <a:cubicBezTo>
                    <a:pt x="3962019" y="840190"/>
                    <a:pt x="4095750" y="858573"/>
                    <a:pt x="4231196" y="874099"/>
                  </a:cubicBezTo>
                  <a:lnTo>
                    <a:pt x="4433126" y="897435"/>
                  </a:lnTo>
                  <a:lnTo>
                    <a:pt x="4485990" y="903246"/>
                  </a:lnTo>
                  <a:cubicBezTo>
                    <a:pt x="4503897" y="905151"/>
                    <a:pt x="4521708" y="907341"/>
                    <a:pt x="4539806" y="908961"/>
                  </a:cubicBezTo>
                  <a:lnTo>
                    <a:pt x="4593908" y="914199"/>
                  </a:lnTo>
                  <a:lnTo>
                    <a:pt x="4648296" y="918771"/>
                  </a:lnTo>
                  <a:cubicBezTo>
                    <a:pt x="4793456" y="930392"/>
                    <a:pt x="4942237" y="935631"/>
                    <a:pt x="5092446" y="931154"/>
                  </a:cubicBezTo>
                  <a:cubicBezTo>
                    <a:pt x="5242274" y="927249"/>
                    <a:pt x="5393627" y="911437"/>
                    <a:pt x="5533168" y="891816"/>
                  </a:cubicBezTo>
                  <a:cubicBezTo>
                    <a:pt x="5673471" y="872289"/>
                    <a:pt x="5798820" y="851906"/>
                    <a:pt x="5918169" y="840666"/>
                  </a:cubicBezTo>
                  <a:cubicBezTo>
                    <a:pt x="5948077" y="837809"/>
                    <a:pt x="5977795" y="835237"/>
                    <a:pt x="6007323" y="833237"/>
                  </a:cubicBezTo>
                  <a:cubicBezTo>
                    <a:pt x="6022086" y="832094"/>
                    <a:pt x="6036945" y="831332"/>
                    <a:pt x="6051709" y="830570"/>
                  </a:cubicBezTo>
                  <a:lnTo>
                    <a:pt x="6097429" y="828379"/>
                  </a:lnTo>
                  <a:cubicBezTo>
                    <a:pt x="6158960" y="825236"/>
                    <a:pt x="6223445" y="823807"/>
                    <a:pt x="6287834" y="822569"/>
                  </a:cubicBezTo>
                  <a:cubicBezTo>
                    <a:pt x="6417374" y="820664"/>
                    <a:pt x="6549485" y="820188"/>
                    <a:pt x="6681597" y="821235"/>
                  </a:cubicBezTo>
                  <a:cubicBezTo>
                    <a:pt x="6813899" y="822378"/>
                    <a:pt x="6946773" y="823617"/>
                    <a:pt x="7079647" y="826569"/>
                  </a:cubicBezTo>
                  <a:cubicBezTo>
                    <a:pt x="7212520" y="828951"/>
                    <a:pt x="7345585" y="831903"/>
                    <a:pt x="7478173" y="836094"/>
                  </a:cubicBezTo>
                  <a:cubicBezTo>
                    <a:pt x="7610475" y="839714"/>
                    <a:pt x="7743539" y="844953"/>
                    <a:pt x="7871937" y="851430"/>
                  </a:cubicBezTo>
                  <a:lnTo>
                    <a:pt x="7919657" y="854097"/>
                  </a:lnTo>
                  <a:cubicBezTo>
                    <a:pt x="7935564" y="854954"/>
                    <a:pt x="7949756" y="856192"/>
                    <a:pt x="7964901" y="857240"/>
                  </a:cubicBezTo>
                  <a:lnTo>
                    <a:pt x="8015955" y="861050"/>
                  </a:lnTo>
                  <a:cubicBezTo>
                    <a:pt x="8035195" y="862383"/>
                    <a:pt x="8053769" y="863622"/>
                    <a:pt x="8072247" y="864384"/>
                  </a:cubicBezTo>
                  <a:cubicBezTo>
                    <a:pt x="8145780" y="867527"/>
                    <a:pt x="8216456" y="868479"/>
                    <a:pt x="8286750" y="868384"/>
                  </a:cubicBezTo>
                  <a:cubicBezTo>
                    <a:pt x="8427148" y="867527"/>
                    <a:pt x="8565452" y="862574"/>
                    <a:pt x="8704040" y="853716"/>
                  </a:cubicBezTo>
                  <a:cubicBezTo>
                    <a:pt x="8842534" y="844762"/>
                    <a:pt x="8980741" y="832284"/>
                    <a:pt x="9120188" y="814092"/>
                  </a:cubicBezTo>
                  <a:cubicBezTo>
                    <a:pt x="9140761" y="811425"/>
                    <a:pt x="9161336" y="808567"/>
                    <a:pt x="9181909" y="805519"/>
                  </a:cubicBezTo>
                  <a:lnTo>
                    <a:pt x="9181909" y="396420"/>
                  </a:lnTo>
                  <a:close/>
                </a:path>
              </a:pathLst>
            </a:custGeom>
            <a:solidFill>
              <a:schemeClr val="bg1">
                <a:alpha val="30000"/>
              </a:schemeClr>
            </a:solid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587D38B-9E07-4A8B-B285-5FEBF6A60D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580789"/>
              <a:ext cx="9182100" cy="544245"/>
            </a:xfrm>
            <a:custGeom>
              <a:avLst/>
              <a:gdLst>
                <a:gd name="connsiteX0" fmla="*/ 9182100 w 9182100"/>
                <a:gd name="connsiteY0" fmla="*/ 154189 h 544245"/>
                <a:gd name="connsiteX1" fmla="*/ 9047702 w 9182100"/>
                <a:gd name="connsiteY1" fmla="*/ 162762 h 544245"/>
                <a:gd name="connsiteX2" fmla="*/ 8652224 w 9182100"/>
                <a:gd name="connsiteY2" fmla="*/ 178287 h 544245"/>
                <a:gd name="connsiteX3" fmla="*/ 8255603 w 9182100"/>
                <a:gd name="connsiteY3" fmla="*/ 161047 h 544245"/>
                <a:gd name="connsiteX4" fmla="*/ 8060722 w 9182100"/>
                <a:gd name="connsiteY4" fmla="*/ 140854 h 544245"/>
                <a:gd name="connsiteX5" fmla="*/ 8013478 w 9182100"/>
                <a:gd name="connsiteY5" fmla="*/ 134187 h 544245"/>
                <a:gd name="connsiteX6" fmla="*/ 7990428 w 9182100"/>
                <a:gd name="connsiteY6" fmla="*/ 130567 h 544245"/>
                <a:gd name="connsiteX7" fmla="*/ 7964139 w 9182100"/>
                <a:gd name="connsiteY7" fmla="*/ 126853 h 544245"/>
                <a:gd name="connsiteX8" fmla="*/ 7911656 w 9182100"/>
                <a:gd name="connsiteY8" fmla="*/ 119518 h 544245"/>
                <a:gd name="connsiteX9" fmla="*/ 7860220 w 9182100"/>
                <a:gd name="connsiteY9" fmla="*/ 113232 h 544245"/>
                <a:gd name="connsiteX10" fmla="*/ 7453884 w 9182100"/>
                <a:gd name="connsiteY10" fmla="*/ 70369 h 544245"/>
                <a:gd name="connsiteX11" fmla="*/ 7048976 w 9182100"/>
                <a:gd name="connsiteY11" fmla="*/ 36556 h 544245"/>
                <a:gd name="connsiteX12" fmla="*/ 6846285 w 9182100"/>
                <a:gd name="connsiteY12" fmla="*/ 22649 h 544245"/>
                <a:gd name="connsiteX13" fmla="*/ 6643212 w 9182100"/>
                <a:gd name="connsiteY13" fmla="*/ 11600 h 544245"/>
                <a:gd name="connsiteX14" fmla="*/ 6541485 w 9182100"/>
                <a:gd name="connsiteY14" fmla="*/ 7314 h 544245"/>
                <a:gd name="connsiteX15" fmla="*/ 6439567 w 9182100"/>
                <a:gd name="connsiteY15" fmla="*/ 3885 h 544245"/>
                <a:gd name="connsiteX16" fmla="*/ 6337459 w 9182100"/>
                <a:gd name="connsiteY16" fmla="*/ 1313 h 544245"/>
                <a:gd name="connsiteX17" fmla="*/ 6234970 w 9182100"/>
                <a:gd name="connsiteY17" fmla="*/ 75 h 544245"/>
                <a:gd name="connsiteX18" fmla="*/ 6027802 w 9182100"/>
                <a:gd name="connsiteY18" fmla="*/ 2265 h 544245"/>
                <a:gd name="connsiteX19" fmla="*/ 5921978 w 9182100"/>
                <a:gd name="connsiteY19" fmla="*/ 6552 h 544245"/>
                <a:gd name="connsiteX20" fmla="*/ 5815965 w 9182100"/>
                <a:gd name="connsiteY20" fmla="*/ 14362 h 544245"/>
                <a:gd name="connsiteX21" fmla="*/ 5408390 w 9182100"/>
                <a:gd name="connsiteY21" fmla="*/ 67036 h 544245"/>
                <a:gd name="connsiteX22" fmla="*/ 5023866 w 9182100"/>
                <a:gd name="connsiteY22" fmla="*/ 103992 h 544245"/>
                <a:gd name="connsiteX23" fmla="*/ 4831556 w 9182100"/>
                <a:gd name="connsiteY23" fmla="*/ 106374 h 544245"/>
                <a:gd name="connsiteX24" fmla="*/ 4637723 w 9182100"/>
                <a:gd name="connsiteY24" fmla="*/ 98754 h 544245"/>
                <a:gd name="connsiteX25" fmla="*/ 4442460 w 9182100"/>
                <a:gd name="connsiteY25" fmla="*/ 83038 h 544245"/>
                <a:gd name="connsiteX26" fmla="*/ 4341686 w 9182100"/>
                <a:gd name="connsiteY26" fmla="*/ 77227 h 544245"/>
                <a:gd name="connsiteX27" fmla="*/ 4241006 w 9182100"/>
                <a:gd name="connsiteY27" fmla="*/ 71989 h 544245"/>
                <a:gd name="connsiteX28" fmla="*/ 3836956 w 9182100"/>
                <a:gd name="connsiteY28" fmla="*/ 54177 h 544245"/>
                <a:gd name="connsiteX29" fmla="*/ 3634549 w 9182100"/>
                <a:gd name="connsiteY29" fmla="*/ 45414 h 544245"/>
                <a:gd name="connsiteX30" fmla="*/ 3533394 w 9182100"/>
                <a:gd name="connsiteY30" fmla="*/ 40461 h 544245"/>
                <a:gd name="connsiteX31" fmla="*/ 3481959 w 9182100"/>
                <a:gd name="connsiteY31" fmla="*/ 37889 h 544245"/>
                <a:gd name="connsiteX32" fmla="*/ 3430238 w 9182100"/>
                <a:gd name="connsiteY32" fmla="*/ 35889 h 544245"/>
                <a:gd name="connsiteX33" fmla="*/ 3020473 w 9182100"/>
                <a:gd name="connsiteY33" fmla="*/ 37603 h 544245"/>
                <a:gd name="connsiteX34" fmla="*/ 2614422 w 9182100"/>
                <a:gd name="connsiteY34" fmla="*/ 56844 h 544245"/>
                <a:gd name="connsiteX35" fmla="*/ 2208657 w 9182100"/>
                <a:gd name="connsiteY35" fmla="*/ 81609 h 544245"/>
                <a:gd name="connsiteX36" fmla="*/ 1800606 w 9182100"/>
                <a:gd name="connsiteY36" fmla="*/ 107612 h 544245"/>
                <a:gd name="connsiteX37" fmla="*/ 1594676 w 9182100"/>
                <a:gd name="connsiteY37" fmla="*/ 124948 h 544245"/>
                <a:gd name="connsiteX38" fmla="*/ 1491996 w 9182100"/>
                <a:gd name="connsiteY38" fmla="*/ 136568 h 544245"/>
                <a:gd name="connsiteX39" fmla="*/ 1442942 w 9182100"/>
                <a:gd name="connsiteY39" fmla="*/ 141902 h 544245"/>
                <a:gd name="connsiteX40" fmla="*/ 1418463 w 9182100"/>
                <a:gd name="connsiteY40" fmla="*/ 144664 h 544245"/>
                <a:gd name="connsiteX41" fmla="*/ 1393984 w 9182100"/>
                <a:gd name="connsiteY41" fmla="*/ 146855 h 544245"/>
                <a:gd name="connsiteX42" fmla="*/ 1006697 w 9182100"/>
                <a:gd name="connsiteY42" fmla="*/ 169810 h 544245"/>
                <a:gd name="connsiteX43" fmla="*/ 816864 w 9182100"/>
                <a:gd name="connsiteY43" fmla="*/ 170953 h 544245"/>
                <a:gd name="connsiteX44" fmla="*/ 769906 w 9182100"/>
                <a:gd name="connsiteY44" fmla="*/ 169715 h 544245"/>
                <a:gd name="connsiteX45" fmla="*/ 723043 w 9182100"/>
                <a:gd name="connsiteY45" fmla="*/ 168096 h 544245"/>
                <a:gd name="connsiteX46" fmla="*/ 676370 w 9182100"/>
                <a:gd name="connsiteY46" fmla="*/ 166286 h 544245"/>
                <a:gd name="connsiteX47" fmla="*/ 629888 w 9182100"/>
                <a:gd name="connsiteY47" fmla="*/ 163333 h 544245"/>
                <a:gd name="connsiteX48" fmla="*/ 445484 w 9182100"/>
                <a:gd name="connsiteY48" fmla="*/ 146093 h 544245"/>
                <a:gd name="connsiteX49" fmla="*/ 263366 w 9182100"/>
                <a:gd name="connsiteY49" fmla="*/ 115232 h 544245"/>
                <a:gd name="connsiteX50" fmla="*/ 81439 w 9182100"/>
                <a:gd name="connsiteY50" fmla="*/ 70369 h 544245"/>
                <a:gd name="connsiteX51" fmla="*/ 35338 w 9182100"/>
                <a:gd name="connsiteY51" fmla="*/ 57034 h 544245"/>
                <a:gd name="connsiteX52" fmla="*/ 0 w 9182100"/>
                <a:gd name="connsiteY52" fmla="*/ 46652 h 544245"/>
                <a:gd name="connsiteX53" fmla="*/ 0 w 9182100"/>
                <a:gd name="connsiteY53" fmla="*/ 426795 h 544245"/>
                <a:gd name="connsiteX54" fmla="*/ 178594 w 9182100"/>
                <a:gd name="connsiteY54" fmla="*/ 479658 h 544245"/>
                <a:gd name="connsiteX55" fmla="*/ 610457 w 9182100"/>
                <a:gd name="connsiteY55" fmla="*/ 542619 h 544245"/>
                <a:gd name="connsiteX56" fmla="*/ 826865 w 9182100"/>
                <a:gd name="connsiteY56" fmla="*/ 539666 h 544245"/>
                <a:gd name="connsiteX57" fmla="*/ 1039654 w 9182100"/>
                <a:gd name="connsiteY57" fmla="*/ 515187 h 544245"/>
                <a:gd name="connsiteX58" fmla="*/ 1449705 w 9182100"/>
                <a:gd name="connsiteY58" fmla="*/ 415270 h 544245"/>
                <a:gd name="connsiteX59" fmla="*/ 1548765 w 9182100"/>
                <a:gd name="connsiteY59" fmla="*/ 382123 h 544245"/>
                <a:gd name="connsiteX60" fmla="*/ 1642872 w 9182100"/>
                <a:gd name="connsiteY60" fmla="*/ 349261 h 544245"/>
                <a:gd name="connsiteX61" fmla="*/ 1832991 w 9182100"/>
                <a:gd name="connsiteY61" fmla="*/ 289158 h 544245"/>
                <a:gd name="connsiteX62" fmla="*/ 2222754 w 9182100"/>
                <a:gd name="connsiteY62" fmla="*/ 193623 h 544245"/>
                <a:gd name="connsiteX63" fmla="*/ 2620137 w 9182100"/>
                <a:gd name="connsiteY63" fmla="*/ 138378 h 544245"/>
                <a:gd name="connsiteX64" fmla="*/ 3020473 w 9182100"/>
                <a:gd name="connsiteY64" fmla="*/ 127234 h 544245"/>
                <a:gd name="connsiteX65" fmla="*/ 3219736 w 9182100"/>
                <a:gd name="connsiteY65" fmla="*/ 139807 h 544245"/>
                <a:gd name="connsiteX66" fmla="*/ 3318605 w 9182100"/>
                <a:gd name="connsiteY66" fmla="*/ 151713 h 544245"/>
                <a:gd name="connsiteX67" fmla="*/ 3367754 w 9182100"/>
                <a:gd name="connsiteY67" fmla="*/ 158666 h 544245"/>
                <a:gd name="connsiteX68" fmla="*/ 3416618 w 9182100"/>
                <a:gd name="connsiteY68" fmla="*/ 166858 h 544245"/>
                <a:gd name="connsiteX69" fmla="*/ 3465195 w 9182100"/>
                <a:gd name="connsiteY69" fmla="*/ 176097 h 544245"/>
                <a:gd name="connsiteX70" fmla="*/ 3513868 w 9182100"/>
                <a:gd name="connsiteY70" fmla="*/ 185908 h 544245"/>
                <a:gd name="connsiteX71" fmla="*/ 3612737 w 9182100"/>
                <a:gd name="connsiteY71" fmla="*/ 207625 h 544245"/>
                <a:gd name="connsiteX72" fmla="*/ 3810381 w 9182100"/>
                <a:gd name="connsiteY72" fmla="*/ 252106 h 544245"/>
                <a:gd name="connsiteX73" fmla="*/ 4206621 w 9182100"/>
                <a:gd name="connsiteY73" fmla="*/ 339736 h 544245"/>
                <a:gd name="connsiteX74" fmla="*/ 4306062 w 9182100"/>
                <a:gd name="connsiteY74" fmla="*/ 359834 h 544245"/>
                <a:gd name="connsiteX75" fmla="*/ 4405503 w 9182100"/>
                <a:gd name="connsiteY75" fmla="*/ 378979 h 544245"/>
                <a:gd name="connsiteX76" fmla="*/ 4611529 w 9182100"/>
                <a:gd name="connsiteY76" fmla="*/ 405745 h 544245"/>
                <a:gd name="connsiteX77" fmla="*/ 5031677 w 9182100"/>
                <a:gd name="connsiteY77" fmla="*/ 427462 h 544245"/>
                <a:gd name="connsiteX78" fmla="*/ 5243227 w 9182100"/>
                <a:gd name="connsiteY78" fmla="*/ 418699 h 544245"/>
                <a:gd name="connsiteX79" fmla="*/ 5451062 w 9182100"/>
                <a:gd name="connsiteY79" fmla="*/ 398029 h 544245"/>
                <a:gd name="connsiteX80" fmla="*/ 5844635 w 9182100"/>
                <a:gd name="connsiteY80" fmla="*/ 353071 h 544245"/>
                <a:gd name="connsiteX81" fmla="*/ 5939981 w 9182100"/>
                <a:gd name="connsiteY81" fmla="*/ 346975 h 544245"/>
                <a:gd name="connsiteX82" fmla="*/ 6035898 w 9182100"/>
                <a:gd name="connsiteY82" fmla="*/ 344118 h 544245"/>
                <a:gd name="connsiteX83" fmla="*/ 6232303 w 9182100"/>
                <a:gd name="connsiteY83" fmla="*/ 343642 h 544245"/>
                <a:gd name="connsiteX84" fmla="*/ 6630924 w 9182100"/>
                <a:gd name="connsiteY84" fmla="*/ 351071 h 544245"/>
                <a:gd name="connsiteX85" fmla="*/ 6831140 w 9182100"/>
                <a:gd name="connsiteY85" fmla="*/ 356596 h 544245"/>
                <a:gd name="connsiteX86" fmla="*/ 7031545 w 9182100"/>
                <a:gd name="connsiteY86" fmla="*/ 362501 h 544245"/>
                <a:gd name="connsiteX87" fmla="*/ 7432262 w 9182100"/>
                <a:gd name="connsiteY87" fmla="*/ 378408 h 544245"/>
                <a:gd name="connsiteX88" fmla="*/ 7830312 w 9182100"/>
                <a:gd name="connsiteY88" fmla="*/ 402506 h 544245"/>
                <a:gd name="connsiteX89" fmla="*/ 7879270 w 9182100"/>
                <a:gd name="connsiteY89" fmla="*/ 406792 h 544245"/>
                <a:gd name="connsiteX90" fmla="*/ 7926895 w 9182100"/>
                <a:gd name="connsiteY90" fmla="*/ 411745 h 544245"/>
                <a:gd name="connsiteX91" fmla="*/ 7977569 w 9182100"/>
                <a:gd name="connsiteY91" fmla="*/ 417175 h 544245"/>
                <a:gd name="connsiteX92" fmla="*/ 8030623 w 9182100"/>
                <a:gd name="connsiteY92" fmla="*/ 422127 h 544245"/>
                <a:gd name="connsiteX93" fmla="*/ 8237982 w 9182100"/>
                <a:gd name="connsiteY93" fmla="*/ 435177 h 544245"/>
                <a:gd name="connsiteX94" fmla="*/ 8647748 w 9182100"/>
                <a:gd name="connsiteY94" fmla="*/ 449464 h 544245"/>
                <a:gd name="connsiteX95" fmla="*/ 8852821 w 9182100"/>
                <a:gd name="connsiteY95" fmla="*/ 456132 h 544245"/>
                <a:gd name="connsiteX96" fmla="*/ 8955786 w 9182100"/>
                <a:gd name="connsiteY96" fmla="*/ 458132 h 544245"/>
                <a:gd name="connsiteX97" fmla="*/ 9059227 w 9182100"/>
                <a:gd name="connsiteY97" fmla="*/ 457751 h 544245"/>
                <a:gd name="connsiteX98" fmla="*/ 9182005 w 9182100"/>
                <a:gd name="connsiteY98" fmla="*/ 452512 h 544245"/>
                <a:gd name="connsiteX99" fmla="*/ 9182005 w 9182100"/>
                <a:gd name="connsiteY99" fmla="*/ 154189 h 544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9182100" h="544245">
                  <a:moveTo>
                    <a:pt x="9182100" y="154189"/>
                  </a:moveTo>
                  <a:cubicBezTo>
                    <a:pt x="9137618" y="157142"/>
                    <a:pt x="9092851" y="159904"/>
                    <a:pt x="9047702" y="162762"/>
                  </a:cubicBezTo>
                  <a:cubicBezTo>
                    <a:pt x="8917114" y="170668"/>
                    <a:pt x="8784717" y="178002"/>
                    <a:pt x="8652224" y="178287"/>
                  </a:cubicBezTo>
                  <a:cubicBezTo>
                    <a:pt x="8519732" y="178764"/>
                    <a:pt x="8387049" y="171239"/>
                    <a:pt x="8255603" y="161047"/>
                  </a:cubicBezTo>
                  <a:cubicBezTo>
                    <a:pt x="8189881" y="155904"/>
                    <a:pt x="8124539" y="149236"/>
                    <a:pt x="8060722" y="140854"/>
                  </a:cubicBezTo>
                  <a:cubicBezTo>
                    <a:pt x="8044815" y="138759"/>
                    <a:pt x="8029099" y="136473"/>
                    <a:pt x="8013478" y="134187"/>
                  </a:cubicBezTo>
                  <a:lnTo>
                    <a:pt x="7990428" y="130567"/>
                  </a:lnTo>
                  <a:lnTo>
                    <a:pt x="7964139" y="126853"/>
                  </a:lnTo>
                  <a:cubicBezTo>
                    <a:pt x="7946708" y="124376"/>
                    <a:pt x="7928896" y="121709"/>
                    <a:pt x="7911656" y="119518"/>
                  </a:cubicBezTo>
                  <a:lnTo>
                    <a:pt x="7860220" y="113232"/>
                  </a:lnTo>
                  <a:cubicBezTo>
                    <a:pt x="7723728" y="96277"/>
                    <a:pt x="7589044" y="83038"/>
                    <a:pt x="7453884" y="70369"/>
                  </a:cubicBezTo>
                  <a:cubicBezTo>
                    <a:pt x="7318915" y="57701"/>
                    <a:pt x="7184041" y="46366"/>
                    <a:pt x="7048976" y="36556"/>
                  </a:cubicBezTo>
                  <a:cubicBezTo>
                    <a:pt x="6981444" y="31793"/>
                    <a:pt x="6913912" y="26840"/>
                    <a:pt x="6846285" y="22649"/>
                  </a:cubicBezTo>
                  <a:cubicBezTo>
                    <a:pt x="6778657" y="18553"/>
                    <a:pt x="6710934" y="14934"/>
                    <a:pt x="6643212" y="11600"/>
                  </a:cubicBezTo>
                  <a:lnTo>
                    <a:pt x="6541485" y="7314"/>
                  </a:lnTo>
                  <a:cubicBezTo>
                    <a:pt x="6507576" y="5790"/>
                    <a:pt x="6473667" y="4647"/>
                    <a:pt x="6439567" y="3885"/>
                  </a:cubicBezTo>
                  <a:lnTo>
                    <a:pt x="6337459" y="1313"/>
                  </a:lnTo>
                  <a:lnTo>
                    <a:pt x="6234970" y="75"/>
                  </a:lnTo>
                  <a:cubicBezTo>
                    <a:pt x="6166295" y="-116"/>
                    <a:pt x="6097715" y="-116"/>
                    <a:pt x="6027802" y="2265"/>
                  </a:cubicBezTo>
                  <a:cubicBezTo>
                    <a:pt x="5993320" y="3123"/>
                    <a:pt x="5957412" y="4456"/>
                    <a:pt x="5921978" y="6552"/>
                  </a:cubicBezTo>
                  <a:cubicBezTo>
                    <a:pt x="5886546" y="8552"/>
                    <a:pt x="5851112" y="11124"/>
                    <a:pt x="5815965" y="14362"/>
                  </a:cubicBezTo>
                  <a:cubicBezTo>
                    <a:pt x="5674995" y="27126"/>
                    <a:pt x="5538597" y="48938"/>
                    <a:pt x="5408390" y="67036"/>
                  </a:cubicBezTo>
                  <a:cubicBezTo>
                    <a:pt x="5277993" y="85514"/>
                    <a:pt x="5151692" y="99039"/>
                    <a:pt x="5023866" y="103992"/>
                  </a:cubicBezTo>
                  <a:cubicBezTo>
                    <a:pt x="4960049" y="106660"/>
                    <a:pt x="4895946" y="107231"/>
                    <a:pt x="4831556" y="106374"/>
                  </a:cubicBezTo>
                  <a:cubicBezTo>
                    <a:pt x="4767167" y="105231"/>
                    <a:pt x="4702588" y="102468"/>
                    <a:pt x="4637723" y="98754"/>
                  </a:cubicBezTo>
                  <a:cubicBezTo>
                    <a:pt x="4572762" y="95230"/>
                    <a:pt x="4507992" y="88848"/>
                    <a:pt x="4442460" y="83038"/>
                  </a:cubicBezTo>
                  <a:cubicBezTo>
                    <a:pt x="4408837" y="80752"/>
                    <a:pt x="4375214" y="79228"/>
                    <a:pt x="4341686" y="77227"/>
                  </a:cubicBezTo>
                  <a:cubicBezTo>
                    <a:pt x="4308158" y="75227"/>
                    <a:pt x="4274534" y="73417"/>
                    <a:pt x="4241006" y="71989"/>
                  </a:cubicBezTo>
                  <a:cubicBezTo>
                    <a:pt x="4106895" y="65131"/>
                    <a:pt x="3971925" y="59797"/>
                    <a:pt x="3836956" y="54177"/>
                  </a:cubicBezTo>
                  <a:lnTo>
                    <a:pt x="3634549" y="45414"/>
                  </a:lnTo>
                  <a:lnTo>
                    <a:pt x="3533394" y="40461"/>
                  </a:lnTo>
                  <a:lnTo>
                    <a:pt x="3481959" y="37889"/>
                  </a:lnTo>
                  <a:cubicBezTo>
                    <a:pt x="3464719" y="37127"/>
                    <a:pt x="3447479" y="36079"/>
                    <a:pt x="3430238" y="35889"/>
                  </a:cubicBezTo>
                  <a:cubicBezTo>
                    <a:pt x="3292602" y="31126"/>
                    <a:pt x="3156299" y="33603"/>
                    <a:pt x="3020473" y="37603"/>
                  </a:cubicBezTo>
                  <a:cubicBezTo>
                    <a:pt x="2884741" y="41985"/>
                    <a:pt x="2749487" y="48843"/>
                    <a:pt x="2614422" y="56844"/>
                  </a:cubicBezTo>
                  <a:lnTo>
                    <a:pt x="2208657" y="81609"/>
                  </a:lnTo>
                  <a:cubicBezTo>
                    <a:pt x="2073116" y="89991"/>
                    <a:pt x="1937195" y="97515"/>
                    <a:pt x="1800606" y="107612"/>
                  </a:cubicBezTo>
                  <a:cubicBezTo>
                    <a:pt x="1732217" y="112184"/>
                    <a:pt x="1663827" y="117804"/>
                    <a:pt x="1594676" y="124948"/>
                  </a:cubicBezTo>
                  <a:lnTo>
                    <a:pt x="1491996" y="136568"/>
                  </a:lnTo>
                  <a:lnTo>
                    <a:pt x="1442942" y="141902"/>
                  </a:lnTo>
                  <a:lnTo>
                    <a:pt x="1418463" y="144664"/>
                  </a:lnTo>
                  <a:lnTo>
                    <a:pt x="1393984" y="146855"/>
                  </a:lnTo>
                  <a:cubicBezTo>
                    <a:pt x="1263491" y="159142"/>
                    <a:pt x="1134142" y="166667"/>
                    <a:pt x="1006697" y="169810"/>
                  </a:cubicBezTo>
                  <a:cubicBezTo>
                    <a:pt x="942975" y="172001"/>
                    <a:pt x="879729" y="171239"/>
                    <a:pt x="816864" y="170953"/>
                  </a:cubicBezTo>
                  <a:lnTo>
                    <a:pt x="769906" y="169715"/>
                  </a:lnTo>
                  <a:cubicBezTo>
                    <a:pt x="754285" y="169525"/>
                    <a:pt x="738569" y="169048"/>
                    <a:pt x="723043" y="168096"/>
                  </a:cubicBezTo>
                  <a:lnTo>
                    <a:pt x="676370" y="166286"/>
                  </a:lnTo>
                  <a:cubicBezTo>
                    <a:pt x="660845" y="165238"/>
                    <a:pt x="645414" y="164095"/>
                    <a:pt x="629888" y="163333"/>
                  </a:cubicBezTo>
                  <a:cubicBezTo>
                    <a:pt x="568071" y="159047"/>
                    <a:pt x="506540" y="154094"/>
                    <a:pt x="445484" y="146093"/>
                  </a:cubicBezTo>
                  <a:cubicBezTo>
                    <a:pt x="384524" y="137997"/>
                    <a:pt x="323850" y="128091"/>
                    <a:pt x="263366" y="115232"/>
                  </a:cubicBezTo>
                  <a:cubicBezTo>
                    <a:pt x="202787" y="102850"/>
                    <a:pt x="142589" y="87419"/>
                    <a:pt x="81439" y="70369"/>
                  </a:cubicBezTo>
                  <a:cubicBezTo>
                    <a:pt x="66199" y="66178"/>
                    <a:pt x="50864" y="61702"/>
                    <a:pt x="35338" y="57034"/>
                  </a:cubicBezTo>
                  <a:lnTo>
                    <a:pt x="0" y="46652"/>
                  </a:lnTo>
                  <a:lnTo>
                    <a:pt x="0" y="426795"/>
                  </a:lnTo>
                  <a:cubicBezTo>
                    <a:pt x="58198" y="446416"/>
                    <a:pt x="117920" y="464323"/>
                    <a:pt x="178594" y="479658"/>
                  </a:cubicBezTo>
                  <a:cubicBezTo>
                    <a:pt x="319850" y="514901"/>
                    <a:pt x="465582" y="537094"/>
                    <a:pt x="610457" y="542619"/>
                  </a:cubicBezTo>
                  <a:cubicBezTo>
                    <a:pt x="682943" y="545953"/>
                    <a:pt x="755142" y="543762"/>
                    <a:pt x="826865" y="539666"/>
                  </a:cubicBezTo>
                  <a:cubicBezTo>
                    <a:pt x="898398" y="534523"/>
                    <a:pt x="969645" y="526903"/>
                    <a:pt x="1039654" y="515187"/>
                  </a:cubicBezTo>
                  <a:cubicBezTo>
                    <a:pt x="1180052" y="492517"/>
                    <a:pt x="1316736" y="457751"/>
                    <a:pt x="1449705" y="415270"/>
                  </a:cubicBezTo>
                  <a:cubicBezTo>
                    <a:pt x="1483138" y="405364"/>
                    <a:pt x="1515809" y="393172"/>
                    <a:pt x="1548765" y="382123"/>
                  </a:cubicBezTo>
                  <a:lnTo>
                    <a:pt x="1642872" y="349261"/>
                  </a:lnTo>
                  <a:cubicBezTo>
                    <a:pt x="1705261" y="328211"/>
                    <a:pt x="1768983" y="308208"/>
                    <a:pt x="1832991" y="289158"/>
                  </a:cubicBezTo>
                  <a:cubicBezTo>
                    <a:pt x="1961198" y="251821"/>
                    <a:pt x="2091404" y="219435"/>
                    <a:pt x="2222754" y="193623"/>
                  </a:cubicBezTo>
                  <a:cubicBezTo>
                    <a:pt x="2354199" y="168382"/>
                    <a:pt x="2486882" y="149332"/>
                    <a:pt x="2620137" y="138378"/>
                  </a:cubicBezTo>
                  <a:cubicBezTo>
                    <a:pt x="2753392" y="127424"/>
                    <a:pt x="2887123" y="122947"/>
                    <a:pt x="3020473" y="127234"/>
                  </a:cubicBezTo>
                  <a:cubicBezTo>
                    <a:pt x="3087148" y="129043"/>
                    <a:pt x="3153632" y="133711"/>
                    <a:pt x="3219736" y="139807"/>
                  </a:cubicBezTo>
                  <a:cubicBezTo>
                    <a:pt x="3252788" y="143426"/>
                    <a:pt x="3285839" y="146760"/>
                    <a:pt x="3318605" y="151713"/>
                  </a:cubicBezTo>
                  <a:lnTo>
                    <a:pt x="3367754" y="158666"/>
                  </a:lnTo>
                  <a:cubicBezTo>
                    <a:pt x="3384042" y="161238"/>
                    <a:pt x="3400330" y="164000"/>
                    <a:pt x="3416618" y="166858"/>
                  </a:cubicBezTo>
                  <a:cubicBezTo>
                    <a:pt x="3432905" y="169525"/>
                    <a:pt x="3449003" y="172954"/>
                    <a:pt x="3465195" y="176097"/>
                  </a:cubicBezTo>
                  <a:cubicBezTo>
                    <a:pt x="3481483" y="179431"/>
                    <a:pt x="3497199" y="182288"/>
                    <a:pt x="3513868" y="185908"/>
                  </a:cubicBezTo>
                  <a:lnTo>
                    <a:pt x="3612737" y="207625"/>
                  </a:lnTo>
                  <a:lnTo>
                    <a:pt x="3810381" y="252106"/>
                  </a:lnTo>
                  <a:cubicBezTo>
                    <a:pt x="3942112" y="282015"/>
                    <a:pt x="4073843" y="312590"/>
                    <a:pt x="4206621" y="339736"/>
                  </a:cubicBezTo>
                  <a:cubicBezTo>
                    <a:pt x="4239768" y="346785"/>
                    <a:pt x="4272915" y="353452"/>
                    <a:pt x="4306062" y="359834"/>
                  </a:cubicBezTo>
                  <a:cubicBezTo>
                    <a:pt x="4339209" y="366216"/>
                    <a:pt x="4372356" y="372979"/>
                    <a:pt x="4405503" y="378979"/>
                  </a:cubicBezTo>
                  <a:cubicBezTo>
                    <a:pt x="4473416" y="389266"/>
                    <a:pt x="4542378" y="398410"/>
                    <a:pt x="4611529" y="405745"/>
                  </a:cubicBezTo>
                  <a:cubicBezTo>
                    <a:pt x="4749832" y="420794"/>
                    <a:pt x="4890326" y="428795"/>
                    <a:pt x="5031677" y="427462"/>
                  </a:cubicBezTo>
                  <a:cubicBezTo>
                    <a:pt x="5102352" y="426985"/>
                    <a:pt x="5173028" y="423747"/>
                    <a:pt x="5243227" y="418699"/>
                  </a:cubicBezTo>
                  <a:cubicBezTo>
                    <a:pt x="5313427" y="413650"/>
                    <a:pt x="5382959" y="406030"/>
                    <a:pt x="5451062" y="398029"/>
                  </a:cubicBezTo>
                  <a:cubicBezTo>
                    <a:pt x="5587651" y="381551"/>
                    <a:pt x="5717381" y="362501"/>
                    <a:pt x="5844635" y="353071"/>
                  </a:cubicBezTo>
                  <a:cubicBezTo>
                    <a:pt x="5876544" y="350690"/>
                    <a:pt x="5908262" y="348404"/>
                    <a:pt x="5939981" y="346975"/>
                  </a:cubicBezTo>
                  <a:cubicBezTo>
                    <a:pt x="5971794" y="345356"/>
                    <a:pt x="6003036" y="344308"/>
                    <a:pt x="6035898" y="344118"/>
                  </a:cubicBezTo>
                  <a:cubicBezTo>
                    <a:pt x="6100477" y="343070"/>
                    <a:pt x="6166390" y="343356"/>
                    <a:pt x="6232303" y="343642"/>
                  </a:cubicBezTo>
                  <a:cubicBezTo>
                    <a:pt x="6364415" y="344880"/>
                    <a:pt x="6497669" y="347833"/>
                    <a:pt x="6630924" y="351071"/>
                  </a:cubicBezTo>
                  <a:lnTo>
                    <a:pt x="6831140" y="356596"/>
                  </a:lnTo>
                  <a:lnTo>
                    <a:pt x="7031545" y="362501"/>
                  </a:lnTo>
                  <a:cubicBezTo>
                    <a:pt x="7165086" y="367454"/>
                    <a:pt x="7298818" y="371835"/>
                    <a:pt x="7432262" y="378408"/>
                  </a:cubicBezTo>
                  <a:cubicBezTo>
                    <a:pt x="7565518" y="384790"/>
                    <a:pt x="7699153" y="392124"/>
                    <a:pt x="7830312" y="402506"/>
                  </a:cubicBezTo>
                  <a:lnTo>
                    <a:pt x="7879270" y="406792"/>
                  </a:lnTo>
                  <a:lnTo>
                    <a:pt x="7926895" y="411745"/>
                  </a:lnTo>
                  <a:lnTo>
                    <a:pt x="7977569" y="417175"/>
                  </a:lnTo>
                  <a:cubicBezTo>
                    <a:pt x="7995380" y="418984"/>
                    <a:pt x="8013097" y="420699"/>
                    <a:pt x="8030623" y="422127"/>
                  </a:cubicBezTo>
                  <a:cubicBezTo>
                    <a:pt x="8100632" y="427843"/>
                    <a:pt x="8169402" y="431748"/>
                    <a:pt x="8237982" y="435177"/>
                  </a:cubicBezTo>
                  <a:cubicBezTo>
                    <a:pt x="8375047" y="442035"/>
                    <a:pt x="8511254" y="444511"/>
                    <a:pt x="8647748" y="449464"/>
                  </a:cubicBezTo>
                  <a:cubicBezTo>
                    <a:pt x="8715946" y="451750"/>
                    <a:pt x="8784336" y="454513"/>
                    <a:pt x="8852821" y="456132"/>
                  </a:cubicBezTo>
                  <a:cubicBezTo>
                    <a:pt x="8887111" y="456989"/>
                    <a:pt x="8921401" y="457751"/>
                    <a:pt x="8955786" y="458132"/>
                  </a:cubicBezTo>
                  <a:cubicBezTo>
                    <a:pt x="8990171" y="458323"/>
                    <a:pt x="9024651" y="458227"/>
                    <a:pt x="9059227" y="457751"/>
                  </a:cubicBezTo>
                  <a:cubicBezTo>
                    <a:pt x="9099995" y="456989"/>
                    <a:pt x="9140857" y="455275"/>
                    <a:pt x="9182005" y="452512"/>
                  </a:cubicBezTo>
                  <a:lnTo>
                    <a:pt x="9182005" y="154189"/>
                  </a:lnTo>
                  <a:close/>
                </a:path>
              </a:pathLst>
            </a:custGeom>
            <a:solidFill>
              <a:schemeClr val="bg1">
                <a:alpha val="30000"/>
              </a:schemeClr>
            </a:solid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5EF4DD4B-217B-4346-A2B8-4327936399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324550"/>
              <a:ext cx="9182100" cy="765639"/>
            </a:xfrm>
            <a:custGeom>
              <a:avLst/>
              <a:gdLst>
                <a:gd name="connsiteX0" fmla="*/ 9182100 w 9182100"/>
                <a:gd name="connsiteY0" fmla="*/ 351088 h 765639"/>
                <a:gd name="connsiteX1" fmla="*/ 9178480 w 9182100"/>
                <a:gd name="connsiteY1" fmla="*/ 350993 h 765639"/>
                <a:gd name="connsiteX2" fmla="*/ 8783955 w 9182100"/>
                <a:gd name="connsiteY2" fmla="*/ 327561 h 765639"/>
                <a:gd name="connsiteX3" fmla="*/ 8390763 w 9182100"/>
                <a:gd name="connsiteY3" fmla="*/ 288795 h 765639"/>
                <a:gd name="connsiteX4" fmla="*/ 8199502 w 9182100"/>
                <a:gd name="connsiteY4" fmla="*/ 262601 h 765639"/>
                <a:gd name="connsiteX5" fmla="*/ 8153972 w 9182100"/>
                <a:gd name="connsiteY5" fmla="*/ 254886 h 765639"/>
                <a:gd name="connsiteX6" fmla="*/ 8131588 w 9182100"/>
                <a:gd name="connsiteY6" fmla="*/ 250790 h 765639"/>
                <a:gd name="connsiteX7" fmla="*/ 8104632 w 9182100"/>
                <a:gd name="connsiteY7" fmla="*/ 246504 h 765639"/>
                <a:gd name="connsiteX8" fmla="*/ 8050911 w 9182100"/>
                <a:gd name="connsiteY8" fmla="*/ 238217 h 765639"/>
                <a:gd name="connsiteX9" fmla="*/ 7998810 w 9182100"/>
                <a:gd name="connsiteY9" fmla="*/ 230978 h 765639"/>
                <a:gd name="connsiteX10" fmla="*/ 7589902 w 9182100"/>
                <a:gd name="connsiteY10" fmla="*/ 183925 h 765639"/>
                <a:gd name="connsiteX11" fmla="*/ 7183469 w 9182100"/>
                <a:gd name="connsiteY11" fmla="*/ 147634 h 765639"/>
                <a:gd name="connsiteX12" fmla="*/ 6775990 w 9182100"/>
                <a:gd name="connsiteY12" fmla="*/ 119821 h 765639"/>
                <a:gd name="connsiteX13" fmla="*/ 6364795 w 9182100"/>
                <a:gd name="connsiteY13" fmla="*/ 102391 h 765639"/>
                <a:gd name="connsiteX14" fmla="*/ 6154293 w 9182100"/>
                <a:gd name="connsiteY14" fmla="*/ 100581 h 765639"/>
                <a:gd name="connsiteX15" fmla="*/ 6100287 w 9182100"/>
                <a:gd name="connsiteY15" fmla="*/ 101343 h 765639"/>
                <a:gd name="connsiteX16" fmla="*/ 6045327 w 9182100"/>
                <a:gd name="connsiteY16" fmla="*/ 103438 h 765639"/>
                <a:gd name="connsiteX17" fmla="*/ 5935980 w 9182100"/>
                <a:gd name="connsiteY17" fmla="*/ 110296 h 765639"/>
                <a:gd name="connsiteX18" fmla="*/ 5523357 w 9182100"/>
                <a:gd name="connsiteY18" fmla="*/ 157635 h 765639"/>
                <a:gd name="connsiteX19" fmla="*/ 5149882 w 9182100"/>
                <a:gd name="connsiteY19" fmla="*/ 185639 h 765639"/>
                <a:gd name="connsiteX20" fmla="*/ 4777073 w 9182100"/>
                <a:gd name="connsiteY20" fmla="*/ 170685 h 765639"/>
                <a:gd name="connsiteX21" fmla="*/ 4729925 w 9182100"/>
                <a:gd name="connsiteY21" fmla="*/ 166208 h 765639"/>
                <a:gd name="connsiteX22" fmla="*/ 4682585 w 9182100"/>
                <a:gd name="connsiteY22" fmla="*/ 161064 h 765639"/>
                <a:gd name="connsiteX23" fmla="*/ 4635151 w 9182100"/>
                <a:gd name="connsiteY23" fmla="*/ 155445 h 765639"/>
                <a:gd name="connsiteX24" fmla="*/ 4611434 w 9182100"/>
                <a:gd name="connsiteY24" fmla="*/ 152492 h 765639"/>
                <a:gd name="connsiteX25" fmla="*/ 4587145 w 9182100"/>
                <a:gd name="connsiteY25" fmla="*/ 149349 h 765639"/>
                <a:gd name="connsiteX26" fmla="*/ 4387977 w 9182100"/>
                <a:gd name="connsiteY26" fmla="*/ 122774 h 765639"/>
                <a:gd name="connsiteX27" fmla="*/ 3989356 w 9182100"/>
                <a:gd name="connsiteY27" fmla="*/ 68577 h 765639"/>
                <a:gd name="connsiteX28" fmla="*/ 3789140 w 9182100"/>
                <a:gd name="connsiteY28" fmla="*/ 42192 h 765639"/>
                <a:gd name="connsiteX29" fmla="*/ 3689033 w 9182100"/>
                <a:gd name="connsiteY29" fmla="*/ 29143 h 765639"/>
                <a:gd name="connsiteX30" fmla="*/ 3634835 w 9182100"/>
                <a:gd name="connsiteY30" fmla="*/ 22571 h 765639"/>
                <a:gd name="connsiteX31" fmla="*/ 3579876 w 9182100"/>
                <a:gd name="connsiteY31" fmla="*/ 16856 h 765639"/>
                <a:gd name="connsiteX32" fmla="*/ 3147441 w 9182100"/>
                <a:gd name="connsiteY32" fmla="*/ 473 h 765639"/>
                <a:gd name="connsiteX33" fmla="*/ 2724722 w 9182100"/>
                <a:gd name="connsiteY33" fmla="*/ 22857 h 765639"/>
                <a:gd name="connsiteX34" fmla="*/ 1898428 w 9182100"/>
                <a:gd name="connsiteY34" fmla="*/ 147730 h 765639"/>
                <a:gd name="connsiteX35" fmla="*/ 1692878 w 9182100"/>
                <a:gd name="connsiteY35" fmla="*/ 195069 h 765639"/>
                <a:gd name="connsiteX36" fmla="*/ 1640205 w 9182100"/>
                <a:gd name="connsiteY36" fmla="*/ 208785 h 765639"/>
                <a:gd name="connsiteX37" fmla="*/ 1592294 w 9182100"/>
                <a:gd name="connsiteY37" fmla="*/ 221643 h 765639"/>
                <a:gd name="connsiteX38" fmla="*/ 1500092 w 9182100"/>
                <a:gd name="connsiteY38" fmla="*/ 245551 h 765639"/>
                <a:gd name="connsiteX39" fmla="*/ 1130046 w 9182100"/>
                <a:gd name="connsiteY39" fmla="*/ 318227 h 765639"/>
                <a:gd name="connsiteX40" fmla="*/ 944880 w 9182100"/>
                <a:gd name="connsiteY40" fmla="*/ 337658 h 765639"/>
                <a:gd name="connsiteX41" fmla="*/ 852583 w 9182100"/>
                <a:gd name="connsiteY41" fmla="*/ 341944 h 765639"/>
                <a:gd name="connsiteX42" fmla="*/ 760476 w 9182100"/>
                <a:gd name="connsiteY42" fmla="*/ 343087 h 765639"/>
                <a:gd name="connsiteX43" fmla="*/ 577215 w 9182100"/>
                <a:gd name="connsiteY43" fmla="*/ 332800 h 765639"/>
                <a:gd name="connsiteX44" fmla="*/ 394907 w 9182100"/>
                <a:gd name="connsiteY44" fmla="*/ 305463 h 765639"/>
                <a:gd name="connsiteX45" fmla="*/ 211265 w 9182100"/>
                <a:gd name="connsiteY45" fmla="*/ 261363 h 765639"/>
                <a:gd name="connsiteX46" fmla="*/ 17526 w 9182100"/>
                <a:gd name="connsiteY46" fmla="*/ 204880 h 765639"/>
                <a:gd name="connsiteX47" fmla="*/ 0 w 9182100"/>
                <a:gd name="connsiteY47" fmla="*/ 199927 h 765639"/>
                <a:gd name="connsiteX48" fmla="*/ 0 w 9182100"/>
                <a:gd name="connsiteY48" fmla="*/ 526920 h 765639"/>
                <a:gd name="connsiteX49" fmla="*/ 100298 w 9182100"/>
                <a:gd name="connsiteY49" fmla="*/ 571973 h 765639"/>
                <a:gd name="connsiteX50" fmla="*/ 301562 w 9182100"/>
                <a:gd name="connsiteY50" fmla="*/ 649697 h 765639"/>
                <a:gd name="connsiteX51" fmla="*/ 731044 w 9182100"/>
                <a:gd name="connsiteY51" fmla="*/ 746947 h 765639"/>
                <a:gd name="connsiteX52" fmla="*/ 1168241 w 9182100"/>
                <a:gd name="connsiteY52" fmla="*/ 762759 h 765639"/>
                <a:gd name="connsiteX53" fmla="*/ 1596581 w 9182100"/>
                <a:gd name="connsiteY53" fmla="*/ 716944 h 765639"/>
                <a:gd name="connsiteX54" fmla="*/ 1701641 w 9182100"/>
                <a:gd name="connsiteY54" fmla="*/ 697894 h 765639"/>
                <a:gd name="connsiteX55" fmla="*/ 1752124 w 9182100"/>
                <a:gd name="connsiteY55" fmla="*/ 688273 h 765639"/>
                <a:gd name="connsiteX56" fmla="*/ 1797939 w 9182100"/>
                <a:gd name="connsiteY56" fmla="*/ 679891 h 765639"/>
                <a:gd name="connsiteX57" fmla="*/ 1988630 w 9182100"/>
                <a:gd name="connsiteY57" fmla="*/ 649316 h 765639"/>
                <a:gd name="connsiteX58" fmla="*/ 2376297 w 9182100"/>
                <a:gd name="connsiteY58" fmla="*/ 601691 h 765639"/>
                <a:gd name="connsiteX59" fmla="*/ 2570416 w 9182100"/>
                <a:gd name="connsiteY59" fmla="*/ 584165 h 765639"/>
                <a:gd name="connsiteX60" fmla="*/ 2764155 w 9182100"/>
                <a:gd name="connsiteY60" fmla="*/ 571497 h 765639"/>
                <a:gd name="connsiteX61" fmla="*/ 2956941 w 9182100"/>
                <a:gd name="connsiteY61" fmla="*/ 564163 h 765639"/>
                <a:gd name="connsiteX62" fmla="*/ 3148298 w 9182100"/>
                <a:gd name="connsiteY62" fmla="*/ 562639 h 765639"/>
                <a:gd name="connsiteX63" fmla="*/ 3337274 w 9182100"/>
                <a:gd name="connsiteY63" fmla="*/ 568544 h 765639"/>
                <a:gd name="connsiteX64" fmla="*/ 3522345 w 9182100"/>
                <a:gd name="connsiteY64" fmla="*/ 583308 h 765639"/>
                <a:gd name="connsiteX65" fmla="*/ 3567779 w 9182100"/>
                <a:gd name="connsiteY65" fmla="*/ 588642 h 765639"/>
                <a:gd name="connsiteX66" fmla="*/ 3613785 w 9182100"/>
                <a:gd name="connsiteY66" fmla="*/ 594357 h 765639"/>
                <a:gd name="connsiteX67" fmla="*/ 3713798 w 9182100"/>
                <a:gd name="connsiteY67" fmla="*/ 607882 h 765639"/>
                <a:gd name="connsiteX68" fmla="*/ 3913823 w 9182100"/>
                <a:gd name="connsiteY68" fmla="*/ 634838 h 765639"/>
                <a:gd name="connsiteX69" fmla="*/ 4315873 w 9182100"/>
                <a:gd name="connsiteY69" fmla="*/ 686273 h 765639"/>
                <a:gd name="connsiteX70" fmla="*/ 4517422 w 9182100"/>
                <a:gd name="connsiteY70" fmla="*/ 710086 h 765639"/>
                <a:gd name="connsiteX71" fmla="*/ 4728972 w 9182100"/>
                <a:gd name="connsiteY71" fmla="*/ 731422 h 765639"/>
                <a:gd name="connsiteX72" fmla="*/ 5162931 w 9182100"/>
                <a:gd name="connsiteY72" fmla="*/ 744185 h 765639"/>
                <a:gd name="connsiteX73" fmla="*/ 5594033 w 9182100"/>
                <a:gd name="connsiteY73" fmla="*/ 706466 h 765639"/>
                <a:gd name="connsiteX74" fmla="*/ 5982939 w 9182100"/>
                <a:gd name="connsiteY74" fmla="*/ 655793 h 765639"/>
                <a:gd name="connsiteX75" fmla="*/ 6075045 w 9182100"/>
                <a:gd name="connsiteY75" fmla="*/ 648459 h 765639"/>
                <a:gd name="connsiteX76" fmla="*/ 6167819 w 9182100"/>
                <a:gd name="connsiteY76" fmla="*/ 643887 h 765639"/>
                <a:gd name="connsiteX77" fmla="*/ 6361081 w 9182100"/>
                <a:gd name="connsiteY77" fmla="*/ 639124 h 765639"/>
                <a:gd name="connsiteX78" fmla="*/ 6757321 w 9182100"/>
                <a:gd name="connsiteY78" fmla="*/ 640458 h 765639"/>
                <a:gd name="connsiteX79" fmla="*/ 7156704 w 9182100"/>
                <a:gd name="connsiteY79" fmla="*/ 649030 h 765639"/>
                <a:gd name="connsiteX80" fmla="*/ 7556373 w 9182100"/>
                <a:gd name="connsiteY80" fmla="*/ 662365 h 765639"/>
                <a:gd name="connsiteX81" fmla="*/ 7952328 w 9182100"/>
                <a:gd name="connsiteY81" fmla="*/ 682177 h 765639"/>
                <a:gd name="connsiteX82" fmla="*/ 8000714 w 9182100"/>
                <a:gd name="connsiteY82" fmla="*/ 685511 h 765639"/>
                <a:gd name="connsiteX83" fmla="*/ 8047196 w 9182100"/>
                <a:gd name="connsiteY83" fmla="*/ 689416 h 765639"/>
                <a:gd name="connsiteX84" fmla="*/ 8097965 w 9182100"/>
                <a:gd name="connsiteY84" fmla="*/ 693893 h 765639"/>
                <a:gd name="connsiteX85" fmla="*/ 8152733 w 9182100"/>
                <a:gd name="connsiteY85" fmla="*/ 697894 h 765639"/>
                <a:gd name="connsiteX86" fmla="*/ 8363903 w 9182100"/>
                <a:gd name="connsiteY86" fmla="*/ 705133 h 765639"/>
                <a:gd name="connsiteX87" fmla="*/ 8777764 w 9182100"/>
                <a:gd name="connsiteY87" fmla="*/ 698084 h 765639"/>
                <a:gd name="connsiteX88" fmla="*/ 9182005 w 9182100"/>
                <a:gd name="connsiteY88" fmla="*/ 668366 h 765639"/>
                <a:gd name="connsiteX89" fmla="*/ 9182005 w 9182100"/>
                <a:gd name="connsiteY89" fmla="*/ 351088 h 76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9182100" h="765639">
                  <a:moveTo>
                    <a:pt x="9182100" y="351088"/>
                  </a:moveTo>
                  <a:cubicBezTo>
                    <a:pt x="9180862" y="351088"/>
                    <a:pt x="9179719" y="350993"/>
                    <a:pt x="9178480" y="350993"/>
                  </a:cubicBezTo>
                  <a:cubicBezTo>
                    <a:pt x="9047607" y="346421"/>
                    <a:pt x="8915591" y="337944"/>
                    <a:pt x="8783955" y="327561"/>
                  </a:cubicBezTo>
                  <a:cubicBezTo>
                    <a:pt x="8652320" y="316894"/>
                    <a:pt x="8520589" y="304416"/>
                    <a:pt x="8390763" y="288795"/>
                  </a:cubicBezTo>
                  <a:cubicBezTo>
                    <a:pt x="8325898" y="281175"/>
                    <a:pt x="8261509" y="272602"/>
                    <a:pt x="8199502" y="262601"/>
                  </a:cubicBezTo>
                  <a:cubicBezTo>
                    <a:pt x="8184070" y="260029"/>
                    <a:pt x="8168831" y="257553"/>
                    <a:pt x="8153972" y="254886"/>
                  </a:cubicBezTo>
                  <a:lnTo>
                    <a:pt x="8131588" y="250790"/>
                  </a:lnTo>
                  <a:lnTo>
                    <a:pt x="8104632" y="246504"/>
                  </a:lnTo>
                  <a:cubicBezTo>
                    <a:pt x="8086725" y="243741"/>
                    <a:pt x="8068247" y="240598"/>
                    <a:pt x="8050911" y="238217"/>
                  </a:cubicBezTo>
                  <a:lnTo>
                    <a:pt x="7998810" y="230978"/>
                  </a:lnTo>
                  <a:cubicBezTo>
                    <a:pt x="7860697" y="212023"/>
                    <a:pt x="7725633" y="198021"/>
                    <a:pt x="7589902" y="183925"/>
                  </a:cubicBezTo>
                  <a:cubicBezTo>
                    <a:pt x="7454360" y="170304"/>
                    <a:pt x="7319010" y="158779"/>
                    <a:pt x="7183469" y="147634"/>
                  </a:cubicBezTo>
                  <a:cubicBezTo>
                    <a:pt x="7047929" y="137252"/>
                    <a:pt x="6912198" y="127632"/>
                    <a:pt x="6775990" y="119821"/>
                  </a:cubicBezTo>
                  <a:cubicBezTo>
                    <a:pt x="6639592" y="112582"/>
                    <a:pt x="6503194" y="105439"/>
                    <a:pt x="6364795" y="102391"/>
                  </a:cubicBezTo>
                  <a:cubicBezTo>
                    <a:pt x="6295263" y="101057"/>
                    <a:pt x="6225826" y="99819"/>
                    <a:pt x="6154293" y="100581"/>
                  </a:cubicBezTo>
                  <a:cubicBezTo>
                    <a:pt x="6136577" y="100581"/>
                    <a:pt x="6118860" y="100581"/>
                    <a:pt x="6100287" y="101343"/>
                  </a:cubicBezTo>
                  <a:cubicBezTo>
                    <a:pt x="6081903" y="101819"/>
                    <a:pt x="6063615" y="102486"/>
                    <a:pt x="6045327" y="103438"/>
                  </a:cubicBezTo>
                  <a:cubicBezTo>
                    <a:pt x="6008656" y="104962"/>
                    <a:pt x="5972175" y="107439"/>
                    <a:pt x="5935980" y="110296"/>
                  </a:cubicBezTo>
                  <a:cubicBezTo>
                    <a:pt x="5790724" y="121631"/>
                    <a:pt x="5651659" y="142110"/>
                    <a:pt x="5523357" y="157635"/>
                  </a:cubicBezTo>
                  <a:cubicBezTo>
                    <a:pt x="5394484" y="173542"/>
                    <a:pt x="5273040" y="183543"/>
                    <a:pt x="5149882" y="185639"/>
                  </a:cubicBezTo>
                  <a:cubicBezTo>
                    <a:pt x="5027010" y="187925"/>
                    <a:pt x="4902803" y="182210"/>
                    <a:pt x="4777073" y="170685"/>
                  </a:cubicBezTo>
                  <a:lnTo>
                    <a:pt x="4729925" y="166208"/>
                  </a:lnTo>
                  <a:lnTo>
                    <a:pt x="4682585" y="161064"/>
                  </a:lnTo>
                  <a:cubicBezTo>
                    <a:pt x="4666869" y="159445"/>
                    <a:pt x="4650963" y="157350"/>
                    <a:pt x="4635151" y="155445"/>
                  </a:cubicBezTo>
                  <a:lnTo>
                    <a:pt x="4611434" y="152492"/>
                  </a:lnTo>
                  <a:cubicBezTo>
                    <a:pt x="4603623" y="151539"/>
                    <a:pt x="4595622" y="150587"/>
                    <a:pt x="4587145" y="149349"/>
                  </a:cubicBezTo>
                  <a:lnTo>
                    <a:pt x="4387977" y="122774"/>
                  </a:lnTo>
                  <a:lnTo>
                    <a:pt x="3989356" y="68577"/>
                  </a:lnTo>
                  <a:lnTo>
                    <a:pt x="3789140" y="42192"/>
                  </a:lnTo>
                  <a:lnTo>
                    <a:pt x="3689033" y="29143"/>
                  </a:lnTo>
                  <a:lnTo>
                    <a:pt x="3634835" y="22571"/>
                  </a:lnTo>
                  <a:cubicBezTo>
                    <a:pt x="3616452" y="20285"/>
                    <a:pt x="3598069" y="18380"/>
                    <a:pt x="3579876" y="16856"/>
                  </a:cubicBezTo>
                  <a:cubicBezTo>
                    <a:pt x="3433667" y="3140"/>
                    <a:pt x="3289840" y="-1622"/>
                    <a:pt x="3147441" y="473"/>
                  </a:cubicBezTo>
                  <a:cubicBezTo>
                    <a:pt x="3005138" y="2283"/>
                    <a:pt x="2864263" y="10188"/>
                    <a:pt x="2724722" y="22857"/>
                  </a:cubicBezTo>
                  <a:cubicBezTo>
                    <a:pt x="2445353" y="48098"/>
                    <a:pt x="2171129" y="90198"/>
                    <a:pt x="1898428" y="147730"/>
                  </a:cubicBezTo>
                  <a:cubicBezTo>
                    <a:pt x="1830134" y="162208"/>
                    <a:pt x="1762030" y="177448"/>
                    <a:pt x="1692878" y="195069"/>
                  </a:cubicBezTo>
                  <a:lnTo>
                    <a:pt x="1640205" y="208785"/>
                  </a:lnTo>
                  <a:lnTo>
                    <a:pt x="1592294" y="221643"/>
                  </a:lnTo>
                  <a:cubicBezTo>
                    <a:pt x="1561624" y="229740"/>
                    <a:pt x="1530858" y="238503"/>
                    <a:pt x="1500092" y="245551"/>
                  </a:cubicBezTo>
                  <a:cubicBezTo>
                    <a:pt x="1377125" y="276412"/>
                    <a:pt x="1253490" y="300987"/>
                    <a:pt x="1130046" y="318227"/>
                  </a:cubicBezTo>
                  <a:cubicBezTo>
                    <a:pt x="1068229" y="326895"/>
                    <a:pt x="1006602" y="333086"/>
                    <a:pt x="944880" y="337658"/>
                  </a:cubicBezTo>
                  <a:cubicBezTo>
                    <a:pt x="914114" y="339277"/>
                    <a:pt x="883253" y="341563"/>
                    <a:pt x="852583" y="341944"/>
                  </a:cubicBezTo>
                  <a:cubicBezTo>
                    <a:pt x="821817" y="343278"/>
                    <a:pt x="791147" y="342992"/>
                    <a:pt x="760476" y="343087"/>
                  </a:cubicBezTo>
                  <a:cubicBezTo>
                    <a:pt x="699230" y="342135"/>
                    <a:pt x="638175" y="338706"/>
                    <a:pt x="577215" y="332800"/>
                  </a:cubicBezTo>
                  <a:cubicBezTo>
                    <a:pt x="516255" y="326895"/>
                    <a:pt x="455771" y="317179"/>
                    <a:pt x="394907" y="305463"/>
                  </a:cubicBezTo>
                  <a:cubicBezTo>
                    <a:pt x="334137" y="293557"/>
                    <a:pt x="273368" y="278412"/>
                    <a:pt x="211265" y="261363"/>
                  </a:cubicBezTo>
                  <a:cubicBezTo>
                    <a:pt x="149066" y="244123"/>
                    <a:pt x="85820" y="224310"/>
                    <a:pt x="17526" y="204880"/>
                  </a:cubicBezTo>
                  <a:cubicBezTo>
                    <a:pt x="11716" y="203165"/>
                    <a:pt x="5906" y="201546"/>
                    <a:pt x="0" y="199927"/>
                  </a:cubicBezTo>
                  <a:lnTo>
                    <a:pt x="0" y="526920"/>
                  </a:lnTo>
                  <a:cubicBezTo>
                    <a:pt x="32576" y="541874"/>
                    <a:pt x="66104" y="557114"/>
                    <a:pt x="100298" y="571973"/>
                  </a:cubicBezTo>
                  <a:cubicBezTo>
                    <a:pt x="164973" y="600167"/>
                    <a:pt x="232410" y="626456"/>
                    <a:pt x="301562" y="649697"/>
                  </a:cubicBezTo>
                  <a:cubicBezTo>
                    <a:pt x="439865" y="696655"/>
                    <a:pt x="585216" y="728754"/>
                    <a:pt x="731044" y="746947"/>
                  </a:cubicBezTo>
                  <a:cubicBezTo>
                    <a:pt x="876967" y="764664"/>
                    <a:pt x="1023652" y="769426"/>
                    <a:pt x="1168241" y="762759"/>
                  </a:cubicBezTo>
                  <a:cubicBezTo>
                    <a:pt x="1313021" y="756663"/>
                    <a:pt x="1455896" y="740185"/>
                    <a:pt x="1596581" y="716944"/>
                  </a:cubicBezTo>
                  <a:cubicBezTo>
                    <a:pt x="1632014" y="711610"/>
                    <a:pt x="1666685" y="704371"/>
                    <a:pt x="1701641" y="697894"/>
                  </a:cubicBezTo>
                  <a:lnTo>
                    <a:pt x="1752124" y="688273"/>
                  </a:lnTo>
                  <a:lnTo>
                    <a:pt x="1797939" y="679891"/>
                  </a:lnTo>
                  <a:cubicBezTo>
                    <a:pt x="1860328" y="669128"/>
                    <a:pt x="1924431" y="658746"/>
                    <a:pt x="1988630" y="649316"/>
                  </a:cubicBezTo>
                  <a:cubicBezTo>
                    <a:pt x="2117217" y="630838"/>
                    <a:pt x="2246852" y="614645"/>
                    <a:pt x="2376297" y="601691"/>
                  </a:cubicBezTo>
                  <a:cubicBezTo>
                    <a:pt x="2441067" y="595214"/>
                    <a:pt x="2505742" y="589118"/>
                    <a:pt x="2570416" y="584165"/>
                  </a:cubicBezTo>
                  <a:cubicBezTo>
                    <a:pt x="2635091" y="579402"/>
                    <a:pt x="2699671" y="574831"/>
                    <a:pt x="2764155" y="571497"/>
                  </a:cubicBezTo>
                  <a:cubicBezTo>
                    <a:pt x="2828639" y="568068"/>
                    <a:pt x="2892933" y="565401"/>
                    <a:pt x="2956941" y="564163"/>
                  </a:cubicBezTo>
                  <a:cubicBezTo>
                    <a:pt x="3021045" y="562353"/>
                    <a:pt x="3084766" y="561972"/>
                    <a:pt x="3148298" y="562639"/>
                  </a:cubicBezTo>
                  <a:cubicBezTo>
                    <a:pt x="3211735" y="563305"/>
                    <a:pt x="3274695" y="565591"/>
                    <a:pt x="3337274" y="568544"/>
                  </a:cubicBezTo>
                  <a:cubicBezTo>
                    <a:pt x="3399568" y="572259"/>
                    <a:pt x="3461671" y="576259"/>
                    <a:pt x="3522345" y="583308"/>
                  </a:cubicBezTo>
                  <a:cubicBezTo>
                    <a:pt x="3537680" y="584737"/>
                    <a:pt x="3552730" y="586737"/>
                    <a:pt x="3567779" y="588642"/>
                  </a:cubicBezTo>
                  <a:lnTo>
                    <a:pt x="3613785" y="594357"/>
                  </a:lnTo>
                  <a:lnTo>
                    <a:pt x="3713798" y="607882"/>
                  </a:lnTo>
                  <a:lnTo>
                    <a:pt x="3913823" y="634838"/>
                  </a:lnTo>
                  <a:cubicBezTo>
                    <a:pt x="4047268" y="652078"/>
                    <a:pt x="4180904" y="670366"/>
                    <a:pt x="4315873" y="686273"/>
                  </a:cubicBezTo>
                  <a:lnTo>
                    <a:pt x="4517422" y="710086"/>
                  </a:lnTo>
                  <a:cubicBezTo>
                    <a:pt x="4586573" y="717896"/>
                    <a:pt x="4657916" y="725992"/>
                    <a:pt x="4728972" y="731422"/>
                  </a:cubicBezTo>
                  <a:cubicBezTo>
                    <a:pt x="4871371" y="743042"/>
                    <a:pt x="5016627" y="748376"/>
                    <a:pt x="5162931" y="744185"/>
                  </a:cubicBezTo>
                  <a:cubicBezTo>
                    <a:pt x="5308949" y="740566"/>
                    <a:pt x="5456111" y="725611"/>
                    <a:pt x="5594033" y="706466"/>
                  </a:cubicBezTo>
                  <a:cubicBezTo>
                    <a:pt x="5732621" y="687511"/>
                    <a:pt x="5859876" y="667033"/>
                    <a:pt x="5982939" y="655793"/>
                  </a:cubicBezTo>
                  <a:cubicBezTo>
                    <a:pt x="6013799" y="652936"/>
                    <a:pt x="6044375" y="650364"/>
                    <a:pt x="6075045" y="648459"/>
                  </a:cubicBezTo>
                  <a:cubicBezTo>
                    <a:pt x="6105906" y="646363"/>
                    <a:pt x="6135529" y="645125"/>
                    <a:pt x="6167819" y="643887"/>
                  </a:cubicBezTo>
                  <a:cubicBezTo>
                    <a:pt x="6230779" y="641125"/>
                    <a:pt x="6295930" y="640077"/>
                    <a:pt x="6361081" y="639124"/>
                  </a:cubicBezTo>
                  <a:cubicBezTo>
                    <a:pt x="6491955" y="637981"/>
                    <a:pt x="6624638" y="638553"/>
                    <a:pt x="6757321" y="640458"/>
                  </a:cubicBezTo>
                  <a:cubicBezTo>
                    <a:pt x="6890195" y="642553"/>
                    <a:pt x="7023449" y="645030"/>
                    <a:pt x="7156704" y="649030"/>
                  </a:cubicBezTo>
                  <a:cubicBezTo>
                    <a:pt x="7289959" y="652650"/>
                    <a:pt x="7423404" y="656841"/>
                    <a:pt x="7556373" y="662365"/>
                  </a:cubicBezTo>
                  <a:cubicBezTo>
                    <a:pt x="7689152" y="667509"/>
                    <a:pt x="7822502" y="673986"/>
                    <a:pt x="7952328" y="682177"/>
                  </a:cubicBezTo>
                  <a:lnTo>
                    <a:pt x="8000714" y="685511"/>
                  </a:lnTo>
                  <a:cubicBezTo>
                    <a:pt x="8016811" y="686654"/>
                    <a:pt x="8031670" y="688178"/>
                    <a:pt x="8047196" y="689416"/>
                  </a:cubicBezTo>
                  <a:lnTo>
                    <a:pt x="8097965" y="693893"/>
                  </a:lnTo>
                  <a:cubicBezTo>
                    <a:pt x="8116539" y="695417"/>
                    <a:pt x="8134731" y="696846"/>
                    <a:pt x="8152733" y="697894"/>
                  </a:cubicBezTo>
                  <a:cubicBezTo>
                    <a:pt x="8224647" y="701989"/>
                    <a:pt x="8294465" y="704085"/>
                    <a:pt x="8363903" y="705133"/>
                  </a:cubicBezTo>
                  <a:cubicBezTo>
                    <a:pt x="8502777" y="706657"/>
                    <a:pt x="8640223" y="704180"/>
                    <a:pt x="8777764" y="698084"/>
                  </a:cubicBezTo>
                  <a:cubicBezTo>
                    <a:pt x="8912352" y="692083"/>
                    <a:pt x="9046845" y="682749"/>
                    <a:pt x="9182005" y="668366"/>
                  </a:cubicBezTo>
                  <a:lnTo>
                    <a:pt x="9182005" y="351088"/>
                  </a:lnTo>
                  <a:close/>
                </a:path>
              </a:pathLst>
            </a:custGeom>
            <a:solidFill>
              <a:schemeClr val="bg1">
                <a:alpha val="30000"/>
              </a:schemeClr>
            </a:solidFill>
            <a:ln w="9525" cap="flat">
              <a:noFill/>
              <a:prstDash val="solid"/>
              <a:miter/>
            </a:ln>
          </p:spPr>
          <p:txBody>
            <a:bodyPr rtlCol="0" anchor="ctr"/>
            <a:lstStyle/>
            <a:p>
              <a:endParaRPr lang="en-US"/>
            </a:p>
          </p:txBody>
        </p:sp>
      </p:gr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0" y="4343633"/>
            <a:ext cx="12289654" cy="2514358"/>
          </a:xfrm>
          <a:solidFill>
            <a:srgbClr val="CCECFF"/>
          </a:solidFill>
        </p:spPr>
        <p:txBody>
          <a:bodyPr anchor="b">
            <a:noAutofit/>
          </a:bodyPr>
          <a:lstStyle/>
          <a:p>
            <a:pPr algn="l"/>
            <a:endParaRPr lang="es-MX" dirty="0">
              <a:solidFill>
                <a:schemeClr val="accent5">
                  <a:lumMod val="50000"/>
                </a:schemeClr>
              </a:solidFill>
              <a:effectLst>
                <a:outerShdw blurRad="38100" dist="38100" dir="2700000" algn="tl">
                  <a:srgbClr val="000000">
                    <a:alpha val="43137"/>
                  </a:srgbClr>
                </a:outerShdw>
              </a:effectLst>
            </a:endParaRPr>
          </a:p>
          <a:p>
            <a:r>
              <a:rPr lang="es-MX"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IMPORTANTE</a:t>
            </a:r>
          </a:p>
          <a:p>
            <a:pPr algn="l">
              <a:lnSpc>
                <a:spcPct val="150000"/>
              </a:lnSpc>
            </a:pPr>
            <a:r>
              <a:rPr lang="es-MX"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Según Amaya y Prado, una persona con baja tolerancia a la frustración no es capaz de soportar el incumplimiento de sus deseos; y ante ello presentará depresión, ansiedad, estados de tristeza y en casos extremos, hasta suicidio.</a:t>
            </a:r>
          </a:p>
        </p:txBody>
      </p:sp>
    </p:spTree>
    <p:extLst>
      <p:ext uri="{BB962C8B-B14F-4D97-AF65-F5344CB8AC3E}">
        <p14:creationId xmlns:p14="http://schemas.microsoft.com/office/powerpoint/2010/main" val="1484824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5730"/>
          <a:stretch/>
        </p:blipFill>
        <p:spPr bwMode="auto">
          <a:xfrm>
            <a:off x="0" y="0"/>
            <a:ext cx="12192000" cy="6858000"/>
          </a:xfrm>
          <a:prstGeom prst="rect">
            <a:avLst/>
          </a:prstGeom>
          <a:noFill/>
        </p:spPr>
      </p:pic>
      <p:sp>
        <p:nvSpPr>
          <p:cNvPr id="1028"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8022021" y="1045029"/>
            <a:ext cx="3852041" cy="2130250"/>
          </a:xfrm>
        </p:spPr>
        <p:txBody>
          <a:bodyPr>
            <a:normAutofit fontScale="90000"/>
          </a:bodyPr>
          <a:lstStyle/>
          <a:p>
            <a:pPr>
              <a:lnSpc>
                <a:spcPct val="150000"/>
              </a:lnSpc>
            </a:pPr>
            <a:r>
              <a:rPr lang="es-MX" sz="2000" b="1" dirty="0">
                <a:solidFill>
                  <a:schemeClr val="bg1"/>
                </a:solidFill>
                <a:latin typeface="Comic Sans MS" panose="030F0702030302020204" pitchFamily="66" charset="0"/>
              </a:rPr>
              <a:t>PROPÓSITO DE LA ASIGNATURA</a:t>
            </a:r>
            <a:br>
              <a:rPr lang="es-MX" sz="1800" b="1" dirty="0">
                <a:solidFill>
                  <a:schemeClr val="accent5">
                    <a:lumMod val="50000"/>
                  </a:schemeClr>
                </a:solidFill>
                <a:latin typeface="Comic Sans MS" panose="030F0702030302020204" pitchFamily="66" charset="0"/>
              </a:rPr>
            </a:br>
            <a:br>
              <a:rPr lang="es-MX" sz="1800" b="1" dirty="0">
                <a:solidFill>
                  <a:schemeClr val="accent5">
                    <a:lumMod val="50000"/>
                  </a:schemeClr>
                </a:solidFill>
                <a:latin typeface="Comic Sans MS" panose="030F0702030302020204" pitchFamily="66" charset="0"/>
              </a:rPr>
            </a:br>
            <a:endParaRPr lang="es-MX" sz="4000" dirty="0"/>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7782910" y="3084844"/>
            <a:ext cx="4330262" cy="2841115"/>
          </a:xfrm>
        </p:spPr>
        <p:txBody>
          <a:bodyPr>
            <a:normAutofit fontScale="85000" lnSpcReduction="10000"/>
          </a:bodyPr>
          <a:lstStyle/>
          <a:p>
            <a:pPr>
              <a:lnSpc>
                <a:spcPct val="150000"/>
              </a:lnSpc>
            </a:pPr>
            <a:r>
              <a:rPr lang="es-MX" sz="20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rPr>
              <a:t>Emplea habilidades socioemocionales como autoconocimiento,</a:t>
            </a:r>
            <a:br>
              <a:rPr lang="es-MX" sz="20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rPr>
            </a:br>
            <a:r>
              <a:rPr lang="es-MX" sz="20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rPr>
              <a:t>autonomía, autoestima, que le permitan el conocimiento de sí mismo y promuevan la sana convivencia.</a:t>
            </a:r>
            <a:br>
              <a:rPr lang="es-MX" sz="44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rPr>
            </a:br>
            <a:endParaRPr lang="es-MX" sz="2000" dirty="0">
              <a:solidFill>
                <a:schemeClr val="accent5">
                  <a:lumMod val="75000"/>
                </a:schemeClr>
              </a:solidFill>
              <a:effectLst>
                <a:outerShdw blurRad="38100" dist="38100" dir="2700000" algn="tl">
                  <a:srgbClr val="000000">
                    <a:alpha val="43137"/>
                  </a:srgbClr>
                </a:outerShdw>
              </a:effectLst>
            </a:endParaRPr>
          </a:p>
        </p:txBody>
      </p:sp>
      <p:cxnSp>
        <p:nvCxnSpPr>
          <p:cNvPr id="73" name="Straight Connector 72">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72959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C93D702E-F4E0-47FC-A74C-ECD9647A81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1508407" y="3552350"/>
            <a:ext cx="9144000" cy="1151728"/>
          </a:xfrm>
        </p:spPr>
        <p:txBody>
          <a:bodyPr>
            <a:normAutofit/>
          </a:bodyPr>
          <a:lstStyle/>
          <a:p>
            <a:r>
              <a:rPr lang="es-MX" sz="3200" b="1" dirty="0">
                <a:solidFill>
                  <a:schemeClr val="accent1">
                    <a:lumMod val="75000"/>
                  </a:schemeClr>
                </a:solidFill>
                <a:latin typeface="Comic Sans MS" panose="030F0702030302020204" pitchFamily="66" charset="0"/>
              </a:rPr>
              <a:t>Efectos de la baja tolerancia a la frustración</a:t>
            </a: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0" y="4971496"/>
            <a:ext cx="12192000" cy="1252886"/>
          </a:xfrm>
          <a:solidFill>
            <a:srgbClr val="EAFCF8"/>
          </a:solidFill>
        </p:spPr>
        <p:txBody>
          <a:bodyPr>
            <a:normAutofit fontScale="62500" lnSpcReduction="20000"/>
          </a:bodyPr>
          <a:lstStyle/>
          <a:p>
            <a:pPr>
              <a:lnSpc>
                <a:spcPct val="160000"/>
              </a:lnSpc>
            </a:pPr>
            <a:r>
              <a:rPr lang="es-MX" sz="3000" dirty="0">
                <a:solidFill>
                  <a:schemeClr val="accent1">
                    <a:lumMod val="50000"/>
                  </a:schemeClr>
                </a:solidFill>
                <a:effectLst>
                  <a:outerShdw blurRad="38100" dist="38100" dir="2700000" algn="tl">
                    <a:srgbClr val="000000">
                      <a:alpha val="43137"/>
                    </a:srgbClr>
                  </a:outerShdw>
                </a:effectLst>
                <a:latin typeface="Comic Sans MS" panose="030F0702030302020204" pitchFamily="66" charset="0"/>
              </a:rPr>
              <a:t>Puede provocar que los individuos respondan con conductas autodestructivas debido a su excesiva sensibilidad hacia lo desagradable y a su necesidad irracional de obtener bienestar inmediato.</a:t>
            </a:r>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4795" b="30743"/>
          <a:stretch/>
        </p:blipFill>
        <p:spPr bwMode="auto">
          <a:xfrm>
            <a:off x="838201" y="10"/>
            <a:ext cx="10484412" cy="3811394"/>
          </a:xfrm>
          <a:custGeom>
            <a:avLst/>
            <a:gdLst/>
            <a:ahLst/>
            <a:cxnLst/>
            <a:rect l="l" t="t" r="r" b="b"/>
            <a:pathLst>
              <a:path w="10484412" h="3811404">
                <a:moveTo>
                  <a:pt x="0" y="3811403"/>
                </a:moveTo>
                <a:lnTo>
                  <a:pt x="10484412" y="3811403"/>
                </a:lnTo>
                <a:lnTo>
                  <a:pt x="10484412" y="3811404"/>
                </a:lnTo>
                <a:lnTo>
                  <a:pt x="0" y="3811404"/>
                </a:lnTo>
                <a:close/>
                <a:moveTo>
                  <a:pt x="181717" y="0"/>
                </a:moveTo>
                <a:lnTo>
                  <a:pt x="10224015" y="0"/>
                </a:lnTo>
                <a:cubicBezTo>
                  <a:pt x="10261561" y="45054"/>
                  <a:pt x="10301611" y="85103"/>
                  <a:pt x="10369193" y="110134"/>
                </a:cubicBezTo>
                <a:cubicBezTo>
                  <a:pt x="10321635" y="167704"/>
                  <a:pt x="10236530" y="182722"/>
                  <a:pt x="10173954" y="222771"/>
                </a:cubicBezTo>
                <a:cubicBezTo>
                  <a:pt x="10168948" y="255310"/>
                  <a:pt x="10269071" y="245298"/>
                  <a:pt x="10241537" y="317887"/>
                </a:cubicBezTo>
                <a:cubicBezTo>
                  <a:pt x="10206494" y="418008"/>
                  <a:pt x="10241537" y="528142"/>
                  <a:pt x="10071328" y="573196"/>
                </a:cubicBezTo>
                <a:cubicBezTo>
                  <a:pt x="10023770" y="668312"/>
                  <a:pt x="10008751" y="820997"/>
                  <a:pt x="10113880" y="913610"/>
                </a:cubicBezTo>
                <a:cubicBezTo>
                  <a:pt x="10271573" y="1048774"/>
                  <a:pt x="10244040" y="1138885"/>
                  <a:pt x="10036285" y="1216478"/>
                </a:cubicBezTo>
                <a:cubicBezTo>
                  <a:pt x="10011255" y="1226491"/>
                  <a:pt x="9978715" y="1231497"/>
                  <a:pt x="9966200" y="1256528"/>
                </a:cubicBezTo>
                <a:cubicBezTo>
                  <a:pt x="9986224" y="1289067"/>
                  <a:pt x="10031280" y="1281557"/>
                  <a:pt x="10063819" y="1289067"/>
                </a:cubicBezTo>
                <a:cubicBezTo>
                  <a:pt x="10211500" y="1324110"/>
                  <a:pt x="10214003" y="1324110"/>
                  <a:pt x="10176457" y="1441752"/>
                </a:cubicBezTo>
                <a:cubicBezTo>
                  <a:pt x="10163942" y="1476795"/>
                  <a:pt x="10188972" y="1491813"/>
                  <a:pt x="10211500" y="1511838"/>
                </a:cubicBezTo>
                <a:cubicBezTo>
                  <a:pt x="10296604" y="1591936"/>
                  <a:pt x="10296604" y="1594439"/>
                  <a:pt x="10206494" y="1664523"/>
                </a:cubicBezTo>
                <a:cubicBezTo>
                  <a:pt x="10181463" y="1684547"/>
                  <a:pt x="10163942" y="1704572"/>
                  <a:pt x="10151426" y="1732106"/>
                </a:cubicBezTo>
                <a:cubicBezTo>
                  <a:pt x="10128899" y="1782166"/>
                  <a:pt x="10128899" y="1822216"/>
                  <a:pt x="10208996" y="1847246"/>
                </a:cubicBezTo>
                <a:cubicBezTo>
                  <a:pt x="10266568" y="1864767"/>
                  <a:pt x="10296604" y="1884791"/>
                  <a:pt x="10299107" y="1939858"/>
                </a:cubicBezTo>
                <a:cubicBezTo>
                  <a:pt x="10299107" y="1987416"/>
                  <a:pt x="10306617" y="2017452"/>
                  <a:pt x="10244040" y="2037477"/>
                </a:cubicBezTo>
                <a:cubicBezTo>
                  <a:pt x="10193979" y="2054998"/>
                  <a:pt x="10178960" y="2090041"/>
                  <a:pt x="10183966" y="2130089"/>
                </a:cubicBezTo>
                <a:cubicBezTo>
                  <a:pt x="10193979" y="2230211"/>
                  <a:pt x="10126396" y="2287781"/>
                  <a:pt x="10013758" y="2335339"/>
                </a:cubicBezTo>
                <a:cubicBezTo>
                  <a:pt x="9908629" y="2377890"/>
                  <a:pt x="9813513" y="2437963"/>
                  <a:pt x="9715893" y="2493030"/>
                </a:cubicBezTo>
                <a:cubicBezTo>
                  <a:pt x="9605758" y="2553103"/>
                  <a:pt x="9480605" y="2590649"/>
                  <a:pt x="9347942" y="2623189"/>
                </a:cubicBezTo>
                <a:cubicBezTo>
                  <a:pt x="9370469" y="2665740"/>
                  <a:pt x="9453071" y="2640710"/>
                  <a:pt x="9460580" y="2700783"/>
                </a:cubicBezTo>
                <a:cubicBezTo>
                  <a:pt x="9255329" y="2753346"/>
                  <a:pt x="9060089" y="2833444"/>
                  <a:pt x="8827305" y="2855971"/>
                </a:cubicBezTo>
                <a:cubicBezTo>
                  <a:pt x="9015035" y="2843456"/>
                  <a:pt x="9182740" y="2908535"/>
                  <a:pt x="9360458" y="2926056"/>
                </a:cubicBezTo>
                <a:cubicBezTo>
                  <a:pt x="9377980" y="2961099"/>
                  <a:pt x="9337930" y="2951087"/>
                  <a:pt x="9322912" y="2958595"/>
                </a:cubicBezTo>
                <a:cubicBezTo>
                  <a:pt x="9307893" y="2963602"/>
                  <a:pt x="9287869" y="2966105"/>
                  <a:pt x="9285366" y="2991135"/>
                </a:cubicBezTo>
                <a:cubicBezTo>
                  <a:pt x="9370469" y="3023675"/>
                  <a:pt x="9478102" y="2998644"/>
                  <a:pt x="9565709" y="3033687"/>
                </a:cubicBezTo>
                <a:cubicBezTo>
                  <a:pt x="9543182" y="3083748"/>
                  <a:pt x="9468090" y="3056214"/>
                  <a:pt x="9435550" y="3096263"/>
                </a:cubicBezTo>
                <a:cubicBezTo>
                  <a:pt x="9518151" y="3101269"/>
                  <a:pt x="9593243" y="3103772"/>
                  <a:pt x="9668335" y="3113784"/>
                </a:cubicBezTo>
                <a:cubicBezTo>
                  <a:pt x="9725905" y="3121294"/>
                  <a:pt x="9740924" y="3163845"/>
                  <a:pt x="9700875" y="3193882"/>
                </a:cubicBezTo>
                <a:cubicBezTo>
                  <a:pt x="9665832" y="3221415"/>
                  <a:pt x="9613268" y="3223918"/>
                  <a:pt x="9565709" y="3236434"/>
                </a:cubicBezTo>
                <a:cubicBezTo>
                  <a:pt x="9232801" y="3319034"/>
                  <a:pt x="8882372" y="3351573"/>
                  <a:pt x="8529440" y="3364088"/>
                </a:cubicBezTo>
                <a:cubicBezTo>
                  <a:pt x="7961245" y="3386616"/>
                  <a:pt x="7393049" y="3394125"/>
                  <a:pt x="6827357" y="3419155"/>
                </a:cubicBezTo>
                <a:cubicBezTo>
                  <a:pt x="6481933" y="3434173"/>
                  <a:pt x="6136510" y="3456701"/>
                  <a:pt x="5788584" y="3456701"/>
                </a:cubicBezTo>
                <a:cubicBezTo>
                  <a:pt x="5415628" y="3456701"/>
                  <a:pt x="5042671" y="3464210"/>
                  <a:pt x="4669714" y="3411646"/>
                </a:cubicBezTo>
                <a:cubicBezTo>
                  <a:pt x="4479481" y="3384113"/>
                  <a:pt x="4279236" y="3396628"/>
                  <a:pt x="4086500" y="3376603"/>
                </a:cubicBezTo>
                <a:cubicBezTo>
                  <a:pt x="3793641" y="3346568"/>
                  <a:pt x="3500782" y="3306518"/>
                  <a:pt x="3210426" y="3256458"/>
                </a:cubicBezTo>
                <a:cubicBezTo>
                  <a:pt x="3117813" y="3241439"/>
                  <a:pt x="3007678" y="3231428"/>
                  <a:pt x="2937592" y="3166348"/>
                </a:cubicBezTo>
                <a:cubicBezTo>
                  <a:pt x="2824954" y="3211403"/>
                  <a:pt x="2757372" y="3131305"/>
                  <a:pt x="2669765" y="3106275"/>
                </a:cubicBezTo>
                <a:cubicBezTo>
                  <a:pt x="2634722" y="3096263"/>
                  <a:pt x="2592169" y="3081245"/>
                  <a:pt x="2597176" y="3048705"/>
                </a:cubicBezTo>
                <a:cubicBezTo>
                  <a:pt x="2604685" y="3006154"/>
                  <a:pt x="2654746" y="2978620"/>
                  <a:pt x="2702304" y="2986130"/>
                </a:cubicBezTo>
                <a:cubicBezTo>
                  <a:pt x="2849986" y="3011160"/>
                  <a:pt x="2985150" y="2948584"/>
                  <a:pt x="3137838" y="2956093"/>
                </a:cubicBezTo>
                <a:cubicBezTo>
                  <a:pt x="3005175" y="2933565"/>
                  <a:pt x="2872513" y="2908535"/>
                  <a:pt x="2739850" y="2886007"/>
                </a:cubicBezTo>
                <a:cubicBezTo>
                  <a:pt x="2940095" y="2863480"/>
                  <a:pt x="3132831" y="2896020"/>
                  <a:pt x="3328071" y="2913541"/>
                </a:cubicBezTo>
                <a:cubicBezTo>
                  <a:pt x="3390647" y="2921050"/>
                  <a:pt x="3485763" y="2968608"/>
                  <a:pt x="3503285" y="2898523"/>
                </a:cubicBezTo>
                <a:cubicBezTo>
                  <a:pt x="3513297" y="2850965"/>
                  <a:pt x="3410671" y="2850965"/>
                  <a:pt x="3350598" y="2838450"/>
                </a:cubicBezTo>
                <a:cubicBezTo>
                  <a:pt x="3090279" y="2785886"/>
                  <a:pt x="2824954" y="2758353"/>
                  <a:pt x="2562133" y="2725813"/>
                </a:cubicBezTo>
                <a:cubicBezTo>
                  <a:pt x="2537102" y="2723310"/>
                  <a:pt x="2504562" y="2725813"/>
                  <a:pt x="2487041" y="2715801"/>
                </a:cubicBezTo>
                <a:cubicBezTo>
                  <a:pt x="2354378" y="2633200"/>
                  <a:pt x="2184170" y="2608170"/>
                  <a:pt x="1998943" y="2548097"/>
                </a:cubicBezTo>
                <a:cubicBezTo>
                  <a:pt x="2116587" y="2515558"/>
                  <a:pt x="2196685" y="2575630"/>
                  <a:pt x="2294304" y="2560612"/>
                </a:cubicBezTo>
                <a:cubicBezTo>
                  <a:pt x="2196685" y="2498036"/>
                  <a:pt x="2079041" y="2488024"/>
                  <a:pt x="1978918" y="2455485"/>
                </a:cubicBezTo>
                <a:cubicBezTo>
                  <a:pt x="1906330" y="2430454"/>
                  <a:pt x="1635999" y="2357866"/>
                  <a:pt x="1595950" y="2335339"/>
                </a:cubicBezTo>
                <a:cubicBezTo>
                  <a:pt x="1473299" y="2267756"/>
                  <a:pt x="1315606" y="2237720"/>
                  <a:pt x="1215483" y="2145108"/>
                </a:cubicBezTo>
                <a:cubicBezTo>
                  <a:pt x="1145398" y="2080028"/>
                  <a:pt x="1025251" y="2095047"/>
                  <a:pt x="942649" y="2049992"/>
                </a:cubicBezTo>
                <a:cubicBezTo>
                  <a:pt x="912613" y="2004937"/>
                  <a:pt x="972686" y="1994925"/>
                  <a:pt x="992711" y="1969894"/>
                </a:cubicBezTo>
                <a:cubicBezTo>
                  <a:pt x="1020244" y="1939858"/>
                  <a:pt x="972686" y="1922337"/>
                  <a:pt x="960170" y="1884791"/>
                </a:cubicBezTo>
                <a:cubicBezTo>
                  <a:pt x="1117863" y="1922337"/>
                  <a:pt x="1268048" y="1944864"/>
                  <a:pt x="1448268" y="1957380"/>
                </a:cubicBezTo>
                <a:cubicBezTo>
                  <a:pt x="1390698" y="1897306"/>
                  <a:pt x="1318109" y="1927343"/>
                  <a:pt x="1270551" y="1904815"/>
                </a:cubicBezTo>
                <a:cubicBezTo>
                  <a:pt x="1238011" y="1889797"/>
                  <a:pt x="1190453" y="1884791"/>
                  <a:pt x="1200466" y="1849749"/>
                </a:cubicBezTo>
                <a:cubicBezTo>
                  <a:pt x="1207974" y="1822216"/>
                  <a:pt x="1248023" y="1824718"/>
                  <a:pt x="1278060" y="1827221"/>
                </a:cubicBezTo>
                <a:cubicBezTo>
                  <a:pt x="1393201" y="1834730"/>
                  <a:pt x="1503336" y="1834730"/>
                  <a:pt x="1615974" y="1764645"/>
                </a:cubicBezTo>
                <a:cubicBezTo>
                  <a:pt x="1338134" y="1669530"/>
                  <a:pt x="1015238" y="1717087"/>
                  <a:pt x="767434" y="1576917"/>
                </a:cubicBezTo>
                <a:cubicBezTo>
                  <a:pt x="802477" y="1531862"/>
                  <a:pt x="852539" y="1554390"/>
                  <a:pt x="890085" y="1559396"/>
                </a:cubicBezTo>
                <a:cubicBezTo>
                  <a:pt x="1132882" y="1591936"/>
                  <a:pt x="2003949" y="1514341"/>
                  <a:pt x="2129102" y="1556893"/>
                </a:cubicBezTo>
                <a:cubicBezTo>
                  <a:pt x="2204195" y="1584426"/>
                  <a:pt x="2286796" y="1594439"/>
                  <a:pt x="2369396" y="1576917"/>
                </a:cubicBezTo>
                <a:cubicBezTo>
                  <a:pt x="2469519" y="1554390"/>
                  <a:pt x="1881298" y="1519347"/>
                  <a:pt x="1746133" y="1421728"/>
                </a:cubicBezTo>
                <a:cubicBezTo>
                  <a:pt x="1678551" y="1374170"/>
                  <a:pt x="1082821" y="1146394"/>
                  <a:pt x="819999" y="1083817"/>
                </a:cubicBezTo>
                <a:cubicBezTo>
                  <a:pt x="857545" y="1041266"/>
                  <a:pt x="952662" y="1066296"/>
                  <a:pt x="940146" y="993707"/>
                </a:cubicBezTo>
                <a:cubicBezTo>
                  <a:pt x="794969" y="956162"/>
                  <a:pt x="627263" y="961168"/>
                  <a:pt x="459558" y="903598"/>
                </a:cubicBezTo>
                <a:cubicBezTo>
                  <a:pt x="537153" y="858543"/>
                  <a:pt x="622257" y="883573"/>
                  <a:pt x="699852" y="868556"/>
                </a:cubicBezTo>
                <a:cubicBezTo>
                  <a:pt x="657300" y="813489"/>
                  <a:pt x="582208" y="823500"/>
                  <a:pt x="522134" y="813489"/>
                </a:cubicBezTo>
                <a:cubicBezTo>
                  <a:pt x="464564" y="803476"/>
                  <a:pt x="349423" y="708360"/>
                  <a:pt x="374453" y="713367"/>
                </a:cubicBezTo>
                <a:cubicBezTo>
                  <a:pt x="607238" y="750912"/>
                  <a:pt x="842526" y="735895"/>
                  <a:pt x="1075312" y="773440"/>
                </a:cubicBezTo>
                <a:cubicBezTo>
                  <a:pt x="1152907" y="785955"/>
                  <a:pt x="1238011" y="810986"/>
                  <a:pt x="1275557" y="728385"/>
                </a:cubicBezTo>
                <a:cubicBezTo>
                  <a:pt x="1285569" y="703355"/>
                  <a:pt x="1278060" y="695846"/>
                  <a:pt x="1385692" y="725882"/>
                </a:cubicBezTo>
                <a:cubicBezTo>
                  <a:pt x="1425741" y="738397"/>
                  <a:pt x="1483311" y="750912"/>
                  <a:pt x="1525863" y="718373"/>
                </a:cubicBezTo>
                <a:cubicBezTo>
                  <a:pt x="1498330" y="678325"/>
                  <a:pt x="1445765" y="690839"/>
                  <a:pt x="1408219" y="680828"/>
                </a:cubicBezTo>
                <a:cubicBezTo>
                  <a:pt x="1305594" y="653294"/>
                  <a:pt x="922624" y="548166"/>
                  <a:pt x="825005" y="518129"/>
                </a:cubicBezTo>
                <a:cubicBezTo>
                  <a:pt x="619754" y="453051"/>
                  <a:pt x="492098" y="475578"/>
                  <a:pt x="286846" y="405492"/>
                </a:cubicBezTo>
                <a:cubicBezTo>
                  <a:pt x="356932" y="407995"/>
                  <a:pt x="336907" y="380462"/>
                  <a:pt x="406993" y="380462"/>
                </a:cubicBezTo>
                <a:cubicBezTo>
                  <a:pt x="437030" y="380462"/>
                  <a:pt x="472073" y="372954"/>
                  <a:pt x="472073" y="342917"/>
                </a:cubicBezTo>
                <a:cubicBezTo>
                  <a:pt x="472073" y="315384"/>
                  <a:pt x="104123" y="170207"/>
                  <a:pt x="156686" y="155188"/>
                </a:cubicBezTo>
                <a:cubicBezTo>
                  <a:pt x="301865" y="115140"/>
                  <a:pt x="667312" y="227777"/>
                  <a:pt x="579705" y="175213"/>
                </a:cubicBezTo>
                <a:cubicBezTo>
                  <a:pt x="447042" y="92613"/>
                  <a:pt x="427018" y="77594"/>
                  <a:pt x="326895" y="67583"/>
                </a:cubicBezTo>
                <a:cubicBezTo>
                  <a:pt x="296858" y="62576"/>
                  <a:pt x="244294" y="35043"/>
                  <a:pt x="181717" y="0"/>
                </a:cubicBezTo>
                <a:close/>
              </a:path>
            </a:pathLst>
          </a:custGeom>
          <a:noFill/>
        </p:spPr>
      </p:pic>
    </p:spTree>
    <p:extLst>
      <p:ext uri="{BB962C8B-B14F-4D97-AF65-F5344CB8AC3E}">
        <p14:creationId xmlns:p14="http://schemas.microsoft.com/office/powerpoint/2010/main" val="9457136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Freeform 5">
            <a:extLst>
              <a:ext uri="{FF2B5EF4-FFF2-40B4-BE49-F238E27FC236}">
                <a16:creationId xmlns:a16="http://schemas.microsoft.com/office/drawing/2014/main" id="{07322A9E-F1EC-405E-8971-BA906EFFCC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29674" y="1290909"/>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 name="Freeform 6">
            <a:extLst>
              <a:ext uri="{FF2B5EF4-FFF2-40B4-BE49-F238E27FC236}">
                <a16:creationId xmlns:a16="http://schemas.microsoft.com/office/drawing/2014/main" id="{A5704422-1118-4FD1-95AD-29A064EB80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70451" y="2010741"/>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 name="Freeform 7">
            <a:extLst>
              <a:ext uri="{FF2B5EF4-FFF2-40B4-BE49-F238E27FC236}">
                <a16:creationId xmlns:a16="http://schemas.microsoft.com/office/drawing/2014/main" id="{A88B2AAA-B805-498E-A9E6-98B8858554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51351" y="1780905"/>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 name="Freeform 8">
            <a:extLst>
              <a:ext uri="{FF2B5EF4-FFF2-40B4-BE49-F238E27FC236}">
                <a16:creationId xmlns:a16="http://schemas.microsoft.com/office/drawing/2014/main" id="{9B8051E0-19D7-43E1-BFD9-E6DBFEB3A3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61" y="542347"/>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 name="Freeform 9">
            <a:extLst>
              <a:ext uri="{FF2B5EF4-FFF2-40B4-BE49-F238E27FC236}">
                <a16:creationId xmlns:a16="http://schemas.microsoft.com/office/drawing/2014/main" id="{4EDB2B02-86A2-46F5-A4BE-B7D9B1041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701" y="6178751"/>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 name="Freeform 10">
            <a:extLst>
              <a:ext uri="{FF2B5EF4-FFF2-40B4-BE49-F238E27FC236}">
                <a16:creationId xmlns:a16="http://schemas.microsoft.com/office/drawing/2014/main" id="{43954639-FB5D-41F4-9560-6F6DFE7784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61" y="-59376"/>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Freeform 12">
            <a:extLst>
              <a:ext uri="{FF2B5EF4-FFF2-40B4-BE49-F238E27FC236}">
                <a16:creationId xmlns:a16="http://schemas.microsoft.com/office/drawing/2014/main" id="{E898931C-0323-41FA-A036-20F818B1FF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61" y="-1916"/>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 name="Freeform 14">
            <a:extLst>
              <a:ext uri="{FF2B5EF4-FFF2-40B4-BE49-F238E27FC236}">
                <a16:creationId xmlns:a16="http://schemas.microsoft.com/office/drawing/2014/main" id="{89AFE9DD-0792-4B98-B4EB-97ACA17E6A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701" y="-6705"/>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 name="Freeform 16">
            <a:extLst>
              <a:ext uri="{FF2B5EF4-FFF2-40B4-BE49-F238E27FC236}">
                <a16:creationId xmlns:a16="http://schemas.microsoft.com/office/drawing/2014/main" id="{3981F5C4-9AE1-404E-AF44-A4E6DB374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61" y="-1916"/>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763C1781-8726-4FAC-8C45-FF40376BE4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426601" y="-1916"/>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 name="Freeform 21">
            <a:extLst>
              <a:ext uri="{FF2B5EF4-FFF2-40B4-BE49-F238E27FC236}">
                <a16:creationId xmlns:a16="http://schemas.microsoft.com/office/drawing/2014/main" id="{301491B5-56C7-43DC-A3D9-861EECCA05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9235014" y="2872"/>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8636209" y="1481328"/>
            <a:ext cx="3596431" cy="2468880"/>
          </a:xfrm>
        </p:spPr>
        <p:txBody>
          <a:bodyPr>
            <a:normAutofit/>
          </a:bodyPr>
          <a:lstStyle/>
          <a:p>
            <a:pPr algn="l"/>
            <a:r>
              <a:rPr lang="es-MX" sz="4000" b="1" dirty="0">
                <a:solidFill>
                  <a:schemeClr val="accent1">
                    <a:lumMod val="75000"/>
                  </a:schemeClr>
                </a:solidFill>
                <a:latin typeface="Comic Sans MS" panose="030F0702030302020204" pitchFamily="66" charset="0"/>
              </a:rPr>
              <a:t>Ejercicio 1</a:t>
            </a:r>
            <a:r>
              <a:rPr lang="es-MX" sz="4000" dirty="0">
                <a:solidFill>
                  <a:schemeClr val="accent1">
                    <a:lumMod val="75000"/>
                  </a:schemeClr>
                </a:solidFill>
                <a:latin typeface="Comic Sans MS" panose="030F0702030302020204" pitchFamily="66" charset="0"/>
              </a:rPr>
              <a:t>:</a:t>
            </a:r>
            <a:br>
              <a:rPr lang="es-MX" sz="4000" dirty="0">
                <a:latin typeface="Comic Sans MS" panose="030F0702030302020204" pitchFamily="66" charset="0"/>
              </a:rPr>
            </a:br>
            <a:br>
              <a:rPr lang="es-MX" sz="4000" dirty="0">
                <a:latin typeface="Comic Sans MS" panose="030F0702030302020204" pitchFamily="66" charset="0"/>
              </a:rPr>
            </a:br>
            <a:r>
              <a:rPr lang="es-MX" sz="2800" b="1" dirty="0">
                <a:solidFill>
                  <a:srgbClr val="0070C0"/>
                </a:solidFill>
                <a:latin typeface="Comic Sans MS" panose="030F0702030302020204" pitchFamily="66" charset="0"/>
              </a:rPr>
              <a:t>¿Qué me hace falta en el área física?</a:t>
            </a: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8883741" y="4489683"/>
            <a:ext cx="2926080" cy="1730084"/>
          </a:xfrm>
        </p:spPr>
        <p:txBody>
          <a:bodyPr>
            <a:normAutofit/>
          </a:bodyPr>
          <a:lstStyle/>
          <a:p>
            <a:pPr algn="l"/>
            <a:r>
              <a:rPr lang="es-MX" sz="20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¿¿¿Alimentación???</a:t>
            </a:r>
          </a:p>
          <a:p>
            <a:pPr algn="l"/>
            <a:r>
              <a:rPr lang="es-MX" sz="20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¿¿¿Ejercicio???</a:t>
            </a:r>
          </a:p>
          <a:p>
            <a:pPr algn="l"/>
            <a:r>
              <a:rPr lang="es-MX" sz="20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¿¿¿Descanso???</a:t>
            </a:r>
          </a:p>
          <a:p>
            <a:pPr algn="l"/>
            <a:r>
              <a:rPr lang="es-MX" sz="20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¿¿¿Bienestar???</a:t>
            </a:r>
          </a:p>
        </p:txBody>
      </p:sp>
      <p:sp>
        <p:nvSpPr>
          <p:cNvPr id="93" name="Freeform 22">
            <a:extLst>
              <a:ext uri="{FF2B5EF4-FFF2-40B4-BE49-F238E27FC236}">
                <a16:creationId xmlns:a16="http://schemas.microsoft.com/office/drawing/2014/main" id="{237E2353-22DF-46E0-A200-FB30F8F39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020826" y="-1916"/>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 name="Freeform 23">
            <a:extLst>
              <a:ext uri="{FF2B5EF4-FFF2-40B4-BE49-F238E27FC236}">
                <a16:creationId xmlns:a16="http://schemas.microsoft.com/office/drawing/2014/main" id="{DD6138DB-057B-45F7-A5F4-E7BFDA20D0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290826" y="-1916"/>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 name="Freeform: Shape 96">
            <a:extLst>
              <a:ext uri="{FF2B5EF4-FFF2-40B4-BE49-F238E27FC236}">
                <a16:creationId xmlns:a16="http://schemas.microsoft.com/office/drawing/2014/main" id="{79A54AB1-B64F-4843-BFAB-81CB74E66B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31529">
            <a:off x="752078" y="2218040"/>
            <a:ext cx="4418757" cy="4259609"/>
          </a:xfrm>
          <a:custGeom>
            <a:avLst/>
            <a:gdLst>
              <a:gd name="connsiteX0" fmla="*/ 404107 w 4507111"/>
              <a:gd name="connsiteY0" fmla="*/ 0 h 4344781"/>
              <a:gd name="connsiteX1" fmla="*/ 371857 w 4507111"/>
              <a:gd name="connsiteY1" fmla="*/ 117359 h 4344781"/>
              <a:gd name="connsiteX2" fmla="*/ 307833 w 4507111"/>
              <a:gd name="connsiteY2" fmla="*/ 632970 h 4344781"/>
              <a:gd name="connsiteX3" fmla="*/ 3569418 w 4507111"/>
              <a:gd name="connsiteY3" fmla="*/ 4141149 h 4344781"/>
              <a:gd name="connsiteX4" fmla="*/ 4440861 w 4507111"/>
              <a:gd name="connsiteY4" fmla="*/ 4332480 h 4344781"/>
              <a:gd name="connsiteX5" fmla="*/ 4507111 w 4507111"/>
              <a:gd name="connsiteY5" fmla="*/ 4341752 h 4344781"/>
              <a:gd name="connsiteX6" fmla="*/ 4296045 w 4507111"/>
              <a:gd name="connsiteY6" fmla="*/ 4344781 h 4344781"/>
              <a:gd name="connsiteX7" fmla="*/ 3749565 w 4507111"/>
              <a:gd name="connsiteY7" fmla="*/ 4321853 h 4344781"/>
              <a:gd name="connsiteX8" fmla="*/ 36764 w 4507111"/>
              <a:gd name="connsiteY8" fmla="*/ 1629794 h 4344781"/>
              <a:gd name="connsiteX9" fmla="*/ 300069 w 4507111"/>
              <a:gd name="connsiteY9" fmla="*/ 144750 h 4344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7111" h="4344781">
                <a:moveTo>
                  <a:pt x="404107" y="0"/>
                </a:moveTo>
                <a:lnTo>
                  <a:pt x="371857" y="117359"/>
                </a:lnTo>
                <a:cubicBezTo>
                  <a:pt x="333827" y="278567"/>
                  <a:pt x="311875" y="450459"/>
                  <a:pt x="307833" y="632970"/>
                </a:cubicBezTo>
                <a:cubicBezTo>
                  <a:pt x="264711" y="2579752"/>
                  <a:pt x="2253987" y="3769243"/>
                  <a:pt x="3569418" y="4141149"/>
                </a:cubicBezTo>
                <a:cubicBezTo>
                  <a:pt x="3816061" y="4210881"/>
                  <a:pt x="4114807" y="4279754"/>
                  <a:pt x="4440861" y="4332480"/>
                </a:cubicBezTo>
                <a:lnTo>
                  <a:pt x="4507111" y="4341752"/>
                </a:lnTo>
                <a:lnTo>
                  <a:pt x="4296045" y="4344781"/>
                </a:lnTo>
                <a:cubicBezTo>
                  <a:pt x="4097363" y="4343711"/>
                  <a:pt x="3912623" y="4335104"/>
                  <a:pt x="3749565" y="4321853"/>
                </a:cubicBezTo>
                <a:cubicBezTo>
                  <a:pt x="2445102" y="4215850"/>
                  <a:pt x="356405" y="3466499"/>
                  <a:pt x="36764" y="1629794"/>
                </a:cubicBezTo>
                <a:cubicBezTo>
                  <a:pt x="-63123" y="1055823"/>
                  <a:pt x="45741" y="555869"/>
                  <a:pt x="300069" y="144750"/>
                </a:cubicBez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78" r="951" b="-2"/>
          <a:stretch/>
        </p:blipFill>
        <p:spPr bwMode="auto">
          <a:xfrm>
            <a:off x="921910" y="465243"/>
            <a:ext cx="7761924" cy="5343065"/>
          </a:xfrm>
          <a:custGeom>
            <a:avLst/>
            <a:gdLst/>
            <a:ahLst/>
            <a:cxnLst/>
            <a:rect l="l" t="t" r="r" b="b"/>
            <a:pathLst>
              <a:path w="7761924" h="5343065">
                <a:moveTo>
                  <a:pt x="3025687" y="76"/>
                </a:moveTo>
                <a:cubicBezTo>
                  <a:pt x="3140786" y="756"/>
                  <a:pt x="3256631" y="6055"/>
                  <a:pt x="3372722" y="16088"/>
                </a:cubicBezTo>
                <a:cubicBezTo>
                  <a:pt x="5230178" y="176616"/>
                  <a:pt x="7761924" y="1424594"/>
                  <a:pt x="7761924" y="3316816"/>
                </a:cubicBezTo>
                <a:cubicBezTo>
                  <a:pt x="7646022" y="5237647"/>
                  <a:pt x="4988715" y="5423921"/>
                  <a:pt x="3701109" y="5320611"/>
                </a:cubicBezTo>
                <a:cubicBezTo>
                  <a:pt x="2413504" y="5217301"/>
                  <a:pt x="351800" y="4486992"/>
                  <a:pt x="36290" y="2696959"/>
                </a:cubicBezTo>
                <a:cubicBezTo>
                  <a:pt x="-259500" y="1018804"/>
                  <a:pt x="1299198" y="-10133"/>
                  <a:pt x="3025687" y="76"/>
                </a:cubicBezTo>
                <a:close/>
              </a:path>
            </a:pathLst>
          </a:custGeom>
          <a:noFill/>
        </p:spPr>
      </p:pic>
    </p:spTree>
    <p:extLst>
      <p:ext uri="{BB962C8B-B14F-4D97-AF65-F5344CB8AC3E}">
        <p14:creationId xmlns:p14="http://schemas.microsoft.com/office/powerpoint/2010/main" val="36682997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8636209" y="1481328"/>
            <a:ext cx="3596431" cy="2468880"/>
          </a:xfrm>
        </p:spPr>
        <p:txBody>
          <a:bodyPr>
            <a:normAutofit/>
          </a:bodyPr>
          <a:lstStyle/>
          <a:p>
            <a:pPr algn="l"/>
            <a:r>
              <a:rPr lang="es-MX" sz="4000" b="1" dirty="0">
                <a:solidFill>
                  <a:schemeClr val="accent1">
                    <a:lumMod val="75000"/>
                  </a:schemeClr>
                </a:solidFill>
                <a:latin typeface="Comic Sans MS" panose="030F0702030302020204" pitchFamily="66" charset="0"/>
              </a:rPr>
              <a:t>Ejercicio 2</a:t>
            </a:r>
            <a:r>
              <a:rPr lang="es-MX" sz="4000" dirty="0">
                <a:solidFill>
                  <a:schemeClr val="accent1">
                    <a:lumMod val="75000"/>
                  </a:schemeClr>
                </a:solidFill>
                <a:latin typeface="Comic Sans MS" panose="030F0702030302020204" pitchFamily="66" charset="0"/>
              </a:rPr>
              <a:t>:</a:t>
            </a:r>
            <a:br>
              <a:rPr lang="es-MX" sz="4000" dirty="0">
                <a:latin typeface="Comic Sans MS" panose="030F0702030302020204" pitchFamily="66" charset="0"/>
              </a:rPr>
            </a:br>
            <a:br>
              <a:rPr lang="es-MX" sz="4000" dirty="0">
                <a:latin typeface="Comic Sans MS" panose="030F0702030302020204" pitchFamily="66" charset="0"/>
              </a:rPr>
            </a:br>
            <a:r>
              <a:rPr lang="es-MX" sz="2800" b="1" dirty="0">
                <a:solidFill>
                  <a:srgbClr val="0070C0"/>
                </a:solidFill>
                <a:latin typeface="Comic Sans MS" panose="030F0702030302020204" pitchFamily="66" charset="0"/>
              </a:rPr>
              <a:t>¿Qué me hace falta en el área emocional?</a:t>
            </a: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8778240" y="4489683"/>
            <a:ext cx="3031581" cy="1730084"/>
          </a:xfrm>
        </p:spPr>
        <p:txBody>
          <a:bodyPr>
            <a:normAutofit/>
          </a:bodyPr>
          <a:lstStyle/>
          <a:p>
            <a:pPr algn="l"/>
            <a:r>
              <a:rPr lang="es-MX" sz="20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¿¿¿Atención???</a:t>
            </a:r>
          </a:p>
          <a:p>
            <a:pPr algn="l"/>
            <a:r>
              <a:rPr lang="es-MX" sz="20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¿¿¿Amor???</a:t>
            </a:r>
          </a:p>
          <a:p>
            <a:pPr algn="l"/>
            <a:r>
              <a:rPr lang="es-MX" sz="20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¿¿¿Entretenimiento???</a:t>
            </a:r>
          </a:p>
          <a:p>
            <a:pPr algn="l"/>
            <a:r>
              <a:rPr lang="es-MX" sz="20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¿¿¿Seguridad???</a:t>
            </a:r>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78" r="951" b="-2"/>
          <a:stretch/>
        </p:blipFill>
        <p:spPr bwMode="auto">
          <a:xfrm>
            <a:off x="921910" y="465243"/>
            <a:ext cx="7761924" cy="5343065"/>
          </a:xfrm>
          <a:custGeom>
            <a:avLst/>
            <a:gdLst/>
            <a:ahLst/>
            <a:cxnLst/>
            <a:rect l="l" t="t" r="r" b="b"/>
            <a:pathLst>
              <a:path w="7761924" h="5343065">
                <a:moveTo>
                  <a:pt x="3025687" y="76"/>
                </a:moveTo>
                <a:cubicBezTo>
                  <a:pt x="3140786" y="756"/>
                  <a:pt x="3256631" y="6055"/>
                  <a:pt x="3372722" y="16088"/>
                </a:cubicBezTo>
                <a:cubicBezTo>
                  <a:pt x="5230178" y="176616"/>
                  <a:pt x="7761924" y="1424594"/>
                  <a:pt x="7761924" y="3316816"/>
                </a:cubicBezTo>
                <a:cubicBezTo>
                  <a:pt x="7646022" y="5237647"/>
                  <a:pt x="4988715" y="5423921"/>
                  <a:pt x="3701109" y="5320611"/>
                </a:cubicBezTo>
                <a:cubicBezTo>
                  <a:pt x="2413504" y="5217301"/>
                  <a:pt x="351800" y="4486992"/>
                  <a:pt x="36290" y="2696959"/>
                </a:cubicBezTo>
                <a:cubicBezTo>
                  <a:pt x="-259500" y="1018804"/>
                  <a:pt x="1299198" y="-10133"/>
                  <a:pt x="3025687" y="76"/>
                </a:cubicBezTo>
                <a:close/>
              </a:path>
            </a:pathLst>
          </a:custGeom>
          <a:noFill/>
        </p:spPr>
      </p:pic>
    </p:spTree>
    <p:extLst>
      <p:ext uri="{BB962C8B-B14F-4D97-AF65-F5344CB8AC3E}">
        <p14:creationId xmlns:p14="http://schemas.microsoft.com/office/powerpoint/2010/main" val="4768327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8636209" y="1481328"/>
            <a:ext cx="3596431" cy="2468880"/>
          </a:xfrm>
        </p:spPr>
        <p:txBody>
          <a:bodyPr>
            <a:normAutofit/>
          </a:bodyPr>
          <a:lstStyle/>
          <a:p>
            <a:pPr algn="l"/>
            <a:r>
              <a:rPr lang="es-MX" sz="4000" b="1" dirty="0">
                <a:solidFill>
                  <a:schemeClr val="accent1">
                    <a:lumMod val="75000"/>
                  </a:schemeClr>
                </a:solidFill>
                <a:latin typeface="Comic Sans MS" panose="030F0702030302020204" pitchFamily="66" charset="0"/>
              </a:rPr>
              <a:t>Ejercicio 3</a:t>
            </a:r>
            <a:r>
              <a:rPr lang="es-MX" sz="4000" dirty="0">
                <a:solidFill>
                  <a:schemeClr val="accent1">
                    <a:lumMod val="75000"/>
                  </a:schemeClr>
                </a:solidFill>
                <a:latin typeface="Comic Sans MS" panose="030F0702030302020204" pitchFamily="66" charset="0"/>
              </a:rPr>
              <a:t>:</a:t>
            </a:r>
            <a:br>
              <a:rPr lang="es-MX" sz="4000" dirty="0">
                <a:latin typeface="Comic Sans MS" panose="030F0702030302020204" pitchFamily="66" charset="0"/>
              </a:rPr>
            </a:br>
            <a:br>
              <a:rPr lang="es-MX" sz="4000" dirty="0">
                <a:latin typeface="Comic Sans MS" panose="030F0702030302020204" pitchFamily="66" charset="0"/>
              </a:rPr>
            </a:br>
            <a:r>
              <a:rPr lang="es-MX" sz="2800" b="1" dirty="0">
                <a:solidFill>
                  <a:srgbClr val="0070C0"/>
                </a:solidFill>
                <a:latin typeface="Comic Sans MS" panose="030F0702030302020204" pitchFamily="66" charset="0"/>
              </a:rPr>
              <a:t>¿Qué me hace falta en el área mental?</a:t>
            </a: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8493760" y="4489683"/>
            <a:ext cx="3316061" cy="1730084"/>
          </a:xfrm>
        </p:spPr>
        <p:txBody>
          <a:bodyPr>
            <a:normAutofit/>
          </a:bodyPr>
          <a:lstStyle/>
          <a:p>
            <a:pPr algn="l"/>
            <a:r>
              <a:rPr lang="es-MX" sz="20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¿¿¿Estudio???</a:t>
            </a:r>
          </a:p>
          <a:p>
            <a:pPr algn="l"/>
            <a:r>
              <a:rPr lang="es-MX" sz="20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¿¿¿Lectura???</a:t>
            </a:r>
          </a:p>
          <a:p>
            <a:pPr algn="l"/>
            <a:r>
              <a:rPr lang="es-MX" sz="20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¿¿¿Juegos mentales???</a:t>
            </a:r>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78" r="951" b="-2"/>
          <a:stretch/>
        </p:blipFill>
        <p:spPr bwMode="auto">
          <a:xfrm>
            <a:off x="921910" y="465243"/>
            <a:ext cx="7761924" cy="5343065"/>
          </a:xfrm>
          <a:custGeom>
            <a:avLst/>
            <a:gdLst/>
            <a:ahLst/>
            <a:cxnLst/>
            <a:rect l="l" t="t" r="r" b="b"/>
            <a:pathLst>
              <a:path w="7761924" h="5343065">
                <a:moveTo>
                  <a:pt x="3025687" y="76"/>
                </a:moveTo>
                <a:cubicBezTo>
                  <a:pt x="3140786" y="756"/>
                  <a:pt x="3256631" y="6055"/>
                  <a:pt x="3372722" y="16088"/>
                </a:cubicBezTo>
                <a:cubicBezTo>
                  <a:pt x="5230178" y="176616"/>
                  <a:pt x="7761924" y="1424594"/>
                  <a:pt x="7761924" y="3316816"/>
                </a:cubicBezTo>
                <a:cubicBezTo>
                  <a:pt x="7646022" y="5237647"/>
                  <a:pt x="4988715" y="5423921"/>
                  <a:pt x="3701109" y="5320611"/>
                </a:cubicBezTo>
                <a:cubicBezTo>
                  <a:pt x="2413504" y="5217301"/>
                  <a:pt x="351800" y="4486992"/>
                  <a:pt x="36290" y="2696959"/>
                </a:cubicBezTo>
                <a:cubicBezTo>
                  <a:pt x="-259500" y="1018804"/>
                  <a:pt x="1299198" y="-10133"/>
                  <a:pt x="3025687" y="76"/>
                </a:cubicBezTo>
                <a:close/>
              </a:path>
            </a:pathLst>
          </a:custGeom>
          <a:noFill/>
        </p:spPr>
      </p:pic>
    </p:spTree>
    <p:extLst>
      <p:ext uri="{BB962C8B-B14F-4D97-AF65-F5344CB8AC3E}">
        <p14:creationId xmlns:p14="http://schemas.microsoft.com/office/powerpoint/2010/main" val="31537717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8636209" y="1481328"/>
            <a:ext cx="3596431" cy="2468880"/>
          </a:xfrm>
        </p:spPr>
        <p:txBody>
          <a:bodyPr>
            <a:normAutofit/>
          </a:bodyPr>
          <a:lstStyle/>
          <a:p>
            <a:pPr algn="l"/>
            <a:r>
              <a:rPr lang="es-MX" sz="4000" b="1" dirty="0">
                <a:solidFill>
                  <a:schemeClr val="accent1">
                    <a:lumMod val="75000"/>
                  </a:schemeClr>
                </a:solidFill>
                <a:latin typeface="Comic Sans MS" panose="030F0702030302020204" pitchFamily="66" charset="0"/>
              </a:rPr>
              <a:t>Ejercicio 4</a:t>
            </a:r>
            <a:r>
              <a:rPr lang="es-MX" sz="4000" dirty="0">
                <a:solidFill>
                  <a:schemeClr val="accent1">
                    <a:lumMod val="75000"/>
                  </a:schemeClr>
                </a:solidFill>
                <a:latin typeface="Comic Sans MS" panose="030F0702030302020204" pitchFamily="66" charset="0"/>
              </a:rPr>
              <a:t>:</a:t>
            </a:r>
            <a:br>
              <a:rPr lang="es-MX" sz="4000" dirty="0">
                <a:latin typeface="Comic Sans MS" panose="030F0702030302020204" pitchFamily="66" charset="0"/>
              </a:rPr>
            </a:br>
            <a:br>
              <a:rPr lang="es-MX" sz="4000" dirty="0">
                <a:latin typeface="Comic Sans MS" panose="030F0702030302020204" pitchFamily="66" charset="0"/>
              </a:rPr>
            </a:br>
            <a:r>
              <a:rPr lang="es-MX" sz="2800" b="1" dirty="0">
                <a:solidFill>
                  <a:srgbClr val="0070C0"/>
                </a:solidFill>
                <a:latin typeface="Comic Sans MS" panose="030F0702030302020204" pitchFamily="66" charset="0"/>
              </a:rPr>
              <a:t>¿Qué me hace falta en el área social?</a:t>
            </a: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8284510" y="4784323"/>
            <a:ext cx="3907490" cy="1730084"/>
          </a:xfrm>
        </p:spPr>
        <p:txBody>
          <a:bodyPr>
            <a:normAutofit/>
          </a:bodyPr>
          <a:lstStyle/>
          <a:p>
            <a:pPr algn="l"/>
            <a:r>
              <a:rPr lang="es-MX" sz="20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¿¿¿Me siento rechazado???</a:t>
            </a:r>
          </a:p>
          <a:p>
            <a:pPr algn="l"/>
            <a:r>
              <a:rPr lang="es-MX" sz="20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¿¿¿Me siento sólo???</a:t>
            </a:r>
          </a:p>
          <a:p>
            <a:pPr algn="l"/>
            <a:r>
              <a:rPr lang="es-MX" sz="20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¿¿¿Me siento aislado???</a:t>
            </a:r>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78" r="951" b="-2"/>
          <a:stretch/>
        </p:blipFill>
        <p:spPr bwMode="auto">
          <a:xfrm>
            <a:off x="921910" y="465243"/>
            <a:ext cx="7761924" cy="5343065"/>
          </a:xfrm>
          <a:custGeom>
            <a:avLst/>
            <a:gdLst/>
            <a:ahLst/>
            <a:cxnLst/>
            <a:rect l="l" t="t" r="r" b="b"/>
            <a:pathLst>
              <a:path w="7761924" h="5343065">
                <a:moveTo>
                  <a:pt x="3025687" y="76"/>
                </a:moveTo>
                <a:cubicBezTo>
                  <a:pt x="3140786" y="756"/>
                  <a:pt x="3256631" y="6055"/>
                  <a:pt x="3372722" y="16088"/>
                </a:cubicBezTo>
                <a:cubicBezTo>
                  <a:pt x="5230178" y="176616"/>
                  <a:pt x="7761924" y="1424594"/>
                  <a:pt x="7761924" y="3316816"/>
                </a:cubicBezTo>
                <a:cubicBezTo>
                  <a:pt x="7646022" y="5237647"/>
                  <a:pt x="4988715" y="5423921"/>
                  <a:pt x="3701109" y="5320611"/>
                </a:cubicBezTo>
                <a:cubicBezTo>
                  <a:pt x="2413504" y="5217301"/>
                  <a:pt x="351800" y="4486992"/>
                  <a:pt x="36290" y="2696959"/>
                </a:cubicBezTo>
                <a:cubicBezTo>
                  <a:pt x="-259500" y="1018804"/>
                  <a:pt x="1299198" y="-10133"/>
                  <a:pt x="3025687" y="76"/>
                </a:cubicBezTo>
                <a:close/>
              </a:path>
            </a:pathLst>
          </a:custGeom>
          <a:noFill/>
        </p:spPr>
      </p:pic>
    </p:spTree>
    <p:extLst>
      <p:ext uri="{BB962C8B-B14F-4D97-AF65-F5344CB8AC3E}">
        <p14:creationId xmlns:p14="http://schemas.microsoft.com/office/powerpoint/2010/main" val="39229884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8636209" y="1481328"/>
            <a:ext cx="3596431" cy="2468880"/>
          </a:xfrm>
        </p:spPr>
        <p:txBody>
          <a:bodyPr>
            <a:normAutofit/>
          </a:bodyPr>
          <a:lstStyle/>
          <a:p>
            <a:pPr algn="l"/>
            <a:r>
              <a:rPr lang="es-MX" sz="4000" b="1" dirty="0">
                <a:solidFill>
                  <a:schemeClr val="accent1">
                    <a:lumMod val="75000"/>
                  </a:schemeClr>
                </a:solidFill>
                <a:latin typeface="Comic Sans MS" panose="030F0702030302020204" pitchFamily="66" charset="0"/>
              </a:rPr>
              <a:t>Ejercicio 5</a:t>
            </a:r>
            <a:r>
              <a:rPr lang="es-MX" sz="4000" dirty="0">
                <a:solidFill>
                  <a:schemeClr val="accent1">
                    <a:lumMod val="75000"/>
                  </a:schemeClr>
                </a:solidFill>
                <a:latin typeface="Comic Sans MS" panose="030F0702030302020204" pitchFamily="66" charset="0"/>
              </a:rPr>
              <a:t>:</a:t>
            </a:r>
            <a:br>
              <a:rPr lang="es-MX" sz="4000" dirty="0">
                <a:latin typeface="Comic Sans MS" panose="030F0702030302020204" pitchFamily="66" charset="0"/>
              </a:rPr>
            </a:br>
            <a:br>
              <a:rPr lang="es-MX" sz="4000" dirty="0">
                <a:latin typeface="Comic Sans MS" panose="030F0702030302020204" pitchFamily="66" charset="0"/>
              </a:rPr>
            </a:br>
            <a:r>
              <a:rPr lang="es-MX" sz="2800" b="1" dirty="0">
                <a:solidFill>
                  <a:srgbClr val="0070C0"/>
                </a:solidFill>
                <a:latin typeface="Comic Sans MS" panose="030F0702030302020204" pitchFamily="66" charset="0"/>
              </a:rPr>
              <a:t>¿Qué me hace falta en el área espiritual?</a:t>
            </a: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8883741" y="4489683"/>
            <a:ext cx="2926080" cy="1730084"/>
          </a:xfrm>
        </p:spPr>
        <p:txBody>
          <a:bodyPr>
            <a:normAutofit/>
          </a:bodyPr>
          <a:lstStyle/>
          <a:p>
            <a:pPr algn="l"/>
            <a:r>
              <a:rPr lang="es-MX" sz="20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¿¿¿Reflexión???</a:t>
            </a:r>
          </a:p>
          <a:p>
            <a:pPr algn="l"/>
            <a:r>
              <a:rPr lang="es-MX" sz="20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¿¿¿Orar???</a:t>
            </a:r>
          </a:p>
          <a:p>
            <a:pPr algn="l"/>
            <a:r>
              <a:rPr lang="es-MX" sz="20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rPr>
              <a:t>¿¿¿Meditar???</a:t>
            </a:r>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78" r="951" b="-2"/>
          <a:stretch/>
        </p:blipFill>
        <p:spPr bwMode="auto">
          <a:xfrm>
            <a:off x="921910" y="465243"/>
            <a:ext cx="7761924" cy="5343065"/>
          </a:xfrm>
          <a:custGeom>
            <a:avLst/>
            <a:gdLst/>
            <a:ahLst/>
            <a:cxnLst/>
            <a:rect l="l" t="t" r="r" b="b"/>
            <a:pathLst>
              <a:path w="7761924" h="5343065">
                <a:moveTo>
                  <a:pt x="3025687" y="76"/>
                </a:moveTo>
                <a:cubicBezTo>
                  <a:pt x="3140786" y="756"/>
                  <a:pt x="3256631" y="6055"/>
                  <a:pt x="3372722" y="16088"/>
                </a:cubicBezTo>
                <a:cubicBezTo>
                  <a:pt x="5230178" y="176616"/>
                  <a:pt x="7761924" y="1424594"/>
                  <a:pt x="7761924" y="3316816"/>
                </a:cubicBezTo>
                <a:cubicBezTo>
                  <a:pt x="7646022" y="5237647"/>
                  <a:pt x="4988715" y="5423921"/>
                  <a:pt x="3701109" y="5320611"/>
                </a:cubicBezTo>
                <a:cubicBezTo>
                  <a:pt x="2413504" y="5217301"/>
                  <a:pt x="351800" y="4486992"/>
                  <a:pt x="36290" y="2696959"/>
                </a:cubicBezTo>
                <a:cubicBezTo>
                  <a:pt x="-259500" y="1018804"/>
                  <a:pt x="1299198" y="-10133"/>
                  <a:pt x="3025687" y="76"/>
                </a:cubicBezTo>
                <a:close/>
              </a:path>
            </a:pathLst>
          </a:custGeom>
          <a:noFill/>
        </p:spPr>
      </p:pic>
    </p:spTree>
    <p:extLst>
      <p:ext uri="{BB962C8B-B14F-4D97-AF65-F5344CB8AC3E}">
        <p14:creationId xmlns:p14="http://schemas.microsoft.com/office/powerpoint/2010/main" val="32676634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06DA9DF9-31F7-4056-B42E-878CC9241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365760" y="643467"/>
            <a:ext cx="5496560" cy="4567137"/>
          </a:xfrm>
        </p:spPr>
        <p:txBody>
          <a:bodyPr>
            <a:normAutofit fontScale="90000"/>
          </a:bodyPr>
          <a:lstStyle/>
          <a:p>
            <a:pPr algn="l">
              <a:lnSpc>
                <a:spcPct val="150000"/>
              </a:lnSpc>
            </a:pPr>
            <a:br>
              <a:rPr lang="es-MX" sz="2700" b="1" dirty="0">
                <a:solidFill>
                  <a:schemeClr val="accent1">
                    <a:lumMod val="50000"/>
                  </a:schemeClr>
                </a:solidFill>
                <a:effectLst>
                  <a:outerShdw blurRad="38100" dist="38100" dir="2700000" algn="tl">
                    <a:srgbClr val="000000">
                      <a:alpha val="43137"/>
                    </a:srgbClr>
                  </a:outerShdw>
                </a:effectLst>
                <a:latin typeface="Comic Sans MS" panose="030F0702030302020204" pitchFamily="66" charset="0"/>
              </a:rPr>
            </a:br>
            <a:br>
              <a:rPr lang="es-MX" sz="2700" b="1" dirty="0">
                <a:solidFill>
                  <a:schemeClr val="accent1">
                    <a:lumMod val="50000"/>
                  </a:schemeClr>
                </a:solidFill>
                <a:effectLst>
                  <a:outerShdw blurRad="38100" dist="38100" dir="2700000" algn="tl">
                    <a:srgbClr val="000000">
                      <a:alpha val="43137"/>
                    </a:srgbClr>
                  </a:outerShdw>
                </a:effectLst>
                <a:latin typeface="Comic Sans MS" panose="030F0702030302020204" pitchFamily="66" charset="0"/>
              </a:rPr>
            </a:br>
            <a:r>
              <a:rPr lang="es-MX" sz="2700" b="1" dirty="0">
                <a:solidFill>
                  <a:schemeClr val="accent1">
                    <a:lumMod val="50000"/>
                  </a:schemeClr>
                </a:solidFill>
                <a:effectLst>
                  <a:outerShdw blurRad="38100" dist="38100" dir="2700000" algn="tl">
                    <a:srgbClr val="000000">
                      <a:alpha val="43137"/>
                    </a:srgbClr>
                  </a:outerShdw>
                </a:effectLst>
                <a:latin typeface="Comic Sans MS" panose="030F0702030302020204" pitchFamily="66" charset="0"/>
              </a:rPr>
              <a:t>4.3. Resiliencia</a:t>
            </a:r>
            <a:br>
              <a:rPr lang="es-MX" sz="2700" b="1" dirty="0">
                <a:solidFill>
                  <a:schemeClr val="accent1">
                    <a:lumMod val="50000"/>
                  </a:schemeClr>
                </a:solidFill>
                <a:effectLst>
                  <a:outerShdw blurRad="38100" dist="38100" dir="2700000" algn="tl">
                    <a:srgbClr val="000000">
                      <a:alpha val="43137"/>
                    </a:srgbClr>
                  </a:outerShdw>
                </a:effectLst>
                <a:latin typeface="Comic Sans MS" panose="030F0702030302020204" pitchFamily="66" charset="0"/>
              </a:rPr>
            </a:br>
            <a:br>
              <a:rPr lang="es-MX" sz="2700" b="1" dirty="0">
                <a:solidFill>
                  <a:schemeClr val="accent1">
                    <a:lumMod val="50000"/>
                  </a:schemeClr>
                </a:solidFill>
                <a:effectLst>
                  <a:outerShdw blurRad="38100" dist="38100" dir="2700000" algn="tl">
                    <a:srgbClr val="000000">
                      <a:alpha val="43137"/>
                    </a:srgbClr>
                  </a:outerShdw>
                </a:effectLst>
                <a:latin typeface="Comic Sans MS" panose="030F0702030302020204" pitchFamily="66" charset="0"/>
              </a:rPr>
            </a:br>
            <a:r>
              <a:rPr lang="es-MX" sz="2700" b="1" dirty="0">
                <a:solidFill>
                  <a:schemeClr val="accent1">
                    <a:lumMod val="50000"/>
                  </a:schemeClr>
                </a:solidFill>
                <a:effectLst>
                  <a:outerShdw blurRad="38100" dist="38100" dir="2700000" algn="tl">
                    <a:srgbClr val="000000">
                      <a:alpha val="43137"/>
                    </a:srgbClr>
                  </a:outerShdw>
                </a:effectLst>
                <a:latin typeface="Comic Sans MS" panose="030F0702030302020204" pitchFamily="66" charset="0"/>
              </a:rPr>
              <a:t>Capacidad que tienen las personas para enfrentar y superar  experiencias traumáticas, estresantes y de riesgo, así como de recuperar su nivel o ritmo de vida.</a:t>
            </a:r>
            <a:endParaRPr lang="es-MX" sz="4400" dirty="0"/>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544" r="20418" b="-1"/>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p:spPr>
      </p:pic>
    </p:spTree>
    <p:extLst>
      <p:ext uri="{BB962C8B-B14F-4D97-AF65-F5344CB8AC3E}">
        <p14:creationId xmlns:p14="http://schemas.microsoft.com/office/powerpoint/2010/main" val="19360531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9203DE33-2CD4-4CA8-9AF3-37C3B65133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AF57B88-1D4C-41FA-A761-EC1DD10C3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1100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a:extLst>
              <a:ext uri="{FF2B5EF4-FFF2-40B4-BE49-F238E27FC236}">
                <a16:creationId xmlns:a16="http://schemas.microsoft.com/office/drawing/2014/main" id="{D2548F45-5164-4ABB-8212-7F293FDED8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9565" y="2659404"/>
            <a:ext cx="4355594" cy="4040742"/>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954" r="9829"/>
          <a:stretch/>
        </p:blipFill>
        <p:spPr bwMode="auto">
          <a:xfrm>
            <a:off x="4038599" y="10"/>
            <a:ext cx="8160026" cy="6875809"/>
          </a:xfrm>
          <a:prstGeom prst="rect">
            <a:avLst/>
          </a:prstGeom>
          <a:noFill/>
        </p:spPr>
      </p:pic>
      <p:sp>
        <p:nvSpPr>
          <p:cNvPr id="77" name="Freeform: Shape 76">
            <a:extLst>
              <a:ext uri="{FF2B5EF4-FFF2-40B4-BE49-F238E27FC236}">
                <a16:creationId xmlns:a16="http://schemas.microsoft.com/office/drawing/2014/main" id="{5E81CCFB-7BEF-4186-86FB-D09450B4D0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534473" y="2950387"/>
            <a:ext cx="3401028" cy="3531403"/>
          </a:xfrm>
        </p:spPr>
        <p:txBody>
          <a:bodyPr anchor="t">
            <a:normAutofit/>
          </a:bodyPr>
          <a:lstStyle/>
          <a:p>
            <a:r>
              <a:rPr lang="es-MX" sz="3200" b="1" dirty="0">
                <a:solidFill>
                  <a:schemeClr val="accent6">
                    <a:lumMod val="60000"/>
                    <a:lumOff val="40000"/>
                  </a:schemeClr>
                </a:solidFill>
                <a:latin typeface="Comic Sans MS" panose="030F0702030302020204" pitchFamily="66" charset="0"/>
              </a:rPr>
              <a:t>Vulnerabilidad</a:t>
            </a:r>
            <a:br>
              <a:rPr lang="es-MX" sz="3200" b="1" dirty="0">
                <a:solidFill>
                  <a:schemeClr val="accent6">
                    <a:lumMod val="60000"/>
                    <a:lumOff val="40000"/>
                  </a:schemeClr>
                </a:solidFill>
                <a:latin typeface="Comic Sans MS" panose="030F0702030302020204" pitchFamily="66" charset="0"/>
              </a:rPr>
            </a:br>
            <a:br>
              <a:rPr lang="es-MX" sz="3200" b="1" dirty="0">
                <a:solidFill>
                  <a:srgbClr val="FFFFFF"/>
                </a:solidFill>
                <a:latin typeface="Comic Sans MS" panose="030F0702030302020204" pitchFamily="66" charset="0"/>
              </a:rPr>
            </a:br>
            <a:r>
              <a:rPr lang="es-MX" sz="3200" b="1" dirty="0">
                <a:solidFill>
                  <a:srgbClr val="FFFFFF"/>
                </a:solidFill>
                <a:latin typeface="Comic Sans MS" panose="030F0702030302020204" pitchFamily="66" charset="0"/>
              </a:rPr>
              <a:t>Riesgo</a:t>
            </a:r>
            <a:br>
              <a:rPr lang="es-MX" sz="3200" b="1" dirty="0">
                <a:solidFill>
                  <a:srgbClr val="FFFFFF"/>
                </a:solidFill>
                <a:latin typeface="Comic Sans MS" panose="030F0702030302020204" pitchFamily="66" charset="0"/>
              </a:rPr>
            </a:br>
            <a:br>
              <a:rPr lang="es-MX" sz="3200" b="1" dirty="0">
                <a:solidFill>
                  <a:srgbClr val="FFFFFF"/>
                </a:solidFill>
                <a:latin typeface="Comic Sans MS" panose="030F0702030302020204" pitchFamily="66" charset="0"/>
              </a:rPr>
            </a:br>
            <a:r>
              <a:rPr lang="es-MX" sz="3200" b="1" dirty="0">
                <a:solidFill>
                  <a:schemeClr val="accent6">
                    <a:lumMod val="60000"/>
                    <a:lumOff val="40000"/>
                  </a:schemeClr>
                </a:solidFill>
                <a:latin typeface="Comic Sans MS" panose="030F0702030302020204" pitchFamily="66" charset="0"/>
              </a:rPr>
              <a:t>Protección</a:t>
            </a:r>
            <a:br>
              <a:rPr lang="es-MX" sz="3200" b="1" dirty="0">
                <a:solidFill>
                  <a:srgbClr val="FFFFFF"/>
                </a:solidFill>
                <a:latin typeface="Comic Sans MS" panose="030F0702030302020204" pitchFamily="66" charset="0"/>
              </a:rPr>
            </a:br>
            <a:br>
              <a:rPr lang="es-MX" sz="3200" b="1" dirty="0">
                <a:solidFill>
                  <a:srgbClr val="FFFFFF"/>
                </a:solidFill>
                <a:latin typeface="Comic Sans MS" panose="030F0702030302020204" pitchFamily="66" charset="0"/>
              </a:rPr>
            </a:br>
            <a:r>
              <a:rPr lang="es-MX" sz="3200" b="1" dirty="0">
                <a:solidFill>
                  <a:srgbClr val="FFFFFF"/>
                </a:solidFill>
                <a:latin typeface="Comic Sans MS" panose="030F0702030302020204" pitchFamily="66" charset="0"/>
              </a:rPr>
              <a:t>Adaptación</a:t>
            </a: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777922" y="743803"/>
            <a:ext cx="2808844" cy="1382392"/>
          </a:xfrm>
        </p:spPr>
        <p:txBody>
          <a:bodyPr anchor="b">
            <a:normAutofit/>
          </a:bodyPr>
          <a:lstStyle/>
          <a:p>
            <a:r>
              <a:rPr lang="es-MX" sz="2000" b="1" dirty="0">
                <a:solidFill>
                  <a:schemeClr val="accent5">
                    <a:lumMod val="20000"/>
                    <a:lumOff val="80000"/>
                  </a:schemeClr>
                </a:solidFill>
                <a:effectLst>
                  <a:outerShdw blurRad="38100" dist="38100" dir="2700000" algn="tl">
                    <a:srgbClr val="000000">
                      <a:alpha val="43137"/>
                    </a:srgbClr>
                  </a:outerShdw>
                </a:effectLst>
                <a:latin typeface="Comic Sans MS" panose="030F0702030302020204" pitchFamily="66" charset="0"/>
              </a:rPr>
              <a:t>ELEMENTOS PRINCIPALES DE LA RESILIENCIA</a:t>
            </a:r>
          </a:p>
        </p:txBody>
      </p:sp>
    </p:spTree>
    <p:extLst>
      <p:ext uri="{BB962C8B-B14F-4D97-AF65-F5344CB8AC3E}">
        <p14:creationId xmlns:p14="http://schemas.microsoft.com/office/powerpoint/2010/main" val="15257831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3D09407-53BC-485E-B4CE-BC5E4FC4B2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921DB988-49FC-4608-B0A2-E2F3A40190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1" y="3156799"/>
            <a:ext cx="3940504" cy="3701200"/>
          </a:xfrm>
          <a:solidFill>
            <a:srgbClr val="EAFCF8"/>
          </a:solidFill>
        </p:spPr>
        <p:txBody>
          <a:bodyPr anchor="b">
            <a:normAutofit/>
          </a:bodyPr>
          <a:lstStyle/>
          <a:p>
            <a:r>
              <a:rPr lang="es-MX" sz="2400" b="1" dirty="0">
                <a:solidFill>
                  <a:schemeClr val="accent5">
                    <a:lumMod val="50000"/>
                  </a:schemeClr>
                </a:solidFill>
                <a:latin typeface="Comic Sans MS" panose="030F0702030302020204" pitchFamily="66" charset="0"/>
              </a:rPr>
              <a:t>Adaptación</a:t>
            </a:r>
            <a:br>
              <a:rPr lang="es-MX" sz="2400" b="1" dirty="0">
                <a:solidFill>
                  <a:schemeClr val="accent5">
                    <a:lumMod val="50000"/>
                  </a:schemeClr>
                </a:solidFill>
                <a:latin typeface="Comic Sans MS" panose="030F0702030302020204" pitchFamily="66" charset="0"/>
              </a:rPr>
            </a:br>
            <a:br>
              <a:rPr lang="es-MX" sz="2400" dirty="0">
                <a:solidFill>
                  <a:schemeClr val="accent5">
                    <a:lumMod val="50000"/>
                  </a:schemeClr>
                </a:solidFill>
                <a:latin typeface="Comic Sans MS" panose="030F0702030302020204" pitchFamily="66" charset="0"/>
              </a:rPr>
            </a:br>
            <a:r>
              <a:rPr lang="es-MX" sz="2400" dirty="0">
                <a:solidFill>
                  <a:schemeClr val="tx2"/>
                </a:solidFill>
                <a:latin typeface="Comic Sans MS" panose="030F0702030302020204" pitchFamily="66" charset="0"/>
              </a:rPr>
              <a:t>Capacidad de balancear y coordinar los recursos internos y externos que implican un equilibrio personal en función de las demandas del medio ambiente.</a:t>
            </a:r>
            <a:br>
              <a:rPr lang="es-MX" sz="2400" dirty="0">
                <a:solidFill>
                  <a:schemeClr val="tx2"/>
                </a:solidFill>
                <a:latin typeface="Comic Sans MS" panose="030F0702030302020204" pitchFamily="66" charset="0"/>
              </a:rPr>
            </a:br>
            <a:endParaRPr lang="es-MX" sz="2400" dirty="0">
              <a:solidFill>
                <a:schemeClr val="tx2"/>
              </a:solidFill>
              <a:latin typeface="Comic Sans MS" panose="030F0702030302020204" pitchFamily="66" charset="0"/>
            </a:endParaRP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8198077" y="3145268"/>
            <a:ext cx="4001042" cy="3716887"/>
          </a:xfrm>
          <a:solidFill>
            <a:srgbClr val="EAFCF8"/>
          </a:solidFill>
        </p:spPr>
        <p:txBody>
          <a:bodyPr anchor="ctr">
            <a:noAutofit/>
          </a:bodyPr>
          <a:lstStyle/>
          <a:p>
            <a:r>
              <a:rPr lang="es-MX" b="1" dirty="0">
                <a:solidFill>
                  <a:schemeClr val="tx2"/>
                </a:solidFill>
                <a:latin typeface="Comic Sans MS" panose="030F0702030302020204" pitchFamily="66" charset="0"/>
              </a:rPr>
              <a:t>Riesgo</a:t>
            </a:r>
          </a:p>
          <a:p>
            <a:endParaRPr lang="es-MX" sz="1000" b="1" dirty="0">
              <a:solidFill>
                <a:schemeClr val="tx2"/>
              </a:solidFill>
              <a:latin typeface="Comic Sans MS" panose="030F0702030302020204" pitchFamily="66" charset="0"/>
            </a:endParaRPr>
          </a:p>
          <a:p>
            <a:r>
              <a:rPr lang="es-MX" sz="2000" dirty="0">
                <a:solidFill>
                  <a:schemeClr val="tx2"/>
                </a:solidFill>
                <a:latin typeface="Comic Sans MS" panose="030F0702030302020204" pitchFamily="66" charset="0"/>
              </a:rPr>
              <a:t>Conjunto de variables personales o del medio ambiente, o ambos, como el entorno familiar o de la comunidad, que preceden a un comportamiento desadaptado o a resultados negativos en el desarrollo</a:t>
            </a:r>
          </a:p>
        </p:txBody>
      </p:sp>
      <p:grpSp>
        <p:nvGrpSpPr>
          <p:cNvPr id="75" name="Group 74">
            <a:extLst>
              <a:ext uri="{FF2B5EF4-FFF2-40B4-BE49-F238E27FC236}">
                <a16:creationId xmlns:a16="http://schemas.microsoft.com/office/drawing/2014/main" id="{E9B930FD-8671-4C4C-ADCF-73AC1D0CD41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9676747" y="0"/>
            <a:ext cx="2514948" cy="2174333"/>
            <a:chOff x="-305" y="-4155"/>
            <a:chExt cx="2514948" cy="2174333"/>
          </a:xfrm>
        </p:grpSpPr>
        <p:sp>
          <p:nvSpPr>
            <p:cNvPr id="76" name="Freeform: Shape 75">
              <a:extLst>
                <a:ext uri="{FF2B5EF4-FFF2-40B4-BE49-F238E27FC236}">
                  <a16:creationId xmlns:a16="http://schemas.microsoft.com/office/drawing/2014/main" id="{C35B12C1-569C-4E37-AA33-7EF215F201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Freeform: Shape 76">
              <a:extLst>
                <a:ext uri="{FF2B5EF4-FFF2-40B4-BE49-F238E27FC236}">
                  <a16:creationId xmlns:a16="http://schemas.microsoft.com/office/drawing/2014/main" id="{F23E2660-7810-46F6-8752-187127C830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Shape 77">
              <a:extLst>
                <a:ext uri="{FF2B5EF4-FFF2-40B4-BE49-F238E27FC236}">
                  <a16:creationId xmlns:a16="http://schemas.microsoft.com/office/drawing/2014/main" id="{C991DC45-0378-45B3-B325-FB8F98545E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79" name="Freeform: Shape 78">
              <a:extLst>
                <a:ext uri="{FF2B5EF4-FFF2-40B4-BE49-F238E27FC236}">
                  <a16:creationId xmlns:a16="http://schemas.microsoft.com/office/drawing/2014/main" id="{E228F5BA-5150-4554-B7EA-93F371F3B1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940505" y="320231"/>
            <a:ext cx="4249538" cy="2836567"/>
          </a:xfrm>
          <a:prstGeom prst="rect">
            <a:avLst/>
          </a:prstGeom>
          <a:noFill/>
        </p:spPr>
      </p:pic>
      <p:grpSp>
        <p:nvGrpSpPr>
          <p:cNvPr id="81" name="Group 80">
            <a:extLst>
              <a:ext uri="{FF2B5EF4-FFF2-40B4-BE49-F238E27FC236}">
                <a16:creationId xmlns:a16="http://schemas.microsoft.com/office/drawing/2014/main" id="{383C2651-AE0C-4AE4-8725-E2F9414FE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305" y="4322879"/>
            <a:ext cx="3378428" cy="2535121"/>
            <a:chOff x="-305" y="-1"/>
            <a:chExt cx="3832880" cy="2876136"/>
          </a:xfrm>
        </p:grpSpPr>
        <p:sp>
          <p:nvSpPr>
            <p:cNvPr id="82" name="Freeform: Shape 81">
              <a:extLst>
                <a:ext uri="{FF2B5EF4-FFF2-40B4-BE49-F238E27FC236}">
                  <a16:creationId xmlns:a16="http://schemas.microsoft.com/office/drawing/2014/main" id="{CCE13265-B5D2-47B4-A199-E05F390D5B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Shape 82">
              <a:extLst>
                <a:ext uri="{FF2B5EF4-FFF2-40B4-BE49-F238E27FC236}">
                  <a16:creationId xmlns:a16="http://schemas.microsoft.com/office/drawing/2014/main" id="{693EBD03-D832-462C-9304-7273698ED4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Freeform: Shape 83">
              <a:extLst>
                <a:ext uri="{FF2B5EF4-FFF2-40B4-BE49-F238E27FC236}">
                  <a16:creationId xmlns:a16="http://schemas.microsoft.com/office/drawing/2014/main" id="{0D53D3E2-805E-40D2-964F-352BF6D476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Freeform: Shape 84">
              <a:extLst>
                <a:ext uri="{FF2B5EF4-FFF2-40B4-BE49-F238E27FC236}">
                  <a16:creationId xmlns:a16="http://schemas.microsoft.com/office/drawing/2014/main" id="{B7A9A916-A926-43E6-800F-432ABC3F24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987459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1" y="3156799"/>
            <a:ext cx="3940504" cy="3701200"/>
          </a:xfrm>
          <a:solidFill>
            <a:srgbClr val="EAFCF8"/>
          </a:solidFill>
        </p:spPr>
        <p:txBody>
          <a:bodyPr anchor="b">
            <a:normAutofit/>
          </a:bodyPr>
          <a:lstStyle/>
          <a:p>
            <a:r>
              <a:rPr lang="es-MX" sz="2400" b="1" dirty="0">
                <a:solidFill>
                  <a:schemeClr val="accent5">
                    <a:lumMod val="50000"/>
                  </a:schemeClr>
                </a:solidFill>
                <a:latin typeface="Comic Sans MS" panose="030F0702030302020204" pitchFamily="66" charset="0"/>
              </a:rPr>
              <a:t>Vulnerabilidad</a:t>
            </a:r>
            <a:br>
              <a:rPr lang="es-MX" sz="2400" b="1" dirty="0">
                <a:solidFill>
                  <a:schemeClr val="accent5">
                    <a:lumMod val="50000"/>
                  </a:schemeClr>
                </a:solidFill>
                <a:latin typeface="Comic Sans MS" panose="030F0702030302020204" pitchFamily="66" charset="0"/>
              </a:rPr>
            </a:br>
            <a:br>
              <a:rPr lang="es-MX" sz="2400" dirty="0">
                <a:solidFill>
                  <a:schemeClr val="accent5">
                    <a:lumMod val="50000"/>
                  </a:schemeClr>
                </a:solidFill>
                <a:latin typeface="Comic Sans MS" panose="030F0702030302020204" pitchFamily="66" charset="0"/>
              </a:rPr>
            </a:br>
            <a:r>
              <a:rPr lang="es-MX" sz="2400" dirty="0">
                <a:solidFill>
                  <a:schemeClr val="tx2"/>
                </a:solidFill>
                <a:latin typeface="Comic Sans MS" panose="030F0702030302020204" pitchFamily="66" charset="0"/>
              </a:rPr>
              <a:t>Factores personales o medio ambientales que aumentan los efectos negativos de una condición de riesgo.</a:t>
            </a:r>
            <a:br>
              <a:rPr lang="es-MX" sz="2400" dirty="0">
                <a:solidFill>
                  <a:schemeClr val="tx2"/>
                </a:solidFill>
                <a:latin typeface="Comic Sans MS" panose="030F0702030302020204" pitchFamily="66" charset="0"/>
              </a:rPr>
            </a:br>
            <a:br>
              <a:rPr lang="es-MX" sz="2400" dirty="0">
                <a:solidFill>
                  <a:schemeClr val="tx2"/>
                </a:solidFill>
                <a:latin typeface="Comic Sans MS" panose="030F0702030302020204" pitchFamily="66" charset="0"/>
              </a:rPr>
            </a:br>
            <a:br>
              <a:rPr lang="es-MX" sz="2400" dirty="0">
                <a:solidFill>
                  <a:schemeClr val="tx2"/>
                </a:solidFill>
                <a:latin typeface="Comic Sans MS" panose="030F0702030302020204" pitchFamily="66" charset="0"/>
              </a:rPr>
            </a:br>
            <a:endParaRPr lang="es-MX" sz="2400" dirty="0">
              <a:solidFill>
                <a:schemeClr val="tx2"/>
              </a:solidFill>
              <a:latin typeface="Comic Sans MS" panose="030F0702030302020204" pitchFamily="66" charset="0"/>
            </a:endParaRP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8198077" y="3145268"/>
            <a:ext cx="4001042" cy="3716887"/>
          </a:xfrm>
          <a:solidFill>
            <a:srgbClr val="EAFCF8"/>
          </a:solidFill>
        </p:spPr>
        <p:txBody>
          <a:bodyPr anchor="ctr">
            <a:noAutofit/>
          </a:bodyPr>
          <a:lstStyle/>
          <a:p>
            <a:r>
              <a:rPr lang="es-MX" b="1" dirty="0">
                <a:solidFill>
                  <a:schemeClr val="tx2"/>
                </a:solidFill>
                <a:latin typeface="Comic Sans MS" panose="030F0702030302020204" pitchFamily="66" charset="0"/>
              </a:rPr>
              <a:t>Protección</a:t>
            </a:r>
          </a:p>
          <a:p>
            <a:endParaRPr lang="es-MX" sz="1000" b="1" dirty="0">
              <a:solidFill>
                <a:schemeClr val="tx2"/>
              </a:solidFill>
              <a:latin typeface="Comic Sans MS" panose="030F0702030302020204" pitchFamily="66" charset="0"/>
            </a:endParaRPr>
          </a:p>
          <a:p>
            <a:r>
              <a:rPr lang="es-MX" sz="2000" dirty="0">
                <a:solidFill>
                  <a:schemeClr val="tx2"/>
                </a:solidFill>
                <a:latin typeface="Comic Sans MS" panose="030F0702030302020204" pitchFamily="66" charset="0"/>
              </a:rPr>
              <a:t>Factores que tienen un efecto amortiguador, ya que parecen modificar las condiciones de riesgo, atenúan la reacción de la persona ante una situación estresante.</a:t>
            </a:r>
          </a:p>
          <a:p>
            <a:endParaRPr lang="es-MX" sz="2000" dirty="0">
              <a:solidFill>
                <a:schemeClr val="tx2"/>
              </a:solidFill>
              <a:latin typeface="Comic Sans MS" panose="030F0702030302020204" pitchFamily="66" charset="0"/>
            </a:endParaRPr>
          </a:p>
          <a:p>
            <a:endParaRPr lang="es-MX" sz="2000" dirty="0">
              <a:solidFill>
                <a:schemeClr val="tx2"/>
              </a:solidFill>
              <a:latin typeface="Comic Sans MS" panose="030F0702030302020204" pitchFamily="66" charset="0"/>
            </a:endParaRPr>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940505" y="320231"/>
            <a:ext cx="4249538" cy="2836567"/>
          </a:xfrm>
          <a:prstGeom prst="rect">
            <a:avLst/>
          </a:prstGeom>
          <a:noFill/>
        </p:spPr>
      </p:pic>
    </p:spTree>
    <p:extLst>
      <p:ext uri="{BB962C8B-B14F-4D97-AF65-F5344CB8AC3E}">
        <p14:creationId xmlns:p14="http://schemas.microsoft.com/office/powerpoint/2010/main" val="4284786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995" r="26869" b="-1"/>
          <a:stretch/>
        </p:blipFill>
        <p:spPr bwMode="auto">
          <a:xfrm>
            <a:off x="20" y="10"/>
            <a:ext cx="4637226" cy="6857990"/>
          </a:xfrm>
          <a:prstGeom prst="rect">
            <a:avLst/>
          </a:prstGeom>
          <a:noFill/>
        </p:spPr>
      </p:pic>
      <p:sp>
        <p:nvSpPr>
          <p:cNvPr id="71" name="Rectangle 70">
            <a:extLst>
              <a:ext uri="{FF2B5EF4-FFF2-40B4-BE49-F238E27FC236}">
                <a16:creationId xmlns:a16="http://schemas.microsoft.com/office/drawing/2014/main" id="{B9951BD9-0868-4CDB-ACD6-9C4209B5E4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4637247" y="0"/>
            <a:ext cx="7554754"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5277328" y="640082"/>
            <a:ext cx="6274591" cy="2294037"/>
          </a:xfrm>
        </p:spPr>
        <p:txBody>
          <a:bodyPr>
            <a:normAutofit fontScale="90000"/>
          </a:bodyPr>
          <a:lstStyle/>
          <a:p>
            <a:pPr>
              <a:lnSpc>
                <a:spcPct val="150000"/>
              </a:lnSpc>
            </a:pPr>
            <a:r>
              <a:rPr lang="es-MX" sz="3600" b="1" dirty="0">
                <a:solidFill>
                  <a:schemeClr val="bg1"/>
                </a:solidFill>
                <a:effectLst>
                  <a:outerShdw blurRad="38100" dist="38100" dir="2700000" algn="tl">
                    <a:srgbClr val="000000">
                      <a:alpha val="43137"/>
                    </a:srgbClr>
                  </a:outerShdw>
                </a:effectLst>
                <a:latin typeface="Comic Sans MS" panose="030F0702030302020204" pitchFamily="66" charset="0"/>
              </a:rPr>
              <a:t>Propósito del Módulo IV</a:t>
            </a:r>
            <a:br>
              <a:rPr lang="es-MX" sz="3600" b="1" dirty="0">
                <a:solidFill>
                  <a:schemeClr val="bg1"/>
                </a:solidFill>
                <a:effectLst>
                  <a:outerShdw blurRad="38100" dist="38100" dir="2700000" algn="tl">
                    <a:srgbClr val="000000">
                      <a:alpha val="43137"/>
                    </a:srgbClr>
                  </a:outerShdw>
                </a:effectLst>
                <a:latin typeface="Comic Sans MS" panose="030F0702030302020204" pitchFamily="66" charset="0"/>
              </a:rPr>
            </a:br>
            <a:br>
              <a:rPr lang="es-MX" sz="3600" b="1" dirty="0">
                <a:solidFill>
                  <a:schemeClr val="bg1"/>
                </a:solidFill>
                <a:effectLst>
                  <a:outerShdw blurRad="38100" dist="38100" dir="2700000" algn="tl">
                    <a:srgbClr val="000000">
                      <a:alpha val="43137"/>
                    </a:srgbClr>
                  </a:outerShdw>
                </a:effectLst>
                <a:latin typeface="Comic Sans MS" panose="030F0702030302020204" pitchFamily="66" charset="0"/>
              </a:rPr>
            </a:br>
            <a:endParaRPr lang="es-MX" sz="3600" dirty="0">
              <a:solidFill>
                <a:schemeClr val="bg1"/>
              </a:solidFill>
            </a:endParaRP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5277327" y="2361364"/>
            <a:ext cx="6274592" cy="3856558"/>
          </a:xfrm>
        </p:spPr>
        <p:txBody>
          <a:bodyPr>
            <a:normAutofit/>
          </a:bodyPr>
          <a:lstStyle/>
          <a:p>
            <a:pPr algn="l">
              <a:lnSpc>
                <a:spcPct val="150000"/>
              </a:lnSpc>
            </a:pPr>
            <a:r>
              <a:rPr lang="es-MX" b="1" dirty="0">
                <a:solidFill>
                  <a:schemeClr val="bg1"/>
                </a:solidFill>
                <a:effectLst>
                  <a:outerShdw blurRad="38100" dist="38100" dir="2700000" algn="tl">
                    <a:srgbClr val="000000">
                      <a:alpha val="43137"/>
                    </a:srgbClr>
                  </a:outerShdw>
                </a:effectLst>
                <a:latin typeface="Comic Sans MS" panose="030F0702030302020204" pitchFamily="66" charset="0"/>
              </a:rPr>
              <a:t>Emplea estrategias para fomentar el habito de mejora continua en el plano personal, social y familiar, esto le permitirá una toma de decisiones </a:t>
            </a:r>
            <a:r>
              <a:rPr lang="es-MX" b="1" dirty="0" err="1">
                <a:solidFill>
                  <a:schemeClr val="bg1"/>
                </a:solidFill>
                <a:effectLst>
                  <a:outerShdw blurRad="38100" dist="38100" dir="2700000" algn="tl">
                    <a:srgbClr val="000000">
                      <a:alpha val="43137"/>
                    </a:srgbClr>
                  </a:outerShdw>
                </a:effectLst>
                <a:latin typeface="Comic Sans MS" panose="030F0702030302020204" pitchFamily="66" charset="0"/>
              </a:rPr>
              <a:t>autogestiva</a:t>
            </a:r>
            <a:r>
              <a:rPr lang="es-MX" b="1" dirty="0">
                <a:solidFill>
                  <a:schemeClr val="bg1"/>
                </a:solidFill>
                <a:effectLst>
                  <a:outerShdw blurRad="38100" dist="38100" dir="2700000" algn="tl">
                    <a:srgbClr val="000000">
                      <a:alpha val="43137"/>
                    </a:srgbClr>
                  </a:outerShdw>
                </a:effectLst>
                <a:latin typeface="Comic Sans MS" panose="030F0702030302020204" pitchFamily="66" charset="0"/>
              </a:rPr>
              <a:t> y reflexiva.</a:t>
            </a:r>
            <a:br>
              <a:rPr lang="es-MX" sz="6600" b="1" dirty="0">
                <a:solidFill>
                  <a:schemeClr val="bg1"/>
                </a:solidFill>
                <a:effectLst>
                  <a:outerShdw blurRad="38100" dist="38100" dir="2700000" algn="tl">
                    <a:srgbClr val="000000">
                      <a:alpha val="43137"/>
                    </a:srgbClr>
                  </a:outerShdw>
                </a:effectLst>
                <a:latin typeface="Comic Sans MS" panose="030F0702030302020204" pitchFamily="66" charset="0"/>
              </a:rPr>
            </a:br>
            <a:endParaRPr lang="es-MX" dirty="0">
              <a:solidFill>
                <a:schemeClr val="bg1"/>
              </a:solidFill>
            </a:endParaRPr>
          </a:p>
        </p:txBody>
      </p:sp>
    </p:spTree>
    <p:extLst>
      <p:ext uri="{BB962C8B-B14F-4D97-AF65-F5344CB8AC3E}">
        <p14:creationId xmlns:p14="http://schemas.microsoft.com/office/powerpoint/2010/main" val="19116040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A0A2B7F3-65A0-4CC5-8310-3252C59E02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838200" y="3950725"/>
            <a:ext cx="10515600" cy="1132696"/>
          </a:xfrm>
        </p:spPr>
        <p:txBody>
          <a:bodyPr>
            <a:normAutofit/>
          </a:bodyPr>
          <a:lstStyle/>
          <a:p>
            <a:r>
              <a:rPr lang="es-MX" sz="4400"/>
              <a:t>BIBLIOGRAFIA</a:t>
            </a:r>
          </a:p>
          <a:p>
            <a:endParaRPr lang="es-MX" sz="4400"/>
          </a:p>
          <a:p>
            <a:endParaRPr lang="es-MX" sz="4400"/>
          </a:p>
          <a:p>
            <a:endParaRPr lang="es-MX" sz="4400"/>
          </a:p>
          <a:p>
            <a:endParaRPr lang="es-MX" sz="4400"/>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0" y="3977206"/>
            <a:ext cx="12188952" cy="2880794"/>
          </a:xfrm>
          <a:solidFill>
            <a:srgbClr val="EAFCF8"/>
          </a:solidFill>
        </p:spPr>
        <p:txBody>
          <a:bodyPr>
            <a:normAutofit/>
          </a:bodyPr>
          <a:lstStyle/>
          <a:p>
            <a:r>
              <a:rPr lang="es-MX" sz="1800" b="1" dirty="0">
                <a:solidFill>
                  <a:schemeClr val="accent5">
                    <a:lumMod val="50000"/>
                  </a:schemeClr>
                </a:solidFill>
                <a:latin typeface="Comic Sans MS" panose="030F0702030302020204" pitchFamily="66" charset="0"/>
              </a:rPr>
              <a:t>FUENTES DE LA RESILIENCIA</a:t>
            </a:r>
          </a:p>
          <a:p>
            <a:endParaRPr lang="es-MX" sz="1800" b="1" dirty="0">
              <a:solidFill>
                <a:schemeClr val="accent5">
                  <a:lumMod val="50000"/>
                </a:schemeClr>
              </a:solidFill>
              <a:latin typeface="Comic Sans MS" panose="030F0702030302020204" pitchFamily="66" charset="0"/>
            </a:endParaRPr>
          </a:p>
          <a:p>
            <a:pPr algn="just"/>
            <a:r>
              <a:rPr lang="es-MX" sz="1600" b="1" dirty="0">
                <a:solidFill>
                  <a:schemeClr val="accent5">
                    <a:lumMod val="50000"/>
                  </a:schemeClr>
                </a:solidFill>
                <a:latin typeface="Comic Sans MS" panose="030F0702030302020204" pitchFamily="66" charset="0"/>
              </a:rPr>
              <a:t>PRIMERA FUENTE	        SEGUNDA FUENTE	                   TERCERA FUENTE	            CUARTA FUENTE</a:t>
            </a:r>
          </a:p>
          <a:p>
            <a:pPr algn="just"/>
            <a:endParaRPr lang="es-MX" sz="1600" b="1" dirty="0">
              <a:solidFill>
                <a:schemeClr val="accent5">
                  <a:lumMod val="50000"/>
                </a:schemeClr>
              </a:solidFill>
              <a:latin typeface="Comic Sans MS" panose="030F0702030302020204" pitchFamily="66" charset="0"/>
            </a:endParaRPr>
          </a:p>
          <a:p>
            <a:pPr algn="just"/>
            <a:r>
              <a:rPr lang="es-MX" sz="1800" b="1" dirty="0">
                <a:latin typeface="Comic Sans MS" panose="030F0702030302020204" pitchFamily="66" charset="0"/>
              </a:rPr>
              <a:t>Yo tengo</a:t>
            </a:r>
            <a:r>
              <a:rPr lang="es-MX" sz="1800" dirty="0">
                <a:latin typeface="Comic Sans MS" panose="030F0702030302020204" pitchFamily="66" charset="0"/>
              </a:rPr>
              <a:t>			</a:t>
            </a:r>
            <a:r>
              <a:rPr lang="es-MX" sz="1800" b="1" dirty="0">
                <a:latin typeface="Comic Sans MS" panose="030F0702030302020204" pitchFamily="66" charset="0"/>
              </a:rPr>
              <a:t>Yo soy</a:t>
            </a:r>
            <a:r>
              <a:rPr lang="es-MX" sz="1800" dirty="0">
                <a:latin typeface="Comic Sans MS" panose="030F0702030302020204" pitchFamily="66" charset="0"/>
              </a:rPr>
              <a:t>				</a:t>
            </a:r>
            <a:r>
              <a:rPr lang="es-MX" sz="1800" b="1" dirty="0">
                <a:latin typeface="Comic Sans MS" panose="030F0702030302020204" pitchFamily="66" charset="0"/>
              </a:rPr>
              <a:t>Yo puedo</a:t>
            </a:r>
            <a:r>
              <a:rPr lang="es-MX" sz="1800" dirty="0">
                <a:latin typeface="Comic Sans MS" panose="030F0702030302020204" pitchFamily="66" charset="0"/>
              </a:rPr>
              <a:t>		</a:t>
            </a:r>
            <a:r>
              <a:rPr lang="es-MX" sz="1800" b="1" dirty="0">
                <a:latin typeface="Comic Sans MS" panose="030F0702030302020204" pitchFamily="66" charset="0"/>
              </a:rPr>
              <a:t>Yo estoy</a:t>
            </a:r>
          </a:p>
          <a:p>
            <a:pPr algn="just"/>
            <a:r>
              <a:rPr lang="es-MX" sz="1800" dirty="0">
                <a:latin typeface="Comic Sans MS" panose="030F0702030302020204" pitchFamily="66" charset="0"/>
              </a:rPr>
              <a:t>…Relaciones confiables		…Respetuoso			…Ser creativo		… Seguro</a:t>
            </a:r>
          </a:p>
          <a:p>
            <a:pPr algn="just"/>
            <a:r>
              <a:rPr lang="es-MX" sz="1800" dirty="0">
                <a:latin typeface="Comic Sans MS" panose="030F0702030302020204" pitchFamily="66" charset="0"/>
              </a:rPr>
              <a:t>… Un hogar feliz			…Empático			…Tener buen humor	…Comprometido</a:t>
            </a:r>
          </a:p>
          <a:p>
            <a:pPr algn="just"/>
            <a:endParaRPr lang="es-MX" sz="1800" dirty="0">
              <a:latin typeface="Comic Sans MS" panose="030F0702030302020204" pitchFamily="66" charset="0"/>
            </a:endParaRPr>
          </a:p>
          <a:p>
            <a:pPr algn="just"/>
            <a:endParaRPr lang="es-MX" sz="1800" dirty="0">
              <a:latin typeface="Comic Sans MS" panose="030F0702030302020204" pitchFamily="66" charset="0"/>
            </a:endParaRPr>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737" r="-2" b="28684"/>
          <a:stretch/>
        </p:blipFill>
        <p:spPr bwMode="auto">
          <a:xfrm>
            <a:off x="1398386" y="0"/>
            <a:ext cx="9392179" cy="3672406"/>
          </a:xfrm>
          <a:custGeom>
            <a:avLst/>
            <a:gdLst/>
            <a:ahLst/>
            <a:cxnLst/>
            <a:rect l="l" t="t" r="r" b="b"/>
            <a:pathLst>
              <a:path w="9392179" h="3672406">
                <a:moveTo>
                  <a:pt x="8328426" y="0"/>
                </a:moveTo>
                <a:cubicBezTo>
                  <a:pt x="8306669" y="212063"/>
                  <a:pt x="8209966" y="234386"/>
                  <a:pt x="8156780" y="365530"/>
                </a:cubicBezTo>
                <a:cubicBezTo>
                  <a:pt x="8193044" y="376692"/>
                  <a:pt x="8224472" y="390643"/>
                  <a:pt x="8255900" y="396224"/>
                </a:cubicBezTo>
                <a:cubicBezTo>
                  <a:pt x="8379195" y="424127"/>
                  <a:pt x="8497654" y="496675"/>
                  <a:pt x="8608861" y="619448"/>
                </a:cubicBezTo>
                <a:cubicBezTo>
                  <a:pt x="8693475" y="711528"/>
                  <a:pt x="8785341" y="750593"/>
                  <a:pt x="8877208" y="756173"/>
                </a:cubicBezTo>
                <a:cubicBezTo>
                  <a:pt x="8923141" y="758964"/>
                  <a:pt x="8971492" y="761754"/>
                  <a:pt x="9012590" y="795238"/>
                </a:cubicBezTo>
                <a:cubicBezTo>
                  <a:pt x="9053688" y="828721"/>
                  <a:pt x="9133466" y="814770"/>
                  <a:pt x="9106875" y="996140"/>
                </a:cubicBezTo>
                <a:cubicBezTo>
                  <a:pt x="9210828" y="1068688"/>
                  <a:pt x="9167313" y="1283542"/>
                  <a:pt x="9215663" y="1417476"/>
                </a:cubicBezTo>
                <a:cubicBezTo>
                  <a:pt x="9268849" y="1565363"/>
                  <a:pt x="9300277" y="1746734"/>
                  <a:pt x="9370386" y="1872297"/>
                </a:cubicBezTo>
                <a:cubicBezTo>
                  <a:pt x="9396979" y="1916942"/>
                  <a:pt x="9396979" y="1967168"/>
                  <a:pt x="9382473" y="2014603"/>
                </a:cubicBezTo>
                <a:cubicBezTo>
                  <a:pt x="9355881" y="2115054"/>
                  <a:pt x="9322035" y="2201554"/>
                  <a:pt x="9276102" y="2268521"/>
                </a:cubicBezTo>
                <a:cubicBezTo>
                  <a:pt x="9106875" y="2514068"/>
                  <a:pt x="8932811" y="2756825"/>
                  <a:pt x="8746660" y="2949356"/>
                </a:cubicBezTo>
                <a:cubicBezTo>
                  <a:pt x="8536335" y="3169790"/>
                  <a:pt x="8304251" y="3289774"/>
                  <a:pt x="8069749" y="3384644"/>
                </a:cubicBezTo>
                <a:cubicBezTo>
                  <a:pt x="7624922" y="3566014"/>
                  <a:pt x="7172842" y="3632982"/>
                  <a:pt x="6713509" y="3649724"/>
                </a:cubicBezTo>
                <a:cubicBezTo>
                  <a:pt x="6406482" y="3660885"/>
                  <a:pt x="6101872" y="3674836"/>
                  <a:pt x="5794844" y="3672046"/>
                </a:cubicBezTo>
                <a:cubicBezTo>
                  <a:pt x="5526498" y="3669256"/>
                  <a:pt x="5258151" y="3638562"/>
                  <a:pt x="4987387" y="3599498"/>
                </a:cubicBezTo>
                <a:cubicBezTo>
                  <a:pt x="4636843" y="3546482"/>
                  <a:pt x="3362799" y="3312096"/>
                  <a:pt x="2920390" y="3220016"/>
                </a:cubicBezTo>
                <a:cubicBezTo>
                  <a:pt x="2702811" y="3175371"/>
                  <a:pt x="1498875" y="2762406"/>
                  <a:pt x="1472282" y="2695438"/>
                </a:cubicBezTo>
                <a:cubicBezTo>
                  <a:pt x="1554478" y="2650793"/>
                  <a:pt x="1634257" y="2728922"/>
                  <a:pt x="1721289" y="2681487"/>
                </a:cubicBezTo>
                <a:cubicBezTo>
                  <a:pt x="1571401" y="2578245"/>
                  <a:pt x="1399756" y="2625681"/>
                  <a:pt x="1257121" y="2555923"/>
                </a:cubicBezTo>
                <a:cubicBezTo>
                  <a:pt x="1259538" y="2488955"/>
                  <a:pt x="1322394" y="2508488"/>
                  <a:pt x="1332064" y="2463843"/>
                </a:cubicBezTo>
                <a:cubicBezTo>
                  <a:pt x="1061300" y="2335488"/>
                  <a:pt x="759108" y="2341069"/>
                  <a:pt x="483508" y="2229457"/>
                </a:cubicBezTo>
                <a:cubicBezTo>
                  <a:pt x="734932" y="2184812"/>
                  <a:pt x="981521" y="2232247"/>
                  <a:pt x="1235363" y="2240618"/>
                </a:cubicBezTo>
                <a:cubicBezTo>
                  <a:pt x="1211188" y="2182021"/>
                  <a:pt x="1167672" y="2187602"/>
                  <a:pt x="1138662" y="2168069"/>
                </a:cubicBezTo>
                <a:cubicBezTo>
                  <a:pt x="1099981" y="2142957"/>
                  <a:pt x="1068553" y="2120635"/>
                  <a:pt x="1092728" y="2056458"/>
                </a:cubicBezTo>
                <a:cubicBezTo>
                  <a:pt x="1116903" y="1995071"/>
                  <a:pt x="1085475" y="1978329"/>
                  <a:pt x="1039542" y="1956007"/>
                </a:cubicBezTo>
                <a:cubicBezTo>
                  <a:pt x="923501" y="1894620"/>
                  <a:pt x="795371" y="1914152"/>
                  <a:pt x="674494" y="1894620"/>
                </a:cubicBezTo>
                <a:cubicBezTo>
                  <a:pt x="618891" y="1886249"/>
                  <a:pt x="529441" y="1900200"/>
                  <a:pt x="514936" y="1852765"/>
                </a:cubicBezTo>
                <a:cubicBezTo>
                  <a:pt x="464168" y="1699298"/>
                  <a:pt x="362631" y="1743943"/>
                  <a:pt x="268347" y="1735572"/>
                </a:cubicBezTo>
                <a:cubicBezTo>
                  <a:pt x="171646" y="1727201"/>
                  <a:pt x="152305" y="1657444"/>
                  <a:pt x="200656" y="1529089"/>
                </a:cubicBezTo>
                <a:cubicBezTo>
                  <a:pt x="149887" y="1467702"/>
                  <a:pt x="65273" y="1537459"/>
                  <a:pt x="0" y="1453750"/>
                </a:cubicBezTo>
                <a:cubicBezTo>
                  <a:pt x="502848" y="1411896"/>
                  <a:pt x="993609" y="1450960"/>
                  <a:pt x="1479534" y="1330977"/>
                </a:cubicBezTo>
                <a:cubicBezTo>
                  <a:pt x="1324812" y="1336557"/>
                  <a:pt x="1172507" y="1286332"/>
                  <a:pt x="1017784" y="1317025"/>
                </a:cubicBezTo>
                <a:cubicBezTo>
                  <a:pt x="993609" y="1322606"/>
                  <a:pt x="964599" y="1317025"/>
                  <a:pt x="940423" y="1311445"/>
                </a:cubicBezTo>
                <a:cubicBezTo>
                  <a:pt x="913830" y="1305864"/>
                  <a:pt x="889655" y="1294703"/>
                  <a:pt x="889655" y="1255638"/>
                </a:cubicBezTo>
                <a:cubicBezTo>
                  <a:pt x="889655" y="1227735"/>
                  <a:pt x="908995" y="1213784"/>
                  <a:pt x="928335" y="1202623"/>
                </a:cubicBezTo>
                <a:cubicBezTo>
                  <a:pt x="981521" y="1171929"/>
                  <a:pt x="1039542" y="1163558"/>
                  <a:pt x="1092728" y="1194252"/>
                </a:cubicBezTo>
                <a:cubicBezTo>
                  <a:pt x="1153167" y="1227735"/>
                  <a:pt x="1201518" y="1219364"/>
                  <a:pt x="1247451" y="1160768"/>
                </a:cubicBezTo>
                <a:cubicBezTo>
                  <a:pt x="1307889" y="1085430"/>
                  <a:pt x="1394920" y="1113333"/>
                  <a:pt x="1467447" y="1088220"/>
                </a:cubicBezTo>
                <a:cubicBezTo>
                  <a:pt x="1547226" y="1063107"/>
                  <a:pt x="1631840" y="1077059"/>
                  <a:pt x="1735794" y="1032414"/>
                </a:cubicBezTo>
                <a:cubicBezTo>
                  <a:pt x="1559313" y="982188"/>
                  <a:pt x="1397338" y="1057527"/>
                  <a:pt x="1218440" y="1007301"/>
                </a:cubicBezTo>
                <a:cubicBezTo>
                  <a:pt x="1290966" y="937543"/>
                  <a:pt x="1356240" y="957076"/>
                  <a:pt x="1416678" y="945914"/>
                </a:cubicBezTo>
                <a:cubicBezTo>
                  <a:pt x="1489204" y="931963"/>
                  <a:pt x="1561731" y="929172"/>
                  <a:pt x="1634257" y="915221"/>
                </a:cubicBezTo>
                <a:cubicBezTo>
                  <a:pt x="1701949" y="904060"/>
                  <a:pt x="1767223" y="884528"/>
                  <a:pt x="1834914" y="873366"/>
                </a:cubicBezTo>
                <a:cubicBezTo>
                  <a:pt x="1900187" y="862205"/>
                  <a:pt x="1967878" y="876157"/>
                  <a:pt x="2028317" y="814770"/>
                </a:cubicBezTo>
                <a:cubicBezTo>
                  <a:pt x="1863924" y="691996"/>
                  <a:pt x="1677773" y="750593"/>
                  <a:pt x="1484370" y="719899"/>
                </a:cubicBezTo>
                <a:cubicBezTo>
                  <a:pt x="1535138" y="661303"/>
                  <a:pt x="1588324" y="672464"/>
                  <a:pt x="1631840" y="655722"/>
                </a:cubicBezTo>
                <a:cubicBezTo>
                  <a:pt x="1651180" y="650142"/>
                  <a:pt x="1675355" y="650142"/>
                  <a:pt x="1682608" y="622239"/>
                </a:cubicBezTo>
                <a:cubicBezTo>
                  <a:pt x="1692278" y="585965"/>
                  <a:pt x="1670520" y="563642"/>
                  <a:pt x="1646344" y="552481"/>
                </a:cubicBezTo>
                <a:cubicBezTo>
                  <a:pt x="1537556" y="499465"/>
                  <a:pt x="1421514" y="471562"/>
                  <a:pt x="1305472" y="443659"/>
                </a:cubicBezTo>
                <a:cubicBezTo>
                  <a:pt x="1240198" y="429707"/>
                  <a:pt x="1170090" y="438078"/>
                  <a:pt x="1112068" y="393433"/>
                </a:cubicBezTo>
                <a:cubicBezTo>
                  <a:pt x="1324812" y="200902"/>
                  <a:pt x="1561731" y="237176"/>
                  <a:pt x="1801068" y="248337"/>
                </a:cubicBezTo>
                <a:cubicBezTo>
                  <a:pt x="2190293" y="265079"/>
                  <a:pt x="2579516" y="281821"/>
                  <a:pt x="2971158" y="253918"/>
                </a:cubicBezTo>
                <a:cubicBezTo>
                  <a:pt x="3287854" y="200902"/>
                  <a:pt x="3609388" y="195322"/>
                  <a:pt x="3930923" y="175789"/>
                </a:cubicBezTo>
                <a:cubicBezTo>
                  <a:pt x="4283882" y="150677"/>
                  <a:pt x="4641678" y="170209"/>
                  <a:pt x="4997057" y="172999"/>
                </a:cubicBezTo>
                <a:cubicBezTo>
                  <a:pt x="5253316" y="175789"/>
                  <a:pt x="5511992" y="200902"/>
                  <a:pt x="5768252" y="178580"/>
                </a:cubicBezTo>
                <a:cubicBezTo>
                  <a:pt x="6068027" y="153467"/>
                  <a:pt x="6372637" y="172999"/>
                  <a:pt x="6674829" y="164628"/>
                </a:cubicBezTo>
                <a:cubicBezTo>
                  <a:pt x="6810212" y="161838"/>
                  <a:pt x="6945593" y="139515"/>
                  <a:pt x="7080976" y="122774"/>
                </a:cubicBezTo>
                <a:cubicBezTo>
                  <a:pt x="7334817" y="89290"/>
                  <a:pt x="7591076" y="44645"/>
                  <a:pt x="7847336" y="58596"/>
                </a:cubicBezTo>
                <a:cubicBezTo>
                  <a:pt x="8006894" y="66967"/>
                  <a:pt x="8164034" y="66967"/>
                  <a:pt x="8328426" y="0"/>
                </a:cubicBezTo>
                <a:close/>
              </a:path>
            </a:pathLst>
          </a:custGeom>
          <a:noFill/>
        </p:spPr>
      </p:pic>
    </p:spTree>
    <p:extLst>
      <p:ext uri="{BB962C8B-B14F-4D97-AF65-F5344CB8AC3E}">
        <p14:creationId xmlns:p14="http://schemas.microsoft.com/office/powerpoint/2010/main" val="6786766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954" r="9829"/>
          <a:stretch/>
        </p:blipFill>
        <p:spPr bwMode="auto">
          <a:xfrm>
            <a:off x="4038599" y="10"/>
            <a:ext cx="8160026" cy="6875809"/>
          </a:xfrm>
          <a:prstGeom prst="rect">
            <a:avLst/>
          </a:prstGeom>
          <a:noFill/>
        </p:spPr>
      </p:pic>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534473" y="2950387"/>
            <a:ext cx="3401028" cy="3531403"/>
          </a:xfrm>
        </p:spPr>
        <p:txBody>
          <a:bodyPr anchor="t">
            <a:normAutofit/>
          </a:bodyPr>
          <a:lstStyle/>
          <a:p>
            <a:pPr>
              <a:lnSpc>
                <a:spcPct val="150000"/>
              </a:lnSpc>
            </a:pPr>
            <a:r>
              <a:rPr lang="es-MX" sz="2400" b="1" dirty="0">
                <a:solidFill>
                  <a:schemeClr val="accent5">
                    <a:lumMod val="50000"/>
                  </a:schemeClr>
                </a:solidFill>
                <a:latin typeface="Comic Sans MS" panose="030F0702030302020204" pitchFamily="66" charset="0"/>
              </a:rPr>
              <a:t>Es ir mas allá  de algún límite o superar las restricciones de un determinado ámbito</a:t>
            </a:r>
            <a:r>
              <a:rPr lang="es-MX" sz="3200" b="1" dirty="0">
                <a:solidFill>
                  <a:schemeClr val="accent5">
                    <a:lumMod val="50000"/>
                  </a:schemeClr>
                </a:solidFill>
                <a:latin typeface="Comic Sans MS" panose="030F0702030302020204" pitchFamily="66" charset="0"/>
              </a:rPr>
              <a:t>.</a:t>
            </a: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777922" y="743803"/>
            <a:ext cx="2808844" cy="1382392"/>
          </a:xfrm>
        </p:spPr>
        <p:txBody>
          <a:bodyPr anchor="b">
            <a:normAutofit/>
          </a:bodyPr>
          <a:lstStyle/>
          <a:p>
            <a:r>
              <a:rPr lang="es-MX" sz="2800" b="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4.4. Valor de la trascendencia</a:t>
            </a:r>
          </a:p>
        </p:txBody>
      </p:sp>
    </p:spTree>
    <p:extLst>
      <p:ext uri="{BB962C8B-B14F-4D97-AF65-F5344CB8AC3E}">
        <p14:creationId xmlns:p14="http://schemas.microsoft.com/office/powerpoint/2010/main" val="5162966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954" r="9829"/>
          <a:stretch/>
        </p:blipFill>
        <p:spPr bwMode="auto">
          <a:xfrm>
            <a:off x="4038599" y="-40630"/>
            <a:ext cx="8160026" cy="6875809"/>
          </a:xfrm>
          <a:prstGeom prst="rect">
            <a:avLst/>
          </a:prstGeom>
          <a:noFill/>
        </p:spPr>
      </p:pic>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0" y="1486115"/>
            <a:ext cx="6095999" cy="4995676"/>
          </a:xfrm>
        </p:spPr>
        <p:txBody>
          <a:bodyPr anchor="t">
            <a:noAutofit/>
          </a:bodyPr>
          <a:lstStyle/>
          <a:p>
            <a:pPr algn="l">
              <a:lnSpc>
                <a:spcPct val="150000"/>
              </a:lnSpc>
            </a:pPr>
            <a:r>
              <a:rPr lang="es-MX" sz="2000" b="1" dirty="0">
                <a:solidFill>
                  <a:schemeClr val="accent5">
                    <a:lumMod val="50000"/>
                  </a:schemeClr>
                </a:solidFill>
                <a:latin typeface="Comic Sans MS" panose="030F0702030302020204" pitchFamily="66" charset="0"/>
              </a:rPr>
              <a:t>La aventura de la vida es        aprender</a:t>
            </a:r>
            <a:br>
              <a:rPr lang="es-MX" sz="2000" b="1" dirty="0">
                <a:solidFill>
                  <a:schemeClr val="accent5">
                    <a:lumMod val="50000"/>
                  </a:schemeClr>
                </a:solidFill>
                <a:latin typeface="Comic Sans MS" panose="030F0702030302020204" pitchFamily="66" charset="0"/>
              </a:rPr>
            </a:br>
            <a:r>
              <a:rPr lang="es-MX" sz="2000" b="1" dirty="0">
                <a:solidFill>
                  <a:schemeClr val="accent5">
                    <a:lumMod val="50000"/>
                  </a:schemeClr>
                </a:solidFill>
                <a:latin typeface="Comic Sans MS" panose="030F0702030302020204" pitchFamily="66" charset="0"/>
              </a:rPr>
              <a:t>El propósito de la vida es        crear</a:t>
            </a:r>
            <a:br>
              <a:rPr lang="es-MX" sz="2000" b="1" dirty="0">
                <a:solidFill>
                  <a:schemeClr val="accent5">
                    <a:lumMod val="50000"/>
                  </a:schemeClr>
                </a:solidFill>
                <a:latin typeface="Comic Sans MS" panose="030F0702030302020204" pitchFamily="66" charset="0"/>
              </a:rPr>
            </a:br>
            <a:r>
              <a:rPr lang="es-MX" sz="2000" b="1" dirty="0">
                <a:solidFill>
                  <a:schemeClr val="accent5">
                    <a:lumMod val="50000"/>
                  </a:schemeClr>
                </a:solidFill>
                <a:latin typeface="Comic Sans MS" panose="030F0702030302020204" pitchFamily="66" charset="0"/>
              </a:rPr>
              <a:t>La naturaleza de la vida es      cambiar</a:t>
            </a:r>
            <a:br>
              <a:rPr lang="es-MX" sz="2000" b="1" dirty="0">
                <a:solidFill>
                  <a:schemeClr val="accent5">
                    <a:lumMod val="50000"/>
                  </a:schemeClr>
                </a:solidFill>
                <a:latin typeface="Comic Sans MS" panose="030F0702030302020204" pitchFamily="66" charset="0"/>
              </a:rPr>
            </a:br>
            <a:r>
              <a:rPr lang="es-MX" sz="2000" b="1" dirty="0">
                <a:solidFill>
                  <a:schemeClr val="accent5">
                    <a:lumMod val="50000"/>
                  </a:schemeClr>
                </a:solidFill>
                <a:latin typeface="Comic Sans MS" panose="030F0702030302020204" pitchFamily="66" charset="0"/>
              </a:rPr>
              <a:t>El reto de la vida es              vencer</a:t>
            </a:r>
            <a:br>
              <a:rPr lang="es-MX" sz="2000" b="1" dirty="0">
                <a:solidFill>
                  <a:schemeClr val="accent5">
                    <a:lumMod val="50000"/>
                  </a:schemeClr>
                </a:solidFill>
                <a:latin typeface="Comic Sans MS" panose="030F0702030302020204" pitchFamily="66" charset="0"/>
              </a:rPr>
            </a:br>
            <a:r>
              <a:rPr lang="es-MX" sz="2000" b="1" dirty="0">
                <a:solidFill>
                  <a:schemeClr val="accent5">
                    <a:lumMod val="50000"/>
                  </a:schemeClr>
                </a:solidFill>
                <a:latin typeface="Comic Sans MS" panose="030F0702030302020204" pitchFamily="66" charset="0"/>
              </a:rPr>
              <a:t>La esencia de la vida es          cuidar</a:t>
            </a:r>
            <a:br>
              <a:rPr lang="es-MX" sz="2000" b="1" dirty="0">
                <a:solidFill>
                  <a:schemeClr val="accent5">
                    <a:lumMod val="50000"/>
                  </a:schemeClr>
                </a:solidFill>
                <a:latin typeface="Comic Sans MS" panose="030F0702030302020204" pitchFamily="66" charset="0"/>
              </a:rPr>
            </a:br>
            <a:r>
              <a:rPr lang="es-MX" sz="2000" b="1" dirty="0">
                <a:solidFill>
                  <a:schemeClr val="accent5">
                    <a:lumMod val="50000"/>
                  </a:schemeClr>
                </a:solidFill>
                <a:latin typeface="Comic Sans MS" panose="030F0702030302020204" pitchFamily="66" charset="0"/>
              </a:rPr>
              <a:t>La oportunidad de la vida es     servir</a:t>
            </a:r>
            <a:br>
              <a:rPr lang="es-MX" sz="2000" b="1" dirty="0">
                <a:solidFill>
                  <a:schemeClr val="accent5">
                    <a:lumMod val="50000"/>
                  </a:schemeClr>
                </a:solidFill>
                <a:latin typeface="Comic Sans MS" panose="030F0702030302020204" pitchFamily="66" charset="0"/>
              </a:rPr>
            </a:br>
            <a:r>
              <a:rPr lang="es-MX" sz="2000" b="1" dirty="0">
                <a:solidFill>
                  <a:schemeClr val="accent5">
                    <a:lumMod val="50000"/>
                  </a:schemeClr>
                </a:solidFill>
                <a:latin typeface="Comic Sans MS" panose="030F0702030302020204" pitchFamily="66" charset="0"/>
              </a:rPr>
              <a:t>El secreto de la vida es          atreverse</a:t>
            </a:r>
            <a:br>
              <a:rPr lang="es-MX" sz="2000" b="1" dirty="0">
                <a:solidFill>
                  <a:schemeClr val="accent5">
                    <a:lumMod val="50000"/>
                  </a:schemeClr>
                </a:solidFill>
                <a:latin typeface="Comic Sans MS" panose="030F0702030302020204" pitchFamily="66" charset="0"/>
              </a:rPr>
            </a:br>
            <a:r>
              <a:rPr lang="es-MX" sz="2000" b="1" dirty="0">
                <a:solidFill>
                  <a:schemeClr val="accent5">
                    <a:lumMod val="50000"/>
                  </a:schemeClr>
                </a:solidFill>
                <a:latin typeface="Comic Sans MS" panose="030F0702030302020204" pitchFamily="66" charset="0"/>
              </a:rPr>
              <a:t>El gusto de la vida es ofrecer la amistad</a:t>
            </a:r>
            <a:br>
              <a:rPr lang="es-MX" sz="2000" b="1" dirty="0">
                <a:solidFill>
                  <a:schemeClr val="accent5">
                    <a:lumMod val="50000"/>
                  </a:schemeClr>
                </a:solidFill>
                <a:latin typeface="Comic Sans MS" panose="030F0702030302020204" pitchFamily="66" charset="0"/>
              </a:rPr>
            </a:br>
            <a:r>
              <a:rPr lang="es-MX" sz="2000" b="1" dirty="0">
                <a:solidFill>
                  <a:schemeClr val="accent5">
                    <a:lumMod val="50000"/>
                  </a:schemeClr>
                </a:solidFill>
                <a:latin typeface="Comic Sans MS" panose="030F0702030302020204" pitchFamily="66" charset="0"/>
              </a:rPr>
              <a:t>La belleza de la vida es          dar</a:t>
            </a:r>
            <a:br>
              <a:rPr lang="es-MX" sz="2000" b="1" dirty="0">
                <a:solidFill>
                  <a:schemeClr val="accent5">
                    <a:lumMod val="50000"/>
                  </a:schemeClr>
                </a:solidFill>
                <a:latin typeface="Comic Sans MS" panose="030F0702030302020204" pitchFamily="66" charset="0"/>
              </a:rPr>
            </a:br>
            <a:r>
              <a:rPr lang="es-MX" sz="2000" b="1" dirty="0">
                <a:solidFill>
                  <a:schemeClr val="accent5">
                    <a:lumMod val="50000"/>
                  </a:schemeClr>
                </a:solidFill>
                <a:latin typeface="Comic Sans MS" panose="030F0702030302020204" pitchFamily="66" charset="0"/>
              </a:rPr>
              <a:t>El gozo de la vida es              amar</a:t>
            </a: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777922" y="103723"/>
            <a:ext cx="2808844" cy="1382392"/>
          </a:xfrm>
        </p:spPr>
        <p:txBody>
          <a:bodyPr anchor="b">
            <a:normAutofit/>
          </a:bodyPr>
          <a:lstStyle/>
          <a:p>
            <a:r>
              <a:rPr lang="es-MX" sz="2800" b="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4.5. Plenitud adolescente</a:t>
            </a:r>
          </a:p>
          <a:p>
            <a:endParaRPr lang="es-MX" sz="2800" b="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23871621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p:txBody>
          <a:bodyPr/>
          <a:lstStyle/>
          <a:p>
            <a:endParaRPr lang="es-MX" dirty="0"/>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p:txBody>
          <a:bodyPr/>
          <a:lstStyle/>
          <a:p>
            <a:endParaRPr lang="es-MX"/>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p:spPr>
      </p:pic>
      <p:sp>
        <p:nvSpPr>
          <p:cNvPr id="4" name="CuadroTexto 3">
            <a:extLst>
              <a:ext uri="{FF2B5EF4-FFF2-40B4-BE49-F238E27FC236}">
                <a16:creationId xmlns:a16="http://schemas.microsoft.com/office/drawing/2014/main" id="{FF11A97B-3469-48AA-BA09-1C3905641BF9}"/>
              </a:ext>
            </a:extLst>
          </p:cNvPr>
          <p:cNvSpPr txBox="1"/>
          <p:nvPr/>
        </p:nvSpPr>
        <p:spPr>
          <a:xfrm>
            <a:off x="0" y="0"/>
            <a:ext cx="12192000" cy="3970318"/>
          </a:xfrm>
          <a:prstGeom prst="rect">
            <a:avLst/>
          </a:prstGeom>
          <a:noFill/>
        </p:spPr>
        <p:txBody>
          <a:bodyPr wrap="square" rtlCol="0">
            <a:spAutoFit/>
          </a:bodyPr>
          <a:lstStyle/>
          <a:p>
            <a:pPr algn="ctr"/>
            <a:r>
              <a:rPr lang="es-MX" dirty="0"/>
              <a:t>BIBLIOGRAFÍA</a:t>
            </a:r>
          </a:p>
          <a:p>
            <a:endParaRPr lang="es-MX" dirty="0"/>
          </a:p>
          <a:p>
            <a:r>
              <a:rPr lang="es-MX" sz="1800" dirty="0">
                <a:latin typeface="Comic Sans MS" panose="030F0702030302020204" pitchFamily="66" charset="0"/>
              </a:rPr>
              <a:t>Montes, T.I. et al. (2021). Desarrollo personal. Libro de texto basado en competencias. Universidad autónoma del Estado de México.</a:t>
            </a:r>
          </a:p>
          <a:p>
            <a:endParaRPr lang="es-MX" sz="1800" dirty="0">
              <a:latin typeface="Comic Sans MS" panose="030F0702030302020204" pitchFamily="66" charset="0"/>
            </a:endParaRPr>
          </a:p>
          <a:p>
            <a:r>
              <a:rPr lang="es-MX" sz="1800" dirty="0">
                <a:latin typeface="Comic Sans MS" panose="030F0702030302020204" pitchFamily="66" charset="0"/>
              </a:rPr>
              <a:t>García, M. R.  et al. (2017). Programa de desarrollo personal. Primer semestre. Universidad Autónoma del Estado de México.</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r>
              <a:rPr lang="es-MX" dirty="0"/>
              <a:t> </a:t>
            </a:r>
          </a:p>
          <a:p>
            <a:pPr marL="285750" indent="-285750">
              <a:buFont typeface="Arial" panose="020B0604020202020204" pitchFamily="34" charset="0"/>
              <a:buChar char="•"/>
            </a:pPr>
            <a:endParaRPr lang="es-MX" dirty="0"/>
          </a:p>
        </p:txBody>
      </p:sp>
    </p:spTree>
    <p:extLst>
      <p:ext uri="{BB962C8B-B14F-4D97-AF65-F5344CB8AC3E}">
        <p14:creationId xmlns:p14="http://schemas.microsoft.com/office/powerpoint/2010/main" val="24351742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p:txBody>
          <a:bodyPr/>
          <a:lstStyle/>
          <a:p>
            <a:endParaRPr lang="es-MX" dirty="0"/>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p:txBody>
          <a:bodyPr/>
          <a:lstStyle/>
          <a:p>
            <a:endParaRPr lang="es-MX"/>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p:spPr>
      </p:pic>
      <p:sp>
        <p:nvSpPr>
          <p:cNvPr id="4" name="CuadroTexto 3">
            <a:extLst>
              <a:ext uri="{FF2B5EF4-FFF2-40B4-BE49-F238E27FC236}">
                <a16:creationId xmlns:a16="http://schemas.microsoft.com/office/drawing/2014/main" id="{FF11A97B-3469-48AA-BA09-1C3905641BF9}"/>
              </a:ext>
            </a:extLst>
          </p:cNvPr>
          <p:cNvSpPr txBox="1"/>
          <p:nvPr/>
        </p:nvSpPr>
        <p:spPr>
          <a:xfrm>
            <a:off x="0" y="0"/>
            <a:ext cx="12192000" cy="6463308"/>
          </a:xfrm>
          <a:prstGeom prst="rect">
            <a:avLst/>
          </a:prstGeom>
          <a:noFill/>
        </p:spPr>
        <p:txBody>
          <a:bodyPr wrap="square" rtlCol="0">
            <a:spAutoFit/>
          </a:bodyPr>
          <a:lstStyle/>
          <a:p>
            <a:pPr algn="ctr"/>
            <a:r>
              <a:rPr lang="es-MX" dirty="0"/>
              <a:t>IMÁGENES</a:t>
            </a:r>
          </a:p>
          <a:p>
            <a:endParaRPr lang="es-MX" dirty="0"/>
          </a:p>
          <a:p>
            <a:pPr marL="285750" indent="-285750">
              <a:lnSpc>
                <a:spcPct val="200000"/>
              </a:lnSpc>
              <a:buFont typeface="Arial" panose="020B0604020202020204" pitchFamily="34" charset="0"/>
              <a:buChar char="•"/>
            </a:pPr>
            <a:r>
              <a:rPr lang="es-MX" dirty="0"/>
              <a:t>Copo de nieve. Recuperado de </a:t>
            </a:r>
            <a:r>
              <a:rPr lang="es-MX" dirty="0">
                <a:hlinkClick r:id="rId3">
                  <a:extLst>
                    <a:ext uri="{A12FA001-AC4F-418D-AE19-62706E023703}">
                      <ahyp:hlinkClr xmlns:ahyp="http://schemas.microsoft.com/office/drawing/2018/hyperlinkcolor" val="tx"/>
                    </a:ext>
                  </a:extLst>
                </a:hlinkClick>
              </a:rPr>
              <a:t>https://pixabay.com/es/illustrations/copo-de-nieve-cristal-de-hielo-1065155/</a:t>
            </a:r>
            <a:endParaRPr lang="es-MX" dirty="0"/>
          </a:p>
          <a:p>
            <a:pPr marL="285750" indent="-285750">
              <a:lnSpc>
                <a:spcPct val="200000"/>
              </a:lnSpc>
              <a:buFont typeface="Arial" panose="020B0604020202020204" pitchFamily="34" charset="0"/>
              <a:buChar char="•"/>
            </a:pPr>
            <a:r>
              <a:rPr lang="es-MX" dirty="0"/>
              <a:t>Reloj despertador. Recuperado de https://www.istockphoto.com/es/foto/concepto-de-postergaci%C3%B3n-retraso-urgencia-reloj-despertador-blanco-con-una-nota-gm1163041210-319234199?utm_source=pixabay&amp;utm_medium=affiliate&amp;utm_campaign=SRP_image_sponsored&amp;referrer_url=http%3A%2F%2Fpixabay.com%2Fes%2Fimages%2Fsearch%2Fpostergacion%2F&amp;utm_term=postergacion</a:t>
            </a:r>
          </a:p>
          <a:p>
            <a:pPr marL="285750" indent="-285750">
              <a:lnSpc>
                <a:spcPct val="200000"/>
              </a:lnSpc>
              <a:buFont typeface="Arial" panose="020B0604020202020204" pitchFamily="34" charset="0"/>
              <a:buChar char="•"/>
            </a:pPr>
            <a:r>
              <a:rPr lang="es-MX" dirty="0"/>
              <a:t>Super héroe. Recuperado de https://pixabay.com/es/illustrations/superh%c3%a9roe-ni%c3%b1a-velocidad-corredor-534120/</a:t>
            </a:r>
          </a:p>
          <a:p>
            <a:pPr marL="285750" indent="-285750">
              <a:lnSpc>
                <a:spcPct val="200000"/>
              </a:lnSpc>
              <a:buFont typeface="Arial" panose="020B0604020202020204" pitchFamily="34" charset="0"/>
              <a:buChar char="•"/>
            </a:pPr>
            <a:r>
              <a:rPr lang="es-MX" dirty="0"/>
              <a:t>Meditación. Recuperado de https://cdn.pixabay.com/photo/2018/11/13/21/49/meditation-3814069_960_720.jpg</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a:p>
          <a:p>
            <a:r>
              <a:rPr lang="es-MX" dirty="0"/>
              <a:t> </a:t>
            </a:r>
          </a:p>
          <a:p>
            <a:pPr marL="285750" indent="-285750">
              <a:buFont typeface="Arial" panose="020B0604020202020204" pitchFamily="34" charset="0"/>
              <a:buChar char="•"/>
            </a:pPr>
            <a:endParaRPr lang="es-MX" dirty="0"/>
          </a:p>
        </p:txBody>
      </p:sp>
    </p:spTree>
    <p:extLst>
      <p:ext uri="{BB962C8B-B14F-4D97-AF65-F5344CB8AC3E}">
        <p14:creationId xmlns:p14="http://schemas.microsoft.com/office/powerpoint/2010/main" val="3945065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49" r="22549" b="9091"/>
          <a:stretch/>
        </p:blipFill>
        <p:spPr bwMode="auto">
          <a:xfrm>
            <a:off x="3523488" y="10"/>
            <a:ext cx="8668512" cy="6857990"/>
          </a:xfrm>
          <a:prstGeom prst="rect">
            <a:avLst/>
          </a:prstGeom>
          <a:noFill/>
        </p:spPr>
      </p:pic>
      <p:sp>
        <p:nvSpPr>
          <p:cNvPr id="73" name="Rectangle 72">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477981" y="1122363"/>
            <a:ext cx="5842432" cy="3204134"/>
          </a:xfrm>
        </p:spPr>
        <p:txBody>
          <a:bodyPr anchor="b">
            <a:noAutofit/>
          </a:bodyPr>
          <a:lstStyle/>
          <a:p>
            <a:pPr algn="l">
              <a:lnSpc>
                <a:spcPct val="200000"/>
              </a:lnSpc>
            </a:pPr>
            <a:r>
              <a:rPr lang="es-MX" sz="2800" b="1" u="sng" dirty="0">
                <a:solidFill>
                  <a:srgbClr val="002060"/>
                </a:solidFill>
                <a:effectLst>
                  <a:outerShdw blurRad="38100" dist="38100" dir="2700000" algn="tl">
                    <a:srgbClr val="000000">
                      <a:alpha val="43137"/>
                    </a:srgbClr>
                  </a:outerShdw>
                </a:effectLst>
                <a:latin typeface="Comic Sans MS" panose="030F0702030302020204" pitchFamily="66" charset="0"/>
              </a:rPr>
              <a:t>Temática</a:t>
            </a:r>
            <a:br>
              <a:rPr lang="es-MX" sz="2000" b="1" dirty="0">
                <a:solidFill>
                  <a:srgbClr val="002060"/>
                </a:solidFill>
                <a:effectLst>
                  <a:outerShdw blurRad="38100" dist="38100" dir="2700000" algn="tl">
                    <a:srgbClr val="000000">
                      <a:alpha val="43137"/>
                    </a:srgbClr>
                  </a:outerShdw>
                </a:effectLst>
                <a:latin typeface="Comic Sans MS" panose="030F0702030302020204" pitchFamily="66" charset="0"/>
              </a:rPr>
            </a:br>
            <a:br>
              <a:rPr lang="es-MX" sz="2000" b="1" dirty="0">
                <a:solidFill>
                  <a:srgbClr val="002060"/>
                </a:solidFill>
                <a:effectLst>
                  <a:outerShdw blurRad="38100" dist="38100" dir="2700000" algn="tl">
                    <a:srgbClr val="000000">
                      <a:alpha val="43137"/>
                    </a:srgbClr>
                  </a:outerShdw>
                </a:effectLst>
                <a:latin typeface="Comic Sans MS" panose="030F0702030302020204" pitchFamily="66" charset="0"/>
              </a:rPr>
            </a:br>
            <a:r>
              <a:rPr lang="es-MX" sz="2000" b="1" dirty="0">
                <a:solidFill>
                  <a:srgbClr val="002060"/>
                </a:solidFill>
                <a:effectLst>
                  <a:outerShdw blurRad="38100" dist="38100" dir="2700000" algn="tl">
                    <a:srgbClr val="000000">
                      <a:alpha val="43137"/>
                    </a:srgbClr>
                  </a:outerShdw>
                </a:effectLst>
                <a:latin typeface="Comic Sans MS" panose="030F0702030302020204" pitchFamily="66" charset="0"/>
              </a:rPr>
              <a:t>4. Plenitud adolescente</a:t>
            </a:r>
            <a:br>
              <a:rPr lang="es-MX" sz="2000" b="1" dirty="0">
                <a:solidFill>
                  <a:srgbClr val="002060"/>
                </a:solidFill>
                <a:effectLst>
                  <a:outerShdw blurRad="38100" dist="38100" dir="2700000" algn="tl">
                    <a:srgbClr val="000000">
                      <a:alpha val="43137"/>
                    </a:srgbClr>
                  </a:outerShdw>
                </a:effectLst>
                <a:latin typeface="Comic Sans MS" panose="030F0702030302020204" pitchFamily="66" charset="0"/>
              </a:rPr>
            </a:br>
            <a:br>
              <a:rPr lang="es-MX" sz="2000" b="1" dirty="0">
                <a:solidFill>
                  <a:srgbClr val="002060"/>
                </a:solidFill>
                <a:effectLst>
                  <a:outerShdw blurRad="38100" dist="38100" dir="2700000" algn="tl">
                    <a:srgbClr val="000000">
                      <a:alpha val="43137"/>
                    </a:srgbClr>
                  </a:outerShdw>
                </a:effectLst>
                <a:latin typeface="Comic Sans MS" panose="030F0702030302020204" pitchFamily="66" charset="0"/>
              </a:rPr>
            </a:br>
            <a:r>
              <a:rPr lang="es-MX" sz="2000" b="1" dirty="0">
                <a:solidFill>
                  <a:srgbClr val="002060"/>
                </a:solidFill>
                <a:effectLst>
                  <a:outerShdw blurRad="38100" dist="38100" dir="2700000" algn="tl">
                    <a:srgbClr val="000000">
                      <a:alpha val="43137"/>
                    </a:srgbClr>
                  </a:outerShdw>
                </a:effectLst>
                <a:latin typeface="Comic Sans MS" panose="030F0702030302020204" pitchFamily="66" charset="0"/>
              </a:rPr>
              <a:t>4.1. Postergación de la gratificación</a:t>
            </a:r>
            <a:endParaRPr lang="es-MX" sz="2000" dirty="0"/>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477980" y="4872922"/>
            <a:ext cx="5618020" cy="1208141"/>
          </a:xfrm>
        </p:spPr>
        <p:txBody>
          <a:bodyPr>
            <a:normAutofit fontScale="92500" lnSpcReduction="10000"/>
          </a:bodyPr>
          <a:lstStyle/>
          <a:p>
            <a:pPr algn="l"/>
            <a:r>
              <a:rPr lang="es-MX" sz="2000" b="1" dirty="0">
                <a:solidFill>
                  <a:srgbClr val="002060"/>
                </a:solidFill>
                <a:effectLst>
                  <a:outerShdw blurRad="38100" dist="38100" dir="2700000" algn="tl">
                    <a:srgbClr val="000000">
                      <a:alpha val="43137"/>
                    </a:srgbClr>
                  </a:outerShdw>
                </a:effectLst>
                <a:latin typeface="Comic Sans MS" panose="030F0702030302020204" pitchFamily="66" charset="0"/>
              </a:rPr>
              <a:t>4.2. Tolerancia a la frustración</a:t>
            </a:r>
          </a:p>
          <a:p>
            <a:pPr algn="l"/>
            <a:br>
              <a:rPr lang="es-MX" sz="2000" b="1" dirty="0">
                <a:solidFill>
                  <a:srgbClr val="002060"/>
                </a:solidFill>
                <a:effectLst>
                  <a:outerShdw blurRad="38100" dist="38100" dir="2700000" algn="tl">
                    <a:srgbClr val="000000">
                      <a:alpha val="43137"/>
                    </a:srgbClr>
                  </a:outerShdw>
                </a:effectLst>
                <a:latin typeface="Comic Sans MS" panose="030F0702030302020204" pitchFamily="66" charset="0"/>
              </a:rPr>
            </a:br>
            <a:br>
              <a:rPr lang="es-MX" sz="2000" b="1" dirty="0">
                <a:solidFill>
                  <a:srgbClr val="002060"/>
                </a:solidFill>
                <a:effectLst>
                  <a:outerShdw blurRad="38100" dist="38100" dir="2700000" algn="tl">
                    <a:srgbClr val="000000">
                      <a:alpha val="43137"/>
                    </a:srgbClr>
                  </a:outerShdw>
                </a:effectLst>
                <a:latin typeface="Comic Sans MS" panose="030F0702030302020204" pitchFamily="66" charset="0"/>
              </a:rPr>
            </a:br>
            <a:r>
              <a:rPr lang="es-MX" sz="2000" b="1" dirty="0">
                <a:solidFill>
                  <a:srgbClr val="002060"/>
                </a:solidFill>
                <a:effectLst>
                  <a:outerShdw blurRad="38100" dist="38100" dir="2700000" algn="tl">
                    <a:srgbClr val="000000">
                      <a:alpha val="43137"/>
                    </a:srgbClr>
                  </a:outerShdw>
                </a:effectLst>
                <a:latin typeface="Comic Sans MS" panose="030F0702030302020204" pitchFamily="66" charset="0"/>
              </a:rPr>
              <a:t>4.3. Resiliencia y el valor de la trascendencia</a:t>
            </a:r>
            <a:endParaRPr lang="es-MX" sz="2000" dirty="0"/>
          </a:p>
        </p:txBody>
      </p:sp>
      <p:sp>
        <p:nvSpPr>
          <p:cNvPr id="75" name="Rectangle 7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5196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8" name="Rectangle 327">
            <a:extLst>
              <a:ext uri="{FF2B5EF4-FFF2-40B4-BE49-F238E27FC236}">
                <a16:creationId xmlns:a16="http://schemas.microsoft.com/office/drawing/2014/main" id="{FA28AA74-07C1-441C-AFDB-3FEA62C3B5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833119" y="557190"/>
            <a:ext cx="3365097" cy="1181176"/>
          </a:xfrm>
        </p:spPr>
        <p:txBody>
          <a:bodyPr>
            <a:normAutofit fontScale="90000"/>
          </a:bodyPr>
          <a:lstStyle/>
          <a:p>
            <a:r>
              <a:rPr lang="es-MX" sz="2400" b="1" dirty="0">
                <a:solidFill>
                  <a:schemeClr val="accent1"/>
                </a:solidFill>
                <a:effectLst>
                  <a:outerShdw blurRad="38100" dist="38100" dir="2700000" algn="tl">
                    <a:srgbClr val="000000">
                      <a:alpha val="43137"/>
                    </a:srgbClr>
                  </a:outerShdw>
                </a:effectLst>
                <a:latin typeface="Comic Sans MS" panose="030F0702030302020204" pitchFamily="66" charset="0"/>
              </a:rPr>
              <a:t>4.1. POSTERGACIÓN DE LA GRATIFICACIÓN</a:t>
            </a:r>
            <a:br>
              <a:rPr lang="es-MX" sz="1400" dirty="0">
                <a:solidFill>
                  <a:schemeClr val="accent1"/>
                </a:solidFill>
                <a:effectLst>
                  <a:outerShdw blurRad="38100" dist="38100" dir="2700000" algn="tl">
                    <a:srgbClr val="000000">
                      <a:alpha val="43137"/>
                    </a:srgbClr>
                  </a:outerShdw>
                </a:effectLst>
                <a:latin typeface="Comic Sans MS" panose="030F0702030302020204" pitchFamily="66" charset="0"/>
              </a:rPr>
            </a:br>
            <a:endParaRPr lang="es-MX" sz="1400" dirty="0">
              <a:solidFill>
                <a:schemeClr val="accent1"/>
              </a:solidFill>
            </a:endParaRP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201681" y="1949381"/>
            <a:ext cx="4266566" cy="4179704"/>
          </a:xfrm>
        </p:spPr>
        <p:txBody>
          <a:bodyPr>
            <a:normAutofit lnSpcReduction="10000"/>
          </a:bodyPr>
          <a:lstStyle/>
          <a:p>
            <a:pPr algn="l">
              <a:lnSpc>
                <a:spcPct val="150000"/>
              </a:lnSpc>
            </a:pPr>
            <a:r>
              <a:rPr lang="es-MX"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rPr>
              <a:t>Habilidad para aplazar o dejar de lado actividades que generen satisfacción inmediata con el fin de lograr una meta que proporcione una mayor recompensa a un plazo más largo.</a:t>
            </a:r>
            <a:endParaRPr lang="es-MX" dirty="0">
              <a:solidFill>
                <a:schemeClr val="accent5">
                  <a:lumMod val="75000"/>
                </a:schemeClr>
              </a:solidFill>
            </a:endParaRPr>
          </a:p>
        </p:txBody>
      </p:sp>
      <p:pic>
        <p:nvPicPr>
          <p:cNvPr id="3074" name="Picture 2" descr="Imagen que contiene Interfaz de usuario gráfica&#10;&#10;Descripción generada automáticamente">
            <a:extLst>
              <a:ext uri="{FF2B5EF4-FFF2-40B4-BE49-F238E27FC236}">
                <a16:creationId xmlns:a16="http://schemas.microsoft.com/office/drawing/2014/main" id="{94A42565-D0CD-4286-A4DC-D6D04CC04E8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055" r="14051" b="2"/>
          <a:stretch/>
        </p:blipFill>
        <p:spPr bwMode="auto">
          <a:xfrm rot="508269">
            <a:off x="4662597" y="-2"/>
            <a:ext cx="2376092" cy="2228759"/>
          </a:xfrm>
          <a:prstGeom prst="rect">
            <a:avLst/>
          </a:prstGeom>
          <a:noFill/>
        </p:spPr>
      </p:pic>
      <p:pic>
        <p:nvPicPr>
          <p:cNvPr id="4098" name="Picture 2" descr="Imagen que contiene Interfaz de usuario gráfica&#10;&#10;Descripción generada automáticamente">
            <a:extLst>
              <a:ext uri="{FF2B5EF4-FFF2-40B4-BE49-F238E27FC236}">
                <a16:creationId xmlns:a16="http://schemas.microsoft.com/office/drawing/2014/main" id="{B7B48768-FC17-4CF6-92BA-063FE64A8C4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055" r="14051" b="2"/>
          <a:stretch/>
        </p:blipFill>
        <p:spPr bwMode="auto">
          <a:xfrm rot="415215">
            <a:off x="7233039" y="-2446"/>
            <a:ext cx="2376092" cy="2228759"/>
          </a:xfrm>
          <a:prstGeom prst="rect">
            <a:avLst/>
          </a:prstGeom>
          <a:noFill/>
        </p:spPr>
      </p:pic>
      <p:pic>
        <p:nvPicPr>
          <p:cNvPr id="5122" name="Picture 2" descr="Imagen que contiene Interfaz de usuario gráfica&#10;&#10;Descripción generada automáticamente">
            <a:extLst>
              <a:ext uri="{FF2B5EF4-FFF2-40B4-BE49-F238E27FC236}">
                <a16:creationId xmlns:a16="http://schemas.microsoft.com/office/drawing/2014/main" id="{337B69EB-552A-41E0-A698-EA967C53365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055" r="14051" b="2"/>
          <a:stretch/>
        </p:blipFill>
        <p:spPr bwMode="auto">
          <a:xfrm rot="544619">
            <a:off x="9803480" y="-10223"/>
            <a:ext cx="2376092" cy="2228759"/>
          </a:xfrm>
          <a:prstGeom prst="rect">
            <a:avLst/>
          </a:prstGeom>
          <a:noFill/>
        </p:spPr>
      </p:pic>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5" b="7453"/>
          <a:stretch/>
        </p:blipFill>
        <p:spPr bwMode="auto">
          <a:xfrm rot="651457">
            <a:off x="4657342" y="2400151"/>
            <a:ext cx="3330225" cy="2057368"/>
          </a:xfrm>
          <a:prstGeom prst="rect">
            <a:avLst/>
          </a:prstGeom>
          <a:noFill/>
        </p:spPr>
      </p:pic>
      <p:pic>
        <p:nvPicPr>
          <p:cNvPr id="6146" name="Picture 2" descr="Imagen que contiene Interfaz de usuario gráfica&#10;&#10;Descripción generada automáticamente">
            <a:extLst>
              <a:ext uri="{FF2B5EF4-FFF2-40B4-BE49-F238E27FC236}">
                <a16:creationId xmlns:a16="http://schemas.microsoft.com/office/drawing/2014/main" id="{E4F0BE9E-CCE6-4B4C-8244-84F76561B26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19"/>
          <a:stretch/>
        </p:blipFill>
        <p:spPr bwMode="auto">
          <a:xfrm rot="903037">
            <a:off x="4653627" y="4628909"/>
            <a:ext cx="3324552" cy="2229090"/>
          </a:xfrm>
          <a:prstGeom prst="rect">
            <a:avLst/>
          </a:prstGeom>
          <a:noFill/>
        </p:spPr>
      </p:pic>
      <p:pic>
        <p:nvPicPr>
          <p:cNvPr id="2050" name="Picture 2" descr="Imagen que contiene Interfaz de usuario gráfica&#10;&#10;Descripción generada automáticamente">
            <a:extLst>
              <a:ext uri="{FF2B5EF4-FFF2-40B4-BE49-F238E27FC236}">
                <a16:creationId xmlns:a16="http://schemas.microsoft.com/office/drawing/2014/main" id="{B2349AD5-81AC-4432-8A9B-41AF8AB3A2A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694" r="19688" b="1"/>
          <a:stretch/>
        </p:blipFill>
        <p:spPr bwMode="auto">
          <a:xfrm rot="684478">
            <a:off x="8183036" y="2400151"/>
            <a:ext cx="3996536" cy="4457850"/>
          </a:xfrm>
          <a:prstGeom prst="rect">
            <a:avLst/>
          </a:prstGeom>
          <a:blipFill dpi="0" rotWithShape="1">
            <a:blip r:embed="rId4">
              <a:alphaModFix amt="95000"/>
            </a:blip>
            <a:srcRect/>
            <a:tile tx="0" ty="0" sx="100000" sy="100000" flip="none" algn="tl"/>
          </a:blipFill>
        </p:spPr>
      </p:pic>
    </p:spTree>
    <p:extLst>
      <p:ext uri="{BB962C8B-B14F-4D97-AF65-F5344CB8AC3E}">
        <p14:creationId xmlns:p14="http://schemas.microsoft.com/office/powerpoint/2010/main" val="781480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9" name="Rectangle 198">
            <a:extLst>
              <a:ext uri="{FF2B5EF4-FFF2-40B4-BE49-F238E27FC236}">
                <a16:creationId xmlns:a16="http://schemas.microsoft.com/office/drawing/2014/main" id="{B4D3D850-2041-4B7C-AED9-54DA385B14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896" r="19770" b="-1"/>
          <a:stretch/>
        </p:blipFill>
        <p:spPr bwMode="auto">
          <a:xfrm>
            <a:off x="20" y="10"/>
            <a:ext cx="6095980" cy="6857990"/>
          </a:xfrm>
          <a:prstGeom prst="rect">
            <a:avLst/>
          </a:prstGeom>
          <a:noFill/>
        </p:spPr>
      </p:pic>
      <p:sp>
        <p:nvSpPr>
          <p:cNvPr id="201" name="Rectangle 200">
            <a:extLst>
              <a:ext uri="{FF2B5EF4-FFF2-40B4-BE49-F238E27FC236}">
                <a16:creationId xmlns:a16="http://schemas.microsoft.com/office/drawing/2014/main" id="{B497CCB5-5FC2-473C-AFCC-2430CEF1DF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409915" y="1742916"/>
            <a:ext cx="3372170" cy="337216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 name="Frame 202">
            <a:extLst>
              <a:ext uri="{FF2B5EF4-FFF2-40B4-BE49-F238E27FC236}">
                <a16:creationId xmlns:a16="http://schemas.microsoft.com/office/drawing/2014/main" id="{599C8C75-BFDF-44E7-A028-EEB5EDD588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971277" y="1304278"/>
            <a:ext cx="4249446" cy="4249444"/>
          </a:xfrm>
          <a:prstGeom prst="frame">
            <a:avLst>
              <a:gd name="adj1" fmla="val 1195"/>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4286858" y="3515740"/>
            <a:ext cx="3618284" cy="1345719"/>
          </a:xfrm>
          <a:noFill/>
        </p:spPr>
        <p:txBody>
          <a:bodyPr>
            <a:normAutofit fontScale="92500"/>
          </a:bodyPr>
          <a:lstStyle/>
          <a:p>
            <a:r>
              <a:rPr lang="es-MX" sz="1400" b="1" dirty="0">
                <a:solidFill>
                  <a:schemeClr val="accent1">
                    <a:lumMod val="50000"/>
                  </a:schemeClr>
                </a:solidFill>
                <a:effectLst>
                  <a:outerShdw blurRad="38100" dist="38100" dir="2700000" algn="tl">
                    <a:srgbClr val="000000">
                      <a:alpha val="43137"/>
                    </a:srgbClr>
                  </a:outerShdw>
                </a:effectLst>
                <a:latin typeface="Comic Sans MS" panose="030F0702030302020204" pitchFamily="66" charset="0"/>
              </a:rPr>
              <a:t>Postergar o no la gratificación nos puede cambiar la vida, ya sea para bien o para mal.</a:t>
            </a:r>
          </a:p>
          <a:p>
            <a:r>
              <a:rPr lang="es-MX" sz="1400" b="1" dirty="0">
                <a:solidFill>
                  <a:schemeClr val="accent1">
                    <a:lumMod val="50000"/>
                  </a:schemeClr>
                </a:solidFill>
                <a:effectLst>
                  <a:outerShdw blurRad="38100" dist="38100" dir="2700000" algn="tl">
                    <a:srgbClr val="000000">
                      <a:alpha val="43137"/>
                    </a:srgbClr>
                  </a:outerShdw>
                </a:effectLst>
                <a:latin typeface="Comic Sans MS" panose="030F0702030302020204" pitchFamily="66" charset="0"/>
              </a:rPr>
              <a:t>Abstenerse voluntariamente de una satisfacción inmediata es  necesario para el logro de metas a mediano y largo plazo.</a:t>
            </a:r>
          </a:p>
          <a:p>
            <a:endParaRPr lang="es-MX" sz="600" dirty="0">
              <a:solidFill>
                <a:srgbClr val="080808"/>
              </a:solidFill>
            </a:endParaRPr>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4286858" y="2761554"/>
            <a:ext cx="3618284" cy="1345720"/>
          </a:xfrm>
          <a:noFill/>
        </p:spPr>
        <p:txBody>
          <a:bodyPr anchor="ctr">
            <a:normAutofit/>
          </a:bodyPr>
          <a:lstStyle/>
          <a:p>
            <a:r>
              <a:rPr lang="es-MX" sz="2800" b="1" dirty="0">
                <a:solidFill>
                  <a:srgbClr val="080808"/>
                </a:solidFill>
                <a:latin typeface="Comic Sans MS" panose="030F0702030302020204" pitchFamily="66" charset="0"/>
              </a:rPr>
              <a:t>POSTERGACIÓN</a:t>
            </a:r>
            <a:br>
              <a:rPr lang="es-MX" sz="2800" b="1" dirty="0">
                <a:solidFill>
                  <a:srgbClr val="080808"/>
                </a:solidFill>
                <a:latin typeface="Comic Sans MS" panose="030F0702030302020204" pitchFamily="66" charset="0"/>
              </a:rPr>
            </a:br>
            <a:endParaRPr lang="es-MX" sz="2800" dirty="0">
              <a:solidFill>
                <a:srgbClr val="080808"/>
              </a:solidFill>
            </a:endParaRPr>
          </a:p>
        </p:txBody>
      </p:sp>
    </p:spTree>
    <p:extLst>
      <p:ext uri="{BB962C8B-B14F-4D97-AF65-F5344CB8AC3E}">
        <p14:creationId xmlns:p14="http://schemas.microsoft.com/office/powerpoint/2010/main" val="3273682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4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434" name="Picture 2">
            <a:extLst>
              <a:ext uri="{FF2B5EF4-FFF2-40B4-BE49-F238E27FC236}">
                <a16:creationId xmlns:a16="http://schemas.microsoft.com/office/drawing/2014/main" id="{9947C495-86E6-4BFF-908A-42EA89576158}"/>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t="13819"/>
          <a:stretch/>
        </p:blipFill>
        <p:spPr bwMode="auto">
          <a:xfrm>
            <a:off x="-1" y="-7"/>
            <a:ext cx="12192000" cy="6855958"/>
          </a:xfrm>
          <a:prstGeom prst="rect">
            <a:avLst/>
          </a:prstGeom>
          <a:noFill/>
        </p:spPr>
      </p:pic>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6072445" y="3794336"/>
            <a:ext cx="5319433" cy="1922251"/>
          </a:xfrm>
        </p:spPr>
        <p:txBody>
          <a:bodyPr vert="horz" lIns="91440" tIns="45720" rIns="91440" bIns="45720" rtlCol="0" anchor="t">
            <a:normAutofit/>
          </a:bodyPr>
          <a:lstStyle/>
          <a:p>
            <a:pPr algn="l">
              <a:spcAft>
                <a:spcPts val="600"/>
              </a:spcAft>
            </a:pPr>
            <a:r>
              <a:rPr lang="es-MX" sz="4800" dirty="0">
                <a:latin typeface="Comic Sans MS" panose="030F0702030302020204" pitchFamily="66" charset="0"/>
              </a:rPr>
              <a:t>FUERZA DE VOLUNTAD</a:t>
            </a:r>
            <a:endParaRPr lang="en-US" sz="4800" kern="1200">
              <a:latin typeface="+mj-lt"/>
              <a:ea typeface="+mj-ea"/>
              <a:cs typeface="+mj-cs"/>
            </a:endParaRP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6072446" y="2793291"/>
            <a:ext cx="5319431" cy="972180"/>
          </a:xfrm>
        </p:spPr>
        <p:txBody>
          <a:bodyPr vert="horz" lIns="91440" tIns="45720" rIns="91440" bIns="45720" rtlCol="0" anchor="b">
            <a:normAutofit/>
          </a:bodyPr>
          <a:lstStyle/>
          <a:p>
            <a:pPr algn="l"/>
            <a:r>
              <a:rPr lang="es-MX" sz="1600" b="1" dirty="0">
                <a:latin typeface="Comic Sans MS" panose="030F0702030302020204" pitchFamily="66" charset="0"/>
              </a:rPr>
              <a:t>Capacidad de resistir las tentaciones al corto plazo para cumplir con las metas de largo plazo, si existen buenos motivos para hacerlo</a:t>
            </a:r>
            <a:br>
              <a:rPr lang="es-MX" sz="1600" b="1" dirty="0">
                <a:latin typeface="Comic Sans MS" panose="030F0702030302020204" pitchFamily="66" charset="0"/>
              </a:rPr>
            </a:br>
            <a:endParaRPr lang="en-US" sz="1600" kern="1200" dirty="0">
              <a:latin typeface="+mn-lt"/>
              <a:ea typeface="+mn-ea"/>
              <a:cs typeface="+mn-cs"/>
            </a:endParaRPr>
          </a:p>
        </p:txBody>
      </p:sp>
      <p:sp>
        <p:nvSpPr>
          <p:cNvPr id="73" name="Freeform: Shape 72">
            <a:extLst>
              <a:ext uri="{FF2B5EF4-FFF2-40B4-BE49-F238E27FC236}">
                <a16:creationId xmlns:a16="http://schemas.microsoft.com/office/drawing/2014/main" id="{B26D9126-4D1A-435C-92FD-2EFD34104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83466"/>
            <a:ext cx="5444264" cy="6374535"/>
          </a:xfrm>
          <a:custGeom>
            <a:avLst/>
            <a:gdLst>
              <a:gd name="connsiteX0" fmla="*/ 2098246 w 5444264"/>
              <a:gd name="connsiteY0" fmla="*/ 0 h 6374535"/>
              <a:gd name="connsiteX1" fmla="*/ 5444264 w 5444264"/>
              <a:gd name="connsiteY1" fmla="*/ 3346018 h 6374535"/>
              <a:gd name="connsiteX2" fmla="*/ 3693157 w 5444264"/>
              <a:gd name="connsiteY2" fmla="*/ 6288190 h 6374535"/>
              <a:gd name="connsiteX3" fmla="*/ 3513916 w 5444264"/>
              <a:gd name="connsiteY3" fmla="*/ 6374535 h 6374535"/>
              <a:gd name="connsiteX4" fmla="*/ 674773 w 5444264"/>
              <a:gd name="connsiteY4" fmla="*/ 6374535 h 6374535"/>
              <a:gd name="connsiteX5" fmla="*/ 432743 w 5444264"/>
              <a:gd name="connsiteY5" fmla="*/ 6248727 h 6374535"/>
              <a:gd name="connsiteX6" fmla="*/ 194223 w 5444264"/>
              <a:gd name="connsiteY6" fmla="*/ 6097845 h 6374535"/>
              <a:gd name="connsiteX7" fmla="*/ 0 w 5444264"/>
              <a:gd name="connsiteY7" fmla="*/ 5950784 h 6374535"/>
              <a:gd name="connsiteX8" fmla="*/ 0 w 5444264"/>
              <a:gd name="connsiteY8" fmla="*/ 741253 h 6374535"/>
              <a:gd name="connsiteX9" fmla="*/ 194222 w 5444264"/>
              <a:gd name="connsiteY9" fmla="*/ 594191 h 6374535"/>
              <a:gd name="connsiteX10" fmla="*/ 2098246 w 5444264"/>
              <a:gd name="connsiteY10" fmla="*/ 0 h 6374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44264" h="6374535">
                <a:moveTo>
                  <a:pt x="2098246" y="0"/>
                </a:moveTo>
                <a:cubicBezTo>
                  <a:pt x="3946201" y="0"/>
                  <a:pt x="5444264" y="1498063"/>
                  <a:pt x="5444264" y="3346018"/>
                </a:cubicBezTo>
                <a:cubicBezTo>
                  <a:pt x="5444264" y="4616487"/>
                  <a:pt x="4736195" y="5721578"/>
                  <a:pt x="3693157" y="6288190"/>
                </a:cubicBezTo>
                <a:lnTo>
                  <a:pt x="3513916" y="6374535"/>
                </a:lnTo>
                <a:lnTo>
                  <a:pt x="674773" y="6374535"/>
                </a:lnTo>
                <a:lnTo>
                  <a:pt x="432743" y="6248727"/>
                </a:lnTo>
                <a:cubicBezTo>
                  <a:pt x="351001" y="6201724"/>
                  <a:pt x="271431" y="6151368"/>
                  <a:pt x="194223" y="6097845"/>
                </a:cubicBezTo>
                <a:lnTo>
                  <a:pt x="0" y="5950784"/>
                </a:lnTo>
                <a:lnTo>
                  <a:pt x="0" y="741253"/>
                </a:lnTo>
                <a:lnTo>
                  <a:pt x="194222" y="594191"/>
                </a:lnTo>
                <a:cubicBezTo>
                  <a:pt x="734681" y="219535"/>
                  <a:pt x="1390826" y="0"/>
                  <a:pt x="2098246"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86" r="21063" b="1"/>
          <a:stretch/>
        </p:blipFill>
        <p:spPr bwMode="auto">
          <a:xfrm>
            <a:off x="20" y="647373"/>
            <a:ext cx="5280336" cy="6210629"/>
          </a:xfrm>
          <a:custGeom>
            <a:avLst/>
            <a:gdLst/>
            <a:ahLst/>
            <a:cxnLst/>
            <a:rect l="l" t="t" r="r" b="b"/>
            <a:pathLst>
              <a:path w="5280356" h="6210629">
                <a:moveTo>
                  <a:pt x="2098244" y="0"/>
                </a:moveTo>
                <a:cubicBezTo>
                  <a:pt x="3855676" y="0"/>
                  <a:pt x="5280356" y="1424680"/>
                  <a:pt x="5280356" y="3182112"/>
                </a:cubicBezTo>
                <a:cubicBezTo>
                  <a:pt x="5280356" y="4500186"/>
                  <a:pt x="4478974" y="5631087"/>
                  <a:pt x="3336866" y="6114158"/>
                </a:cubicBezTo>
                <a:lnTo>
                  <a:pt x="3073287" y="6210629"/>
                </a:lnTo>
                <a:lnTo>
                  <a:pt x="1128432" y="6210629"/>
                </a:lnTo>
                <a:lnTo>
                  <a:pt x="1004127" y="6171135"/>
                </a:lnTo>
                <a:cubicBezTo>
                  <a:pt x="662964" y="6046219"/>
                  <a:pt x="349154" y="5864559"/>
                  <a:pt x="74125" y="5637585"/>
                </a:cubicBezTo>
                <a:lnTo>
                  <a:pt x="0" y="5570216"/>
                </a:lnTo>
                <a:lnTo>
                  <a:pt x="0" y="794009"/>
                </a:lnTo>
                <a:lnTo>
                  <a:pt x="74125" y="726640"/>
                </a:lnTo>
                <a:cubicBezTo>
                  <a:pt x="624182" y="272693"/>
                  <a:pt x="1329368" y="0"/>
                  <a:pt x="2098244" y="0"/>
                </a:cubicBezTo>
                <a:close/>
              </a:path>
            </a:pathLst>
          </a:custGeom>
          <a:noFill/>
        </p:spPr>
      </p:pic>
      <p:sp>
        <p:nvSpPr>
          <p:cNvPr id="75" name="Freeform: Shape 74">
            <a:extLst>
              <a:ext uri="{FF2B5EF4-FFF2-40B4-BE49-F238E27FC236}">
                <a16:creationId xmlns:a16="http://schemas.microsoft.com/office/drawing/2014/main" id="{8A177BCC-4208-4795-8572-4D623BA1E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41832" y="1"/>
            <a:ext cx="4480560" cy="2513993"/>
          </a:xfrm>
          <a:custGeom>
            <a:avLst/>
            <a:gdLst>
              <a:gd name="connsiteX0" fmla="*/ 18382 w 4480560"/>
              <a:gd name="connsiteY0" fmla="*/ 0 h 2513993"/>
              <a:gd name="connsiteX1" fmla="*/ 4462178 w 4480560"/>
              <a:gd name="connsiteY1" fmla="*/ 0 h 2513993"/>
              <a:gd name="connsiteX2" fmla="*/ 4468994 w 4480560"/>
              <a:gd name="connsiteY2" fmla="*/ 44657 h 2513993"/>
              <a:gd name="connsiteX3" fmla="*/ 4480560 w 4480560"/>
              <a:gd name="connsiteY3" fmla="*/ 273713 h 2513993"/>
              <a:gd name="connsiteX4" fmla="*/ 2240280 w 4480560"/>
              <a:gd name="connsiteY4" fmla="*/ 2513993 h 2513993"/>
              <a:gd name="connsiteX5" fmla="*/ 0 w 4480560"/>
              <a:gd name="connsiteY5" fmla="*/ 273713 h 2513993"/>
              <a:gd name="connsiteX6" fmla="*/ 11567 w 4480560"/>
              <a:gd name="connsiteY6" fmla="*/ 44657 h 2513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80560" h="2513993">
                <a:moveTo>
                  <a:pt x="18382" y="0"/>
                </a:moveTo>
                <a:lnTo>
                  <a:pt x="4462178" y="0"/>
                </a:lnTo>
                <a:lnTo>
                  <a:pt x="4468994" y="44657"/>
                </a:lnTo>
                <a:cubicBezTo>
                  <a:pt x="4476642" y="119969"/>
                  <a:pt x="4480560" y="196384"/>
                  <a:pt x="4480560" y="273713"/>
                </a:cubicBezTo>
                <a:cubicBezTo>
                  <a:pt x="4480560" y="1510985"/>
                  <a:pt x="3477552" y="2513993"/>
                  <a:pt x="2240280" y="2513993"/>
                </a:cubicBezTo>
                <a:cubicBezTo>
                  <a:pt x="1003008" y="2513993"/>
                  <a:pt x="0" y="1510985"/>
                  <a:pt x="0" y="273713"/>
                </a:cubicBezTo>
                <a:cubicBezTo>
                  <a:pt x="0" y="196384"/>
                  <a:pt x="3918" y="119969"/>
                  <a:pt x="11567" y="44657"/>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7410" name="Picture 2">
            <a:extLst>
              <a:ext uri="{FF2B5EF4-FFF2-40B4-BE49-F238E27FC236}">
                <a16:creationId xmlns:a16="http://schemas.microsoft.com/office/drawing/2014/main" id="{5A870932-6ACD-48AB-A0C1-3BC0A23243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3268" r="-4" b="-4"/>
          <a:stretch/>
        </p:blipFill>
        <p:spPr bwMode="auto">
          <a:xfrm>
            <a:off x="5506424" y="8"/>
            <a:ext cx="4151376" cy="2349401"/>
          </a:xfrm>
          <a:custGeom>
            <a:avLst/>
            <a:gdLst/>
            <a:ahLst/>
            <a:cxnLst/>
            <a:rect l="l" t="t" r="r" b="b"/>
            <a:pathLst>
              <a:path w="4151376" h="2349401">
                <a:moveTo>
                  <a:pt x="20101" y="0"/>
                </a:moveTo>
                <a:lnTo>
                  <a:pt x="4131276" y="0"/>
                </a:lnTo>
                <a:lnTo>
                  <a:pt x="4140659" y="61486"/>
                </a:lnTo>
                <a:cubicBezTo>
                  <a:pt x="4147746" y="131265"/>
                  <a:pt x="4151376" y="202065"/>
                  <a:pt x="4151376" y="273713"/>
                </a:cubicBezTo>
                <a:cubicBezTo>
                  <a:pt x="4151376" y="1420084"/>
                  <a:pt x="3222059" y="2349401"/>
                  <a:pt x="2075688" y="2349401"/>
                </a:cubicBezTo>
                <a:cubicBezTo>
                  <a:pt x="929317" y="2349401"/>
                  <a:pt x="0" y="1420084"/>
                  <a:pt x="0" y="273713"/>
                </a:cubicBezTo>
                <a:cubicBezTo>
                  <a:pt x="0" y="202065"/>
                  <a:pt x="3630" y="131265"/>
                  <a:pt x="10717" y="61486"/>
                </a:cubicBezTo>
                <a:close/>
              </a:path>
            </a:pathLst>
          </a:custGeom>
          <a:noFill/>
        </p:spPr>
      </p:pic>
      <p:sp>
        <p:nvSpPr>
          <p:cNvPr id="5" name="CuadroTexto 4">
            <a:extLst>
              <a:ext uri="{FF2B5EF4-FFF2-40B4-BE49-F238E27FC236}">
                <a16:creationId xmlns:a16="http://schemas.microsoft.com/office/drawing/2014/main" id="{4967A2CA-3A2D-4C05-A2F6-B8B245B64113}"/>
              </a:ext>
            </a:extLst>
          </p:cNvPr>
          <p:cNvSpPr txBox="1"/>
          <p:nvPr/>
        </p:nvSpPr>
        <p:spPr>
          <a:xfrm>
            <a:off x="5680445" y="4198368"/>
            <a:ext cx="4339005" cy="400110"/>
          </a:xfrm>
          <a:prstGeom prst="rect">
            <a:avLst/>
          </a:prstGeom>
          <a:noFill/>
        </p:spPr>
        <p:txBody>
          <a:bodyPr wrap="square" rtlCol="0">
            <a:spAutoFit/>
          </a:bodyPr>
          <a:lstStyle/>
          <a:p>
            <a:pPr algn="ctr">
              <a:spcAft>
                <a:spcPts val="600"/>
              </a:spcAft>
            </a:pPr>
            <a:endParaRPr lang="es-MX" sz="2000" b="1" dirty="0">
              <a:solidFill>
                <a:schemeClr val="accent1">
                  <a:lumMod val="50000"/>
                </a:schemeClr>
              </a:solidFill>
              <a:latin typeface="Comic Sans MS" panose="030F0702030302020204" pitchFamily="66" charset="0"/>
            </a:endParaRPr>
          </a:p>
        </p:txBody>
      </p:sp>
    </p:spTree>
    <p:extLst>
      <p:ext uri="{BB962C8B-B14F-4D97-AF65-F5344CB8AC3E}">
        <p14:creationId xmlns:p14="http://schemas.microsoft.com/office/powerpoint/2010/main" val="3975184140"/>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Picture 2" descr="Imagen que contiene estrella, objeto, cielo&#10;&#10;Descripción generada automáticamente">
            <a:extLst>
              <a:ext uri="{FF2B5EF4-FFF2-40B4-BE49-F238E27FC236}">
                <a16:creationId xmlns:a16="http://schemas.microsoft.com/office/drawing/2014/main" id="{6D4152E1-B685-4059-B354-092CF6F4D03A}"/>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t="11791"/>
          <a:stretch/>
        </p:blipFill>
        <p:spPr bwMode="auto">
          <a:xfrm>
            <a:off x="-1" y="-7"/>
            <a:ext cx="12192000" cy="6855958"/>
          </a:xfrm>
          <a:prstGeom prst="rect">
            <a:avLst/>
          </a:prstGeom>
          <a:noFill/>
        </p:spPr>
      </p:pic>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6072445" y="3794336"/>
            <a:ext cx="5319433" cy="1922251"/>
          </a:xfrm>
        </p:spPr>
        <p:txBody>
          <a:bodyPr anchor="t">
            <a:normAutofit/>
          </a:bodyPr>
          <a:lstStyle/>
          <a:p>
            <a:pPr algn="l"/>
            <a:endParaRPr lang="es-MX" sz="2600">
              <a:latin typeface="Comic Sans MS" panose="030F0702030302020204" pitchFamily="66" charset="0"/>
            </a:endParaRPr>
          </a:p>
          <a:p>
            <a:pPr algn="l"/>
            <a:r>
              <a:rPr lang="es-MX" sz="2600">
                <a:latin typeface="Comic Sans MS" panose="030F0702030302020204" pitchFamily="66" charset="0"/>
              </a:rPr>
              <a:t>(mejores calificaciones, </a:t>
            </a:r>
          </a:p>
          <a:p>
            <a:pPr algn="l"/>
            <a:r>
              <a:rPr lang="es-MX" sz="2600">
                <a:latin typeface="Comic Sans MS" panose="030F0702030302020204" pitchFamily="66" charset="0"/>
              </a:rPr>
              <a:t>mayor autoestima, </a:t>
            </a:r>
          </a:p>
          <a:p>
            <a:pPr algn="l"/>
            <a:r>
              <a:rPr lang="es-MX" sz="2600">
                <a:latin typeface="Comic Sans MS" panose="030F0702030302020204" pitchFamily="66" charset="0"/>
              </a:rPr>
              <a:t>seguridad financiera, </a:t>
            </a:r>
          </a:p>
          <a:p>
            <a:pPr algn="l"/>
            <a:r>
              <a:rPr lang="es-MX" sz="2600">
                <a:latin typeface="Comic Sans MS" panose="030F0702030302020204" pitchFamily="66" charset="0"/>
              </a:rPr>
              <a:t>mejorar la salud)</a:t>
            </a: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6072446" y="2793291"/>
            <a:ext cx="5319431" cy="972180"/>
          </a:xfrm>
        </p:spPr>
        <p:txBody>
          <a:bodyPr anchor="b">
            <a:normAutofit/>
          </a:bodyPr>
          <a:lstStyle/>
          <a:p>
            <a:pPr algn="l"/>
            <a:r>
              <a:rPr lang="es-MX" sz="2000" b="1" dirty="0">
                <a:latin typeface="Comic Sans MS" panose="030F0702030302020204" pitchFamily="66" charset="0"/>
              </a:rPr>
              <a:t>…</a:t>
            </a:r>
            <a:r>
              <a:rPr lang="es-MX" sz="2000" dirty="0">
                <a:latin typeface="Comic Sans MS" panose="030F0702030302020204" pitchFamily="66" charset="0"/>
              </a:rPr>
              <a:t> la fuerza de voluntad está relacionada con resultados positivos</a:t>
            </a:r>
          </a:p>
          <a:p>
            <a:pPr algn="l"/>
            <a:endParaRPr lang="es-MX" sz="2000" dirty="0"/>
          </a:p>
        </p:txBody>
      </p:sp>
      <p:sp>
        <p:nvSpPr>
          <p:cNvPr id="199" name="Freeform: Shape 198">
            <a:extLst>
              <a:ext uri="{FF2B5EF4-FFF2-40B4-BE49-F238E27FC236}">
                <a16:creationId xmlns:a16="http://schemas.microsoft.com/office/drawing/2014/main" id="{B26D9126-4D1A-435C-92FD-2EFD34104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83466"/>
            <a:ext cx="5444264" cy="6374535"/>
          </a:xfrm>
          <a:custGeom>
            <a:avLst/>
            <a:gdLst>
              <a:gd name="connsiteX0" fmla="*/ 2098246 w 5444264"/>
              <a:gd name="connsiteY0" fmla="*/ 0 h 6374535"/>
              <a:gd name="connsiteX1" fmla="*/ 5444264 w 5444264"/>
              <a:gd name="connsiteY1" fmla="*/ 3346018 h 6374535"/>
              <a:gd name="connsiteX2" fmla="*/ 3693157 w 5444264"/>
              <a:gd name="connsiteY2" fmla="*/ 6288190 h 6374535"/>
              <a:gd name="connsiteX3" fmla="*/ 3513916 w 5444264"/>
              <a:gd name="connsiteY3" fmla="*/ 6374535 h 6374535"/>
              <a:gd name="connsiteX4" fmla="*/ 674773 w 5444264"/>
              <a:gd name="connsiteY4" fmla="*/ 6374535 h 6374535"/>
              <a:gd name="connsiteX5" fmla="*/ 432743 w 5444264"/>
              <a:gd name="connsiteY5" fmla="*/ 6248727 h 6374535"/>
              <a:gd name="connsiteX6" fmla="*/ 194223 w 5444264"/>
              <a:gd name="connsiteY6" fmla="*/ 6097845 h 6374535"/>
              <a:gd name="connsiteX7" fmla="*/ 0 w 5444264"/>
              <a:gd name="connsiteY7" fmla="*/ 5950784 h 6374535"/>
              <a:gd name="connsiteX8" fmla="*/ 0 w 5444264"/>
              <a:gd name="connsiteY8" fmla="*/ 741253 h 6374535"/>
              <a:gd name="connsiteX9" fmla="*/ 194222 w 5444264"/>
              <a:gd name="connsiteY9" fmla="*/ 594191 h 6374535"/>
              <a:gd name="connsiteX10" fmla="*/ 2098246 w 5444264"/>
              <a:gd name="connsiteY10" fmla="*/ 0 h 6374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44264" h="6374535">
                <a:moveTo>
                  <a:pt x="2098246" y="0"/>
                </a:moveTo>
                <a:cubicBezTo>
                  <a:pt x="3946201" y="0"/>
                  <a:pt x="5444264" y="1498063"/>
                  <a:pt x="5444264" y="3346018"/>
                </a:cubicBezTo>
                <a:cubicBezTo>
                  <a:pt x="5444264" y="4616487"/>
                  <a:pt x="4736195" y="5721578"/>
                  <a:pt x="3693157" y="6288190"/>
                </a:cubicBezTo>
                <a:lnTo>
                  <a:pt x="3513916" y="6374535"/>
                </a:lnTo>
                <a:lnTo>
                  <a:pt x="674773" y="6374535"/>
                </a:lnTo>
                <a:lnTo>
                  <a:pt x="432743" y="6248727"/>
                </a:lnTo>
                <a:cubicBezTo>
                  <a:pt x="351001" y="6201724"/>
                  <a:pt x="271431" y="6151368"/>
                  <a:pt x="194223" y="6097845"/>
                </a:cubicBezTo>
                <a:lnTo>
                  <a:pt x="0" y="5950784"/>
                </a:lnTo>
                <a:lnTo>
                  <a:pt x="0" y="741253"/>
                </a:lnTo>
                <a:lnTo>
                  <a:pt x="194222" y="594191"/>
                </a:lnTo>
                <a:cubicBezTo>
                  <a:pt x="734681" y="219535"/>
                  <a:pt x="1390826" y="0"/>
                  <a:pt x="2098246"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86" r="21063" b="1"/>
          <a:stretch/>
        </p:blipFill>
        <p:spPr bwMode="auto">
          <a:xfrm>
            <a:off x="20" y="647373"/>
            <a:ext cx="5280336" cy="6210629"/>
          </a:xfrm>
          <a:custGeom>
            <a:avLst/>
            <a:gdLst/>
            <a:ahLst/>
            <a:cxnLst/>
            <a:rect l="l" t="t" r="r" b="b"/>
            <a:pathLst>
              <a:path w="5280356" h="6210629">
                <a:moveTo>
                  <a:pt x="2098244" y="0"/>
                </a:moveTo>
                <a:cubicBezTo>
                  <a:pt x="3855676" y="0"/>
                  <a:pt x="5280356" y="1424680"/>
                  <a:pt x="5280356" y="3182112"/>
                </a:cubicBezTo>
                <a:cubicBezTo>
                  <a:pt x="5280356" y="4500186"/>
                  <a:pt x="4478974" y="5631087"/>
                  <a:pt x="3336866" y="6114158"/>
                </a:cubicBezTo>
                <a:lnTo>
                  <a:pt x="3073287" y="6210629"/>
                </a:lnTo>
                <a:lnTo>
                  <a:pt x="1128432" y="6210629"/>
                </a:lnTo>
                <a:lnTo>
                  <a:pt x="1004127" y="6171135"/>
                </a:lnTo>
                <a:cubicBezTo>
                  <a:pt x="662964" y="6046219"/>
                  <a:pt x="349154" y="5864559"/>
                  <a:pt x="74125" y="5637585"/>
                </a:cubicBezTo>
                <a:lnTo>
                  <a:pt x="0" y="5570216"/>
                </a:lnTo>
                <a:lnTo>
                  <a:pt x="0" y="794009"/>
                </a:lnTo>
                <a:lnTo>
                  <a:pt x="74125" y="726640"/>
                </a:lnTo>
                <a:cubicBezTo>
                  <a:pt x="624182" y="272693"/>
                  <a:pt x="1329368" y="0"/>
                  <a:pt x="2098244" y="0"/>
                </a:cubicBezTo>
                <a:close/>
              </a:path>
            </a:pathLst>
          </a:custGeom>
          <a:noFill/>
        </p:spPr>
      </p:pic>
      <p:sp>
        <p:nvSpPr>
          <p:cNvPr id="201" name="Freeform: Shape 200">
            <a:extLst>
              <a:ext uri="{FF2B5EF4-FFF2-40B4-BE49-F238E27FC236}">
                <a16:creationId xmlns:a16="http://schemas.microsoft.com/office/drawing/2014/main" id="{8A177BCC-4208-4795-8572-4D623BA1E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41832" y="1"/>
            <a:ext cx="4480560" cy="2513993"/>
          </a:xfrm>
          <a:custGeom>
            <a:avLst/>
            <a:gdLst>
              <a:gd name="connsiteX0" fmla="*/ 18382 w 4480560"/>
              <a:gd name="connsiteY0" fmla="*/ 0 h 2513993"/>
              <a:gd name="connsiteX1" fmla="*/ 4462178 w 4480560"/>
              <a:gd name="connsiteY1" fmla="*/ 0 h 2513993"/>
              <a:gd name="connsiteX2" fmla="*/ 4468994 w 4480560"/>
              <a:gd name="connsiteY2" fmla="*/ 44657 h 2513993"/>
              <a:gd name="connsiteX3" fmla="*/ 4480560 w 4480560"/>
              <a:gd name="connsiteY3" fmla="*/ 273713 h 2513993"/>
              <a:gd name="connsiteX4" fmla="*/ 2240280 w 4480560"/>
              <a:gd name="connsiteY4" fmla="*/ 2513993 h 2513993"/>
              <a:gd name="connsiteX5" fmla="*/ 0 w 4480560"/>
              <a:gd name="connsiteY5" fmla="*/ 273713 h 2513993"/>
              <a:gd name="connsiteX6" fmla="*/ 11567 w 4480560"/>
              <a:gd name="connsiteY6" fmla="*/ 44657 h 2513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80560" h="2513993">
                <a:moveTo>
                  <a:pt x="18382" y="0"/>
                </a:moveTo>
                <a:lnTo>
                  <a:pt x="4462178" y="0"/>
                </a:lnTo>
                <a:lnTo>
                  <a:pt x="4468994" y="44657"/>
                </a:lnTo>
                <a:cubicBezTo>
                  <a:pt x="4476642" y="119969"/>
                  <a:pt x="4480560" y="196384"/>
                  <a:pt x="4480560" y="273713"/>
                </a:cubicBezTo>
                <a:cubicBezTo>
                  <a:pt x="4480560" y="1510985"/>
                  <a:pt x="3477552" y="2513993"/>
                  <a:pt x="2240280" y="2513993"/>
                </a:cubicBezTo>
                <a:cubicBezTo>
                  <a:pt x="1003008" y="2513993"/>
                  <a:pt x="0" y="1510985"/>
                  <a:pt x="0" y="273713"/>
                </a:cubicBezTo>
                <a:cubicBezTo>
                  <a:pt x="0" y="196384"/>
                  <a:pt x="3918" y="119969"/>
                  <a:pt x="11567" y="44657"/>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2" descr="Imagen que contiene estrella, objeto, cielo&#10;&#10;Descripción generada automáticamente">
            <a:extLst>
              <a:ext uri="{FF2B5EF4-FFF2-40B4-BE49-F238E27FC236}">
                <a16:creationId xmlns:a16="http://schemas.microsoft.com/office/drawing/2014/main" id="{7F4DFD0B-FD68-44C7-9954-9B2A3910C8C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227" r="-4" b="-4"/>
          <a:stretch/>
        </p:blipFill>
        <p:spPr bwMode="auto">
          <a:xfrm>
            <a:off x="5506424" y="8"/>
            <a:ext cx="4151376" cy="2349401"/>
          </a:xfrm>
          <a:custGeom>
            <a:avLst/>
            <a:gdLst/>
            <a:ahLst/>
            <a:cxnLst/>
            <a:rect l="l" t="t" r="r" b="b"/>
            <a:pathLst>
              <a:path w="4151376" h="2349401">
                <a:moveTo>
                  <a:pt x="20101" y="0"/>
                </a:moveTo>
                <a:lnTo>
                  <a:pt x="4131276" y="0"/>
                </a:lnTo>
                <a:lnTo>
                  <a:pt x="4140659" y="61486"/>
                </a:lnTo>
                <a:cubicBezTo>
                  <a:pt x="4147746" y="131265"/>
                  <a:pt x="4151376" y="202065"/>
                  <a:pt x="4151376" y="273713"/>
                </a:cubicBezTo>
                <a:cubicBezTo>
                  <a:pt x="4151376" y="1420084"/>
                  <a:pt x="3222059" y="2349401"/>
                  <a:pt x="2075688" y="2349401"/>
                </a:cubicBezTo>
                <a:cubicBezTo>
                  <a:pt x="929317" y="2349401"/>
                  <a:pt x="0" y="1420084"/>
                  <a:pt x="0" y="273713"/>
                </a:cubicBezTo>
                <a:cubicBezTo>
                  <a:pt x="0" y="202065"/>
                  <a:pt x="3630" y="131265"/>
                  <a:pt x="10717" y="61486"/>
                </a:cubicBezTo>
                <a:close/>
              </a:path>
            </a:pathLst>
          </a:custGeom>
          <a:noFill/>
        </p:spPr>
      </p:pic>
    </p:spTree>
    <p:extLst>
      <p:ext uri="{BB962C8B-B14F-4D97-AF65-F5344CB8AC3E}">
        <p14:creationId xmlns:p14="http://schemas.microsoft.com/office/powerpoint/2010/main" val="143193472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Un dibujo de una persona&#10;&#10;Descripción generada automáticamente con confianza baja">
            <a:extLst>
              <a:ext uri="{FF2B5EF4-FFF2-40B4-BE49-F238E27FC236}">
                <a16:creationId xmlns:a16="http://schemas.microsoft.com/office/drawing/2014/main" id="{1C3BE40E-BA1A-4AE4-97E1-301A7852B5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5730"/>
          <a:stretch/>
        </p:blipFill>
        <p:spPr bwMode="auto">
          <a:xfrm>
            <a:off x="0" y="0"/>
            <a:ext cx="12192000" cy="6858000"/>
          </a:xfrm>
          <a:prstGeom prst="rect">
            <a:avLst/>
          </a:prstGeom>
          <a:noFill/>
        </p:spPr>
      </p:pic>
      <p:sp>
        <p:nvSpPr>
          <p:cNvPr id="71"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03F8BA31-6A0F-49D9-BB59-3E8F340A9993}"/>
              </a:ext>
            </a:extLst>
          </p:cNvPr>
          <p:cNvSpPr>
            <a:spLocks noGrp="1"/>
          </p:cNvSpPr>
          <p:nvPr>
            <p:ph type="ctrTitle"/>
          </p:nvPr>
        </p:nvSpPr>
        <p:spPr>
          <a:xfrm>
            <a:off x="8022021" y="3231931"/>
            <a:ext cx="3852041" cy="1834056"/>
          </a:xfrm>
        </p:spPr>
        <p:txBody>
          <a:bodyPr>
            <a:normAutofit fontScale="90000"/>
          </a:bodyPr>
          <a:lstStyle/>
          <a:p>
            <a:r>
              <a:rPr lang="es-MX" sz="3200" dirty="0">
                <a:latin typeface="Comic Sans MS" panose="030F0702030302020204" pitchFamily="66" charset="0"/>
              </a:rPr>
              <a:t>¿Cómo desarrollar la fuerza de voluntad?</a:t>
            </a:r>
            <a:br>
              <a:rPr lang="es-MX" sz="3200" dirty="0">
                <a:latin typeface="Comic Sans MS" panose="030F0702030302020204" pitchFamily="66" charset="0"/>
              </a:rPr>
            </a:br>
            <a:endParaRPr lang="es-MX" sz="3200" dirty="0">
              <a:latin typeface="Comic Sans MS" panose="030F0702030302020204" pitchFamily="66" charset="0"/>
            </a:endParaRPr>
          </a:p>
        </p:txBody>
      </p:sp>
      <p:sp>
        <p:nvSpPr>
          <p:cNvPr id="3" name="Subtítulo 2">
            <a:extLst>
              <a:ext uri="{FF2B5EF4-FFF2-40B4-BE49-F238E27FC236}">
                <a16:creationId xmlns:a16="http://schemas.microsoft.com/office/drawing/2014/main" id="{D9525BDA-573C-4A73-85A1-05D39A7C66D2}"/>
              </a:ext>
            </a:extLst>
          </p:cNvPr>
          <p:cNvSpPr>
            <a:spLocks noGrp="1"/>
          </p:cNvSpPr>
          <p:nvPr>
            <p:ph type="subTitle" idx="1"/>
          </p:nvPr>
        </p:nvSpPr>
        <p:spPr>
          <a:xfrm>
            <a:off x="7782910" y="5242675"/>
            <a:ext cx="4330262" cy="683284"/>
          </a:xfrm>
        </p:spPr>
        <p:txBody>
          <a:bodyPr>
            <a:normAutofit fontScale="77500" lnSpcReduction="20000"/>
          </a:bodyPr>
          <a:lstStyle/>
          <a:p>
            <a:r>
              <a:rPr lang="es-MX" sz="2600" b="1" dirty="0">
                <a:effectLst>
                  <a:outerShdw blurRad="38100" dist="38100" dir="2700000" algn="tl">
                    <a:srgbClr val="000000">
                      <a:alpha val="43137"/>
                    </a:srgbClr>
                  </a:outerShdw>
                </a:effectLst>
                <a:latin typeface="Comic Sans MS" panose="030F0702030302020204" pitchFamily="66" charset="0"/>
              </a:rPr>
              <a:t>. A través de la motivación</a:t>
            </a:r>
          </a:p>
          <a:p>
            <a:r>
              <a:rPr lang="es-MX" sz="2600" b="1" dirty="0">
                <a:effectLst>
                  <a:outerShdw blurRad="38100" dist="38100" dir="2700000" algn="tl">
                    <a:srgbClr val="000000">
                      <a:alpha val="43137"/>
                    </a:srgbClr>
                  </a:outerShdw>
                </a:effectLst>
                <a:latin typeface="Comic Sans MS" panose="030F0702030302020204" pitchFamily="66" charset="0"/>
              </a:rPr>
              <a:t>A través de la planificación</a:t>
            </a:r>
          </a:p>
          <a:p>
            <a:endParaRPr lang="es-MX" sz="2000" b="1" dirty="0"/>
          </a:p>
        </p:txBody>
      </p:sp>
      <p:cxnSp>
        <p:nvCxnSpPr>
          <p:cNvPr id="73" name="Straight Connector 72">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790686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289</TotalTime>
  <Words>1275</Words>
  <Application>Microsoft Office PowerPoint</Application>
  <PresentationFormat>Panorámica</PresentationFormat>
  <Paragraphs>135</Paragraphs>
  <Slides>34</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34</vt:i4>
      </vt:variant>
    </vt:vector>
  </HeadingPairs>
  <TitlesOfParts>
    <vt:vector size="40" baseType="lpstr">
      <vt:lpstr>Arial</vt:lpstr>
      <vt:lpstr>Calibri</vt:lpstr>
      <vt:lpstr>Calibri Light</vt:lpstr>
      <vt:lpstr>Comic Sans MS</vt:lpstr>
      <vt:lpstr>Rockwell</vt:lpstr>
      <vt:lpstr>Tema de Office</vt:lpstr>
      <vt:lpstr>UNIVERSIDAD AUTÓNOMA DEL ESTADO DE MÉXICO  PLANTEL NEZAHUALCÓYOTL DE LA ESCUELA PREPARATORIA    ASIGNATURA DESARROLLO PERSONAL   SEMESTRE: PRIMERO   MÓDULO IV   PLENITUD ADOLESCENTE  DRA. LAURA ESPINOZA AVILA  CICLO ESCOLAR 2021B </vt:lpstr>
      <vt:lpstr>PROPÓSITO DE LA ASIGNATURA  </vt:lpstr>
      <vt:lpstr>Propósito del Módulo IV  </vt:lpstr>
      <vt:lpstr>Temática  4. Plenitud adolescente  4.1. Postergación de la gratificación</vt:lpstr>
      <vt:lpstr>4.1. POSTERGACIÓN DE LA GRATIFICACIÓN </vt:lpstr>
      <vt:lpstr>POSTERGACIÓN </vt:lpstr>
      <vt:lpstr>FUERZA DE VOLUNTAD</vt:lpstr>
      <vt:lpstr> (mejores calificaciones,  mayor autoestima,  seguridad financiera,  mejorar la salud)</vt:lpstr>
      <vt:lpstr>¿Cómo desarrollar la fuerza de voluntad? </vt:lpstr>
      <vt:lpstr>Primer consejo para postergar la gratificación:</vt:lpstr>
      <vt:lpstr>Segundo consejo para postergar la gratificación</vt:lpstr>
      <vt:lpstr>Tercer consejo para postergar la gratificación</vt:lpstr>
      <vt:lpstr>4.2. Tolerancia a la frustración</vt:lpstr>
      <vt:lpstr>Tolerancia:  capacidad de saber escuchar y aceptar a los demás, valorando las distintas formas de entender y posicionarse en la vida.</vt:lpstr>
      <vt:lpstr>Frustración</vt:lpstr>
      <vt:lpstr>Sentimiento desagradable que se produce cuando las expectativas de una persona no se ven satisfechas al no poder conseguir lo pretendido.</vt:lpstr>
      <vt:lpstr>La frustración supone un sentimiento de privación de una situación vital.</vt:lpstr>
      <vt:lpstr>TOLERANCIA A LA FRUSTRACIÓN</vt:lpstr>
      <vt:lpstr>Presentación de PowerPoint</vt:lpstr>
      <vt:lpstr>Efectos de la baja tolerancia a la frustración</vt:lpstr>
      <vt:lpstr>Ejercicio 1:  ¿Qué me hace falta en el área física?</vt:lpstr>
      <vt:lpstr>Ejercicio 2:  ¿Qué me hace falta en el área emocional?</vt:lpstr>
      <vt:lpstr>Ejercicio 3:  ¿Qué me hace falta en el área mental?</vt:lpstr>
      <vt:lpstr>Ejercicio 4:  ¿Qué me hace falta en el área social?</vt:lpstr>
      <vt:lpstr>Ejercicio 5:  ¿Qué me hace falta en el área espiritual?</vt:lpstr>
      <vt:lpstr>  4.3. Resiliencia  Capacidad que tienen las personas para enfrentar y superar  experiencias traumáticas, estresantes y de riesgo, así como de recuperar su nivel o ritmo de vida.</vt:lpstr>
      <vt:lpstr>Vulnerabilidad  Riesgo  Protección  Adaptación</vt:lpstr>
      <vt:lpstr>Adaptación  Capacidad de balancear y coordinar los recursos internos y externos que implican un equilibrio personal en función de las demandas del medio ambiente. </vt:lpstr>
      <vt:lpstr>Vulnerabilidad  Factores personales o medio ambientales que aumentan los efectos negativos de una condición de riesgo.   </vt:lpstr>
      <vt:lpstr>BIBLIOGRAFIA    </vt:lpstr>
      <vt:lpstr>Es ir mas allá  de algún límite o superar las restricciones de un determinado ámbito.</vt:lpstr>
      <vt:lpstr>La aventura de la vida es        aprender El propósito de la vida es        crear La naturaleza de la vida es      cambiar El reto de la vida es              vencer La esencia de la vida es          cuidar La oportunidad de la vida es     servir El secreto de la vida es          atreverse El gusto de la vida es ofrecer la amistad La belleza de la vida es          dar El gozo de la vida es              amar</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Laura Espinoza Avila</dc:creator>
  <cp:lastModifiedBy>Laura Espinoza Avila</cp:lastModifiedBy>
  <cp:revision>18</cp:revision>
  <dcterms:created xsi:type="dcterms:W3CDTF">2021-09-24T22:54:33Z</dcterms:created>
  <dcterms:modified xsi:type="dcterms:W3CDTF">2021-09-26T00:24:03Z</dcterms:modified>
</cp:coreProperties>
</file>