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4"/>
  </p:sldMasterIdLst>
  <p:notesMasterIdLst>
    <p:notesMasterId r:id="rId49"/>
  </p:notesMasterIdLst>
  <p:handoutMasterIdLst>
    <p:handoutMasterId r:id="rId50"/>
  </p:handoutMasterIdLst>
  <p:sldIdLst>
    <p:sldId id="447" r:id="rId5"/>
    <p:sldId id="448" r:id="rId6"/>
    <p:sldId id="449" r:id="rId7"/>
    <p:sldId id="450" r:id="rId8"/>
    <p:sldId id="451" r:id="rId9"/>
    <p:sldId id="452" r:id="rId10"/>
    <p:sldId id="453" r:id="rId11"/>
    <p:sldId id="454" r:id="rId12"/>
    <p:sldId id="456" r:id="rId13"/>
    <p:sldId id="457" r:id="rId14"/>
    <p:sldId id="458" r:id="rId15"/>
    <p:sldId id="459" r:id="rId16"/>
    <p:sldId id="460" r:id="rId17"/>
    <p:sldId id="461" r:id="rId18"/>
    <p:sldId id="462" r:id="rId19"/>
    <p:sldId id="463" r:id="rId20"/>
    <p:sldId id="484" r:id="rId21"/>
    <p:sldId id="464" r:id="rId22"/>
    <p:sldId id="482" r:id="rId23"/>
    <p:sldId id="483" r:id="rId24"/>
    <p:sldId id="465" r:id="rId25"/>
    <p:sldId id="485" r:id="rId26"/>
    <p:sldId id="486" r:id="rId27"/>
    <p:sldId id="487" r:id="rId28"/>
    <p:sldId id="466" r:id="rId29"/>
    <p:sldId id="467" r:id="rId30"/>
    <p:sldId id="468" r:id="rId31"/>
    <p:sldId id="469" r:id="rId32"/>
    <p:sldId id="470" r:id="rId33"/>
    <p:sldId id="471" r:id="rId34"/>
    <p:sldId id="472" r:id="rId35"/>
    <p:sldId id="473" r:id="rId36"/>
    <p:sldId id="474" r:id="rId37"/>
    <p:sldId id="475" r:id="rId38"/>
    <p:sldId id="476" r:id="rId39"/>
    <p:sldId id="477" r:id="rId40"/>
    <p:sldId id="488" r:id="rId41"/>
    <p:sldId id="489" r:id="rId42"/>
    <p:sldId id="490" r:id="rId43"/>
    <p:sldId id="491" r:id="rId44"/>
    <p:sldId id="494" r:id="rId45"/>
    <p:sldId id="495" r:id="rId46"/>
    <p:sldId id="478" r:id="rId47"/>
    <p:sldId id="479" r:id="rId48"/>
  </p:sldIdLst>
  <p:sldSz cx="8101013" cy="3429000"/>
  <p:notesSz cx="6858000" cy="9144000"/>
  <p:defaultTex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80">
          <p15:clr>
            <a:srgbClr val="A4A3A4"/>
          </p15:clr>
        </p15:guide>
        <p15:guide id="2" pos="255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FF"/>
    <a:srgbClr val="EB7D4B"/>
    <a:srgbClr val="FF99FF"/>
    <a:srgbClr val="FFFFCC"/>
    <a:srgbClr val="99CCFF"/>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62" autoAdjust="0"/>
    <p:restoredTop sz="95052" autoAdjust="0"/>
  </p:normalViewPr>
  <p:slideViewPr>
    <p:cSldViewPr snapToGrid="0">
      <p:cViewPr>
        <p:scale>
          <a:sx n="75" d="100"/>
          <a:sy n="75" d="100"/>
        </p:scale>
        <p:origin x="-206" y="950"/>
      </p:cViewPr>
      <p:guideLst>
        <p:guide orient="horz" pos="1080"/>
        <p:guide pos="255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758"/>
    </p:cViewPr>
  </p:sorter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ata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ata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ata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rawing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rawing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rawing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131FFB-7112-4BB6-B3F1-8D40ABD015D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B50DF69D-9469-44CA-8AE9-4DB28A4B6759}">
      <dgm:prSet phldrT="[Texto]" phldr="0" custT="1"/>
      <dgm:spPr>
        <a:ln>
          <a:solidFill>
            <a:srgbClr val="00B050"/>
          </a:solidFill>
        </a:ln>
      </dgm:spPr>
      <dgm:t>
        <a:bodyPr/>
        <a:lstStyle/>
        <a:p>
          <a:r>
            <a:rPr lang="es-MX" sz="900" dirty="0">
              <a:solidFill>
                <a:schemeClr val="tx1"/>
              </a:solidFill>
              <a:effectLst>
                <a:outerShdw blurRad="38100" dist="38100" dir="2700000" algn="tl">
                  <a:srgbClr val="000000">
                    <a:alpha val="43137"/>
                  </a:srgbClr>
                </a:outerShdw>
              </a:effectLst>
              <a:latin typeface="Comic Sans MS" panose="030F0702030302020204" pitchFamily="66" charset="0"/>
            </a:rPr>
            <a:t>Gordon Allport</a:t>
          </a:r>
        </a:p>
        <a:p>
          <a:r>
            <a:rPr lang="es-MX" sz="900" dirty="0">
              <a:effectLst>
                <a:outerShdw blurRad="38100" dist="38100" dir="2700000" algn="tl">
                  <a:srgbClr val="000000">
                    <a:alpha val="43137"/>
                  </a:srgbClr>
                </a:outerShdw>
              </a:effectLst>
              <a:latin typeface="Comic Sans MS" panose="030F0702030302020204" pitchFamily="66" charset="0"/>
            </a:rPr>
            <a:t>Es la organización dinámica, dentro del individuo, de aquellos sistemas psicofísicos que determinan su conducta y sus pensamientos característicos</a:t>
          </a:r>
          <a:r>
            <a:rPr lang="es-MX" sz="700" dirty="0"/>
            <a:t>.</a:t>
          </a:r>
        </a:p>
      </dgm:t>
    </dgm:pt>
    <dgm:pt modelId="{621B7200-28AE-419B-B017-55D00A6D66D8}" type="parTrans" cxnId="{FABB29CF-F8C4-4F77-8367-263E736CDC89}">
      <dgm:prSet/>
      <dgm:spPr/>
      <dgm:t>
        <a:bodyPr/>
        <a:lstStyle/>
        <a:p>
          <a:endParaRPr lang="es-MX"/>
        </a:p>
      </dgm:t>
    </dgm:pt>
    <dgm:pt modelId="{0AA10F6F-102E-4827-8FDD-AD14DD2C9329}" type="sibTrans" cxnId="{FABB29CF-F8C4-4F77-8367-263E736CDC89}">
      <dgm:prSet/>
      <dgm:spPr/>
      <dgm:t>
        <a:bodyPr/>
        <a:lstStyle/>
        <a:p>
          <a:endParaRPr lang="es-MX"/>
        </a:p>
      </dgm:t>
    </dgm:pt>
    <dgm:pt modelId="{6953A62E-583E-4375-850B-FCC2A1FEDDD0}">
      <dgm:prSet phldrT="[Texto]" phldr="0" custT="1"/>
      <dgm:spPr>
        <a:ln>
          <a:solidFill>
            <a:srgbClr val="00B050"/>
          </a:solidFill>
        </a:ln>
      </dgm:spPr>
      <dgm:t>
        <a:bodyPr/>
        <a:lstStyle/>
        <a:p>
          <a:r>
            <a:rPr lang="es-MX" sz="900" dirty="0" err="1">
              <a:solidFill>
                <a:schemeClr val="tx1"/>
              </a:solidFill>
              <a:latin typeface="Comic Sans MS" panose="030F0702030302020204" pitchFamily="66" charset="0"/>
            </a:rPr>
            <a:t>Catell</a:t>
          </a:r>
          <a:endParaRPr lang="es-MX" sz="900" dirty="0">
            <a:solidFill>
              <a:schemeClr val="tx1"/>
            </a:solidFill>
            <a:latin typeface="Comic Sans MS" panose="030F0702030302020204" pitchFamily="66" charset="0"/>
          </a:endParaRPr>
        </a:p>
        <a:p>
          <a:r>
            <a:rPr lang="es-MX" sz="900" dirty="0">
              <a:latin typeface="Comic Sans MS" panose="030F0702030302020204" pitchFamily="66" charset="0"/>
            </a:rPr>
            <a:t>Es aquello que permite predecir qué hará una persona en una situación dada. Abarca todo el comportamiento del individuo, tanto el exterior como el interior</a:t>
          </a:r>
          <a:r>
            <a:rPr lang="es-MX" sz="700" dirty="0">
              <a:latin typeface="Comic Sans MS" panose="030F0702030302020204" pitchFamily="66" charset="0"/>
            </a:rPr>
            <a:t>.</a:t>
          </a:r>
        </a:p>
      </dgm:t>
    </dgm:pt>
    <dgm:pt modelId="{4219887A-0AEA-42F3-B829-3FF4A51B6FB5}" type="parTrans" cxnId="{89D9F8FB-7C62-4A9F-8C38-F9CB8952C9CA}">
      <dgm:prSet/>
      <dgm:spPr/>
      <dgm:t>
        <a:bodyPr/>
        <a:lstStyle/>
        <a:p>
          <a:endParaRPr lang="es-MX"/>
        </a:p>
      </dgm:t>
    </dgm:pt>
    <dgm:pt modelId="{7EA33293-3993-4443-A12B-7F41136EAF1E}" type="sibTrans" cxnId="{89D9F8FB-7C62-4A9F-8C38-F9CB8952C9CA}">
      <dgm:prSet/>
      <dgm:spPr/>
      <dgm:t>
        <a:bodyPr/>
        <a:lstStyle/>
        <a:p>
          <a:endParaRPr lang="es-MX"/>
        </a:p>
      </dgm:t>
    </dgm:pt>
    <dgm:pt modelId="{AC0B193A-BA8A-4BEA-ABF2-47ACA4384070}">
      <dgm:prSet phldrT="[Texto]" phldr="0" custT="1"/>
      <dgm:spPr>
        <a:ln>
          <a:solidFill>
            <a:srgbClr val="00B050"/>
          </a:solidFill>
        </a:ln>
      </dgm:spPr>
      <dgm:t>
        <a:bodyPr/>
        <a:lstStyle/>
        <a:p>
          <a:r>
            <a:rPr lang="es-MX" sz="900" dirty="0">
              <a:solidFill>
                <a:schemeClr val="tx1"/>
              </a:solidFill>
              <a:latin typeface="Comic Sans MS" panose="030F0702030302020204" pitchFamily="66" charset="0"/>
            </a:rPr>
            <a:t>Adler</a:t>
          </a:r>
        </a:p>
        <a:p>
          <a:r>
            <a:rPr lang="es-MX" sz="900" dirty="0">
              <a:latin typeface="Comic Sans MS" panose="030F0702030302020204" pitchFamily="66" charset="0"/>
            </a:rPr>
            <a:t>Es el estilo de vida del individuo o su manera característica de responder ante los problemas de la vida, incluyendo sus metas vitales.</a:t>
          </a:r>
        </a:p>
      </dgm:t>
    </dgm:pt>
    <dgm:pt modelId="{444ABC9C-E591-40F3-93BA-A39A4660A1F6}" type="parTrans" cxnId="{C73E832B-E8DB-46A7-B09A-981C0330B801}">
      <dgm:prSet/>
      <dgm:spPr/>
      <dgm:t>
        <a:bodyPr/>
        <a:lstStyle/>
        <a:p>
          <a:endParaRPr lang="es-MX"/>
        </a:p>
      </dgm:t>
    </dgm:pt>
    <dgm:pt modelId="{78E7CE38-CC28-4DFD-96A4-ACA233AAB042}" type="sibTrans" cxnId="{C73E832B-E8DB-46A7-B09A-981C0330B801}">
      <dgm:prSet/>
      <dgm:spPr/>
      <dgm:t>
        <a:bodyPr/>
        <a:lstStyle/>
        <a:p>
          <a:endParaRPr lang="es-MX"/>
        </a:p>
      </dgm:t>
    </dgm:pt>
    <dgm:pt modelId="{33B85780-F652-4090-81CE-084662D5F567}">
      <dgm:prSet phldrT="[Texto]" phldr="0" custT="1"/>
      <dgm:spPr>
        <a:ln>
          <a:solidFill>
            <a:srgbClr val="00B050"/>
          </a:solidFill>
        </a:ln>
      </dgm:spPr>
      <dgm:t>
        <a:bodyPr/>
        <a:lstStyle/>
        <a:p>
          <a:r>
            <a:rPr lang="es-MX" sz="900" dirty="0">
              <a:solidFill>
                <a:schemeClr val="tx1"/>
              </a:solidFill>
              <a:latin typeface="Comic Sans MS" panose="030F0702030302020204" pitchFamily="66" charset="0"/>
            </a:rPr>
            <a:t>Velázquez</a:t>
          </a:r>
        </a:p>
        <a:p>
          <a:r>
            <a:rPr lang="es-MX" sz="900" dirty="0">
              <a:latin typeface="Comic Sans MS" panose="030F0702030302020204" pitchFamily="66" charset="0"/>
            </a:rPr>
            <a:t>Es el conjunto de rasgos físicos, intelectuales, afectivos, volitivos y morales de un individuo, en constante interacción con otros, es decir, organización en sistema.</a:t>
          </a:r>
        </a:p>
      </dgm:t>
    </dgm:pt>
    <dgm:pt modelId="{D15A1946-FDE0-4C05-8CA0-9D4E79F40793}" type="parTrans" cxnId="{182E01A5-A32C-4DF7-A736-BA4FAAC2EA9D}">
      <dgm:prSet/>
      <dgm:spPr/>
      <dgm:t>
        <a:bodyPr/>
        <a:lstStyle/>
        <a:p>
          <a:endParaRPr lang="es-MX"/>
        </a:p>
      </dgm:t>
    </dgm:pt>
    <dgm:pt modelId="{575D8707-4422-4BEB-9F79-0DC6FB04A25E}" type="sibTrans" cxnId="{182E01A5-A32C-4DF7-A736-BA4FAAC2EA9D}">
      <dgm:prSet/>
      <dgm:spPr/>
      <dgm:t>
        <a:bodyPr/>
        <a:lstStyle/>
        <a:p>
          <a:endParaRPr lang="es-MX"/>
        </a:p>
      </dgm:t>
    </dgm:pt>
    <dgm:pt modelId="{B175A45F-C050-4BD6-B6A0-D13F36C9A8D1}">
      <dgm:prSet phldrT="[Texto]" phldr="0" custT="1"/>
      <dgm:spPr>
        <a:ln>
          <a:solidFill>
            <a:srgbClr val="00B050"/>
          </a:solidFill>
        </a:ln>
      </dgm:spPr>
      <dgm:t>
        <a:bodyPr/>
        <a:lstStyle/>
        <a:p>
          <a:r>
            <a:rPr lang="es-MX" sz="800" dirty="0" err="1">
              <a:solidFill>
                <a:schemeClr val="tx1"/>
              </a:solidFill>
              <a:latin typeface="Comic Sans MS" panose="030F0702030302020204" pitchFamily="66" charset="0"/>
            </a:rPr>
            <a:t>Dicaprio</a:t>
          </a:r>
          <a:endParaRPr lang="es-MX" sz="800" dirty="0">
            <a:solidFill>
              <a:schemeClr val="tx1"/>
            </a:solidFill>
            <a:latin typeface="Comic Sans MS" panose="030F0702030302020204" pitchFamily="66" charset="0"/>
          </a:endParaRPr>
        </a:p>
        <a:p>
          <a:r>
            <a:rPr lang="es-MX" sz="800" dirty="0">
              <a:latin typeface="Comic Sans MS" panose="030F0702030302020204" pitchFamily="66" charset="0"/>
            </a:rPr>
            <a:t>Es una identidad personal, ya que establece que es todo lo que se sabe acerca de una persona o algo que es único en alguien, o lo típico de la persona, incluyendo rasgos como el atractivo visual y el atractivo social; es nuestra naturaleza psicológica. Es el producto final de todas las vivencias pasadas o anteriores</a:t>
          </a:r>
          <a:r>
            <a:rPr lang="es-MX" sz="800" dirty="0"/>
            <a:t>.</a:t>
          </a:r>
        </a:p>
      </dgm:t>
    </dgm:pt>
    <dgm:pt modelId="{438CF17A-C782-4879-A076-F8686E0D87A3}" type="parTrans" cxnId="{89B2131E-ABC4-43FB-9729-9980079D649C}">
      <dgm:prSet/>
      <dgm:spPr/>
      <dgm:t>
        <a:bodyPr/>
        <a:lstStyle/>
        <a:p>
          <a:endParaRPr lang="es-MX"/>
        </a:p>
      </dgm:t>
    </dgm:pt>
    <dgm:pt modelId="{42373DC9-C6DC-4B54-A95E-10209A458327}" type="sibTrans" cxnId="{89B2131E-ABC4-43FB-9729-9980079D649C}">
      <dgm:prSet/>
      <dgm:spPr/>
      <dgm:t>
        <a:bodyPr/>
        <a:lstStyle/>
        <a:p>
          <a:endParaRPr lang="es-MX"/>
        </a:p>
      </dgm:t>
    </dgm:pt>
    <dgm:pt modelId="{4CBCABFC-EF4D-4F9E-BE6B-F324BF372CAB}" type="pres">
      <dgm:prSet presAssocID="{20131FFB-7112-4BB6-B3F1-8D40ABD015DC}" presName="diagram" presStyleCnt="0">
        <dgm:presLayoutVars>
          <dgm:dir/>
          <dgm:resizeHandles val="exact"/>
        </dgm:presLayoutVars>
      </dgm:prSet>
      <dgm:spPr/>
    </dgm:pt>
    <dgm:pt modelId="{8B546A0B-DCD4-4794-9ADF-968BB71EA595}" type="pres">
      <dgm:prSet presAssocID="{B50DF69D-9469-44CA-8AE9-4DB28A4B6759}" presName="node" presStyleLbl="node1" presStyleIdx="0" presStyleCnt="5" custScaleY="279797">
        <dgm:presLayoutVars>
          <dgm:bulletEnabled val="1"/>
        </dgm:presLayoutVars>
      </dgm:prSet>
      <dgm:spPr/>
    </dgm:pt>
    <dgm:pt modelId="{20C08437-777D-4D32-A910-3E7F0371AC5B}" type="pres">
      <dgm:prSet presAssocID="{0AA10F6F-102E-4827-8FDD-AD14DD2C9329}" presName="sibTrans" presStyleCnt="0"/>
      <dgm:spPr/>
    </dgm:pt>
    <dgm:pt modelId="{94DCFBA4-4014-4928-8CAE-69C579B57FF4}" type="pres">
      <dgm:prSet presAssocID="{6953A62E-583E-4375-850B-FCC2A1FEDDD0}" presName="node" presStyleLbl="node1" presStyleIdx="1" presStyleCnt="5" custScaleY="275223">
        <dgm:presLayoutVars>
          <dgm:bulletEnabled val="1"/>
        </dgm:presLayoutVars>
      </dgm:prSet>
      <dgm:spPr/>
    </dgm:pt>
    <dgm:pt modelId="{7B15223A-25AB-44C0-B802-007B7066A8E8}" type="pres">
      <dgm:prSet presAssocID="{7EA33293-3993-4443-A12B-7F41136EAF1E}" presName="sibTrans" presStyleCnt="0"/>
      <dgm:spPr/>
    </dgm:pt>
    <dgm:pt modelId="{16ECBB4F-3E91-481E-B8C5-D027E18C4537}" type="pres">
      <dgm:prSet presAssocID="{AC0B193A-BA8A-4BEA-ABF2-47ACA4384070}" presName="node" presStyleLbl="node1" presStyleIdx="2" presStyleCnt="5" custScaleY="279449">
        <dgm:presLayoutVars>
          <dgm:bulletEnabled val="1"/>
        </dgm:presLayoutVars>
      </dgm:prSet>
      <dgm:spPr/>
    </dgm:pt>
    <dgm:pt modelId="{C14E348C-F245-4F14-B1C4-5E8055DA7E5C}" type="pres">
      <dgm:prSet presAssocID="{78E7CE38-CC28-4DFD-96A4-ACA233AAB042}" presName="sibTrans" presStyleCnt="0"/>
      <dgm:spPr/>
    </dgm:pt>
    <dgm:pt modelId="{1D21D15A-C617-4320-959A-0B679E3D0A34}" type="pres">
      <dgm:prSet presAssocID="{33B85780-F652-4090-81CE-084662D5F567}" presName="node" presStyleLbl="node1" presStyleIdx="3" presStyleCnt="5" custScaleY="278272">
        <dgm:presLayoutVars>
          <dgm:bulletEnabled val="1"/>
        </dgm:presLayoutVars>
      </dgm:prSet>
      <dgm:spPr/>
    </dgm:pt>
    <dgm:pt modelId="{7AF803AF-1FF4-4E7E-B0C0-43C3BE1F0371}" type="pres">
      <dgm:prSet presAssocID="{575D8707-4422-4BEB-9F79-0DC6FB04A25E}" presName="sibTrans" presStyleCnt="0"/>
      <dgm:spPr/>
    </dgm:pt>
    <dgm:pt modelId="{9C768AA2-8766-4020-8B9D-15D62C609A48}" type="pres">
      <dgm:prSet presAssocID="{B175A45F-C050-4BD6-B6A0-D13F36C9A8D1}" presName="node" presStyleLbl="node1" presStyleIdx="4" presStyleCnt="5" custScaleY="276411">
        <dgm:presLayoutVars>
          <dgm:bulletEnabled val="1"/>
        </dgm:presLayoutVars>
      </dgm:prSet>
      <dgm:spPr/>
    </dgm:pt>
  </dgm:ptLst>
  <dgm:cxnLst>
    <dgm:cxn modelId="{89B2131E-ABC4-43FB-9729-9980079D649C}" srcId="{20131FFB-7112-4BB6-B3F1-8D40ABD015DC}" destId="{B175A45F-C050-4BD6-B6A0-D13F36C9A8D1}" srcOrd="4" destOrd="0" parTransId="{438CF17A-C782-4879-A076-F8686E0D87A3}" sibTransId="{42373DC9-C6DC-4B54-A95E-10209A458327}"/>
    <dgm:cxn modelId="{C73E832B-E8DB-46A7-B09A-981C0330B801}" srcId="{20131FFB-7112-4BB6-B3F1-8D40ABD015DC}" destId="{AC0B193A-BA8A-4BEA-ABF2-47ACA4384070}" srcOrd="2" destOrd="0" parTransId="{444ABC9C-E591-40F3-93BA-A39A4660A1F6}" sibTransId="{78E7CE38-CC28-4DFD-96A4-ACA233AAB042}"/>
    <dgm:cxn modelId="{FC29FF3C-C043-4DC0-B93D-DDD12D68CC64}" type="presOf" srcId="{33B85780-F652-4090-81CE-084662D5F567}" destId="{1D21D15A-C617-4320-959A-0B679E3D0A34}" srcOrd="0" destOrd="0" presId="urn:microsoft.com/office/officeart/2005/8/layout/default"/>
    <dgm:cxn modelId="{4F987F52-E555-420C-8D6A-70D51F7C684D}" type="presOf" srcId="{AC0B193A-BA8A-4BEA-ABF2-47ACA4384070}" destId="{16ECBB4F-3E91-481E-B8C5-D027E18C4537}" srcOrd="0" destOrd="0" presId="urn:microsoft.com/office/officeart/2005/8/layout/default"/>
    <dgm:cxn modelId="{C8FB408A-AD1A-497D-864D-24E7D1FB956B}" type="presOf" srcId="{B175A45F-C050-4BD6-B6A0-D13F36C9A8D1}" destId="{9C768AA2-8766-4020-8B9D-15D62C609A48}" srcOrd="0" destOrd="0" presId="urn:microsoft.com/office/officeart/2005/8/layout/default"/>
    <dgm:cxn modelId="{6CA69F96-C2C0-4C79-BBCE-D43B767CDBEF}" type="presOf" srcId="{20131FFB-7112-4BB6-B3F1-8D40ABD015DC}" destId="{4CBCABFC-EF4D-4F9E-BE6B-F324BF372CAB}" srcOrd="0" destOrd="0" presId="urn:microsoft.com/office/officeart/2005/8/layout/default"/>
    <dgm:cxn modelId="{33A1369A-F000-4975-B851-17F4C3C369EA}" type="presOf" srcId="{6953A62E-583E-4375-850B-FCC2A1FEDDD0}" destId="{94DCFBA4-4014-4928-8CAE-69C579B57FF4}" srcOrd="0" destOrd="0" presId="urn:microsoft.com/office/officeart/2005/8/layout/default"/>
    <dgm:cxn modelId="{182E01A5-A32C-4DF7-A736-BA4FAAC2EA9D}" srcId="{20131FFB-7112-4BB6-B3F1-8D40ABD015DC}" destId="{33B85780-F652-4090-81CE-084662D5F567}" srcOrd="3" destOrd="0" parTransId="{D15A1946-FDE0-4C05-8CA0-9D4E79F40793}" sibTransId="{575D8707-4422-4BEB-9F79-0DC6FB04A25E}"/>
    <dgm:cxn modelId="{FABB29CF-F8C4-4F77-8367-263E736CDC89}" srcId="{20131FFB-7112-4BB6-B3F1-8D40ABD015DC}" destId="{B50DF69D-9469-44CA-8AE9-4DB28A4B6759}" srcOrd="0" destOrd="0" parTransId="{621B7200-28AE-419B-B017-55D00A6D66D8}" sibTransId="{0AA10F6F-102E-4827-8FDD-AD14DD2C9329}"/>
    <dgm:cxn modelId="{73C995D9-4FF6-41EC-B11C-681E400F9BA8}" type="presOf" srcId="{B50DF69D-9469-44CA-8AE9-4DB28A4B6759}" destId="{8B546A0B-DCD4-4794-9ADF-968BB71EA595}" srcOrd="0" destOrd="0" presId="urn:microsoft.com/office/officeart/2005/8/layout/default"/>
    <dgm:cxn modelId="{89D9F8FB-7C62-4A9F-8C38-F9CB8952C9CA}" srcId="{20131FFB-7112-4BB6-B3F1-8D40ABD015DC}" destId="{6953A62E-583E-4375-850B-FCC2A1FEDDD0}" srcOrd="1" destOrd="0" parTransId="{4219887A-0AEA-42F3-B829-3FF4A51B6FB5}" sibTransId="{7EA33293-3993-4443-A12B-7F41136EAF1E}"/>
    <dgm:cxn modelId="{F7410779-EF3C-49E6-B4E2-F43A7A6CEBE2}" type="presParOf" srcId="{4CBCABFC-EF4D-4F9E-BE6B-F324BF372CAB}" destId="{8B546A0B-DCD4-4794-9ADF-968BB71EA595}" srcOrd="0" destOrd="0" presId="urn:microsoft.com/office/officeart/2005/8/layout/default"/>
    <dgm:cxn modelId="{6485AF68-D844-4357-A078-0B6BB4FE6524}" type="presParOf" srcId="{4CBCABFC-EF4D-4F9E-BE6B-F324BF372CAB}" destId="{20C08437-777D-4D32-A910-3E7F0371AC5B}" srcOrd="1" destOrd="0" presId="urn:microsoft.com/office/officeart/2005/8/layout/default"/>
    <dgm:cxn modelId="{E20BEF5E-D9BC-41D3-ABDD-5B3FEB384457}" type="presParOf" srcId="{4CBCABFC-EF4D-4F9E-BE6B-F324BF372CAB}" destId="{94DCFBA4-4014-4928-8CAE-69C579B57FF4}" srcOrd="2" destOrd="0" presId="urn:microsoft.com/office/officeart/2005/8/layout/default"/>
    <dgm:cxn modelId="{99CD207E-13FD-484E-A126-0D911DAF0ADC}" type="presParOf" srcId="{4CBCABFC-EF4D-4F9E-BE6B-F324BF372CAB}" destId="{7B15223A-25AB-44C0-B802-007B7066A8E8}" srcOrd="3" destOrd="0" presId="urn:microsoft.com/office/officeart/2005/8/layout/default"/>
    <dgm:cxn modelId="{EAC6E022-3345-4D1B-BF5C-2DE13685F6F5}" type="presParOf" srcId="{4CBCABFC-EF4D-4F9E-BE6B-F324BF372CAB}" destId="{16ECBB4F-3E91-481E-B8C5-D027E18C4537}" srcOrd="4" destOrd="0" presId="urn:microsoft.com/office/officeart/2005/8/layout/default"/>
    <dgm:cxn modelId="{BB023649-D697-446A-B1E7-C820F294E274}" type="presParOf" srcId="{4CBCABFC-EF4D-4F9E-BE6B-F324BF372CAB}" destId="{C14E348C-F245-4F14-B1C4-5E8055DA7E5C}" srcOrd="5" destOrd="0" presId="urn:microsoft.com/office/officeart/2005/8/layout/default"/>
    <dgm:cxn modelId="{19A6706A-984C-4E4E-8F34-BAF2A83F6785}" type="presParOf" srcId="{4CBCABFC-EF4D-4F9E-BE6B-F324BF372CAB}" destId="{1D21D15A-C617-4320-959A-0B679E3D0A34}" srcOrd="6" destOrd="0" presId="urn:microsoft.com/office/officeart/2005/8/layout/default"/>
    <dgm:cxn modelId="{999E57F3-7AB5-46F3-A8AF-C7169E0F564D}" type="presParOf" srcId="{4CBCABFC-EF4D-4F9E-BE6B-F324BF372CAB}" destId="{7AF803AF-1FF4-4E7E-B0C0-43C3BE1F0371}" srcOrd="7" destOrd="0" presId="urn:microsoft.com/office/officeart/2005/8/layout/default"/>
    <dgm:cxn modelId="{2398657E-09FD-40EE-B440-E5E72F3925BD}" type="presParOf" srcId="{4CBCABFC-EF4D-4F9E-BE6B-F324BF372CAB}" destId="{9C768AA2-8766-4020-8B9D-15D62C609A4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67B874-8BB2-473D-9B6D-ED2646DAC249}" type="doc">
      <dgm:prSet loTypeId="urn:microsoft.com/office/officeart/2005/8/layout/vList3" loCatId="list" qsTypeId="urn:microsoft.com/office/officeart/2005/8/quickstyle/3d3" qsCatId="3D" csTypeId="urn:microsoft.com/office/officeart/2005/8/colors/accent1_2" csCatId="accent1" phldr="1"/>
      <dgm:spPr/>
      <dgm:t>
        <a:bodyPr/>
        <a:lstStyle/>
        <a:p>
          <a:endParaRPr lang="es-MX"/>
        </a:p>
      </dgm:t>
    </dgm:pt>
    <dgm:pt modelId="{7FC1B0D7-8CDE-4C5F-AE89-8D4FB60A85DE}">
      <dgm:prSet phldrT="[Texto]" phldr="0"/>
      <dgm:spPr>
        <a:solidFill>
          <a:schemeClr val="accent1">
            <a:lumMod val="20000"/>
            <a:lumOff val="80000"/>
          </a:schemeClr>
        </a:solidFill>
      </dgm:spPr>
      <dgm:t>
        <a:bodyPr/>
        <a:lstStyle/>
        <a:p>
          <a:r>
            <a:rPr lang="es-MX" dirty="0">
              <a:latin typeface="Comic Sans MS" panose="030F0702030302020204" pitchFamily="66" charset="0"/>
            </a:rPr>
            <a:t>Represión </a:t>
          </a:r>
        </a:p>
      </dgm:t>
    </dgm:pt>
    <dgm:pt modelId="{4960D49F-286F-4365-8877-A06B4379F159}" type="parTrans" cxnId="{4D6AD42C-EBC5-4F53-BBEF-97C14429A4DE}">
      <dgm:prSet/>
      <dgm:spPr/>
      <dgm:t>
        <a:bodyPr/>
        <a:lstStyle/>
        <a:p>
          <a:endParaRPr lang="es-MX"/>
        </a:p>
      </dgm:t>
    </dgm:pt>
    <dgm:pt modelId="{3C3A38CB-2BDD-4D26-B09E-22BAD6285A3E}" type="sibTrans" cxnId="{4D6AD42C-EBC5-4F53-BBEF-97C14429A4DE}">
      <dgm:prSet/>
      <dgm:spPr/>
      <dgm:t>
        <a:bodyPr/>
        <a:lstStyle/>
        <a:p>
          <a:endParaRPr lang="es-MX"/>
        </a:p>
      </dgm:t>
    </dgm:pt>
    <dgm:pt modelId="{11FBE9A4-5B0E-4913-822E-D3A3C3716489}">
      <dgm:prSet phldrT="[Texto]" phldr="0"/>
      <dgm:spPr>
        <a:solidFill>
          <a:schemeClr val="accent1">
            <a:lumMod val="40000"/>
            <a:lumOff val="60000"/>
          </a:schemeClr>
        </a:solidFill>
      </dgm:spPr>
      <dgm:t>
        <a:bodyPr/>
        <a:lstStyle/>
        <a:p>
          <a:r>
            <a:rPr lang="es-MX" dirty="0">
              <a:latin typeface="Comic Sans MS" panose="030F0702030302020204" pitchFamily="66" charset="0"/>
            </a:rPr>
            <a:t>Negación</a:t>
          </a:r>
        </a:p>
      </dgm:t>
    </dgm:pt>
    <dgm:pt modelId="{1674CEBA-CBE3-4B0F-9104-11145355EC24}" type="parTrans" cxnId="{AA81B3B1-2869-4C83-A7F1-7DC09BE4066E}">
      <dgm:prSet/>
      <dgm:spPr/>
      <dgm:t>
        <a:bodyPr/>
        <a:lstStyle/>
        <a:p>
          <a:endParaRPr lang="es-MX"/>
        </a:p>
      </dgm:t>
    </dgm:pt>
    <dgm:pt modelId="{01422F3F-0752-44C8-A6E6-AB5C49FB9C48}" type="sibTrans" cxnId="{AA81B3B1-2869-4C83-A7F1-7DC09BE4066E}">
      <dgm:prSet/>
      <dgm:spPr/>
      <dgm:t>
        <a:bodyPr/>
        <a:lstStyle/>
        <a:p>
          <a:endParaRPr lang="es-MX"/>
        </a:p>
      </dgm:t>
    </dgm:pt>
    <dgm:pt modelId="{92D4B5C0-0271-4AFA-B2C5-D19F00FBDA9D}">
      <dgm:prSet phldrT="[Texto]" phldr="0"/>
      <dgm:spPr>
        <a:solidFill>
          <a:schemeClr val="accent1">
            <a:lumMod val="60000"/>
            <a:lumOff val="40000"/>
          </a:schemeClr>
        </a:solidFill>
      </dgm:spPr>
      <dgm:t>
        <a:bodyPr/>
        <a:lstStyle/>
        <a:p>
          <a:r>
            <a:rPr lang="es-MX" dirty="0">
              <a:latin typeface="Comic Sans MS" panose="030F0702030302020204" pitchFamily="66" charset="0"/>
            </a:rPr>
            <a:t>Formación reactiva</a:t>
          </a:r>
        </a:p>
      </dgm:t>
    </dgm:pt>
    <dgm:pt modelId="{C0F36025-5DE5-4BEE-A8FD-E55FCE647F17}" type="parTrans" cxnId="{803559DC-8C82-471F-B8F6-AB1DB5A4CFD2}">
      <dgm:prSet/>
      <dgm:spPr/>
      <dgm:t>
        <a:bodyPr/>
        <a:lstStyle/>
        <a:p>
          <a:endParaRPr lang="es-MX"/>
        </a:p>
      </dgm:t>
    </dgm:pt>
    <dgm:pt modelId="{1A32DA3E-063A-4D05-832E-8CB5115D78D1}" type="sibTrans" cxnId="{803559DC-8C82-471F-B8F6-AB1DB5A4CFD2}">
      <dgm:prSet/>
      <dgm:spPr/>
      <dgm:t>
        <a:bodyPr/>
        <a:lstStyle/>
        <a:p>
          <a:endParaRPr lang="es-MX"/>
        </a:p>
      </dgm:t>
    </dgm:pt>
    <dgm:pt modelId="{9B6E4FDC-F562-48BB-A748-70FFC1702A0E}" type="pres">
      <dgm:prSet presAssocID="{2067B874-8BB2-473D-9B6D-ED2646DAC249}" presName="linearFlow" presStyleCnt="0">
        <dgm:presLayoutVars>
          <dgm:dir/>
          <dgm:resizeHandles val="exact"/>
        </dgm:presLayoutVars>
      </dgm:prSet>
      <dgm:spPr/>
    </dgm:pt>
    <dgm:pt modelId="{90568A38-30A7-41F2-BF14-B248639D6843}" type="pres">
      <dgm:prSet presAssocID="{7FC1B0D7-8CDE-4C5F-AE89-8D4FB60A85DE}" presName="composite" presStyleCnt="0"/>
      <dgm:spPr/>
    </dgm:pt>
    <dgm:pt modelId="{8AE05C42-5F4B-4533-9C5C-2EC602C74000}" type="pres">
      <dgm:prSet presAssocID="{7FC1B0D7-8CDE-4C5F-AE89-8D4FB60A85DE}"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Escena nocturna abstracta desenfocada con hojas en una superficie"/>
        </a:ext>
      </dgm:extLst>
    </dgm:pt>
    <dgm:pt modelId="{81488230-59D6-4A79-80DA-ED8385839C74}" type="pres">
      <dgm:prSet presAssocID="{7FC1B0D7-8CDE-4C5F-AE89-8D4FB60A85DE}" presName="txShp" presStyleLbl="node1" presStyleIdx="0" presStyleCnt="3">
        <dgm:presLayoutVars>
          <dgm:bulletEnabled val="1"/>
        </dgm:presLayoutVars>
      </dgm:prSet>
      <dgm:spPr/>
    </dgm:pt>
    <dgm:pt modelId="{49C73098-064C-4823-8B0B-3AF7FDB26F16}" type="pres">
      <dgm:prSet presAssocID="{3C3A38CB-2BDD-4D26-B09E-22BAD6285A3E}" presName="spacing" presStyleCnt="0"/>
      <dgm:spPr/>
    </dgm:pt>
    <dgm:pt modelId="{42B95B64-B7F5-4FFE-AF21-56BC239E5D1C}" type="pres">
      <dgm:prSet presAssocID="{11FBE9A4-5B0E-4913-822E-D3A3C3716489}" presName="composite" presStyleCnt="0"/>
      <dgm:spPr/>
    </dgm:pt>
    <dgm:pt modelId="{569C84CE-0FFB-42CB-AC5F-4E38346FD410}" type="pres">
      <dgm:prSet presAssocID="{11FBE9A4-5B0E-4913-822E-D3A3C3716489}"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dgm:spPr>
    </dgm:pt>
    <dgm:pt modelId="{1B657772-D668-4F7E-A139-20328622C705}" type="pres">
      <dgm:prSet presAssocID="{11FBE9A4-5B0E-4913-822E-D3A3C3716489}" presName="txShp" presStyleLbl="node1" presStyleIdx="1" presStyleCnt="3">
        <dgm:presLayoutVars>
          <dgm:bulletEnabled val="1"/>
        </dgm:presLayoutVars>
      </dgm:prSet>
      <dgm:spPr/>
    </dgm:pt>
    <dgm:pt modelId="{9144CD5A-517F-4713-9DDB-05840525A895}" type="pres">
      <dgm:prSet presAssocID="{01422F3F-0752-44C8-A6E6-AB5C49FB9C48}" presName="spacing" presStyleCnt="0"/>
      <dgm:spPr/>
    </dgm:pt>
    <dgm:pt modelId="{54A71EFB-6CC9-4C4E-B9ED-2088870092B0}" type="pres">
      <dgm:prSet presAssocID="{92D4B5C0-0271-4AFA-B2C5-D19F00FBDA9D}" presName="composite" presStyleCnt="0"/>
      <dgm:spPr/>
    </dgm:pt>
    <dgm:pt modelId="{F95C33DA-B7A7-4746-9AAB-277C8F350365}" type="pres">
      <dgm:prSet presAssocID="{92D4B5C0-0271-4AFA-B2C5-D19F00FBDA9D}"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dgm:spPr>
    </dgm:pt>
    <dgm:pt modelId="{573E0A76-1F75-455E-B84A-D73B81485208}" type="pres">
      <dgm:prSet presAssocID="{92D4B5C0-0271-4AFA-B2C5-D19F00FBDA9D}" presName="txShp" presStyleLbl="node1" presStyleIdx="2" presStyleCnt="3">
        <dgm:presLayoutVars>
          <dgm:bulletEnabled val="1"/>
        </dgm:presLayoutVars>
      </dgm:prSet>
      <dgm:spPr/>
    </dgm:pt>
  </dgm:ptLst>
  <dgm:cxnLst>
    <dgm:cxn modelId="{97F3840C-898C-4821-895A-A4CB6BB1AC3C}" type="presOf" srcId="{92D4B5C0-0271-4AFA-B2C5-D19F00FBDA9D}" destId="{573E0A76-1F75-455E-B84A-D73B81485208}" srcOrd="0" destOrd="0" presId="urn:microsoft.com/office/officeart/2005/8/layout/vList3"/>
    <dgm:cxn modelId="{4D6AD42C-EBC5-4F53-BBEF-97C14429A4DE}" srcId="{2067B874-8BB2-473D-9B6D-ED2646DAC249}" destId="{7FC1B0D7-8CDE-4C5F-AE89-8D4FB60A85DE}" srcOrd="0" destOrd="0" parTransId="{4960D49F-286F-4365-8877-A06B4379F159}" sibTransId="{3C3A38CB-2BDD-4D26-B09E-22BAD6285A3E}"/>
    <dgm:cxn modelId="{9AFF8E35-AB21-40F4-8DDA-2DF159F5060A}" type="presOf" srcId="{11FBE9A4-5B0E-4913-822E-D3A3C3716489}" destId="{1B657772-D668-4F7E-A139-20328622C705}" srcOrd="0" destOrd="0" presId="urn:microsoft.com/office/officeart/2005/8/layout/vList3"/>
    <dgm:cxn modelId="{AA81B3B1-2869-4C83-A7F1-7DC09BE4066E}" srcId="{2067B874-8BB2-473D-9B6D-ED2646DAC249}" destId="{11FBE9A4-5B0E-4913-822E-D3A3C3716489}" srcOrd="1" destOrd="0" parTransId="{1674CEBA-CBE3-4B0F-9104-11145355EC24}" sibTransId="{01422F3F-0752-44C8-A6E6-AB5C49FB9C48}"/>
    <dgm:cxn modelId="{5DD7D2B8-4090-45F5-A88E-92192A9D84B8}" type="presOf" srcId="{2067B874-8BB2-473D-9B6D-ED2646DAC249}" destId="{9B6E4FDC-F562-48BB-A748-70FFC1702A0E}" srcOrd="0" destOrd="0" presId="urn:microsoft.com/office/officeart/2005/8/layout/vList3"/>
    <dgm:cxn modelId="{1664D1CA-ECE6-4175-BBE0-2271F7CDDA75}" type="presOf" srcId="{7FC1B0D7-8CDE-4C5F-AE89-8D4FB60A85DE}" destId="{81488230-59D6-4A79-80DA-ED8385839C74}" srcOrd="0" destOrd="0" presId="urn:microsoft.com/office/officeart/2005/8/layout/vList3"/>
    <dgm:cxn modelId="{803559DC-8C82-471F-B8F6-AB1DB5A4CFD2}" srcId="{2067B874-8BB2-473D-9B6D-ED2646DAC249}" destId="{92D4B5C0-0271-4AFA-B2C5-D19F00FBDA9D}" srcOrd="2" destOrd="0" parTransId="{C0F36025-5DE5-4BEE-A8FD-E55FCE647F17}" sibTransId="{1A32DA3E-063A-4D05-832E-8CB5115D78D1}"/>
    <dgm:cxn modelId="{B4677F50-F415-40E7-BFEB-5E01AF2AE564}" type="presParOf" srcId="{9B6E4FDC-F562-48BB-A748-70FFC1702A0E}" destId="{90568A38-30A7-41F2-BF14-B248639D6843}" srcOrd="0" destOrd="0" presId="urn:microsoft.com/office/officeart/2005/8/layout/vList3"/>
    <dgm:cxn modelId="{204760DE-6BF7-45CE-A2C3-F0FE60DB8477}" type="presParOf" srcId="{90568A38-30A7-41F2-BF14-B248639D6843}" destId="{8AE05C42-5F4B-4533-9C5C-2EC602C74000}" srcOrd="0" destOrd="0" presId="urn:microsoft.com/office/officeart/2005/8/layout/vList3"/>
    <dgm:cxn modelId="{8C2A99F1-2065-43B0-A063-23AE4EDCB10C}" type="presParOf" srcId="{90568A38-30A7-41F2-BF14-B248639D6843}" destId="{81488230-59D6-4A79-80DA-ED8385839C74}" srcOrd="1" destOrd="0" presId="urn:microsoft.com/office/officeart/2005/8/layout/vList3"/>
    <dgm:cxn modelId="{A227CD1F-CA99-4DBF-870F-C7F259438B2E}" type="presParOf" srcId="{9B6E4FDC-F562-48BB-A748-70FFC1702A0E}" destId="{49C73098-064C-4823-8B0B-3AF7FDB26F16}" srcOrd="1" destOrd="0" presId="urn:microsoft.com/office/officeart/2005/8/layout/vList3"/>
    <dgm:cxn modelId="{63563810-7465-4D8E-93CB-937681534058}" type="presParOf" srcId="{9B6E4FDC-F562-48BB-A748-70FFC1702A0E}" destId="{42B95B64-B7F5-4FFE-AF21-56BC239E5D1C}" srcOrd="2" destOrd="0" presId="urn:microsoft.com/office/officeart/2005/8/layout/vList3"/>
    <dgm:cxn modelId="{6010D8EF-08C8-4BAA-94BA-D05DBAB4DED8}" type="presParOf" srcId="{42B95B64-B7F5-4FFE-AF21-56BC239E5D1C}" destId="{569C84CE-0FFB-42CB-AC5F-4E38346FD410}" srcOrd="0" destOrd="0" presId="urn:microsoft.com/office/officeart/2005/8/layout/vList3"/>
    <dgm:cxn modelId="{D5688AEC-F5EE-4142-A7B9-25DC8A305858}" type="presParOf" srcId="{42B95B64-B7F5-4FFE-AF21-56BC239E5D1C}" destId="{1B657772-D668-4F7E-A139-20328622C705}" srcOrd="1" destOrd="0" presId="urn:microsoft.com/office/officeart/2005/8/layout/vList3"/>
    <dgm:cxn modelId="{B28ED140-6354-4BC7-ACC7-20E7290E0A96}" type="presParOf" srcId="{9B6E4FDC-F562-48BB-A748-70FFC1702A0E}" destId="{9144CD5A-517F-4713-9DDB-05840525A895}" srcOrd="3" destOrd="0" presId="urn:microsoft.com/office/officeart/2005/8/layout/vList3"/>
    <dgm:cxn modelId="{3DE5E526-AB16-4324-B1BC-54CA2ADA7AD5}" type="presParOf" srcId="{9B6E4FDC-F562-48BB-A748-70FFC1702A0E}" destId="{54A71EFB-6CC9-4C4E-B9ED-2088870092B0}" srcOrd="4" destOrd="0" presId="urn:microsoft.com/office/officeart/2005/8/layout/vList3"/>
    <dgm:cxn modelId="{AAD90EA0-93A0-46B1-A198-FCD6038A6C8F}" type="presParOf" srcId="{54A71EFB-6CC9-4C4E-B9ED-2088870092B0}" destId="{F95C33DA-B7A7-4746-9AAB-277C8F350365}" srcOrd="0" destOrd="0" presId="urn:microsoft.com/office/officeart/2005/8/layout/vList3"/>
    <dgm:cxn modelId="{9DAC522C-D206-4B61-AC28-40F7B2962FD7}" type="presParOf" srcId="{54A71EFB-6CC9-4C4E-B9ED-2088870092B0}" destId="{573E0A76-1F75-455E-B84A-D73B8148520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67B874-8BB2-473D-9B6D-ED2646DAC249}" type="doc">
      <dgm:prSet loTypeId="urn:microsoft.com/office/officeart/2005/8/layout/vList3" loCatId="list" qsTypeId="urn:microsoft.com/office/officeart/2005/8/quickstyle/3d3" qsCatId="3D" csTypeId="urn:microsoft.com/office/officeart/2005/8/colors/accent1_2" csCatId="accent1" phldr="1"/>
      <dgm:spPr/>
      <dgm:t>
        <a:bodyPr/>
        <a:lstStyle/>
        <a:p>
          <a:endParaRPr lang="es-MX"/>
        </a:p>
      </dgm:t>
    </dgm:pt>
    <dgm:pt modelId="{7FC1B0D7-8CDE-4C5F-AE89-8D4FB60A85DE}">
      <dgm:prSet phldrT="[Texto]" phldr="0"/>
      <dgm:spPr>
        <a:solidFill>
          <a:schemeClr val="accent6">
            <a:lumMod val="40000"/>
            <a:lumOff val="60000"/>
          </a:schemeClr>
        </a:solidFill>
      </dgm:spPr>
      <dgm:t>
        <a:bodyPr/>
        <a:lstStyle/>
        <a:p>
          <a:r>
            <a:rPr lang="es-MX" dirty="0">
              <a:latin typeface="Comic Sans MS" panose="030F0702030302020204" pitchFamily="66" charset="0"/>
            </a:rPr>
            <a:t>Desplazamiento</a:t>
          </a:r>
        </a:p>
      </dgm:t>
    </dgm:pt>
    <dgm:pt modelId="{4960D49F-286F-4365-8877-A06B4379F159}" type="parTrans" cxnId="{4D6AD42C-EBC5-4F53-BBEF-97C14429A4DE}">
      <dgm:prSet/>
      <dgm:spPr/>
      <dgm:t>
        <a:bodyPr/>
        <a:lstStyle/>
        <a:p>
          <a:endParaRPr lang="es-MX"/>
        </a:p>
      </dgm:t>
    </dgm:pt>
    <dgm:pt modelId="{3C3A38CB-2BDD-4D26-B09E-22BAD6285A3E}" type="sibTrans" cxnId="{4D6AD42C-EBC5-4F53-BBEF-97C14429A4DE}">
      <dgm:prSet/>
      <dgm:spPr/>
      <dgm:t>
        <a:bodyPr/>
        <a:lstStyle/>
        <a:p>
          <a:endParaRPr lang="es-MX"/>
        </a:p>
      </dgm:t>
    </dgm:pt>
    <dgm:pt modelId="{11FBE9A4-5B0E-4913-822E-D3A3C3716489}">
      <dgm:prSet phldrT="[Texto]" phldr="0"/>
      <dgm:spPr>
        <a:solidFill>
          <a:schemeClr val="accent6">
            <a:lumMod val="60000"/>
            <a:lumOff val="40000"/>
          </a:schemeClr>
        </a:solidFill>
      </dgm:spPr>
      <dgm:t>
        <a:bodyPr/>
        <a:lstStyle/>
        <a:p>
          <a:r>
            <a:rPr lang="es-MX" dirty="0">
              <a:latin typeface="Comic Sans MS" panose="030F0702030302020204" pitchFamily="66" charset="0"/>
            </a:rPr>
            <a:t>Proyección</a:t>
          </a:r>
        </a:p>
      </dgm:t>
    </dgm:pt>
    <dgm:pt modelId="{1674CEBA-CBE3-4B0F-9104-11145355EC24}" type="parTrans" cxnId="{AA81B3B1-2869-4C83-A7F1-7DC09BE4066E}">
      <dgm:prSet/>
      <dgm:spPr/>
      <dgm:t>
        <a:bodyPr/>
        <a:lstStyle/>
        <a:p>
          <a:endParaRPr lang="es-MX"/>
        </a:p>
      </dgm:t>
    </dgm:pt>
    <dgm:pt modelId="{01422F3F-0752-44C8-A6E6-AB5C49FB9C48}" type="sibTrans" cxnId="{AA81B3B1-2869-4C83-A7F1-7DC09BE4066E}">
      <dgm:prSet/>
      <dgm:spPr/>
      <dgm:t>
        <a:bodyPr/>
        <a:lstStyle/>
        <a:p>
          <a:endParaRPr lang="es-MX"/>
        </a:p>
      </dgm:t>
    </dgm:pt>
    <dgm:pt modelId="{92D4B5C0-0271-4AFA-B2C5-D19F00FBDA9D}">
      <dgm:prSet phldrT="[Texto]" phldr="0"/>
      <dgm:spPr>
        <a:solidFill>
          <a:schemeClr val="accent6">
            <a:lumMod val="75000"/>
          </a:schemeClr>
        </a:solidFill>
      </dgm:spPr>
      <dgm:t>
        <a:bodyPr/>
        <a:lstStyle/>
        <a:p>
          <a:r>
            <a:rPr lang="es-MX" dirty="0">
              <a:latin typeface="Comic Sans MS" panose="030F0702030302020204" pitchFamily="66" charset="0"/>
            </a:rPr>
            <a:t>Regresión</a:t>
          </a:r>
        </a:p>
      </dgm:t>
    </dgm:pt>
    <dgm:pt modelId="{C0F36025-5DE5-4BEE-A8FD-E55FCE647F17}" type="parTrans" cxnId="{803559DC-8C82-471F-B8F6-AB1DB5A4CFD2}">
      <dgm:prSet/>
      <dgm:spPr/>
      <dgm:t>
        <a:bodyPr/>
        <a:lstStyle/>
        <a:p>
          <a:endParaRPr lang="es-MX"/>
        </a:p>
      </dgm:t>
    </dgm:pt>
    <dgm:pt modelId="{1A32DA3E-063A-4D05-832E-8CB5115D78D1}" type="sibTrans" cxnId="{803559DC-8C82-471F-B8F6-AB1DB5A4CFD2}">
      <dgm:prSet/>
      <dgm:spPr/>
      <dgm:t>
        <a:bodyPr/>
        <a:lstStyle/>
        <a:p>
          <a:endParaRPr lang="es-MX"/>
        </a:p>
      </dgm:t>
    </dgm:pt>
    <dgm:pt modelId="{9B6E4FDC-F562-48BB-A748-70FFC1702A0E}" type="pres">
      <dgm:prSet presAssocID="{2067B874-8BB2-473D-9B6D-ED2646DAC249}" presName="linearFlow" presStyleCnt="0">
        <dgm:presLayoutVars>
          <dgm:dir/>
          <dgm:resizeHandles val="exact"/>
        </dgm:presLayoutVars>
      </dgm:prSet>
      <dgm:spPr/>
    </dgm:pt>
    <dgm:pt modelId="{90568A38-30A7-41F2-BF14-B248639D6843}" type="pres">
      <dgm:prSet presAssocID="{7FC1B0D7-8CDE-4C5F-AE89-8D4FB60A85DE}" presName="composite" presStyleCnt="0"/>
      <dgm:spPr/>
    </dgm:pt>
    <dgm:pt modelId="{8AE05C42-5F4B-4533-9C5C-2EC602C74000}" type="pres">
      <dgm:prSet presAssocID="{7FC1B0D7-8CDE-4C5F-AE89-8D4FB60A85DE}"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Escena nocturna abstracta desenfocada con hojas en una superficie"/>
        </a:ext>
      </dgm:extLst>
    </dgm:pt>
    <dgm:pt modelId="{81488230-59D6-4A79-80DA-ED8385839C74}" type="pres">
      <dgm:prSet presAssocID="{7FC1B0D7-8CDE-4C5F-AE89-8D4FB60A85DE}" presName="txShp" presStyleLbl="node1" presStyleIdx="0" presStyleCnt="3">
        <dgm:presLayoutVars>
          <dgm:bulletEnabled val="1"/>
        </dgm:presLayoutVars>
      </dgm:prSet>
      <dgm:spPr/>
    </dgm:pt>
    <dgm:pt modelId="{49C73098-064C-4823-8B0B-3AF7FDB26F16}" type="pres">
      <dgm:prSet presAssocID="{3C3A38CB-2BDD-4D26-B09E-22BAD6285A3E}" presName="spacing" presStyleCnt="0"/>
      <dgm:spPr/>
    </dgm:pt>
    <dgm:pt modelId="{42B95B64-B7F5-4FFE-AF21-56BC239E5D1C}" type="pres">
      <dgm:prSet presAssocID="{11FBE9A4-5B0E-4913-822E-D3A3C3716489}" presName="composite" presStyleCnt="0"/>
      <dgm:spPr/>
    </dgm:pt>
    <dgm:pt modelId="{569C84CE-0FFB-42CB-AC5F-4E38346FD410}" type="pres">
      <dgm:prSet presAssocID="{11FBE9A4-5B0E-4913-822E-D3A3C3716489}"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dgm:spPr>
    </dgm:pt>
    <dgm:pt modelId="{1B657772-D668-4F7E-A139-20328622C705}" type="pres">
      <dgm:prSet presAssocID="{11FBE9A4-5B0E-4913-822E-D3A3C3716489}" presName="txShp" presStyleLbl="node1" presStyleIdx="1" presStyleCnt="3">
        <dgm:presLayoutVars>
          <dgm:bulletEnabled val="1"/>
        </dgm:presLayoutVars>
      </dgm:prSet>
      <dgm:spPr/>
    </dgm:pt>
    <dgm:pt modelId="{9144CD5A-517F-4713-9DDB-05840525A895}" type="pres">
      <dgm:prSet presAssocID="{01422F3F-0752-44C8-A6E6-AB5C49FB9C48}" presName="spacing" presStyleCnt="0"/>
      <dgm:spPr/>
    </dgm:pt>
    <dgm:pt modelId="{54A71EFB-6CC9-4C4E-B9ED-2088870092B0}" type="pres">
      <dgm:prSet presAssocID="{92D4B5C0-0271-4AFA-B2C5-D19F00FBDA9D}" presName="composite" presStyleCnt="0"/>
      <dgm:spPr/>
    </dgm:pt>
    <dgm:pt modelId="{F95C33DA-B7A7-4746-9AAB-277C8F350365}" type="pres">
      <dgm:prSet presAssocID="{92D4B5C0-0271-4AFA-B2C5-D19F00FBDA9D}"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dgm:spPr>
    </dgm:pt>
    <dgm:pt modelId="{573E0A76-1F75-455E-B84A-D73B81485208}" type="pres">
      <dgm:prSet presAssocID="{92D4B5C0-0271-4AFA-B2C5-D19F00FBDA9D}" presName="txShp" presStyleLbl="node1" presStyleIdx="2" presStyleCnt="3">
        <dgm:presLayoutVars>
          <dgm:bulletEnabled val="1"/>
        </dgm:presLayoutVars>
      </dgm:prSet>
      <dgm:spPr/>
    </dgm:pt>
  </dgm:ptLst>
  <dgm:cxnLst>
    <dgm:cxn modelId="{97F3840C-898C-4821-895A-A4CB6BB1AC3C}" type="presOf" srcId="{92D4B5C0-0271-4AFA-B2C5-D19F00FBDA9D}" destId="{573E0A76-1F75-455E-B84A-D73B81485208}" srcOrd="0" destOrd="0" presId="urn:microsoft.com/office/officeart/2005/8/layout/vList3"/>
    <dgm:cxn modelId="{4D6AD42C-EBC5-4F53-BBEF-97C14429A4DE}" srcId="{2067B874-8BB2-473D-9B6D-ED2646DAC249}" destId="{7FC1B0D7-8CDE-4C5F-AE89-8D4FB60A85DE}" srcOrd="0" destOrd="0" parTransId="{4960D49F-286F-4365-8877-A06B4379F159}" sibTransId="{3C3A38CB-2BDD-4D26-B09E-22BAD6285A3E}"/>
    <dgm:cxn modelId="{9AFF8E35-AB21-40F4-8DDA-2DF159F5060A}" type="presOf" srcId="{11FBE9A4-5B0E-4913-822E-D3A3C3716489}" destId="{1B657772-D668-4F7E-A139-20328622C705}" srcOrd="0" destOrd="0" presId="urn:microsoft.com/office/officeart/2005/8/layout/vList3"/>
    <dgm:cxn modelId="{AA81B3B1-2869-4C83-A7F1-7DC09BE4066E}" srcId="{2067B874-8BB2-473D-9B6D-ED2646DAC249}" destId="{11FBE9A4-5B0E-4913-822E-D3A3C3716489}" srcOrd="1" destOrd="0" parTransId="{1674CEBA-CBE3-4B0F-9104-11145355EC24}" sibTransId="{01422F3F-0752-44C8-A6E6-AB5C49FB9C48}"/>
    <dgm:cxn modelId="{5DD7D2B8-4090-45F5-A88E-92192A9D84B8}" type="presOf" srcId="{2067B874-8BB2-473D-9B6D-ED2646DAC249}" destId="{9B6E4FDC-F562-48BB-A748-70FFC1702A0E}" srcOrd="0" destOrd="0" presId="urn:microsoft.com/office/officeart/2005/8/layout/vList3"/>
    <dgm:cxn modelId="{1664D1CA-ECE6-4175-BBE0-2271F7CDDA75}" type="presOf" srcId="{7FC1B0D7-8CDE-4C5F-AE89-8D4FB60A85DE}" destId="{81488230-59D6-4A79-80DA-ED8385839C74}" srcOrd="0" destOrd="0" presId="urn:microsoft.com/office/officeart/2005/8/layout/vList3"/>
    <dgm:cxn modelId="{803559DC-8C82-471F-B8F6-AB1DB5A4CFD2}" srcId="{2067B874-8BB2-473D-9B6D-ED2646DAC249}" destId="{92D4B5C0-0271-4AFA-B2C5-D19F00FBDA9D}" srcOrd="2" destOrd="0" parTransId="{C0F36025-5DE5-4BEE-A8FD-E55FCE647F17}" sibTransId="{1A32DA3E-063A-4D05-832E-8CB5115D78D1}"/>
    <dgm:cxn modelId="{B4677F50-F415-40E7-BFEB-5E01AF2AE564}" type="presParOf" srcId="{9B6E4FDC-F562-48BB-A748-70FFC1702A0E}" destId="{90568A38-30A7-41F2-BF14-B248639D6843}" srcOrd="0" destOrd="0" presId="urn:microsoft.com/office/officeart/2005/8/layout/vList3"/>
    <dgm:cxn modelId="{204760DE-6BF7-45CE-A2C3-F0FE60DB8477}" type="presParOf" srcId="{90568A38-30A7-41F2-BF14-B248639D6843}" destId="{8AE05C42-5F4B-4533-9C5C-2EC602C74000}" srcOrd="0" destOrd="0" presId="urn:microsoft.com/office/officeart/2005/8/layout/vList3"/>
    <dgm:cxn modelId="{8C2A99F1-2065-43B0-A063-23AE4EDCB10C}" type="presParOf" srcId="{90568A38-30A7-41F2-BF14-B248639D6843}" destId="{81488230-59D6-4A79-80DA-ED8385839C74}" srcOrd="1" destOrd="0" presId="urn:microsoft.com/office/officeart/2005/8/layout/vList3"/>
    <dgm:cxn modelId="{A227CD1F-CA99-4DBF-870F-C7F259438B2E}" type="presParOf" srcId="{9B6E4FDC-F562-48BB-A748-70FFC1702A0E}" destId="{49C73098-064C-4823-8B0B-3AF7FDB26F16}" srcOrd="1" destOrd="0" presId="urn:microsoft.com/office/officeart/2005/8/layout/vList3"/>
    <dgm:cxn modelId="{63563810-7465-4D8E-93CB-937681534058}" type="presParOf" srcId="{9B6E4FDC-F562-48BB-A748-70FFC1702A0E}" destId="{42B95B64-B7F5-4FFE-AF21-56BC239E5D1C}" srcOrd="2" destOrd="0" presId="urn:microsoft.com/office/officeart/2005/8/layout/vList3"/>
    <dgm:cxn modelId="{6010D8EF-08C8-4BAA-94BA-D05DBAB4DED8}" type="presParOf" srcId="{42B95B64-B7F5-4FFE-AF21-56BC239E5D1C}" destId="{569C84CE-0FFB-42CB-AC5F-4E38346FD410}" srcOrd="0" destOrd="0" presId="urn:microsoft.com/office/officeart/2005/8/layout/vList3"/>
    <dgm:cxn modelId="{D5688AEC-F5EE-4142-A7B9-25DC8A305858}" type="presParOf" srcId="{42B95B64-B7F5-4FFE-AF21-56BC239E5D1C}" destId="{1B657772-D668-4F7E-A139-20328622C705}" srcOrd="1" destOrd="0" presId="urn:microsoft.com/office/officeart/2005/8/layout/vList3"/>
    <dgm:cxn modelId="{B28ED140-6354-4BC7-ACC7-20E7290E0A96}" type="presParOf" srcId="{9B6E4FDC-F562-48BB-A748-70FFC1702A0E}" destId="{9144CD5A-517F-4713-9DDB-05840525A895}" srcOrd="3" destOrd="0" presId="urn:microsoft.com/office/officeart/2005/8/layout/vList3"/>
    <dgm:cxn modelId="{3DE5E526-AB16-4324-B1BC-54CA2ADA7AD5}" type="presParOf" srcId="{9B6E4FDC-F562-48BB-A748-70FFC1702A0E}" destId="{54A71EFB-6CC9-4C4E-B9ED-2088870092B0}" srcOrd="4" destOrd="0" presId="urn:microsoft.com/office/officeart/2005/8/layout/vList3"/>
    <dgm:cxn modelId="{AAD90EA0-93A0-46B1-A198-FCD6038A6C8F}" type="presParOf" srcId="{54A71EFB-6CC9-4C4E-B9ED-2088870092B0}" destId="{F95C33DA-B7A7-4746-9AAB-277C8F350365}" srcOrd="0" destOrd="0" presId="urn:microsoft.com/office/officeart/2005/8/layout/vList3"/>
    <dgm:cxn modelId="{9DAC522C-D206-4B61-AC28-40F7B2962FD7}" type="presParOf" srcId="{54A71EFB-6CC9-4C4E-B9ED-2088870092B0}" destId="{573E0A76-1F75-455E-B84A-D73B8148520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67B874-8BB2-473D-9B6D-ED2646DAC249}" type="doc">
      <dgm:prSet loTypeId="urn:microsoft.com/office/officeart/2005/8/layout/vList3" loCatId="list" qsTypeId="urn:microsoft.com/office/officeart/2005/8/quickstyle/3d3" qsCatId="3D" csTypeId="urn:microsoft.com/office/officeart/2005/8/colors/accent1_2" csCatId="accent1" phldr="1"/>
      <dgm:spPr/>
      <dgm:t>
        <a:bodyPr/>
        <a:lstStyle/>
        <a:p>
          <a:endParaRPr lang="es-MX"/>
        </a:p>
      </dgm:t>
    </dgm:pt>
    <dgm:pt modelId="{7FC1B0D7-8CDE-4C5F-AE89-8D4FB60A85DE}">
      <dgm:prSet phldrT="[Texto]" phldr="0"/>
      <dgm:spPr>
        <a:solidFill>
          <a:schemeClr val="accent5">
            <a:lumMod val="75000"/>
          </a:schemeClr>
        </a:solidFill>
      </dgm:spPr>
      <dgm:t>
        <a:bodyPr/>
        <a:lstStyle/>
        <a:p>
          <a:r>
            <a:rPr lang="es-MX" dirty="0">
              <a:latin typeface="Comic Sans MS" panose="030F0702030302020204" pitchFamily="66" charset="0"/>
            </a:rPr>
            <a:t>Racionalización</a:t>
          </a:r>
          <a:r>
            <a:rPr lang="es-MX" dirty="0"/>
            <a:t> </a:t>
          </a:r>
        </a:p>
      </dgm:t>
    </dgm:pt>
    <dgm:pt modelId="{4960D49F-286F-4365-8877-A06B4379F159}" type="parTrans" cxnId="{4D6AD42C-EBC5-4F53-BBEF-97C14429A4DE}">
      <dgm:prSet/>
      <dgm:spPr/>
      <dgm:t>
        <a:bodyPr/>
        <a:lstStyle/>
        <a:p>
          <a:endParaRPr lang="es-MX"/>
        </a:p>
      </dgm:t>
    </dgm:pt>
    <dgm:pt modelId="{3C3A38CB-2BDD-4D26-B09E-22BAD6285A3E}" type="sibTrans" cxnId="{4D6AD42C-EBC5-4F53-BBEF-97C14429A4DE}">
      <dgm:prSet/>
      <dgm:spPr/>
      <dgm:t>
        <a:bodyPr/>
        <a:lstStyle/>
        <a:p>
          <a:endParaRPr lang="es-MX"/>
        </a:p>
      </dgm:t>
    </dgm:pt>
    <dgm:pt modelId="{11FBE9A4-5B0E-4913-822E-D3A3C3716489}">
      <dgm:prSet phldrT="[Texto]" phldr="0"/>
      <dgm:spPr/>
      <dgm:t>
        <a:bodyPr/>
        <a:lstStyle/>
        <a:p>
          <a:r>
            <a:rPr lang="es-MX" dirty="0">
              <a:latin typeface="Comic Sans MS" panose="030F0702030302020204" pitchFamily="66" charset="0"/>
            </a:rPr>
            <a:t>Aislamiento</a:t>
          </a:r>
        </a:p>
      </dgm:t>
    </dgm:pt>
    <dgm:pt modelId="{1674CEBA-CBE3-4B0F-9104-11145355EC24}" type="parTrans" cxnId="{AA81B3B1-2869-4C83-A7F1-7DC09BE4066E}">
      <dgm:prSet/>
      <dgm:spPr/>
      <dgm:t>
        <a:bodyPr/>
        <a:lstStyle/>
        <a:p>
          <a:endParaRPr lang="es-MX"/>
        </a:p>
      </dgm:t>
    </dgm:pt>
    <dgm:pt modelId="{01422F3F-0752-44C8-A6E6-AB5C49FB9C48}" type="sibTrans" cxnId="{AA81B3B1-2869-4C83-A7F1-7DC09BE4066E}">
      <dgm:prSet/>
      <dgm:spPr/>
      <dgm:t>
        <a:bodyPr/>
        <a:lstStyle/>
        <a:p>
          <a:endParaRPr lang="es-MX"/>
        </a:p>
      </dgm:t>
    </dgm:pt>
    <dgm:pt modelId="{92D4B5C0-0271-4AFA-B2C5-D19F00FBDA9D}">
      <dgm:prSet phldrT="[Texto]" phldr="0"/>
      <dgm:spPr>
        <a:solidFill>
          <a:schemeClr val="accent1">
            <a:lumMod val="50000"/>
          </a:schemeClr>
        </a:solidFill>
      </dgm:spPr>
      <dgm:t>
        <a:bodyPr/>
        <a:lstStyle/>
        <a:p>
          <a:r>
            <a:rPr lang="es-MX" dirty="0">
              <a:latin typeface="Comic Sans MS" panose="030F0702030302020204" pitchFamily="66" charset="0"/>
            </a:rPr>
            <a:t>Identificación</a:t>
          </a:r>
        </a:p>
      </dgm:t>
    </dgm:pt>
    <dgm:pt modelId="{C0F36025-5DE5-4BEE-A8FD-E55FCE647F17}" type="parTrans" cxnId="{803559DC-8C82-471F-B8F6-AB1DB5A4CFD2}">
      <dgm:prSet/>
      <dgm:spPr/>
      <dgm:t>
        <a:bodyPr/>
        <a:lstStyle/>
        <a:p>
          <a:endParaRPr lang="es-MX"/>
        </a:p>
      </dgm:t>
    </dgm:pt>
    <dgm:pt modelId="{1A32DA3E-063A-4D05-832E-8CB5115D78D1}" type="sibTrans" cxnId="{803559DC-8C82-471F-B8F6-AB1DB5A4CFD2}">
      <dgm:prSet/>
      <dgm:spPr/>
      <dgm:t>
        <a:bodyPr/>
        <a:lstStyle/>
        <a:p>
          <a:endParaRPr lang="es-MX"/>
        </a:p>
      </dgm:t>
    </dgm:pt>
    <dgm:pt modelId="{9B6E4FDC-F562-48BB-A748-70FFC1702A0E}" type="pres">
      <dgm:prSet presAssocID="{2067B874-8BB2-473D-9B6D-ED2646DAC249}" presName="linearFlow" presStyleCnt="0">
        <dgm:presLayoutVars>
          <dgm:dir/>
          <dgm:resizeHandles val="exact"/>
        </dgm:presLayoutVars>
      </dgm:prSet>
      <dgm:spPr/>
    </dgm:pt>
    <dgm:pt modelId="{90568A38-30A7-41F2-BF14-B248639D6843}" type="pres">
      <dgm:prSet presAssocID="{7FC1B0D7-8CDE-4C5F-AE89-8D4FB60A85DE}" presName="composite" presStyleCnt="0"/>
      <dgm:spPr/>
    </dgm:pt>
    <dgm:pt modelId="{8AE05C42-5F4B-4533-9C5C-2EC602C74000}" type="pres">
      <dgm:prSet presAssocID="{7FC1B0D7-8CDE-4C5F-AE89-8D4FB60A85DE}"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Escena nocturna abstracta desenfocada con hojas en una superficie"/>
        </a:ext>
      </dgm:extLst>
    </dgm:pt>
    <dgm:pt modelId="{81488230-59D6-4A79-80DA-ED8385839C74}" type="pres">
      <dgm:prSet presAssocID="{7FC1B0D7-8CDE-4C5F-AE89-8D4FB60A85DE}" presName="txShp" presStyleLbl="node1" presStyleIdx="0" presStyleCnt="3">
        <dgm:presLayoutVars>
          <dgm:bulletEnabled val="1"/>
        </dgm:presLayoutVars>
      </dgm:prSet>
      <dgm:spPr/>
    </dgm:pt>
    <dgm:pt modelId="{49C73098-064C-4823-8B0B-3AF7FDB26F16}" type="pres">
      <dgm:prSet presAssocID="{3C3A38CB-2BDD-4D26-B09E-22BAD6285A3E}" presName="spacing" presStyleCnt="0"/>
      <dgm:spPr/>
    </dgm:pt>
    <dgm:pt modelId="{42B95B64-B7F5-4FFE-AF21-56BC239E5D1C}" type="pres">
      <dgm:prSet presAssocID="{11FBE9A4-5B0E-4913-822E-D3A3C3716489}" presName="composite" presStyleCnt="0"/>
      <dgm:spPr/>
    </dgm:pt>
    <dgm:pt modelId="{569C84CE-0FFB-42CB-AC5F-4E38346FD410}" type="pres">
      <dgm:prSet presAssocID="{11FBE9A4-5B0E-4913-822E-D3A3C3716489}"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dgm:spPr>
    </dgm:pt>
    <dgm:pt modelId="{1B657772-D668-4F7E-A139-20328622C705}" type="pres">
      <dgm:prSet presAssocID="{11FBE9A4-5B0E-4913-822E-D3A3C3716489}" presName="txShp" presStyleLbl="node1" presStyleIdx="1" presStyleCnt="3">
        <dgm:presLayoutVars>
          <dgm:bulletEnabled val="1"/>
        </dgm:presLayoutVars>
      </dgm:prSet>
      <dgm:spPr/>
    </dgm:pt>
    <dgm:pt modelId="{9144CD5A-517F-4713-9DDB-05840525A895}" type="pres">
      <dgm:prSet presAssocID="{01422F3F-0752-44C8-A6E6-AB5C49FB9C48}" presName="spacing" presStyleCnt="0"/>
      <dgm:spPr/>
    </dgm:pt>
    <dgm:pt modelId="{54A71EFB-6CC9-4C4E-B9ED-2088870092B0}" type="pres">
      <dgm:prSet presAssocID="{92D4B5C0-0271-4AFA-B2C5-D19F00FBDA9D}" presName="composite" presStyleCnt="0"/>
      <dgm:spPr/>
    </dgm:pt>
    <dgm:pt modelId="{F95C33DA-B7A7-4746-9AAB-277C8F350365}" type="pres">
      <dgm:prSet presAssocID="{92D4B5C0-0271-4AFA-B2C5-D19F00FBDA9D}"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dgm:spPr>
    </dgm:pt>
    <dgm:pt modelId="{573E0A76-1F75-455E-B84A-D73B81485208}" type="pres">
      <dgm:prSet presAssocID="{92D4B5C0-0271-4AFA-B2C5-D19F00FBDA9D}" presName="txShp" presStyleLbl="node1" presStyleIdx="2" presStyleCnt="3" custLinFactNeighborY="1178">
        <dgm:presLayoutVars>
          <dgm:bulletEnabled val="1"/>
        </dgm:presLayoutVars>
      </dgm:prSet>
      <dgm:spPr/>
    </dgm:pt>
  </dgm:ptLst>
  <dgm:cxnLst>
    <dgm:cxn modelId="{97F3840C-898C-4821-895A-A4CB6BB1AC3C}" type="presOf" srcId="{92D4B5C0-0271-4AFA-B2C5-D19F00FBDA9D}" destId="{573E0A76-1F75-455E-B84A-D73B81485208}" srcOrd="0" destOrd="0" presId="urn:microsoft.com/office/officeart/2005/8/layout/vList3"/>
    <dgm:cxn modelId="{4D6AD42C-EBC5-4F53-BBEF-97C14429A4DE}" srcId="{2067B874-8BB2-473D-9B6D-ED2646DAC249}" destId="{7FC1B0D7-8CDE-4C5F-AE89-8D4FB60A85DE}" srcOrd="0" destOrd="0" parTransId="{4960D49F-286F-4365-8877-A06B4379F159}" sibTransId="{3C3A38CB-2BDD-4D26-B09E-22BAD6285A3E}"/>
    <dgm:cxn modelId="{9AFF8E35-AB21-40F4-8DDA-2DF159F5060A}" type="presOf" srcId="{11FBE9A4-5B0E-4913-822E-D3A3C3716489}" destId="{1B657772-D668-4F7E-A139-20328622C705}" srcOrd="0" destOrd="0" presId="urn:microsoft.com/office/officeart/2005/8/layout/vList3"/>
    <dgm:cxn modelId="{AA81B3B1-2869-4C83-A7F1-7DC09BE4066E}" srcId="{2067B874-8BB2-473D-9B6D-ED2646DAC249}" destId="{11FBE9A4-5B0E-4913-822E-D3A3C3716489}" srcOrd="1" destOrd="0" parTransId="{1674CEBA-CBE3-4B0F-9104-11145355EC24}" sibTransId="{01422F3F-0752-44C8-A6E6-AB5C49FB9C48}"/>
    <dgm:cxn modelId="{5DD7D2B8-4090-45F5-A88E-92192A9D84B8}" type="presOf" srcId="{2067B874-8BB2-473D-9B6D-ED2646DAC249}" destId="{9B6E4FDC-F562-48BB-A748-70FFC1702A0E}" srcOrd="0" destOrd="0" presId="urn:microsoft.com/office/officeart/2005/8/layout/vList3"/>
    <dgm:cxn modelId="{1664D1CA-ECE6-4175-BBE0-2271F7CDDA75}" type="presOf" srcId="{7FC1B0D7-8CDE-4C5F-AE89-8D4FB60A85DE}" destId="{81488230-59D6-4A79-80DA-ED8385839C74}" srcOrd="0" destOrd="0" presId="urn:microsoft.com/office/officeart/2005/8/layout/vList3"/>
    <dgm:cxn modelId="{803559DC-8C82-471F-B8F6-AB1DB5A4CFD2}" srcId="{2067B874-8BB2-473D-9B6D-ED2646DAC249}" destId="{92D4B5C0-0271-4AFA-B2C5-D19F00FBDA9D}" srcOrd="2" destOrd="0" parTransId="{C0F36025-5DE5-4BEE-A8FD-E55FCE647F17}" sibTransId="{1A32DA3E-063A-4D05-832E-8CB5115D78D1}"/>
    <dgm:cxn modelId="{B4677F50-F415-40E7-BFEB-5E01AF2AE564}" type="presParOf" srcId="{9B6E4FDC-F562-48BB-A748-70FFC1702A0E}" destId="{90568A38-30A7-41F2-BF14-B248639D6843}" srcOrd="0" destOrd="0" presId="urn:microsoft.com/office/officeart/2005/8/layout/vList3"/>
    <dgm:cxn modelId="{204760DE-6BF7-45CE-A2C3-F0FE60DB8477}" type="presParOf" srcId="{90568A38-30A7-41F2-BF14-B248639D6843}" destId="{8AE05C42-5F4B-4533-9C5C-2EC602C74000}" srcOrd="0" destOrd="0" presId="urn:microsoft.com/office/officeart/2005/8/layout/vList3"/>
    <dgm:cxn modelId="{8C2A99F1-2065-43B0-A063-23AE4EDCB10C}" type="presParOf" srcId="{90568A38-30A7-41F2-BF14-B248639D6843}" destId="{81488230-59D6-4A79-80DA-ED8385839C74}" srcOrd="1" destOrd="0" presId="urn:microsoft.com/office/officeart/2005/8/layout/vList3"/>
    <dgm:cxn modelId="{A227CD1F-CA99-4DBF-870F-C7F259438B2E}" type="presParOf" srcId="{9B6E4FDC-F562-48BB-A748-70FFC1702A0E}" destId="{49C73098-064C-4823-8B0B-3AF7FDB26F16}" srcOrd="1" destOrd="0" presId="urn:microsoft.com/office/officeart/2005/8/layout/vList3"/>
    <dgm:cxn modelId="{63563810-7465-4D8E-93CB-937681534058}" type="presParOf" srcId="{9B6E4FDC-F562-48BB-A748-70FFC1702A0E}" destId="{42B95B64-B7F5-4FFE-AF21-56BC239E5D1C}" srcOrd="2" destOrd="0" presId="urn:microsoft.com/office/officeart/2005/8/layout/vList3"/>
    <dgm:cxn modelId="{6010D8EF-08C8-4BAA-94BA-D05DBAB4DED8}" type="presParOf" srcId="{42B95B64-B7F5-4FFE-AF21-56BC239E5D1C}" destId="{569C84CE-0FFB-42CB-AC5F-4E38346FD410}" srcOrd="0" destOrd="0" presId="urn:microsoft.com/office/officeart/2005/8/layout/vList3"/>
    <dgm:cxn modelId="{D5688AEC-F5EE-4142-A7B9-25DC8A305858}" type="presParOf" srcId="{42B95B64-B7F5-4FFE-AF21-56BC239E5D1C}" destId="{1B657772-D668-4F7E-A139-20328622C705}" srcOrd="1" destOrd="0" presId="urn:microsoft.com/office/officeart/2005/8/layout/vList3"/>
    <dgm:cxn modelId="{B28ED140-6354-4BC7-ACC7-20E7290E0A96}" type="presParOf" srcId="{9B6E4FDC-F562-48BB-A748-70FFC1702A0E}" destId="{9144CD5A-517F-4713-9DDB-05840525A895}" srcOrd="3" destOrd="0" presId="urn:microsoft.com/office/officeart/2005/8/layout/vList3"/>
    <dgm:cxn modelId="{3DE5E526-AB16-4324-B1BC-54CA2ADA7AD5}" type="presParOf" srcId="{9B6E4FDC-F562-48BB-A748-70FFC1702A0E}" destId="{54A71EFB-6CC9-4C4E-B9ED-2088870092B0}" srcOrd="4" destOrd="0" presId="urn:microsoft.com/office/officeart/2005/8/layout/vList3"/>
    <dgm:cxn modelId="{AAD90EA0-93A0-46B1-A198-FCD6038A6C8F}" type="presParOf" srcId="{54A71EFB-6CC9-4C4E-B9ED-2088870092B0}" destId="{F95C33DA-B7A7-4746-9AAB-277C8F350365}" srcOrd="0" destOrd="0" presId="urn:microsoft.com/office/officeart/2005/8/layout/vList3"/>
    <dgm:cxn modelId="{9DAC522C-D206-4B61-AC28-40F7B2962FD7}" type="presParOf" srcId="{54A71EFB-6CC9-4C4E-B9ED-2088870092B0}" destId="{573E0A76-1F75-455E-B84A-D73B8148520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067B874-8BB2-473D-9B6D-ED2646DAC249}" type="doc">
      <dgm:prSet loTypeId="urn:microsoft.com/office/officeart/2005/8/layout/vList3" loCatId="list" qsTypeId="urn:microsoft.com/office/officeart/2005/8/quickstyle/3d3" qsCatId="3D" csTypeId="urn:microsoft.com/office/officeart/2005/8/colors/accent1_2" csCatId="accent1" phldr="1"/>
      <dgm:spPr/>
      <dgm:t>
        <a:bodyPr/>
        <a:lstStyle/>
        <a:p>
          <a:endParaRPr lang="es-MX"/>
        </a:p>
      </dgm:t>
    </dgm:pt>
    <dgm:pt modelId="{7FC1B0D7-8CDE-4C5F-AE89-8D4FB60A85DE}">
      <dgm:prSet phldrT="[Texto]" phldr="0"/>
      <dgm:spPr>
        <a:solidFill>
          <a:schemeClr val="accent1">
            <a:lumMod val="40000"/>
            <a:lumOff val="60000"/>
          </a:schemeClr>
        </a:solidFill>
      </dgm:spPr>
      <dgm:t>
        <a:bodyPr/>
        <a:lstStyle/>
        <a:p>
          <a:r>
            <a:rPr lang="es-MX" dirty="0">
              <a:latin typeface="Comic Sans MS" panose="030F0702030302020204" pitchFamily="66" charset="0"/>
            </a:rPr>
            <a:t>Introyección</a:t>
          </a:r>
        </a:p>
      </dgm:t>
    </dgm:pt>
    <dgm:pt modelId="{4960D49F-286F-4365-8877-A06B4379F159}" type="parTrans" cxnId="{4D6AD42C-EBC5-4F53-BBEF-97C14429A4DE}">
      <dgm:prSet/>
      <dgm:spPr/>
      <dgm:t>
        <a:bodyPr/>
        <a:lstStyle/>
        <a:p>
          <a:endParaRPr lang="es-MX"/>
        </a:p>
      </dgm:t>
    </dgm:pt>
    <dgm:pt modelId="{3C3A38CB-2BDD-4D26-B09E-22BAD6285A3E}" type="sibTrans" cxnId="{4D6AD42C-EBC5-4F53-BBEF-97C14429A4DE}">
      <dgm:prSet/>
      <dgm:spPr/>
      <dgm:t>
        <a:bodyPr/>
        <a:lstStyle/>
        <a:p>
          <a:endParaRPr lang="es-MX"/>
        </a:p>
      </dgm:t>
    </dgm:pt>
    <dgm:pt modelId="{11FBE9A4-5B0E-4913-822E-D3A3C3716489}">
      <dgm:prSet phldrT="[Texto]" phldr="0"/>
      <dgm:spPr>
        <a:solidFill>
          <a:srgbClr val="002060"/>
        </a:solidFill>
      </dgm:spPr>
      <dgm:t>
        <a:bodyPr/>
        <a:lstStyle/>
        <a:p>
          <a:r>
            <a:rPr lang="es-MX" dirty="0">
              <a:latin typeface="Comic Sans MS" panose="030F0702030302020204" pitchFamily="66" charset="0"/>
            </a:rPr>
            <a:t>Sublimación</a:t>
          </a:r>
        </a:p>
      </dgm:t>
    </dgm:pt>
    <dgm:pt modelId="{1674CEBA-CBE3-4B0F-9104-11145355EC24}" type="parTrans" cxnId="{AA81B3B1-2869-4C83-A7F1-7DC09BE4066E}">
      <dgm:prSet/>
      <dgm:spPr/>
      <dgm:t>
        <a:bodyPr/>
        <a:lstStyle/>
        <a:p>
          <a:endParaRPr lang="es-MX"/>
        </a:p>
      </dgm:t>
    </dgm:pt>
    <dgm:pt modelId="{01422F3F-0752-44C8-A6E6-AB5C49FB9C48}" type="sibTrans" cxnId="{AA81B3B1-2869-4C83-A7F1-7DC09BE4066E}">
      <dgm:prSet/>
      <dgm:spPr/>
      <dgm:t>
        <a:bodyPr/>
        <a:lstStyle/>
        <a:p>
          <a:endParaRPr lang="es-MX"/>
        </a:p>
      </dgm:t>
    </dgm:pt>
    <dgm:pt modelId="{9B6E4FDC-F562-48BB-A748-70FFC1702A0E}" type="pres">
      <dgm:prSet presAssocID="{2067B874-8BB2-473D-9B6D-ED2646DAC249}" presName="linearFlow" presStyleCnt="0">
        <dgm:presLayoutVars>
          <dgm:dir/>
          <dgm:resizeHandles val="exact"/>
        </dgm:presLayoutVars>
      </dgm:prSet>
      <dgm:spPr/>
    </dgm:pt>
    <dgm:pt modelId="{90568A38-30A7-41F2-BF14-B248639D6843}" type="pres">
      <dgm:prSet presAssocID="{7FC1B0D7-8CDE-4C5F-AE89-8D4FB60A85DE}" presName="composite" presStyleCnt="0"/>
      <dgm:spPr/>
    </dgm:pt>
    <dgm:pt modelId="{8AE05C42-5F4B-4533-9C5C-2EC602C74000}" type="pres">
      <dgm:prSet presAssocID="{7FC1B0D7-8CDE-4C5F-AE89-8D4FB60A85DE}"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extLst>
        <a:ext uri="{E40237B7-FDA0-4F09-8148-C483321AD2D9}">
          <dgm14:cNvPr xmlns:dgm14="http://schemas.microsoft.com/office/drawing/2010/diagram" id="0" name="" descr="Escena nocturna abstracta desenfocada con hojas en una superficie"/>
        </a:ext>
      </dgm:extLst>
    </dgm:pt>
    <dgm:pt modelId="{81488230-59D6-4A79-80DA-ED8385839C74}" type="pres">
      <dgm:prSet presAssocID="{7FC1B0D7-8CDE-4C5F-AE89-8D4FB60A85DE}" presName="txShp" presStyleLbl="node1" presStyleIdx="0" presStyleCnt="2">
        <dgm:presLayoutVars>
          <dgm:bulletEnabled val="1"/>
        </dgm:presLayoutVars>
      </dgm:prSet>
      <dgm:spPr/>
    </dgm:pt>
    <dgm:pt modelId="{49C73098-064C-4823-8B0B-3AF7FDB26F16}" type="pres">
      <dgm:prSet presAssocID="{3C3A38CB-2BDD-4D26-B09E-22BAD6285A3E}" presName="spacing" presStyleCnt="0"/>
      <dgm:spPr/>
    </dgm:pt>
    <dgm:pt modelId="{42B95B64-B7F5-4FFE-AF21-56BC239E5D1C}" type="pres">
      <dgm:prSet presAssocID="{11FBE9A4-5B0E-4913-822E-D3A3C3716489}" presName="composite" presStyleCnt="0"/>
      <dgm:spPr/>
    </dgm:pt>
    <dgm:pt modelId="{569C84CE-0FFB-42CB-AC5F-4E38346FD410}" type="pres">
      <dgm:prSet presAssocID="{11FBE9A4-5B0E-4913-822E-D3A3C3716489}"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dgm:spPr>
    </dgm:pt>
    <dgm:pt modelId="{1B657772-D668-4F7E-A139-20328622C705}" type="pres">
      <dgm:prSet presAssocID="{11FBE9A4-5B0E-4913-822E-D3A3C3716489}" presName="txShp" presStyleLbl="node1" presStyleIdx="1" presStyleCnt="2">
        <dgm:presLayoutVars>
          <dgm:bulletEnabled val="1"/>
        </dgm:presLayoutVars>
      </dgm:prSet>
      <dgm:spPr/>
    </dgm:pt>
  </dgm:ptLst>
  <dgm:cxnLst>
    <dgm:cxn modelId="{4D6AD42C-EBC5-4F53-BBEF-97C14429A4DE}" srcId="{2067B874-8BB2-473D-9B6D-ED2646DAC249}" destId="{7FC1B0D7-8CDE-4C5F-AE89-8D4FB60A85DE}" srcOrd="0" destOrd="0" parTransId="{4960D49F-286F-4365-8877-A06B4379F159}" sibTransId="{3C3A38CB-2BDD-4D26-B09E-22BAD6285A3E}"/>
    <dgm:cxn modelId="{9AFF8E35-AB21-40F4-8DDA-2DF159F5060A}" type="presOf" srcId="{11FBE9A4-5B0E-4913-822E-D3A3C3716489}" destId="{1B657772-D668-4F7E-A139-20328622C705}" srcOrd="0" destOrd="0" presId="urn:microsoft.com/office/officeart/2005/8/layout/vList3"/>
    <dgm:cxn modelId="{AA81B3B1-2869-4C83-A7F1-7DC09BE4066E}" srcId="{2067B874-8BB2-473D-9B6D-ED2646DAC249}" destId="{11FBE9A4-5B0E-4913-822E-D3A3C3716489}" srcOrd="1" destOrd="0" parTransId="{1674CEBA-CBE3-4B0F-9104-11145355EC24}" sibTransId="{01422F3F-0752-44C8-A6E6-AB5C49FB9C48}"/>
    <dgm:cxn modelId="{5DD7D2B8-4090-45F5-A88E-92192A9D84B8}" type="presOf" srcId="{2067B874-8BB2-473D-9B6D-ED2646DAC249}" destId="{9B6E4FDC-F562-48BB-A748-70FFC1702A0E}" srcOrd="0" destOrd="0" presId="urn:microsoft.com/office/officeart/2005/8/layout/vList3"/>
    <dgm:cxn modelId="{1664D1CA-ECE6-4175-BBE0-2271F7CDDA75}" type="presOf" srcId="{7FC1B0D7-8CDE-4C5F-AE89-8D4FB60A85DE}" destId="{81488230-59D6-4A79-80DA-ED8385839C74}" srcOrd="0" destOrd="0" presId="urn:microsoft.com/office/officeart/2005/8/layout/vList3"/>
    <dgm:cxn modelId="{B4677F50-F415-40E7-BFEB-5E01AF2AE564}" type="presParOf" srcId="{9B6E4FDC-F562-48BB-A748-70FFC1702A0E}" destId="{90568A38-30A7-41F2-BF14-B248639D6843}" srcOrd="0" destOrd="0" presId="urn:microsoft.com/office/officeart/2005/8/layout/vList3"/>
    <dgm:cxn modelId="{204760DE-6BF7-45CE-A2C3-F0FE60DB8477}" type="presParOf" srcId="{90568A38-30A7-41F2-BF14-B248639D6843}" destId="{8AE05C42-5F4B-4533-9C5C-2EC602C74000}" srcOrd="0" destOrd="0" presId="urn:microsoft.com/office/officeart/2005/8/layout/vList3"/>
    <dgm:cxn modelId="{8C2A99F1-2065-43B0-A063-23AE4EDCB10C}" type="presParOf" srcId="{90568A38-30A7-41F2-BF14-B248639D6843}" destId="{81488230-59D6-4A79-80DA-ED8385839C74}" srcOrd="1" destOrd="0" presId="urn:microsoft.com/office/officeart/2005/8/layout/vList3"/>
    <dgm:cxn modelId="{A227CD1F-CA99-4DBF-870F-C7F259438B2E}" type="presParOf" srcId="{9B6E4FDC-F562-48BB-A748-70FFC1702A0E}" destId="{49C73098-064C-4823-8B0B-3AF7FDB26F16}" srcOrd="1" destOrd="0" presId="urn:microsoft.com/office/officeart/2005/8/layout/vList3"/>
    <dgm:cxn modelId="{63563810-7465-4D8E-93CB-937681534058}" type="presParOf" srcId="{9B6E4FDC-F562-48BB-A748-70FFC1702A0E}" destId="{42B95B64-B7F5-4FFE-AF21-56BC239E5D1C}" srcOrd="2" destOrd="0" presId="urn:microsoft.com/office/officeart/2005/8/layout/vList3"/>
    <dgm:cxn modelId="{6010D8EF-08C8-4BAA-94BA-D05DBAB4DED8}" type="presParOf" srcId="{42B95B64-B7F5-4FFE-AF21-56BC239E5D1C}" destId="{569C84CE-0FFB-42CB-AC5F-4E38346FD410}" srcOrd="0" destOrd="0" presId="urn:microsoft.com/office/officeart/2005/8/layout/vList3"/>
    <dgm:cxn modelId="{D5688AEC-F5EE-4142-A7B9-25DC8A305858}" type="presParOf" srcId="{42B95B64-B7F5-4FFE-AF21-56BC239E5D1C}" destId="{1B657772-D668-4F7E-A139-20328622C705}"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AA31C1-907B-4673-BD82-5E2AB2A0D649}" type="doc">
      <dgm:prSet loTypeId="urn:microsoft.com/office/officeart/2005/8/layout/pyramid1" loCatId="pyramid" qsTypeId="urn:microsoft.com/office/officeart/2005/8/quickstyle/simple1" qsCatId="simple" csTypeId="urn:microsoft.com/office/officeart/2005/8/colors/accent1_3" csCatId="accent1" phldr="1"/>
      <dgm:spPr/>
      <dgm:t>
        <a:bodyPr/>
        <a:lstStyle/>
        <a:p>
          <a:endParaRPr lang="es-MX"/>
        </a:p>
      </dgm:t>
    </dgm:pt>
    <dgm:pt modelId="{ACB57AA7-D733-417F-B65F-CDC5F13C1284}">
      <dgm:prSet phldrT="[Texto]" phldr="0"/>
      <dgm:spPr/>
      <dgm:t>
        <a:bodyPr/>
        <a:lstStyle/>
        <a:p>
          <a:r>
            <a:rPr lang="es-MX" dirty="0">
              <a:latin typeface="Comic Sans MS" panose="030F0702030302020204" pitchFamily="66" charset="0"/>
            </a:rPr>
            <a:t>N. Autorrealización</a:t>
          </a:r>
        </a:p>
      </dgm:t>
    </dgm:pt>
    <dgm:pt modelId="{FB9AF0A1-AF20-46E5-9D90-CA9925C7635E}" type="parTrans" cxnId="{84585269-6211-4B89-AA7C-BF5E7371B09E}">
      <dgm:prSet/>
      <dgm:spPr/>
      <dgm:t>
        <a:bodyPr/>
        <a:lstStyle/>
        <a:p>
          <a:endParaRPr lang="es-MX"/>
        </a:p>
      </dgm:t>
    </dgm:pt>
    <dgm:pt modelId="{4E7885E3-7FAA-43C4-AB80-BF4230C199D9}" type="sibTrans" cxnId="{84585269-6211-4B89-AA7C-BF5E7371B09E}">
      <dgm:prSet/>
      <dgm:spPr/>
      <dgm:t>
        <a:bodyPr/>
        <a:lstStyle/>
        <a:p>
          <a:endParaRPr lang="es-MX"/>
        </a:p>
      </dgm:t>
    </dgm:pt>
    <dgm:pt modelId="{98ADE30D-BF58-4660-94DC-A491DE7B2F71}">
      <dgm:prSet phldrT="[Texto]" phldr="0"/>
      <dgm:spPr/>
      <dgm:t>
        <a:bodyPr/>
        <a:lstStyle/>
        <a:p>
          <a:r>
            <a:rPr lang="es-MX" dirty="0">
              <a:latin typeface="Comic Sans MS" panose="030F0702030302020204" pitchFamily="66" charset="0"/>
            </a:rPr>
            <a:t>N. Fisiológicas</a:t>
          </a:r>
        </a:p>
      </dgm:t>
    </dgm:pt>
    <dgm:pt modelId="{11B38B65-BAF9-4588-8E66-5A2C06F28A88}" type="parTrans" cxnId="{9A4BAE62-66BA-4BF5-B2BB-EEECECF32F5C}">
      <dgm:prSet/>
      <dgm:spPr/>
      <dgm:t>
        <a:bodyPr/>
        <a:lstStyle/>
        <a:p>
          <a:endParaRPr lang="es-MX"/>
        </a:p>
      </dgm:t>
    </dgm:pt>
    <dgm:pt modelId="{2BE462F6-9307-4048-ACBD-F762BAAF5B77}" type="sibTrans" cxnId="{9A4BAE62-66BA-4BF5-B2BB-EEECECF32F5C}">
      <dgm:prSet/>
      <dgm:spPr/>
      <dgm:t>
        <a:bodyPr/>
        <a:lstStyle/>
        <a:p>
          <a:endParaRPr lang="es-MX"/>
        </a:p>
      </dgm:t>
    </dgm:pt>
    <dgm:pt modelId="{A3799B37-C092-4A5D-8883-E46533F587D8}">
      <dgm:prSet phldrT="[Texto]" phldr="0"/>
      <dgm:spPr/>
      <dgm:t>
        <a:bodyPr/>
        <a:lstStyle/>
        <a:p>
          <a:r>
            <a:rPr lang="es-MX" dirty="0">
              <a:latin typeface="Comic Sans MS" panose="030F0702030302020204" pitchFamily="66" charset="0"/>
            </a:rPr>
            <a:t>N. Autoestima</a:t>
          </a:r>
        </a:p>
      </dgm:t>
    </dgm:pt>
    <dgm:pt modelId="{0415E9C1-8973-4861-B0FC-37305FA532DF}" type="parTrans" cxnId="{C9D957BE-FDE2-431C-BF04-1C22513B6647}">
      <dgm:prSet/>
      <dgm:spPr/>
      <dgm:t>
        <a:bodyPr/>
        <a:lstStyle/>
        <a:p>
          <a:endParaRPr lang="es-MX"/>
        </a:p>
      </dgm:t>
    </dgm:pt>
    <dgm:pt modelId="{EE030F1E-8D2D-4F72-84F9-6E667FD43A3F}" type="sibTrans" cxnId="{C9D957BE-FDE2-431C-BF04-1C22513B6647}">
      <dgm:prSet/>
      <dgm:spPr/>
      <dgm:t>
        <a:bodyPr/>
        <a:lstStyle/>
        <a:p>
          <a:endParaRPr lang="es-MX"/>
        </a:p>
      </dgm:t>
    </dgm:pt>
    <dgm:pt modelId="{C890FCEE-0E76-4281-A204-CCE637F26411}">
      <dgm:prSet phldrT="[Texto]" phldr="0"/>
      <dgm:spPr/>
      <dgm:t>
        <a:bodyPr/>
        <a:lstStyle/>
        <a:p>
          <a:r>
            <a:rPr lang="es-MX" dirty="0">
              <a:latin typeface="Comic Sans MS" panose="030F0702030302020204" pitchFamily="66" charset="0"/>
            </a:rPr>
            <a:t>N. Sociales</a:t>
          </a:r>
        </a:p>
      </dgm:t>
    </dgm:pt>
    <dgm:pt modelId="{EE28B495-6616-43AD-9392-AE0E7283F7F0}" type="parTrans" cxnId="{35EEB4F8-93C7-4505-B0EB-AF0647304992}">
      <dgm:prSet/>
      <dgm:spPr/>
      <dgm:t>
        <a:bodyPr/>
        <a:lstStyle/>
        <a:p>
          <a:endParaRPr lang="es-MX"/>
        </a:p>
      </dgm:t>
    </dgm:pt>
    <dgm:pt modelId="{0D86B366-BE47-4BCC-8D58-4030BFD3DB1E}" type="sibTrans" cxnId="{35EEB4F8-93C7-4505-B0EB-AF0647304992}">
      <dgm:prSet/>
      <dgm:spPr/>
      <dgm:t>
        <a:bodyPr/>
        <a:lstStyle/>
        <a:p>
          <a:endParaRPr lang="es-MX"/>
        </a:p>
      </dgm:t>
    </dgm:pt>
    <dgm:pt modelId="{C5B5182A-6A4F-48BA-AD82-1D6010DCEA9A}">
      <dgm:prSet phldrT="[Texto]" phldr="0"/>
      <dgm:spPr/>
      <dgm:t>
        <a:bodyPr/>
        <a:lstStyle/>
        <a:p>
          <a:r>
            <a:rPr lang="es-MX" dirty="0">
              <a:latin typeface="Comic Sans MS" panose="030F0702030302020204" pitchFamily="66" charset="0"/>
            </a:rPr>
            <a:t>N. de Seguridad</a:t>
          </a:r>
        </a:p>
      </dgm:t>
    </dgm:pt>
    <dgm:pt modelId="{D013FA7A-E6CB-4653-ADCC-29C4C642A729}" type="parTrans" cxnId="{A1A5642A-090F-4D9C-8BED-4EDA2F0B62E3}">
      <dgm:prSet/>
      <dgm:spPr/>
      <dgm:t>
        <a:bodyPr/>
        <a:lstStyle/>
        <a:p>
          <a:endParaRPr lang="es-MX"/>
        </a:p>
      </dgm:t>
    </dgm:pt>
    <dgm:pt modelId="{9F7AAAFB-787B-4D49-A9B7-D85FB194D889}" type="sibTrans" cxnId="{A1A5642A-090F-4D9C-8BED-4EDA2F0B62E3}">
      <dgm:prSet/>
      <dgm:spPr/>
      <dgm:t>
        <a:bodyPr/>
        <a:lstStyle/>
        <a:p>
          <a:endParaRPr lang="es-MX"/>
        </a:p>
      </dgm:t>
    </dgm:pt>
    <dgm:pt modelId="{F1F9F942-5026-4721-9504-16FCC10ABCAF}" type="pres">
      <dgm:prSet presAssocID="{BBAA31C1-907B-4673-BD82-5E2AB2A0D649}" presName="Name0" presStyleCnt="0">
        <dgm:presLayoutVars>
          <dgm:dir/>
          <dgm:animLvl val="lvl"/>
          <dgm:resizeHandles val="exact"/>
        </dgm:presLayoutVars>
      </dgm:prSet>
      <dgm:spPr/>
    </dgm:pt>
    <dgm:pt modelId="{F85B3A97-9D58-4A65-9A79-7AFE659B85F1}" type="pres">
      <dgm:prSet presAssocID="{ACB57AA7-D733-417F-B65F-CDC5F13C1284}" presName="Name8" presStyleCnt="0"/>
      <dgm:spPr/>
    </dgm:pt>
    <dgm:pt modelId="{758543DC-A77C-48F1-856A-1B456C4603E2}" type="pres">
      <dgm:prSet presAssocID="{ACB57AA7-D733-417F-B65F-CDC5F13C1284}" presName="level" presStyleLbl="node1" presStyleIdx="0" presStyleCnt="5">
        <dgm:presLayoutVars>
          <dgm:chMax val="1"/>
          <dgm:bulletEnabled val="1"/>
        </dgm:presLayoutVars>
      </dgm:prSet>
      <dgm:spPr/>
    </dgm:pt>
    <dgm:pt modelId="{8E2141B2-8B53-4C8B-AE36-6F5DED133074}" type="pres">
      <dgm:prSet presAssocID="{ACB57AA7-D733-417F-B65F-CDC5F13C1284}" presName="levelTx" presStyleLbl="revTx" presStyleIdx="0" presStyleCnt="0">
        <dgm:presLayoutVars>
          <dgm:chMax val="1"/>
          <dgm:bulletEnabled val="1"/>
        </dgm:presLayoutVars>
      </dgm:prSet>
      <dgm:spPr/>
    </dgm:pt>
    <dgm:pt modelId="{5C59DF99-A3B6-4619-BB92-0301461DF674}" type="pres">
      <dgm:prSet presAssocID="{A3799B37-C092-4A5D-8883-E46533F587D8}" presName="Name8" presStyleCnt="0"/>
      <dgm:spPr/>
    </dgm:pt>
    <dgm:pt modelId="{60ECAF08-8BD2-41FB-BBAE-F8D6C538942E}" type="pres">
      <dgm:prSet presAssocID="{A3799B37-C092-4A5D-8883-E46533F587D8}" presName="level" presStyleLbl="node1" presStyleIdx="1" presStyleCnt="5">
        <dgm:presLayoutVars>
          <dgm:chMax val="1"/>
          <dgm:bulletEnabled val="1"/>
        </dgm:presLayoutVars>
      </dgm:prSet>
      <dgm:spPr/>
    </dgm:pt>
    <dgm:pt modelId="{5430389B-6E34-4E8B-BE26-68E87CFB460E}" type="pres">
      <dgm:prSet presAssocID="{A3799B37-C092-4A5D-8883-E46533F587D8}" presName="levelTx" presStyleLbl="revTx" presStyleIdx="0" presStyleCnt="0">
        <dgm:presLayoutVars>
          <dgm:chMax val="1"/>
          <dgm:bulletEnabled val="1"/>
        </dgm:presLayoutVars>
      </dgm:prSet>
      <dgm:spPr/>
    </dgm:pt>
    <dgm:pt modelId="{386F4BA8-3B4C-468F-9239-F1C7A326B949}" type="pres">
      <dgm:prSet presAssocID="{C890FCEE-0E76-4281-A204-CCE637F26411}" presName="Name8" presStyleCnt="0"/>
      <dgm:spPr/>
    </dgm:pt>
    <dgm:pt modelId="{5E4D3E77-0FAD-4788-9BC7-4DFECF69CE77}" type="pres">
      <dgm:prSet presAssocID="{C890FCEE-0E76-4281-A204-CCE637F26411}" presName="level" presStyleLbl="node1" presStyleIdx="2" presStyleCnt="5">
        <dgm:presLayoutVars>
          <dgm:chMax val="1"/>
          <dgm:bulletEnabled val="1"/>
        </dgm:presLayoutVars>
      </dgm:prSet>
      <dgm:spPr/>
    </dgm:pt>
    <dgm:pt modelId="{26EA5A3C-3D2B-4EF3-9E35-B8725850DB1B}" type="pres">
      <dgm:prSet presAssocID="{C890FCEE-0E76-4281-A204-CCE637F26411}" presName="levelTx" presStyleLbl="revTx" presStyleIdx="0" presStyleCnt="0">
        <dgm:presLayoutVars>
          <dgm:chMax val="1"/>
          <dgm:bulletEnabled val="1"/>
        </dgm:presLayoutVars>
      </dgm:prSet>
      <dgm:spPr/>
    </dgm:pt>
    <dgm:pt modelId="{FD735F89-8BE7-4234-8761-875627D16C1F}" type="pres">
      <dgm:prSet presAssocID="{C5B5182A-6A4F-48BA-AD82-1D6010DCEA9A}" presName="Name8" presStyleCnt="0"/>
      <dgm:spPr/>
    </dgm:pt>
    <dgm:pt modelId="{3E6CD627-D239-4C01-A066-FE42A30DF5A7}" type="pres">
      <dgm:prSet presAssocID="{C5B5182A-6A4F-48BA-AD82-1D6010DCEA9A}" presName="level" presStyleLbl="node1" presStyleIdx="3" presStyleCnt="5">
        <dgm:presLayoutVars>
          <dgm:chMax val="1"/>
          <dgm:bulletEnabled val="1"/>
        </dgm:presLayoutVars>
      </dgm:prSet>
      <dgm:spPr/>
    </dgm:pt>
    <dgm:pt modelId="{CD0A5BA0-506E-4816-A24A-CDBACD2D03C8}" type="pres">
      <dgm:prSet presAssocID="{C5B5182A-6A4F-48BA-AD82-1D6010DCEA9A}" presName="levelTx" presStyleLbl="revTx" presStyleIdx="0" presStyleCnt="0">
        <dgm:presLayoutVars>
          <dgm:chMax val="1"/>
          <dgm:bulletEnabled val="1"/>
        </dgm:presLayoutVars>
      </dgm:prSet>
      <dgm:spPr/>
    </dgm:pt>
    <dgm:pt modelId="{A5B8AD39-BEEF-4146-97B5-B25E2579875B}" type="pres">
      <dgm:prSet presAssocID="{98ADE30D-BF58-4660-94DC-A491DE7B2F71}" presName="Name8" presStyleCnt="0"/>
      <dgm:spPr/>
    </dgm:pt>
    <dgm:pt modelId="{B0FA16CC-7F06-4376-8679-FA5F17E7B797}" type="pres">
      <dgm:prSet presAssocID="{98ADE30D-BF58-4660-94DC-A491DE7B2F71}" presName="level" presStyleLbl="node1" presStyleIdx="4" presStyleCnt="5">
        <dgm:presLayoutVars>
          <dgm:chMax val="1"/>
          <dgm:bulletEnabled val="1"/>
        </dgm:presLayoutVars>
      </dgm:prSet>
      <dgm:spPr/>
    </dgm:pt>
    <dgm:pt modelId="{BD986001-8F79-467F-B090-DF375E250ABC}" type="pres">
      <dgm:prSet presAssocID="{98ADE30D-BF58-4660-94DC-A491DE7B2F71}" presName="levelTx" presStyleLbl="revTx" presStyleIdx="0" presStyleCnt="0">
        <dgm:presLayoutVars>
          <dgm:chMax val="1"/>
          <dgm:bulletEnabled val="1"/>
        </dgm:presLayoutVars>
      </dgm:prSet>
      <dgm:spPr/>
    </dgm:pt>
  </dgm:ptLst>
  <dgm:cxnLst>
    <dgm:cxn modelId="{FB7F3113-14DC-4D09-A354-13F895AAB5E1}" type="presOf" srcId="{A3799B37-C092-4A5D-8883-E46533F587D8}" destId="{60ECAF08-8BD2-41FB-BBAE-F8D6C538942E}" srcOrd="0" destOrd="0" presId="urn:microsoft.com/office/officeart/2005/8/layout/pyramid1"/>
    <dgm:cxn modelId="{0DE7FD19-2D6C-4E90-955F-6FB455B27FC1}" type="presOf" srcId="{C890FCEE-0E76-4281-A204-CCE637F26411}" destId="{5E4D3E77-0FAD-4788-9BC7-4DFECF69CE77}" srcOrd="0" destOrd="0" presId="urn:microsoft.com/office/officeart/2005/8/layout/pyramid1"/>
    <dgm:cxn modelId="{A1A5642A-090F-4D9C-8BED-4EDA2F0B62E3}" srcId="{BBAA31C1-907B-4673-BD82-5E2AB2A0D649}" destId="{C5B5182A-6A4F-48BA-AD82-1D6010DCEA9A}" srcOrd="3" destOrd="0" parTransId="{D013FA7A-E6CB-4653-ADCC-29C4C642A729}" sibTransId="{9F7AAAFB-787B-4D49-A9B7-D85FB194D889}"/>
    <dgm:cxn modelId="{33065B41-1003-4F9D-8AC1-C76D896A6D8D}" type="presOf" srcId="{C5B5182A-6A4F-48BA-AD82-1D6010DCEA9A}" destId="{CD0A5BA0-506E-4816-A24A-CDBACD2D03C8}" srcOrd="1" destOrd="0" presId="urn:microsoft.com/office/officeart/2005/8/layout/pyramid1"/>
    <dgm:cxn modelId="{9A4BAE62-66BA-4BF5-B2BB-EEECECF32F5C}" srcId="{BBAA31C1-907B-4673-BD82-5E2AB2A0D649}" destId="{98ADE30D-BF58-4660-94DC-A491DE7B2F71}" srcOrd="4" destOrd="0" parTransId="{11B38B65-BAF9-4588-8E66-5A2C06F28A88}" sibTransId="{2BE462F6-9307-4048-ACBD-F762BAAF5B77}"/>
    <dgm:cxn modelId="{5517F145-A9CC-4FB9-B110-C16A7537ABC9}" type="presOf" srcId="{98ADE30D-BF58-4660-94DC-A491DE7B2F71}" destId="{BD986001-8F79-467F-B090-DF375E250ABC}" srcOrd="1" destOrd="0" presId="urn:microsoft.com/office/officeart/2005/8/layout/pyramid1"/>
    <dgm:cxn modelId="{84585269-6211-4B89-AA7C-BF5E7371B09E}" srcId="{BBAA31C1-907B-4673-BD82-5E2AB2A0D649}" destId="{ACB57AA7-D733-417F-B65F-CDC5F13C1284}" srcOrd="0" destOrd="0" parTransId="{FB9AF0A1-AF20-46E5-9D90-CA9925C7635E}" sibTransId="{4E7885E3-7FAA-43C4-AB80-BF4230C199D9}"/>
    <dgm:cxn modelId="{C586C269-1251-4374-BD26-C11545CE407A}" type="presOf" srcId="{98ADE30D-BF58-4660-94DC-A491DE7B2F71}" destId="{B0FA16CC-7F06-4376-8679-FA5F17E7B797}" srcOrd="0" destOrd="0" presId="urn:microsoft.com/office/officeart/2005/8/layout/pyramid1"/>
    <dgm:cxn modelId="{FF6B3D4A-E97D-4583-8FC4-008573000BE7}" type="presOf" srcId="{BBAA31C1-907B-4673-BD82-5E2AB2A0D649}" destId="{F1F9F942-5026-4721-9504-16FCC10ABCAF}" srcOrd="0" destOrd="0" presId="urn:microsoft.com/office/officeart/2005/8/layout/pyramid1"/>
    <dgm:cxn modelId="{2EF2B57E-7492-418B-95E4-85270806DE21}" type="presOf" srcId="{C5B5182A-6A4F-48BA-AD82-1D6010DCEA9A}" destId="{3E6CD627-D239-4C01-A066-FE42A30DF5A7}" srcOrd="0" destOrd="0" presId="urn:microsoft.com/office/officeart/2005/8/layout/pyramid1"/>
    <dgm:cxn modelId="{686FC999-51FC-4DAE-8EDF-0F14D57B15AE}" type="presOf" srcId="{ACB57AA7-D733-417F-B65F-CDC5F13C1284}" destId="{758543DC-A77C-48F1-856A-1B456C4603E2}" srcOrd="0" destOrd="0" presId="urn:microsoft.com/office/officeart/2005/8/layout/pyramid1"/>
    <dgm:cxn modelId="{C9D957BE-FDE2-431C-BF04-1C22513B6647}" srcId="{BBAA31C1-907B-4673-BD82-5E2AB2A0D649}" destId="{A3799B37-C092-4A5D-8883-E46533F587D8}" srcOrd="1" destOrd="0" parTransId="{0415E9C1-8973-4861-B0FC-37305FA532DF}" sibTransId="{EE030F1E-8D2D-4F72-84F9-6E667FD43A3F}"/>
    <dgm:cxn modelId="{292BFAC4-D719-4E96-BE9F-1D87C25F7F5F}" type="presOf" srcId="{ACB57AA7-D733-417F-B65F-CDC5F13C1284}" destId="{8E2141B2-8B53-4C8B-AE36-6F5DED133074}" srcOrd="1" destOrd="0" presId="urn:microsoft.com/office/officeart/2005/8/layout/pyramid1"/>
    <dgm:cxn modelId="{EC48D0E1-A65C-4A4B-988F-C0A24E2748D3}" type="presOf" srcId="{A3799B37-C092-4A5D-8883-E46533F587D8}" destId="{5430389B-6E34-4E8B-BE26-68E87CFB460E}" srcOrd="1" destOrd="0" presId="urn:microsoft.com/office/officeart/2005/8/layout/pyramid1"/>
    <dgm:cxn modelId="{3FA20FF5-80B3-4C14-8F67-4B47AE26F025}" type="presOf" srcId="{C890FCEE-0E76-4281-A204-CCE637F26411}" destId="{26EA5A3C-3D2B-4EF3-9E35-B8725850DB1B}" srcOrd="1" destOrd="0" presId="urn:microsoft.com/office/officeart/2005/8/layout/pyramid1"/>
    <dgm:cxn modelId="{35EEB4F8-93C7-4505-B0EB-AF0647304992}" srcId="{BBAA31C1-907B-4673-BD82-5E2AB2A0D649}" destId="{C890FCEE-0E76-4281-A204-CCE637F26411}" srcOrd="2" destOrd="0" parTransId="{EE28B495-6616-43AD-9392-AE0E7283F7F0}" sibTransId="{0D86B366-BE47-4BCC-8D58-4030BFD3DB1E}"/>
    <dgm:cxn modelId="{65EFC310-A329-4BD0-A8C9-ABE53442919C}" type="presParOf" srcId="{F1F9F942-5026-4721-9504-16FCC10ABCAF}" destId="{F85B3A97-9D58-4A65-9A79-7AFE659B85F1}" srcOrd="0" destOrd="0" presId="urn:microsoft.com/office/officeart/2005/8/layout/pyramid1"/>
    <dgm:cxn modelId="{29BA9D61-6B2C-4940-8A2F-7D516688F453}" type="presParOf" srcId="{F85B3A97-9D58-4A65-9A79-7AFE659B85F1}" destId="{758543DC-A77C-48F1-856A-1B456C4603E2}" srcOrd="0" destOrd="0" presId="urn:microsoft.com/office/officeart/2005/8/layout/pyramid1"/>
    <dgm:cxn modelId="{055BE97B-9AFE-457B-AADB-AE40AFAA639A}" type="presParOf" srcId="{F85B3A97-9D58-4A65-9A79-7AFE659B85F1}" destId="{8E2141B2-8B53-4C8B-AE36-6F5DED133074}" srcOrd="1" destOrd="0" presId="urn:microsoft.com/office/officeart/2005/8/layout/pyramid1"/>
    <dgm:cxn modelId="{B5E146AF-A1DE-4AA4-A4EA-743907318FFF}" type="presParOf" srcId="{F1F9F942-5026-4721-9504-16FCC10ABCAF}" destId="{5C59DF99-A3B6-4619-BB92-0301461DF674}" srcOrd="1" destOrd="0" presId="urn:microsoft.com/office/officeart/2005/8/layout/pyramid1"/>
    <dgm:cxn modelId="{F0BAFF81-3C31-4257-9ECF-68E2603BB622}" type="presParOf" srcId="{5C59DF99-A3B6-4619-BB92-0301461DF674}" destId="{60ECAF08-8BD2-41FB-BBAE-F8D6C538942E}" srcOrd="0" destOrd="0" presId="urn:microsoft.com/office/officeart/2005/8/layout/pyramid1"/>
    <dgm:cxn modelId="{AC015350-DD86-45F3-A5BD-DDFA1F073F61}" type="presParOf" srcId="{5C59DF99-A3B6-4619-BB92-0301461DF674}" destId="{5430389B-6E34-4E8B-BE26-68E87CFB460E}" srcOrd="1" destOrd="0" presId="urn:microsoft.com/office/officeart/2005/8/layout/pyramid1"/>
    <dgm:cxn modelId="{7F31FAC4-E931-4F0A-827E-A5B83C43FB8B}" type="presParOf" srcId="{F1F9F942-5026-4721-9504-16FCC10ABCAF}" destId="{386F4BA8-3B4C-468F-9239-F1C7A326B949}" srcOrd="2" destOrd="0" presId="urn:microsoft.com/office/officeart/2005/8/layout/pyramid1"/>
    <dgm:cxn modelId="{C73A5D8E-0EE1-4414-B236-9BE4DA735913}" type="presParOf" srcId="{386F4BA8-3B4C-468F-9239-F1C7A326B949}" destId="{5E4D3E77-0FAD-4788-9BC7-4DFECF69CE77}" srcOrd="0" destOrd="0" presId="urn:microsoft.com/office/officeart/2005/8/layout/pyramid1"/>
    <dgm:cxn modelId="{9753115B-65AB-4A0A-A027-BCE2CA00156C}" type="presParOf" srcId="{386F4BA8-3B4C-468F-9239-F1C7A326B949}" destId="{26EA5A3C-3D2B-4EF3-9E35-B8725850DB1B}" srcOrd="1" destOrd="0" presId="urn:microsoft.com/office/officeart/2005/8/layout/pyramid1"/>
    <dgm:cxn modelId="{8F471AF8-4DC1-4A1C-991A-70BCE1C23D9E}" type="presParOf" srcId="{F1F9F942-5026-4721-9504-16FCC10ABCAF}" destId="{FD735F89-8BE7-4234-8761-875627D16C1F}" srcOrd="3" destOrd="0" presId="urn:microsoft.com/office/officeart/2005/8/layout/pyramid1"/>
    <dgm:cxn modelId="{6F5D98B3-1138-4772-84D8-93BF4C0ED194}" type="presParOf" srcId="{FD735F89-8BE7-4234-8761-875627D16C1F}" destId="{3E6CD627-D239-4C01-A066-FE42A30DF5A7}" srcOrd="0" destOrd="0" presId="urn:microsoft.com/office/officeart/2005/8/layout/pyramid1"/>
    <dgm:cxn modelId="{BF13A33A-02C0-4F21-98FD-B33E1D61419C}" type="presParOf" srcId="{FD735F89-8BE7-4234-8761-875627D16C1F}" destId="{CD0A5BA0-506E-4816-A24A-CDBACD2D03C8}" srcOrd="1" destOrd="0" presId="urn:microsoft.com/office/officeart/2005/8/layout/pyramid1"/>
    <dgm:cxn modelId="{B6FBC1FE-C364-406F-B0B4-D4B6F9824BDE}" type="presParOf" srcId="{F1F9F942-5026-4721-9504-16FCC10ABCAF}" destId="{A5B8AD39-BEEF-4146-97B5-B25E2579875B}" srcOrd="4" destOrd="0" presId="urn:microsoft.com/office/officeart/2005/8/layout/pyramid1"/>
    <dgm:cxn modelId="{619C2E4D-567E-498E-98F9-A635F6F47404}" type="presParOf" srcId="{A5B8AD39-BEEF-4146-97B5-B25E2579875B}" destId="{B0FA16CC-7F06-4376-8679-FA5F17E7B797}" srcOrd="0" destOrd="0" presId="urn:microsoft.com/office/officeart/2005/8/layout/pyramid1"/>
    <dgm:cxn modelId="{B9EA9B6E-A454-4278-A41D-28E72887A97E}" type="presParOf" srcId="{A5B8AD39-BEEF-4146-97B5-B25E2579875B}" destId="{BD986001-8F79-467F-B090-DF375E250ABC}"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AD0FF04-C4E5-4554-9E72-19A5B5018EB2}"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s-MX"/>
        </a:p>
      </dgm:t>
    </dgm:pt>
    <dgm:pt modelId="{28123A1C-BC04-480E-8F45-24AA9783DC12}">
      <dgm:prSet phldrT="[Texto]" phldr="0"/>
      <dgm:spPr>
        <a:solidFill>
          <a:schemeClr val="accent5">
            <a:lumMod val="75000"/>
          </a:schemeClr>
        </a:solidFill>
        <a:ln w="19050"/>
      </dgm:spPr>
      <dgm:t>
        <a:bodyPr/>
        <a:lstStyle/>
        <a:p>
          <a:r>
            <a:rPr lang="es-MX" dirty="0">
              <a:latin typeface="Comic Sans MS" panose="030F0702030302020204" pitchFamily="66" charset="0"/>
            </a:rPr>
            <a:t>1. Se preocupa más por el presente que por el pasado o el futuro: vive en el ahora</a:t>
          </a:r>
        </a:p>
      </dgm:t>
    </dgm:pt>
    <dgm:pt modelId="{66C57359-313A-48F5-8CBB-8DE1D4E33F69}" type="parTrans" cxnId="{0A511CC0-F1DF-409D-8DA0-DA7F2AB12CEA}">
      <dgm:prSet/>
      <dgm:spPr/>
      <dgm:t>
        <a:bodyPr/>
        <a:lstStyle/>
        <a:p>
          <a:endParaRPr lang="es-MX"/>
        </a:p>
      </dgm:t>
    </dgm:pt>
    <dgm:pt modelId="{B53FA2DC-15C0-4CFA-9942-E5AD7EBE64B6}" type="sibTrans" cxnId="{0A511CC0-F1DF-409D-8DA0-DA7F2AB12CEA}">
      <dgm:prSet/>
      <dgm:spPr/>
      <dgm:t>
        <a:bodyPr/>
        <a:lstStyle/>
        <a:p>
          <a:endParaRPr lang="es-MX"/>
        </a:p>
      </dgm:t>
    </dgm:pt>
    <dgm:pt modelId="{EAE437E8-478E-4B78-BD10-FF6DC6B9DA66}">
      <dgm:prSet/>
      <dgm:spPr/>
      <dgm:t>
        <a:bodyPr/>
        <a:lstStyle/>
        <a:p>
          <a:r>
            <a:rPr lang="es-MX" dirty="0">
              <a:latin typeface="Comic Sans MS" panose="030F0702030302020204" pitchFamily="66" charset="0"/>
            </a:rPr>
            <a:t>4. La persona no imagina, sino que experimenta lo real</a:t>
          </a:r>
        </a:p>
      </dgm:t>
    </dgm:pt>
    <dgm:pt modelId="{0404589D-BE15-4D81-9918-7D5C8E68BE14}" type="parTrans" cxnId="{EF1F4B0B-57C6-40A4-B0C6-E1DEFBB2E27E}">
      <dgm:prSet/>
      <dgm:spPr/>
      <dgm:t>
        <a:bodyPr/>
        <a:lstStyle/>
        <a:p>
          <a:endParaRPr lang="es-MX"/>
        </a:p>
      </dgm:t>
    </dgm:pt>
    <dgm:pt modelId="{A4366F45-E84C-4FF4-9F68-0DC524DB09F3}" type="sibTrans" cxnId="{EF1F4B0B-57C6-40A4-B0C6-E1DEFBB2E27E}">
      <dgm:prSet/>
      <dgm:spPr/>
      <dgm:t>
        <a:bodyPr/>
        <a:lstStyle/>
        <a:p>
          <a:endParaRPr lang="es-MX"/>
        </a:p>
      </dgm:t>
    </dgm:pt>
    <dgm:pt modelId="{12413E44-77B7-4923-899A-60095E2E329B}">
      <dgm:prSet/>
      <dgm:spPr>
        <a:solidFill>
          <a:schemeClr val="accent1"/>
        </a:solidFill>
      </dgm:spPr>
      <dgm:t>
        <a:bodyPr/>
        <a:lstStyle/>
        <a:p>
          <a:r>
            <a:rPr lang="es-MX" dirty="0">
              <a:latin typeface="Comic Sans MS" panose="030F0702030302020204" pitchFamily="66" charset="0"/>
            </a:rPr>
            <a:t>3. La persona no piensa innecesariamente por qué hace las cosas; por el contrario, ve, prueba, toca, etc.</a:t>
          </a:r>
        </a:p>
      </dgm:t>
    </dgm:pt>
    <dgm:pt modelId="{E78C94AB-C7D8-4F2B-8E8D-1A83ECB3DF32}" type="parTrans" cxnId="{36024C74-8B0A-4CB8-92F6-9A5044E380DB}">
      <dgm:prSet/>
      <dgm:spPr/>
      <dgm:t>
        <a:bodyPr/>
        <a:lstStyle/>
        <a:p>
          <a:endParaRPr lang="es-MX"/>
        </a:p>
      </dgm:t>
    </dgm:pt>
    <dgm:pt modelId="{AB77D56C-0196-4C75-96CB-B678C7AC9228}" type="sibTrans" cxnId="{36024C74-8B0A-4CB8-92F6-9A5044E380DB}">
      <dgm:prSet/>
      <dgm:spPr/>
      <dgm:t>
        <a:bodyPr/>
        <a:lstStyle/>
        <a:p>
          <a:endParaRPr lang="es-MX"/>
        </a:p>
      </dgm:t>
    </dgm:pt>
    <dgm:pt modelId="{3BC2A0F7-C629-4F76-95F5-C0CA2357D1F5}">
      <dgm:prSet/>
      <dgm:spPr/>
      <dgm:t>
        <a:bodyPr/>
        <a:lstStyle/>
        <a:p>
          <a:r>
            <a:rPr lang="es-MX" dirty="0">
              <a:latin typeface="Comic Sans MS" panose="030F0702030302020204" pitchFamily="66" charset="0"/>
            </a:rPr>
            <a:t>2. La persona maneja lo que está presente y no lo que está ausente: vive en el aquí</a:t>
          </a:r>
        </a:p>
      </dgm:t>
    </dgm:pt>
    <dgm:pt modelId="{A6FDE169-4BE8-40E5-AAF3-C96EF52AF974}" type="parTrans" cxnId="{5A6CDF52-73DC-423E-B51E-F89FE0788AC5}">
      <dgm:prSet/>
      <dgm:spPr/>
      <dgm:t>
        <a:bodyPr/>
        <a:lstStyle/>
        <a:p>
          <a:endParaRPr lang="es-MX"/>
        </a:p>
      </dgm:t>
    </dgm:pt>
    <dgm:pt modelId="{2830F096-9EEF-45F6-99F1-80F713AE6163}" type="sibTrans" cxnId="{5A6CDF52-73DC-423E-B51E-F89FE0788AC5}">
      <dgm:prSet/>
      <dgm:spPr/>
      <dgm:t>
        <a:bodyPr/>
        <a:lstStyle/>
        <a:p>
          <a:endParaRPr lang="es-MX"/>
        </a:p>
      </dgm:t>
    </dgm:pt>
    <dgm:pt modelId="{C4297E98-7283-4F68-9F47-AD3D97A56130}" type="pres">
      <dgm:prSet presAssocID="{5AD0FF04-C4E5-4554-9E72-19A5B5018EB2}" presName="diagram" presStyleCnt="0">
        <dgm:presLayoutVars>
          <dgm:dir/>
          <dgm:resizeHandles val="exact"/>
        </dgm:presLayoutVars>
      </dgm:prSet>
      <dgm:spPr/>
    </dgm:pt>
    <dgm:pt modelId="{A166784B-CE78-4C99-9F3F-BB28B8036C2C}" type="pres">
      <dgm:prSet presAssocID="{28123A1C-BC04-480E-8F45-24AA9783DC12}" presName="node" presStyleLbl="node1" presStyleIdx="0" presStyleCnt="4" custScaleY="167003">
        <dgm:presLayoutVars>
          <dgm:bulletEnabled val="1"/>
        </dgm:presLayoutVars>
      </dgm:prSet>
      <dgm:spPr/>
    </dgm:pt>
    <dgm:pt modelId="{0EB38DCB-521E-4667-BDB9-492762867B71}" type="pres">
      <dgm:prSet presAssocID="{B53FA2DC-15C0-4CFA-9942-E5AD7EBE64B6}" presName="sibTrans" presStyleCnt="0"/>
      <dgm:spPr/>
    </dgm:pt>
    <dgm:pt modelId="{76345A31-91D8-4B4D-B88D-8F4D9315C995}" type="pres">
      <dgm:prSet presAssocID="{3BC2A0F7-C629-4F76-95F5-C0CA2357D1F5}" presName="node" presStyleLbl="node1" presStyleIdx="1" presStyleCnt="4" custScaleY="168468">
        <dgm:presLayoutVars>
          <dgm:bulletEnabled val="1"/>
        </dgm:presLayoutVars>
      </dgm:prSet>
      <dgm:spPr/>
    </dgm:pt>
    <dgm:pt modelId="{3ABBC8C0-69F9-4325-AB52-DF5F3D876019}" type="pres">
      <dgm:prSet presAssocID="{2830F096-9EEF-45F6-99F1-80F713AE6163}" presName="sibTrans" presStyleCnt="0"/>
      <dgm:spPr/>
    </dgm:pt>
    <dgm:pt modelId="{7DE61F3A-9AF1-4CF5-B5B0-EFC16D14C893}" type="pres">
      <dgm:prSet presAssocID="{12413E44-77B7-4923-899A-60095E2E329B}" presName="node" presStyleLbl="node1" presStyleIdx="2" presStyleCnt="4" custScaleY="168645">
        <dgm:presLayoutVars>
          <dgm:bulletEnabled val="1"/>
        </dgm:presLayoutVars>
      </dgm:prSet>
      <dgm:spPr/>
    </dgm:pt>
    <dgm:pt modelId="{0E9473E4-0D7A-4F81-9D0F-6097D5D417ED}" type="pres">
      <dgm:prSet presAssocID="{AB77D56C-0196-4C75-96CB-B678C7AC9228}" presName="sibTrans" presStyleCnt="0"/>
      <dgm:spPr/>
    </dgm:pt>
    <dgm:pt modelId="{0B4A123F-E688-40C5-B1E0-33D597830412}" type="pres">
      <dgm:prSet presAssocID="{EAE437E8-478E-4B78-BD10-FF6DC6B9DA66}" presName="node" presStyleLbl="node1" presStyleIdx="3" presStyleCnt="4" custScaleY="168822">
        <dgm:presLayoutVars>
          <dgm:bulletEnabled val="1"/>
        </dgm:presLayoutVars>
      </dgm:prSet>
      <dgm:spPr/>
    </dgm:pt>
  </dgm:ptLst>
  <dgm:cxnLst>
    <dgm:cxn modelId="{EF1F4B0B-57C6-40A4-B0C6-E1DEFBB2E27E}" srcId="{5AD0FF04-C4E5-4554-9E72-19A5B5018EB2}" destId="{EAE437E8-478E-4B78-BD10-FF6DC6B9DA66}" srcOrd="3" destOrd="0" parTransId="{0404589D-BE15-4D81-9918-7D5C8E68BE14}" sibTransId="{A4366F45-E84C-4FF4-9F68-0DC524DB09F3}"/>
    <dgm:cxn modelId="{18C68830-830B-4B14-95D9-9F64663541D5}" type="presOf" srcId="{28123A1C-BC04-480E-8F45-24AA9783DC12}" destId="{A166784B-CE78-4C99-9F3F-BB28B8036C2C}" srcOrd="0" destOrd="0" presId="urn:microsoft.com/office/officeart/2005/8/layout/default"/>
    <dgm:cxn modelId="{106BE04B-4BA5-44BF-AC34-7837AFB027EE}" type="presOf" srcId="{EAE437E8-478E-4B78-BD10-FF6DC6B9DA66}" destId="{0B4A123F-E688-40C5-B1E0-33D597830412}" srcOrd="0" destOrd="0" presId="urn:microsoft.com/office/officeart/2005/8/layout/default"/>
    <dgm:cxn modelId="{5A6CDF52-73DC-423E-B51E-F89FE0788AC5}" srcId="{5AD0FF04-C4E5-4554-9E72-19A5B5018EB2}" destId="{3BC2A0F7-C629-4F76-95F5-C0CA2357D1F5}" srcOrd="1" destOrd="0" parTransId="{A6FDE169-4BE8-40E5-AAF3-C96EF52AF974}" sibTransId="{2830F096-9EEF-45F6-99F1-80F713AE6163}"/>
    <dgm:cxn modelId="{36024C74-8B0A-4CB8-92F6-9A5044E380DB}" srcId="{5AD0FF04-C4E5-4554-9E72-19A5B5018EB2}" destId="{12413E44-77B7-4923-899A-60095E2E329B}" srcOrd="2" destOrd="0" parTransId="{E78C94AB-C7D8-4F2B-8E8D-1A83ECB3DF32}" sibTransId="{AB77D56C-0196-4C75-96CB-B678C7AC9228}"/>
    <dgm:cxn modelId="{F4D5A978-8D83-4F4A-AAD6-0A136EB04AA0}" type="presOf" srcId="{5AD0FF04-C4E5-4554-9E72-19A5B5018EB2}" destId="{C4297E98-7283-4F68-9F47-AD3D97A56130}" srcOrd="0" destOrd="0" presId="urn:microsoft.com/office/officeart/2005/8/layout/default"/>
    <dgm:cxn modelId="{E419EB84-8227-41B2-A43B-05C807A43A59}" type="presOf" srcId="{12413E44-77B7-4923-899A-60095E2E329B}" destId="{7DE61F3A-9AF1-4CF5-B5B0-EFC16D14C893}" srcOrd="0" destOrd="0" presId="urn:microsoft.com/office/officeart/2005/8/layout/default"/>
    <dgm:cxn modelId="{0A511CC0-F1DF-409D-8DA0-DA7F2AB12CEA}" srcId="{5AD0FF04-C4E5-4554-9E72-19A5B5018EB2}" destId="{28123A1C-BC04-480E-8F45-24AA9783DC12}" srcOrd="0" destOrd="0" parTransId="{66C57359-313A-48F5-8CBB-8DE1D4E33F69}" sibTransId="{B53FA2DC-15C0-4CFA-9942-E5AD7EBE64B6}"/>
    <dgm:cxn modelId="{7DD364DD-9A60-4236-B6D2-8D4C10318E6C}" type="presOf" srcId="{3BC2A0F7-C629-4F76-95F5-C0CA2357D1F5}" destId="{76345A31-91D8-4B4D-B88D-8F4D9315C995}" srcOrd="0" destOrd="0" presId="urn:microsoft.com/office/officeart/2005/8/layout/default"/>
    <dgm:cxn modelId="{73F7CC2C-C800-43C3-A206-EBBA24A6C504}" type="presParOf" srcId="{C4297E98-7283-4F68-9F47-AD3D97A56130}" destId="{A166784B-CE78-4C99-9F3F-BB28B8036C2C}" srcOrd="0" destOrd="0" presId="urn:microsoft.com/office/officeart/2005/8/layout/default"/>
    <dgm:cxn modelId="{FAAD81AD-FEDA-446D-9D63-7D9732BF0E93}" type="presParOf" srcId="{C4297E98-7283-4F68-9F47-AD3D97A56130}" destId="{0EB38DCB-521E-4667-BDB9-492762867B71}" srcOrd="1" destOrd="0" presId="urn:microsoft.com/office/officeart/2005/8/layout/default"/>
    <dgm:cxn modelId="{E85C9615-F4FB-44D2-ACEA-DF4365161DAD}" type="presParOf" srcId="{C4297E98-7283-4F68-9F47-AD3D97A56130}" destId="{76345A31-91D8-4B4D-B88D-8F4D9315C995}" srcOrd="2" destOrd="0" presId="urn:microsoft.com/office/officeart/2005/8/layout/default"/>
    <dgm:cxn modelId="{C80738C8-718B-49B2-9DAA-D111F533184B}" type="presParOf" srcId="{C4297E98-7283-4F68-9F47-AD3D97A56130}" destId="{3ABBC8C0-69F9-4325-AB52-DF5F3D876019}" srcOrd="3" destOrd="0" presId="urn:microsoft.com/office/officeart/2005/8/layout/default"/>
    <dgm:cxn modelId="{3B94AECF-5F25-43E6-89EB-225861845192}" type="presParOf" srcId="{C4297E98-7283-4F68-9F47-AD3D97A56130}" destId="{7DE61F3A-9AF1-4CF5-B5B0-EFC16D14C893}" srcOrd="4" destOrd="0" presId="urn:microsoft.com/office/officeart/2005/8/layout/default"/>
    <dgm:cxn modelId="{C061E0A0-4817-4922-86D6-DDF9B57231ED}" type="presParOf" srcId="{C4297E98-7283-4F68-9F47-AD3D97A56130}" destId="{0E9473E4-0D7A-4F81-9D0F-6097D5D417ED}" srcOrd="5" destOrd="0" presId="urn:microsoft.com/office/officeart/2005/8/layout/default"/>
    <dgm:cxn modelId="{B3442367-8DEF-4434-A373-300D257A8F1B}" type="presParOf" srcId="{C4297E98-7283-4F68-9F47-AD3D97A56130}" destId="{0B4A123F-E688-40C5-B1E0-33D59783041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2C57819-8D72-4204-BAE0-33A48185CDA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26405098-25C5-46D3-A706-E914B0806167}">
      <dgm:prSet/>
      <dgm:spPr/>
      <dgm:t>
        <a:bodyPr/>
        <a:lstStyle/>
        <a:p>
          <a:r>
            <a:rPr lang="es-MX" dirty="0"/>
            <a:t>BIBLIOGRAFÍA</a:t>
          </a:r>
          <a:endParaRPr lang="en-US" dirty="0"/>
        </a:p>
      </dgm:t>
    </dgm:pt>
    <dgm:pt modelId="{040CA7B5-4EA7-4D42-BDE4-5BC085F28D48}" type="parTrans" cxnId="{B1529E1B-056A-44E6-BB1D-4233F4A75EC4}">
      <dgm:prSet/>
      <dgm:spPr/>
      <dgm:t>
        <a:bodyPr/>
        <a:lstStyle/>
        <a:p>
          <a:endParaRPr lang="en-US"/>
        </a:p>
      </dgm:t>
    </dgm:pt>
    <dgm:pt modelId="{61C2D83A-6FA6-40AB-BBEB-9C753CE67E49}" type="sibTrans" cxnId="{B1529E1B-056A-44E6-BB1D-4233F4A75EC4}">
      <dgm:prSet/>
      <dgm:spPr/>
      <dgm:t>
        <a:bodyPr/>
        <a:lstStyle/>
        <a:p>
          <a:endParaRPr lang="en-US"/>
        </a:p>
      </dgm:t>
    </dgm:pt>
    <dgm:pt modelId="{2B71854B-B8B7-4AE7-95DD-B9F9EBAA4BEE}">
      <dgm:prSet/>
      <dgm:spPr/>
      <dgm:t>
        <a:bodyPr/>
        <a:lstStyle/>
        <a:p>
          <a:r>
            <a:rPr lang="es-MX"/>
            <a:t>Benhumea, R.M. et al. (2018). Psicología. Libro de texto basado en competencias. Sexto semestre. UAEMéx.</a:t>
          </a:r>
          <a:endParaRPr lang="en-US"/>
        </a:p>
      </dgm:t>
    </dgm:pt>
    <dgm:pt modelId="{5066CBCB-CA5E-435B-89B6-FB759B9F15DD}" type="parTrans" cxnId="{30815E18-A66F-422C-A467-59228E728EAA}">
      <dgm:prSet/>
      <dgm:spPr/>
      <dgm:t>
        <a:bodyPr/>
        <a:lstStyle/>
        <a:p>
          <a:endParaRPr lang="en-US"/>
        </a:p>
      </dgm:t>
    </dgm:pt>
    <dgm:pt modelId="{B85396B8-6B2F-4472-A4DA-3ECEE17595CD}" type="sibTrans" cxnId="{30815E18-A66F-422C-A467-59228E728EAA}">
      <dgm:prSet/>
      <dgm:spPr/>
      <dgm:t>
        <a:bodyPr/>
        <a:lstStyle/>
        <a:p>
          <a:endParaRPr lang="en-US"/>
        </a:p>
      </dgm:t>
    </dgm:pt>
    <dgm:pt modelId="{122A55E0-172F-44A7-84A2-51B1F9C90B69}">
      <dgm:prSet/>
      <dgm:spPr/>
      <dgm:t>
        <a:bodyPr/>
        <a:lstStyle/>
        <a:p>
          <a:r>
            <a:rPr lang="es-MX" dirty="0"/>
            <a:t>Guion Instruccional. (2021). Psicología. UAEMEX.</a:t>
          </a:r>
          <a:endParaRPr lang="en-US" dirty="0"/>
        </a:p>
      </dgm:t>
    </dgm:pt>
    <dgm:pt modelId="{1128CEA7-CDD8-4B23-81B3-336CD2FF369D}" type="parTrans" cxnId="{36CFEE71-1CFD-4557-860A-AE66389A7FFC}">
      <dgm:prSet/>
      <dgm:spPr/>
      <dgm:t>
        <a:bodyPr/>
        <a:lstStyle/>
        <a:p>
          <a:endParaRPr lang="en-US"/>
        </a:p>
      </dgm:t>
    </dgm:pt>
    <dgm:pt modelId="{4DEACC15-6FD6-4287-8936-E508BEFE86CA}" type="sibTrans" cxnId="{36CFEE71-1CFD-4557-860A-AE66389A7FFC}">
      <dgm:prSet/>
      <dgm:spPr/>
      <dgm:t>
        <a:bodyPr/>
        <a:lstStyle/>
        <a:p>
          <a:endParaRPr lang="en-US"/>
        </a:p>
      </dgm:t>
    </dgm:pt>
    <dgm:pt modelId="{AB24471E-F34E-49AA-8EA3-C1A487503619}">
      <dgm:prSet/>
      <dgm:spPr/>
      <dgm:t>
        <a:bodyPr/>
        <a:lstStyle/>
        <a:p>
          <a:r>
            <a:rPr lang="es-MX"/>
            <a:t>Moreno, B. et al. (2017) Programa de Asignatura de Psicología. UAEMEX.</a:t>
          </a:r>
          <a:endParaRPr lang="en-US"/>
        </a:p>
      </dgm:t>
    </dgm:pt>
    <dgm:pt modelId="{151484E5-600C-4E57-80D6-A8B56CCEB9DE}" type="parTrans" cxnId="{931C0EF4-D03A-4F99-B2FF-0F046165EC24}">
      <dgm:prSet/>
      <dgm:spPr/>
      <dgm:t>
        <a:bodyPr/>
        <a:lstStyle/>
        <a:p>
          <a:endParaRPr lang="en-US"/>
        </a:p>
      </dgm:t>
    </dgm:pt>
    <dgm:pt modelId="{0AC6A345-F195-4E0C-B02B-F5F2EA6CD5B1}" type="sibTrans" cxnId="{931C0EF4-D03A-4F99-B2FF-0F046165EC24}">
      <dgm:prSet/>
      <dgm:spPr/>
      <dgm:t>
        <a:bodyPr/>
        <a:lstStyle/>
        <a:p>
          <a:endParaRPr lang="en-US"/>
        </a:p>
      </dgm:t>
    </dgm:pt>
    <dgm:pt modelId="{2A0CBBBB-03B0-4CC6-84E9-F9D579F4A79B}" type="pres">
      <dgm:prSet presAssocID="{02C57819-8D72-4204-BAE0-33A48185CDA8}" presName="outerComposite" presStyleCnt="0">
        <dgm:presLayoutVars>
          <dgm:chMax val="5"/>
          <dgm:dir/>
          <dgm:resizeHandles val="exact"/>
        </dgm:presLayoutVars>
      </dgm:prSet>
      <dgm:spPr/>
    </dgm:pt>
    <dgm:pt modelId="{1CAD5E9E-3FA5-483D-823A-80B6551E0704}" type="pres">
      <dgm:prSet presAssocID="{02C57819-8D72-4204-BAE0-33A48185CDA8}" presName="dummyMaxCanvas" presStyleCnt="0">
        <dgm:presLayoutVars/>
      </dgm:prSet>
      <dgm:spPr/>
    </dgm:pt>
    <dgm:pt modelId="{CBB71B93-8B19-4AC7-86C9-07DD52E50E3E}" type="pres">
      <dgm:prSet presAssocID="{02C57819-8D72-4204-BAE0-33A48185CDA8}" presName="OneNode_1" presStyleLbl="node1" presStyleIdx="0" presStyleCnt="1">
        <dgm:presLayoutVars>
          <dgm:bulletEnabled val="1"/>
        </dgm:presLayoutVars>
      </dgm:prSet>
      <dgm:spPr/>
    </dgm:pt>
  </dgm:ptLst>
  <dgm:cxnLst>
    <dgm:cxn modelId="{0905BC13-0B90-45F0-8959-5F48117E410F}" type="presOf" srcId="{02C57819-8D72-4204-BAE0-33A48185CDA8}" destId="{2A0CBBBB-03B0-4CC6-84E9-F9D579F4A79B}" srcOrd="0" destOrd="0" presId="urn:microsoft.com/office/officeart/2005/8/layout/vProcess5"/>
    <dgm:cxn modelId="{30815E18-A66F-422C-A467-59228E728EAA}" srcId="{26405098-25C5-46D3-A706-E914B0806167}" destId="{2B71854B-B8B7-4AE7-95DD-B9F9EBAA4BEE}" srcOrd="0" destOrd="0" parTransId="{5066CBCB-CA5E-435B-89B6-FB759B9F15DD}" sibTransId="{B85396B8-6B2F-4472-A4DA-3ECEE17595CD}"/>
    <dgm:cxn modelId="{B1529E1B-056A-44E6-BB1D-4233F4A75EC4}" srcId="{02C57819-8D72-4204-BAE0-33A48185CDA8}" destId="{26405098-25C5-46D3-A706-E914B0806167}" srcOrd="0" destOrd="0" parTransId="{040CA7B5-4EA7-4D42-BDE4-5BC085F28D48}" sibTransId="{61C2D83A-6FA6-40AB-BBEB-9C753CE67E49}"/>
    <dgm:cxn modelId="{6519F650-C5B8-4EAC-AF23-190BF2DFE7A3}" type="presOf" srcId="{122A55E0-172F-44A7-84A2-51B1F9C90B69}" destId="{CBB71B93-8B19-4AC7-86C9-07DD52E50E3E}" srcOrd="0" destOrd="2" presId="urn:microsoft.com/office/officeart/2005/8/layout/vProcess5"/>
    <dgm:cxn modelId="{36CFEE71-1CFD-4557-860A-AE66389A7FFC}" srcId="{26405098-25C5-46D3-A706-E914B0806167}" destId="{122A55E0-172F-44A7-84A2-51B1F9C90B69}" srcOrd="1" destOrd="0" parTransId="{1128CEA7-CDD8-4B23-81B3-336CD2FF369D}" sibTransId="{4DEACC15-6FD6-4287-8936-E508BEFE86CA}"/>
    <dgm:cxn modelId="{4FCF5B58-06BF-4DF5-A2E8-0D599D4151B3}" type="presOf" srcId="{26405098-25C5-46D3-A706-E914B0806167}" destId="{CBB71B93-8B19-4AC7-86C9-07DD52E50E3E}" srcOrd="0" destOrd="0" presId="urn:microsoft.com/office/officeart/2005/8/layout/vProcess5"/>
    <dgm:cxn modelId="{D4D7EC78-D0F5-4F1C-BE37-F2010A1C36F8}" type="presOf" srcId="{2B71854B-B8B7-4AE7-95DD-B9F9EBAA4BEE}" destId="{CBB71B93-8B19-4AC7-86C9-07DD52E50E3E}" srcOrd="0" destOrd="1" presId="urn:microsoft.com/office/officeart/2005/8/layout/vProcess5"/>
    <dgm:cxn modelId="{F54C4A7E-D6A3-4BB4-892B-ED0776F0237E}" type="presOf" srcId="{AB24471E-F34E-49AA-8EA3-C1A487503619}" destId="{CBB71B93-8B19-4AC7-86C9-07DD52E50E3E}" srcOrd="0" destOrd="3" presId="urn:microsoft.com/office/officeart/2005/8/layout/vProcess5"/>
    <dgm:cxn modelId="{931C0EF4-D03A-4F99-B2FF-0F046165EC24}" srcId="{26405098-25C5-46D3-A706-E914B0806167}" destId="{AB24471E-F34E-49AA-8EA3-C1A487503619}" srcOrd="2" destOrd="0" parTransId="{151484E5-600C-4E57-80D6-A8B56CCEB9DE}" sibTransId="{0AC6A345-F195-4E0C-B02B-F5F2EA6CD5B1}"/>
    <dgm:cxn modelId="{2DAB5FDD-29DC-481E-963A-A7225BACEDBD}" type="presParOf" srcId="{2A0CBBBB-03B0-4CC6-84E9-F9D579F4A79B}" destId="{1CAD5E9E-3FA5-483D-823A-80B6551E0704}" srcOrd="0" destOrd="0" presId="urn:microsoft.com/office/officeart/2005/8/layout/vProcess5"/>
    <dgm:cxn modelId="{DEB31C3B-ED31-4048-B244-52E5C5E43F76}" type="presParOf" srcId="{2A0CBBBB-03B0-4CC6-84E9-F9D579F4A79B}" destId="{CBB71B93-8B19-4AC7-86C9-07DD52E50E3E}"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46A0B-DCD4-4794-9ADF-968BB71EA595}">
      <dsp:nvSpPr>
        <dsp:cNvPr id="0" name=""/>
        <dsp:cNvSpPr/>
      </dsp:nvSpPr>
      <dsp:spPr>
        <a:xfrm>
          <a:off x="15720" y="0"/>
          <a:ext cx="1249360" cy="2097404"/>
        </a:xfrm>
        <a:prstGeom prst="rect">
          <a:avLst/>
        </a:prstGeom>
        <a:solidFill>
          <a:schemeClr val="accent1">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a:solidFill>
                <a:schemeClr val="tx1"/>
              </a:solidFill>
              <a:effectLst>
                <a:outerShdw blurRad="38100" dist="38100" dir="2700000" algn="tl">
                  <a:srgbClr val="000000">
                    <a:alpha val="43137"/>
                  </a:srgbClr>
                </a:outerShdw>
              </a:effectLst>
              <a:latin typeface="Comic Sans MS" panose="030F0702030302020204" pitchFamily="66" charset="0"/>
            </a:rPr>
            <a:t>Gordon Allport</a:t>
          </a:r>
        </a:p>
        <a:p>
          <a:pPr marL="0" lvl="0" indent="0" algn="ctr" defTabSz="400050">
            <a:lnSpc>
              <a:spcPct val="90000"/>
            </a:lnSpc>
            <a:spcBef>
              <a:spcPct val="0"/>
            </a:spcBef>
            <a:spcAft>
              <a:spcPct val="35000"/>
            </a:spcAft>
            <a:buNone/>
          </a:pPr>
          <a:r>
            <a:rPr lang="es-MX" sz="900" kern="1200" dirty="0">
              <a:effectLst>
                <a:outerShdw blurRad="38100" dist="38100" dir="2700000" algn="tl">
                  <a:srgbClr val="000000">
                    <a:alpha val="43137"/>
                  </a:srgbClr>
                </a:outerShdw>
              </a:effectLst>
              <a:latin typeface="Comic Sans MS" panose="030F0702030302020204" pitchFamily="66" charset="0"/>
            </a:rPr>
            <a:t>Es la organización dinámica, dentro del individuo, de aquellos sistemas psicofísicos que determinan su conducta y sus pensamientos característicos</a:t>
          </a:r>
          <a:r>
            <a:rPr lang="es-MX" sz="700" kern="1200" dirty="0"/>
            <a:t>.</a:t>
          </a:r>
        </a:p>
      </dsp:txBody>
      <dsp:txXfrm>
        <a:off x="15720" y="0"/>
        <a:ext cx="1249360" cy="2097404"/>
      </dsp:txXfrm>
    </dsp:sp>
    <dsp:sp modelId="{94DCFBA4-4014-4928-8CAE-69C579B57FF4}">
      <dsp:nvSpPr>
        <dsp:cNvPr id="0" name=""/>
        <dsp:cNvSpPr/>
      </dsp:nvSpPr>
      <dsp:spPr>
        <a:xfrm>
          <a:off x="1390017" y="17144"/>
          <a:ext cx="1249360" cy="2063116"/>
        </a:xfrm>
        <a:prstGeom prst="rect">
          <a:avLst/>
        </a:prstGeom>
        <a:solidFill>
          <a:schemeClr val="accent1">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err="1">
              <a:solidFill>
                <a:schemeClr val="tx1"/>
              </a:solidFill>
              <a:latin typeface="Comic Sans MS" panose="030F0702030302020204" pitchFamily="66" charset="0"/>
            </a:rPr>
            <a:t>Catell</a:t>
          </a:r>
          <a:endParaRPr lang="es-MX" sz="900" kern="1200" dirty="0">
            <a:solidFill>
              <a:schemeClr val="tx1"/>
            </a:solidFill>
            <a:latin typeface="Comic Sans MS" panose="030F0702030302020204" pitchFamily="66" charset="0"/>
          </a:endParaRPr>
        </a:p>
        <a:p>
          <a:pPr marL="0" lvl="0" indent="0" algn="ctr" defTabSz="400050">
            <a:lnSpc>
              <a:spcPct val="90000"/>
            </a:lnSpc>
            <a:spcBef>
              <a:spcPct val="0"/>
            </a:spcBef>
            <a:spcAft>
              <a:spcPct val="35000"/>
            </a:spcAft>
            <a:buNone/>
          </a:pPr>
          <a:r>
            <a:rPr lang="es-MX" sz="900" kern="1200" dirty="0">
              <a:latin typeface="Comic Sans MS" panose="030F0702030302020204" pitchFamily="66" charset="0"/>
            </a:rPr>
            <a:t>Es aquello que permite predecir qué hará una persona en una situación dada. Abarca todo el comportamiento del individuo, tanto el exterior como el interior</a:t>
          </a:r>
          <a:r>
            <a:rPr lang="es-MX" sz="700" kern="1200" dirty="0">
              <a:latin typeface="Comic Sans MS" panose="030F0702030302020204" pitchFamily="66" charset="0"/>
            </a:rPr>
            <a:t>.</a:t>
          </a:r>
        </a:p>
      </dsp:txBody>
      <dsp:txXfrm>
        <a:off x="1390017" y="17144"/>
        <a:ext cx="1249360" cy="2063116"/>
      </dsp:txXfrm>
    </dsp:sp>
    <dsp:sp modelId="{16ECBB4F-3E91-481E-B8C5-D027E18C4537}">
      <dsp:nvSpPr>
        <dsp:cNvPr id="0" name=""/>
        <dsp:cNvSpPr/>
      </dsp:nvSpPr>
      <dsp:spPr>
        <a:xfrm>
          <a:off x="2764314" y="1304"/>
          <a:ext cx="1249360" cy="2094795"/>
        </a:xfrm>
        <a:prstGeom prst="rect">
          <a:avLst/>
        </a:prstGeom>
        <a:solidFill>
          <a:schemeClr val="accent1">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a:solidFill>
                <a:schemeClr val="tx1"/>
              </a:solidFill>
              <a:latin typeface="Comic Sans MS" panose="030F0702030302020204" pitchFamily="66" charset="0"/>
            </a:rPr>
            <a:t>Adler</a:t>
          </a:r>
        </a:p>
        <a:p>
          <a:pPr marL="0" lvl="0" indent="0" algn="ctr" defTabSz="400050">
            <a:lnSpc>
              <a:spcPct val="90000"/>
            </a:lnSpc>
            <a:spcBef>
              <a:spcPct val="0"/>
            </a:spcBef>
            <a:spcAft>
              <a:spcPct val="35000"/>
            </a:spcAft>
            <a:buNone/>
          </a:pPr>
          <a:r>
            <a:rPr lang="es-MX" sz="900" kern="1200" dirty="0">
              <a:latin typeface="Comic Sans MS" panose="030F0702030302020204" pitchFamily="66" charset="0"/>
            </a:rPr>
            <a:t>Es el estilo de vida del individuo o su manera característica de responder ante los problemas de la vida, incluyendo sus metas vitales.</a:t>
          </a:r>
        </a:p>
      </dsp:txBody>
      <dsp:txXfrm>
        <a:off x="2764314" y="1304"/>
        <a:ext cx="1249360" cy="2094795"/>
      </dsp:txXfrm>
    </dsp:sp>
    <dsp:sp modelId="{1D21D15A-C617-4320-959A-0B679E3D0A34}">
      <dsp:nvSpPr>
        <dsp:cNvPr id="0" name=""/>
        <dsp:cNvSpPr/>
      </dsp:nvSpPr>
      <dsp:spPr>
        <a:xfrm>
          <a:off x="4138610" y="5716"/>
          <a:ext cx="1249360" cy="2085972"/>
        </a:xfrm>
        <a:prstGeom prst="rect">
          <a:avLst/>
        </a:prstGeom>
        <a:solidFill>
          <a:schemeClr val="accent1">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kern="1200" dirty="0">
              <a:solidFill>
                <a:schemeClr val="tx1"/>
              </a:solidFill>
              <a:latin typeface="Comic Sans MS" panose="030F0702030302020204" pitchFamily="66" charset="0"/>
            </a:rPr>
            <a:t>Velázquez</a:t>
          </a:r>
        </a:p>
        <a:p>
          <a:pPr marL="0" lvl="0" indent="0" algn="ctr" defTabSz="400050">
            <a:lnSpc>
              <a:spcPct val="90000"/>
            </a:lnSpc>
            <a:spcBef>
              <a:spcPct val="0"/>
            </a:spcBef>
            <a:spcAft>
              <a:spcPct val="35000"/>
            </a:spcAft>
            <a:buNone/>
          </a:pPr>
          <a:r>
            <a:rPr lang="es-MX" sz="900" kern="1200" dirty="0">
              <a:latin typeface="Comic Sans MS" panose="030F0702030302020204" pitchFamily="66" charset="0"/>
            </a:rPr>
            <a:t>Es el conjunto de rasgos físicos, intelectuales, afectivos, volitivos y morales de un individuo, en constante interacción con otros, es decir, organización en sistema.</a:t>
          </a:r>
        </a:p>
      </dsp:txBody>
      <dsp:txXfrm>
        <a:off x="4138610" y="5716"/>
        <a:ext cx="1249360" cy="2085972"/>
      </dsp:txXfrm>
    </dsp:sp>
    <dsp:sp modelId="{9C768AA2-8766-4020-8B9D-15D62C609A48}">
      <dsp:nvSpPr>
        <dsp:cNvPr id="0" name=""/>
        <dsp:cNvSpPr/>
      </dsp:nvSpPr>
      <dsp:spPr>
        <a:xfrm>
          <a:off x="5512907" y="12691"/>
          <a:ext cx="1249360" cy="2072022"/>
        </a:xfrm>
        <a:prstGeom prst="rect">
          <a:avLst/>
        </a:prstGeom>
        <a:solidFill>
          <a:schemeClr val="accent1">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s-MX" sz="800" kern="1200" dirty="0" err="1">
              <a:solidFill>
                <a:schemeClr val="tx1"/>
              </a:solidFill>
              <a:latin typeface="Comic Sans MS" panose="030F0702030302020204" pitchFamily="66" charset="0"/>
            </a:rPr>
            <a:t>Dicaprio</a:t>
          </a:r>
          <a:endParaRPr lang="es-MX" sz="800" kern="1200" dirty="0">
            <a:solidFill>
              <a:schemeClr val="tx1"/>
            </a:solidFill>
            <a:latin typeface="Comic Sans MS" panose="030F0702030302020204" pitchFamily="66" charset="0"/>
          </a:endParaRPr>
        </a:p>
        <a:p>
          <a:pPr marL="0" lvl="0" indent="0" algn="ctr" defTabSz="355600">
            <a:lnSpc>
              <a:spcPct val="90000"/>
            </a:lnSpc>
            <a:spcBef>
              <a:spcPct val="0"/>
            </a:spcBef>
            <a:spcAft>
              <a:spcPct val="35000"/>
            </a:spcAft>
            <a:buNone/>
          </a:pPr>
          <a:r>
            <a:rPr lang="es-MX" sz="800" kern="1200" dirty="0">
              <a:latin typeface="Comic Sans MS" panose="030F0702030302020204" pitchFamily="66" charset="0"/>
            </a:rPr>
            <a:t>Es una identidad personal, ya que establece que es todo lo que se sabe acerca de una persona o algo que es único en alguien, o lo típico de la persona, incluyendo rasgos como el atractivo visual y el atractivo social; es nuestra naturaleza psicológica. Es el producto final de todas las vivencias pasadas o anteriores</a:t>
          </a:r>
          <a:r>
            <a:rPr lang="es-MX" sz="800" kern="1200" dirty="0"/>
            <a:t>.</a:t>
          </a:r>
        </a:p>
      </dsp:txBody>
      <dsp:txXfrm>
        <a:off x="5512907" y="12691"/>
        <a:ext cx="1249360" cy="20720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88230-59D6-4A79-80DA-ED8385839C74}">
      <dsp:nvSpPr>
        <dsp:cNvPr id="0" name=""/>
        <dsp:cNvSpPr/>
      </dsp:nvSpPr>
      <dsp:spPr>
        <a:xfrm rot="10800000">
          <a:off x="1066277" y="1084"/>
          <a:ext cx="3591448" cy="646656"/>
        </a:xfrm>
        <a:prstGeom prst="homePlate">
          <a:avLst/>
        </a:prstGeom>
        <a:solidFill>
          <a:schemeClr val="accent1">
            <a:lumMod val="20000"/>
            <a:lumOff val="8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9060" rIns="184912"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Comic Sans MS" panose="030F0702030302020204" pitchFamily="66" charset="0"/>
            </a:rPr>
            <a:t>Represión </a:t>
          </a:r>
        </a:p>
      </dsp:txBody>
      <dsp:txXfrm rot="10800000">
        <a:off x="1227941" y="1084"/>
        <a:ext cx="3429784" cy="646656"/>
      </dsp:txXfrm>
    </dsp:sp>
    <dsp:sp modelId="{8AE05C42-5F4B-4533-9C5C-2EC602C74000}">
      <dsp:nvSpPr>
        <dsp:cNvPr id="0" name=""/>
        <dsp:cNvSpPr/>
      </dsp:nvSpPr>
      <dsp:spPr>
        <a:xfrm>
          <a:off x="742948" y="1084"/>
          <a:ext cx="646656" cy="64665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B657772-D668-4F7E-A139-20328622C705}">
      <dsp:nvSpPr>
        <dsp:cNvPr id="0" name=""/>
        <dsp:cNvSpPr/>
      </dsp:nvSpPr>
      <dsp:spPr>
        <a:xfrm rot="10800000">
          <a:off x="1066277" y="840773"/>
          <a:ext cx="3591448" cy="646656"/>
        </a:xfrm>
        <a:prstGeom prst="homePlate">
          <a:avLst/>
        </a:prstGeom>
        <a:solidFill>
          <a:schemeClr val="accent1">
            <a:lumMod val="40000"/>
            <a:lumOff val="6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9060" rIns="184912"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Comic Sans MS" panose="030F0702030302020204" pitchFamily="66" charset="0"/>
            </a:rPr>
            <a:t>Negación</a:t>
          </a:r>
        </a:p>
      </dsp:txBody>
      <dsp:txXfrm rot="10800000">
        <a:off x="1227941" y="840773"/>
        <a:ext cx="3429784" cy="646656"/>
      </dsp:txXfrm>
    </dsp:sp>
    <dsp:sp modelId="{569C84CE-0FFB-42CB-AC5F-4E38346FD410}">
      <dsp:nvSpPr>
        <dsp:cNvPr id="0" name=""/>
        <dsp:cNvSpPr/>
      </dsp:nvSpPr>
      <dsp:spPr>
        <a:xfrm>
          <a:off x="742948" y="840773"/>
          <a:ext cx="646656" cy="64665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73E0A76-1F75-455E-B84A-D73B81485208}">
      <dsp:nvSpPr>
        <dsp:cNvPr id="0" name=""/>
        <dsp:cNvSpPr/>
      </dsp:nvSpPr>
      <dsp:spPr>
        <a:xfrm rot="10800000">
          <a:off x="1066277" y="1680461"/>
          <a:ext cx="3591448" cy="646656"/>
        </a:xfrm>
        <a:prstGeom prst="homePlate">
          <a:avLst/>
        </a:prstGeom>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9060" rIns="184912" bIns="99060" numCol="1" spcCol="1270" anchor="ctr" anchorCtr="0">
          <a:noAutofit/>
        </a:bodyPr>
        <a:lstStyle/>
        <a:p>
          <a:pPr marL="0" lvl="0" indent="0" algn="ctr" defTabSz="1155700">
            <a:lnSpc>
              <a:spcPct val="90000"/>
            </a:lnSpc>
            <a:spcBef>
              <a:spcPct val="0"/>
            </a:spcBef>
            <a:spcAft>
              <a:spcPct val="35000"/>
            </a:spcAft>
            <a:buNone/>
          </a:pPr>
          <a:r>
            <a:rPr lang="es-MX" sz="2600" kern="1200" dirty="0">
              <a:latin typeface="Comic Sans MS" panose="030F0702030302020204" pitchFamily="66" charset="0"/>
            </a:rPr>
            <a:t>Formación reactiva</a:t>
          </a:r>
        </a:p>
      </dsp:txBody>
      <dsp:txXfrm rot="10800000">
        <a:off x="1227941" y="1680461"/>
        <a:ext cx="3429784" cy="646656"/>
      </dsp:txXfrm>
    </dsp:sp>
    <dsp:sp modelId="{F95C33DA-B7A7-4746-9AAB-277C8F350365}">
      <dsp:nvSpPr>
        <dsp:cNvPr id="0" name=""/>
        <dsp:cNvSpPr/>
      </dsp:nvSpPr>
      <dsp:spPr>
        <a:xfrm>
          <a:off x="742948" y="1680461"/>
          <a:ext cx="646656" cy="64665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88230-59D6-4A79-80DA-ED8385839C74}">
      <dsp:nvSpPr>
        <dsp:cNvPr id="0" name=""/>
        <dsp:cNvSpPr/>
      </dsp:nvSpPr>
      <dsp:spPr>
        <a:xfrm rot="10800000">
          <a:off x="1066277" y="1084"/>
          <a:ext cx="3591448" cy="646656"/>
        </a:xfrm>
        <a:prstGeom prst="homePlate">
          <a:avLst/>
        </a:prstGeom>
        <a:solidFill>
          <a:schemeClr val="accent6">
            <a:lumMod val="40000"/>
            <a:lumOff val="6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87630" rIns="163576" bIns="87630" numCol="1" spcCol="1270" anchor="ctr" anchorCtr="0">
          <a:noAutofit/>
        </a:bodyPr>
        <a:lstStyle/>
        <a:p>
          <a:pPr marL="0" lvl="0" indent="0" algn="ctr" defTabSz="1022350">
            <a:lnSpc>
              <a:spcPct val="90000"/>
            </a:lnSpc>
            <a:spcBef>
              <a:spcPct val="0"/>
            </a:spcBef>
            <a:spcAft>
              <a:spcPct val="35000"/>
            </a:spcAft>
            <a:buNone/>
          </a:pPr>
          <a:r>
            <a:rPr lang="es-MX" sz="2300" kern="1200" dirty="0">
              <a:latin typeface="Comic Sans MS" panose="030F0702030302020204" pitchFamily="66" charset="0"/>
            </a:rPr>
            <a:t>Desplazamiento</a:t>
          </a:r>
        </a:p>
      </dsp:txBody>
      <dsp:txXfrm rot="10800000">
        <a:off x="1227941" y="1084"/>
        <a:ext cx="3429784" cy="646656"/>
      </dsp:txXfrm>
    </dsp:sp>
    <dsp:sp modelId="{8AE05C42-5F4B-4533-9C5C-2EC602C74000}">
      <dsp:nvSpPr>
        <dsp:cNvPr id="0" name=""/>
        <dsp:cNvSpPr/>
      </dsp:nvSpPr>
      <dsp:spPr>
        <a:xfrm>
          <a:off x="742948" y="1084"/>
          <a:ext cx="646656" cy="64665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B657772-D668-4F7E-A139-20328622C705}">
      <dsp:nvSpPr>
        <dsp:cNvPr id="0" name=""/>
        <dsp:cNvSpPr/>
      </dsp:nvSpPr>
      <dsp:spPr>
        <a:xfrm rot="10800000">
          <a:off x="1066277" y="840773"/>
          <a:ext cx="3591448" cy="646656"/>
        </a:xfrm>
        <a:prstGeom prst="homePlate">
          <a:avLst/>
        </a:prstGeom>
        <a:solidFill>
          <a:schemeClr val="accent6">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87630" rIns="163576" bIns="87630" numCol="1" spcCol="1270" anchor="ctr" anchorCtr="0">
          <a:noAutofit/>
        </a:bodyPr>
        <a:lstStyle/>
        <a:p>
          <a:pPr marL="0" lvl="0" indent="0" algn="ctr" defTabSz="1022350">
            <a:lnSpc>
              <a:spcPct val="90000"/>
            </a:lnSpc>
            <a:spcBef>
              <a:spcPct val="0"/>
            </a:spcBef>
            <a:spcAft>
              <a:spcPct val="35000"/>
            </a:spcAft>
            <a:buNone/>
          </a:pPr>
          <a:r>
            <a:rPr lang="es-MX" sz="2300" kern="1200" dirty="0">
              <a:latin typeface="Comic Sans MS" panose="030F0702030302020204" pitchFamily="66" charset="0"/>
            </a:rPr>
            <a:t>Proyección</a:t>
          </a:r>
        </a:p>
      </dsp:txBody>
      <dsp:txXfrm rot="10800000">
        <a:off x="1227941" y="840773"/>
        <a:ext cx="3429784" cy="646656"/>
      </dsp:txXfrm>
    </dsp:sp>
    <dsp:sp modelId="{569C84CE-0FFB-42CB-AC5F-4E38346FD410}">
      <dsp:nvSpPr>
        <dsp:cNvPr id="0" name=""/>
        <dsp:cNvSpPr/>
      </dsp:nvSpPr>
      <dsp:spPr>
        <a:xfrm>
          <a:off x="742948" y="840773"/>
          <a:ext cx="646656" cy="64665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73E0A76-1F75-455E-B84A-D73B81485208}">
      <dsp:nvSpPr>
        <dsp:cNvPr id="0" name=""/>
        <dsp:cNvSpPr/>
      </dsp:nvSpPr>
      <dsp:spPr>
        <a:xfrm rot="10800000">
          <a:off x="1066277" y="1680461"/>
          <a:ext cx="3591448" cy="646656"/>
        </a:xfrm>
        <a:prstGeom prst="homePlate">
          <a:avLst/>
        </a:prstGeom>
        <a:solidFill>
          <a:schemeClr val="accent6">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87630" rIns="163576" bIns="87630" numCol="1" spcCol="1270" anchor="ctr" anchorCtr="0">
          <a:noAutofit/>
        </a:bodyPr>
        <a:lstStyle/>
        <a:p>
          <a:pPr marL="0" lvl="0" indent="0" algn="ctr" defTabSz="1022350">
            <a:lnSpc>
              <a:spcPct val="90000"/>
            </a:lnSpc>
            <a:spcBef>
              <a:spcPct val="0"/>
            </a:spcBef>
            <a:spcAft>
              <a:spcPct val="35000"/>
            </a:spcAft>
            <a:buNone/>
          </a:pPr>
          <a:r>
            <a:rPr lang="es-MX" sz="2300" kern="1200" dirty="0">
              <a:latin typeface="Comic Sans MS" panose="030F0702030302020204" pitchFamily="66" charset="0"/>
            </a:rPr>
            <a:t>Regresión</a:t>
          </a:r>
        </a:p>
      </dsp:txBody>
      <dsp:txXfrm rot="10800000">
        <a:off x="1227941" y="1680461"/>
        <a:ext cx="3429784" cy="646656"/>
      </dsp:txXfrm>
    </dsp:sp>
    <dsp:sp modelId="{F95C33DA-B7A7-4746-9AAB-277C8F350365}">
      <dsp:nvSpPr>
        <dsp:cNvPr id="0" name=""/>
        <dsp:cNvSpPr/>
      </dsp:nvSpPr>
      <dsp:spPr>
        <a:xfrm>
          <a:off x="742948" y="1680461"/>
          <a:ext cx="646656" cy="64665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88230-59D6-4A79-80DA-ED8385839C74}">
      <dsp:nvSpPr>
        <dsp:cNvPr id="0" name=""/>
        <dsp:cNvSpPr/>
      </dsp:nvSpPr>
      <dsp:spPr>
        <a:xfrm rot="10800000">
          <a:off x="1066277" y="1084"/>
          <a:ext cx="3591448" cy="646656"/>
        </a:xfrm>
        <a:prstGeom prst="homePlate">
          <a:avLst/>
        </a:prstGeom>
        <a:solidFill>
          <a:schemeClr val="accent5">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1440" rIns="170688" bIns="91440" numCol="1" spcCol="1270" anchor="ctr" anchorCtr="0">
          <a:noAutofit/>
        </a:bodyPr>
        <a:lstStyle/>
        <a:p>
          <a:pPr marL="0" lvl="0" indent="0" algn="ctr" defTabSz="1066800">
            <a:lnSpc>
              <a:spcPct val="90000"/>
            </a:lnSpc>
            <a:spcBef>
              <a:spcPct val="0"/>
            </a:spcBef>
            <a:spcAft>
              <a:spcPct val="35000"/>
            </a:spcAft>
            <a:buNone/>
          </a:pPr>
          <a:r>
            <a:rPr lang="es-MX" sz="2400" kern="1200" dirty="0">
              <a:latin typeface="Comic Sans MS" panose="030F0702030302020204" pitchFamily="66" charset="0"/>
            </a:rPr>
            <a:t>Racionalización</a:t>
          </a:r>
          <a:r>
            <a:rPr lang="es-MX" sz="2400" kern="1200" dirty="0"/>
            <a:t> </a:t>
          </a:r>
        </a:p>
      </dsp:txBody>
      <dsp:txXfrm rot="10800000">
        <a:off x="1227941" y="1084"/>
        <a:ext cx="3429784" cy="646656"/>
      </dsp:txXfrm>
    </dsp:sp>
    <dsp:sp modelId="{8AE05C42-5F4B-4533-9C5C-2EC602C74000}">
      <dsp:nvSpPr>
        <dsp:cNvPr id="0" name=""/>
        <dsp:cNvSpPr/>
      </dsp:nvSpPr>
      <dsp:spPr>
        <a:xfrm>
          <a:off x="742948" y="1084"/>
          <a:ext cx="646656" cy="64665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B657772-D668-4F7E-A139-20328622C705}">
      <dsp:nvSpPr>
        <dsp:cNvPr id="0" name=""/>
        <dsp:cNvSpPr/>
      </dsp:nvSpPr>
      <dsp:spPr>
        <a:xfrm rot="10800000">
          <a:off x="1066277" y="840773"/>
          <a:ext cx="3591448" cy="646656"/>
        </a:xfrm>
        <a:prstGeom prst="homePlate">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1440" rIns="170688" bIns="91440" numCol="1" spcCol="1270" anchor="ctr" anchorCtr="0">
          <a:noAutofit/>
        </a:bodyPr>
        <a:lstStyle/>
        <a:p>
          <a:pPr marL="0" lvl="0" indent="0" algn="ctr" defTabSz="1066800">
            <a:lnSpc>
              <a:spcPct val="90000"/>
            </a:lnSpc>
            <a:spcBef>
              <a:spcPct val="0"/>
            </a:spcBef>
            <a:spcAft>
              <a:spcPct val="35000"/>
            </a:spcAft>
            <a:buNone/>
          </a:pPr>
          <a:r>
            <a:rPr lang="es-MX" sz="2400" kern="1200" dirty="0">
              <a:latin typeface="Comic Sans MS" panose="030F0702030302020204" pitchFamily="66" charset="0"/>
            </a:rPr>
            <a:t>Aislamiento</a:t>
          </a:r>
        </a:p>
      </dsp:txBody>
      <dsp:txXfrm rot="10800000">
        <a:off x="1227941" y="840773"/>
        <a:ext cx="3429784" cy="646656"/>
      </dsp:txXfrm>
    </dsp:sp>
    <dsp:sp modelId="{569C84CE-0FFB-42CB-AC5F-4E38346FD410}">
      <dsp:nvSpPr>
        <dsp:cNvPr id="0" name=""/>
        <dsp:cNvSpPr/>
      </dsp:nvSpPr>
      <dsp:spPr>
        <a:xfrm>
          <a:off x="742948" y="840773"/>
          <a:ext cx="646656" cy="64665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73E0A76-1F75-455E-B84A-D73B81485208}">
      <dsp:nvSpPr>
        <dsp:cNvPr id="0" name=""/>
        <dsp:cNvSpPr/>
      </dsp:nvSpPr>
      <dsp:spPr>
        <a:xfrm rot="10800000">
          <a:off x="1066277" y="1681546"/>
          <a:ext cx="3591448" cy="646656"/>
        </a:xfrm>
        <a:prstGeom prst="homePlate">
          <a:avLst/>
        </a:prstGeom>
        <a:solidFill>
          <a:schemeClr val="accent1">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85158" tIns="91440" rIns="170688" bIns="91440" numCol="1" spcCol="1270" anchor="ctr" anchorCtr="0">
          <a:noAutofit/>
        </a:bodyPr>
        <a:lstStyle/>
        <a:p>
          <a:pPr marL="0" lvl="0" indent="0" algn="ctr" defTabSz="1066800">
            <a:lnSpc>
              <a:spcPct val="90000"/>
            </a:lnSpc>
            <a:spcBef>
              <a:spcPct val="0"/>
            </a:spcBef>
            <a:spcAft>
              <a:spcPct val="35000"/>
            </a:spcAft>
            <a:buNone/>
          </a:pPr>
          <a:r>
            <a:rPr lang="es-MX" sz="2400" kern="1200" dirty="0">
              <a:latin typeface="Comic Sans MS" panose="030F0702030302020204" pitchFamily="66" charset="0"/>
            </a:rPr>
            <a:t>Identificación</a:t>
          </a:r>
        </a:p>
      </dsp:txBody>
      <dsp:txXfrm rot="10800000">
        <a:off x="1227941" y="1681546"/>
        <a:ext cx="3429784" cy="646656"/>
      </dsp:txXfrm>
    </dsp:sp>
    <dsp:sp modelId="{F95C33DA-B7A7-4746-9AAB-277C8F350365}">
      <dsp:nvSpPr>
        <dsp:cNvPr id="0" name=""/>
        <dsp:cNvSpPr/>
      </dsp:nvSpPr>
      <dsp:spPr>
        <a:xfrm>
          <a:off x="742948" y="1680461"/>
          <a:ext cx="646656" cy="64665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2000" r="-12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88230-59D6-4A79-80DA-ED8385839C74}">
      <dsp:nvSpPr>
        <dsp:cNvPr id="0" name=""/>
        <dsp:cNvSpPr/>
      </dsp:nvSpPr>
      <dsp:spPr>
        <a:xfrm rot="10800000">
          <a:off x="1157710" y="609"/>
          <a:ext cx="3591448" cy="1012389"/>
        </a:xfrm>
        <a:prstGeom prst="homePlate">
          <a:avLst/>
        </a:prstGeom>
        <a:solidFill>
          <a:schemeClr val="accent1">
            <a:lumMod val="40000"/>
            <a:lumOff val="6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6436"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dirty="0">
              <a:latin typeface="Comic Sans MS" panose="030F0702030302020204" pitchFamily="66" charset="0"/>
            </a:rPr>
            <a:t>Introyección</a:t>
          </a:r>
        </a:p>
      </dsp:txBody>
      <dsp:txXfrm rot="10800000">
        <a:off x="1410807" y="609"/>
        <a:ext cx="3338351" cy="1012389"/>
      </dsp:txXfrm>
    </dsp:sp>
    <dsp:sp modelId="{8AE05C42-5F4B-4533-9C5C-2EC602C74000}">
      <dsp:nvSpPr>
        <dsp:cNvPr id="0" name=""/>
        <dsp:cNvSpPr/>
      </dsp:nvSpPr>
      <dsp:spPr>
        <a:xfrm>
          <a:off x="651515" y="609"/>
          <a:ext cx="1012389" cy="101238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1B657772-D668-4F7E-A139-20328622C705}">
      <dsp:nvSpPr>
        <dsp:cNvPr id="0" name=""/>
        <dsp:cNvSpPr/>
      </dsp:nvSpPr>
      <dsp:spPr>
        <a:xfrm rot="10800000">
          <a:off x="1157710" y="1315204"/>
          <a:ext cx="3591448" cy="1012389"/>
        </a:xfrm>
        <a:prstGeom prst="homePlate">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6436"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dirty="0">
              <a:latin typeface="Comic Sans MS" panose="030F0702030302020204" pitchFamily="66" charset="0"/>
            </a:rPr>
            <a:t>Sublimación</a:t>
          </a:r>
        </a:p>
      </dsp:txBody>
      <dsp:txXfrm rot="10800000">
        <a:off x="1410807" y="1315204"/>
        <a:ext cx="3338351" cy="1012389"/>
      </dsp:txXfrm>
    </dsp:sp>
    <dsp:sp modelId="{569C84CE-0FFB-42CB-AC5F-4E38346FD410}">
      <dsp:nvSpPr>
        <dsp:cNvPr id="0" name=""/>
        <dsp:cNvSpPr/>
      </dsp:nvSpPr>
      <dsp:spPr>
        <a:xfrm>
          <a:off x="651515" y="1315204"/>
          <a:ext cx="1012389" cy="101238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543DC-A77C-48F1-856A-1B456C4603E2}">
      <dsp:nvSpPr>
        <dsp:cNvPr id="0" name=""/>
        <dsp:cNvSpPr/>
      </dsp:nvSpPr>
      <dsp:spPr>
        <a:xfrm>
          <a:off x="2273236" y="0"/>
          <a:ext cx="1136618" cy="534688"/>
        </a:xfrm>
        <a:prstGeom prst="trapezoid">
          <a:avLst>
            <a:gd name="adj" fmla="val 106288"/>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Comic Sans MS" panose="030F0702030302020204" pitchFamily="66" charset="0"/>
            </a:rPr>
            <a:t>N. Autorrealización</a:t>
          </a:r>
        </a:p>
      </dsp:txBody>
      <dsp:txXfrm>
        <a:off x="2273236" y="0"/>
        <a:ext cx="1136618" cy="534688"/>
      </dsp:txXfrm>
    </dsp:sp>
    <dsp:sp modelId="{60ECAF08-8BD2-41FB-BBAE-F8D6C538942E}">
      <dsp:nvSpPr>
        <dsp:cNvPr id="0" name=""/>
        <dsp:cNvSpPr/>
      </dsp:nvSpPr>
      <dsp:spPr>
        <a:xfrm>
          <a:off x="1704927" y="534688"/>
          <a:ext cx="2273236" cy="534688"/>
        </a:xfrm>
        <a:prstGeom prst="trapezoid">
          <a:avLst>
            <a:gd name="adj" fmla="val 106288"/>
          </a:avLst>
        </a:prstGeom>
        <a:solidFill>
          <a:schemeClr val="accent1">
            <a:shade val="80000"/>
            <a:hueOff val="87321"/>
            <a:satOff val="-1564"/>
            <a:lumOff val="6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Comic Sans MS" panose="030F0702030302020204" pitchFamily="66" charset="0"/>
            </a:rPr>
            <a:t>N. Autoestima</a:t>
          </a:r>
        </a:p>
      </dsp:txBody>
      <dsp:txXfrm>
        <a:off x="2102743" y="534688"/>
        <a:ext cx="1477603" cy="534688"/>
      </dsp:txXfrm>
    </dsp:sp>
    <dsp:sp modelId="{5E4D3E77-0FAD-4788-9BC7-4DFECF69CE77}">
      <dsp:nvSpPr>
        <dsp:cNvPr id="0" name=""/>
        <dsp:cNvSpPr/>
      </dsp:nvSpPr>
      <dsp:spPr>
        <a:xfrm>
          <a:off x="1136618" y="1069377"/>
          <a:ext cx="3409854" cy="534688"/>
        </a:xfrm>
        <a:prstGeom prst="trapezoid">
          <a:avLst>
            <a:gd name="adj" fmla="val 106288"/>
          </a:avLst>
        </a:prstGeom>
        <a:solidFill>
          <a:schemeClr val="accent1">
            <a:shade val="80000"/>
            <a:hueOff val="174641"/>
            <a:satOff val="-3128"/>
            <a:lumOff val="132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Comic Sans MS" panose="030F0702030302020204" pitchFamily="66" charset="0"/>
            </a:rPr>
            <a:t>N. Sociales</a:t>
          </a:r>
        </a:p>
      </dsp:txBody>
      <dsp:txXfrm>
        <a:off x="1733342" y="1069377"/>
        <a:ext cx="2216405" cy="534688"/>
      </dsp:txXfrm>
    </dsp:sp>
    <dsp:sp modelId="{3E6CD627-D239-4C01-A066-FE42A30DF5A7}">
      <dsp:nvSpPr>
        <dsp:cNvPr id="0" name=""/>
        <dsp:cNvSpPr/>
      </dsp:nvSpPr>
      <dsp:spPr>
        <a:xfrm>
          <a:off x="568309" y="1604066"/>
          <a:ext cx="4546472" cy="534688"/>
        </a:xfrm>
        <a:prstGeom prst="trapezoid">
          <a:avLst>
            <a:gd name="adj" fmla="val 106288"/>
          </a:avLst>
        </a:prstGeom>
        <a:solidFill>
          <a:schemeClr val="accent1">
            <a:shade val="80000"/>
            <a:hueOff val="261962"/>
            <a:satOff val="-4692"/>
            <a:lumOff val="19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Comic Sans MS" panose="030F0702030302020204" pitchFamily="66" charset="0"/>
            </a:rPr>
            <a:t>N. de Seguridad</a:t>
          </a:r>
        </a:p>
      </dsp:txBody>
      <dsp:txXfrm>
        <a:off x="1363941" y="1604066"/>
        <a:ext cx="2955207" cy="534688"/>
      </dsp:txXfrm>
    </dsp:sp>
    <dsp:sp modelId="{B0FA16CC-7F06-4376-8679-FA5F17E7B797}">
      <dsp:nvSpPr>
        <dsp:cNvPr id="0" name=""/>
        <dsp:cNvSpPr/>
      </dsp:nvSpPr>
      <dsp:spPr>
        <a:xfrm>
          <a:off x="0" y="2138755"/>
          <a:ext cx="5683091" cy="534688"/>
        </a:xfrm>
        <a:prstGeom prst="trapezoid">
          <a:avLst>
            <a:gd name="adj" fmla="val 106288"/>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Comic Sans MS" panose="030F0702030302020204" pitchFamily="66" charset="0"/>
            </a:rPr>
            <a:t>N. Fisiológicas</a:t>
          </a:r>
        </a:p>
      </dsp:txBody>
      <dsp:txXfrm>
        <a:off x="994540" y="2138755"/>
        <a:ext cx="3694009" cy="5346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66784B-CE78-4C99-9F3F-BB28B8036C2C}">
      <dsp:nvSpPr>
        <dsp:cNvPr id="0" name=""/>
        <dsp:cNvSpPr/>
      </dsp:nvSpPr>
      <dsp:spPr>
        <a:xfrm>
          <a:off x="10017" y="9444"/>
          <a:ext cx="1730219" cy="1733711"/>
        </a:xfrm>
        <a:prstGeom prst="rect">
          <a:avLst/>
        </a:prstGeom>
        <a:solidFill>
          <a:schemeClr val="accent5">
            <a:lumMod val="75000"/>
          </a:schemeClr>
        </a:solidFill>
        <a:ln w="19050">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Comic Sans MS" panose="030F0702030302020204" pitchFamily="66" charset="0"/>
            </a:rPr>
            <a:t>1. Se preocupa más por el presente que por el pasado o el futuro: vive en el ahora</a:t>
          </a:r>
        </a:p>
      </dsp:txBody>
      <dsp:txXfrm>
        <a:off x="10017" y="9444"/>
        <a:ext cx="1730219" cy="1733711"/>
      </dsp:txXfrm>
    </dsp:sp>
    <dsp:sp modelId="{76345A31-91D8-4B4D-B88D-8F4D9315C995}">
      <dsp:nvSpPr>
        <dsp:cNvPr id="0" name=""/>
        <dsp:cNvSpPr/>
      </dsp:nvSpPr>
      <dsp:spPr>
        <a:xfrm>
          <a:off x="1913258" y="1840"/>
          <a:ext cx="1730219" cy="1748919"/>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Comic Sans MS" panose="030F0702030302020204" pitchFamily="66" charset="0"/>
            </a:rPr>
            <a:t>2. La persona maneja lo que está presente y no lo que está ausente: vive en el aquí</a:t>
          </a:r>
        </a:p>
      </dsp:txBody>
      <dsp:txXfrm>
        <a:off x="1913258" y="1840"/>
        <a:ext cx="1730219" cy="1748919"/>
      </dsp:txXfrm>
    </dsp:sp>
    <dsp:sp modelId="{7DE61F3A-9AF1-4CF5-B5B0-EFC16D14C893}">
      <dsp:nvSpPr>
        <dsp:cNvPr id="0" name=""/>
        <dsp:cNvSpPr/>
      </dsp:nvSpPr>
      <dsp:spPr>
        <a:xfrm>
          <a:off x="3816500" y="921"/>
          <a:ext cx="1730219" cy="1750757"/>
        </a:xfrm>
        <a:prstGeom prst="rect">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Comic Sans MS" panose="030F0702030302020204" pitchFamily="66" charset="0"/>
            </a:rPr>
            <a:t>3. La persona no piensa innecesariamente por qué hace las cosas; por el contrario, ve, prueba, toca, etc.</a:t>
          </a:r>
        </a:p>
      </dsp:txBody>
      <dsp:txXfrm>
        <a:off x="3816500" y="921"/>
        <a:ext cx="1730219" cy="1750757"/>
      </dsp:txXfrm>
    </dsp:sp>
    <dsp:sp modelId="{0B4A123F-E688-40C5-B1E0-33D597830412}">
      <dsp:nvSpPr>
        <dsp:cNvPr id="0" name=""/>
        <dsp:cNvSpPr/>
      </dsp:nvSpPr>
      <dsp:spPr>
        <a:xfrm>
          <a:off x="5719742" y="2"/>
          <a:ext cx="1730219" cy="1752594"/>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Comic Sans MS" panose="030F0702030302020204" pitchFamily="66" charset="0"/>
            </a:rPr>
            <a:t>4. La persona no imagina, sino que experimenta lo real</a:t>
          </a:r>
        </a:p>
      </dsp:txBody>
      <dsp:txXfrm>
        <a:off x="5719742" y="2"/>
        <a:ext cx="1730219" cy="17525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71B93-8B19-4AC7-86C9-07DD52E50E3E}">
      <dsp:nvSpPr>
        <dsp:cNvPr id="0" name=""/>
        <dsp:cNvSpPr/>
      </dsp:nvSpPr>
      <dsp:spPr>
        <a:xfrm>
          <a:off x="0" y="512993"/>
          <a:ext cx="6200775" cy="10259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es-MX" sz="1300" kern="1200" dirty="0"/>
            <a:t>BIBLIOGRAFÍA</a:t>
          </a:r>
          <a:endParaRPr lang="en-US" sz="1300" kern="1200" dirty="0"/>
        </a:p>
        <a:p>
          <a:pPr marL="57150" lvl="1" indent="-57150" algn="l" defTabSz="444500">
            <a:lnSpc>
              <a:spcPct val="90000"/>
            </a:lnSpc>
            <a:spcBef>
              <a:spcPct val="0"/>
            </a:spcBef>
            <a:spcAft>
              <a:spcPct val="15000"/>
            </a:spcAft>
            <a:buChar char="•"/>
          </a:pPr>
          <a:r>
            <a:rPr lang="es-MX" sz="1000" kern="1200"/>
            <a:t>Benhumea, R.M. et al. (2018). Psicología. Libro de texto basado en competencias. Sexto semestre. UAEMéx.</a:t>
          </a:r>
          <a:endParaRPr lang="en-US" sz="1000" kern="1200"/>
        </a:p>
        <a:p>
          <a:pPr marL="57150" lvl="1" indent="-57150" algn="l" defTabSz="444500">
            <a:lnSpc>
              <a:spcPct val="90000"/>
            </a:lnSpc>
            <a:spcBef>
              <a:spcPct val="0"/>
            </a:spcBef>
            <a:spcAft>
              <a:spcPct val="15000"/>
            </a:spcAft>
            <a:buChar char="•"/>
          </a:pPr>
          <a:r>
            <a:rPr lang="es-MX" sz="1000" kern="1200" dirty="0"/>
            <a:t>Guion Instruccional. (2021). Psicología. UAEMEX.</a:t>
          </a:r>
          <a:endParaRPr lang="en-US" sz="1000" kern="1200" dirty="0"/>
        </a:p>
        <a:p>
          <a:pPr marL="57150" lvl="1" indent="-57150" algn="l" defTabSz="444500">
            <a:lnSpc>
              <a:spcPct val="90000"/>
            </a:lnSpc>
            <a:spcBef>
              <a:spcPct val="0"/>
            </a:spcBef>
            <a:spcAft>
              <a:spcPct val="15000"/>
            </a:spcAft>
            <a:buChar char="•"/>
          </a:pPr>
          <a:r>
            <a:rPr lang="es-MX" sz="1000" kern="1200"/>
            <a:t>Moreno, B. et al. (2017) Programa de Asignatura de Psicología. UAEMEX.</a:t>
          </a:r>
          <a:endParaRPr lang="en-US" sz="1000" kern="1200"/>
        </a:p>
      </dsp:txBody>
      <dsp:txXfrm>
        <a:off x="30050" y="543043"/>
        <a:ext cx="6140675" cy="9658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C4CFCAAD-B476-41AA-91FD-57C5F1F8F6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noProof="1"/>
          </a:p>
        </p:txBody>
      </p:sp>
      <p:sp>
        <p:nvSpPr>
          <p:cNvPr id="3" name="Marcador de fecha 2">
            <a:extLst>
              <a:ext uri="{FF2B5EF4-FFF2-40B4-BE49-F238E27FC236}">
                <a16:creationId xmlns:a16="http://schemas.microsoft.com/office/drawing/2014/main" id="{FA726308-6A3E-4871-BE9C-1FBC87D142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0FDFDB-869D-40F6-A6D2-6EEBD88BD08C}" type="datetimeFigureOut">
              <a:rPr lang="es-ES" noProof="1" smtClean="0"/>
              <a:t>28/09/2021</a:t>
            </a:fld>
            <a:endParaRPr lang="es-ES" noProof="1"/>
          </a:p>
        </p:txBody>
      </p:sp>
      <p:sp>
        <p:nvSpPr>
          <p:cNvPr id="4" name="Marcador de pie de página 3">
            <a:extLst>
              <a:ext uri="{FF2B5EF4-FFF2-40B4-BE49-F238E27FC236}">
                <a16:creationId xmlns:a16="http://schemas.microsoft.com/office/drawing/2014/main" id="{8055ADC5-F009-429A-8C38-0161232A97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noProof="1"/>
          </a:p>
        </p:txBody>
      </p:sp>
      <p:sp>
        <p:nvSpPr>
          <p:cNvPr id="5" name="Marcador de número de diapositiva 4">
            <a:extLst>
              <a:ext uri="{FF2B5EF4-FFF2-40B4-BE49-F238E27FC236}">
                <a16:creationId xmlns:a16="http://schemas.microsoft.com/office/drawing/2014/main" id="{260BC52D-6659-4B84-ABCA-9E530BB3F45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0BB086-5245-42C4-AE47-0CD2F0F89BF1}" type="slidenum">
              <a:rPr lang="es-ES" noProof="1" smtClean="0"/>
              <a:t>‹Nº›</a:t>
            </a:fld>
            <a:endParaRPr lang="es-ES" noProof="1"/>
          </a:p>
        </p:txBody>
      </p:sp>
    </p:spTree>
    <p:extLst>
      <p:ext uri="{BB962C8B-B14F-4D97-AF65-F5344CB8AC3E}">
        <p14:creationId xmlns:p14="http://schemas.microsoft.com/office/powerpoint/2010/main" val="12058761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noProof="1"/>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29C1FF-9713-412D-AB5A-00522112A7A0}" type="datetimeFigureOut">
              <a:rPr lang="es-ES" noProof="1" dirty="0" smtClean="0"/>
              <a:t>28/09/2021</a:t>
            </a:fld>
            <a:endParaRPr lang="es-ES" noProof="1"/>
          </a:p>
        </p:txBody>
      </p:sp>
      <p:sp>
        <p:nvSpPr>
          <p:cNvPr id="4" name="Marcador de imagen de diapositiva 3"/>
          <p:cNvSpPr>
            <a:spLocks noGrp="1" noRot="1" noChangeAspect="1"/>
          </p:cNvSpPr>
          <p:nvPr>
            <p:ph type="sldImg" idx="2"/>
          </p:nvPr>
        </p:nvSpPr>
        <p:spPr>
          <a:xfrm>
            <a:off x="-215900" y="1143000"/>
            <a:ext cx="7289800" cy="3086100"/>
          </a:xfrm>
          <a:prstGeom prst="rect">
            <a:avLst/>
          </a:prstGeom>
          <a:noFill/>
          <a:ln w="12700">
            <a:solidFill>
              <a:prstClr val="black"/>
            </a:solidFill>
          </a:ln>
        </p:spPr>
        <p:txBody>
          <a:bodyPr vert="horz" lIns="91440" tIns="45720" rIns="91440" bIns="45720" rtlCol="0" anchor="ctr"/>
          <a:lstStyle/>
          <a:p>
            <a:endParaRPr lang="es-ES" noProof="1"/>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1"/>
              <a:t>Haga clic para modificar los estilos de texto del patrón</a:t>
            </a:r>
          </a:p>
          <a:p>
            <a:pPr lvl="1"/>
            <a:r>
              <a:rPr lang="es-ES" noProof="1"/>
              <a:t>Segundo nivel</a:t>
            </a:r>
          </a:p>
          <a:p>
            <a:pPr lvl="2"/>
            <a:r>
              <a:rPr lang="es-ES" noProof="1"/>
              <a:t>Tercer nivel</a:t>
            </a:r>
          </a:p>
          <a:p>
            <a:pPr lvl="3"/>
            <a:r>
              <a:rPr lang="es-ES" noProof="1"/>
              <a:t>Cuarto nivel</a:t>
            </a:r>
          </a:p>
          <a:p>
            <a:pPr lvl="4"/>
            <a:r>
              <a:rPr lang="es-ES" noProof="1"/>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noProof="1"/>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AC9477-0593-4A14-8B9C-94B52DE94C0B}" type="slidenum">
              <a:rPr lang="es-ES" noProof="1" dirty="0" smtClean="0"/>
              <a:t>‹Nº›</a:t>
            </a:fld>
            <a:endParaRPr lang="es-ES" noProof="1"/>
          </a:p>
        </p:txBody>
      </p:sp>
    </p:spTree>
    <p:extLst>
      <p:ext uri="{BB962C8B-B14F-4D97-AF65-F5344CB8AC3E}">
        <p14:creationId xmlns:p14="http://schemas.microsoft.com/office/powerpoint/2010/main" val="36597596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79AC9477-0593-4A14-8B9C-94B52DE94C0B}" type="slidenum">
              <a:rPr lang="es-ES" noProof="1" smtClean="0"/>
              <a:t>14</a:t>
            </a:fld>
            <a:endParaRPr lang="es-ES" noProof="1"/>
          </a:p>
        </p:txBody>
      </p:sp>
    </p:spTree>
    <p:extLst>
      <p:ext uri="{BB962C8B-B14F-4D97-AF65-F5344CB8AC3E}">
        <p14:creationId xmlns:p14="http://schemas.microsoft.com/office/powerpoint/2010/main" val="4123112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9AC9477-0593-4A14-8B9C-94B52DE94C0B}" type="slidenum">
              <a:rPr lang="es-ES" noProof="1" smtClean="0"/>
              <a:t>28</a:t>
            </a:fld>
            <a:endParaRPr lang="es-ES" noProof="1"/>
          </a:p>
        </p:txBody>
      </p:sp>
    </p:spTree>
    <p:extLst>
      <p:ext uri="{BB962C8B-B14F-4D97-AF65-F5344CB8AC3E}">
        <p14:creationId xmlns:p14="http://schemas.microsoft.com/office/powerpoint/2010/main" val="3186425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En blanc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4CCDAF-FA3F-4B16-9000-B540B4C57556}"/>
              </a:ext>
            </a:extLst>
          </p:cNvPr>
          <p:cNvSpPr>
            <a:spLocks noGrp="1"/>
          </p:cNvSpPr>
          <p:nvPr>
            <p:ph type="title"/>
          </p:nvPr>
        </p:nvSpPr>
        <p:spPr/>
        <p:txBody>
          <a:bodyPr rtlCol="0"/>
          <a:lstStyle/>
          <a:p>
            <a:pPr rtl="0"/>
            <a:r>
              <a:rPr lang="es-ES" noProof="1"/>
              <a:t>Haga clic para modificar el estilo de título del patrón</a:t>
            </a:r>
          </a:p>
        </p:txBody>
      </p:sp>
    </p:spTree>
    <p:extLst>
      <p:ext uri="{BB962C8B-B14F-4D97-AF65-F5344CB8AC3E}">
        <p14:creationId xmlns:p14="http://schemas.microsoft.com/office/powerpoint/2010/main" val="189090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8" name="Marcador de posición de imagen 7">
            <a:extLst>
              <a:ext uri="{FF2B5EF4-FFF2-40B4-BE49-F238E27FC236}">
                <a16:creationId xmlns:a16="http://schemas.microsoft.com/office/drawing/2014/main" id="{183366A6-C0D6-44FB-BF1B-283C3B6026D8}"/>
              </a:ext>
            </a:extLst>
          </p:cNvPr>
          <p:cNvSpPr>
            <a:spLocks noGrp="1"/>
          </p:cNvSpPr>
          <p:nvPr>
            <p:ph type="pic" sz="quarter" idx="10" hasCustomPrompt="1"/>
          </p:nvPr>
        </p:nvSpPr>
        <p:spPr>
          <a:xfrm>
            <a:off x="0" y="0"/>
            <a:ext cx="8101013" cy="3429000"/>
          </a:xfrm>
        </p:spPr>
        <p:txBody>
          <a:bodyPr rtlCol="0" anchor="ctr">
            <a:normAutofit/>
          </a:bodyPr>
          <a:lstStyle>
            <a:lvl1pPr marL="0" indent="0" algn="ctr">
              <a:buNone/>
              <a:defRPr sz="1000"/>
            </a:lvl1pPr>
          </a:lstStyle>
          <a:p>
            <a:pPr rtl="0"/>
            <a:r>
              <a:rPr lang="es-ES" noProof="1"/>
              <a:t>Haga clic en el icono para Insertar imagen.</a:t>
            </a:r>
          </a:p>
        </p:txBody>
      </p:sp>
      <p:sp>
        <p:nvSpPr>
          <p:cNvPr id="2" name="Título 1">
            <a:extLst>
              <a:ext uri="{FF2B5EF4-FFF2-40B4-BE49-F238E27FC236}">
                <a16:creationId xmlns:a16="http://schemas.microsoft.com/office/drawing/2014/main" id="{A4D3696E-0E82-4FF8-9A8D-5C2B730173B6}"/>
              </a:ext>
            </a:extLst>
          </p:cNvPr>
          <p:cNvSpPr>
            <a:spLocks noGrp="1"/>
          </p:cNvSpPr>
          <p:nvPr>
            <p:ph type="title"/>
          </p:nvPr>
        </p:nvSpPr>
        <p:spPr/>
        <p:txBody>
          <a:bodyPr rtlCol="0"/>
          <a:lstStyle/>
          <a:p>
            <a:pPr rtl="0"/>
            <a:r>
              <a:rPr lang="es-ES" noProof="1"/>
              <a:t>Haga clic para modificar el estilo de título del patrón</a:t>
            </a:r>
          </a:p>
        </p:txBody>
      </p:sp>
    </p:spTree>
    <p:extLst>
      <p:ext uri="{BB962C8B-B14F-4D97-AF65-F5344CB8AC3E}">
        <p14:creationId xmlns:p14="http://schemas.microsoft.com/office/powerpoint/2010/main" val="1576749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556945" y="182563"/>
            <a:ext cx="6987124" cy="662782"/>
          </a:xfrm>
          <a:prstGeom prst="rect">
            <a:avLst/>
          </a:prstGeom>
        </p:spPr>
        <p:txBody>
          <a:bodyPr vert="horz" lIns="91440" tIns="45720" rIns="91440" bIns="45720" rtlCol="0" anchor="ctr">
            <a:normAutofit/>
          </a:bodyPr>
          <a:lstStyle/>
          <a:p>
            <a:pPr rtl="0"/>
            <a:r>
              <a:rPr lang="es-ES" noProof="1"/>
              <a:t>Haga clic para modificar el estilo de título del patrón</a:t>
            </a:r>
          </a:p>
        </p:txBody>
      </p:sp>
      <p:sp>
        <p:nvSpPr>
          <p:cNvPr id="3" name="Marcador de texto 2"/>
          <p:cNvSpPr>
            <a:spLocks noGrp="1"/>
          </p:cNvSpPr>
          <p:nvPr>
            <p:ph type="body" idx="1"/>
          </p:nvPr>
        </p:nvSpPr>
        <p:spPr>
          <a:xfrm>
            <a:off x="556945" y="912812"/>
            <a:ext cx="6987124" cy="2175669"/>
          </a:xfrm>
          <a:prstGeom prst="rect">
            <a:avLst/>
          </a:prstGeom>
        </p:spPr>
        <p:txBody>
          <a:bodyPr vert="horz" lIns="91440" tIns="45720" rIns="91440" bIns="45720" rtlCol="0">
            <a:normAutofit/>
          </a:bodyPr>
          <a:lstStyle/>
          <a:p>
            <a:pPr lvl="0" rtl="0"/>
            <a:r>
              <a:rPr lang="es-ES" noProof="1"/>
              <a:t>Haga clic para modificar los estilos de texto del patrón</a:t>
            </a:r>
          </a:p>
          <a:p>
            <a:pPr lvl="1" rtl="0"/>
            <a:r>
              <a:rPr lang="es-ES" noProof="1"/>
              <a:t>Segundo nivel</a:t>
            </a:r>
          </a:p>
          <a:p>
            <a:pPr lvl="2" rtl="0"/>
            <a:r>
              <a:rPr lang="es-ES" noProof="1"/>
              <a:t>Tercer nivel</a:t>
            </a:r>
          </a:p>
          <a:p>
            <a:pPr lvl="3" rtl="0"/>
            <a:r>
              <a:rPr lang="es-ES" noProof="1"/>
              <a:t>Cuarto nivel</a:t>
            </a:r>
          </a:p>
          <a:p>
            <a:pPr lvl="4" rtl="0"/>
            <a:r>
              <a:rPr lang="es-ES" noProof="1"/>
              <a:t>Quinto nivel</a:t>
            </a:r>
          </a:p>
        </p:txBody>
      </p:sp>
      <p:sp>
        <p:nvSpPr>
          <p:cNvPr id="4" name="Marcador de fecha 3"/>
          <p:cNvSpPr>
            <a:spLocks noGrp="1"/>
          </p:cNvSpPr>
          <p:nvPr>
            <p:ph type="dt" sz="half" idx="2"/>
          </p:nvPr>
        </p:nvSpPr>
        <p:spPr>
          <a:xfrm>
            <a:off x="556945" y="3178175"/>
            <a:ext cx="1822728" cy="182563"/>
          </a:xfrm>
          <a:prstGeom prst="rect">
            <a:avLst/>
          </a:prstGeom>
        </p:spPr>
        <p:txBody>
          <a:bodyPr vert="horz" lIns="91440" tIns="45720" rIns="91440" bIns="45720" rtlCol="0" anchor="ctr"/>
          <a:lstStyle>
            <a:lvl1pPr algn="l">
              <a:defRPr sz="600">
                <a:solidFill>
                  <a:schemeClr val="tx1">
                    <a:tint val="75000"/>
                  </a:schemeClr>
                </a:solidFill>
              </a:defRPr>
            </a:lvl1pPr>
          </a:lstStyle>
          <a:p>
            <a:pPr rtl="0"/>
            <a:fld id="{5A2B37BB-6484-49CE-B04D-2DCDE00228FC}" type="datetime1">
              <a:rPr lang="es-ES" noProof="1" dirty="0" smtClean="0"/>
              <a:t>28/09/2021</a:t>
            </a:fld>
            <a:endParaRPr lang="es-ES" noProof="1"/>
          </a:p>
        </p:txBody>
      </p:sp>
      <p:sp>
        <p:nvSpPr>
          <p:cNvPr id="5" name="Marcador de pie de página 4"/>
          <p:cNvSpPr>
            <a:spLocks noGrp="1"/>
          </p:cNvSpPr>
          <p:nvPr>
            <p:ph type="ftr" sz="quarter" idx="3"/>
          </p:nvPr>
        </p:nvSpPr>
        <p:spPr>
          <a:xfrm>
            <a:off x="2683461" y="3178175"/>
            <a:ext cx="2734092" cy="182563"/>
          </a:xfrm>
          <a:prstGeom prst="rect">
            <a:avLst/>
          </a:prstGeom>
        </p:spPr>
        <p:txBody>
          <a:bodyPr vert="horz" lIns="91440" tIns="45720" rIns="91440" bIns="45720" rtlCol="0" anchor="ctr"/>
          <a:lstStyle>
            <a:lvl1pPr algn="ctr">
              <a:defRPr sz="600">
                <a:solidFill>
                  <a:schemeClr val="tx1">
                    <a:tint val="75000"/>
                  </a:schemeClr>
                </a:solidFill>
              </a:defRPr>
            </a:lvl1pPr>
          </a:lstStyle>
          <a:p>
            <a:pPr rtl="0"/>
            <a:endParaRPr lang="es-ES" noProof="1"/>
          </a:p>
        </p:txBody>
      </p:sp>
      <p:sp>
        <p:nvSpPr>
          <p:cNvPr id="6" name="Marcador de posición de número de diapositiva 5"/>
          <p:cNvSpPr>
            <a:spLocks noGrp="1"/>
          </p:cNvSpPr>
          <p:nvPr>
            <p:ph type="sldNum" sz="quarter" idx="4"/>
          </p:nvPr>
        </p:nvSpPr>
        <p:spPr>
          <a:xfrm>
            <a:off x="5721340" y="3178175"/>
            <a:ext cx="1822728" cy="182563"/>
          </a:xfrm>
          <a:prstGeom prst="rect">
            <a:avLst/>
          </a:prstGeom>
        </p:spPr>
        <p:txBody>
          <a:bodyPr vert="horz" lIns="91440" tIns="45720" rIns="91440" bIns="45720" rtlCol="0" anchor="ctr"/>
          <a:lstStyle>
            <a:lvl1pPr algn="r">
              <a:defRPr sz="600">
                <a:solidFill>
                  <a:schemeClr val="tx1">
                    <a:tint val="75000"/>
                  </a:schemeClr>
                </a:solidFill>
              </a:defRPr>
            </a:lvl1pPr>
          </a:lstStyle>
          <a:p>
            <a:pPr rtl="0"/>
            <a:fld id="{080BCE52-6B25-4324-AAFB-DEE36A813357}" type="slidenum">
              <a:rPr lang="es-ES" noProof="1" dirty="0" smtClean="0"/>
              <a:t>‹Nº›</a:t>
            </a:fld>
            <a:endParaRPr lang="es-ES" noProof="1"/>
          </a:p>
        </p:txBody>
      </p:sp>
    </p:spTree>
    <p:extLst>
      <p:ext uri="{BB962C8B-B14F-4D97-AF65-F5344CB8AC3E}">
        <p14:creationId xmlns:p14="http://schemas.microsoft.com/office/powerpoint/2010/main" val="4186530441"/>
      </p:ext>
    </p:extLst>
  </p:cSld>
  <p:clrMap bg1="lt1" tx1="dk1" bg2="lt2" tx2="dk2" accent1="accent1" accent2="accent2" accent3="accent3" accent4="accent4" accent5="accent5" accent6="accent6" hlink="hlink" folHlink="folHlink"/>
  <p:sldLayoutIdLst>
    <p:sldLayoutId id="2147483721" r:id="rId1"/>
    <p:sldLayoutId id="2147483710" r:id="rId2"/>
  </p:sldLayoutIdLst>
  <p:hf sldNum="0" hdr="0" ftr="0" dt="0"/>
  <p:txStyles>
    <p:titleStyle>
      <a:lvl1pPr algn="l" defTabSz="457200" rtl="0" eaLnBrk="1" latinLnBrk="0" hangingPunct="1">
        <a:lnSpc>
          <a:spcPct val="90000"/>
        </a:lnSpc>
        <a:spcBef>
          <a:spcPct val="0"/>
        </a:spcBef>
        <a:buNone/>
        <a:defRPr sz="2200" kern="1200">
          <a:solidFill>
            <a:schemeClr val="tx1"/>
          </a:solidFill>
          <a:latin typeface="+mj-lt"/>
          <a:ea typeface="+mj-ea"/>
          <a:cs typeface="+mj-cs"/>
        </a:defRPr>
      </a:lvl1pPr>
    </p:titleStyle>
    <p:bodyStyle>
      <a:lvl1pPr marL="114300" indent="-114300" algn="l" defTabSz="4572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1pPr>
      <a:lvl2pPr marL="342900" indent="-114300" algn="l" defTabSz="457200" rtl="0" eaLnBrk="1" latinLnBrk="0" hangingPunct="1">
        <a:lnSpc>
          <a:spcPct val="90000"/>
        </a:lnSpc>
        <a:spcBef>
          <a:spcPts val="250"/>
        </a:spcBef>
        <a:buFont typeface="Arial" panose="020B0604020202020204" pitchFamily="34" charset="0"/>
        <a:buChar char="•"/>
        <a:defRPr sz="1200" kern="1200">
          <a:solidFill>
            <a:schemeClr val="tx1"/>
          </a:solidFill>
          <a:latin typeface="+mn-lt"/>
          <a:ea typeface="+mn-ea"/>
          <a:cs typeface="+mn-cs"/>
        </a:defRPr>
      </a:lvl2pPr>
      <a:lvl3pPr marL="571500" indent="-114300" algn="l" defTabSz="457200" rtl="0" eaLnBrk="1" latinLnBrk="0" hangingPunct="1">
        <a:lnSpc>
          <a:spcPct val="90000"/>
        </a:lnSpc>
        <a:spcBef>
          <a:spcPts val="250"/>
        </a:spcBef>
        <a:buFont typeface="Arial" panose="020B0604020202020204" pitchFamily="34" charset="0"/>
        <a:buChar char="•"/>
        <a:defRPr sz="1000" kern="1200">
          <a:solidFill>
            <a:schemeClr val="tx1"/>
          </a:solidFill>
          <a:latin typeface="+mn-lt"/>
          <a:ea typeface="+mn-ea"/>
          <a:cs typeface="+mn-cs"/>
        </a:defRPr>
      </a:lvl3pPr>
      <a:lvl4pPr marL="8001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4pPr>
      <a:lvl5pPr marL="10287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5pPr>
      <a:lvl6pPr marL="12573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6pPr>
      <a:lvl7pPr marL="14859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7pPr>
      <a:lvl8pPr marL="17145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8pPr>
      <a:lvl9pPr marL="19431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9pPr>
    </p:bodyStyle>
    <p:otherStyle>
      <a:defPPr>
        <a:defRPr lang="en-US"/>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4.xml.rels><?xml version="1.0" encoding="UTF-8" standalone="yes"?>
<Relationships xmlns="http://schemas.openxmlformats.org/package/2006/relationships"><Relationship Id="rId8" Type="http://schemas.openxmlformats.org/officeDocument/2006/relationships/hyperlink" Target="https://www.istockphoto.com/es/foto/doble-exposici%C3%B3n-cerca-de-una-muchacha-afroamericana-y-capas-de-impresionantes-nubes-gm685449686-137116417" TargetMode="External"/><Relationship Id="rId3" Type="http://schemas.openxmlformats.org/officeDocument/2006/relationships/hyperlink" Target="https://pixabay.com/es/illustrations/color-fumar-arco%c3%adris-dise%c3%b1o-1885352/" TargetMode="External"/><Relationship Id="rId7" Type="http://schemas.openxmlformats.org/officeDocument/2006/relationships/hyperlink" Target="https://www.istockphoto.com/es/foto/concepto-digital-de-inteligencia-artificial-gm1251037767-364985006" TargetMode="External"/><Relationship Id="rId12" Type="http://schemas.openxmlformats.org/officeDocument/2006/relationships/hyperlink" Target="https://pixabay.com/es/illustrations/corona-rociar-tierra-desinfectante-5002341/"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s://www.istockphoto.com/es/foto/desarrollar-el-concepto-de-inteligencia-emocional-gm1144861020-307965602?utm_source=pixabay&amp;utm_medium=affiliate&amp;utm_campaign=SRP_photo_sponsored&amp;utm_term=psychologie+psyche" TargetMode="External"/><Relationship Id="rId11" Type="http://schemas.openxmlformats.org/officeDocument/2006/relationships/hyperlink" Target="https://pixabay.com/es/photos/columnas-blancas-griego-luz-pilares-801715/" TargetMode="External"/><Relationship Id="rId5" Type="http://schemas.openxmlformats.org/officeDocument/2006/relationships/hyperlink" Target="https://pixabay.com/es/photos/psicolog%c3%ada-psique-m%c3%a1scara-2706902/" TargetMode="External"/><Relationship Id="rId10" Type="http://schemas.openxmlformats.org/officeDocument/2006/relationships/hyperlink" Target="https://pixabay.com/es/illustrations/iceberg-hielo-%c3%a1rtico-tempano-nieve-1321692/" TargetMode="External"/><Relationship Id="rId4" Type="http://schemas.openxmlformats.org/officeDocument/2006/relationships/hyperlink" Target="https://pixabay.com/es/illustrations/g%c3%a9nero-transexuales-comunicaci%c3%b3n-6188940/" TargetMode="External"/><Relationship Id="rId9" Type="http://schemas.openxmlformats.org/officeDocument/2006/relationships/hyperlink" Target="https://www.istockphoto.com/es/foto/cinco-feliz-grupo-de-ni%C3%B1os-gm475559569-35240392"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30315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latin typeface="Comic Sans MS" panose="030F0702030302020204" pitchFamily="66" charset="0"/>
              </a:rPr>
              <a:t>UNIVERSIDAD AUTÓNOMA DEL ESTADO DE MÉXICO</a:t>
            </a:r>
          </a:p>
          <a:p>
            <a:pPr algn="ctr">
              <a:lnSpc>
                <a:spcPct val="150000"/>
              </a:lnSpc>
            </a:pPr>
            <a:r>
              <a:rPr lang="es-MX" sz="1000" b="1" dirty="0">
                <a:latin typeface="Comic Sans MS" panose="030F0702030302020204" pitchFamily="66" charset="0"/>
              </a:rPr>
              <a:t>PLANTEL NEZAHUALCÓYOTL DE LA ESCUELA PREPARATORIA</a:t>
            </a:r>
          </a:p>
          <a:p>
            <a:pPr algn="ctr">
              <a:lnSpc>
                <a:spcPct val="150000"/>
              </a:lnSpc>
            </a:pPr>
            <a:endParaRPr lang="es-MX" sz="1000" b="1" dirty="0">
              <a:latin typeface="Comic Sans MS" panose="030F0702030302020204" pitchFamily="66" charset="0"/>
            </a:endParaRPr>
          </a:p>
          <a:p>
            <a:pPr algn="ctr">
              <a:lnSpc>
                <a:spcPct val="150000"/>
              </a:lnSpc>
            </a:pPr>
            <a:r>
              <a:rPr lang="es-MX" sz="1000" b="1" dirty="0">
                <a:latin typeface="Comic Sans MS" panose="030F0702030302020204" pitchFamily="66" charset="0"/>
              </a:rPr>
              <a:t>ASIGNATURA: PSICOLOGÍA</a:t>
            </a:r>
          </a:p>
          <a:p>
            <a:pPr algn="ctr">
              <a:lnSpc>
                <a:spcPct val="150000"/>
              </a:lnSpc>
            </a:pPr>
            <a:endParaRPr lang="es-MX" sz="1000" b="1" dirty="0">
              <a:latin typeface="Comic Sans MS" panose="030F0702030302020204" pitchFamily="66" charset="0"/>
            </a:endParaRPr>
          </a:p>
          <a:p>
            <a:pPr algn="ctr">
              <a:lnSpc>
                <a:spcPct val="150000"/>
              </a:lnSpc>
            </a:pPr>
            <a:r>
              <a:rPr lang="es-MX" sz="1000" b="1" dirty="0">
                <a:latin typeface="Comic Sans MS" panose="030F0702030302020204" pitchFamily="66" charset="0"/>
              </a:rPr>
              <a:t>TEMÁTICA</a:t>
            </a:r>
          </a:p>
          <a:p>
            <a:pPr algn="ctr">
              <a:lnSpc>
                <a:spcPct val="150000"/>
              </a:lnSpc>
            </a:pPr>
            <a:r>
              <a:rPr lang="es-MX" sz="1000" b="1" dirty="0">
                <a:latin typeface="Comic Sans MS" panose="030F0702030302020204" pitchFamily="66" charset="0"/>
              </a:rPr>
              <a:t> MÓDULO III. PERSONALIDAD</a:t>
            </a:r>
          </a:p>
          <a:p>
            <a:pPr algn="ctr">
              <a:lnSpc>
                <a:spcPct val="150000"/>
              </a:lnSpc>
            </a:pPr>
            <a:endParaRPr lang="es-MX" sz="1000" b="1" dirty="0">
              <a:latin typeface="Comic Sans MS" panose="030F0702030302020204" pitchFamily="66" charset="0"/>
            </a:endParaRPr>
          </a:p>
          <a:p>
            <a:pPr algn="ctr">
              <a:lnSpc>
                <a:spcPct val="150000"/>
              </a:lnSpc>
            </a:pPr>
            <a:r>
              <a:rPr lang="es-MX" sz="1000" b="1" dirty="0">
                <a:latin typeface="Comic Sans MS" panose="030F0702030302020204" pitchFamily="66" charset="0"/>
              </a:rPr>
              <a:t>SEMESTRE: SEXTO</a:t>
            </a:r>
          </a:p>
          <a:p>
            <a:pPr algn="ctr">
              <a:lnSpc>
                <a:spcPct val="150000"/>
              </a:lnSpc>
            </a:pPr>
            <a:endParaRPr lang="es-MX" sz="1000" b="1" dirty="0">
              <a:latin typeface="Comic Sans MS" panose="030F0702030302020204" pitchFamily="66" charset="0"/>
            </a:endParaRPr>
          </a:p>
          <a:p>
            <a:pPr algn="ctr">
              <a:lnSpc>
                <a:spcPct val="150000"/>
              </a:lnSpc>
            </a:pPr>
            <a:r>
              <a:rPr lang="es-MX" sz="1000" b="1" dirty="0">
                <a:latin typeface="Comic Sans MS" panose="030F0702030302020204" pitchFamily="66" charset="0"/>
              </a:rPr>
              <a:t>DRA. LAURA ESPINOZA AVILA</a:t>
            </a:r>
          </a:p>
          <a:p>
            <a:pPr algn="ctr"/>
            <a:endParaRPr lang="es-MX" sz="800" b="1" dirty="0">
              <a:latin typeface="Comic Sans MS" panose="030F0702030302020204" pitchFamily="66" charset="0"/>
            </a:endParaRPr>
          </a:p>
          <a:p>
            <a:pPr algn="r"/>
            <a:r>
              <a:rPr lang="es-MX" sz="800" b="1" dirty="0">
                <a:latin typeface="Comic Sans MS" panose="030F0702030302020204" pitchFamily="66" charset="0"/>
              </a:rPr>
              <a:t>CICLO ESCOLAR: 2021-A</a:t>
            </a: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1995066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32886" y="114062"/>
            <a:ext cx="7635240" cy="320087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CARACTERÍSTICAS DE LA PERSONALIDAD</a:t>
            </a:r>
          </a:p>
          <a:p>
            <a:pPr marL="171450" indent="-171450">
              <a:lnSpc>
                <a:spcPct val="150000"/>
              </a:lnSpc>
              <a:buFont typeface="Arial" panose="020B0604020202020204" pitchFamily="34" charset="0"/>
              <a:buChar char="•"/>
            </a:pPr>
            <a:r>
              <a:rPr lang="es-MX" sz="1000" b="1" u="sng" dirty="0">
                <a:solidFill>
                  <a:schemeClr val="tx1"/>
                </a:solidFill>
                <a:effectLst>
                  <a:outerShdw blurRad="38100" dist="38100" dir="2700000" algn="tl">
                    <a:srgbClr val="000000">
                      <a:alpha val="43137"/>
                    </a:srgbClr>
                  </a:outerShdw>
                </a:effectLst>
                <a:latin typeface="Comic Sans MS" panose="030F0702030302020204" pitchFamily="66" charset="0"/>
              </a:rPr>
              <a:t>Se produce por la interacción de la herencia genética y el ambiente, el aprendizaje social y experiencia personal, de lo que heredamos, aprendemos e interaccionamos.</a:t>
            </a:r>
          </a:p>
          <a:p>
            <a:pPr marL="171450" indent="-171450">
              <a:lnSpc>
                <a:spcPct val="150000"/>
              </a:lnSpc>
              <a:buFont typeface="Arial" panose="020B0604020202020204" pitchFamily="34" charset="0"/>
              <a:buChar char="•"/>
            </a:pPr>
            <a:r>
              <a:rPr lang="es-MX" sz="1000" b="1" dirty="0">
                <a:effectLst>
                  <a:outerShdw blurRad="38100" dist="38100" dir="2700000" algn="tl">
                    <a:srgbClr val="000000">
                      <a:alpha val="43137"/>
                    </a:srgbClr>
                  </a:outerShdw>
                </a:effectLst>
                <a:latin typeface="Comic Sans MS" panose="030F0702030302020204" pitchFamily="66" charset="0"/>
              </a:rPr>
              <a:t>Cambia a lo largo de la vida, se configura desde que nacemos y modifica en cada etapa.</a:t>
            </a:r>
          </a:p>
          <a:p>
            <a:pPr marL="171450" indent="-171450">
              <a:lnSpc>
                <a:spcPct val="150000"/>
              </a:lnSpc>
              <a:buFont typeface="Arial" panose="020B0604020202020204" pitchFamily="34" charset="0"/>
              <a:buChar char="•"/>
            </a:pPr>
            <a:r>
              <a:rPr lang="es-MX" sz="1000" b="1" u="sng" dirty="0">
                <a:solidFill>
                  <a:schemeClr val="tx1"/>
                </a:solidFill>
                <a:effectLst>
                  <a:outerShdw blurRad="38100" dist="38100" dir="2700000" algn="tl">
                    <a:srgbClr val="000000">
                      <a:alpha val="43137"/>
                    </a:srgbClr>
                  </a:outerShdw>
                </a:effectLst>
                <a:latin typeface="Comic Sans MS" panose="030F0702030302020204" pitchFamily="66" charset="0"/>
              </a:rPr>
              <a:t>Es individual y social. Cada persona es única e irrepetible.</a:t>
            </a:r>
          </a:p>
          <a:p>
            <a:pPr marL="171450" indent="-171450">
              <a:lnSpc>
                <a:spcPct val="150000"/>
              </a:lnSpc>
              <a:buFont typeface="Arial" panose="020B0604020202020204" pitchFamily="34" charset="0"/>
              <a:buChar char="•"/>
            </a:pPr>
            <a:r>
              <a:rPr lang="es-MX" sz="1000" b="1" dirty="0">
                <a:effectLst>
                  <a:outerShdw blurRad="38100" dist="38100" dir="2700000" algn="tl">
                    <a:srgbClr val="000000">
                      <a:alpha val="43137"/>
                    </a:srgbClr>
                  </a:outerShdw>
                </a:effectLst>
                <a:latin typeface="Comic Sans MS" panose="030F0702030302020204" pitchFamily="66" charset="0"/>
              </a:rPr>
              <a:t>La autonomía personal es afrontar su propia existencia. Cuidar sus ideas, sentimientos, emociones y valores.</a:t>
            </a:r>
          </a:p>
          <a:p>
            <a:pPr marL="171450" indent="-171450">
              <a:lnSpc>
                <a:spcPct val="150000"/>
              </a:lnSpc>
              <a:buFont typeface="Arial" panose="020B0604020202020204" pitchFamily="34" charset="0"/>
              <a:buChar char="•"/>
            </a:pPr>
            <a:endParaRPr lang="es-MX" sz="1000" b="1" dirty="0">
              <a:effectLst>
                <a:outerShdw blurRad="38100" dist="38100" dir="2700000" algn="tl">
                  <a:srgbClr val="000000">
                    <a:alpha val="43137"/>
                  </a:srgbClr>
                </a:outerShdw>
              </a:effectLst>
              <a:latin typeface="Comic Sans MS" panose="030F0702030302020204" pitchFamily="66" charset="0"/>
            </a:endParaRPr>
          </a:p>
          <a:p>
            <a:pPr marL="171450" indent="-171450">
              <a:lnSpc>
                <a:spcPct val="150000"/>
              </a:lnSpc>
              <a:buFont typeface="Arial" panose="020B0604020202020204" pitchFamily="34" charset="0"/>
              <a:buChar char="•"/>
            </a:pPr>
            <a:endParaRPr lang="es-MX" sz="1000" b="1" dirty="0">
              <a:effectLst>
                <a:outerShdw blurRad="38100" dist="38100" dir="2700000" algn="tl">
                  <a:srgbClr val="000000">
                    <a:alpha val="43137"/>
                  </a:srgbClr>
                </a:outerShdw>
              </a:effectLst>
              <a:latin typeface="Comic Sans MS" panose="030F0702030302020204" pitchFamily="66" charset="0"/>
            </a:endParaRPr>
          </a:p>
          <a:p>
            <a:pPr marL="171450" indent="-171450">
              <a:lnSpc>
                <a:spcPct val="150000"/>
              </a:lnSpc>
              <a:buFont typeface="Arial" panose="020B0604020202020204" pitchFamily="34" charset="0"/>
              <a:buChar char="•"/>
            </a:pPr>
            <a:endParaRPr lang="es-MX" sz="1000" b="1" dirty="0">
              <a:effectLst>
                <a:outerShdw blurRad="38100" dist="38100" dir="2700000" algn="tl">
                  <a:srgbClr val="000000">
                    <a:alpha val="43137"/>
                  </a:srgbClr>
                </a:outerShdw>
              </a:effectLst>
              <a:latin typeface="Comic Sans MS" panose="030F0702030302020204" pitchFamily="66" charset="0"/>
            </a:endParaRPr>
          </a:p>
          <a:p>
            <a:pPr marL="171450" indent="-171450">
              <a:lnSpc>
                <a:spcPct val="150000"/>
              </a:lnSpc>
              <a:buFont typeface="Arial" panose="020B0604020202020204" pitchFamily="34" charset="0"/>
              <a:buChar char="•"/>
            </a:pPr>
            <a:endParaRPr lang="es-MX" sz="1000" b="1" dirty="0">
              <a:effectLst>
                <a:outerShdw blurRad="38100" dist="38100" dir="2700000" algn="tl">
                  <a:srgbClr val="000000">
                    <a:alpha val="43137"/>
                  </a:srgbClr>
                </a:outerShdw>
              </a:effectLst>
              <a:latin typeface="Comic Sans MS" panose="030F0702030302020204" pitchFamily="66" charset="0"/>
            </a:endParaRPr>
          </a:p>
          <a:p>
            <a:pPr marL="171450" indent="-171450">
              <a:lnSpc>
                <a:spcPct val="150000"/>
              </a:lnSpc>
              <a:buFont typeface="Arial" panose="020B0604020202020204" pitchFamily="34" charset="0"/>
              <a:buChar char="•"/>
            </a:pPr>
            <a:endParaRPr lang="es-MX" sz="10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3074" name="Picture 2" descr="Imagen que contiene naturaleza, nube, persona, hombre&#10;&#10;Descripción generada automáticamente">
            <a:extLst>
              <a:ext uri="{FF2B5EF4-FFF2-40B4-BE49-F238E27FC236}">
                <a16:creationId xmlns:a16="http://schemas.microsoft.com/office/drawing/2014/main" id="{31093FEA-A428-4F4C-851E-4FA8607365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2673" y="1657350"/>
            <a:ext cx="2659926" cy="1551623"/>
          </a:xfrm>
          <a:prstGeom prst="rect">
            <a:avLst/>
          </a:prstGeom>
          <a:noFill/>
        </p:spPr>
      </p:pic>
      <p:pic>
        <p:nvPicPr>
          <p:cNvPr id="4098" name="Picture 2" descr="Un dibujo de una persona&#10;&#10;Descripción generada automáticamente con confianza baja">
            <a:extLst>
              <a:ext uri="{FF2B5EF4-FFF2-40B4-BE49-F238E27FC236}">
                <a16:creationId xmlns:a16="http://schemas.microsoft.com/office/drawing/2014/main" id="{786CA06E-1AD8-43D1-BB6B-947FA44020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698" y="1657349"/>
            <a:ext cx="2659926" cy="1551623"/>
          </a:xfrm>
          <a:prstGeom prst="rect">
            <a:avLst/>
          </a:prstGeom>
          <a:noFill/>
        </p:spPr>
      </p:pic>
    </p:spTree>
    <p:extLst>
      <p:ext uri="{BB962C8B-B14F-4D97-AF65-F5344CB8AC3E}">
        <p14:creationId xmlns:p14="http://schemas.microsoft.com/office/powerpoint/2010/main" val="3295489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80135" y="941650"/>
            <a:ext cx="6200775" cy="2046714"/>
          </a:xfrm>
          <a:prstGeom prst="rect">
            <a:avLst/>
          </a:prstGeom>
          <a:solidFill>
            <a:srgbClr val="002060">
              <a:alpha val="50000"/>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r>
              <a:rPr lang="es-MX" sz="2800" b="1" dirty="0">
                <a:effectLst>
                  <a:outerShdw blurRad="38100" dist="38100" dir="2700000" algn="tl">
                    <a:srgbClr val="000000">
                      <a:alpha val="43137"/>
                    </a:srgbClr>
                  </a:outerShdw>
                </a:effectLst>
                <a:latin typeface="Comic Sans MS" panose="030F0702030302020204" pitchFamily="66" charset="0"/>
              </a:rPr>
              <a:t>TEORIAS DE LA PERSONALIDAD</a:t>
            </a:r>
            <a:endParaRPr lang="es-MX" sz="28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r"/>
            <a:r>
              <a:rPr lang="es-MX" sz="1000" dirty="0">
                <a:latin typeface="Comic Sans MS" panose="030F0702030302020204" pitchFamily="66" charset="0"/>
              </a:rPr>
              <a:t>Al fin y al cabo, somos lo que hacemos para cambiar lo que somos...</a:t>
            </a:r>
          </a:p>
          <a:p>
            <a:pPr algn="r"/>
            <a:r>
              <a:rPr lang="es-MX" sz="1000" dirty="0">
                <a:latin typeface="Comic Sans MS" panose="030F0702030302020204" pitchFamily="66" charset="0"/>
              </a:rPr>
              <a:t>Eduardo Galeano</a:t>
            </a:r>
          </a:p>
          <a:p>
            <a:pPr algn="r"/>
            <a:endParaRPr lang="es-MX" sz="1000" dirty="0">
              <a:latin typeface="Comic Sans MS" panose="030F0702030302020204" pitchFamily="66" charset="0"/>
            </a:endParaRPr>
          </a:p>
        </p:txBody>
      </p:sp>
    </p:spTree>
    <p:extLst>
      <p:ext uri="{BB962C8B-B14F-4D97-AF65-F5344CB8AC3E}">
        <p14:creationId xmlns:p14="http://schemas.microsoft.com/office/powerpoint/2010/main" val="400353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731520" y="66541"/>
            <a:ext cx="7040879" cy="3223959"/>
          </a:xfrm>
          <a:prstGeom prst="rect">
            <a:avLst/>
          </a:prstGeom>
          <a:solidFill>
            <a:schemeClr val="accent2">
              <a:alpha val="50000"/>
            </a:schemeClr>
          </a:solidFill>
          <a:ln>
            <a:noFill/>
          </a:ln>
          <a:scene3d>
            <a:camera prst="perspectiveFront"/>
            <a:lightRig rig="threePt" dir="t"/>
          </a:scene3d>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TEORÍA CONDUCTISTA</a:t>
            </a:r>
          </a:p>
          <a:p>
            <a:pPr algn="ctr">
              <a:lnSpc>
                <a:spcPct val="150000"/>
              </a:lnSpc>
            </a:pPr>
            <a:r>
              <a:rPr lang="es-MX" sz="1000" b="1" u="sng" dirty="0">
                <a:effectLst>
                  <a:outerShdw blurRad="38100" dist="38100" dir="2700000" algn="tl">
                    <a:srgbClr val="000000">
                      <a:alpha val="43137"/>
                    </a:srgbClr>
                  </a:outerShdw>
                </a:effectLst>
                <a:latin typeface="Comic Sans MS" panose="030F0702030302020204" pitchFamily="66" charset="0"/>
              </a:rPr>
              <a:t>REPRESENTANTES</a:t>
            </a:r>
          </a:p>
          <a:p>
            <a:pPr>
              <a:lnSpc>
                <a:spcPct val="150000"/>
              </a:lnSpc>
            </a:pPr>
            <a:endParaRPr lang="es-MX" sz="3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u="sng" dirty="0">
                <a:effectLst>
                  <a:outerShdw blurRad="38100" dist="38100" dir="2700000" algn="tl">
                    <a:srgbClr val="000000">
                      <a:alpha val="43137"/>
                    </a:srgbClr>
                  </a:outerShdw>
                </a:effectLst>
                <a:latin typeface="Comic Sans MS" panose="030F0702030302020204" pitchFamily="66" charset="0"/>
              </a:rPr>
              <a:t>John Broadus Watson	</a:t>
            </a:r>
            <a:r>
              <a:rPr lang="es-MX" sz="1000" b="1" dirty="0">
                <a:effectLst>
                  <a:outerShdw blurRad="38100" dist="38100" dir="2700000" algn="tl">
                    <a:srgbClr val="000000">
                      <a:alpha val="43137"/>
                    </a:srgbClr>
                  </a:outerShdw>
                </a:effectLst>
                <a:latin typeface="Comic Sans MS" panose="030F0702030302020204" pitchFamily="66" charset="0"/>
              </a:rPr>
              <a:t>						</a:t>
            </a:r>
            <a:r>
              <a:rPr lang="es-MX" sz="1200" b="1" u="sng" dirty="0">
                <a:effectLst>
                  <a:outerShdw blurRad="38100" dist="38100" dir="2700000" algn="tl">
                    <a:srgbClr val="000000">
                      <a:alpha val="43137"/>
                    </a:srgbClr>
                  </a:outerShdw>
                </a:effectLst>
                <a:latin typeface="Comic Sans MS" panose="030F0702030302020204" pitchFamily="66" charset="0"/>
              </a:rPr>
              <a:t>Burrhus Frederic Skinner</a:t>
            </a: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Coinciden en que la personalidad está determinada por el conjunto de características habituales que son influenciadas por el ambiente. Modificadas y expandidas a lo largo de la vida.</a:t>
            </a:r>
          </a:p>
          <a:p>
            <a:pPr>
              <a:lnSpc>
                <a:spcPct val="150000"/>
              </a:lnSpc>
            </a:pPr>
            <a:endParaRPr lang="es-MX" sz="8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8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5122" name="Picture 2" descr="Un atardecer en el mar&#10;&#10;Descripción generada automáticamente">
            <a:extLst>
              <a:ext uri="{FF2B5EF4-FFF2-40B4-BE49-F238E27FC236}">
                <a16:creationId xmlns:a16="http://schemas.microsoft.com/office/drawing/2014/main" id="{C96C49C3-FFDA-4CCB-AA43-0AAB2E788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4002" y="1711554"/>
            <a:ext cx="2473007" cy="1562867"/>
          </a:xfrm>
          <a:prstGeom prst="rect">
            <a:avLst/>
          </a:prstGeom>
          <a:noFill/>
        </p:spPr>
      </p:pic>
    </p:spTree>
    <p:extLst>
      <p:ext uri="{BB962C8B-B14F-4D97-AF65-F5344CB8AC3E}">
        <p14:creationId xmlns:p14="http://schemas.microsoft.com/office/powerpoint/2010/main" val="179681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68604" y="93195"/>
            <a:ext cx="7463790" cy="3247043"/>
          </a:xfrm>
          <a:prstGeom prst="rect">
            <a:avLst/>
          </a:prstGeom>
          <a:solidFill>
            <a:schemeClr val="tx1">
              <a:lumMod val="95000"/>
              <a:lumOff val="5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LA TEORÍA CONDUCTISTA EXPONE:</a:t>
            </a: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Si se quiere modificar un rasgo de la personalidad, es necesario hacer un cambio en las condiciones ambientales para lograr un buen efecto; entre más temprana sea la edad es mucho más fácil cambiar.</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6146" name="Picture 2" descr="Niña sentada en el pasto&#10;&#10;Descripción generada automáticamente con confianza media">
            <a:extLst>
              <a:ext uri="{FF2B5EF4-FFF2-40B4-BE49-F238E27FC236}">
                <a16:creationId xmlns:a16="http://schemas.microsoft.com/office/drawing/2014/main" id="{72B787F7-9BE3-4AC3-81C7-220483B4A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6345" y="1210098"/>
            <a:ext cx="2968307" cy="1978871"/>
          </a:xfrm>
          <a:prstGeom prst="rect">
            <a:avLst/>
          </a:prstGeom>
          <a:noFill/>
        </p:spPr>
      </p:pic>
    </p:spTree>
    <p:extLst>
      <p:ext uri="{BB962C8B-B14F-4D97-AF65-F5344CB8AC3E}">
        <p14:creationId xmlns:p14="http://schemas.microsoft.com/office/powerpoint/2010/main" val="257019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422910" y="67895"/>
            <a:ext cx="7332344" cy="3293209"/>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En suma:</a:t>
            </a:r>
          </a:p>
          <a:p>
            <a:pPr algn="ctr">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Dicha teoría menciona que el ser humano tiene la capacidad para adaptarse al ambiente y que dependiendo de éste será la conducta; en este proceso de interacción persona-ambiente existen elementos para reforzar la conducta deseada, disminuirla o extinguirla.</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2" name="Picture 2" descr="Sol brillando en el cielo&#10;&#10;Descripción generada automáticamente con confianza media">
            <a:extLst>
              <a:ext uri="{FF2B5EF4-FFF2-40B4-BE49-F238E27FC236}">
                <a16:creationId xmlns:a16="http://schemas.microsoft.com/office/drawing/2014/main" id="{047FF2B8-8530-4315-98DB-788E2ADA74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7454" y="1611630"/>
            <a:ext cx="3183255" cy="1689311"/>
          </a:xfrm>
          <a:prstGeom prst="rect">
            <a:avLst/>
          </a:prstGeom>
          <a:noFill/>
        </p:spPr>
      </p:pic>
    </p:spTree>
    <p:extLst>
      <p:ext uri="{BB962C8B-B14F-4D97-AF65-F5344CB8AC3E}">
        <p14:creationId xmlns:p14="http://schemas.microsoft.com/office/powerpoint/2010/main" val="519570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32873" y="45185"/>
            <a:ext cx="7835265" cy="324704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TEORÍA PSICOANALÍTICA</a:t>
            </a:r>
          </a:p>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Representante</a:t>
            </a:r>
          </a:p>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Sigmund Freud</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Para Freud la Personalidad es como un iceberg: la punta que sobresale del agua representa lo consciente, el siguiente fragmento es el preconsciente, que consiste en filtrar la información inconsciente a la parte consciente del individuo; el modo de manifestar el preconsciente es a través de los sueños, fantasías y recuerdos. Y la gran masa sumergida es el inconsciente, que es la parte más primitiva del ser humano</a:t>
            </a:r>
          </a:p>
          <a:p>
            <a:pPr algn="just">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800" dirty="0">
              <a:latin typeface="Comic Sans MS" panose="030F0702030302020204" pitchFamily="66" charset="0"/>
            </a:endParaRPr>
          </a:p>
          <a:p>
            <a:pPr algn="just">
              <a:lnSpc>
                <a:spcPct val="150000"/>
              </a:lnSpc>
            </a:pPr>
            <a:endParaRPr lang="es-MX" sz="800" dirty="0">
              <a:latin typeface="Comic Sans MS" panose="030F0702030302020204" pitchFamily="66" charset="0"/>
            </a:endParaRPr>
          </a:p>
          <a:p>
            <a:pPr algn="just">
              <a:lnSpc>
                <a:spcPct val="150000"/>
              </a:lnSpc>
            </a:pPr>
            <a:endParaRPr lang="es-MX" sz="800" dirty="0">
              <a:latin typeface="Comic Sans MS" panose="030F0702030302020204" pitchFamily="66" charset="0"/>
            </a:endParaRPr>
          </a:p>
          <a:p>
            <a:pPr algn="just">
              <a:lnSpc>
                <a:spcPct val="150000"/>
              </a:lnSpc>
            </a:pPr>
            <a:endParaRPr lang="es-MX" sz="800" dirty="0">
              <a:latin typeface="Comic Sans MS" panose="030F0702030302020204" pitchFamily="66" charset="0"/>
            </a:endParaRPr>
          </a:p>
          <a:p>
            <a:pPr algn="just">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2" name="Picture 2" descr="Interfaz de usuario gráfica&#10;&#10;Descripción generada automáticamente">
            <a:extLst>
              <a:ext uri="{FF2B5EF4-FFF2-40B4-BE49-F238E27FC236}">
                <a16:creationId xmlns:a16="http://schemas.microsoft.com/office/drawing/2014/main" id="{8C1C519E-0C7C-4009-B709-2F372E3A4F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2120" y="1858921"/>
            <a:ext cx="1584325" cy="1377674"/>
          </a:xfrm>
          <a:prstGeom prst="rect">
            <a:avLst/>
          </a:prstGeom>
          <a:noFill/>
        </p:spPr>
      </p:pic>
    </p:spTree>
    <p:extLst>
      <p:ext uri="{BB962C8B-B14F-4D97-AF65-F5344CB8AC3E}">
        <p14:creationId xmlns:p14="http://schemas.microsoft.com/office/powerpoint/2010/main" val="954169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44316" y="114062"/>
            <a:ext cx="7612380" cy="3131627"/>
          </a:xfrm>
          <a:prstGeom prst="rect">
            <a:avLst/>
          </a:prstGeom>
          <a:solidFill>
            <a:schemeClr val="accent5">
              <a:lumMod val="75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ESTRUCTURAS PSIQUICAS</a:t>
            </a:r>
          </a:p>
          <a:p>
            <a:pPr algn="ctr">
              <a:lnSpc>
                <a:spcPct val="150000"/>
              </a:lnSpc>
            </a:pPr>
            <a:endParaRPr lang="es-MX" sz="300" b="1" dirty="0">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ELLO                       Constituido  por los instintos y deseos básicos.</a:t>
            </a:r>
          </a:p>
          <a:p>
            <a:pPr>
              <a:lnSpc>
                <a:spcPct val="150000"/>
              </a:lnSpc>
            </a:pPr>
            <a:endPar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SUPER YO                 Se forma a través del tiempo y de los contextos socioculturales del</a:t>
            </a: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				  individuo, representan las normas sociales, las reglas de 							  comportamiento, deberes y obligaciones.</a:t>
            </a:r>
          </a:p>
          <a:p>
            <a:pPr>
              <a:lnSpc>
                <a:spcPct val="150000"/>
              </a:lnSpc>
            </a:pPr>
            <a:endPar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YO 				   Filtra la información procedente del ambiente y las necesidades</a:t>
            </a: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			          del ello, para ser funcional en el ambiente social.   				   </a:t>
            </a:r>
          </a:p>
          <a:p>
            <a:pPr algn="ctr">
              <a:lnSpc>
                <a:spcPct val="150000"/>
              </a:lnSpc>
            </a:pPr>
            <a:endParaRPr lang="es-MX" sz="1200" dirty="0">
              <a:latin typeface="Comic Sans MS" panose="030F0702030302020204" pitchFamily="66" charset="0"/>
            </a:endParaRPr>
          </a:p>
          <a:p>
            <a:pPr algn="ctr"/>
            <a:endParaRPr lang="es-MX" sz="1000" dirty="0">
              <a:latin typeface="Comic Sans MS" panose="030F0702030302020204" pitchFamily="66" charset="0"/>
            </a:endParaRPr>
          </a:p>
        </p:txBody>
      </p:sp>
      <p:sp>
        <p:nvSpPr>
          <p:cNvPr id="2" name="Flecha: a la derecha 1">
            <a:extLst>
              <a:ext uri="{FF2B5EF4-FFF2-40B4-BE49-F238E27FC236}">
                <a16:creationId xmlns:a16="http://schemas.microsoft.com/office/drawing/2014/main" id="{CB99C33A-6434-4915-B06B-FA1689BF4521}"/>
              </a:ext>
            </a:extLst>
          </p:cNvPr>
          <p:cNvSpPr/>
          <p:nvPr/>
        </p:nvSpPr>
        <p:spPr>
          <a:xfrm>
            <a:off x="1670539" y="569742"/>
            <a:ext cx="548640" cy="286925"/>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a la derecha 4">
            <a:extLst>
              <a:ext uri="{FF2B5EF4-FFF2-40B4-BE49-F238E27FC236}">
                <a16:creationId xmlns:a16="http://schemas.microsoft.com/office/drawing/2014/main" id="{745FF488-41C8-4D0B-B55E-692BEBF3D0B4}"/>
              </a:ext>
            </a:extLst>
          </p:cNvPr>
          <p:cNvSpPr/>
          <p:nvPr/>
        </p:nvSpPr>
        <p:spPr>
          <a:xfrm>
            <a:off x="1670539" y="1124451"/>
            <a:ext cx="548640" cy="237453"/>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a la derecha 5">
            <a:extLst>
              <a:ext uri="{FF2B5EF4-FFF2-40B4-BE49-F238E27FC236}">
                <a16:creationId xmlns:a16="http://schemas.microsoft.com/office/drawing/2014/main" id="{9C5A9C73-AB11-44C5-BF93-E0D32E60D9CC}"/>
              </a:ext>
            </a:extLst>
          </p:cNvPr>
          <p:cNvSpPr/>
          <p:nvPr/>
        </p:nvSpPr>
        <p:spPr>
          <a:xfrm>
            <a:off x="1670539" y="2319789"/>
            <a:ext cx="548640" cy="23745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35805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22103" y="137048"/>
            <a:ext cx="7856806" cy="661912"/>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rPr>
              <a:t>FASES DEL DESARROLLO PSICOSEXUAL</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i</a:t>
            </a:r>
            <a:endParaRPr lang="es-MX" sz="1000" dirty="0">
              <a:latin typeface="Comic Sans MS" panose="030F0702030302020204" pitchFamily="66" charset="0"/>
            </a:endParaRPr>
          </a:p>
        </p:txBody>
      </p:sp>
      <p:sp>
        <p:nvSpPr>
          <p:cNvPr id="4" name="Diagrama de flujo: proceso alternativo 3">
            <a:extLst>
              <a:ext uri="{FF2B5EF4-FFF2-40B4-BE49-F238E27FC236}">
                <a16:creationId xmlns:a16="http://schemas.microsoft.com/office/drawing/2014/main" id="{CCC68F6B-8F10-45A4-8445-6B1597FC964D}"/>
              </a:ext>
            </a:extLst>
          </p:cNvPr>
          <p:cNvSpPr/>
          <p:nvPr/>
        </p:nvSpPr>
        <p:spPr>
          <a:xfrm>
            <a:off x="131481" y="956556"/>
            <a:ext cx="2419643" cy="865163"/>
          </a:xfrm>
          <a:prstGeom prst="flowChartAlternateProcess">
            <a:avLst/>
          </a:prstGeom>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Pregenital</a:t>
            </a:r>
          </a:p>
        </p:txBody>
      </p:sp>
      <p:sp>
        <p:nvSpPr>
          <p:cNvPr id="6" name="Diagrama de flujo: proceso alternativo 5">
            <a:extLst>
              <a:ext uri="{FF2B5EF4-FFF2-40B4-BE49-F238E27FC236}">
                <a16:creationId xmlns:a16="http://schemas.microsoft.com/office/drawing/2014/main" id="{CBBF9E6D-83D2-47BD-8B5D-07509B4389DB}"/>
              </a:ext>
            </a:extLst>
          </p:cNvPr>
          <p:cNvSpPr/>
          <p:nvPr/>
        </p:nvSpPr>
        <p:spPr>
          <a:xfrm>
            <a:off x="2916976" y="956556"/>
            <a:ext cx="2555722" cy="865163"/>
          </a:xfrm>
          <a:prstGeom prst="flowChartAlternateProcess">
            <a:avLst/>
          </a:prstGeom>
          <a:solidFill>
            <a:schemeClr val="accent1">
              <a:lumMod val="5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Oral</a:t>
            </a:r>
          </a:p>
        </p:txBody>
      </p:sp>
      <p:sp>
        <p:nvSpPr>
          <p:cNvPr id="7" name="Diagrama de flujo: proceso alternativo 6">
            <a:extLst>
              <a:ext uri="{FF2B5EF4-FFF2-40B4-BE49-F238E27FC236}">
                <a16:creationId xmlns:a16="http://schemas.microsoft.com/office/drawing/2014/main" id="{6874B958-4379-4830-A7FC-8D880BC2C2AD}"/>
              </a:ext>
            </a:extLst>
          </p:cNvPr>
          <p:cNvSpPr/>
          <p:nvPr/>
        </p:nvSpPr>
        <p:spPr>
          <a:xfrm>
            <a:off x="5681369" y="956556"/>
            <a:ext cx="2419643" cy="865163"/>
          </a:xfrm>
          <a:prstGeom prst="flowChartAlternateProcess">
            <a:avLst/>
          </a:prstGeom>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Anal</a:t>
            </a:r>
          </a:p>
        </p:txBody>
      </p:sp>
      <p:sp>
        <p:nvSpPr>
          <p:cNvPr id="8" name="Diagrama de flujo: proceso alternativo 7">
            <a:extLst>
              <a:ext uri="{FF2B5EF4-FFF2-40B4-BE49-F238E27FC236}">
                <a16:creationId xmlns:a16="http://schemas.microsoft.com/office/drawing/2014/main" id="{FE566F79-5E84-4BA2-8FF5-2EE57EF3DC43}"/>
              </a:ext>
            </a:extLst>
          </p:cNvPr>
          <p:cNvSpPr/>
          <p:nvPr/>
        </p:nvSpPr>
        <p:spPr>
          <a:xfrm>
            <a:off x="152583" y="2425616"/>
            <a:ext cx="2419643" cy="865163"/>
          </a:xfrm>
          <a:prstGeom prst="flowChartAlternateProcess">
            <a:avLst/>
          </a:prstGeom>
          <a:solidFill>
            <a:schemeClr val="accent5">
              <a:lumMod val="5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Fálica</a:t>
            </a:r>
          </a:p>
        </p:txBody>
      </p:sp>
      <p:sp>
        <p:nvSpPr>
          <p:cNvPr id="9" name="Diagrama de flujo: proceso alternativo 8">
            <a:extLst>
              <a:ext uri="{FF2B5EF4-FFF2-40B4-BE49-F238E27FC236}">
                <a16:creationId xmlns:a16="http://schemas.microsoft.com/office/drawing/2014/main" id="{A9A28246-7316-4960-B3AA-E9BACF00B6D5}"/>
              </a:ext>
            </a:extLst>
          </p:cNvPr>
          <p:cNvSpPr/>
          <p:nvPr/>
        </p:nvSpPr>
        <p:spPr>
          <a:xfrm>
            <a:off x="3053055" y="2425615"/>
            <a:ext cx="2419643" cy="865163"/>
          </a:xfrm>
          <a:prstGeom prst="flowChartAlternateProcess">
            <a:avLst/>
          </a:prstGeom>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de Latencia</a:t>
            </a:r>
          </a:p>
        </p:txBody>
      </p:sp>
      <p:sp>
        <p:nvSpPr>
          <p:cNvPr id="10" name="Diagrama de flujo: proceso alternativo 9">
            <a:extLst>
              <a:ext uri="{FF2B5EF4-FFF2-40B4-BE49-F238E27FC236}">
                <a16:creationId xmlns:a16="http://schemas.microsoft.com/office/drawing/2014/main" id="{3E1C3484-1AB7-42DC-BA2E-E2DC1C50F125}"/>
              </a:ext>
            </a:extLst>
          </p:cNvPr>
          <p:cNvSpPr/>
          <p:nvPr/>
        </p:nvSpPr>
        <p:spPr>
          <a:xfrm>
            <a:off x="5681370" y="2425615"/>
            <a:ext cx="2419643" cy="865163"/>
          </a:xfrm>
          <a:prstGeom prst="flowChartAlternateProcess">
            <a:avLst/>
          </a:prstGeom>
          <a:solidFill>
            <a:schemeClr val="accent5">
              <a:lumMod val="5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Fase Genital</a:t>
            </a:r>
          </a:p>
        </p:txBody>
      </p:sp>
    </p:spTree>
    <p:extLst>
      <p:ext uri="{BB962C8B-B14F-4D97-AF65-F5344CB8AC3E}">
        <p14:creationId xmlns:p14="http://schemas.microsoft.com/office/powerpoint/2010/main" val="2916480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22103" y="137048"/>
            <a:ext cx="7856806" cy="3154903"/>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rPr>
              <a:t>FASES DEL DESARROLLO PSICOSEXUAL</a:t>
            </a:r>
          </a:p>
          <a:p>
            <a:pPr marL="228600" indent="-228600">
              <a:lnSpc>
                <a:spcPct val="150000"/>
              </a:lnSpc>
              <a:buFont typeface="+mj-lt"/>
              <a:buAutoNum type="arabicPeriod"/>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Pregenital: </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Etapa con incapacidad para diferenciar lo que es el individuo de lo que es su entorno, la madre es sólo una extensión del mismo. Se concentra un narcicismo, el bebé pasa a ser el centro de atención de la familia y se da la omnipotencia; el bebé se siente único, sólo tiene que gritar o llorar cuando percibe una incomodidad y  alguien o algo le resuelve el problema.</a:t>
            </a:r>
          </a:p>
          <a:p>
            <a:pPr>
              <a:lnSpc>
                <a:spcPct val="150000"/>
              </a:lnSpc>
            </a:pPr>
            <a:endPar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2. Fase oral:</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De 0 a 2 años. La madre es reconocida como la fuente de alimento y placer erógeno, ya que el placer sexual se deriva de la succión que acompaña la alimentación. La madre es el primer objeto de amor. El hambre es lo que impulsa al niño a reconocer el mundo externo.</a:t>
            </a:r>
            <a:endParaRPr lang="es-MX" sz="1000" dirty="0">
              <a:latin typeface="Comic Sans MS" panose="030F0702030302020204" pitchFamily="66" charset="0"/>
            </a:endParaRPr>
          </a:p>
        </p:txBody>
      </p:sp>
    </p:spTree>
    <p:extLst>
      <p:ext uri="{BB962C8B-B14F-4D97-AF65-F5344CB8AC3E}">
        <p14:creationId xmlns:p14="http://schemas.microsoft.com/office/powerpoint/2010/main" val="3887418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22103" y="137048"/>
            <a:ext cx="7856806" cy="2790636"/>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rPr>
              <a:t>FASES DEL DESARROLLO PSICOSEXUAL</a:t>
            </a: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3. Fase anal</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De 2 a 3 años. El placer se centra en la expulsión o retención de heces y orina. Los niños aprenden cuanto control pueden ejercer sobre otros con sus músculos esfínteres del ano.</a:t>
            </a:r>
          </a:p>
          <a:p>
            <a:pPr>
              <a:lnSpc>
                <a:spcPct val="150000"/>
              </a:lnSpc>
            </a:pPr>
            <a:endPar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4. Fase fálica:</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De 3 a 6 años. Las zonas erógenas están principalmente en los genitales. Inicia la curiosidad por las diferencias que existen entre niñas y niños</a:t>
            </a:r>
            <a:r>
              <a:rPr lang="es-MX" sz="10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p>
          <a:p>
            <a:pPr>
              <a:lnSpc>
                <a:spcPct val="150000"/>
              </a:lnSpc>
            </a:pPr>
            <a:r>
              <a:rPr lang="es-MX" sz="10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Surge el complejo de Edipo: el niño siente atracción hacia la madre. Complejo de Electra: la niña siente atracción hacia el padre.</a:t>
            </a:r>
            <a:endPar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907510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994410" y="707335"/>
            <a:ext cx="6200775" cy="1631216"/>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r>
              <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rPr>
              <a:t>PSICOLOGÍA</a:t>
            </a:r>
          </a:p>
          <a:p>
            <a:pPr algn="ctr"/>
            <a:endPar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endPar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r>
              <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rPr>
              <a:t>M </a:t>
            </a:r>
            <a:r>
              <a:rPr lang="es-MX" sz="1000" b="1" dirty="0" err="1">
                <a:solidFill>
                  <a:schemeClr val="bg1"/>
                </a:solidFill>
                <a:effectLst>
                  <a:outerShdw blurRad="38100" dist="38100" dir="2700000" algn="tl">
                    <a:srgbClr val="000000">
                      <a:alpha val="43137"/>
                    </a:srgbClr>
                  </a:outerShdw>
                </a:effectLst>
                <a:latin typeface="Comic Sans MS" panose="030F0702030302020204" pitchFamily="66" charset="0"/>
              </a:rPr>
              <a:t>Ó</a:t>
            </a:r>
            <a:r>
              <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rPr>
              <a:t> D U L O  III.        P E R S O N A L I D A D </a:t>
            </a:r>
          </a:p>
          <a:p>
            <a:pPr algn="ctr"/>
            <a:endParaRPr lang="es-MX" sz="1000" b="1" dirty="0">
              <a:solidFill>
                <a:schemeClr val="accent5">
                  <a:lumMod val="20000"/>
                  <a:lumOff val="80000"/>
                </a:schemeClr>
              </a:solidFill>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45473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22103" y="434598"/>
            <a:ext cx="7856806" cy="2559803"/>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rPr>
              <a:t>FASES DEL DESARROLLO PSICOSEXUAL</a:t>
            </a: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5. </a:t>
            </a: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Fase de latencia: </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De 7 años a la pubertad. No se tiene una zona erógena específica. La sexualidad está en etapa de contención. Aparece el pudor y la vergüenza relacionadas con la sexualidad.</a:t>
            </a:r>
          </a:p>
          <a:p>
            <a:pPr>
              <a:lnSpc>
                <a:spcPct val="150000"/>
              </a:lnSpc>
            </a:pPr>
            <a:endPar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endParaRPr>
          </a:p>
          <a:p>
            <a:pPr>
              <a:lnSpc>
                <a:spcPct val="150000"/>
              </a:lnSpc>
            </a:pPr>
            <a:r>
              <a:rPr lang="es-MX" sz="1200" b="1" dirty="0">
                <a:solidFill>
                  <a:schemeClr val="tx1"/>
                </a:solidFill>
                <a:effectLst>
                  <a:outerShdw blurRad="38100" dist="38100" dir="2700000" algn="tl">
                    <a:srgbClr val="000000">
                      <a:alpha val="43137"/>
                    </a:srgbClr>
                  </a:outerShdw>
                </a:effectLst>
                <a:latin typeface="Comic Sans MS" panose="030F0702030302020204" pitchFamily="66" charset="0"/>
              </a:rPr>
              <a:t>6. </a:t>
            </a: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Fase genital:</a:t>
            </a:r>
          </a:p>
          <a:p>
            <a:pPr>
              <a:lnSpc>
                <a:spcPct val="150000"/>
              </a:lnSpc>
            </a:pPr>
            <a:r>
              <a:rPr lang="es-MX" sz="12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Adolescencia. La zona erógena nuevamente son los genitales. La sexualidad se expresa a través de vínculos afectivos y simbólicos con otras personas. Es el nacimiento de la sexualidad adulta.</a:t>
            </a:r>
          </a:p>
          <a:p>
            <a:pPr>
              <a:lnSpc>
                <a:spcPct val="150000"/>
              </a:lnSpc>
            </a:pPr>
            <a:endParaRPr lang="es-MX" sz="1000" dirty="0">
              <a:latin typeface="Comic Sans MS" panose="030F0702030302020204" pitchFamily="66" charset="0"/>
            </a:endParaRPr>
          </a:p>
        </p:txBody>
      </p:sp>
    </p:spTree>
    <p:extLst>
      <p:ext uri="{BB962C8B-B14F-4D97-AF65-F5344CB8AC3E}">
        <p14:creationId xmlns:p14="http://schemas.microsoft.com/office/powerpoint/2010/main" val="3533055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908489"/>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MECANISMOS DE DEFENSA</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4" name="Diagrama 3">
            <a:extLst>
              <a:ext uri="{FF2B5EF4-FFF2-40B4-BE49-F238E27FC236}">
                <a16:creationId xmlns:a16="http://schemas.microsoft.com/office/drawing/2014/main" id="{7E1B3AD9-FDF8-4559-874A-2C631EB8EA9E}"/>
              </a:ext>
            </a:extLst>
          </p:cNvPr>
          <p:cNvGraphicFramePr/>
          <p:nvPr>
            <p:extLst>
              <p:ext uri="{D42A27DB-BD31-4B8C-83A1-F6EECF244321}">
                <p14:modId xmlns:p14="http://schemas.microsoft.com/office/powerpoint/2010/main" val="2037400808"/>
              </p:ext>
            </p:extLst>
          </p:nvPr>
        </p:nvGraphicFramePr>
        <p:xfrm>
          <a:off x="1350169" y="611945"/>
          <a:ext cx="5400675" cy="232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2712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908489"/>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MECANISMOS DE DEFENSA</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4" name="Diagrama 3">
            <a:extLst>
              <a:ext uri="{FF2B5EF4-FFF2-40B4-BE49-F238E27FC236}">
                <a16:creationId xmlns:a16="http://schemas.microsoft.com/office/drawing/2014/main" id="{7E1B3AD9-FDF8-4559-874A-2C631EB8EA9E}"/>
              </a:ext>
            </a:extLst>
          </p:cNvPr>
          <p:cNvGraphicFramePr/>
          <p:nvPr>
            <p:extLst>
              <p:ext uri="{D42A27DB-BD31-4B8C-83A1-F6EECF244321}">
                <p14:modId xmlns:p14="http://schemas.microsoft.com/office/powerpoint/2010/main" val="2115609525"/>
              </p:ext>
            </p:extLst>
          </p:nvPr>
        </p:nvGraphicFramePr>
        <p:xfrm>
          <a:off x="1350169" y="611945"/>
          <a:ext cx="5400675" cy="232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9856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908489"/>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MECANISMOS DE DEFENSA</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4" name="Diagrama 3">
            <a:extLst>
              <a:ext uri="{FF2B5EF4-FFF2-40B4-BE49-F238E27FC236}">
                <a16:creationId xmlns:a16="http://schemas.microsoft.com/office/drawing/2014/main" id="{7E1B3AD9-FDF8-4559-874A-2C631EB8EA9E}"/>
              </a:ext>
            </a:extLst>
          </p:cNvPr>
          <p:cNvGraphicFramePr/>
          <p:nvPr>
            <p:extLst>
              <p:ext uri="{D42A27DB-BD31-4B8C-83A1-F6EECF244321}">
                <p14:modId xmlns:p14="http://schemas.microsoft.com/office/powerpoint/2010/main" val="4291556365"/>
              </p:ext>
            </p:extLst>
          </p:nvPr>
        </p:nvGraphicFramePr>
        <p:xfrm>
          <a:off x="1350169" y="611945"/>
          <a:ext cx="5400675" cy="232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0916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908489"/>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MECANISMOS DE DEFENSA</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4" name="Diagrama 3">
            <a:extLst>
              <a:ext uri="{FF2B5EF4-FFF2-40B4-BE49-F238E27FC236}">
                <a16:creationId xmlns:a16="http://schemas.microsoft.com/office/drawing/2014/main" id="{7E1B3AD9-FDF8-4559-874A-2C631EB8EA9E}"/>
              </a:ext>
            </a:extLst>
          </p:cNvPr>
          <p:cNvGraphicFramePr/>
          <p:nvPr>
            <p:extLst>
              <p:ext uri="{D42A27DB-BD31-4B8C-83A1-F6EECF244321}">
                <p14:modId xmlns:p14="http://schemas.microsoft.com/office/powerpoint/2010/main" val="511795547"/>
              </p:ext>
            </p:extLst>
          </p:nvPr>
        </p:nvGraphicFramePr>
        <p:xfrm>
          <a:off x="1350169" y="611945"/>
          <a:ext cx="5400675" cy="232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4294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89560" y="296099"/>
            <a:ext cx="7635239" cy="3113801"/>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TEORÍA PSICODINÁMICA DE CARL GUSTAV JUNG</a:t>
            </a:r>
          </a:p>
          <a:p>
            <a:pPr algn="ctr">
              <a:lnSpc>
                <a:spcPct val="150000"/>
              </a:lnSpc>
            </a:pPr>
            <a:endPar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lnSpc>
                <a:spcPct val="150000"/>
              </a:lnSpc>
            </a:pPr>
            <a:r>
              <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El hombre trata de desarrollar su potencial y controlar sus impulsos</a:t>
            </a:r>
          </a:p>
          <a:p>
            <a:pPr algn="ctr">
              <a:lnSpc>
                <a:spcPct val="150000"/>
              </a:lnSpc>
            </a:pPr>
            <a:endPar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lnSpc>
                <a:spcPct val="150000"/>
              </a:lnSpc>
            </a:pPr>
            <a:r>
              <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rPr>
              <a:t>Distingue las estructuras psíquicas</a:t>
            </a:r>
          </a:p>
          <a:p>
            <a:pPr algn="ctr">
              <a:lnSpc>
                <a:spcPct val="150000"/>
              </a:lnSpc>
            </a:pPr>
            <a:endParaRPr lang="es-MX" sz="1200" b="1" dirty="0">
              <a:solidFill>
                <a:schemeClr val="accent1">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p:txBody>
      </p:sp>
      <p:sp>
        <p:nvSpPr>
          <p:cNvPr id="2" name="Diagrama de flujo: proceso alternativo 1">
            <a:extLst>
              <a:ext uri="{FF2B5EF4-FFF2-40B4-BE49-F238E27FC236}">
                <a16:creationId xmlns:a16="http://schemas.microsoft.com/office/drawing/2014/main" id="{7B9DFC40-BD35-4255-87D2-E2AF97C5D14B}"/>
              </a:ext>
            </a:extLst>
          </p:cNvPr>
          <p:cNvSpPr/>
          <p:nvPr/>
        </p:nvSpPr>
        <p:spPr>
          <a:xfrm>
            <a:off x="1517333" y="1920240"/>
            <a:ext cx="1920240" cy="845820"/>
          </a:xfrm>
          <a:prstGeom prst="flowChartAlternateProcess">
            <a:avLst/>
          </a:prstGeom>
          <a:solidFill>
            <a:schemeClr val="accent6">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atin typeface="Comic Sans MS" panose="030F0702030302020204" pitchFamily="66" charset="0"/>
              </a:rPr>
              <a:t>Inconsciente personal</a:t>
            </a:r>
          </a:p>
        </p:txBody>
      </p:sp>
      <p:sp>
        <p:nvSpPr>
          <p:cNvPr id="5" name="Diagrama de flujo: proceso alternativo 4">
            <a:extLst>
              <a:ext uri="{FF2B5EF4-FFF2-40B4-BE49-F238E27FC236}">
                <a16:creationId xmlns:a16="http://schemas.microsoft.com/office/drawing/2014/main" id="{ED1C840E-DB91-406F-952D-53154E0C31F2}"/>
              </a:ext>
            </a:extLst>
          </p:cNvPr>
          <p:cNvSpPr/>
          <p:nvPr/>
        </p:nvSpPr>
        <p:spPr>
          <a:xfrm>
            <a:off x="4721066" y="1920240"/>
            <a:ext cx="1920240" cy="845820"/>
          </a:xfrm>
          <a:prstGeom prst="flowChartAlternateProcess">
            <a:avLst/>
          </a:prstGeom>
          <a:solidFill>
            <a:schemeClr val="accent6">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latin typeface="Comic Sans MS" panose="030F0702030302020204" pitchFamily="66" charset="0"/>
              </a:rPr>
              <a:t>Inconsciente colectivo</a:t>
            </a:r>
          </a:p>
        </p:txBody>
      </p:sp>
    </p:spTree>
    <p:extLst>
      <p:ext uri="{BB962C8B-B14F-4D97-AF65-F5344CB8AC3E}">
        <p14:creationId xmlns:p14="http://schemas.microsoft.com/office/powerpoint/2010/main" val="726074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141095" y="114062"/>
            <a:ext cx="6200775" cy="329320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dirty="0">
                <a:solidFill>
                  <a:srgbClr val="FFFFFF"/>
                </a:solidFill>
                <a:effectLst>
                  <a:outerShdw blurRad="38100" dist="38100" dir="2700000" algn="tl">
                    <a:srgbClr val="000000">
                      <a:alpha val="43137"/>
                    </a:srgbClr>
                  </a:outerShdw>
                </a:effectLst>
                <a:latin typeface="Comic Sans MS" panose="030F0702030302020204" pitchFamily="66" charset="0"/>
              </a:rPr>
              <a:t>ETAPAS DEL DESARROLLO DE C. JUNG</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sp>
        <p:nvSpPr>
          <p:cNvPr id="2" name="Flecha: pentágono 1">
            <a:extLst>
              <a:ext uri="{FF2B5EF4-FFF2-40B4-BE49-F238E27FC236}">
                <a16:creationId xmlns:a16="http://schemas.microsoft.com/office/drawing/2014/main" id="{BEA1B718-2C1F-45CC-B04B-05EF067F50B6}"/>
              </a:ext>
            </a:extLst>
          </p:cNvPr>
          <p:cNvSpPr/>
          <p:nvPr/>
        </p:nvSpPr>
        <p:spPr>
          <a:xfrm>
            <a:off x="2793682" y="1606950"/>
            <a:ext cx="2636520" cy="762000"/>
          </a:xfrm>
          <a:prstGeom prst="homePlate">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FFFFFF"/>
                </a:solidFill>
                <a:latin typeface="Comic Sans MS" panose="030F0702030302020204" pitchFamily="66" charset="0"/>
              </a:rPr>
              <a:t>Adolescencia</a:t>
            </a:r>
          </a:p>
        </p:txBody>
      </p:sp>
      <p:sp>
        <p:nvSpPr>
          <p:cNvPr id="6" name="Flecha: pentágono 5">
            <a:extLst>
              <a:ext uri="{FF2B5EF4-FFF2-40B4-BE49-F238E27FC236}">
                <a16:creationId xmlns:a16="http://schemas.microsoft.com/office/drawing/2014/main" id="{F26FF202-D7E2-4657-9C41-AAF6EDA43D4C}"/>
              </a:ext>
            </a:extLst>
          </p:cNvPr>
          <p:cNvSpPr/>
          <p:nvPr/>
        </p:nvSpPr>
        <p:spPr>
          <a:xfrm>
            <a:off x="2793682" y="688713"/>
            <a:ext cx="2636520" cy="762000"/>
          </a:xfrm>
          <a:prstGeom prst="homePlate">
            <a:avLst/>
          </a:prstGeom>
          <a:solidFill>
            <a:schemeClr val="tx2">
              <a:lumMod val="5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solidFill>
                  <a:srgbClr val="FFFFFF"/>
                </a:solidFill>
                <a:latin typeface="Comic Sans MS" panose="030F0702030302020204" pitchFamily="66" charset="0"/>
              </a:rPr>
              <a:t>De la niñez a la adultez temprana</a:t>
            </a:r>
          </a:p>
        </p:txBody>
      </p:sp>
      <p:sp>
        <p:nvSpPr>
          <p:cNvPr id="7" name="Flecha: pentágono 6">
            <a:extLst>
              <a:ext uri="{FF2B5EF4-FFF2-40B4-BE49-F238E27FC236}">
                <a16:creationId xmlns:a16="http://schemas.microsoft.com/office/drawing/2014/main" id="{6D2260AC-6D18-448F-B1BB-D4394157653C}"/>
              </a:ext>
            </a:extLst>
          </p:cNvPr>
          <p:cNvSpPr/>
          <p:nvPr/>
        </p:nvSpPr>
        <p:spPr>
          <a:xfrm>
            <a:off x="2793682" y="2468300"/>
            <a:ext cx="2636520" cy="762000"/>
          </a:xfrm>
          <a:prstGeom prst="homePlate">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rgbClr val="FFFFFF"/>
                </a:solidFill>
                <a:latin typeface="Comic Sans MS" panose="030F0702030302020204" pitchFamily="66" charset="0"/>
              </a:rPr>
              <a:t>Edad madura</a:t>
            </a:r>
          </a:p>
        </p:txBody>
      </p:sp>
    </p:spTree>
    <p:extLst>
      <p:ext uri="{BB962C8B-B14F-4D97-AF65-F5344CB8AC3E}">
        <p14:creationId xmlns:p14="http://schemas.microsoft.com/office/powerpoint/2010/main" val="213458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831544"/>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TEORÍA PSICODINÁMICA DE ALFRED ADLER</a:t>
            </a:r>
          </a:p>
          <a:p>
            <a:pPr algn="ctr">
              <a:lnSpc>
                <a:spcPct val="150000"/>
              </a:lnSpc>
            </a:pPr>
            <a:endParaRPr lang="es-MX" sz="14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La personalidad está constituida por un carácter, el cual se va creando durante el proceso de desarrollo humano, circunstancias y experiencias de la persona.</a:t>
            </a:r>
          </a:p>
          <a:p>
            <a:pPr algn="just">
              <a:lnSpc>
                <a:spcPct val="150000"/>
              </a:lnSpc>
            </a:pPr>
            <a:endParaRPr lang="es-MX" sz="14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El carácter es el estilo de vida peculiar de cada individuo, que hace de él un ser único, reconocible, inconfundible e indivisible.</a:t>
            </a:r>
            <a:endParaRPr lang="es-MX" sz="1400" dirty="0">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37459268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464820" y="198700"/>
            <a:ext cx="7208519" cy="615553"/>
          </a:xfrm>
          <a:prstGeom prst="rect">
            <a:avLst/>
          </a:prstGeom>
          <a:solidFill>
            <a:schemeClr val="accent2">
              <a:lumMod val="5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600" dirty="0">
                <a:solidFill>
                  <a:srgbClr val="FFFF00"/>
                </a:solidFill>
                <a:latin typeface="Comic Sans MS" panose="030F0702030302020204" pitchFamily="66" charset="0"/>
              </a:rPr>
              <a:t>PRINCIPIOS QUE CONFIGURAN EL CARÁCTER SEGÚN A. ADLER</a:t>
            </a:r>
            <a:r>
              <a:rPr lang="es-MX" sz="1600" dirty="0">
                <a:solidFill>
                  <a:schemeClr val="accent4">
                    <a:lumMod val="75000"/>
                  </a:schemeClr>
                </a:solidFill>
                <a:latin typeface="Comic Sans MS" panose="030F0702030302020204" pitchFamily="66" charset="0"/>
              </a:rPr>
              <a:t>.</a:t>
            </a:r>
          </a:p>
          <a:p>
            <a:pPr algn="ctr"/>
            <a:endParaRPr lang="es-MX" sz="1000" dirty="0">
              <a:latin typeface="Comic Sans MS" panose="030F0702030302020204" pitchFamily="66" charset="0"/>
            </a:endParaRPr>
          </a:p>
        </p:txBody>
      </p:sp>
      <p:sp>
        <p:nvSpPr>
          <p:cNvPr id="4" name="Rectángulo: esquinas superiores cortadas 3">
            <a:extLst>
              <a:ext uri="{FF2B5EF4-FFF2-40B4-BE49-F238E27FC236}">
                <a16:creationId xmlns:a16="http://schemas.microsoft.com/office/drawing/2014/main" id="{C8AFE8CC-9E4B-494E-8592-4E8BCDD064F8}"/>
              </a:ext>
            </a:extLst>
          </p:cNvPr>
          <p:cNvSpPr/>
          <p:nvPr/>
        </p:nvSpPr>
        <p:spPr>
          <a:xfrm>
            <a:off x="0" y="989586"/>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Precocidad</a:t>
            </a:r>
          </a:p>
        </p:txBody>
      </p:sp>
      <p:sp>
        <p:nvSpPr>
          <p:cNvPr id="6" name="Rectángulo: esquinas superiores cortadas 5">
            <a:extLst>
              <a:ext uri="{FF2B5EF4-FFF2-40B4-BE49-F238E27FC236}">
                <a16:creationId xmlns:a16="http://schemas.microsoft.com/office/drawing/2014/main" id="{ADF9CFD4-B6D1-43A6-9D2E-D544AAB91920}"/>
              </a:ext>
            </a:extLst>
          </p:cNvPr>
          <p:cNvSpPr/>
          <p:nvPr/>
        </p:nvSpPr>
        <p:spPr>
          <a:xfrm>
            <a:off x="872490" y="205740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Social</a:t>
            </a:r>
            <a:endParaRPr lang="es-MX" dirty="0"/>
          </a:p>
        </p:txBody>
      </p:sp>
      <p:sp>
        <p:nvSpPr>
          <p:cNvPr id="7" name="Rectángulo: esquinas superiores cortadas 6">
            <a:extLst>
              <a:ext uri="{FF2B5EF4-FFF2-40B4-BE49-F238E27FC236}">
                <a16:creationId xmlns:a16="http://schemas.microsoft.com/office/drawing/2014/main" id="{A2AD74D5-FEF6-45BC-8A54-FCAF68AA8031}"/>
              </a:ext>
            </a:extLst>
          </p:cNvPr>
          <p:cNvSpPr/>
          <p:nvPr/>
        </p:nvSpPr>
        <p:spPr>
          <a:xfrm>
            <a:off x="3092292" y="205740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Peculiaridad</a:t>
            </a:r>
            <a:endParaRPr lang="es-MX" dirty="0"/>
          </a:p>
        </p:txBody>
      </p:sp>
      <p:sp>
        <p:nvSpPr>
          <p:cNvPr id="8" name="Rectángulo: esquinas superiores cortadas 7">
            <a:extLst>
              <a:ext uri="{FF2B5EF4-FFF2-40B4-BE49-F238E27FC236}">
                <a16:creationId xmlns:a16="http://schemas.microsoft.com/office/drawing/2014/main" id="{D61D8B45-1D5E-4B28-B5AF-616EDD0403EB}"/>
              </a:ext>
            </a:extLst>
          </p:cNvPr>
          <p:cNvSpPr/>
          <p:nvPr/>
        </p:nvSpPr>
        <p:spPr>
          <a:xfrm>
            <a:off x="5312094" y="205740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Creador</a:t>
            </a:r>
            <a:endParaRPr lang="es-MX" dirty="0"/>
          </a:p>
        </p:txBody>
      </p:sp>
      <p:sp>
        <p:nvSpPr>
          <p:cNvPr id="9" name="Rectángulo: esquinas superiores cortadas 8">
            <a:extLst>
              <a:ext uri="{FF2B5EF4-FFF2-40B4-BE49-F238E27FC236}">
                <a16:creationId xmlns:a16="http://schemas.microsoft.com/office/drawing/2014/main" id="{A58C4F68-865D-48C6-B27D-C4A745F0BF2C}"/>
              </a:ext>
            </a:extLst>
          </p:cNvPr>
          <p:cNvSpPr/>
          <p:nvPr/>
        </p:nvSpPr>
        <p:spPr>
          <a:xfrm>
            <a:off x="2111693" y="103632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Teleológico</a:t>
            </a:r>
            <a:endParaRPr lang="es-MX" dirty="0"/>
          </a:p>
        </p:txBody>
      </p:sp>
      <p:sp>
        <p:nvSpPr>
          <p:cNvPr id="10" name="Rectángulo: esquinas superiores cortadas 9">
            <a:extLst>
              <a:ext uri="{FF2B5EF4-FFF2-40B4-BE49-F238E27FC236}">
                <a16:creationId xmlns:a16="http://schemas.microsoft.com/office/drawing/2014/main" id="{9C600CEC-72A9-4F20-B604-9D4F568BCBB0}"/>
              </a:ext>
            </a:extLst>
          </p:cNvPr>
          <p:cNvSpPr/>
          <p:nvPr/>
        </p:nvSpPr>
        <p:spPr>
          <a:xfrm>
            <a:off x="4244339" y="103632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Unidad</a:t>
            </a:r>
            <a:endParaRPr lang="es-MX" dirty="0"/>
          </a:p>
        </p:txBody>
      </p:sp>
      <p:sp>
        <p:nvSpPr>
          <p:cNvPr id="11" name="Rectángulo: esquinas superiores cortadas 10">
            <a:extLst>
              <a:ext uri="{FF2B5EF4-FFF2-40B4-BE49-F238E27FC236}">
                <a16:creationId xmlns:a16="http://schemas.microsoft.com/office/drawing/2014/main" id="{564F5F40-3B00-4467-AEA1-023A0F80D28E}"/>
              </a:ext>
            </a:extLst>
          </p:cNvPr>
          <p:cNvSpPr/>
          <p:nvPr/>
        </p:nvSpPr>
        <p:spPr>
          <a:xfrm>
            <a:off x="6356032" y="1036320"/>
            <a:ext cx="1744980" cy="792480"/>
          </a:xfrm>
          <a:prstGeom prst="snip2Same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75000"/>
                  </a:schemeClr>
                </a:solidFill>
                <a:latin typeface="Comic Sans MS" panose="030F0702030302020204" pitchFamily="66" charset="0"/>
              </a:rPr>
              <a:t>Identidad</a:t>
            </a:r>
            <a:endParaRPr lang="es-MX" dirty="0"/>
          </a:p>
        </p:txBody>
      </p:sp>
    </p:spTree>
    <p:extLst>
      <p:ext uri="{BB962C8B-B14F-4D97-AF65-F5344CB8AC3E}">
        <p14:creationId xmlns:p14="http://schemas.microsoft.com/office/powerpoint/2010/main" val="573218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510541" y="198700"/>
            <a:ext cx="7101840" cy="3016210"/>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600" b="1" dirty="0">
                <a:effectLst>
                  <a:outerShdw blurRad="38100" dist="38100" dir="2700000" algn="tl">
                    <a:srgbClr val="000000">
                      <a:alpha val="43137"/>
                    </a:srgbClr>
                  </a:outerShdw>
                </a:effectLst>
                <a:latin typeface="Comic Sans MS" panose="030F0702030302020204" pitchFamily="66" charset="0"/>
              </a:rPr>
              <a:t>De acuerdo con A. Adler existen dos tipos de sentimientos que nos permiten alcanzar los objetivos de vida</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sp>
        <p:nvSpPr>
          <p:cNvPr id="2" name="Elipse 1">
            <a:extLst>
              <a:ext uri="{FF2B5EF4-FFF2-40B4-BE49-F238E27FC236}">
                <a16:creationId xmlns:a16="http://schemas.microsoft.com/office/drawing/2014/main" id="{3C250496-B9FF-48C4-A945-B102F8067EF6}"/>
              </a:ext>
            </a:extLst>
          </p:cNvPr>
          <p:cNvSpPr/>
          <p:nvPr/>
        </p:nvSpPr>
        <p:spPr>
          <a:xfrm>
            <a:off x="1268255" y="1714500"/>
            <a:ext cx="2793206" cy="74676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effectLst>
                  <a:outerShdw blurRad="38100" dist="38100" dir="2700000" algn="tl">
                    <a:srgbClr val="000000">
                      <a:alpha val="43137"/>
                    </a:srgbClr>
                  </a:outerShdw>
                </a:effectLst>
                <a:latin typeface="Comic Sans MS" panose="030F0702030302020204" pitchFamily="66" charset="0"/>
              </a:rPr>
              <a:t>Sentimiento de Inferioridad</a:t>
            </a:r>
          </a:p>
        </p:txBody>
      </p:sp>
      <p:sp>
        <p:nvSpPr>
          <p:cNvPr id="5" name="Elipse 4">
            <a:extLst>
              <a:ext uri="{FF2B5EF4-FFF2-40B4-BE49-F238E27FC236}">
                <a16:creationId xmlns:a16="http://schemas.microsoft.com/office/drawing/2014/main" id="{1194031B-AC3F-45E3-B0FD-C3ABB90D3064}"/>
              </a:ext>
            </a:extLst>
          </p:cNvPr>
          <p:cNvSpPr/>
          <p:nvPr/>
        </p:nvSpPr>
        <p:spPr>
          <a:xfrm>
            <a:off x="4257675" y="1706805"/>
            <a:ext cx="2793206" cy="74676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latin typeface="Comic Sans MS" panose="030F0702030302020204" pitchFamily="66" charset="0"/>
              </a:rPr>
              <a:t>Sentimiento de Superioridad</a:t>
            </a:r>
          </a:p>
        </p:txBody>
      </p:sp>
    </p:spTree>
    <p:extLst>
      <p:ext uri="{BB962C8B-B14F-4D97-AF65-F5344CB8AC3E}">
        <p14:creationId xmlns:p14="http://schemas.microsoft.com/office/powerpoint/2010/main" val="1636292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7270" y="570175"/>
            <a:ext cx="6200775" cy="2123658"/>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6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r>
              <a:rPr lang="es-MX" sz="1600" b="1" dirty="0">
                <a:solidFill>
                  <a:schemeClr val="bg1"/>
                </a:solidFill>
                <a:effectLst>
                  <a:outerShdw blurRad="38100" dist="38100" dir="2700000" algn="tl">
                    <a:srgbClr val="000000">
                      <a:alpha val="43137"/>
                    </a:srgbClr>
                  </a:outerShdw>
                </a:effectLst>
                <a:latin typeface="Comic Sans MS" panose="030F0702030302020204" pitchFamily="66" charset="0"/>
              </a:rPr>
              <a:t>PROPÓSITO DE LA ASIGNATURA</a:t>
            </a:r>
          </a:p>
          <a:p>
            <a:pPr algn="ctr"/>
            <a:endParaRPr lang="es-MX" sz="16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r>
              <a:rPr lang="es-MX" sz="1600" dirty="0">
                <a:solidFill>
                  <a:schemeClr val="bg1"/>
                </a:solidFill>
                <a:effectLst>
                  <a:outerShdw blurRad="38100" dist="38100" dir="2700000" algn="tl">
                    <a:srgbClr val="000000">
                      <a:alpha val="43137"/>
                    </a:srgbClr>
                  </a:outerShdw>
                </a:effectLst>
                <a:latin typeface="Comic Sans MS" panose="030F0702030302020204" pitchFamily="66" charset="0"/>
              </a:rPr>
              <a:t>Analiza los fundamentos de la psicología como ciencia, objeto de estudio, método y principales teorías para relacionarlo con situaciones de su vida cotidiana</a:t>
            </a:r>
          </a:p>
          <a:p>
            <a:pPr algn="ctr"/>
            <a:endParaRPr lang="es-MX" sz="1600"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5247273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51461" y="198700"/>
            <a:ext cx="7581900" cy="3108543"/>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TEORÍA HUMANISTA O LA TERCERA FUERZA</a:t>
            </a:r>
          </a:p>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Representante</a:t>
            </a:r>
          </a:p>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Abraham Maslow</a:t>
            </a:r>
          </a:p>
          <a:p>
            <a:pPr algn="ctr">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Surge como una reacción al psicoanálisis y conductismo.</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Menciona que el ser humano es bueno por naturaleza y que en él existe una tendencia innata a sacar el mayor partido de sus talentos y potencialidades, Maslow lo llamo Autorrealización.</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2050" name="Picture 2" descr="Imagen en blanco y negro&#10;&#10;Descripción generada automáticamente con confianza baja">
            <a:extLst>
              <a:ext uri="{FF2B5EF4-FFF2-40B4-BE49-F238E27FC236}">
                <a16:creationId xmlns:a16="http://schemas.microsoft.com/office/drawing/2014/main" id="{E397D366-B9CC-456A-8ABE-59C5FBA931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4365" y="2494732"/>
            <a:ext cx="1403565" cy="934268"/>
          </a:xfrm>
          <a:prstGeom prst="rect">
            <a:avLst/>
          </a:prstGeom>
          <a:noFill/>
        </p:spPr>
      </p:pic>
    </p:spTree>
    <p:extLst>
      <p:ext uri="{BB962C8B-B14F-4D97-AF65-F5344CB8AC3E}">
        <p14:creationId xmlns:p14="http://schemas.microsoft.com/office/powerpoint/2010/main" val="2732907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32511" y="198700"/>
            <a:ext cx="6200775" cy="2970044"/>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effectLst>
                  <a:outerShdw blurRad="38100" dist="38100" dir="2700000" algn="tl">
                    <a:srgbClr val="000000">
                      <a:alpha val="43137"/>
                    </a:srgbClr>
                  </a:outerShdw>
                </a:effectLst>
                <a:latin typeface="Comic Sans MS" panose="030F0702030302020204" pitchFamily="66" charset="0"/>
              </a:rPr>
              <a:t>PSICOLOGÍA HUMANISTA DE MASLOW</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2" name="Diagrama 1">
            <a:extLst>
              <a:ext uri="{FF2B5EF4-FFF2-40B4-BE49-F238E27FC236}">
                <a16:creationId xmlns:a16="http://schemas.microsoft.com/office/drawing/2014/main" id="{7554B908-F83B-4B2C-8507-8AAD2175B698}"/>
              </a:ext>
            </a:extLst>
          </p:cNvPr>
          <p:cNvGraphicFramePr/>
          <p:nvPr>
            <p:extLst>
              <p:ext uri="{D42A27DB-BD31-4B8C-83A1-F6EECF244321}">
                <p14:modId xmlns:p14="http://schemas.microsoft.com/office/powerpoint/2010/main" val="1684711507"/>
              </p:ext>
            </p:extLst>
          </p:nvPr>
        </p:nvGraphicFramePr>
        <p:xfrm>
          <a:off x="1350169" y="495300"/>
          <a:ext cx="5683091" cy="2673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0873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64306" y="137145"/>
            <a:ext cx="7772400" cy="3046988"/>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PSICOLOGÍA HUMANISTA DE C. ROGERS</a:t>
            </a:r>
          </a:p>
          <a:p>
            <a:pPr algn="ctr">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También denominada enfoque centrado en la persona.</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Se dirige a que la persona reconozca sus posibilidades de crecimiento, sus limitaciones e incapacidades.</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Rogers señala que el ser humano se construye, se moldea y se realiza todo el tiempo. Este proceso es constante y siempre en beneficio de sí mismo.</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r>
              <a:rPr lang="es-MX" sz="1200" b="1" dirty="0">
                <a:effectLst>
                  <a:outerShdw blurRad="38100" dist="38100" dir="2700000" algn="tl">
                    <a:srgbClr val="000000">
                      <a:alpha val="43137"/>
                    </a:srgbClr>
                  </a:outerShdw>
                </a:effectLst>
                <a:latin typeface="Comic Sans MS" panose="030F0702030302020204" pitchFamily="66" charset="0"/>
              </a:rPr>
              <a:t>Concibe la personalidad madura y equilibrada como resultado de la autorrealización.</a:t>
            </a:r>
            <a:endParaRPr lang="es-MX" sz="1000" dirty="0">
              <a:latin typeface="Comic Sans MS" panose="030F0702030302020204" pitchFamily="66" charset="0"/>
            </a:endParaRPr>
          </a:p>
        </p:txBody>
      </p:sp>
    </p:spTree>
    <p:extLst>
      <p:ext uri="{BB962C8B-B14F-4D97-AF65-F5344CB8AC3E}">
        <p14:creationId xmlns:p14="http://schemas.microsoft.com/office/powerpoint/2010/main" val="133797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50520" y="198700"/>
            <a:ext cx="7520939" cy="297004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PSICOLOGÍA HUMANISTA DE F. PERLS</a:t>
            </a:r>
          </a:p>
          <a:p>
            <a:pPr algn="ctr">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También denominada psicología de la Gestalt. Se centra en la parte saludable del ser humano y en la búsqueda de un equilibrio que denomina la salud del hombre.</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Explica su teoría con el ejemplo de una cebolla: describe los estratos del </a:t>
            </a:r>
            <a:r>
              <a:rPr lang="es-MX" sz="1200" b="1" dirty="0" err="1">
                <a:effectLst>
                  <a:outerShdw blurRad="38100" dist="38100" dir="2700000" algn="tl">
                    <a:srgbClr val="000000">
                      <a:alpha val="43137"/>
                    </a:srgbClr>
                  </a:outerShdw>
                </a:effectLst>
                <a:latin typeface="Comic Sans MS" panose="030F0702030302020204" pitchFamily="66" charset="0"/>
              </a:rPr>
              <a:t>self</a:t>
            </a:r>
            <a:r>
              <a:rPr lang="es-MX" sz="1200" b="1" dirty="0">
                <a:effectLst>
                  <a:outerShdw blurRad="38100" dist="38100" dir="2700000" algn="tl">
                    <a:srgbClr val="000000">
                      <a:alpha val="43137"/>
                    </a:srgbClr>
                  </a:outerShdw>
                </a:effectLst>
                <a:latin typeface="Comic Sans MS" panose="030F0702030302020204" pitchFamily="66" charset="0"/>
              </a:rPr>
              <a:t>.</a:t>
            </a:r>
          </a:p>
          <a:p>
            <a:pPr algn="just">
              <a:lnSpc>
                <a:spcPct val="150000"/>
              </a:lnSpc>
            </a:pPr>
            <a:r>
              <a:rPr lang="es-MX" sz="1200" b="1" dirty="0">
                <a:effectLst>
                  <a:outerShdw blurRad="38100" dist="38100" dir="2700000" algn="tl">
                    <a:srgbClr val="000000">
                      <a:alpha val="43137"/>
                    </a:srgbClr>
                  </a:outerShdw>
                </a:effectLst>
                <a:latin typeface="Comic Sans MS" panose="030F0702030302020204" pitchFamily="66" charset="0"/>
              </a:rPr>
              <a:t>Características de una personalidad o </a:t>
            </a:r>
            <a:r>
              <a:rPr lang="es-MX" sz="1200" b="1" dirty="0" err="1">
                <a:effectLst>
                  <a:outerShdw blurRad="38100" dist="38100" dir="2700000" algn="tl">
                    <a:srgbClr val="000000">
                      <a:alpha val="43137"/>
                    </a:srgbClr>
                  </a:outerShdw>
                </a:effectLst>
                <a:latin typeface="Comic Sans MS" panose="030F0702030302020204" pitchFamily="66" charset="0"/>
              </a:rPr>
              <a:t>self</a:t>
            </a:r>
            <a:r>
              <a:rPr lang="es-MX" sz="1200" b="1" dirty="0">
                <a:effectLst>
                  <a:outerShdw blurRad="38100" dist="38100" dir="2700000" algn="tl">
                    <a:srgbClr val="000000">
                      <a:alpha val="43137"/>
                    </a:srgbClr>
                  </a:outerShdw>
                </a:effectLst>
                <a:latin typeface="Comic Sans MS" panose="030F0702030302020204" pitchFamily="66" charset="0"/>
              </a:rPr>
              <a:t> sano</a:t>
            </a:r>
          </a:p>
          <a:p>
            <a:pPr algn="just">
              <a:lnSpc>
                <a:spcPct val="150000"/>
              </a:lnSpc>
            </a:pPr>
            <a:endParaRPr lang="es-MX" sz="12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18510823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0" y="198700"/>
            <a:ext cx="8101011" cy="3062377"/>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CARACTERÍSTICAS DE UNA PERSONALIDAD O SELF SANO DE PERLS</a:t>
            </a: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2" name="Diagrama 1">
            <a:extLst>
              <a:ext uri="{FF2B5EF4-FFF2-40B4-BE49-F238E27FC236}">
                <a16:creationId xmlns:a16="http://schemas.microsoft.com/office/drawing/2014/main" id="{A8B5AFE3-5518-416F-B66B-4B2DDD5DB9BD}"/>
              </a:ext>
            </a:extLst>
          </p:cNvPr>
          <p:cNvGraphicFramePr/>
          <p:nvPr>
            <p:extLst>
              <p:ext uri="{D42A27DB-BD31-4B8C-83A1-F6EECF244321}">
                <p14:modId xmlns:p14="http://schemas.microsoft.com/office/powerpoint/2010/main" val="2828360616"/>
              </p:ext>
            </p:extLst>
          </p:nvPr>
        </p:nvGraphicFramePr>
        <p:xfrm>
          <a:off x="449580" y="723900"/>
          <a:ext cx="7459979" cy="175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0485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630555" y="221560"/>
            <a:ext cx="7080885" cy="2616101"/>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400" b="1" dirty="0">
                <a:effectLst>
                  <a:outerShdw blurRad="38100" dist="38100" dir="2700000" algn="tl">
                    <a:srgbClr val="000000">
                      <a:alpha val="43137"/>
                    </a:srgbClr>
                  </a:outerShdw>
                </a:effectLst>
                <a:latin typeface="Comic Sans MS" panose="030F0702030302020204" pitchFamily="66" charset="0"/>
              </a:rPr>
              <a:t>TEORÍA COGNITIVA</a:t>
            </a:r>
          </a:p>
          <a:p>
            <a:pPr algn="ctr">
              <a:lnSpc>
                <a:spcPct val="150000"/>
              </a:lnSpc>
            </a:pPr>
            <a:endParaRPr lang="es-MX" sz="1400" b="1" dirty="0">
              <a:effectLst>
                <a:outerShdw blurRad="38100" dist="38100" dir="2700000" algn="tl">
                  <a:srgbClr val="000000">
                    <a:alpha val="43137"/>
                  </a:srgbClr>
                </a:outerShdw>
              </a:effectLst>
              <a:latin typeface="Comic Sans MS" panose="030F0702030302020204" pitchFamily="66" charset="0"/>
            </a:endParaRPr>
          </a:p>
          <a:p>
            <a:pPr algn="just">
              <a:lnSpc>
                <a:spcPct val="200000"/>
              </a:lnSpc>
            </a:pPr>
            <a:r>
              <a:rPr lang="es-MX" sz="1400" b="1" dirty="0">
                <a:effectLst>
                  <a:outerShdw blurRad="38100" dist="38100" dir="2700000" algn="tl">
                    <a:srgbClr val="000000">
                      <a:alpha val="43137"/>
                    </a:srgbClr>
                  </a:outerShdw>
                </a:effectLst>
                <a:latin typeface="Comic Sans MS" panose="030F0702030302020204" pitchFamily="66" charset="0"/>
              </a:rPr>
              <a:t>Postulan que las emociones y conductas están influidas por la percepción de los eventos y se caracterizan por su enfoque multifactorial.</a:t>
            </a:r>
          </a:p>
          <a:p>
            <a:pPr algn="just">
              <a:lnSpc>
                <a:spcPct val="200000"/>
              </a:lnSpc>
            </a:pPr>
            <a:r>
              <a:rPr lang="es-MX" sz="1400" b="1" dirty="0">
                <a:solidFill>
                  <a:srgbClr val="FFFF00"/>
                </a:solidFill>
                <a:effectLst>
                  <a:outerShdw blurRad="38100" dist="38100" dir="2700000" algn="tl">
                    <a:srgbClr val="000000">
                      <a:alpha val="43137"/>
                    </a:srgbClr>
                  </a:outerShdw>
                </a:effectLst>
                <a:latin typeface="Comic Sans MS" panose="030F0702030302020204" pitchFamily="66" charset="0"/>
              </a:rPr>
              <a:t>Las creencias, pensamientos y la forma de procesar la información son determinantes para el aprendizaje.</a:t>
            </a:r>
            <a:endParaRPr lang="es-MX" sz="1400" dirty="0">
              <a:solidFill>
                <a:srgbClr val="FFFF00"/>
              </a:solidFill>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4430210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42902" y="166568"/>
            <a:ext cx="7758111" cy="1877437"/>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sz="1400" b="1" dirty="0">
                <a:solidFill>
                  <a:srgbClr val="FFFF00"/>
                </a:solidFill>
                <a:effectLst>
                  <a:outerShdw blurRad="38100" dist="38100" dir="2700000" algn="tl">
                    <a:srgbClr val="000000">
                      <a:alpha val="43137"/>
                    </a:srgbClr>
                  </a:outerShdw>
                </a:effectLst>
                <a:latin typeface="Comic Sans MS" panose="030F0702030302020204" pitchFamily="66" charset="0"/>
              </a:rPr>
              <a:t>TEORIA COGNITIVA</a:t>
            </a: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marL="228600" indent="-228600" algn="just">
              <a:buAutoNum type="alphaUcPeriod"/>
            </a:pPr>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DEL APRENDIZAJE SOCIAL DE ALBERT BANDURA</a:t>
            </a:r>
          </a:p>
          <a:p>
            <a:pPr marL="228600" indent="-228600" algn="just">
              <a:buAutoNum type="alphaUcPeriod"/>
            </a:pPr>
            <a:endPar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endParaRPr>
          </a:p>
          <a:p>
            <a:pPr algn="just"/>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La personalidad para Bandura es la interacción entre cognición, aprendizaje y ambiente.</a:t>
            </a:r>
          </a:p>
          <a:p>
            <a:pPr algn="just"/>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Los procesos cognitivos (pensamiento, memoria, aprendizaje) son fundamentales para definir la personalidad.</a:t>
            </a:r>
          </a:p>
          <a:p>
            <a:pPr algn="just"/>
            <a:endParaRPr lang="es-MX" sz="1000" b="1" dirty="0">
              <a:effectLst>
                <a:outerShdw blurRad="38100" dist="38100" dir="2700000" algn="tl">
                  <a:srgbClr val="000000">
                    <a:alpha val="43137"/>
                  </a:srgbClr>
                </a:outerShdw>
              </a:effectLst>
              <a:latin typeface="Comic Sans MS" panose="030F0702030302020204" pitchFamily="66" charset="0"/>
            </a:endParaRPr>
          </a:p>
          <a:p>
            <a:pPr algn="ctr"/>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ESTRUCTURAS DE PERSONALIDAD O TIPOS DE PENSAMIENTO DE ACUERDO A BANDURA</a:t>
            </a:r>
            <a:endParaRPr lang="es-MX" sz="1000" dirty="0">
              <a:latin typeface="Comic Sans MS" panose="030F0702030302020204" pitchFamily="66" charset="0"/>
            </a:endParaRPr>
          </a:p>
        </p:txBody>
      </p:sp>
      <p:sp>
        <p:nvSpPr>
          <p:cNvPr id="4" name="Rectángulo: una sola esquina redondeada 3">
            <a:extLst>
              <a:ext uri="{FF2B5EF4-FFF2-40B4-BE49-F238E27FC236}">
                <a16:creationId xmlns:a16="http://schemas.microsoft.com/office/drawing/2014/main" id="{C6D45C5C-F6FF-4E71-9180-0836B53E7386}"/>
              </a:ext>
            </a:extLst>
          </p:cNvPr>
          <p:cNvSpPr/>
          <p:nvPr/>
        </p:nvSpPr>
        <p:spPr>
          <a:xfrm>
            <a:off x="2427566" y="2379358"/>
            <a:ext cx="1577340" cy="767702"/>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4">
                    <a:lumMod val="50000"/>
                  </a:schemeClr>
                </a:solidFill>
                <a:latin typeface="Comic Sans MS" panose="030F0702030302020204" pitchFamily="66" charset="0"/>
              </a:rPr>
              <a:t>Creencias</a:t>
            </a: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596563" y="2379358"/>
            <a:ext cx="1575375" cy="767702"/>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4">
                    <a:lumMod val="50000"/>
                  </a:schemeClr>
                </a:solidFill>
                <a:latin typeface="Comic Sans MS" panose="030F0702030302020204" pitchFamily="66" charset="0"/>
              </a:rPr>
              <a:t>Capacidades y habilidades</a:t>
            </a:r>
          </a:p>
        </p:txBody>
      </p:sp>
      <p:sp>
        <p:nvSpPr>
          <p:cNvPr id="7" name="Rectángulo: una sola esquina redondeada 6">
            <a:extLst>
              <a:ext uri="{FF2B5EF4-FFF2-40B4-BE49-F238E27FC236}">
                <a16:creationId xmlns:a16="http://schemas.microsoft.com/office/drawing/2014/main" id="{C560684C-9495-4247-B360-0106A4FC6C16}"/>
              </a:ext>
            </a:extLst>
          </p:cNvPr>
          <p:cNvSpPr/>
          <p:nvPr/>
        </p:nvSpPr>
        <p:spPr>
          <a:xfrm>
            <a:off x="4347805" y="2379358"/>
            <a:ext cx="1577340" cy="767702"/>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4">
                    <a:lumMod val="50000"/>
                  </a:schemeClr>
                </a:solidFill>
                <a:latin typeface="Comic Sans MS" panose="030F0702030302020204" pitchFamily="66" charset="0"/>
              </a:rPr>
              <a:t>Metas</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6180773" y="2379358"/>
            <a:ext cx="1577340" cy="767702"/>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4">
                    <a:lumMod val="50000"/>
                  </a:schemeClr>
                </a:solidFill>
                <a:latin typeface="Comic Sans MS" panose="030F0702030302020204" pitchFamily="66" charset="0"/>
              </a:rPr>
              <a:t>Estándares de </a:t>
            </a:r>
            <a:r>
              <a:rPr lang="es-MX" dirty="0" err="1">
                <a:solidFill>
                  <a:schemeClr val="accent4">
                    <a:lumMod val="50000"/>
                  </a:schemeClr>
                </a:solidFill>
                <a:latin typeface="Comic Sans MS" panose="030F0702030302020204" pitchFamily="66" charset="0"/>
              </a:rPr>
              <a:t>evaljuación</a:t>
            </a:r>
            <a:endParaRPr lang="es-MX" dirty="0">
              <a:solidFill>
                <a:schemeClr val="accent4">
                  <a:lumMod val="50000"/>
                </a:schemeClr>
              </a:solidFill>
              <a:latin typeface="Comic Sans MS" panose="030F0702030302020204" pitchFamily="66" charset="0"/>
            </a:endParaRPr>
          </a:p>
        </p:txBody>
      </p:sp>
    </p:spTree>
    <p:extLst>
      <p:ext uri="{BB962C8B-B14F-4D97-AF65-F5344CB8AC3E}">
        <p14:creationId xmlns:p14="http://schemas.microsoft.com/office/powerpoint/2010/main" val="3281052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42902" y="166568"/>
            <a:ext cx="7758111" cy="1138773"/>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sz="1400" b="1" dirty="0">
                <a:solidFill>
                  <a:srgbClr val="FFFF00"/>
                </a:solidFill>
                <a:effectLst>
                  <a:outerShdw blurRad="38100" dist="38100" dir="2700000" algn="tl">
                    <a:srgbClr val="000000">
                      <a:alpha val="43137"/>
                    </a:srgbClr>
                  </a:outerShdw>
                </a:effectLst>
                <a:latin typeface="Comic Sans MS" panose="030F0702030302020204" pitchFamily="66" charset="0"/>
              </a:rPr>
              <a:t>TEORIA COGNITIVA</a:t>
            </a: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B. TEORIA COGNITIVA DE AARON T. BECK</a:t>
            </a:r>
          </a:p>
          <a:p>
            <a:pPr marL="228600" indent="-228600" algn="just">
              <a:buAutoNum type="alphaUcPeriod"/>
            </a:pPr>
            <a:endPar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1471908"/>
            <a:ext cx="3899237" cy="1377971"/>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La personalidad está conformada por cogniciones, emociones y conductas, y esta moldeada por valores.</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899237" y="1935480"/>
            <a:ext cx="4201776" cy="1493520"/>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Es un reflejo de la organización y estructura cognoscitiva del individuo, la cual esta determinada tanto biológica como socialmente. Las experiencias de aprendizaje son las determinantes</a:t>
            </a:r>
            <a:r>
              <a:rPr lang="es-MX" sz="105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a:t>
            </a:r>
          </a:p>
        </p:txBody>
      </p:sp>
    </p:spTree>
    <p:extLst>
      <p:ext uri="{BB962C8B-B14F-4D97-AF65-F5344CB8AC3E}">
        <p14:creationId xmlns:p14="http://schemas.microsoft.com/office/powerpoint/2010/main" val="16262330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42902" y="166568"/>
            <a:ext cx="7758111" cy="1138773"/>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sz="1400" b="1" dirty="0">
                <a:solidFill>
                  <a:srgbClr val="FFFF00"/>
                </a:solidFill>
                <a:effectLst>
                  <a:outerShdw blurRad="38100" dist="38100" dir="2700000" algn="tl">
                    <a:srgbClr val="000000">
                      <a:alpha val="43137"/>
                    </a:srgbClr>
                  </a:outerShdw>
                </a:effectLst>
                <a:latin typeface="Comic Sans MS" panose="030F0702030302020204" pitchFamily="66" charset="0"/>
              </a:rPr>
              <a:t>TEORIA COGNITIVA</a:t>
            </a: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C. TEORIA COGNITIVA DE ALBERT ELLIS</a:t>
            </a:r>
          </a:p>
          <a:p>
            <a:pPr marL="228600" indent="-228600" algn="just">
              <a:buAutoNum type="alphaUcPeriod"/>
            </a:pPr>
            <a:endPar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1471908"/>
            <a:ext cx="3899237" cy="1286532"/>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La personalidad se va formando de las creencias que se tengan de lo que dicen los demás y de sí mismo, ya sean positivas o negativas.</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899237" y="1851660"/>
            <a:ext cx="4201776" cy="1577340"/>
          </a:xfrm>
          <a:prstGeom prst="round1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El comportamiento humano  y sus consecuencias dependen de como integran cognoscitivamente las experiencias que se dan en el ambiente.</a:t>
            </a:r>
          </a:p>
          <a:p>
            <a:pPr algn="just"/>
            <a:r>
              <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rPr>
              <a:t>La personalidad se encuentra integrada por cogniciones, emociones y conductas, </a:t>
            </a:r>
          </a:p>
        </p:txBody>
      </p:sp>
    </p:spTree>
    <p:extLst>
      <p:ext uri="{BB962C8B-B14F-4D97-AF65-F5344CB8AC3E}">
        <p14:creationId xmlns:p14="http://schemas.microsoft.com/office/powerpoint/2010/main" val="1167807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0" y="166568"/>
            <a:ext cx="8101013" cy="1323439"/>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sz="1400" b="1" dirty="0">
                <a:solidFill>
                  <a:schemeClr val="bg1"/>
                </a:solidFill>
                <a:effectLst>
                  <a:outerShdw blurRad="38100" dist="38100" dir="2700000" algn="tl">
                    <a:srgbClr val="000000">
                      <a:alpha val="43137"/>
                    </a:srgbClr>
                  </a:outerShdw>
                </a:effectLst>
                <a:latin typeface="Comic Sans MS" panose="030F0702030302020204" pitchFamily="66" charset="0"/>
              </a:rPr>
              <a:t>TRASTORNOS DE LA PERSONALIDAD</a:t>
            </a:r>
          </a:p>
          <a:p>
            <a:pPr algn="ctr"/>
            <a:endPar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endParaRPr lang="es-MX" sz="1000" b="1" dirty="0">
              <a:solidFill>
                <a:schemeClr val="bg1"/>
              </a:solidFill>
              <a:effectLst>
                <a:outerShdw blurRad="38100" dist="38100" dir="2700000" algn="tl">
                  <a:srgbClr val="000000">
                    <a:alpha val="43137"/>
                  </a:srgbClr>
                </a:outerShdw>
              </a:effectLst>
              <a:latin typeface="Comic Sans MS" panose="030F0702030302020204" pitchFamily="66" charset="0"/>
            </a:endParaRPr>
          </a:p>
          <a:p>
            <a:pPr algn="just"/>
            <a:r>
              <a:rPr lang="es-MX" sz="1200" b="1" dirty="0">
                <a:solidFill>
                  <a:schemeClr val="bg1"/>
                </a:solidFill>
                <a:effectLst>
                  <a:outerShdw blurRad="38100" dist="38100" dir="2700000" algn="tl">
                    <a:srgbClr val="000000">
                      <a:alpha val="43137"/>
                    </a:srgbClr>
                  </a:outerShdw>
                </a:effectLst>
                <a:latin typeface="Comic Sans MS" panose="030F0702030302020204" pitchFamily="66" charset="0"/>
              </a:rPr>
              <a:t>Son resultado de la vida tan apresurada y superficial que llevamos; una sociedad inmersa en el estrés, la ansiedad, la vulnerabilidad, etc</a:t>
            </a:r>
            <a:r>
              <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rPr>
              <a:t>.</a:t>
            </a:r>
          </a:p>
          <a:p>
            <a:pPr marL="228600" indent="-228600" algn="just">
              <a:buAutoNum type="alphaUcPeriod"/>
            </a:pPr>
            <a:endParaRPr lang="es-MX" sz="1200" b="1" dirty="0">
              <a:solidFill>
                <a:srgbClr val="FFFF00"/>
              </a:solidFill>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1471909"/>
            <a:ext cx="3899237" cy="981062"/>
          </a:xfrm>
          <a:prstGeom prst="round1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bg1"/>
                </a:solidFill>
                <a:effectLst>
                  <a:outerShdw blurRad="38100" dist="38100" dir="2700000" algn="tl">
                    <a:srgbClr val="000000">
                      <a:alpha val="43137"/>
                    </a:srgbClr>
                  </a:outerShdw>
                </a:effectLst>
                <a:latin typeface="Comic Sans MS" panose="030F0702030302020204" pitchFamily="66" charset="0"/>
              </a:rPr>
              <a:t>Existen un sinfín de trastornos que se manifiestan de manera distinta: alternaciones de pensamiento, percepción, emociones, conducta y relaciones.</a:t>
            </a:r>
            <a:endParaRPr lang="es-MX" sz="1400" b="1" dirty="0">
              <a:solidFill>
                <a:schemeClr val="accent4">
                  <a:lumMod val="50000"/>
                </a:schemeClr>
              </a:solidFill>
              <a:effectLst>
                <a:outerShdw blurRad="38100" dist="38100" dir="2700000" algn="tl">
                  <a:srgbClr val="000000">
                    <a:alpha val="43137"/>
                  </a:srgbClr>
                </a:outerShdw>
              </a:effectLst>
              <a:latin typeface="Comic Sans MS" panose="030F0702030302020204" pitchFamily="66" charset="0"/>
            </a:endParaRP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899237" y="2447938"/>
            <a:ext cx="4201776" cy="981062"/>
          </a:xfrm>
          <a:prstGeom prst="round1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bg1"/>
                </a:solidFill>
                <a:effectLst>
                  <a:outerShdw blurRad="38100" dist="38100" dir="2700000" algn="tl">
                    <a:srgbClr val="000000">
                      <a:alpha val="43137"/>
                    </a:srgbClr>
                  </a:outerShdw>
                </a:effectLst>
                <a:latin typeface="Comic Sans MS" panose="030F0702030302020204" pitchFamily="66" charset="0"/>
              </a:rPr>
              <a:t>Los más comunes son: trastornos de personalidad, del sueño, del estado de ánimo, conducta alimentaria, etc.</a:t>
            </a:r>
          </a:p>
        </p:txBody>
      </p:sp>
    </p:spTree>
    <p:extLst>
      <p:ext uri="{BB962C8B-B14F-4D97-AF65-F5344CB8AC3E}">
        <p14:creationId xmlns:p14="http://schemas.microsoft.com/office/powerpoint/2010/main" val="2090219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650081" y="758770"/>
            <a:ext cx="6800849" cy="1661993"/>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r>
              <a:rPr lang="es-MX" b="1" dirty="0">
                <a:effectLst>
                  <a:outerShdw blurRad="38100" dist="38100" dir="2700000" algn="tl">
                    <a:srgbClr val="000000">
                      <a:alpha val="43137"/>
                    </a:srgbClr>
                  </a:outerShdw>
                </a:effectLst>
                <a:latin typeface="Comic Sans MS" panose="030F0702030302020204" pitchFamily="66" charset="0"/>
              </a:rPr>
              <a:t>PROPÓSITO DEL MÓDULO</a:t>
            </a:r>
          </a:p>
          <a:p>
            <a:pPr algn="ctr"/>
            <a:endParaRPr lang="es-MX" b="1" dirty="0">
              <a:effectLst>
                <a:outerShdw blurRad="38100" dist="38100" dir="2700000" algn="tl">
                  <a:srgbClr val="000000">
                    <a:alpha val="43137"/>
                  </a:srgbClr>
                </a:outerShdw>
              </a:effectLst>
              <a:latin typeface="Comic Sans MS" panose="030F0702030302020204" pitchFamily="66" charset="0"/>
            </a:endParaRPr>
          </a:p>
          <a:p>
            <a:pPr algn="just"/>
            <a:r>
              <a:rPr lang="es-MX" dirty="0">
                <a:effectLst>
                  <a:outerShdw blurRad="38100" dist="38100" dir="2700000" algn="tl">
                    <a:srgbClr val="000000">
                      <a:alpha val="43137"/>
                    </a:srgbClr>
                  </a:outerShdw>
                </a:effectLst>
                <a:latin typeface="Comic Sans MS" panose="030F0702030302020204" pitchFamily="66" charset="0"/>
              </a:rPr>
              <a:t>Relaciona  el concepto de personalidad y sus teorías para realizar acciones que promuevan la salud mental.</a:t>
            </a: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2201605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42902" y="166568"/>
            <a:ext cx="7758111" cy="954107"/>
          </a:xfrm>
          <a:prstGeom prst="rect">
            <a:avLst/>
          </a:prstGeom>
          <a:gradFill>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HIGIENE Y SALUD MENTAL</a:t>
            </a:r>
          </a:p>
          <a:p>
            <a:pPr algn="ctr"/>
            <a:endPar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1471909"/>
            <a:ext cx="3899237" cy="981062"/>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Según la OMS la SALUD es un estado completo de bienestar físico, mental y social del individuo.</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983057" y="1471909"/>
            <a:ext cx="4117956" cy="1957091"/>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La SALUD MENTAL es un estado de bienestar en el que el individuo es consciente de sus propias capacidades, enfrenta las tensiones normales, trabaja de forma productiva y fructífera y contribuye a la comunicad.</a:t>
            </a:r>
          </a:p>
        </p:txBody>
      </p:sp>
    </p:spTree>
    <p:extLst>
      <p:ext uri="{BB962C8B-B14F-4D97-AF65-F5344CB8AC3E}">
        <p14:creationId xmlns:p14="http://schemas.microsoft.com/office/powerpoint/2010/main" val="9745447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42902" y="166568"/>
            <a:ext cx="7758111" cy="954107"/>
          </a:xfrm>
          <a:prstGeom prst="rect">
            <a:avLst/>
          </a:prstGeom>
          <a:gradFill>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HIGIENE MENTAL</a:t>
            </a:r>
          </a:p>
          <a:p>
            <a:pPr algn="ctr"/>
            <a:endPar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1471909"/>
            <a:ext cx="3899237" cy="1957090"/>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Conjunto de actividades y técnicas que promueven y mantienen la salud mental.</a:t>
            </a:r>
          </a:p>
          <a:p>
            <a:pPr algn="just"/>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OMS la define como la ciencia y el arte de elevar al máximo las capacidades del individuo para que rinda al mundo su mejor tributo y sepa de una vida plena y ricamente vivida.</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983057" y="1471909"/>
            <a:ext cx="4117956" cy="1957091"/>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Trata de preservar el equilibrio mental de los sujetos que constituyen la sociedad, con la finalidad de mejorar diferentes aspectos de su vida.</a:t>
            </a:r>
          </a:p>
        </p:txBody>
      </p:sp>
    </p:spTree>
    <p:extLst>
      <p:ext uri="{BB962C8B-B14F-4D97-AF65-F5344CB8AC3E}">
        <p14:creationId xmlns:p14="http://schemas.microsoft.com/office/powerpoint/2010/main" val="33255256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71450" y="-1"/>
            <a:ext cx="7758111" cy="954107"/>
          </a:xfrm>
          <a:prstGeom prst="rect">
            <a:avLst/>
          </a:prstGeom>
          <a:gradFill>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endParaRPr>
          </a:p>
          <a:p>
            <a:pPr algn="ctr"/>
            <a:r>
              <a:rPr lang="es-MX" b="1" i="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HABITOS PARA UNA HIGIENE MENTAL</a:t>
            </a:r>
          </a:p>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endParaRPr lang="es-MX" sz="1000" dirty="0">
              <a:latin typeface="Comic Sans MS" panose="030F0702030302020204" pitchFamily="66" charset="0"/>
            </a:endParaRPr>
          </a:p>
        </p:txBody>
      </p:sp>
      <p:sp>
        <p:nvSpPr>
          <p:cNvPr id="6" name="Rectángulo: una sola esquina redondeada 5">
            <a:extLst>
              <a:ext uri="{FF2B5EF4-FFF2-40B4-BE49-F238E27FC236}">
                <a16:creationId xmlns:a16="http://schemas.microsoft.com/office/drawing/2014/main" id="{B7FE0BFE-7B3E-4ACB-802C-7F62EC4C19BF}"/>
              </a:ext>
            </a:extLst>
          </p:cNvPr>
          <p:cNvSpPr/>
          <p:nvPr/>
        </p:nvSpPr>
        <p:spPr>
          <a:xfrm>
            <a:off x="0" y="2049779"/>
            <a:ext cx="3899237" cy="1379219"/>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50000"/>
              </a:lnSpc>
              <a:buAutoNum type="alphaUcPeriod"/>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Valoración positiva de uno mismo</a:t>
            </a:r>
          </a:p>
          <a:p>
            <a:pPr marL="342900" indent="-342900" algn="just">
              <a:lnSpc>
                <a:spcPct val="150000"/>
              </a:lnSpc>
              <a:buAutoNum type="alphaUcPeriod"/>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Gestión de nuestras emociones</a:t>
            </a:r>
          </a:p>
          <a:p>
            <a:pPr marL="342900" indent="-342900" algn="just">
              <a:lnSpc>
                <a:spcPct val="150000"/>
              </a:lnSpc>
              <a:buAutoNum type="alphaUcPeriod"/>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Recuerdos positivos</a:t>
            </a:r>
          </a:p>
        </p:txBody>
      </p:sp>
      <p:sp>
        <p:nvSpPr>
          <p:cNvPr id="8" name="Rectángulo: una sola esquina redondeada 7">
            <a:extLst>
              <a:ext uri="{FF2B5EF4-FFF2-40B4-BE49-F238E27FC236}">
                <a16:creationId xmlns:a16="http://schemas.microsoft.com/office/drawing/2014/main" id="{F29E71AB-83E1-4517-8F56-DE999FE53E3E}"/>
              </a:ext>
            </a:extLst>
          </p:cNvPr>
          <p:cNvSpPr/>
          <p:nvPr/>
        </p:nvSpPr>
        <p:spPr>
          <a:xfrm>
            <a:off x="3983057" y="2049779"/>
            <a:ext cx="4117956" cy="1379221"/>
          </a:xfrm>
          <a:prstGeom prst="round1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D</a:t>
            </a:r>
            <a:r>
              <a:rPr lang="es-MX" sz="14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 </a:t>
            </a: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Satisfacción de las necesidades</a:t>
            </a:r>
          </a:p>
          <a:p>
            <a:pPr algn="just">
              <a:lnSpc>
                <a:spcPct val="150000"/>
              </a:lnSpc>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    básicas</a:t>
            </a:r>
          </a:p>
          <a:p>
            <a:pPr algn="just">
              <a:lnSpc>
                <a:spcPct val="150000"/>
              </a:lnSpc>
            </a:pPr>
            <a:r>
              <a:rPr lang="es-MX" sz="1600" b="1" dirty="0">
                <a:solidFill>
                  <a:schemeClr val="accent5">
                    <a:lumMod val="50000"/>
                  </a:schemeClr>
                </a:solidFill>
                <a:effectLst>
                  <a:outerShdw blurRad="38100" dist="38100" dir="2700000" algn="tl">
                    <a:srgbClr val="000000">
                      <a:alpha val="43137"/>
                    </a:srgbClr>
                  </a:outerShdw>
                </a:effectLst>
                <a:latin typeface="Comic Sans MS" panose="030F0702030302020204" pitchFamily="66" charset="0"/>
              </a:rPr>
              <a:t>E. Ver lo positivo</a:t>
            </a:r>
          </a:p>
        </p:txBody>
      </p:sp>
      <p:pic>
        <p:nvPicPr>
          <p:cNvPr id="3074" name="Picture 2" descr="Imagen que contiene pasto, exterior, campo, verde&#10;&#10;Descripción generada automáticamente">
            <a:extLst>
              <a:ext uri="{FF2B5EF4-FFF2-40B4-BE49-F238E27FC236}">
                <a16:creationId xmlns:a16="http://schemas.microsoft.com/office/drawing/2014/main" id="{DF5D7939-819F-4C8B-854F-03B8BB401D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1044" y="878267"/>
            <a:ext cx="1767839" cy="1247352"/>
          </a:xfrm>
          <a:prstGeom prst="rect">
            <a:avLst/>
          </a:prstGeom>
          <a:noFill/>
        </p:spPr>
      </p:pic>
    </p:spTree>
    <p:extLst>
      <p:ext uri="{BB962C8B-B14F-4D97-AF65-F5344CB8AC3E}">
        <p14:creationId xmlns:p14="http://schemas.microsoft.com/office/powerpoint/2010/main" val="21186168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graphicFrame>
        <p:nvGraphicFramePr>
          <p:cNvPr id="1028" name="CuadroTexto 2">
            <a:extLst>
              <a:ext uri="{FF2B5EF4-FFF2-40B4-BE49-F238E27FC236}">
                <a16:creationId xmlns:a16="http://schemas.microsoft.com/office/drawing/2014/main" id="{26CFD97A-07C7-4E57-9BF9-90D1584A5797}"/>
              </a:ext>
            </a:extLst>
          </p:cNvPr>
          <p:cNvGraphicFramePr/>
          <p:nvPr>
            <p:extLst>
              <p:ext uri="{D42A27DB-BD31-4B8C-83A1-F6EECF244321}">
                <p14:modId xmlns:p14="http://schemas.microsoft.com/office/powerpoint/2010/main" val="2085080923"/>
              </p:ext>
            </p:extLst>
          </p:nvPr>
        </p:nvGraphicFramePr>
        <p:xfrm>
          <a:off x="1202055" y="688514"/>
          <a:ext cx="6200775" cy="20519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43104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2" y="44395"/>
            <a:ext cx="8101011" cy="3754874"/>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dirty="0">
                <a:solidFill>
                  <a:schemeClr val="tx1"/>
                </a:solidFill>
                <a:effectLst>
                  <a:outerShdw blurRad="38100" dist="38100" dir="2700000" algn="tl">
                    <a:srgbClr val="000000">
                      <a:alpha val="43137"/>
                    </a:srgbClr>
                  </a:outerShdw>
                </a:effectLst>
                <a:latin typeface="Comic Sans MS" panose="030F0702030302020204" pitchFamily="66" charset="0"/>
              </a:rPr>
              <a:t>IMÁGENES</a:t>
            </a:r>
          </a:p>
          <a:p>
            <a:pPr algn="ctr">
              <a:lnSpc>
                <a:spcPct val="150000"/>
              </a:lnSpc>
            </a:pPr>
            <a:endParaRPr lang="es-MX" sz="1000" dirty="0">
              <a:solidFill>
                <a:schemeClr val="tx1"/>
              </a:solidFill>
              <a:effectLst>
                <a:outerShdw blurRad="38100" dist="38100" dir="2700000" algn="tl">
                  <a:srgbClr val="000000">
                    <a:alpha val="43137"/>
                  </a:srgbClr>
                </a:outerShdw>
              </a:effectLst>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Color fumar. Recuperado de </a:t>
            </a:r>
            <a:r>
              <a:rPr lang="es-MX" sz="900" dirty="0">
                <a:solidFill>
                  <a:schemeClr val="tx1"/>
                </a:solidFill>
                <a:latin typeface="Comic Sans MS" panose="030F0702030302020204" pitchFamily="66" charset="0"/>
                <a:hlinkClick r:id="rId3">
                  <a:extLst>
                    <a:ext uri="{A12FA001-AC4F-418D-AE19-62706E023703}">
                      <ahyp:hlinkClr xmlns:ahyp="http://schemas.microsoft.com/office/drawing/2018/hyperlinkcolor" val="tx"/>
                    </a:ext>
                  </a:extLst>
                </a:hlinkClick>
              </a:rPr>
              <a:t>https://pixabay.com/es/illustrations/color-fumar-arco%c3%adris-dise%c3%b1o-1885352/</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Género. Recuperado de </a:t>
            </a:r>
            <a:r>
              <a:rPr lang="es-MX" sz="900" dirty="0">
                <a:solidFill>
                  <a:schemeClr val="tx1"/>
                </a:solidFill>
                <a:latin typeface="Comic Sans MS" panose="030F0702030302020204" pitchFamily="66" charset="0"/>
                <a:hlinkClick r:id="rId4">
                  <a:extLst>
                    <a:ext uri="{A12FA001-AC4F-418D-AE19-62706E023703}">
                      <ahyp:hlinkClr xmlns:ahyp="http://schemas.microsoft.com/office/drawing/2018/hyperlinkcolor" val="tx"/>
                    </a:ext>
                  </a:extLst>
                </a:hlinkClick>
              </a:rPr>
              <a:t>https://pixabay.com/es/illustrations/g%c3%a9nero-transexuales-comunicaci%c3%b3n-6188940/</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Psique. Recuperado de </a:t>
            </a:r>
            <a:r>
              <a:rPr lang="es-MX" sz="900" dirty="0">
                <a:solidFill>
                  <a:schemeClr val="tx1"/>
                </a:solidFill>
                <a:latin typeface="Comic Sans MS" panose="030F0702030302020204" pitchFamily="66" charset="0"/>
                <a:hlinkClick r:id="rId5">
                  <a:extLst>
                    <a:ext uri="{A12FA001-AC4F-418D-AE19-62706E023703}">
                      <ahyp:hlinkClr xmlns:ahyp="http://schemas.microsoft.com/office/drawing/2018/hyperlinkcolor" val="tx"/>
                    </a:ext>
                  </a:extLst>
                </a:hlinkClick>
              </a:rPr>
              <a:t>https://pixabay.com/es/photos/psicolog%c3%ada-psique-m%c3%a1scara-2706902/</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Inteligencia emocional. Recuperado de </a:t>
            </a:r>
            <a:r>
              <a:rPr lang="es-MX" sz="900" dirty="0">
                <a:solidFill>
                  <a:schemeClr val="tx1"/>
                </a:solidFill>
                <a:latin typeface="Comic Sans MS" panose="030F0702030302020204" pitchFamily="66" charset="0"/>
                <a:hlinkClick r:id="rId6">
                  <a:extLst>
                    <a:ext uri="{A12FA001-AC4F-418D-AE19-62706E023703}">
                      <ahyp:hlinkClr xmlns:ahyp="http://schemas.microsoft.com/office/drawing/2018/hyperlinkcolor" val="tx"/>
                    </a:ext>
                  </a:extLst>
                </a:hlinkClick>
              </a:rPr>
              <a:t>https://www.istockphoto.com/es/foto/desarrollar-el-concepto-de-inteligencia-emocional-gm1144861020-307965602?utm_source=pixabay&amp;utm_medium=affiliate&amp;utm_campaign=SRP_photo_sponsored&amp;utm_term=psychologie+psyche</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Inteligencia artificial. Recuperado de </a:t>
            </a:r>
            <a:r>
              <a:rPr lang="es-MX" sz="900" dirty="0">
                <a:solidFill>
                  <a:schemeClr val="tx1"/>
                </a:solidFill>
                <a:latin typeface="Comic Sans MS" panose="030F0702030302020204" pitchFamily="66" charset="0"/>
                <a:hlinkClick r:id="rId7">
                  <a:extLst>
                    <a:ext uri="{A12FA001-AC4F-418D-AE19-62706E023703}">
                      <ahyp:hlinkClr xmlns:ahyp="http://schemas.microsoft.com/office/drawing/2018/hyperlinkcolor" val="tx"/>
                    </a:ext>
                  </a:extLst>
                </a:hlinkClick>
              </a:rPr>
              <a:t>https://www.istockphoto.com/es/foto/concepto-digital-de-inteligencia-artificial-gm1251037767-364985006</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Doble exposición. Recuperado de </a:t>
            </a:r>
            <a:r>
              <a:rPr lang="es-MX" sz="900" dirty="0">
                <a:solidFill>
                  <a:schemeClr val="tx1"/>
                </a:solidFill>
                <a:latin typeface="Comic Sans MS" panose="030F0702030302020204" pitchFamily="66" charset="0"/>
                <a:hlinkClick r:id="rId8">
                  <a:extLst>
                    <a:ext uri="{A12FA001-AC4F-418D-AE19-62706E023703}">
                      <ahyp:hlinkClr xmlns:ahyp="http://schemas.microsoft.com/office/drawing/2018/hyperlinkcolor" val="tx"/>
                    </a:ext>
                  </a:extLst>
                </a:hlinkClick>
              </a:rPr>
              <a:t>https://www.istockphoto.com/es/foto/doble-exposici%C3%B3n-cerca-de-una-muchacha-afroamericana-y-capas-de-impresionantes-nubes-gm685449686-137116417</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Cinco feliz. Recuperado de </a:t>
            </a:r>
            <a:r>
              <a:rPr lang="es-MX" sz="900" dirty="0">
                <a:solidFill>
                  <a:schemeClr val="tx1"/>
                </a:solidFill>
                <a:latin typeface="Comic Sans MS" panose="030F0702030302020204" pitchFamily="66" charset="0"/>
                <a:hlinkClick r:id="rId9">
                  <a:extLst>
                    <a:ext uri="{A12FA001-AC4F-418D-AE19-62706E023703}">
                      <ahyp:hlinkClr xmlns:ahyp="http://schemas.microsoft.com/office/drawing/2018/hyperlinkcolor" val="tx"/>
                    </a:ext>
                  </a:extLst>
                </a:hlinkClick>
              </a:rPr>
              <a:t>https://www.istockphoto.com/es/foto/cinco-feliz-grupo-de-ni%C3%B1os-gm475559569-35240392</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Iceberg. Recuperado de </a:t>
            </a:r>
            <a:r>
              <a:rPr lang="es-MX" sz="900" dirty="0">
                <a:solidFill>
                  <a:schemeClr val="tx1"/>
                </a:solidFill>
                <a:latin typeface="Comic Sans MS" panose="030F0702030302020204" pitchFamily="66" charset="0"/>
                <a:hlinkClick r:id="rId10">
                  <a:extLst>
                    <a:ext uri="{A12FA001-AC4F-418D-AE19-62706E023703}">
                      <ahyp:hlinkClr xmlns:ahyp="http://schemas.microsoft.com/office/drawing/2018/hyperlinkcolor" val="tx"/>
                    </a:ext>
                  </a:extLst>
                </a:hlinkClick>
              </a:rPr>
              <a:t>https://pixabay.com/es/illustrations/iceberg-hielo-%c3%a1rtico-tempano-nieve-1321692/</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Columnas blancas. Recuperado de </a:t>
            </a:r>
            <a:r>
              <a:rPr lang="es-MX" sz="900" dirty="0">
                <a:solidFill>
                  <a:schemeClr val="tx1"/>
                </a:solidFill>
                <a:latin typeface="Comic Sans MS" panose="030F0702030302020204" pitchFamily="66" charset="0"/>
                <a:hlinkClick r:id="rId11">
                  <a:extLst>
                    <a:ext uri="{A12FA001-AC4F-418D-AE19-62706E023703}">
                      <ahyp:hlinkClr xmlns:ahyp="http://schemas.microsoft.com/office/drawing/2018/hyperlinkcolor" val="tx"/>
                    </a:ext>
                  </a:extLst>
                </a:hlinkClick>
              </a:rPr>
              <a:t>https://pixabay.com/es/photos/columnas-blancas-griego-luz-pilares-801715/</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r>
              <a:rPr lang="es-MX" sz="900" dirty="0">
                <a:solidFill>
                  <a:schemeClr val="tx1"/>
                </a:solidFill>
                <a:latin typeface="Comic Sans MS" panose="030F0702030302020204" pitchFamily="66" charset="0"/>
              </a:rPr>
              <a:t>Corona rociar tierra. Recuperado de </a:t>
            </a:r>
            <a:r>
              <a:rPr lang="es-MX" sz="900" dirty="0">
                <a:solidFill>
                  <a:schemeClr val="tx1"/>
                </a:solidFill>
                <a:latin typeface="Comic Sans MS" panose="030F0702030302020204" pitchFamily="66" charset="0"/>
                <a:hlinkClick r:id="rId12">
                  <a:extLst>
                    <a:ext uri="{A12FA001-AC4F-418D-AE19-62706E023703}">
                      <ahyp:hlinkClr xmlns:ahyp="http://schemas.microsoft.com/office/drawing/2018/hyperlinkcolor" val="tx"/>
                    </a:ext>
                  </a:extLst>
                </a:hlinkClick>
              </a:rPr>
              <a:t>https://pixabay.com/es/illustrations/corona-rociar-tierra-desinfectante-5002341/</a:t>
            </a:r>
            <a:endParaRPr lang="es-MX" sz="900" dirty="0">
              <a:solidFill>
                <a:schemeClr val="tx1"/>
              </a:solidFill>
              <a:latin typeface="Comic Sans MS" panose="030F0702030302020204" pitchFamily="66" charset="0"/>
            </a:endParaRPr>
          </a:p>
          <a:p>
            <a:pPr marL="171450" indent="-171450">
              <a:lnSpc>
                <a:spcPct val="150000"/>
              </a:lnSpc>
              <a:buFont typeface="Arial" panose="020B0604020202020204" pitchFamily="34" charset="0"/>
              <a:buChar char="•"/>
            </a:pPr>
            <a:endParaRPr lang="es-MX" sz="900" dirty="0">
              <a:solidFill>
                <a:schemeClr val="bg1"/>
              </a:solidFill>
              <a:latin typeface="Comic Sans MS" panose="030F0702030302020204" pitchFamily="66" charset="0"/>
            </a:endParaRPr>
          </a:p>
          <a:p>
            <a:pPr algn="ctr"/>
            <a:endParaRPr lang="es-MX" sz="900" dirty="0">
              <a:solidFill>
                <a:schemeClr val="bg1"/>
              </a:solidFill>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965182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60045" y="158695"/>
            <a:ext cx="7366635" cy="3093154"/>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endParaRPr lang="es-MX" sz="1000" b="1" dirty="0">
              <a:solidFill>
                <a:schemeClr val="tx1"/>
              </a:solidFill>
              <a:effectLst>
                <a:outerShdw blurRad="38100" dist="38100" dir="2700000" algn="tl">
                  <a:srgbClr val="000000">
                    <a:alpha val="43137"/>
                  </a:srgbClr>
                </a:outerShdw>
              </a:effectLst>
              <a:highlight>
                <a:srgbClr val="FFFF00"/>
              </a:highlight>
              <a:latin typeface="Comic Sans MS" panose="030F0702030302020204" pitchFamily="66" charset="0"/>
            </a:endParaRPr>
          </a:p>
          <a:p>
            <a:pPr algn="ctr"/>
            <a:r>
              <a:rPr lang="es-MX" sz="1400" b="1" dirty="0">
                <a:solidFill>
                  <a:schemeClr val="bg1"/>
                </a:solidFill>
                <a:effectLst>
                  <a:outerShdw blurRad="38100" dist="38100" dir="2700000" algn="tl">
                    <a:srgbClr val="000000">
                      <a:alpha val="43137"/>
                    </a:srgbClr>
                  </a:outerShdw>
                </a:effectLst>
                <a:latin typeface="Comic Sans MS" panose="030F0702030302020204" pitchFamily="66" charset="0"/>
              </a:rPr>
              <a:t> </a:t>
            </a: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TEMÁTICA</a:t>
            </a:r>
          </a:p>
          <a:p>
            <a:pPr algn="ctr"/>
            <a:endPar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endParaRPr>
          </a:p>
          <a:p>
            <a:pPr algn="ct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PERSONALIDAD</a:t>
            </a:r>
          </a:p>
          <a:p>
            <a:pPr algn="ctr">
              <a:lnSpc>
                <a:spcPct val="150000"/>
              </a:lnSpc>
            </a:pPr>
            <a:endPar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endParaRPr>
          </a:p>
          <a:p>
            <a:pPr algn="ctr">
              <a:lnSpc>
                <a:spcPct val="150000"/>
              </a:lnSpc>
            </a:pP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Concepto de personalidad</a:t>
            </a:r>
          </a:p>
          <a:p>
            <a:pPr algn="ctr">
              <a:lnSpc>
                <a:spcPct val="150000"/>
              </a:lnSpc>
            </a:pP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Definición de personalidad</a:t>
            </a:r>
          </a:p>
          <a:p>
            <a:pPr algn="ctr">
              <a:lnSpc>
                <a:spcPct val="150000"/>
              </a:lnSpc>
            </a:pP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Teorías de la personalidad</a:t>
            </a:r>
          </a:p>
          <a:p>
            <a:pPr algn="ctr">
              <a:lnSpc>
                <a:spcPct val="150000"/>
              </a:lnSpc>
            </a:pP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Higiene y salud mental</a:t>
            </a:r>
          </a:p>
          <a:p>
            <a:pPr algn="ctr"/>
            <a:endPar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endParaRPr>
          </a:p>
          <a:p>
            <a:pPr algn="ctr"/>
            <a:r>
              <a:rPr lang="es-MX" sz="1400" b="1" dirty="0">
                <a:solidFill>
                  <a:srgbClr val="002060"/>
                </a:solidFill>
                <a:effectLst>
                  <a:outerShdw blurRad="38100" dist="38100" dir="2700000" algn="tl">
                    <a:srgbClr val="000000">
                      <a:alpha val="43137"/>
                    </a:srgbClr>
                  </a:outerShdw>
                </a:effectLst>
                <a:latin typeface="Comic Sans MS" panose="030F0702030302020204" pitchFamily="66" charset="0"/>
              </a:rPr>
              <a:t>    </a:t>
            </a:r>
            <a:r>
              <a:rPr lang="es-MX" sz="1000" dirty="0">
                <a:solidFill>
                  <a:srgbClr val="002060"/>
                </a:solidFill>
                <a:latin typeface="Comic Sans MS" panose="030F0702030302020204" pitchFamily="66" charset="0"/>
              </a:rPr>
              <a:t>   </a:t>
            </a:r>
          </a:p>
        </p:txBody>
      </p:sp>
    </p:spTree>
    <p:extLst>
      <p:ext uri="{BB962C8B-B14F-4D97-AF65-F5344CB8AC3E}">
        <p14:creationId xmlns:p14="http://schemas.microsoft.com/office/powerpoint/2010/main" val="571599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02895" y="0"/>
            <a:ext cx="7589519" cy="3385542"/>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r>
              <a:rPr lang="es-MX" sz="1400" b="1" dirty="0">
                <a:solidFill>
                  <a:schemeClr val="accent1">
                    <a:lumMod val="20000"/>
                    <a:lumOff val="80000"/>
                  </a:schemeClr>
                </a:solidFill>
                <a:latin typeface="Comic Sans MS" panose="030F0702030302020204" pitchFamily="66" charset="0"/>
              </a:rPr>
              <a:t>PERSONALIDAD</a:t>
            </a:r>
          </a:p>
          <a:p>
            <a:pPr algn="just">
              <a:lnSpc>
                <a:spcPct val="150000"/>
              </a:lnSpc>
            </a:pPr>
            <a:r>
              <a:rPr lang="es-MX" sz="1400" b="1" dirty="0">
                <a:solidFill>
                  <a:schemeClr val="accent1">
                    <a:lumMod val="20000"/>
                    <a:lumOff val="80000"/>
                  </a:schemeClr>
                </a:solidFill>
                <a:latin typeface="Comic Sans MS" panose="030F0702030302020204" pitchFamily="66" charset="0"/>
              </a:rPr>
              <a:t>El estudio de la personalidad es fundamental para entender el desarrollo del ser humano.</a:t>
            </a:r>
          </a:p>
          <a:p>
            <a:pPr algn="just">
              <a:lnSpc>
                <a:spcPct val="150000"/>
              </a:lnSpc>
            </a:pPr>
            <a:endParaRPr lang="es-MX" sz="1400" b="1" dirty="0">
              <a:solidFill>
                <a:schemeClr val="accent1">
                  <a:lumMod val="20000"/>
                  <a:lumOff val="80000"/>
                </a:schemeClr>
              </a:solidFill>
              <a:latin typeface="Comic Sans MS" panose="030F0702030302020204" pitchFamily="66" charset="0"/>
            </a:endParaRPr>
          </a:p>
          <a:p>
            <a:pPr algn="just">
              <a:lnSpc>
                <a:spcPct val="150000"/>
              </a:lnSpc>
            </a:pPr>
            <a:r>
              <a:rPr lang="es-MX" sz="1400" b="1" dirty="0">
                <a:solidFill>
                  <a:schemeClr val="accent1">
                    <a:lumMod val="20000"/>
                    <a:lumOff val="80000"/>
                  </a:schemeClr>
                </a:solidFill>
                <a:latin typeface="Comic Sans MS" panose="030F0702030302020204" pitchFamily="66" charset="0"/>
              </a:rPr>
              <a:t>Es un constructo psicológico que se refiere a las actitudes, pensamientos, sentimientos, conductas y otras características de una persona.</a:t>
            </a:r>
          </a:p>
          <a:p>
            <a:pPr algn="just">
              <a:lnSpc>
                <a:spcPct val="150000"/>
              </a:lnSpc>
            </a:pPr>
            <a:endParaRPr lang="es-MX" sz="1400" b="1" dirty="0">
              <a:solidFill>
                <a:schemeClr val="accent1">
                  <a:lumMod val="20000"/>
                  <a:lumOff val="80000"/>
                </a:schemeClr>
              </a:solidFill>
              <a:latin typeface="Comic Sans MS" panose="030F0702030302020204" pitchFamily="66" charset="0"/>
            </a:endParaRPr>
          </a:p>
          <a:p>
            <a:pPr algn="just">
              <a:lnSpc>
                <a:spcPct val="150000"/>
              </a:lnSpc>
            </a:pPr>
            <a:r>
              <a:rPr lang="es-MX" sz="1400" b="1" dirty="0">
                <a:solidFill>
                  <a:schemeClr val="accent1">
                    <a:lumMod val="20000"/>
                    <a:lumOff val="80000"/>
                  </a:schemeClr>
                </a:solidFill>
                <a:latin typeface="Comic Sans MS" panose="030F0702030302020204" pitchFamily="66" charset="0"/>
              </a:rPr>
              <a:t>Personalidad, define quiénes somos y tiene estrecha relación con la autoestima, el autoconcepto, la identidad y la salud mental.</a:t>
            </a:r>
            <a:endParaRPr lang="es-MX" sz="800" b="1" dirty="0">
              <a:solidFill>
                <a:schemeClr val="accent1">
                  <a:lumMod val="20000"/>
                  <a:lumOff val="80000"/>
                </a:schemeClr>
              </a:solidFill>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644826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1011555" y="198700"/>
            <a:ext cx="6200775" cy="2893100"/>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20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200000"/>
              </a:lnSpc>
            </a:pPr>
            <a:r>
              <a:rPr lang="es-MX" sz="1400" b="1" dirty="0">
                <a:solidFill>
                  <a:schemeClr val="tx1"/>
                </a:solidFill>
                <a:latin typeface="Comic Sans MS" panose="030F0702030302020204" pitchFamily="66" charset="0"/>
              </a:rPr>
              <a:t>PERSONALIDAD</a:t>
            </a:r>
          </a:p>
          <a:p>
            <a:pPr algn="ctr">
              <a:lnSpc>
                <a:spcPct val="200000"/>
              </a:lnSpc>
            </a:pPr>
            <a:endPar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algn="just">
              <a:lnSpc>
                <a:spcPct val="200000"/>
              </a:lnSpc>
            </a:pPr>
            <a:r>
              <a:rPr lang="es-MX" sz="1400" b="1" dirty="0">
                <a:solidFill>
                  <a:schemeClr val="tx1"/>
                </a:solidFill>
                <a:effectLst>
                  <a:outerShdw blurRad="38100" dist="38100" dir="2700000" algn="tl">
                    <a:srgbClr val="000000">
                      <a:alpha val="43137"/>
                    </a:srgbClr>
                  </a:outerShdw>
                </a:effectLst>
                <a:latin typeface="Comic Sans MS" panose="030F0702030302020204" pitchFamily="66" charset="0"/>
              </a:rPr>
              <a:t>Del concepto de persona se deriva el término personalidad: aquello que determina quién es cada quién y cómo nos manifestamos en el entorno.</a:t>
            </a:r>
          </a:p>
          <a:p>
            <a:pPr algn="just">
              <a:lnSpc>
                <a:spcPct val="150000"/>
              </a:lnSpc>
            </a:pPr>
            <a:endParaRPr lang="es-MX" sz="800" dirty="0">
              <a:solidFill>
                <a:srgbClr val="92D050"/>
              </a:solidFill>
              <a:latin typeface="Comic Sans MS" panose="030F0702030302020204" pitchFamily="66" charset="0"/>
            </a:endParaRPr>
          </a:p>
          <a:p>
            <a:pPr algn="ctr"/>
            <a:endParaRPr lang="es-MX" sz="1000" dirty="0">
              <a:latin typeface="Comic Sans MS" panose="030F0702030302020204" pitchFamily="66" charset="0"/>
            </a:endParaRPr>
          </a:p>
        </p:txBody>
      </p:sp>
    </p:spTree>
    <p:extLst>
      <p:ext uri="{BB962C8B-B14F-4D97-AF65-F5344CB8AC3E}">
        <p14:creationId xmlns:p14="http://schemas.microsoft.com/office/powerpoint/2010/main" val="103137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314325" y="198700"/>
            <a:ext cx="7463790" cy="2785378"/>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rPr>
              <a:t>DIFERENTES DEFINICIONES DE PERSONALIDAD</a:t>
            </a:r>
            <a:endParaRPr lang="es-MX" sz="800" dirty="0">
              <a:solidFill>
                <a:schemeClr val="accent6">
                  <a:lumMod val="20000"/>
                  <a:lumOff val="80000"/>
                </a:schemeClr>
              </a:solidFill>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a:p>
            <a:pPr algn="ctr"/>
            <a:endParaRPr lang="es-MX" sz="1000" dirty="0">
              <a:latin typeface="Comic Sans MS" panose="030F0702030302020204" pitchFamily="66" charset="0"/>
            </a:endParaRPr>
          </a:p>
        </p:txBody>
      </p:sp>
      <p:graphicFrame>
        <p:nvGraphicFramePr>
          <p:cNvPr id="2" name="Diagrama 1">
            <a:extLst>
              <a:ext uri="{FF2B5EF4-FFF2-40B4-BE49-F238E27FC236}">
                <a16:creationId xmlns:a16="http://schemas.microsoft.com/office/drawing/2014/main" id="{2880FDDD-9C74-4EC5-9B29-889F035AE6D5}"/>
              </a:ext>
            </a:extLst>
          </p:cNvPr>
          <p:cNvGraphicFramePr/>
          <p:nvPr>
            <p:extLst>
              <p:ext uri="{D42A27DB-BD31-4B8C-83A1-F6EECF244321}">
                <p14:modId xmlns:p14="http://schemas.microsoft.com/office/powerpoint/2010/main" val="321791038"/>
              </p:ext>
            </p:extLst>
          </p:nvPr>
        </p:nvGraphicFramePr>
        <p:xfrm>
          <a:off x="685800" y="714375"/>
          <a:ext cx="6777989" cy="2097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9553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n dibujo de una persona con los ojos cerrados&#10;&#10;Descripción generada automáticamente con confianza media">
            <a:extLst>
              <a:ext uri="{FF2B5EF4-FFF2-40B4-BE49-F238E27FC236}">
                <a16:creationId xmlns:a16="http://schemas.microsoft.com/office/drawing/2014/main" id="{7B999DE2-BA20-4D46-8243-A3F99D9D12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101012" cy="3429000"/>
          </a:xfrm>
          <a:prstGeom prst="rect">
            <a:avLst/>
          </a:prstGeom>
          <a:noFill/>
        </p:spPr>
      </p:pic>
      <p:sp>
        <p:nvSpPr>
          <p:cNvPr id="3" name="CuadroTexto 2">
            <a:extLst>
              <a:ext uri="{FF2B5EF4-FFF2-40B4-BE49-F238E27FC236}">
                <a16:creationId xmlns:a16="http://schemas.microsoft.com/office/drawing/2014/main" id="{F3D16F2B-9653-4D43-BD17-4AC53DFFC680}"/>
              </a:ext>
            </a:extLst>
          </p:cNvPr>
          <p:cNvSpPr txBox="1"/>
          <p:nvPr/>
        </p:nvSpPr>
        <p:spPr>
          <a:xfrm>
            <a:off x="822961" y="101545"/>
            <a:ext cx="6635114" cy="3270126"/>
          </a:xfrm>
          <a:prstGeom prst="rect">
            <a:avLst/>
          </a:prstGeom>
          <a:solidFill>
            <a:schemeClr val="accent5">
              <a:lumMod val="50000"/>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lnSpc>
                <a:spcPct val="150000"/>
              </a:lnSpc>
            </a:pPr>
            <a:r>
              <a:rPr lang="es-MX" sz="1000" b="1" dirty="0">
                <a:solidFill>
                  <a:schemeClr val="bg1"/>
                </a:solidFill>
                <a:latin typeface="Comic Sans MS" panose="030F0702030302020204" pitchFamily="66" charset="0"/>
              </a:rPr>
              <a:t>CARACTERÍSTICAS DE LA PERSONALIDAD</a:t>
            </a:r>
          </a:p>
          <a:p>
            <a:pPr algn="ctr">
              <a:lnSpc>
                <a:spcPct val="150000"/>
              </a:lnSpc>
            </a:pPr>
            <a:endParaRPr lang="es-MX" sz="300" b="1" dirty="0">
              <a:solidFill>
                <a:schemeClr val="bg1"/>
              </a:solidFill>
              <a:latin typeface="Comic Sans MS" panose="030F0702030302020204" pitchFamily="66" charset="0"/>
            </a:endParaRPr>
          </a:p>
          <a:p>
            <a:pPr marL="171450" indent="-171450" algn="just">
              <a:lnSpc>
                <a:spcPct val="150000"/>
              </a:lnSpc>
              <a:buFont typeface="Arial" panose="020B0604020202020204" pitchFamily="34" charset="0"/>
              <a:buChar char="•"/>
            </a:pPr>
            <a:r>
              <a:rPr lang="es-MX" sz="1000" b="1" u="sng" dirty="0">
                <a:solidFill>
                  <a:schemeClr val="bg1"/>
                </a:solidFill>
                <a:latin typeface="Comic Sans MS" panose="030F0702030302020204" pitchFamily="66" charset="0"/>
              </a:rPr>
              <a:t>No tiene una existencia real, sino que se infiere a partir de la conducta de los individuos</a:t>
            </a:r>
          </a:p>
          <a:p>
            <a:pPr marL="171450" indent="-171450" algn="just">
              <a:lnSpc>
                <a:spcPct val="150000"/>
              </a:lnSpc>
              <a:buFont typeface="Arial" panose="020B0604020202020204" pitchFamily="34" charset="0"/>
              <a:buChar char="•"/>
            </a:pPr>
            <a:r>
              <a:rPr lang="es-MX" sz="1000" b="1" dirty="0">
                <a:solidFill>
                  <a:schemeClr val="bg1"/>
                </a:solidFill>
                <a:latin typeface="Comic Sans MS" panose="030F0702030302020204" pitchFamily="66" charset="0"/>
              </a:rPr>
              <a:t>Es un constructo psicológico que nos permite ordenar la experiencia y predecir el comportamiento en situaciones específicas</a:t>
            </a:r>
          </a:p>
          <a:p>
            <a:pPr marL="171450" indent="-171450" algn="just">
              <a:lnSpc>
                <a:spcPct val="150000"/>
              </a:lnSpc>
              <a:buFont typeface="Arial" panose="020B0604020202020204" pitchFamily="34" charset="0"/>
              <a:buChar char="•"/>
            </a:pPr>
            <a:r>
              <a:rPr lang="es-MX" sz="1000" b="1" u="sng" dirty="0">
                <a:solidFill>
                  <a:schemeClr val="bg1"/>
                </a:solidFill>
                <a:latin typeface="Comic Sans MS" panose="030F0702030302020204" pitchFamily="66" charset="0"/>
              </a:rPr>
              <a:t>Es la forma habitual de comportamiento de una persona, comprende la conducta manifiesta y experiencia privada. Implica la globalidad del comportamiento.</a:t>
            </a:r>
          </a:p>
          <a:p>
            <a:pPr marL="171450" indent="-171450" algn="just">
              <a:lnSpc>
                <a:spcPct val="150000"/>
              </a:lnSpc>
              <a:buFont typeface="Arial" panose="020B0604020202020204" pitchFamily="34" charset="0"/>
              <a:buChar char="•"/>
            </a:pPr>
            <a:endParaRPr lang="es-MX" sz="1000" b="1" dirty="0">
              <a:solidFill>
                <a:schemeClr val="bg1"/>
              </a:solidFill>
              <a:latin typeface="Comic Sans MS" panose="030F0702030302020204" pitchFamily="66" charset="0"/>
            </a:endParaRPr>
          </a:p>
          <a:p>
            <a:pPr marL="171450" indent="-171450" algn="just">
              <a:lnSpc>
                <a:spcPct val="150000"/>
              </a:lnSpc>
              <a:buFont typeface="Arial" panose="020B0604020202020204" pitchFamily="34" charset="0"/>
              <a:buChar char="•"/>
            </a:pPr>
            <a:endParaRPr lang="es-MX" sz="1000" b="1" dirty="0">
              <a:solidFill>
                <a:schemeClr val="bg1"/>
              </a:solidFill>
              <a:latin typeface="Comic Sans MS" panose="030F0702030302020204" pitchFamily="66" charset="0"/>
            </a:endParaRPr>
          </a:p>
          <a:p>
            <a:pPr marL="171450" indent="-171450" algn="just">
              <a:lnSpc>
                <a:spcPct val="150000"/>
              </a:lnSpc>
              <a:buFont typeface="Arial" panose="020B0604020202020204" pitchFamily="34" charset="0"/>
              <a:buChar char="•"/>
            </a:pPr>
            <a:endParaRPr lang="es-MX" sz="1000" b="1" dirty="0">
              <a:solidFill>
                <a:schemeClr val="bg1"/>
              </a:solidFill>
              <a:latin typeface="Comic Sans MS" panose="030F0702030302020204" pitchFamily="66" charset="0"/>
            </a:endParaRPr>
          </a:p>
          <a:p>
            <a:pPr algn="just">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just">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1000" b="1" dirty="0">
              <a:effectLst>
                <a:outerShdw blurRad="38100" dist="38100" dir="2700000" algn="tl">
                  <a:srgbClr val="000000">
                    <a:alpha val="43137"/>
                  </a:srgbClr>
                </a:outerShdw>
              </a:effectLst>
              <a:latin typeface="Comic Sans MS" panose="030F0702030302020204" pitchFamily="66" charset="0"/>
            </a:endParaRPr>
          </a:p>
          <a:p>
            <a:pPr algn="ctr">
              <a:lnSpc>
                <a:spcPct val="150000"/>
              </a:lnSpc>
            </a:pPr>
            <a:endParaRPr lang="es-MX" sz="800" dirty="0">
              <a:latin typeface="Comic Sans MS" panose="030F0702030302020204" pitchFamily="66" charset="0"/>
            </a:endParaRPr>
          </a:p>
          <a:p>
            <a:pPr algn="ctr"/>
            <a:endParaRPr lang="es-MX" sz="1000" dirty="0">
              <a:latin typeface="Comic Sans MS" panose="030F0702030302020204" pitchFamily="66" charset="0"/>
            </a:endParaRPr>
          </a:p>
        </p:txBody>
      </p:sp>
      <p:pic>
        <p:nvPicPr>
          <p:cNvPr id="2" name="Picture 2" descr="Diagrama, Patrón de fondo&#10;&#10;Descripción generada automáticamente">
            <a:extLst>
              <a:ext uri="{FF2B5EF4-FFF2-40B4-BE49-F238E27FC236}">
                <a16:creationId xmlns:a16="http://schemas.microsoft.com/office/drawing/2014/main" id="{DED16DB3-AF99-4725-9552-430162AB1B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983" y="1736608"/>
            <a:ext cx="2668905" cy="1434465"/>
          </a:xfrm>
          <a:prstGeom prst="rect">
            <a:avLst/>
          </a:prstGeom>
          <a:noFill/>
        </p:spPr>
      </p:pic>
      <p:pic>
        <p:nvPicPr>
          <p:cNvPr id="2050" name="Picture 2" descr="Imagen que contiene azul, agua, pequeño, claro&#10;&#10;Descripción generada automáticamente">
            <a:extLst>
              <a:ext uri="{FF2B5EF4-FFF2-40B4-BE49-F238E27FC236}">
                <a16:creationId xmlns:a16="http://schemas.microsoft.com/office/drawing/2014/main" id="{CC82DC7F-EC43-403F-9FC1-0323C5FF54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9147" y="1736608"/>
            <a:ext cx="2668905" cy="1434465"/>
          </a:xfrm>
          <a:prstGeom prst="rect">
            <a:avLst/>
          </a:prstGeom>
          <a:noFill/>
        </p:spPr>
      </p:pic>
    </p:spTree>
    <p:extLst>
      <p:ext uri="{BB962C8B-B14F-4D97-AF65-F5344CB8AC3E}">
        <p14:creationId xmlns:p14="http://schemas.microsoft.com/office/powerpoint/2010/main" val="853147587"/>
      </p:ext>
    </p:extLst>
  </p:cSld>
  <p:clrMapOvr>
    <a:masterClrMapping/>
  </p:clrMapOvr>
</p:sld>
</file>

<file path=ppt/theme/theme1.xml><?xml version="1.0" encoding="utf-8"?>
<a:theme xmlns:a="http://schemas.openxmlformats.org/drawingml/2006/main" name="Tema de Offic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3524615_TF00582190" id="{6765BADE-8CC3-413F-9A7F-29036683438A}" vid="{FCA11950-9E71-408C-9D9A-C5F58970370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e3f163ba23981de9af4e94a4fc3c17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77303e74caa42b09a8f0afd28694942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90E2A1-C345-4BBA-93A4-ED98431658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273370-413D-455B-A365-ACB52D2349D5}">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F3E73DFE-E76A-4756-9674-C246FAB1A30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Banners florales de Facebook</Template>
  <TotalTime>2367</TotalTime>
  <Words>2418</Words>
  <Application>Microsoft Office PowerPoint</Application>
  <PresentationFormat>Personalizado</PresentationFormat>
  <Paragraphs>418</Paragraphs>
  <Slides>44</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44</vt:i4>
      </vt:variant>
    </vt:vector>
  </HeadingPairs>
  <TitlesOfParts>
    <vt:vector size="49" baseType="lpstr">
      <vt:lpstr>Arial</vt:lpstr>
      <vt:lpstr>Calibri</vt:lpstr>
      <vt:lpstr>Calibri Light</vt:lpstr>
      <vt:lpstr>Comic Sans MS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de imagen floral 1</dc:title>
  <dc:creator>Laura Espinoza Avila</dc:creator>
  <cp:lastModifiedBy>Laura Espinoza Avila</cp:lastModifiedBy>
  <cp:revision>90</cp:revision>
  <dcterms:created xsi:type="dcterms:W3CDTF">2020-09-07T21:40:22Z</dcterms:created>
  <dcterms:modified xsi:type="dcterms:W3CDTF">2021-09-29T03:30:17Z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