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38"/>
  </p:notesMasterIdLst>
  <p:handoutMasterIdLst>
    <p:handoutMasterId r:id="rId39"/>
  </p:handoutMasterIdLst>
  <p:sldIdLst>
    <p:sldId id="398" r:id="rId5"/>
    <p:sldId id="443" r:id="rId6"/>
    <p:sldId id="415" r:id="rId7"/>
    <p:sldId id="416" r:id="rId8"/>
    <p:sldId id="417" r:id="rId9"/>
    <p:sldId id="418" r:id="rId10"/>
    <p:sldId id="445" r:id="rId11"/>
    <p:sldId id="419" r:id="rId12"/>
    <p:sldId id="420" r:id="rId13"/>
    <p:sldId id="421" r:id="rId14"/>
    <p:sldId id="422" r:id="rId15"/>
    <p:sldId id="444" r:id="rId16"/>
    <p:sldId id="423" r:id="rId17"/>
    <p:sldId id="424" r:id="rId18"/>
    <p:sldId id="446" r:id="rId19"/>
    <p:sldId id="425" r:id="rId20"/>
    <p:sldId id="426" r:id="rId21"/>
    <p:sldId id="427" r:id="rId22"/>
    <p:sldId id="428" r:id="rId23"/>
    <p:sldId id="429" r:id="rId24"/>
    <p:sldId id="430" r:id="rId25"/>
    <p:sldId id="431" r:id="rId26"/>
    <p:sldId id="432" r:id="rId27"/>
    <p:sldId id="433" r:id="rId28"/>
    <p:sldId id="434" r:id="rId29"/>
    <p:sldId id="435" r:id="rId30"/>
    <p:sldId id="436" r:id="rId31"/>
    <p:sldId id="437" r:id="rId32"/>
    <p:sldId id="438" r:id="rId33"/>
    <p:sldId id="441" r:id="rId34"/>
    <p:sldId id="440" r:id="rId35"/>
    <p:sldId id="439" r:id="rId36"/>
    <p:sldId id="442" r:id="rId37"/>
  </p:sldIdLst>
  <p:sldSz cx="8101013" cy="3429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0">
          <p15:clr>
            <a:srgbClr val="A4A3A4"/>
          </p15:clr>
        </p15:guide>
        <p15:guide id="2" pos="2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5052" autoAdjust="0"/>
  </p:normalViewPr>
  <p:slideViewPr>
    <p:cSldViewPr snapToGrid="0">
      <p:cViewPr varScale="1">
        <p:scale>
          <a:sx n="134" d="100"/>
          <a:sy n="134" d="100"/>
        </p:scale>
        <p:origin x="115" y="379"/>
      </p:cViewPr>
      <p:guideLst>
        <p:guide orient="horz" pos="1080"/>
        <p:guide pos="2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58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E8D9D7-4AB8-43AF-A9DC-1E3C92A52FD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32C618-6134-4677-8DB4-7865A4723204}">
      <dgm:prSet phldrT="[Texto]" phldr="0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200" b="1" dirty="0">
              <a:latin typeface="Comic Sans MS" panose="030F0702030302020204" pitchFamily="66" charset="0"/>
            </a:rPr>
            <a:t>Maduración</a:t>
          </a:r>
        </a:p>
      </dgm:t>
    </dgm:pt>
    <dgm:pt modelId="{0452705F-B570-4A27-A6DC-32791515696C}" type="parTrans" cxnId="{D770B1B0-02A4-4DA4-BAC7-475D841EA7A6}">
      <dgm:prSet/>
      <dgm:spPr/>
      <dgm:t>
        <a:bodyPr/>
        <a:lstStyle/>
        <a:p>
          <a:endParaRPr lang="es-MX"/>
        </a:p>
      </dgm:t>
    </dgm:pt>
    <dgm:pt modelId="{8AE1BDDC-2D0E-48E2-AA2C-3B1E0E65E6F2}" type="sibTrans" cxnId="{D770B1B0-02A4-4DA4-BAC7-475D841EA7A6}">
      <dgm:prSet/>
      <dgm:spPr/>
      <dgm:t>
        <a:bodyPr/>
        <a:lstStyle/>
        <a:p>
          <a:endParaRPr lang="es-MX"/>
        </a:p>
      </dgm:t>
    </dgm:pt>
    <dgm:pt modelId="{5054EDC9-1108-440C-85C6-8FEAE7AD7F85}">
      <dgm:prSet phldrT="[Texto]" phldr="0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200" b="1" dirty="0">
              <a:latin typeface="Comic Sans MS" panose="030F0702030302020204" pitchFamily="66" charset="0"/>
            </a:rPr>
            <a:t>Etapas del desarrollo</a:t>
          </a:r>
          <a:r>
            <a:rPr lang="es-MX" sz="1000" dirty="0"/>
            <a:t>	</a:t>
          </a:r>
        </a:p>
      </dgm:t>
    </dgm:pt>
    <dgm:pt modelId="{23F4D81C-102A-4AF7-9EF2-2D242967CD3B}" type="parTrans" cxnId="{326A9E29-71CE-4D8E-84DF-F1A7F122E572}">
      <dgm:prSet/>
      <dgm:spPr/>
      <dgm:t>
        <a:bodyPr/>
        <a:lstStyle/>
        <a:p>
          <a:endParaRPr lang="es-MX"/>
        </a:p>
      </dgm:t>
    </dgm:pt>
    <dgm:pt modelId="{25152669-4B3C-4822-A480-D32F88C7CF2D}" type="sibTrans" cxnId="{326A9E29-71CE-4D8E-84DF-F1A7F122E572}">
      <dgm:prSet/>
      <dgm:spPr/>
      <dgm:t>
        <a:bodyPr/>
        <a:lstStyle/>
        <a:p>
          <a:endParaRPr lang="es-MX"/>
        </a:p>
      </dgm:t>
    </dgm:pt>
    <dgm:pt modelId="{1D1A5E5C-62C1-493C-A2FD-C58509FC5323}">
      <dgm:prSet phldrT="[Texto]" phldr="0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200" b="1" dirty="0">
              <a:latin typeface="Comic Sans MS" panose="030F0702030302020204" pitchFamily="66" charset="0"/>
            </a:rPr>
            <a:t>Aprendizaj</a:t>
          </a:r>
          <a:r>
            <a:rPr lang="es-MX" sz="1400" dirty="0"/>
            <a:t>e</a:t>
          </a:r>
        </a:p>
      </dgm:t>
    </dgm:pt>
    <dgm:pt modelId="{7799AE0C-15A7-47DD-97D9-63E10E09683C}" type="parTrans" cxnId="{B84F7F39-A9BF-4355-9B47-45DCB7D9D8C0}">
      <dgm:prSet/>
      <dgm:spPr/>
      <dgm:t>
        <a:bodyPr/>
        <a:lstStyle/>
        <a:p>
          <a:endParaRPr lang="es-MX"/>
        </a:p>
      </dgm:t>
    </dgm:pt>
    <dgm:pt modelId="{10E11258-CE14-4574-8E7E-01FD4677D2E6}" type="sibTrans" cxnId="{B84F7F39-A9BF-4355-9B47-45DCB7D9D8C0}">
      <dgm:prSet/>
      <dgm:spPr/>
      <dgm:t>
        <a:bodyPr/>
        <a:lstStyle/>
        <a:p>
          <a:endParaRPr lang="es-MX"/>
        </a:p>
      </dgm:t>
    </dgm:pt>
    <dgm:pt modelId="{5194B762-29BB-419F-A0E7-0A5689C40298}">
      <dgm:prSet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latin typeface="Comic Sans MS" panose="030F0702030302020204" pitchFamily="66" charset="0"/>
            </a:rPr>
            <a:t>Cambios previsibles para una edad cronológica</a:t>
          </a:r>
        </a:p>
      </dgm:t>
    </dgm:pt>
    <dgm:pt modelId="{8FBB42B8-7E4E-4C76-974C-C7F6463C9361}" type="parTrans" cxnId="{4D8BC1EE-1840-410F-94AB-DA26CBDDAA2C}">
      <dgm:prSet/>
      <dgm:spPr/>
      <dgm:t>
        <a:bodyPr/>
        <a:lstStyle/>
        <a:p>
          <a:endParaRPr lang="es-MX"/>
        </a:p>
      </dgm:t>
    </dgm:pt>
    <dgm:pt modelId="{5CCDCE0A-BCB6-4B01-8087-A42C760383D0}" type="sibTrans" cxnId="{4D8BC1EE-1840-410F-94AB-DA26CBDDAA2C}">
      <dgm:prSet/>
      <dgm:spPr/>
      <dgm:t>
        <a:bodyPr/>
        <a:lstStyle/>
        <a:p>
          <a:endParaRPr lang="es-MX"/>
        </a:p>
      </dgm:t>
    </dgm:pt>
    <dgm:pt modelId="{B246DB14-5D73-4859-91C9-155DB190F171}">
      <dgm:prSet/>
      <dgm:spPr>
        <a:solidFill>
          <a:srgbClr val="99CCFF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latin typeface="Comic Sans MS" panose="030F0702030302020204" pitchFamily="66" charset="0"/>
            </a:rPr>
            <a:t>Cambios de conducta que ocurren</a:t>
          </a:r>
        </a:p>
      </dgm:t>
    </dgm:pt>
    <dgm:pt modelId="{635B7094-3085-48B9-8F34-D7BF13E2B05B}" type="parTrans" cxnId="{FD88A5D5-8112-4466-84CF-DB194B00BA47}">
      <dgm:prSet/>
      <dgm:spPr/>
      <dgm:t>
        <a:bodyPr/>
        <a:lstStyle/>
        <a:p>
          <a:endParaRPr lang="es-MX"/>
        </a:p>
      </dgm:t>
    </dgm:pt>
    <dgm:pt modelId="{E3A7D7C2-41B7-41DD-8A19-42A739238D76}" type="sibTrans" cxnId="{FD88A5D5-8112-4466-84CF-DB194B00BA47}">
      <dgm:prSet/>
      <dgm:spPr/>
      <dgm:t>
        <a:bodyPr/>
        <a:lstStyle/>
        <a:p>
          <a:endParaRPr lang="es-MX"/>
        </a:p>
      </dgm:t>
    </dgm:pt>
    <dgm:pt modelId="{5DCD5D97-D356-490F-8308-8BBC58D3FED9}">
      <dgm:prSet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latin typeface="Comic Sans MS" panose="030F0702030302020204" pitchFamily="66" charset="0"/>
            </a:rPr>
            <a:t>Cambio relativamente permanente en nuestro comportamiento</a:t>
          </a:r>
        </a:p>
      </dgm:t>
    </dgm:pt>
    <dgm:pt modelId="{5082AB5E-05D5-4D58-8B32-7819AC5A23F1}" type="parTrans" cxnId="{ADA66DCF-256A-4752-B175-E0C38FDBFB80}">
      <dgm:prSet/>
      <dgm:spPr/>
      <dgm:t>
        <a:bodyPr/>
        <a:lstStyle/>
        <a:p>
          <a:endParaRPr lang="es-MX"/>
        </a:p>
      </dgm:t>
    </dgm:pt>
    <dgm:pt modelId="{9636CF2B-9ED5-4F3D-B62E-1A195523C597}" type="sibTrans" cxnId="{ADA66DCF-256A-4752-B175-E0C38FDBFB80}">
      <dgm:prSet/>
      <dgm:spPr/>
      <dgm:t>
        <a:bodyPr/>
        <a:lstStyle/>
        <a:p>
          <a:endParaRPr lang="es-MX"/>
        </a:p>
      </dgm:t>
    </dgm:pt>
    <dgm:pt modelId="{F16C0F4D-7016-4932-84B0-69713202AE03}" type="pres">
      <dgm:prSet presAssocID="{45E8D9D7-4AB8-43AF-A9DC-1E3C92A52FDF}" presName="diagram" presStyleCnt="0">
        <dgm:presLayoutVars>
          <dgm:dir/>
          <dgm:animLvl val="lvl"/>
          <dgm:resizeHandles val="exact"/>
        </dgm:presLayoutVars>
      </dgm:prSet>
      <dgm:spPr/>
    </dgm:pt>
    <dgm:pt modelId="{5239EBD3-3659-4B35-A346-45ED44B72141}" type="pres">
      <dgm:prSet presAssocID="{A432C618-6134-4677-8DB4-7865A4723204}" presName="compNode" presStyleCnt="0"/>
      <dgm:spPr/>
    </dgm:pt>
    <dgm:pt modelId="{C3505233-D084-471F-B080-649B170BAA2A}" type="pres">
      <dgm:prSet presAssocID="{A432C618-6134-4677-8DB4-7865A4723204}" presName="childRect" presStyleLbl="bgAcc1" presStyleIdx="0" presStyleCnt="3" custLinFactNeighborX="-21958" custLinFactNeighborY="-77">
        <dgm:presLayoutVars>
          <dgm:bulletEnabled val="1"/>
        </dgm:presLayoutVars>
      </dgm:prSet>
      <dgm:spPr/>
    </dgm:pt>
    <dgm:pt modelId="{CCAD82F3-1DEB-4714-89EE-1801DEC53978}" type="pres">
      <dgm:prSet presAssocID="{A432C618-6134-4677-8DB4-7865A472320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300C460-5B85-4112-89D1-40581D76E395}" type="pres">
      <dgm:prSet presAssocID="{A432C618-6134-4677-8DB4-7865A4723204}" presName="parentRect" presStyleLbl="alignNode1" presStyleIdx="0" presStyleCnt="3" custLinFactNeighborX="-21958" custLinFactNeighborY="209"/>
      <dgm:spPr/>
    </dgm:pt>
    <dgm:pt modelId="{EDB2C511-870A-45F4-BA41-4CAACEE135EB}" type="pres">
      <dgm:prSet presAssocID="{A432C618-6134-4677-8DB4-7865A4723204}" presName="adorn" presStyleLbl="fgAccFollowNode1" presStyleIdx="0" presStyleCnt="3" custLinFactNeighborX="-71184" custLinFactNeighborY="1447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6AF984B9-4DC2-4C47-9581-FE1EF9DFDCF2}" type="pres">
      <dgm:prSet presAssocID="{8AE1BDDC-2D0E-48E2-AA2C-3B1E0E65E6F2}" presName="sibTrans" presStyleLbl="sibTrans2D1" presStyleIdx="0" presStyleCnt="0"/>
      <dgm:spPr/>
    </dgm:pt>
    <dgm:pt modelId="{B5941078-D987-41D6-8BC6-A3865020C0E2}" type="pres">
      <dgm:prSet presAssocID="{5054EDC9-1108-440C-85C6-8FEAE7AD7F85}" presName="compNode" presStyleCnt="0"/>
      <dgm:spPr/>
    </dgm:pt>
    <dgm:pt modelId="{0A166EB6-5AE8-4676-8FB5-8F615EC49BF4}" type="pres">
      <dgm:prSet presAssocID="{5054EDC9-1108-440C-85C6-8FEAE7AD7F85}" presName="childRect" presStyleLbl="bgAcc1" presStyleIdx="1" presStyleCnt="3" custLinFactNeighborX="0" custLinFactNeighborY="-1287">
        <dgm:presLayoutVars>
          <dgm:bulletEnabled val="1"/>
        </dgm:presLayoutVars>
      </dgm:prSet>
      <dgm:spPr/>
    </dgm:pt>
    <dgm:pt modelId="{C8314D65-56FD-4516-BBFE-E1312EAF132F}" type="pres">
      <dgm:prSet presAssocID="{5054EDC9-1108-440C-85C6-8FEAE7AD7F85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D1E98627-FA1D-418E-A410-A005D31E441C}" type="pres">
      <dgm:prSet presAssocID="{5054EDC9-1108-440C-85C6-8FEAE7AD7F85}" presName="parentRect" presStyleLbl="alignNode1" presStyleIdx="1" presStyleCnt="3"/>
      <dgm:spPr/>
    </dgm:pt>
    <dgm:pt modelId="{09E57132-FC84-4001-8D7E-9566AEFACCC1}" type="pres">
      <dgm:prSet presAssocID="{5054EDC9-1108-440C-85C6-8FEAE7AD7F85}" presName="adorn" presStyleLbl="fgAccFollow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8A7F945C-FC2C-497A-A588-FF97D6FE9910}" type="pres">
      <dgm:prSet presAssocID="{25152669-4B3C-4822-A480-D32F88C7CF2D}" presName="sibTrans" presStyleLbl="sibTrans2D1" presStyleIdx="0" presStyleCnt="0"/>
      <dgm:spPr/>
    </dgm:pt>
    <dgm:pt modelId="{AAEC588B-61FE-4C77-B9B1-E96CEEF5E54E}" type="pres">
      <dgm:prSet presAssocID="{1D1A5E5C-62C1-493C-A2FD-C58509FC5323}" presName="compNode" presStyleCnt="0"/>
      <dgm:spPr/>
    </dgm:pt>
    <dgm:pt modelId="{C0D8F4FC-0B43-4A24-AD39-42BF4E4BF9C6}" type="pres">
      <dgm:prSet presAssocID="{1D1A5E5C-62C1-493C-A2FD-C58509FC5323}" presName="childRect" presStyleLbl="bgAcc1" presStyleIdx="2" presStyleCnt="3" custLinFactNeighborX="43726" custLinFactNeighborY="2127">
        <dgm:presLayoutVars>
          <dgm:bulletEnabled val="1"/>
        </dgm:presLayoutVars>
      </dgm:prSet>
      <dgm:spPr/>
    </dgm:pt>
    <dgm:pt modelId="{01468B10-4043-4E2C-82DD-B595A73A0D53}" type="pres">
      <dgm:prSet presAssocID="{1D1A5E5C-62C1-493C-A2FD-C58509FC532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B16B1EB-530C-46A0-A52E-15EE730D1ADF}" type="pres">
      <dgm:prSet presAssocID="{1D1A5E5C-62C1-493C-A2FD-C58509FC5323}" presName="parentRect" presStyleLbl="alignNode1" presStyleIdx="2" presStyleCnt="3" custLinFactNeighborX="36466" custLinFactNeighborY="7316"/>
      <dgm:spPr/>
    </dgm:pt>
    <dgm:pt modelId="{83D94EEB-BAF6-4290-B7B9-2BF9B6AFBF93}" type="pres">
      <dgm:prSet presAssocID="{1D1A5E5C-62C1-493C-A2FD-C58509FC5323}" presName="adorn" presStyleLbl="fgAccFollowNode1" presStyleIdx="2" presStyleCnt="3" custScaleX="92714" custScaleY="79336" custLinFactX="7394" custLinFactNeighborX="100000" custLinFactNeighborY="1102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</dgm:ptLst>
  <dgm:cxnLst>
    <dgm:cxn modelId="{E129100C-FB61-4504-A754-756D14685140}" type="presOf" srcId="{A432C618-6134-4677-8DB4-7865A4723204}" destId="{CCAD82F3-1DEB-4714-89EE-1801DEC53978}" srcOrd="0" destOrd="0" presId="urn:microsoft.com/office/officeart/2005/8/layout/bList2"/>
    <dgm:cxn modelId="{326A9E29-71CE-4D8E-84DF-F1A7F122E572}" srcId="{45E8D9D7-4AB8-43AF-A9DC-1E3C92A52FDF}" destId="{5054EDC9-1108-440C-85C6-8FEAE7AD7F85}" srcOrd="1" destOrd="0" parTransId="{23F4D81C-102A-4AF7-9EF2-2D242967CD3B}" sibTransId="{25152669-4B3C-4822-A480-D32F88C7CF2D}"/>
    <dgm:cxn modelId="{B84F7F39-A9BF-4355-9B47-45DCB7D9D8C0}" srcId="{45E8D9D7-4AB8-43AF-A9DC-1E3C92A52FDF}" destId="{1D1A5E5C-62C1-493C-A2FD-C58509FC5323}" srcOrd="2" destOrd="0" parTransId="{7799AE0C-15A7-47DD-97D9-63E10E09683C}" sibTransId="{10E11258-CE14-4574-8E7E-01FD4677D2E6}"/>
    <dgm:cxn modelId="{3913BD4B-6EC3-49DA-855C-4A3780604ADE}" type="presOf" srcId="{45E8D9D7-4AB8-43AF-A9DC-1E3C92A52FDF}" destId="{F16C0F4D-7016-4932-84B0-69713202AE03}" srcOrd="0" destOrd="0" presId="urn:microsoft.com/office/officeart/2005/8/layout/bList2"/>
    <dgm:cxn modelId="{0F49B16E-5511-48D3-AF2E-E957A479CF1E}" type="presOf" srcId="{8AE1BDDC-2D0E-48E2-AA2C-3B1E0E65E6F2}" destId="{6AF984B9-4DC2-4C47-9581-FE1EF9DFDCF2}" srcOrd="0" destOrd="0" presId="urn:microsoft.com/office/officeart/2005/8/layout/bList2"/>
    <dgm:cxn modelId="{FF204870-0F8A-41EF-9BA7-F549DB53161D}" type="presOf" srcId="{1D1A5E5C-62C1-493C-A2FD-C58509FC5323}" destId="{EB16B1EB-530C-46A0-A52E-15EE730D1ADF}" srcOrd="1" destOrd="0" presId="urn:microsoft.com/office/officeart/2005/8/layout/bList2"/>
    <dgm:cxn modelId="{DDC58159-9B98-4DCB-AEE0-84D6C91CE781}" type="presOf" srcId="{5054EDC9-1108-440C-85C6-8FEAE7AD7F85}" destId="{C8314D65-56FD-4516-BBFE-E1312EAF132F}" srcOrd="0" destOrd="0" presId="urn:microsoft.com/office/officeart/2005/8/layout/bList2"/>
    <dgm:cxn modelId="{0677E359-B94A-4084-9387-D087E7817337}" type="presOf" srcId="{1D1A5E5C-62C1-493C-A2FD-C58509FC5323}" destId="{01468B10-4043-4E2C-82DD-B595A73A0D53}" srcOrd="0" destOrd="0" presId="urn:microsoft.com/office/officeart/2005/8/layout/bList2"/>
    <dgm:cxn modelId="{2108AC87-C573-418F-AA4C-88B565CFB011}" type="presOf" srcId="{A432C618-6134-4677-8DB4-7865A4723204}" destId="{E300C460-5B85-4112-89D1-40581D76E395}" srcOrd="1" destOrd="0" presId="urn:microsoft.com/office/officeart/2005/8/layout/bList2"/>
    <dgm:cxn modelId="{342EC093-8406-4B15-82C7-54B049B507C6}" type="presOf" srcId="{5054EDC9-1108-440C-85C6-8FEAE7AD7F85}" destId="{D1E98627-FA1D-418E-A410-A005D31E441C}" srcOrd="1" destOrd="0" presId="urn:microsoft.com/office/officeart/2005/8/layout/bList2"/>
    <dgm:cxn modelId="{D770B1B0-02A4-4DA4-BAC7-475D841EA7A6}" srcId="{45E8D9D7-4AB8-43AF-A9DC-1E3C92A52FDF}" destId="{A432C618-6134-4677-8DB4-7865A4723204}" srcOrd="0" destOrd="0" parTransId="{0452705F-B570-4A27-A6DC-32791515696C}" sibTransId="{8AE1BDDC-2D0E-48E2-AA2C-3B1E0E65E6F2}"/>
    <dgm:cxn modelId="{ADA66DCF-256A-4752-B175-E0C38FDBFB80}" srcId="{1D1A5E5C-62C1-493C-A2FD-C58509FC5323}" destId="{5DCD5D97-D356-490F-8308-8BBC58D3FED9}" srcOrd="0" destOrd="0" parTransId="{5082AB5E-05D5-4D58-8B32-7819AC5A23F1}" sibTransId="{9636CF2B-9ED5-4F3D-B62E-1A195523C597}"/>
    <dgm:cxn modelId="{FD88A5D5-8112-4466-84CF-DB194B00BA47}" srcId="{5054EDC9-1108-440C-85C6-8FEAE7AD7F85}" destId="{B246DB14-5D73-4859-91C9-155DB190F171}" srcOrd="0" destOrd="0" parTransId="{635B7094-3085-48B9-8F34-D7BF13E2B05B}" sibTransId="{E3A7D7C2-41B7-41DD-8A19-42A739238D76}"/>
    <dgm:cxn modelId="{EFE18BD7-770F-49C0-BF13-597AF5678095}" type="presOf" srcId="{5DCD5D97-D356-490F-8308-8BBC58D3FED9}" destId="{C0D8F4FC-0B43-4A24-AD39-42BF4E4BF9C6}" srcOrd="0" destOrd="0" presId="urn:microsoft.com/office/officeart/2005/8/layout/bList2"/>
    <dgm:cxn modelId="{1EA066ED-04DC-441C-B741-9888FDAE3315}" type="presOf" srcId="{B246DB14-5D73-4859-91C9-155DB190F171}" destId="{0A166EB6-5AE8-4676-8FB5-8F615EC49BF4}" srcOrd="0" destOrd="0" presId="urn:microsoft.com/office/officeart/2005/8/layout/bList2"/>
    <dgm:cxn modelId="{C0F972ED-EE65-4BD3-AC08-7CEB0C43C18F}" type="presOf" srcId="{5194B762-29BB-419F-A0E7-0A5689C40298}" destId="{C3505233-D084-471F-B080-649B170BAA2A}" srcOrd="0" destOrd="0" presId="urn:microsoft.com/office/officeart/2005/8/layout/bList2"/>
    <dgm:cxn modelId="{4D8BC1EE-1840-410F-94AB-DA26CBDDAA2C}" srcId="{A432C618-6134-4677-8DB4-7865A4723204}" destId="{5194B762-29BB-419F-A0E7-0A5689C40298}" srcOrd="0" destOrd="0" parTransId="{8FBB42B8-7E4E-4C76-974C-C7F6463C9361}" sibTransId="{5CCDCE0A-BCB6-4B01-8087-A42C760383D0}"/>
    <dgm:cxn modelId="{4CF88CF3-C9B3-4054-A89E-9966D7141E38}" type="presOf" srcId="{25152669-4B3C-4822-A480-D32F88C7CF2D}" destId="{8A7F945C-FC2C-497A-A588-FF97D6FE9910}" srcOrd="0" destOrd="0" presId="urn:microsoft.com/office/officeart/2005/8/layout/bList2"/>
    <dgm:cxn modelId="{694D0A26-2727-4392-9C2D-26AE1860873E}" type="presParOf" srcId="{F16C0F4D-7016-4932-84B0-69713202AE03}" destId="{5239EBD3-3659-4B35-A346-45ED44B72141}" srcOrd="0" destOrd="0" presId="urn:microsoft.com/office/officeart/2005/8/layout/bList2"/>
    <dgm:cxn modelId="{F6F89C26-C770-4501-AEA0-8AADFCACA1BE}" type="presParOf" srcId="{5239EBD3-3659-4B35-A346-45ED44B72141}" destId="{C3505233-D084-471F-B080-649B170BAA2A}" srcOrd="0" destOrd="0" presId="urn:microsoft.com/office/officeart/2005/8/layout/bList2"/>
    <dgm:cxn modelId="{96197E72-D51E-44E8-A304-425689A83FB5}" type="presParOf" srcId="{5239EBD3-3659-4B35-A346-45ED44B72141}" destId="{CCAD82F3-1DEB-4714-89EE-1801DEC53978}" srcOrd="1" destOrd="0" presId="urn:microsoft.com/office/officeart/2005/8/layout/bList2"/>
    <dgm:cxn modelId="{60E6BFEF-B27E-408F-97C1-9E7448EF0EFD}" type="presParOf" srcId="{5239EBD3-3659-4B35-A346-45ED44B72141}" destId="{E300C460-5B85-4112-89D1-40581D76E395}" srcOrd="2" destOrd="0" presId="urn:microsoft.com/office/officeart/2005/8/layout/bList2"/>
    <dgm:cxn modelId="{9918A589-71BC-4695-8DD4-513C700D98D5}" type="presParOf" srcId="{5239EBD3-3659-4B35-A346-45ED44B72141}" destId="{EDB2C511-870A-45F4-BA41-4CAACEE135EB}" srcOrd="3" destOrd="0" presId="urn:microsoft.com/office/officeart/2005/8/layout/bList2"/>
    <dgm:cxn modelId="{9CDC2C7D-D432-42B6-B2EC-23A634F57FF2}" type="presParOf" srcId="{F16C0F4D-7016-4932-84B0-69713202AE03}" destId="{6AF984B9-4DC2-4C47-9581-FE1EF9DFDCF2}" srcOrd="1" destOrd="0" presId="urn:microsoft.com/office/officeart/2005/8/layout/bList2"/>
    <dgm:cxn modelId="{73AF0E70-9B33-4956-8ED3-C10382F095FE}" type="presParOf" srcId="{F16C0F4D-7016-4932-84B0-69713202AE03}" destId="{B5941078-D987-41D6-8BC6-A3865020C0E2}" srcOrd="2" destOrd="0" presId="urn:microsoft.com/office/officeart/2005/8/layout/bList2"/>
    <dgm:cxn modelId="{E83B9EA8-F6B0-4521-ABA7-A3C282FD76F2}" type="presParOf" srcId="{B5941078-D987-41D6-8BC6-A3865020C0E2}" destId="{0A166EB6-5AE8-4676-8FB5-8F615EC49BF4}" srcOrd="0" destOrd="0" presId="urn:microsoft.com/office/officeart/2005/8/layout/bList2"/>
    <dgm:cxn modelId="{E0D33A27-7DE9-4AE0-8395-CFD7FEB9491C}" type="presParOf" srcId="{B5941078-D987-41D6-8BC6-A3865020C0E2}" destId="{C8314D65-56FD-4516-BBFE-E1312EAF132F}" srcOrd="1" destOrd="0" presId="urn:microsoft.com/office/officeart/2005/8/layout/bList2"/>
    <dgm:cxn modelId="{F0EB5AE6-EEFD-49E9-9716-FEC9AB9B2D69}" type="presParOf" srcId="{B5941078-D987-41D6-8BC6-A3865020C0E2}" destId="{D1E98627-FA1D-418E-A410-A005D31E441C}" srcOrd="2" destOrd="0" presId="urn:microsoft.com/office/officeart/2005/8/layout/bList2"/>
    <dgm:cxn modelId="{4D284A4F-14BF-4EA5-906E-4692A2D41DDB}" type="presParOf" srcId="{B5941078-D987-41D6-8BC6-A3865020C0E2}" destId="{09E57132-FC84-4001-8D7E-9566AEFACCC1}" srcOrd="3" destOrd="0" presId="urn:microsoft.com/office/officeart/2005/8/layout/bList2"/>
    <dgm:cxn modelId="{94EC4674-D594-45B1-A4B8-7AE14F3E6B5F}" type="presParOf" srcId="{F16C0F4D-7016-4932-84B0-69713202AE03}" destId="{8A7F945C-FC2C-497A-A588-FF97D6FE9910}" srcOrd="3" destOrd="0" presId="urn:microsoft.com/office/officeart/2005/8/layout/bList2"/>
    <dgm:cxn modelId="{0B8CDAF4-A28E-440D-8BB0-E85BED26705E}" type="presParOf" srcId="{F16C0F4D-7016-4932-84B0-69713202AE03}" destId="{AAEC588B-61FE-4C77-B9B1-E96CEEF5E54E}" srcOrd="4" destOrd="0" presId="urn:microsoft.com/office/officeart/2005/8/layout/bList2"/>
    <dgm:cxn modelId="{1B2F6D2C-70CE-4146-B833-CAFF4095C384}" type="presParOf" srcId="{AAEC588B-61FE-4C77-B9B1-E96CEEF5E54E}" destId="{C0D8F4FC-0B43-4A24-AD39-42BF4E4BF9C6}" srcOrd="0" destOrd="0" presId="urn:microsoft.com/office/officeart/2005/8/layout/bList2"/>
    <dgm:cxn modelId="{B81F9A4A-B669-4F6D-B3C6-2E6B42DA46D8}" type="presParOf" srcId="{AAEC588B-61FE-4C77-B9B1-E96CEEF5E54E}" destId="{01468B10-4043-4E2C-82DD-B595A73A0D53}" srcOrd="1" destOrd="0" presId="urn:microsoft.com/office/officeart/2005/8/layout/bList2"/>
    <dgm:cxn modelId="{73ECA07C-51F9-4C10-BFE1-AF8CE29F7B25}" type="presParOf" srcId="{AAEC588B-61FE-4C77-B9B1-E96CEEF5E54E}" destId="{EB16B1EB-530C-46A0-A52E-15EE730D1ADF}" srcOrd="2" destOrd="0" presId="urn:microsoft.com/office/officeart/2005/8/layout/bList2"/>
    <dgm:cxn modelId="{C12DA90D-D133-427E-82EE-0F2A365078FD}" type="presParOf" srcId="{AAEC588B-61FE-4C77-B9B1-E96CEEF5E54E}" destId="{83D94EEB-BAF6-4290-B7B9-2BF9B6AFBF9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FAE368-FC21-4FE1-8915-21845662BA1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D53FB6-A219-4183-BFE8-3867EC641DBF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600" b="1" dirty="0">
              <a:latin typeface="Comic Sans MS" panose="030F0702030302020204" pitchFamily="66" charset="0"/>
            </a:rPr>
            <a:t>JUVENTUD</a:t>
          </a:r>
          <a:endParaRPr lang="en-US" sz="1600" dirty="0">
            <a:latin typeface="Comic Sans MS" panose="030F0702030302020204" pitchFamily="66" charset="0"/>
          </a:endParaRPr>
        </a:p>
      </dgm:t>
    </dgm:pt>
    <dgm:pt modelId="{2FB03760-C71E-4B6B-90C3-4016A2149478}" type="parTrans" cxnId="{ECA41558-EA75-48FC-A1C5-2D01355EBD3F}">
      <dgm:prSet/>
      <dgm:spPr/>
      <dgm:t>
        <a:bodyPr/>
        <a:lstStyle/>
        <a:p>
          <a:endParaRPr lang="en-US"/>
        </a:p>
      </dgm:t>
    </dgm:pt>
    <dgm:pt modelId="{C236A377-C255-4A74-9B00-D38A7DAA69B1}" type="sibTrans" cxnId="{ECA41558-EA75-48FC-A1C5-2D01355EBD3F}">
      <dgm:prSet/>
      <dgm:spPr/>
      <dgm:t>
        <a:bodyPr/>
        <a:lstStyle/>
        <a:p>
          <a:endParaRPr lang="en-US"/>
        </a:p>
      </dgm:t>
    </dgm:pt>
    <dgm:pt modelId="{59A1C60E-AEB9-4099-AC24-B58EBBAE05E1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600" dirty="0">
              <a:latin typeface="Comic Sans MS" panose="030F0702030302020204" pitchFamily="66" charset="0"/>
            </a:rPr>
            <a:t>ADULTEZ</a:t>
          </a:r>
          <a:endParaRPr lang="en-US" sz="1600" dirty="0">
            <a:latin typeface="Comic Sans MS" panose="030F0702030302020204" pitchFamily="66" charset="0"/>
          </a:endParaRPr>
        </a:p>
      </dgm:t>
    </dgm:pt>
    <dgm:pt modelId="{33CC88B8-DA7B-4571-B2E1-2D9A29928C4B}" type="parTrans" cxnId="{4B1FD5E6-B3E1-47FE-974B-CA31250FB5C4}">
      <dgm:prSet/>
      <dgm:spPr/>
      <dgm:t>
        <a:bodyPr/>
        <a:lstStyle/>
        <a:p>
          <a:endParaRPr lang="en-US"/>
        </a:p>
      </dgm:t>
    </dgm:pt>
    <dgm:pt modelId="{1E710658-EEAD-4AA2-9F9C-0E378BD34C51}" type="sibTrans" cxnId="{4B1FD5E6-B3E1-47FE-974B-CA31250FB5C4}">
      <dgm:prSet/>
      <dgm:spPr/>
      <dgm:t>
        <a:bodyPr/>
        <a:lstStyle/>
        <a:p>
          <a:endParaRPr lang="en-US"/>
        </a:p>
      </dgm:t>
    </dgm:pt>
    <dgm:pt modelId="{840FE147-BAD5-42AE-80E4-F57C6AD050CE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s-MX" sz="1600" b="1" dirty="0">
              <a:latin typeface="Comic Sans MS" panose="030F0702030302020204" pitchFamily="66" charset="0"/>
            </a:rPr>
            <a:t>VEJEZ</a:t>
          </a:r>
          <a:endParaRPr lang="en-US" sz="1600" dirty="0">
            <a:latin typeface="Comic Sans MS" panose="030F0702030302020204" pitchFamily="66" charset="0"/>
          </a:endParaRPr>
        </a:p>
      </dgm:t>
    </dgm:pt>
    <dgm:pt modelId="{E1A24BB5-A702-41B9-8FEC-27DF528F3C9B}" type="parTrans" cxnId="{A5DE5DA2-AB25-4A7F-9689-6C88BD5AE942}">
      <dgm:prSet/>
      <dgm:spPr/>
      <dgm:t>
        <a:bodyPr/>
        <a:lstStyle/>
        <a:p>
          <a:endParaRPr lang="en-US"/>
        </a:p>
      </dgm:t>
    </dgm:pt>
    <dgm:pt modelId="{C69FCF3F-BC05-4987-B6BA-F874F5926CBA}" type="sibTrans" cxnId="{A5DE5DA2-AB25-4A7F-9689-6C88BD5AE942}">
      <dgm:prSet/>
      <dgm:spPr/>
      <dgm:t>
        <a:bodyPr/>
        <a:lstStyle/>
        <a:p>
          <a:endParaRPr lang="en-US"/>
        </a:p>
      </dgm:t>
    </dgm:pt>
    <dgm:pt modelId="{C72CE99F-3740-4C06-9A9B-CA6DB5014D8F}">
      <dgm:prSet/>
      <dgm:spPr>
        <a:solidFill>
          <a:srgbClr val="FF000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/>
            <a:t>ETAPAS DEL DESARROLLO</a:t>
          </a:r>
          <a:endParaRPr lang="en-US" dirty="0"/>
        </a:p>
      </dgm:t>
    </dgm:pt>
    <dgm:pt modelId="{26771DC0-A4C4-4AA1-AA7A-59E71BA5DE30}" type="parTrans" cxnId="{904F964E-0C67-40F9-9596-C8F387AC3F1B}">
      <dgm:prSet/>
      <dgm:spPr/>
      <dgm:t>
        <a:bodyPr/>
        <a:lstStyle/>
        <a:p>
          <a:endParaRPr lang="en-US"/>
        </a:p>
      </dgm:t>
    </dgm:pt>
    <dgm:pt modelId="{1AE78773-59EB-4762-AE59-CC1FEF801677}" type="sibTrans" cxnId="{904F964E-0C67-40F9-9596-C8F387AC3F1B}">
      <dgm:prSet/>
      <dgm:spPr/>
      <dgm:t>
        <a:bodyPr/>
        <a:lstStyle/>
        <a:p>
          <a:endParaRPr lang="en-US"/>
        </a:p>
      </dgm:t>
    </dgm:pt>
    <dgm:pt modelId="{ECA89D19-AE30-497F-AB89-39FA4880CD10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latin typeface="Comic Sans MS" panose="030F0702030302020204" pitchFamily="66" charset="0"/>
            </a:rPr>
            <a:t>ADOLESCENCIA</a:t>
          </a:r>
          <a:endParaRPr lang="en-US" dirty="0">
            <a:latin typeface="Comic Sans MS" panose="030F0702030302020204" pitchFamily="66" charset="0"/>
          </a:endParaRPr>
        </a:p>
      </dgm:t>
    </dgm:pt>
    <dgm:pt modelId="{0D5C3DA5-4C8C-4F72-99EA-A5BFD6B2560A}" type="sibTrans" cxnId="{6E1C56E8-6E41-4DD6-8D77-89CC37EF662D}">
      <dgm:prSet/>
      <dgm:spPr/>
      <dgm:t>
        <a:bodyPr/>
        <a:lstStyle/>
        <a:p>
          <a:endParaRPr lang="en-US"/>
        </a:p>
      </dgm:t>
    </dgm:pt>
    <dgm:pt modelId="{A27B47A1-26C2-4D02-BE9E-2995A00B2245}" type="parTrans" cxnId="{6E1C56E8-6E41-4DD6-8D77-89CC37EF662D}">
      <dgm:prSet/>
      <dgm:spPr/>
      <dgm:t>
        <a:bodyPr/>
        <a:lstStyle/>
        <a:p>
          <a:endParaRPr lang="en-US"/>
        </a:p>
      </dgm:t>
    </dgm:pt>
    <dgm:pt modelId="{6F88EAB9-35DA-4CFF-A19C-0D5EBDDA1A09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s-MX" b="1" dirty="0">
              <a:latin typeface="Comic Sans MS" panose="030F0702030302020204" pitchFamily="66" charset="0"/>
            </a:rPr>
            <a:t>INFANCIA</a:t>
          </a:r>
          <a:endParaRPr lang="en-US" dirty="0">
            <a:latin typeface="Comic Sans MS" panose="030F0702030302020204" pitchFamily="66" charset="0"/>
          </a:endParaRPr>
        </a:p>
      </dgm:t>
    </dgm:pt>
    <dgm:pt modelId="{3C291F5D-7584-449D-A171-E4A39B410EAD}" type="sibTrans" cxnId="{CFCC81B0-2375-41C4-87F0-E4DD9537D75B}">
      <dgm:prSet/>
      <dgm:spPr/>
      <dgm:t>
        <a:bodyPr/>
        <a:lstStyle/>
        <a:p>
          <a:endParaRPr lang="en-US"/>
        </a:p>
      </dgm:t>
    </dgm:pt>
    <dgm:pt modelId="{5E7E7392-23B4-4FD0-8601-A9AD333BFBAC}" type="parTrans" cxnId="{CFCC81B0-2375-41C4-87F0-E4DD9537D75B}">
      <dgm:prSet/>
      <dgm:spPr/>
      <dgm:t>
        <a:bodyPr/>
        <a:lstStyle/>
        <a:p>
          <a:endParaRPr lang="en-US"/>
        </a:p>
      </dgm:t>
    </dgm:pt>
    <dgm:pt modelId="{098F46DA-38EE-4190-AAC1-834A175BE595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s-MX" dirty="0">
              <a:latin typeface="Comic Sans MS" panose="030F0702030302020204" pitchFamily="66" charset="0"/>
            </a:rPr>
            <a:t>ETAPA PRENATAL</a:t>
          </a:r>
          <a:r>
            <a:rPr lang="es-MX" dirty="0"/>
            <a:t>	</a:t>
          </a:r>
          <a:endParaRPr lang="en-US" dirty="0"/>
        </a:p>
      </dgm:t>
    </dgm:pt>
    <dgm:pt modelId="{F36F2A5C-1970-41FE-A4B4-2890C25C6BFB}" type="sibTrans" cxnId="{A084873E-E432-4AD6-AEBA-6DAC934026E4}">
      <dgm:prSet/>
      <dgm:spPr/>
      <dgm:t>
        <a:bodyPr/>
        <a:lstStyle/>
        <a:p>
          <a:endParaRPr lang="en-US"/>
        </a:p>
      </dgm:t>
    </dgm:pt>
    <dgm:pt modelId="{9209D002-2C03-4E4B-B33D-0C11912E4F81}" type="parTrans" cxnId="{A084873E-E432-4AD6-AEBA-6DAC934026E4}">
      <dgm:prSet/>
      <dgm:spPr/>
      <dgm:t>
        <a:bodyPr/>
        <a:lstStyle/>
        <a:p>
          <a:endParaRPr lang="en-US"/>
        </a:p>
      </dgm:t>
    </dgm:pt>
    <dgm:pt modelId="{1E400140-3707-4520-AB43-940B29CFF91E}" type="pres">
      <dgm:prSet presAssocID="{16FAE368-FC21-4FE1-8915-21845662BA12}" presName="diagram" presStyleCnt="0">
        <dgm:presLayoutVars>
          <dgm:dir/>
          <dgm:resizeHandles val="exact"/>
        </dgm:presLayoutVars>
      </dgm:prSet>
      <dgm:spPr/>
    </dgm:pt>
    <dgm:pt modelId="{E2A4B67A-9A69-4CA2-B612-74B02CDF641A}" type="pres">
      <dgm:prSet presAssocID="{098F46DA-38EE-4190-AAC1-834A175BE595}" presName="node" presStyleLbl="node1" presStyleIdx="0" presStyleCnt="7">
        <dgm:presLayoutVars>
          <dgm:bulletEnabled val="1"/>
        </dgm:presLayoutVars>
      </dgm:prSet>
      <dgm:spPr/>
    </dgm:pt>
    <dgm:pt modelId="{4344CEAE-CE97-4411-8FCE-0AF060E06460}" type="pres">
      <dgm:prSet presAssocID="{F36F2A5C-1970-41FE-A4B4-2890C25C6BFB}" presName="sibTrans" presStyleCnt="0"/>
      <dgm:spPr/>
    </dgm:pt>
    <dgm:pt modelId="{81769C87-D81B-4305-9D51-F258AA74FECA}" type="pres">
      <dgm:prSet presAssocID="{6F88EAB9-35DA-4CFF-A19C-0D5EBDDA1A09}" presName="node" presStyleLbl="node1" presStyleIdx="1" presStyleCnt="7">
        <dgm:presLayoutVars>
          <dgm:bulletEnabled val="1"/>
        </dgm:presLayoutVars>
      </dgm:prSet>
      <dgm:spPr/>
    </dgm:pt>
    <dgm:pt modelId="{EBD48E98-D0AC-41AA-999C-C40F35B1E8BF}" type="pres">
      <dgm:prSet presAssocID="{3C291F5D-7584-449D-A171-E4A39B410EAD}" presName="sibTrans" presStyleCnt="0"/>
      <dgm:spPr/>
    </dgm:pt>
    <dgm:pt modelId="{E39631BE-6754-4FF7-A8DC-2784A03372FA}" type="pres">
      <dgm:prSet presAssocID="{ECA89D19-AE30-497F-AB89-39FA4880CD10}" presName="node" presStyleLbl="node1" presStyleIdx="2" presStyleCnt="7" custLinFactNeighborY="-4286">
        <dgm:presLayoutVars>
          <dgm:bulletEnabled val="1"/>
        </dgm:presLayoutVars>
      </dgm:prSet>
      <dgm:spPr/>
    </dgm:pt>
    <dgm:pt modelId="{46040613-95F8-4848-A289-0DDB7C681DD4}" type="pres">
      <dgm:prSet presAssocID="{0D5C3DA5-4C8C-4F72-99EA-A5BFD6B2560A}" presName="sibTrans" presStyleCnt="0"/>
      <dgm:spPr/>
    </dgm:pt>
    <dgm:pt modelId="{8A18E1CB-F076-4209-A9F2-F36BC08E46FF}" type="pres">
      <dgm:prSet presAssocID="{A5D53FB6-A219-4183-BFE8-3867EC641DBF}" presName="node" presStyleLbl="node1" presStyleIdx="3" presStyleCnt="7">
        <dgm:presLayoutVars>
          <dgm:bulletEnabled val="1"/>
        </dgm:presLayoutVars>
      </dgm:prSet>
      <dgm:spPr/>
    </dgm:pt>
    <dgm:pt modelId="{59CE2A05-E623-4186-B02D-93B19FED327B}" type="pres">
      <dgm:prSet presAssocID="{C236A377-C255-4A74-9B00-D38A7DAA69B1}" presName="sibTrans" presStyleCnt="0"/>
      <dgm:spPr/>
    </dgm:pt>
    <dgm:pt modelId="{A69FFCE1-1641-4AE1-BE34-1720AD3C6727}" type="pres">
      <dgm:prSet presAssocID="{59A1C60E-AEB9-4099-AC24-B58EBBAE05E1}" presName="node" presStyleLbl="node1" presStyleIdx="4" presStyleCnt="7">
        <dgm:presLayoutVars>
          <dgm:bulletEnabled val="1"/>
        </dgm:presLayoutVars>
      </dgm:prSet>
      <dgm:spPr/>
    </dgm:pt>
    <dgm:pt modelId="{56C53B52-630B-4007-9966-9452A056671F}" type="pres">
      <dgm:prSet presAssocID="{1E710658-EEAD-4AA2-9F9C-0E378BD34C51}" presName="sibTrans" presStyleCnt="0"/>
      <dgm:spPr/>
    </dgm:pt>
    <dgm:pt modelId="{D7FA7EB8-1161-49AD-A29D-31589A1E1D3D}" type="pres">
      <dgm:prSet presAssocID="{840FE147-BAD5-42AE-80E4-F57C6AD050CE}" presName="node" presStyleLbl="node1" presStyleIdx="5" presStyleCnt="7">
        <dgm:presLayoutVars>
          <dgm:bulletEnabled val="1"/>
        </dgm:presLayoutVars>
      </dgm:prSet>
      <dgm:spPr/>
    </dgm:pt>
    <dgm:pt modelId="{831B9F0A-6B32-4EB2-B0D7-1D4ABFF9E57B}" type="pres">
      <dgm:prSet presAssocID="{C69FCF3F-BC05-4987-B6BA-F874F5926CBA}" presName="sibTrans" presStyleCnt="0"/>
      <dgm:spPr/>
    </dgm:pt>
    <dgm:pt modelId="{374CEAEE-2626-4E71-B97D-73E40D4E7739}" type="pres">
      <dgm:prSet presAssocID="{C72CE99F-3740-4C06-9A9B-CA6DB5014D8F}" presName="node" presStyleLbl="node1" presStyleIdx="6" presStyleCnt="7">
        <dgm:presLayoutVars>
          <dgm:bulletEnabled val="1"/>
        </dgm:presLayoutVars>
      </dgm:prSet>
      <dgm:spPr/>
    </dgm:pt>
  </dgm:ptLst>
  <dgm:cxnLst>
    <dgm:cxn modelId="{A084873E-E432-4AD6-AEBA-6DAC934026E4}" srcId="{16FAE368-FC21-4FE1-8915-21845662BA12}" destId="{098F46DA-38EE-4190-AAC1-834A175BE595}" srcOrd="0" destOrd="0" parTransId="{9209D002-2C03-4E4B-B33D-0C11912E4F81}" sibTransId="{F36F2A5C-1970-41FE-A4B4-2890C25C6BFB}"/>
    <dgm:cxn modelId="{923BA95C-E1D7-4406-B28F-7A40DB45BBA2}" type="presOf" srcId="{59A1C60E-AEB9-4099-AC24-B58EBBAE05E1}" destId="{A69FFCE1-1641-4AE1-BE34-1720AD3C6727}" srcOrd="0" destOrd="0" presId="urn:microsoft.com/office/officeart/2005/8/layout/default"/>
    <dgm:cxn modelId="{904F964E-0C67-40F9-9596-C8F387AC3F1B}" srcId="{16FAE368-FC21-4FE1-8915-21845662BA12}" destId="{C72CE99F-3740-4C06-9A9B-CA6DB5014D8F}" srcOrd="6" destOrd="0" parTransId="{26771DC0-A4C4-4AA1-AA7A-59E71BA5DE30}" sibTransId="{1AE78773-59EB-4762-AE59-CC1FEF801677}"/>
    <dgm:cxn modelId="{956C164F-311E-4D4F-8432-1C8AABFFA0DB}" type="presOf" srcId="{098F46DA-38EE-4190-AAC1-834A175BE595}" destId="{E2A4B67A-9A69-4CA2-B612-74B02CDF641A}" srcOrd="0" destOrd="0" presId="urn:microsoft.com/office/officeart/2005/8/layout/default"/>
    <dgm:cxn modelId="{D01B2F51-3C89-4041-A86C-E9BD96E16A02}" type="presOf" srcId="{6F88EAB9-35DA-4CFF-A19C-0D5EBDDA1A09}" destId="{81769C87-D81B-4305-9D51-F258AA74FECA}" srcOrd="0" destOrd="0" presId="urn:microsoft.com/office/officeart/2005/8/layout/default"/>
    <dgm:cxn modelId="{2B4DE074-3F0A-44D8-AFA9-383D2CA5026F}" type="presOf" srcId="{C72CE99F-3740-4C06-9A9B-CA6DB5014D8F}" destId="{374CEAEE-2626-4E71-B97D-73E40D4E7739}" srcOrd="0" destOrd="0" presId="urn:microsoft.com/office/officeart/2005/8/layout/default"/>
    <dgm:cxn modelId="{ECA41558-EA75-48FC-A1C5-2D01355EBD3F}" srcId="{16FAE368-FC21-4FE1-8915-21845662BA12}" destId="{A5D53FB6-A219-4183-BFE8-3867EC641DBF}" srcOrd="3" destOrd="0" parTransId="{2FB03760-C71E-4B6B-90C3-4016A2149478}" sibTransId="{C236A377-C255-4A74-9B00-D38A7DAA69B1}"/>
    <dgm:cxn modelId="{24A87658-A6CB-4B96-B78E-5D792E76EBBC}" type="presOf" srcId="{A5D53FB6-A219-4183-BFE8-3867EC641DBF}" destId="{8A18E1CB-F076-4209-A9F2-F36BC08E46FF}" srcOrd="0" destOrd="0" presId="urn:microsoft.com/office/officeart/2005/8/layout/default"/>
    <dgm:cxn modelId="{436E2883-AF20-4A63-8CF9-92281BE822B0}" type="presOf" srcId="{840FE147-BAD5-42AE-80E4-F57C6AD050CE}" destId="{D7FA7EB8-1161-49AD-A29D-31589A1E1D3D}" srcOrd="0" destOrd="0" presId="urn:microsoft.com/office/officeart/2005/8/layout/default"/>
    <dgm:cxn modelId="{A5DE5DA2-AB25-4A7F-9689-6C88BD5AE942}" srcId="{16FAE368-FC21-4FE1-8915-21845662BA12}" destId="{840FE147-BAD5-42AE-80E4-F57C6AD050CE}" srcOrd="5" destOrd="0" parTransId="{E1A24BB5-A702-41B9-8FEC-27DF528F3C9B}" sibTransId="{C69FCF3F-BC05-4987-B6BA-F874F5926CBA}"/>
    <dgm:cxn modelId="{CFCC81B0-2375-41C4-87F0-E4DD9537D75B}" srcId="{16FAE368-FC21-4FE1-8915-21845662BA12}" destId="{6F88EAB9-35DA-4CFF-A19C-0D5EBDDA1A09}" srcOrd="1" destOrd="0" parTransId="{5E7E7392-23B4-4FD0-8601-A9AD333BFBAC}" sibTransId="{3C291F5D-7584-449D-A171-E4A39B410EAD}"/>
    <dgm:cxn modelId="{42E177B7-88AB-40B8-A20E-CBBF3CD7F15E}" type="presOf" srcId="{ECA89D19-AE30-497F-AB89-39FA4880CD10}" destId="{E39631BE-6754-4FF7-A8DC-2784A03372FA}" srcOrd="0" destOrd="0" presId="urn:microsoft.com/office/officeart/2005/8/layout/default"/>
    <dgm:cxn modelId="{AA8FEDC1-0661-4620-A8A2-E80CC93B14DF}" type="presOf" srcId="{16FAE368-FC21-4FE1-8915-21845662BA12}" destId="{1E400140-3707-4520-AB43-940B29CFF91E}" srcOrd="0" destOrd="0" presId="urn:microsoft.com/office/officeart/2005/8/layout/default"/>
    <dgm:cxn modelId="{4B1FD5E6-B3E1-47FE-974B-CA31250FB5C4}" srcId="{16FAE368-FC21-4FE1-8915-21845662BA12}" destId="{59A1C60E-AEB9-4099-AC24-B58EBBAE05E1}" srcOrd="4" destOrd="0" parTransId="{33CC88B8-DA7B-4571-B2E1-2D9A29928C4B}" sibTransId="{1E710658-EEAD-4AA2-9F9C-0E378BD34C51}"/>
    <dgm:cxn modelId="{6E1C56E8-6E41-4DD6-8D77-89CC37EF662D}" srcId="{16FAE368-FC21-4FE1-8915-21845662BA12}" destId="{ECA89D19-AE30-497F-AB89-39FA4880CD10}" srcOrd="2" destOrd="0" parTransId="{A27B47A1-26C2-4D02-BE9E-2995A00B2245}" sibTransId="{0D5C3DA5-4C8C-4F72-99EA-A5BFD6B2560A}"/>
    <dgm:cxn modelId="{1AE4FAE2-4340-4C16-8452-6260B52DC4C1}" type="presParOf" srcId="{1E400140-3707-4520-AB43-940B29CFF91E}" destId="{E2A4B67A-9A69-4CA2-B612-74B02CDF641A}" srcOrd="0" destOrd="0" presId="urn:microsoft.com/office/officeart/2005/8/layout/default"/>
    <dgm:cxn modelId="{7261C3A6-F0A8-4DCA-A84D-09FF4DA8366D}" type="presParOf" srcId="{1E400140-3707-4520-AB43-940B29CFF91E}" destId="{4344CEAE-CE97-4411-8FCE-0AF060E06460}" srcOrd="1" destOrd="0" presId="urn:microsoft.com/office/officeart/2005/8/layout/default"/>
    <dgm:cxn modelId="{479805F0-8C13-45BB-9478-DC0DF80620B0}" type="presParOf" srcId="{1E400140-3707-4520-AB43-940B29CFF91E}" destId="{81769C87-D81B-4305-9D51-F258AA74FECA}" srcOrd="2" destOrd="0" presId="urn:microsoft.com/office/officeart/2005/8/layout/default"/>
    <dgm:cxn modelId="{3FAE77E7-C93E-4320-9E6E-49ED8D477132}" type="presParOf" srcId="{1E400140-3707-4520-AB43-940B29CFF91E}" destId="{EBD48E98-D0AC-41AA-999C-C40F35B1E8BF}" srcOrd="3" destOrd="0" presId="urn:microsoft.com/office/officeart/2005/8/layout/default"/>
    <dgm:cxn modelId="{C126C1D9-D6D5-455C-B880-41E5769074E8}" type="presParOf" srcId="{1E400140-3707-4520-AB43-940B29CFF91E}" destId="{E39631BE-6754-4FF7-A8DC-2784A03372FA}" srcOrd="4" destOrd="0" presId="urn:microsoft.com/office/officeart/2005/8/layout/default"/>
    <dgm:cxn modelId="{A9D720AC-5183-4D0D-9171-5A4DCC71E04D}" type="presParOf" srcId="{1E400140-3707-4520-AB43-940B29CFF91E}" destId="{46040613-95F8-4848-A289-0DDB7C681DD4}" srcOrd="5" destOrd="0" presId="urn:microsoft.com/office/officeart/2005/8/layout/default"/>
    <dgm:cxn modelId="{4B44C0B4-83F0-4C67-89A7-9CBDA0D6C2AD}" type="presParOf" srcId="{1E400140-3707-4520-AB43-940B29CFF91E}" destId="{8A18E1CB-F076-4209-A9F2-F36BC08E46FF}" srcOrd="6" destOrd="0" presId="urn:microsoft.com/office/officeart/2005/8/layout/default"/>
    <dgm:cxn modelId="{EE0AE5A1-F38B-4C87-9CBB-30AC32F8B2EF}" type="presParOf" srcId="{1E400140-3707-4520-AB43-940B29CFF91E}" destId="{59CE2A05-E623-4186-B02D-93B19FED327B}" srcOrd="7" destOrd="0" presId="urn:microsoft.com/office/officeart/2005/8/layout/default"/>
    <dgm:cxn modelId="{F6D9EFE2-3C9D-44E2-955B-DAE7366485E6}" type="presParOf" srcId="{1E400140-3707-4520-AB43-940B29CFF91E}" destId="{A69FFCE1-1641-4AE1-BE34-1720AD3C6727}" srcOrd="8" destOrd="0" presId="urn:microsoft.com/office/officeart/2005/8/layout/default"/>
    <dgm:cxn modelId="{01D8B0FC-B9BC-43FC-BE1E-66331860BF6C}" type="presParOf" srcId="{1E400140-3707-4520-AB43-940B29CFF91E}" destId="{56C53B52-630B-4007-9966-9452A056671F}" srcOrd="9" destOrd="0" presId="urn:microsoft.com/office/officeart/2005/8/layout/default"/>
    <dgm:cxn modelId="{C30E096D-018D-4676-A680-0AA59F4CBE40}" type="presParOf" srcId="{1E400140-3707-4520-AB43-940B29CFF91E}" destId="{D7FA7EB8-1161-49AD-A29D-31589A1E1D3D}" srcOrd="10" destOrd="0" presId="urn:microsoft.com/office/officeart/2005/8/layout/default"/>
    <dgm:cxn modelId="{F17A3CF4-4741-4F15-BBD9-7F2E50D7B679}" type="presParOf" srcId="{1E400140-3707-4520-AB43-940B29CFF91E}" destId="{831B9F0A-6B32-4EB2-B0D7-1D4ABFF9E57B}" srcOrd="11" destOrd="0" presId="urn:microsoft.com/office/officeart/2005/8/layout/default"/>
    <dgm:cxn modelId="{5458B82D-781F-4915-B39D-8161EC301D44}" type="presParOf" srcId="{1E400140-3707-4520-AB43-940B29CFF91E}" destId="{374CEAEE-2626-4E71-B97D-73E40D4E773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927C2A-6E6D-4E1F-B7D1-A7CC2861DE22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632A9B5-C450-4583-B9E0-DF96312E14D0}">
      <dgm:prSet phldrT="[Texto]" phldr="0"/>
      <dgm:spPr>
        <a:solidFill>
          <a:schemeClr val="accent1">
            <a:lumMod val="20000"/>
            <a:lumOff val="80000"/>
          </a:schemeClr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Consolidar la identidad</a:t>
          </a:r>
        </a:p>
      </dgm:t>
    </dgm:pt>
    <dgm:pt modelId="{F7A18187-EA59-4607-8873-EC1144F80838}" type="parTrans" cxnId="{BFE0098A-9BC6-4ECC-9C5C-04172D7B7369}">
      <dgm:prSet/>
      <dgm:spPr/>
      <dgm:t>
        <a:bodyPr/>
        <a:lstStyle/>
        <a:p>
          <a:endParaRPr lang="es-MX"/>
        </a:p>
      </dgm:t>
    </dgm:pt>
    <dgm:pt modelId="{FEDADD34-8302-47CB-8E85-22665144B87A}" type="sibTrans" cxnId="{BFE0098A-9BC6-4ECC-9C5C-04172D7B7369}">
      <dgm:prSet/>
      <dgm:spPr/>
      <dgm:t>
        <a:bodyPr/>
        <a:lstStyle/>
        <a:p>
          <a:endParaRPr lang="es-MX"/>
        </a:p>
      </dgm:t>
    </dgm:pt>
    <dgm:pt modelId="{CA599FA8-5CFF-4A4C-BF36-1E2D7F16368C}">
      <dgm:prSet phldrT="[Texto]" phldr="0"/>
      <dgm:spPr>
        <a:solidFill>
          <a:schemeClr val="bg1"/>
        </a:solidFill>
        <a:ln w="12700"/>
      </dgm:spPr>
      <dgm:t>
        <a:bodyPr/>
        <a:lstStyle/>
        <a:p>
          <a:r>
            <a:rPr lang="es-MX" b="1" dirty="0">
              <a:solidFill>
                <a:schemeClr val="tx1"/>
              </a:solidFill>
            </a:rPr>
            <a:t>Adquirir conciencia de capacidades y limitaciones</a:t>
          </a:r>
        </a:p>
      </dgm:t>
    </dgm:pt>
    <dgm:pt modelId="{4F033C17-E1EA-41BB-856C-BC82D4477ECF}" type="parTrans" cxnId="{9648D9C3-4974-402F-9E82-B893629A11F8}">
      <dgm:prSet/>
      <dgm:spPr/>
      <dgm:t>
        <a:bodyPr/>
        <a:lstStyle/>
        <a:p>
          <a:endParaRPr lang="es-MX"/>
        </a:p>
      </dgm:t>
    </dgm:pt>
    <dgm:pt modelId="{3586A732-566D-489E-9D4A-B6A2549A69F0}" type="sibTrans" cxnId="{9648D9C3-4974-402F-9E82-B893629A11F8}">
      <dgm:prSet/>
      <dgm:spPr/>
      <dgm:t>
        <a:bodyPr/>
        <a:lstStyle/>
        <a:p>
          <a:endParaRPr lang="es-MX"/>
        </a:p>
      </dgm:t>
    </dgm:pt>
    <dgm:pt modelId="{5CA17DA1-E35E-4D4C-B867-7D9D40E29681}">
      <dgm:prSet phldrT="[Texto]" phldr="0"/>
      <dgm:spPr>
        <a:solidFill>
          <a:schemeClr val="accent1">
            <a:lumMod val="20000"/>
            <a:lumOff val="80000"/>
          </a:schemeClr>
        </a:solidFill>
        <a:ln w="12700"/>
      </dgm:spPr>
      <dgm:t>
        <a:bodyPr/>
        <a:lstStyle/>
        <a:p>
          <a:r>
            <a:rPr lang="es-MX" b="1" dirty="0">
              <a:solidFill>
                <a:schemeClr val="tx1"/>
              </a:solidFill>
            </a:rPr>
            <a:t>Aceptar las normas</a:t>
          </a:r>
        </a:p>
      </dgm:t>
    </dgm:pt>
    <dgm:pt modelId="{96BA5A64-5787-43E3-B3CA-6ECEDE474BD5}" type="parTrans" cxnId="{43B0FA83-72AB-4485-B1CE-755DE4A28E83}">
      <dgm:prSet/>
      <dgm:spPr/>
      <dgm:t>
        <a:bodyPr/>
        <a:lstStyle/>
        <a:p>
          <a:endParaRPr lang="es-MX"/>
        </a:p>
      </dgm:t>
    </dgm:pt>
    <dgm:pt modelId="{CD4D3977-5BB6-4BBB-94B0-AA63318A0D94}" type="sibTrans" cxnId="{43B0FA83-72AB-4485-B1CE-755DE4A28E83}">
      <dgm:prSet/>
      <dgm:spPr/>
      <dgm:t>
        <a:bodyPr/>
        <a:lstStyle/>
        <a:p>
          <a:endParaRPr lang="es-MX"/>
        </a:p>
      </dgm:t>
    </dgm:pt>
    <dgm:pt modelId="{04CE1770-27D2-413C-BB6F-FE74C5A74247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b="1" dirty="0">
              <a:solidFill>
                <a:schemeClr val="tx1"/>
              </a:solidFill>
            </a:rPr>
            <a:t>Adoptar comportamientos cooperativos</a:t>
          </a:r>
        </a:p>
      </dgm:t>
    </dgm:pt>
    <dgm:pt modelId="{1A060868-7ADA-4D8D-8033-7752D87C160B}" type="parTrans" cxnId="{2767010E-84EE-410D-845B-537A22C7A68B}">
      <dgm:prSet/>
      <dgm:spPr/>
      <dgm:t>
        <a:bodyPr/>
        <a:lstStyle/>
        <a:p>
          <a:endParaRPr lang="es-MX"/>
        </a:p>
      </dgm:t>
    </dgm:pt>
    <dgm:pt modelId="{2BDC470B-3344-4080-B49C-751F34B319D9}" type="sibTrans" cxnId="{2767010E-84EE-410D-845B-537A22C7A68B}">
      <dgm:prSet/>
      <dgm:spPr/>
      <dgm:t>
        <a:bodyPr/>
        <a:lstStyle/>
        <a:p>
          <a:endParaRPr lang="es-MX"/>
        </a:p>
      </dgm:t>
    </dgm:pt>
    <dgm:pt modelId="{BAEA5D06-2D2A-4730-97C2-C12B5B8A6D56}">
      <dgm:prSet phldrT="[Texto]" phldr="0"/>
      <dgm:spPr>
        <a:solidFill>
          <a:schemeClr val="bg1">
            <a:lumMod val="95000"/>
          </a:schemeClr>
        </a:solidFill>
        <a:ln w="12700"/>
      </dgm:spPr>
      <dgm:t>
        <a:bodyPr/>
        <a:lstStyle/>
        <a:p>
          <a:r>
            <a:rPr lang="es-MX" b="1" dirty="0">
              <a:solidFill>
                <a:schemeClr val="tx1"/>
              </a:solidFill>
            </a:rPr>
            <a:t>Percibir su situación en el mundo social</a:t>
          </a:r>
        </a:p>
      </dgm:t>
    </dgm:pt>
    <dgm:pt modelId="{747470FA-EECC-4F75-B852-8B620EE7DE3D}" type="parTrans" cxnId="{E6C8AF4E-48E8-4442-BDD3-99DAF69F914E}">
      <dgm:prSet/>
      <dgm:spPr/>
      <dgm:t>
        <a:bodyPr/>
        <a:lstStyle/>
        <a:p>
          <a:endParaRPr lang="es-MX"/>
        </a:p>
      </dgm:t>
    </dgm:pt>
    <dgm:pt modelId="{245BC858-C1AA-40C5-A433-EF507A84EAA4}" type="sibTrans" cxnId="{E6C8AF4E-48E8-4442-BDD3-99DAF69F914E}">
      <dgm:prSet/>
      <dgm:spPr/>
      <dgm:t>
        <a:bodyPr/>
        <a:lstStyle/>
        <a:p>
          <a:endParaRPr lang="es-MX"/>
        </a:p>
      </dgm:t>
    </dgm:pt>
    <dgm:pt modelId="{60E086D0-6B16-4BBE-BA85-7350E34F78CD}">
      <dgm:prSet phldrT="[Texto]" phldr="0"/>
      <dgm:spPr>
        <a:solidFill>
          <a:schemeClr val="accent1">
            <a:lumMod val="20000"/>
            <a:lumOff val="80000"/>
          </a:schemeClr>
        </a:solidFill>
        <a:ln w="12700"/>
      </dgm:spPr>
      <dgm:t>
        <a:bodyPr/>
        <a:lstStyle/>
        <a:p>
          <a:r>
            <a:rPr lang="es-MX" b="1" dirty="0">
              <a:solidFill>
                <a:schemeClr val="tx1"/>
              </a:solidFill>
            </a:rPr>
            <a:t>Desarrollar actitudes participativas, respetuosas y tolerantes</a:t>
          </a:r>
        </a:p>
      </dgm:t>
    </dgm:pt>
    <dgm:pt modelId="{44AA5622-F3BF-4A34-8EB7-8DAE33B36148}" type="parTrans" cxnId="{2017F864-15E3-46A9-8B95-937CF8ED4F8F}">
      <dgm:prSet/>
      <dgm:spPr/>
      <dgm:t>
        <a:bodyPr/>
        <a:lstStyle/>
        <a:p>
          <a:endParaRPr lang="es-MX"/>
        </a:p>
      </dgm:t>
    </dgm:pt>
    <dgm:pt modelId="{3B5D7231-435E-4B26-80C3-55301DD3DB98}" type="sibTrans" cxnId="{2017F864-15E3-46A9-8B95-937CF8ED4F8F}">
      <dgm:prSet/>
      <dgm:spPr/>
      <dgm:t>
        <a:bodyPr/>
        <a:lstStyle/>
        <a:p>
          <a:endParaRPr lang="es-MX"/>
        </a:p>
      </dgm:t>
    </dgm:pt>
    <dgm:pt modelId="{E18EB23E-8558-48BD-946A-942DDFE690FD}" type="pres">
      <dgm:prSet presAssocID="{C8927C2A-6E6D-4E1F-B7D1-A7CC2861DE2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3DB4D01-46FF-4089-B038-09708DA64F61}" type="pres">
      <dgm:prSet presAssocID="{9632A9B5-C450-4583-B9E0-DF96312E14D0}" presName="vertOne" presStyleCnt="0"/>
      <dgm:spPr/>
    </dgm:pt>
    <dgm:pt modelId="{F4077AFE-2E97-4F8E-B535-E3B9CA8534F6}" type="pres">
      <dgm:prSet presAssocID="{9632A9B5-C450-4583-B9E0-DF96312E14D0}" presName="txOne" presStyleLbl="node0" presStyleIdx="0" presStyleCnt="1">
        <dgm:presLayoutVars>
          <dgm:chPref val="3"/>
        </dgm:presLayoutVars>
      </dgm:prSet>
      <dgm:spPr/>
    </dgm:pt>
    <dgm:pt modelId="{72DE84AB-E180-4A9C-B990-460124C8F91C}" type="pres">
      <dgm:prSet presAssocID="{9632A9B5-C450-4583-B9E0-DF96312E14D0}" presName="parTransOne" presStyleCnt="0"/>
      <dgm:spPr/>
    </dgm:pt>
    <dgm:pt modelId="{198A8F13-B7BE-4665-9F32-9B89B4CD5D70}" type="pres">
      <dgm:prSet presAssocID="{9632A9B5-C450-4583-B9E0-DF96312E14D0}" presName="horzOne" presStyleCnt="0"/>
      <dgm:spPr/>
    </dgm:pt>
    <dgm:pt modelId="{620AD74B-A06F-47F7-8A03-148C9C47B9FB}" type="pres">
      <dgm:prSet presAssocID="{CA599FA8-5CFF-4A4C-BF36-1E2D7F16368C}" presName="vertTwo" presStyleCnt="0"/>
      <dgm:spPr/>
    </dgm:pt>
    <dgm:pt modelId="{D3A342F4-5372-4931-AA15-E9BB0A373D9A}" type="pres">
      <dgm:prSet presAssocID="{CA599FA8-5CFF-4A4C-BF36-1E2D7F16368C}" presName="txTwo" presStyleLbl="node2" presStyleIdx="0" presStyleCnt="2">
        <dgm:presLayoutVars>
          <dgm:chPref val="3"/>
        </dgm:presLayoutVars>
      </dgm:prSet>
      <dgm:spPr/>
    </dgm:pt>
    <dgm:pt modelId="{88795451-0465-40C1-836E-91A561091F88}" type="pres">
      <dgm:prSet presAssocID="{CA599FA8-5CFF-4A4C-BF36-1E2D7F16368C}" presName="parTransTwo" presStyleCnt="0"/>
      <dgm:spPr/>
    </dgm:pt>
    <dgm:pt modelId="{EB820470-F206-4D28-9332-74BD45EE32BD}" type="pres">
      <dgm:prSet presAssocID="{CA599FA8-5CFF-4A4C-BF36-1E2D7F16368C}" presName="horzTwo" presStyleCnt="0"/>
      <dgm:spPr/>
    </dgm:pt>
    <dgm:pt modelId="{03444822-4E12-494C-9EAE-18740E82244D}" type="pres">
      <dgm:prSet presAssocID="{5CA17DA1-E35E-4D4C-B867-7D9D40E29681}" presName="vertThree" presStyleCnt="0"/>
      <dgm:spPr/>
    </dgm:pt>
    <dgm:pt modelId="{8FA3429E-E53E-4844-AE82-1A33FD0A6331}" type="pres">
      <dgm:prSet presAssocID="{5CA17DA1-E35E-4D4C-B867-7D9D40E29681}" presName="txThree" presStyleLbl="node3" presStyleIdx="0" presStyleCnt="3" custLinFactNeighborX="-1323" custLinFactNeighborY="10206">
        <dgm:presLayoutVars>
          <dgm:chPref val="3"/>
        </dgm:presLayoutVars>
      </dgm:prSet>
      <dgm:spPr/>
    </dgm:pt>
    <dgm:pt modelId="{AB80A438-2C26-4836-8CF9-C17CB4833207}" type="pres">
      <dgm:prSet presAssocID="{5CA17DA1-E35E-4D4C-B867-7D9D40E29681}" presName="horzThree" presStyleCnt="0"/>
      <dgm:spPr/>
    </dgm:pt>
    <dgm:pt modelId="{4CD677B2-556B-47D1-B65E-BE8D08A0E2D5}" type="pres">
      <dgm:prSet presAssocID="{CD4D3977-5BB6-4BBB-94B0-AA63318A0D94}" presName="sibSpaceThree" presStyleCnt="0"/>
      <dgm:spPr/>
    </dgm:pt>
    <dgm:pt modelId="{26CF07AC-EEE7-49E6-9CC4-BEBEC8AAF077}" type="pres">
      <dgm:prSet presAssocID="{04CE1770-27D2-413C-BB6F-FE74C5A74247}" presName="vertThree" presStyleCnt="0"/>
      <dgm:spPr/>
    </dgm:pt>
    <dgm:pt modelId="{02DA6BEA-F374-4120-869C-06E33774DED9}" type="pres">
      <dgm:prSet presAssocID="{04CE1770-27D2-413C-BB6F-FE74C5A74247}" presName="txThree" presStyleLbl="node3" presStyleIdx="1" presStyleCnt="3" custScaleX="110000">
        <dgm:presLayoutVars>
          <dgm:chPref val="3"/>
        </dgm:presLayoutVars>
      </dgm:prSet>
      <dgm:spPr/>
    </dgm:pt>
    <dgm:pt modelId="{F16866BE-D6D9-4113-8867-FCF9D72BF47B}" type="pres">
      <dgm:prSet presAssocID="{04CE1770-27D2-413C-BB6F-FE74C5A74247}" presName="horzThree" presStyleCnt="0"/>
      <dgm:spPr/>
    </dgm:pt>
    <dgm:pt modelId="{D22794C1-F9D7-476C-88B9-BEA6F71DF4FA}" type="pres">
      <dgm:prSet presAssocID="{3586A732-566D-489E-9D4A-B6A2549A69F0}" presName="sibSpaceTwo" presStyleCnt="0"/>
      <dgm:spPr/>
    </dgm:pt>
    <dgm:pt modelId="{314B6DDE-56A1-4C03-B59F-A5E89CE28DDB}" type="pres">
      <dgm:prSet presAssocID="{BAEA5D06-2D2A-4730-97C2-C12B5B8A6D56}" presName="vertTwo" presStyleCnt="0"/>
      <dgm:spPr/>
    </dgm:pt>
    <dgm:pt modelId="{1A6A4B93-584F-46D7-9AA6-24030C78A9F9}" type="pres">
      <dgm:prSet presAssocID="{BAEA5D06-2D2A-4730-97C2-C12B5B8A6D56}" presName="txTwo" presStyleLbl="node2" presStyleIdx="1" presStyleCnt="2">
        <dgm:presLayoutVars>
          <dgm:chPref val="3"/>
        </dgm:presLayoutVars>
      </dgm:prSet>
      <dgm:spPr/>
    </dgm:pt>
    <dgm:pt modelId="{03B15086-42F5-4314-BCDE-BADB6058F33A}" type="pres">
      <dgm:prSet presAssocID="{BAEA5D06-2D2A-4730-97C2-C12B5B8A6D56}" presName="parTransTwo" presStyleCnt="0"/>
      <dgm:spPr/>
    </dgm:pt>
    <dgm:pt modelId="{64D9F4E1-D56F-46E5-9FE8-1CB8A34E7DDF}" type="pres">
      <dgm:prSet presAssocID="{BAEA5D06-2D2A-4730-97C2-C12B5B8A6D56}" presName="horzTwo" presStyleCnt="0"/>
      <dgm:spPr/>
    </dgm:pt>
    <dgm:pt modelId="{3357B637-79E9-4377-97D9-7040406BBA1D}" type="pres">
      <dgm:prSet presAssocID="{60E086D0-6B16-4BBE-BA85-7350E34F78CD}" presName="vertThree" presStyleCnt="0"/>
      <dgm:spPr/>
    </dgm:pt>
    <dgm:pt modelId="{B8D497A2-A654-4E05-927D-7FADF66DBBE7}" type="pres">
      <dgm:prSet presAssocID="{60E086D0-6B16-4BBE-BA85-7350E34F78CD}" presName="txThree" presStyleLbl="node3" presStyleIdx="2" presStyleCnt="3">
        <dgm:presLayoutVars>
          <dgm:chPref val="3"/>
        </dgm:presLayoutVars>
      </dgm:prSet>
      <dgm:spPr/>
    </dgm:pt>
    <dgm:pt modelId="{64AA4631-0334-4D0E-93C1-2BD63CE7CDB0}" type="pres">
      <dgm:prSet presAssocID="{60E086D0-6B16-4BBE-BA85-7350E34F78CD}" presName="horzThree" presStyleCnt="0"/>
      <dgm:spPr/>
    </dgm:pt>
  </dgm:ptLst>
  <dgm:cxnLst>
    <dgm:cxn modelId="{2767010E-84EE-410D-845B-537A22C7A68B}" srcId="{CA599FA8-5CFF-4A4C-BF36-1E2D7F16368C}" destId="{04CE1770-27D2-413C-BB6F-FE74C5A74247}" srcOrd="1" destOrd="0" parTransId="{1A060868-7ADA-4D8D-8033-7752D87C160B}" sibTransId="{2BDC470B-3344-4080-B49C-751F34B319D9}"/>
    <dgm:cxn modelId="{FF01D05B-C69A-4076-B6A5-51DCFA1E4498}" type="presOf" srcId="{C8927C2A-6E6D-4E1F-B7D1-A7CC2861DE22}" destId="{E18EB23E-8558-48BD-946A-942DDFE690FD}" srcOrd="0" destOrd="0" presId="urn:microsoft.com/office/officeart/2005/8/layout/hierarchy4"/>
    <dgm:cxn modelId="{311FAC42-C719-435F-8C16-A52DFAB784BD}" type="presOf" srcId="{CA599FA8-5CFF-4A4C-BF36-1E2D7F16368C}" destId="{D3A342F4-5372-4931-AA15-E9BB0A373D9A}" srcOrd="0" destOrd="0" presId="urn:microsoft.com/office/officeart/2005/8/layout/hierarchy4"/>
    <dgm:cxn modelId="{2017F864-15E3-46A9-8B95-937CF8ED4F8F}" srcId="{BAEA5D06-2D2A-4730-97C2-C12B5B8A6D56}" destId="{60E086D0-6B16-4BBE-BA85-7350E34F78CD}" srcOrd="0" destOrd="0" parTransId="{44AA5622-F3BF-4A34-8EB7-8DAE33B36148}" sibTransId="{3B5D7231-435E-4B26-80C3-55301DD3DB98}"/>
    <dgm:cxn modelId="{E6C8AF4E-48E8-4442-BDD3-99DAF69F914E}" srcId="{9632A9B5-C450-4583-B9E0-DF96312E14D0}" destId="{BAEA5D06-2D2A-4730-97C2-C12B5B8A6D56}" srcOrd="1" destOrd="0" parTransId="{747470FA-EECC-4F75-B852-8B620EE7DE3D}" sibTransId="{245BC858-C1AA-40C5-A433-EF507A84EAA4}"/>
    <dgm:cxn modelId="{256B7682-7400-4720-85F8-5F2335ABC5D1}" type="presOf" srcId="{9632A9B5-C450-4583-B9E0-DF96312E14D0}" destId="{F4077AFE-2E97-4F8E-B535-E3B9CA8534F6}" srcOrd="0" destOrd="0" presId="urn:microsoft.com/office/officeart/2005/8/layout/hierarchy4"/>
    <dgm:cxn modelId="{43B0FA83-72AB-4485-B1CE-755DE4A28E83}" srcId="{CA599FA8-5CFF-4A4C-BF36-1E2D7F16368C}" destId="{5CA17DA1-E35E-4D4C-B867-7D9D40E29681}" srcOrd="0" destOrd="0" parTransId="{96BA5A64-5787-43E3-B3CA-6ECEDE474BD5}" sibTransId="{CD4D3977-5BB6-4BBB-94B0-AA63318A0D94}"/>
    <dgm:cxn modelId="{BFE0098A-9BC6-4ECC-9C5C-04172D7B7369}" srcId="{C8927C2A-6E6D-4E1F-B7D1-A7CC2861DE22}" destId="{9632A9B5-C450-4583-B9E0-DF96312E14D0}" srcOrd="0" destOrd="0" parTransId="{F7A18187-EA59-4607-8873-EC1144F80838}" sibTransId="{FEDADD34-8302-47CB-8E85-22665144B87A}"/>
    <dgm:cxn modelId="{2CD8EF8B-42B5-4153-B240-A1B0A2BB1EC3}" type="presOf" srcId="{60E086D0-6B16-4BBE-BA85-7350E34F78CD}" destId="{B8D497A2-A654-4E05-927D-7FADF66DBBE7}" srcOrd="0" destOrd="0" presId="urn:microsoft.com/office/officeart/2005/8/layout/hierarchy4"/>
    <dgm:cxn modelId="{F4FF6497-25BE-40C8-9460-57D1042019A9}" type="presOf" srcId="{04CE1770-27D2-413C-BB6F-FE74C5A74247}" destId="{02DA6BEA-F374-4120-869C-06E33774DED9}" srcOrd="0" destOrd="0" presId="urn:microsoft.com/office/officeart/2005/8/layout/hierarchy4"/>
    <dgm:cxn modelId="{9648D9C3-4974-402F-9E82-B893629A11F8}" srcId="{9632A9B5-C450-4583-B9E0-DF96312E14D0}" destId="{CA599FA8-5CFF-4A4C-BF36-1E2D7F16368C}" srcOrd="0" destOrd="0" parTransId="{4F033C17-E1EA-41BB-856C-BC82D4477ECF}" sibTransId="{3586A732-566D-489E-9D4A-B6A2549A69F0}"/>
    <dgm:cxn modelId="{651A2DCE-3B89-4EA2-BA96-229A214EADEA}" type="presOf" srcId="{BAEA5D06-2D2A-4730-97C2-C12B5B8A6D56}" destId="{1A6A4B93-584F-46D7-9AA6-24030C78A9F9}" srcOrd="0" destOrd="0" presId="urn:microsoft.com/office/officeart/2005/8/layout/hierarchy4"/>
    <dgm:cxn modelId="{A6A5BAD0-800B-4380-BCC0-568B4B935DD8}" type="presOf" srcId="{5CA17DA1-E35E-4D4C-B867-7D9D40E29681}" destId="{8FA3429E-E53E-4844-AE82-1A33FD0A6331}" srcOrd="0" destOrd="0" presId="urn:microsoft.com/office/officeart/2005/8/layout/hierarchy4"/>
    <dgm:cxn modelId="{46725E6A-4CF7-4F4F-B2AB-F8D452209D5B}" type="presParOf" srcId="{E18EB23E-8558-48BD-946A-942DDFE690FD}" destId="{B3DB4D01-46FF-4089-B038-09708DA64F61}" srcOrd="0" destOrd="0" presId="urn:microsoft.com/office/officeart/2005/8/layout/hierarchy4"/>
    <dgm:cxn modelId="{3204A56E-20B2-4113-8AA3-416D601725BE}" type="presParOf" srcId="{B3DB4D01-46FF-4089-B038-09708DA64F61}" destId="{F4077AFE-2E97-4F8E-B535-E3B9CA8534F6}" srcOrd="0" destOrd="0" presId="urn:microsoft.com/office/officeart/2005/8/layout/hierarchy4"/>
    <dgm:cxn modelId="{FA93D749-3689-45CD-8809-3A213DBCA8FD}" type="presParOf" srcId="{B3DB4D01-46FF-4089-B038-09708DA64F61}" destId="{72DE84AB-E180-4A9C-B990-460124C8F91C}" srcOrd="1" destOrd="0" presId="urn:microsoft.com/office/officeart/2005/8/layout/hierarchy4"/>
    <dgm:cxn modelId="{69C919B5-D226-4843-9C41-D5EE22BAAE38}" type="presParOf" srcId="{B3DB4D01-46FF-4089-B038-09708DA64F61}" destId="{198A8F13-B7BE-4665-9F32-9B89B4CD5D70}" srcOrd="2" destOrd="0" presId="urn:microsoft.com/office/officeart/2005/8/layout/hierarchy4"/>
    <dgm:cxn modelId="{247F70F1-A704-48B1-8A41-B36D8D83C48B}" type="presParOf" srcId="{198A8F13-B7BE-4665-9F32-9B89B4CD5D70}" destId="{620AD74B-A06F-47F7-8A03-148C9C47B9FB}" srcOrd="0" destOrd="0" presId="urn:microsoft.com/office/officeart/2005/8/layout/hierarchy4"/>
    <dgm:cxn modelId="{CC80794F-35F4-4452-93DB-6F2FC7F22607}" type="presParOf" srcId="{620AD74B-A06F-47F7-8A03-148C9C47B9FB}" destId="{D3A342F4-5372-4931-AA15-E9BB0A373D9A}" srcOrd="0" destOrd="0" presId="urn:microsoft.com/office/officeart/2005/8/layout/hierarchy4"/>
    <dgm:cxn modelId="{BF634210-D22D-4435-8E90-CF734AE699FD}" type="presParOf" srcId="{620AD74B-A06F-47F7-8A03-148C9C47B9FB}" destId="{88795451-0465-40C1-836E-91A561091F88}" srcOrd="1" destOrd="0" presId="urn:microsoft.com/office/officeart/2005/8/layout/hierarchy4"/>
    <dgm:cxn modelId="{5B9C7771-7A1B-456A-9B29-78B6B83F5A54}" type="presParOf" srcId="{620AD74B-A06F-47F7-8A03-148C9C47B9FB}" destId="{EB820470-F206-4D28-9332-74BD45EE32BD}" srcOrd="2" destOrd="0" presId="urn:microsoft.com/office/officeart/2005/8/layout/hierarchy4"/>
    <dgm:cxn modelId="{C3555881-93A5-4720-BB91-FCB80A9C6698}" type="presParOf" srcId="{EB820470-F206-4D28-9332-74BD45EE32BD}" destId="{03444822-4E12-494C-9EAE-18740E82244D}" srcOrd="0" destOrd="0" presId="urn:microsoft.com/office/officeart/2005/8/layout/hierarchy4"/>
    <dgm:cxn modelId="{629C4BBE-A43A-4939-A379-D772E91C7CCB}" type="presParOf" srcId="{03444822-4E12-494C-9EAE-18740E82244D}" destId="{8FA3429E-E53E-4844-AE82-1A33FD0A6331}" srcOrd="0" destOrd="0" presId="urn:microsoft.com/office/officeart/2005/8/layout/hierarchy4"/>
    <dgm:cxn modelId="{83BEE97E-00CD-4556-8C98-420B0A96457D}" type="presParOf" srcId="{03444822-4E12-494C-9EAE-18740E82244D}" destId="{AB80A438-2C26-4836-8CF9-C17CB4833207}" srcOrd="1" destOrd="0" presId="urn:microsoft.com/office/officeart/2005/8/layout/hierarchy4"/>
    <dgm:cxn modelId="{84681531-FF9B-4A72-8295-4137B633DFCE}" type="presParOf" srcId="{EB820470-F206-4D28-9332-74BD45EE32BD}" destId="{4CD677B2-556B-47D1-B65E-BE8D08A0E2D5}" srcOrd="1" destOrd="0" presId="urn:microsoft.com/office/officeart/2005/8/layout/hierarchy4"/>
    <dgm:cxn modelId="{0641BEC2-738F-4B16-A6C6-1E3BC293EA77}" type="presParOf" srcId="{EB820470-F206-4D28-9332-74BD45EE32BD}" destId="{26CF07AC-EEE7-49E6-9CC4-BEBEC8AAF077}" srcOrd="2" destOrd="0" presId="urn:microsoft.com/office/officeart/2005/8/layout/hierarchy4"/>
    <dgm:cxn modelId="{7ED34281-05F8-40DD-9040-292DD4F57402}" type="presParOf" srcId="{26CF07AC-EEE7-49E6-9CC4-BEBEC8AAF077}" destId="{02DA6BEA-F374-4120-869C-06E33774DED9}" srcOrd="0" destOrd="0" presId="urn:microsoft.com/office/officeart/2005/8/layout/hierarchy4"/>
    <dgm:cxn modelId="{8F96F884-4CF2-4597-8ACA-41E217F7F1ED}" type="presParOf" srcId="{26CF07AC-EEE7-49E6-9CC4-BEBEC8AAF077}" destId="{F16866BE-D6D9-4113-8867-FCF9D72BF47B}" srcOrd="1" destOrd="0" presId="urn:microsoft.com/office/officeart/2005/8/layout/hierarchy4"/>
    <dgm:cxn modelId="{058B3C06-34F0-4320-9D55-62DF790C54D1}" type="presParOf" srcId="{198A8F13-B7BE-4665-9F32-9B89B4CD5D70}" destId="{D22794C1-F9D7-476C-88B9-BEA6F71DF4FA}" srcOrd="1" destOrd="0" presId="urn:microsoft.com/office/officeart/2005/8/layout/hierarchy4"/>
    <dgm:cxn modelId="{9E01C4FE-6950-49E3-BD01-D456D4123F95}" type="presParOf" srcId="{198A8F13-B7BE-4665-9F32-9B89B4CD5D70}" destId="{314B6DDE-56A1-4C03-B59F-A5E89CE28DDB}" srcOrd="2" destOrd="0" presId="urn:microsoft.com/office/officeart/2005/8/layout/hierarchy4"/>
    <dgm:cxn modelId="{1CE8D926-C7D2-4734-8876-34270BF534E7}" type="presParOf" srcId="{314B6DDE-56A1-4C03-B59F-A5E89CE28DDB}" destId="{1A6A4B93-584F-46D7-9AA6-24030C78A9F9}" srcOrd="0" destOrd="0" presId="urn:microsoft.com/office/officeart/2005/8/layout/hierarchy4"/>
    <dgm:cxn modelId="{9B21AB7B-B6D2-4C61-B36F-6D72F9D0A8BF}" type="presParOf" srcId="{314B6DDE-56A1-4C03-B59F-A5E89CE28DDB}" destId="{03B15086-42F5-4314-BCDE-BADB6058F33A}" srcOrd="1" destOrd="0" presId="urn:microsoft.com/office/officeart/2005/8/layout/hierarchy4"/>
    <dgm:cxn modelId="{0CF49713-66C5-4710-BA07-A942D415E678}" type="presParOf" srcId="{314B6DDE-56A1-4C03-B59F-A5E89CE28DDB}" destId="{64D9F4E1-D56F-46E5-9FE8-1CB8A34E7DDF}" srcOrd="2" destOrd="0" presId="urn:microsoft.com/office/officeart/2005/8/layout/hierarchy4"/>
    <dgm:cxn modelId="{7BD04291-D2B3-419B-B618-CC762BA6AF34}" type="presParOf" srcId="{64D9F4E1-D56F-46E5-9FE8-1CB8A34E7DDF}" destId="{3357B637-79E9-4377-97D9-7040406BBA1D}" srcOrd="0" destOrd="0" presId="urn:microsoft.com/office/officeart/2005/8/layout/hierarchy4"/>
    <dgm:cxn modelId="{1A2CF7B9-01C3-4A11-9BF5-C66FF8D8F2B7}" type="presParOf" srcId="{3357B637-79E9-4377-97D9-7040406BBA1D}" destId="{B8D497A2-A654-4E05-927D-7FADF66DBBE7}" srcOrd="0" destOrd="0" presId="urn:microsoft.com/office/officeart/2005/8/layout/hierarchy4"/>
    <dgm:cxn modelId="{FC8E3A1A-D42E-443F-AC0C-D835973C9808}" type="presParOf" srcId="{3357B637-79E9-4377-97D9-7040406BBA1D}" destId="{64AA4631-0334-4D0E-93C1-2BD63CE7CDB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B48F94-FFED-42C8-A8C4-3AF46451DF0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FFE87F-EF77-48AA-9522-5CBE639F8984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Proporciona espacio idóneo para el desarrollo físico y emocional</a:t>
          </a:r>
        </a:p>
      </dgm:t>
    </dgm:pt>
    <dgm:pt modelId="{9973066B-15CB-4438-BEB2-4D0A3BEACDFE}" type="parTrans" cxnId="{DF670ED4-7257-49F6-877A-9669C1BF4E80}">
      <dgm:prSet/>
      <dgm:spPr/>
      <dgm:t>
        <a:bodyPr/>
        <a:lstStyle/>
        <a:p>
          <a:endParaRPr lang="es-MX"/>
        </a:p>
      </dgm:t>
    </dgm:pt>
    <dgm:pt modelId="{94156993-A887-4C6C-9ECA-20CAB6723E47}" type="sibTrans" cxnId="{DF670ED4-7257-49F6-877A-9669C1BF4E80}">
      <dgm:prSet/>
      <dgm:spPr/>
      <dgm:t>
        <a:bodyPr/>
        <a:lstStyle/>
        <a:p>
          <a:endParaRPr lang="es-MX"/>
        </a:p>
      </dgm:t>
    </dgm:pt>
    <dgm:pt modelId="{B3D13C6B-449B-4C15-A402-2FB8076A24B1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</a:rPr>
            <a:t>Introducir al contexto cultural y emocional</a:t>
          </a:r>
        </a:p>
      </dgm:t>
    </dgm:pt>
    <dgm:pt modelId="{9E545D0A-2FCA-46D4-8280-6968FECB03E9}" type="parTrans" cxnId="{6508D3C6-8838-4D0D-9BA2-0008E81E2B87}">
      <dgm:prSet/>
      <dgm:spPr/>
      <dgm:t>
        <a:bodyPr/>
        <a:lstStyle/>
        <a:p>
          <a:endParaRPr lang="es-MX"/>
        </a:p>
      </dgm:t>
    </dgm:pt>
    <dgm:pt modelId="{ECD3E482-6A9B-49A1-9D0A-C0714EA48D4E}" type="sibTrans" cxnId="{6508D3C6-8838-4D0D-9BA2-0008E81E2B87}">
      <dgm:prSet/>
      <dgm:spPr/>
      <dgm:t>
        <a:bodyPr/>
        <a:lstStyle/>
        <a:p>
          <a:endParaRPr lang="es-MX"/>
        </a:p>
      </dgm:t>
    </dgm:pt>
    <dgm:pt modelId="{B3D68721-9912-454C-9C5C-61D223870468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  <a:effectLst/>
            </a:rPr>
            <a:t>Desarrolla en el individuo su capacidad socializadora</a:t>
          </a:r>
        </a:p>
      </dgm:t>
    </dgm:pt>
    <dgm:pt modelId="{000CB841-C4F0-46C3-A330-E585561237EB}" type="parTrans" cxnId="{EFADE9A0-757A-4819-8106-DCED2634576A}">
      <dgm:prSet/>
      <dgm:spPr/>
      <dgm:t>
        <a:bodyPr/>
        <a:lstStyle/>
        <a:p>
          <a:endParaRPr lang="es-MX"/>
        </a:p>
      </dgm:t>
    </dgm:pt>
    <dgm:pt modelId="{F6D6980A-C201-42F1-99A1-09AA2D6ECAC2}" type="sibTrans" cxnId="{EFADE9A0-757A-4819-8106-DCED2634576A}">
      <dgm:prSet/>
      <dgm:spPr/>
      <dgm:t>
        <a:bodyPr/>
        <a:lstStyle/>
        <a:p>
          <a:endParaRPr lang="es-MX"/>
        </a:p>
      </dgm:t>
    </dgm:pt>
    <dgm:pt modelId="{30DCA581-11B4-4358-9642-2DEE6B7D270E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Satisfacer material y psicológicamente las necesidades para resolver conflicto</a:t>
          </a:r>
        </a:p>
      </dgm:t>
    </dgm:pt>
    <dgm:pt modelId="{2F9E5194-4067-44B1-A3EE-232B00BF8C56}" type="parTrans" cxnId="{B4C3FCDF-85E8-4728-A327-DE492344D9E1}">
      <dgm:prSet/>
      <dgm:spPr/>
      <dgm:t>
        <a:bodyPr/>
        <a:lstStyle/>
        <a:p>
          <a:endParaRPr lang="es-MX"/>
        </a:p>
      </dgm:t>
    </dgm:pt>
    <dgm:pt modelId="{28B643D4-4290-41BD-B23A-4E27C94886F5}" type="sibTrans" cxnId="{B4C3FCDF-85E8-4728-A327-DE492344D9E1}">
      <dgm:prSet/>
      <dgm:spPr/>
      <dgm:t>
        <a:bodyPr/>
        <a:lstStyle/>
        <a:p>
          <a:endParaRPr lang="es-MX"/>
        </a:p>
      </dgm:t>
    </dgm:pt>
    <dgm:pt modelId="{7FDC7FC4-BF6F-4244-84A4-49704E58F8D7}">
      <dgm:prSet phldrT="[Texto]" phldr="0"/>
      <dgm:spPr>
        <a:solidFill>
          <a:schemeClr val="bg2"/>
        </a:solidFill>
        <a:ln w="12700"/>
      </dgm:spPr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Proporciona elementos para aprender a interaccionar y comunicarse</a:t>
          </a:r>
        </a:p>
      </dgm:t>
    </dgm:pt>
    <dgm:pt modelId="{580E18FF-43C6-4D6E-8E8B-37476EF17072}" type="parTrans" cxnId="{B7D409AD-BD40-407D-B966-5FBF54882586}">
      <dgm:prSet/>
      <dgm:spPr/>
      <dgm:t>
        <a:bodyPr/>
        <a:lstStyle/>
        <a:p>
          <a:endParaRPr lang="es-MX"/>
        </a:p>
      </dgm:t>
    </dgm:pt>
    <dgm:pt modelId="{38508225-E69E-4FF0-A281-5137C3DAA021}" type="sibTrans" cxnId="{B7D409AD-BD40-407D-B966-5FBF54882586}">
      <dgm:prSet/>
      <dgm:spPr/>
      <dgm:t>
        <a:bodyPr/>
        <a:lstStyle/>
        <a:p>
          <a:endParaRPr lang="es-MX"/>
        </a:p>
      </dgm:t>
    </dgm:pt>
    <dgm:pt modelId="{9E6223AC-A41C-4D06-B856-BC35A153AB5C}" type="pres">
      <dgm:prSet presAssocID="{78B48F94-FFED-42C8-A8C4-3AF46451DF07}" presName="diagram" presStyleCnt="0">
        <dgm:presLayoutVars>
          <dgm:dir/>
          <dgm:resizeHandles val="exact"/>
        </dgm:presLayoutVars>
      </dgm:prSet>
      <dgm:spPr/>
    </dgm:pt>
    <dgm:pt modelId="{E857147E-7135-40BE-949D-51CF10EE183D}" type="pres">
      <dgm:prSet presAssocID="{FCFFE87F-EF77-48AA-9522-5CBE639F8984}" presName="node" presStyleLbl="node1" presStyleIdx="0" presStyleCnt="5">
        <dgm:presLayoutVars>
          <dgm:bulletEnabled val="1"/>
        </dgm:presLayoutVars>
      </dgm:prSet>
      <dgm:spPr/>
    </dgm:pt>
    <dgm:pt modelId="{D0EB7F6D-A769-4E92-BEE0-70C003917C42}" type="pres">
      <dgm:prSet presAssocID="{94156993-A887-4C6C-9ECA-20CAB6723E47}" presName="sibTrans" presStyleCnt="0"/>
      <dgm:spPr/>
    </dgm:pt>
    <dgm:pt modelId="{731D2523-7B6E-499A-8215-A6ABCB2FA42C}" type="pres">
      <dgm:prSet presAssocID="{B3D13C6B-449B-4C15-A402-2FB8076A24B1}" presName="node" presStyleLbl="node1" presStyleIdx="1" presStyleCnt="5">
        <dgm:presLayoutVars>
          <dgm:bulletEnabled val="1"/>
        </dgm:presLayoutVars>
      </dgm:prSet>
      <dgm:spPr/>
    </dgm:pt>
    <dgm:pt modelId="{0F4EE701-2124-47F8-A63B-746EE11C9465}" type="pres">
      <dgm:prSet presAssocID="{ECD3E482-6A9B-49A1-9D0A-C0714EA48D4E}" presName="sibTrans" presStyleCnt="0"/>
      <dgm:spPr/>
    </dgm:pt>
    <dgm:pt modelId="{A2BD65FA-B253-47B9-B53B-EC02B93FE8BC}" type="pres">
      <dgm:prSet presAssocID="{B3D68721-9912-454C-9C5C-61D223870468}" presName="node" presStyleLbl="node1" presStyleIdx="2" presStyleCnt="5" custLinFactNeighborX="4385" custLinFactNeighborY="-4349">
        <dgm:presLayoutVars>
          <dgm:bulletEnabled val="1"/>
        </dgm:presLayoutVars>
      </dgm:prSet>
      <dgm:spPr/>
    </dgm:pt>
    <dgm:pt modelId="{565A1C32-B9D5-4C9D-B5FA-1A7983E32A2E}" type="pres">
      <dgm:prSet presAssocID="{F6D6980A-C201-42F1-99A1-09AA2D6ECAC2}" presName="sibTrans" presStyleCnt="0"/>
      <dgm:spPr/>
    </dgm:pt>
    <dgm:pt modelId="{E4B8AE4A-63CC-4F92-B63D-84792E979806}" type="pres">
      <dgm:prSet presAssocID="{30DCA581-11B4-4358-9642-2DEE6B7D270E}" presName="node" presStyleLbl="node1" presStyleIdx="3" presStyleCnt="5">
        <dgm:presLayoutVars>
          <dgm:bulletEnabled val="1"/>
        </dgm:presLayoutVars>
      </dgm:prSet>
      <dgm:spPr/>
    </dgm:pt>
    <dgm:pt modelId="{2881518A-C185-4FDC-B525-C71EBCA95EA0}" type="pres">
      <dgm:prSet presAssocID="{28B643D4-4290-41BD-B23A-4E27C94886F5}" presName="sibTrans" presStyleCnt="0"/>
      <dgm:spPr/>
    </dgm:pt>
    <dgm:pt modelId="{CAB89F60-2987-4CDA-BADD-5412281E30AB}" type="pres">
      <dgm:prSet presAssocID="{7FDC7FC4-BF6F-4244-84A4-49704E58F8D7}" presName="node" presStyleLbl="node1" presStyleIdx="4" presStyleCnt="5">
        <dgm:presLayoutVars>
          <dgm:bulletEnabled val="1"/>
        </dgm:presLayoutVars>
      </dgm:prSet>
      <dgm:spPr/>
    </dgm:pt>
  </dgm:ptLst>
  <dgm:cxnLst>
    <dgm:cxn modelId="{0651CC30-2F45-4461-86E7-AA483C26FA00}" type="presOf" srcId="{78B48F94-FFED-42C8-A8C4-3AF46451DF07}" destId="{9E6223AC-A41C-4D06-B856-BC35A153AB5C}" srcOrd="0" destOrd="0" presId="urn:microsoft.com/office/officeart/2005/8/layout/default"/>
    <dgm:cxn modelId="{C30EAF44-94C6-49F8-8706-BCF55AC552A2}" type="presOf" srcId="{B3D13C6B-449B-4C15-A402-2FB8076A24B1}" destId="{731D2523-7B6E-499A-8215-A6ABCB2FA42C}" srcOrd="0" destOrd="0" presId="urn:microsoft.com/office/officeart/2005/8/layout/default"/>
    <dgm:cxn modelId="{CCCAA868-1318-4858-9254-F9E2E019815A}" type="presOf" srcId="{7FDC7FC4-BF6F-4244-84A4-49704E58F8D7}" destId="{CAB89F60-2987-4CDA-BADD-5412281E30AB}" srcOrd="0" destOrd="0" presId="urn:microsoft.com/office/officeart/2005/8/layout/default"/>
    <dgm:cxn modelId="{7E918171-E6FA-4A9E-9653-21A95BB84F53}" type="presOf" srcId="{30DCA581-11B4-4358-9642-2DEE6B7D270E}" destId="{E4B8AE4A-63CC-4F92-B63D-84792E979806}" srcOrd="0" destOrd="0" presId="urn:microsoft.com/office/officeart/2005/8/layout/default"/>
    <dgm:cxn modelId="{E7EF2C92-98F9-45D6-ADE0-44D8739311A4}" type="presOf" srcId="{FCFFE87F-EF77-48AA-9522-5CBE639F8984}" destId="{E857147E-7135-40BE-949D-51CF10EE183D}" srcOrd="0" destOrd="0" presId="urn:microsoft.com/office/officeart/2005/8/layout/default"/>
    <dgm:cxn modelId="{E9B11C99-CD0E-4B9A-9BDB-6B742CB974B6}" type="presOf" srcId="{B3D68721-9912-454C-9C5C-61D223870468}" destId="{A2BD65FA-B253-47B9-B53B-EC02B93FE8BC}" srcOrd="0" destOrd="0" presId="urn:microsoft.com/office/officeart/2005/8/layout/default"/>
    <dgm:cxn modelId="{EFADE9A0-757A-4819-8106-DCED2634576A}" srcId="{78B48F94-FFED-42C8-A8C4-3AF46451DF07}" destId="{B3D68721-9912-454C-9C5C-61D223870468}" srcOrd="2" destOrd="0" parTransId="{000CB841-C4F0-46C3-A330-E585561237EB}" sibTransId="{F6D6980A-C201-42F1-99A1-09AA2D6ECAC2}"/>
    <dgm:cxn modelId="{B7D409AD-BD40-407D-B966-5FBF54882586}" srcId="{78B48F94-FFED-42C8-A8C4-3AF46451DF07}" destId="{7FDC7FC4-BF6F-4244-84A4-49704E58F8D7}" srcOrd="4" destOrd="0" parTransId="{580E18FF-43C6-4D6E-8E8B-37476EF17072}" sibTransId="{38508225-E69E-4FF0-A281-5137C3DAA021}"/>
    <dgm:cxn modelId="{6508D3C6-8838-4D0D-9BA2-0008E81E2B87}" srcId="{78B48F94-FFED-42C8-A8C4-3AF46451DF07}" destId="{B3D13C6B-449B-4C15-A402-2FB8076A24B1}" srcOrd="1" destOrd="0" parTransId="{9E545D0A-2FCA-46D4-8280-6968FECB03E9}" sibTransId="{ECD3E482-6A9B-49A1-9D0A-C0714EA48D4E}"/>
    <dgm:cxn modelId="{DF670ED4-7257-49F6-877A-9669C1BF4E80}" srcId="{78B48F94-FFED-42C8-A8C4-3AF46451DF07}" destId="{FCFFE87F-EF77-48AA-9522-5CBE639F8984}" srcOrd="0" destOrd="0" parTransId="{9973066B-15CB-4438-BEB2-4D0A3BEACDFE}" sibTransId="{94156993-A887-4C6C-9ECA-20CAB6723E47}"/>
    <dgm:cxn modelId="{B4C3FCDF-85E8-4728-A327-DE492344D9E1}" srcId="{78B48F94-FFED-42C8-A8C4-3AF46451DF07}" destId="{30DCA581-11B4-4358-9642-2DEE6B7D270E}" srcOrd="3" destOrd="0" parTransId="{2F9E5194-4067-44B1-A3EE-232B00BF8C56}" sibTransId="{28B643D4-4290-41BD-B23A-4E27C94886F5}"/>
    <dgm:cxn modelId="{8FF15F79-C106-4573-B72B-9E3075AF38E4}" type="presParOf" srcId="{9E6223AC-A41C-4D06-B856-BC35A153AB5C}" destId="{E857147E-7135-40BE-949D-51CF10EE183D}" srcOrd="0" destOrd="0" presId="urn:microsoft.com/office/officeart/2005/8/layout/default"/>
    <dgm:cxn modelId="{8B57944C-6EA6-441E-9E1B-7312733C6D3E}" type="presParOf" srcId="{9E6223AC-A41C-4D06-B856-BC35A153AB5C}" destId="{D0EB7F6D-A769-4E92-BEE0-70C003917C42}" srcOrd="1" destOrd="0" presId="urn:microsoft.com/office/officeart/2005/8/layout/default"/>
    <dgm:cxn modelId="{F5FCAEB6-90C9-48EC-891F-F7459099151F}" type="presParOf" srcId="{9E6223AC-A41C-4D06-B856-BC35A153AB5C}" destId="{731D2523-7B6E-499A-8215-A6ABCB2FA42C}" srcOrd="2" destOrd="0" presId="urn:microsoft.com/office/officeart/2005/8/layout/default"/>
    <dgm:cxn modelId="{94131D30-1BF1-4117-A4C2-09DCFF231ED1}" type="presParOf" srcId="{9E6223AC-A41C-4D06-B856-BC35A153AB5C}" destId="{0F4EE701-2124-47F8-A63B-746EE11C9465}" srcOrd="3" destOrd="0" presId="urn:microsoft.com/office/officeart/2005/8/layout/default"/>
    <dgm:cxn modelId="{ACFD3F34-4A27-40F5-B8AE-9C9F52F1EDD1}" type="presParOf" srcId="{9E6223AC-A41C-4D06-B856-BC35A153AB5C}" destId="{A2BD65FA-B253-47B9-B53B-EC02B93FE8BC}" srcOrd="4" destOrd="0" presId="urn:microsoft.com/office/officeart/2005/8/layout/default"/>
    <dgm:cxn modelId="{7493CE75-7D32-405A-A492-B869F873D046}" type="presParOf" srcId="{9E6223AC-A41C-4D06-B856-BC35A153AB5C}" destId="{565A1C32-B9D5-4C9D-B5FA-1A7983E32A2E}" srcOrd="5" destOrd="0" presId="urn:microsoft.com/office/officeart/2005/8/layout/default"/>
    <dgm:cxn modelId="{5A1142AD-AD93-417E-AEB3-E2B1FB3C582A}" type="presParOf" srcId="{9E6223AC-A41C-4D06-B856-BC35A153AB5C}" destId="{E4B8AE4A-63CC-4F92-B63D-84792E979806}" srcOrd="6" destOrd="0" presId="urn:microsoft.com/office/officeart/2005/8/layout/default"/>
    <dgm:cxn modelId="{E4F69543-3E18-49E4-848C-70EDC34081B0}" type="presParOf" srcId="{9E6223AC-A41C-4D06-B856-BC35A153AB5C}" destId="{2881518A-C185-4FDC-B525-C71EBCA95EA0}" srcOrd="7" destOrd="0" presId="urn:microsoft.com/office/officeart/2005/8/layout/default"/>
    <dgm:cxn modelId="{11FE84CB-C063-4576-AA06-294AE9F2B393}" type="presParOf" srcId="{9E6223AC-A41C-4D06-B856-BC35A153AB5C}" destId="{CAB89F60-2987-4CDA-BADD-5412281E30A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05233-D084-471F-B080-649B170BAA2A}">
      <dsp:nvSpPr>
        <dsp:cNvPr id="0" name=""/>
        <dsp:cNvSpPr/>
      </dsp:nvSpPr>
      <dsp:spPr>
        <a:xfrm>
          <a:off x="93300" y="0"/>
          <a:ext cx="1353373" cy="1010264"/>
        </a:xfrm>
        <a:prstGeom prst="round2SameRect">
          <a:avLst>
            <a:gd name="adj1" fmla="val 8000"/>
            <a:gd name="adj2" fmla="val 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100" kern="1200" dirty="0">
              <a:latin typeface="Comic Sans MS" panose="030F0702030302020204" pitchFamily="66" charset="0"/>
            </a:rPr>
            <a:t>Cambios previsibles para una edad cronológica</a:t>
          </a:r>
        </a:p>
      </dsp:txBody>
      <dsp:txXfrm>
        <a:off x="116972" y="23672"/>
        <a:ext cx="1306029" cy="986592"/>
      </dsp:txXfrm>
    </dsp:sp>
    <dsp:sp modelId="{E300C460-5B85-4112-89D1-40581D76E395}">
      <dsp:nvSpPr>
        <dsp:cNvPr id="0" name=""/>
        <dsp:cNvSpPr/>
      </dsp:nvSpPr>
      <dsp:spPr>
        <a:xfrm>
          <a:off x="93300" y="1011948"/>
          <a:ext cx="1353373" cy="434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latin typeface="Comic Sans MS" panose="030F0702030302020204" pitchFamily="66" charset="0"/>
            </a:rPr>
            <a:t>Maduración</a:t>
          </a:r>
        </a:p>
      </dsp:txBody>
      <dsp:txXfrm>
        <a:off x="93300" y="1011948"/>
        <a:ext cx="953079" cy="434413"/>
      </dsp:txXfrm>
    </dsp:sp>
    <dsp:sp modelId="{EDB2C511-870A-45F4-BA41-4CAACEE135EB}">
      <dsp:nvSpPr>
        <dsp:cNvPr id="0" name=""/>
        <dsp:cNvSpPr/>
      </dsp:nvSpPr>
      <dsp:spPr>
        <a:xfrm>
          <a:off x="1044653" y="1080818"/>
          <a:ext cx="473680" cy="47368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166EB6-5AE8-4676-8FB5-8F615EC49BF4}">
      <dsp:nvSpPr>
        <dsp:cNvPr id="0" name=""/>
        <dsp:cNvSpPr/>
      </dsp:nvSpPr>
      <dsp:spPr>
        <a:xfrm>
          <a:off x="1972870" y="0"/>
          <a:ext cx="1353373" cy="1010264"/>
        </a:xfrm>
        <a:prstGeom prst="round2SameRect">
          <a:avLst>
            <a:gd name="adj1" fmla="val 8000"/>
            <a:gd name="adj2" fmla="val 0"/>
          </a:avLst>
        </a:prstGeom>
        <a:solidFill>
          <a:srgbClr val="99CCFF">
            <a:alpha val="9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100" kern="1200" dirty="0">
              <a:latin typeface="Comic Sans MS" panose="030F0702030302020204" pitchFamily="66" charset="0"/>
            </a:rPr>
            <a:t>Cambios de conducta que ocurren</a:t>
          </a:r>
        </a:p>
      </dsp:txBody>
      <dsp:txXfrm>
        <a:off x="1996542" y="23672"/>
        <a:ext cx="1306029" cy="986592"/>
      </dsp:txXfrm>
    </dsp:sp>
    <dsp:sp modelId="{D1E98627-FA1D-418E-A410-A005D31E441C}">
      <dsp:nvSpPr>
        <dsp:cNvPr id="0" name=""/>
        <dsp:cNvSpPr/>
      </dsp:nvSpPr>
      <dsp:spPr>
        <a:xfrm>
          <a:off x="1972870" y="1011040"/>
          <a:ext cx="1353373" cy="434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latin typeface="Comic Sans MS" panose="030F0702030302020204" pitchFamily="66" charset="0"/>
            </a:rPr>
            <a:t>Etapas del desarrollo</a:t>
          </a:r>
          <a:r>
            <a:rPr lang="es-MX" sz="1000" kern="1200" dirty="0"/>
            <a:t>	</a:t>
          </a:r>
        </a:p>
      </dsp:txBody>
      <dsp:txXfrm>
        <a:off x="1972870" y="1011040"/>
        <a:ext cx="953079" cy="434413"/>
      </dsp:txXfrm>
    </dsp:sp>
    <dsp:sp modelId="{09E57132-FC84-4001-8D7E-9566AEFACCC1}">
      <dsp:nvSpPr>
        <dsp:cNvPr id="0" name=""/>
        <dsp:cNvSpPr/>
      </dsp:nvSpPr>
      <dsp:spPr>
        <a:xfrm>
          <a:off x="2964235" y="1080042"/>
          <a:ext cx="473680" cy="47368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D8F4FC-0B43-4A24-AD39-42BF4E4BF9C6}">
      <dsp:nvSpPr>
        <dsp:cNvPr id="0" name=""/>
        <dsp:cNvSpPr/>
      </dsp:nvSpPr>
      <dsp:spPr>
        <a:xfrm>
          <a:off x="4040157" y="46734"/>
          <a:ext cx="1353373" cy="1010264"/>
        </a:xfrm>
        <a:prstGeom prst="round2SameRect">
          <a:avLst>
            <a:gd name="adj1" fmla="val 8000"/>
            <a:gd name="adj2" fmla="val 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100" kern="1200" dirty="0">
              <a:latin typeface="Comic Sans MS" panose="030F0702030302020204" pitchFamily="66" charset="0"/>
            </a:rPr>
            <a:t>Cambio relativamente permanente en nuestro comportamiento</a:t>
          </a:r>
        </a:p>
      </dsp:txBody>
      <dsp:txXfrm>
        <a:off x="4063829" y="70406"/>
        <a:ext cx="1306029" cy="986592"/>
      </dsp:txXfrm>
    </dsp:sp>
    <dsp:sp modelId="{EB16B1EB-530C-46A0-A52E-15EE730D1ADF}">
      <dsp:nvSpPr>
        <dsp:cNvPr id="0" name=""/>
        <dsp:cNvSpPr/>
      </dsp:nvSpPr>
      <dsp:spPr>
        <a:xfrm>
          <a:off x="4040157" y="1067292"/>
          <a:ext cx="1353373" cy="434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kern="1200" dirty="0">
              <a:latin typeface="Comic Sans MS" panose="030F0702030302020204" pitchFamily="66" charset="0"/>
            </a:rPr>
            <a:t>Aprendizaj</a:t>
          </a:r>
          <a:r>
            <a:rPr lang="es-MX" sz="1400" kern="1200" dirty="0"/>
            <a:t>e</a:t>
          </a:r>
        </a:p>
      </dsp:txBody>
      <dsp:txXfrm>
        <a:off x="4040157" y="1067292"/>
        <a:ext cx="953079" cy="434413"/>
      </dsp:txXfrm>
    </dsp:sp>
    <dsp:sp modelId="{83D94EEB-BAF6-4290-B7B9-2BF9B6AFBF93}">
      <dsp:nvSpPr>
        <dsp:cNvPr id="0" name=""/>
        <dsp:cNvSpPr/>
      </dsp:nvSpPr>
      <dsp:spPr>
        <a:xfrm>
          <a:off x="4954362" y="1178699"/>
          <a:ext cx="439168" cy="37579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4B67A-9A69-4CA2-B612-74B02CDF641A}">
      <dsp:nvSpPr>
        <dsp:cNvPr id="0" name=""/>
        <dsp:cNvSpPr/>
      </dsp:nvSpPr>
      <dsp:spPr>
        <a:xfrm>
          <a:off x="587092" y="68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latin typeface="Comic Sans MS" panose="030F0702030302020204" pitchFamily="66" charset="0"/>
            </a:rPr>
            <a:t>ETAPA PRENATAL</a:t>
          </a:r>
          <a:r>
            <a:rPr lang="es-MX" sz="1300" kern="1200" dirty="0"/>
            <a:t>	</a:t>
          </a:r>
          <a:endParaRPr lang="en-US" sz="1300" kern="1200" dirty="0"/>
        </a:p>
      </dsp:txBody>
      <dsp:txXfrm>
        <a:off x="587092" y="68"/>
        <a:ext cx="1446481" cy="867888"/>
      </dsp:txXfrm>
    </dsp:sp>
    <dsp:sp modelId="{81769C87-D81B-4305-9D51-F258AA74FECA}">
      <dsp:nvSpPr>
        <dsp:cNvPr id="0" name=""/>
        <dsp:cNvSpPr/>
      </dsp:nvSpPr>
      <dsp:spPr>
        <a:xfrm>
          <a:off x="2178221" y="68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b="1" kern="1200" dirty="0">
              <a:latin typeface="Comic Sans MS" panose="030F0702030302020204" pitchFamily="66" charset="0"/>
            </a:rPr>
            <a:t>INFANCIA</a:t>
          </a:r>
          <a:endParaRPr lang="en-US" sz="1300" kern="1200" dirty="0">
            <a:latin typeface="Comic Sans MS" panose="030F0702030302020204" pitchFamily="66" charset="0"/>
          </a:endParaRPr>
        </a:p>
      </dsp:txBody>
      <dsp:txXfrm>
        <a:off x="2178221" y="68"/>
        <a:ext cx="1446481" cy="867888"/>
      </dsp:txXfrm>
    </dsp:sp>
    <dsp:sp modelId="{E39631BE-6754-4FF7-A8DC-2784A03372FA}">
      <dsp:nvSpPr>
        <dsp:cNvPr id="0" name=""/>
        <dsp:cNvSpPr/>
      </dsp:nvSpPr>
      <dsp:spPr>
        <a:xfrm>
          <a:off x="3769351" y="0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latin typeface="Comic Sans MS" panose="030F0702030302020204" pitchFamily="66" charset="0"/>
            </a:rPr>
            <a:t>ADOLESCENCIA</a:t>
          </a:r>
          <a:endParaRPr lang="en-US" sz="1300" kern="1200" dirty="0">
            <a:latin typeface="Comic Sans MS" panose="030F0702030302020204" pitchFamily="66" charset="0"/>
          </a:endParaRPr>
        </a:p>
      </dsp:txBody>
      <dsp:txXfrm>
        <a:off x="3769351" y="0"/>
        <a:ext cx="1446481" cy="867888"/>
      </dsp:txXfrm>
    </dsp:sp>
    <dsp:sp modelId="{8A18E1CB-F076-4209-A9F2-F36BC08E46FF}">
      <dsp:nvSpPr>
        <dsp:cNvPr id="0" name=""/>
        <dsp:cNvSpPr/>
      </dsp:nvSpPr>
      <dsp:spPr>
        <a:xfrm>
          <a:off x="587092" y="1012605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latin typeface="Comic Sans MS" panose="030F0702030302020204" pitchFamily="66" charset="0"/>
            </a:rPr>
            <a:t>JUVENTUD</a:t>
          </a:r>
          <a:endParaRPr lang="en-US" sz="1600" kern="1200" dirty="0">
            <a:latin typeface="Comic Sans MS" panose="030F0702030302020204" pitchFamily="66" charset="0"/>
          </a:endParaRPr>
        </a:p>
      </dsp:txBody>
      <dsp:txXfrm>
        <a:off x="587092" y="1012605"/>
        <a:ext cx="1446481" cy="867888"/>
      </dsp:txXfrm>
    </dsp:sp>
    <dsp:sp modelId="{A69FFCE1-1641-4AE1-BE34-1720AD3C6727}">
      <dsp:nvSpPr>
        <dsp:cNvPr id="0" name=""/>
        <dsp:cNvSpPr/>
      </dsp:nvSpPr>
      <dsp:spPr>
        <a:xfrm>
          <a:off x="2178221" y="1012605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latin typeface="Comic Sans MS" panose="030F0702030302020204" pitchFamily="66" charset="0"/>
            </a:rPr>
            <a:t>ADULTEZ</a:t>
          </a:r>
          <a:endParaRPr lang="en-US" sz="1600" kern="1200" dirty="0">
            <a:latin typeface="Comic Sans MS" panose="030F0702030302020204" pitchFamily="66" charset="0"/>
          </a:endParaRPr>
        </a:p>
      </dsp:txBody>
      <dsp:txXfrm>
        <a:off x="2178221" y="1012605"/>
        <a:ext cx="1446481" cy="867888"/>
      </dsp:txXfrm>
    </dsp:sp>
    <dsp:sp modelId="{D7FA7EB8-1161-49AD-A29D-31589A1E1D3D}">
      <dsp:nvSpPr>
        <dsp:cNvPr id="0" name=""/>
        <dsp:cNvSpPr/>
      </dsp:nvSpPr>
      <dsp:spPr>
        <a:xfrm>
          <a:off x="3769351" y="1012605"/>
          <a:ext cx="1446481" cy="867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latin typeface="Comic Sans MS" panose="030F0702030302020204" pitchFamily="66" charset="0"/>
            </a:rPr>
            <a:t>VEJEZ</a:t>
          </a:r>
          <a:endParaRPr lang="en-US" sz="1600" kern="1200" dirty="0">
            <a:latin typeface="Comic Sans MS" panose="030F0702030302020204" pitchFamily="66" charset="0"/>
          </a:endParaRPr>
        </a:p>
      </dsp:txBody>
      <dsp:txXfrm>
        <a:off x="3769351" y="1012605"/>
        <a:ext cx="1446481" cy="867888"/>
      </dsp:txXfrm>
    </dsp:sp>
    <dsp:sp modelId="{374CEAEE-2626-4E71-B97D-73E40D4E7739}">
      <dsp:nvSpPr>
        <dsp:cNvPr id="0" name=""/>
        <dsp:cNvSpPr/>
      </dsp:nvSpPr>
      <dsp:spPr>
        <a:xfrm>
          <a:off x="2178221" y="2025142"/>
          <a:ext cx="1446481" cy="867888"/>
        </a:xfrm>
        <a:prstGeom prst="rect">
          <a:avLst/>
        </a:prstGeom>
        <a:solidFill>
          <a:srgbClr val="FF0000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ETAPAS DEL DESARROLLO</a:t>
          </a:r>
          <a:endParaRPr lang="en-US" sz="1300" kern="1200" dirty="0"/>
        </a:p>
      </dsp:txBody>
      <dsp:txXfrm>
        <a:off x="2178221" y="2025142"/>
        <a:ext cx="1446481" cy="8678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77AFE-2E97-4F8E-B535-E3B9CA8534F6}">
      <dsp:nvSpPr>
        <dsp:cNvPr id="0" name=""/>
        <dsp:cNvSpPr/>
      </dsp:nvSpPr>
      <dsp:spPr>
        <a:xfrm>
          <a:off x="3581" y="1140"/>
          <a:ext cx="5393512" cy="44797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chemeClr val="tx1"/>
              </a:solidFill>
            </a:rPr>
            <a:t>Consolidar la identidad</a:t>
          </a:r>
        </a:p>
      </dsp:txBody>
      <dsp:txXfrm>
        <a:off x="16702" y="14261"/>
        <a:ext cx="5367270" cy="421730"/>
      </dsp:txXfrm>
    </dsp:sp>
    <dsp:sp modelId="{D3A342F4-5372-4931-AA15-E9BB0A373D9A}">
      <dsp:nvSpPr>
        <dsp:cNvPr id="0" name=""/>
        <dsp:cNvSpPr/>
      </dsp:nvSpPr>
      <dsp:spPr>
        <a:xfrm>
          <a:off x="8845" y="538013"/>
          <a:ext cx="3574194" cy="447972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schemeClr val="tx1"/>
              </a:solidFill>
            </a:rPr>
            <a:t>Adquirir conciencia de capacidades y limitaciones</a:t>
          </a:r>
        </a:p>
      </dsp:txBody>
      <dsp:txXfrm>
        <a:off x="21966" y="551134"/>
        <a:ext cx="3547952" cy="421730"/>
      </dsp:txXfrm>
    </dsp:sp>
    <dsp:sp modelId="{8FA3429E-E53E-4844-AE82-1A33FD0A6331}">
      <dsp:nvSpPr>
        <dsp:cNvPr id="0" name=""/>
        <dsp:cNvSpPr/>
      </dsp:nvSpPr>
      <dsp:spPr>
        <a:xfrm>
          <a:off x="0" y="1076027"/>
          <a:ext cx="1668624" cy="44797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800" b="1" kern="1200" dirty="0">
              <a:solidFill>
                <a:schemeClr val="tx1"/>
              </a:solidFill>
            </a:rPr>
            <a:t>Aceptar las normas</a:t>
          </a:r>
        </a:p>
      </dsp:txBody>
      <dsp:txXfrm>
        <a:off x="13121" y="1089148"/>
        <a:ext cx="1642382" cy="421730"/>
      </dsp:txXfrm>
    </dsp:sp>
    <dsp:sp modelId="{02DA6BEA-F374-4120-869C-06E33774DED9}">
      <dsp:nvSpPr>
        <dsp:cNvPr id="0" name=""/>
        <dsp:cNvSpPr/>
      </dsp:nvSpPr>
      <dsp:spPr>
        <a:xfrm>
          <a:off x="1747552" y="1074886"/>
          <a:ext cx="1835487" cy="447972"/>
        </a:xfrm>
        <a:prstGeom prst="roundRect">
          <a:avLst>
            <a:gd name="adj" fmla="val 10000"/>
          </a:avLst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800" b="1" kern="1200" dirty="0">
              <a:solidFill>
                <a:schemeClr val="tx1"/>
              </a:solidFill>
            </a:rPr>
            <a:t>Adoptar comportamientos cooperativos</a:t>
          </a:r>
        </a:p>
      </dsp:txBody>
      <dsp:txXfrm>
        <a:off x="1760673" y="1088007"/>
        <a:ext cx="1809245" cy="421730"/>
      </dsp:txXfrm>
    </dsp:sp>
    <dsp:sp modelId="{1A6A4B93-584F-46D7-9AA6-24030C78A9F9}">
      <dsp:nvSpPr>
        <dsp:cNvPr id="0" name=""/>
        <dsp:cNvSpPr/>
      </dsp:nvSpPr>
      <dsp:spPr>
        <a:xfrm>
          <a:off x="3723204" y="538013"/>
          <a:ext cx="1668624" cy="44797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schemeClr val="tx1"/>
              </a:solidFill>
            </a:rPr>
            <a:t>Percibir su situación en el mundo social</a:t>
          </a:r>
        </a:p>
      </dsp:txBody>
      <dsp:txXfrm>
        <a:off x="3736325" y="551134"/>
        <a:ext cx="1642382" cy="421730"/>
      </dsp:txXfrm>
    </dsp:sp>
    <dsp:sp modelId="{B8D497A2-A654-4E05-927D-7FADF66DBBE7}">
      <dsp:nvSpPr>
        <dsp:cNvPr id="0" name=""/>
        <dsp:cNvSpPr/>
      </dsp:nvSpPr>
      <dsp:spPr>
        <a:xfrm>
          <a:off x="3723204" y="1074886"/>
          <a:ext cx="1668624" cy="44797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800" b="1" kern="1200" dirty="0">
              <a:solidFill>
                <a:schemeClr val="tx1"/>
              </a:solidFill>
            </a:rPr>
            <a:t>Desarrollar actitudes participativas, respetuosas y tolerantes</a:t>
          </a:r>
        </a:p>
      </dsp:txBody>
      <dsp:txXfrm>
        <a:off x="3736325" y="1088007"/>
        <a:ext cx="1642382" cy="4217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7147E-7135-40BE-949D-51CF10EE183D}">
      <dsp:nvSpPr>
        <dsp:cNvPr id="0" name=""/>
        <dsp:cNvSpPr/>
      </dsp:nvSpPr>
      <dsp:spPr>
        <a:xfrm>
          <a:off x="180176" y="90"/>
          <a:ext cx="1172167" cy="703300"/>
        </a:xfrm>
        <a:prstGeom prst="rect">
          <a:avLst/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Proporciona espacio idóneo para el desarrollo físico y emocional</a:t>
          </a:r>
        </a:p>
      </dsp:txBody>
      <dsp:txXfrm>
        <a:off x="180176" y="90"/>
        <a:ext cx="1172167" cy="703300"/>
      </dsp:txXfrm>
    </dsp:sp>
    <dsp:sp modelId="{731D2523-7B6E-499A-8215-A6ABCB2FA42C}">
      <dsp:nvSpPr>
        <dsp:cNvPr id="0" name=""/>
        <dsp:cNvSpPr/>
      </dsp:nvSpPr>
      <dsp:spPr>
        <a:xfrm>
          <a:off x="1469561" y="90"/>
          <a:ext cx="1172167" cy="703300"/>
        </a:xfrm>
        <a:prstGeom prst="rect">
          <a:avLst/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>
              <a:solidFill>
                <a:schemeClr val="tx1"/>
              </a:solidFill>
            </a:rPr>
            <a:t>Introducir al contexto cultural y emocional</a:t>
          </a:r>
        </a:p>
      </dsp:txBody>
      <dsp:txXfrm>
        <a:off x="1469561" y="90"/>
        <a:ext cx="1172167" cy="703300"/>
      </dsp:txXfrm>
    </dsp:sp>
    <dsp:sp modelId="{A2BD65FA-B253-47B9-B53B-EC02B93FE8BC}">
      <dsp:nvSpPr>
        <dsp:cNvPr id="0" name=""/>
        <dsp:cNvSpPr/>
      </dsp:nvSpPr>
      <dsp:spPr>
        <a:xfrm>
          <a:off x="2810345" y="0"/>
          <a:ext cx="1172167" cy="703300"/>
        </a:xfrm>
        <a:prstGeom prst="rect">
          <a:avLst/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>
              <a:solidFill>
                <a:schemeClr val="tx1"/>
              </a:solidFill>
              <a:effectLst/>
            </a:rPr>
            <a:t>Desarrolla en el individuo su capacidad socializadora</a:t>
          </a:r>
        </a:p>
      </dsp:txBody>
      <dsp:txXfrm>
        <a:off x="2810345" y="0"/>
        <a:ext cx="1172167" cy="703300"/>
      </dsp:txXfrm>
    </dsp:sp>
    <dsp:sp modelId="{E4B8AE4A-63CC-4F92-B63D-84792E979806}">
      <dsp:nvSpPr>
        <dsp:cNvPr id="0" name=""/>
        <dsp:cNvSpPr/>
      </dsp:nvSpPr>
      <dsp:spPr>
        <a:xfrm>
          <a:off x="4048330" y="90"/>
          <a:ext cx="1172167" cy="703300"/>
        </a:xfrm>
        <a:prstGeom prst="rect">
          <a:avLst/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Satisfacer material y psicológicamente las necesidades para resolver conflicto</a:t>
          </a:r>
        </a:p>
      </dsp:txBody>
      <dsp:txXfrm>
        <a:off x="4048330" y="90"/>
        <a:ext cx="1172167" cy="703300"/>
      </dsp:txXfrm>
    </dsp:sp>
    <dsp:sp modelId="{CAB89F60-2987-4CDA-BADD-5412281E30AB}">
      <dsp:nvSpPr>
        <dsp:cNvPr id="0" name=""/>
        <dsp:cNvSpPr/>
      </dsp:nvSpPr>
      <dsp:spPr>
        <a:xfrm>
          <a:off x="2114253" y="820608"/>
          <a:ext cx="1172167" cy="703300"/>
        </a:xfrm>
        <a:prstGeom prst="rect">
          <a:avLst/>
        </a:prstGeom>
        <a:solidFill>
          <a:schemeClr val="bg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Proporciona elementos para aprender a interaccionar y comunicarse</a:t>
          </a:r>
        </a:p>
      </dsp:txBody>
      <dsp:txXfrm>
        <a:off x="2114253" y="820608"/>
        <a:ext cx="1172167" cy="703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4CFCAAD-B476-41AA-91FD-57C5F1F8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726308-6A3E-4871-BE9C-1FBC87D142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FDFDB-869D-40F6-A6D2-6EEBD88BD08C}" type="datetimeFigureOut">
              <a:rPr lang="es-ES" noProof="1" smtClean="0"/>
              <a:t>26/09/2021</a:t>
            </a:fld>
            <a:endParaRPr lang="es-ES" noProof="1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55ADC5-F009-429A-8C38-0161232A97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0BC52D-6659-4B84-ABCA-9E530BB3F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B086-5245-42C4-AE47-0CD2F0F89BF1}" type="slidenum">
              <a:rPr lang="es-ES" noProof="1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205876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9C1FF-9713-412D-AB5A-00522112A7A0}" type="datetimeFigureOut">
              <a:rPr lang="es-ES" noProof="1" dirty="0" smtClean="0"/>
              <a:t>26/09/2021</a:t>
            </a:fld>
            <a:endParaRPr lang="es-ES" noProof="1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15900" y="1143000"/>
            <a:ext cx="7289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1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1"/>
              <a:t>Haga clic para modificar los estilos de texto del patrón</a:t>
            </a:r>
          </a:p>
          <a:p>
            <a:pPr lvl="1"/>
            <a:r>
              <a:rPr lang="es-ES" noProof="1"/>
              <a:t>Segundo nivel</a:t>
            </a:r>
          </a:p>
          <a:p>
            <a:pPr lvl="2"/>
            <a:r>
              <a:rPr lang="es-ES" noProof="1"/>
              <a:t>Tercer nivel</a:t>
            </a:r>
          </a:p>
          <a:p>
            <a:pPr lvl="3"/>
            <a:r>
              <a:rPr lang="es-ES" noProof="1"/>
              <a:t>Cuarto nivel</a:t>
            </a:r>
          </a:p>
          <a:p>
            <a:pPr lvl="4"/>
            <a:r>
              <a:rPr lang="es-ES" noProof="1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C9477-0593-4A14-8B9C-94B52DE94C0B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659759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CCDAF-FA3F-4B16-9000-B540B4C57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9090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3366A6-C0D6-44FB-BF1B-283C3B6026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101013" cy="3429000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rtl="0"/>
            <a:r>
              <a:rPr lang="es-ES" noProof="1"/>
              <a:t>Haga clic en el icono para Insertar imagen.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4D3696E-0E82-4FF8-9A8D-5C2B7301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674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56945" y="912812"/>
            <a:ext cx="6987124" cy="217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56945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2B37BB-6484-49CE-B04D-2DCDE00228FC}" type="datetime1">
              <a:rPr lang="es-ES" noProof="1" dirty="0" smtClean="0"/>
              <a:t>26/09/2021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683461" y="3178175"/>
            <a:ext cx="2734092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721340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80BCE52-6B25-4324-AAFB-DEE36A813357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865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0" r:id="rId2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tockphoto.com/es/vector/patr%C3%B3n-sin-costuras-con-iconos-de-mensajes-gm1222212804-35856275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es/photos/ni%c3%b1os-hermanos-hermano-hermana-817365/" TargetMode="External"/><Relationship Id="rId5" Type="http://schemas.openxmlformats.org/officeDocument/2006/relationships/hyperlink" Target="https://pixabay.com/es/photos/embarazada-gestaci%C3%B3n-2635034/https:/pixabay.com/es/photos/embarazada-gestaci%c3%b3n-2635034/" TargetMode="External"/><Relationship Id="rId4" Type="http://schemas.openxmlformats.org/officeDocument/2006/relationships/hyperlink" Target="https://www.istockphoto.com/es/vector/la-vida-cambia-sus-colores-gm1125176719-295680792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photos/amor-dos-par-sentimientos-amantes-318989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tockphoto.com/es/foto/abuelo-columpiando-a-ni%C3%B1os-en-el-patio-de-la-casa-gm1258064213-36889195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s/photos/lago-banco-oto%c3%b1o-falleciendo-vejez-4572943/" TargetMode="External"/><Relationship Id="rId4" Type="http://schemas.openxmlformats.org/officeDocument/2006/relationships/hyperlink" Target="https://pixabay.com/es/photos/coche-tr%c3%a1fico-hombre-apurarse-1149997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5802925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UNIVERSIDAD AUTÓNOMA DEL ESTADO DE MÉXICO</a:t>
            </a:r>
          </a:p>
          <a:p>
            <a:pPr algn="ctr"/>
            <a:r>
              <a:rPr lang="es-MX" sz="1400" dirty="0">
                <a:latin typeface="Comic Sans MS" panose="030F0702030302020204" pitchFamily="66" charset="0"/>
              </a:rPr>
              <a:t>PLANTEL NEZAHUALCÓYOTL DE LA ESCUELA PREPARATORIA</a:t>
            </a:r>
          </a:p>
          <a:p>
            <a:pPr algn="ctr"/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ASIGNATURA: PSICOLOGÍA</a:t>
            </a:r>
          </a:p>
          <a:p>
            <a:pPr algn="ctr"/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latin typeface="Comic Sans MS" panose="030F0702030302020204" pitchFamily="66" charset="0"/>
              </a:rPr>
              <a:t>TEMÁTICA</a:t>
            </a:r>
          </a:p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MÓDULO II. ETAPAS DEL DESARROLLO HUMANO</a:t>
            </a:r>
          </a:p>
          <a:p>
            <a:pPr algn="ctr"/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latin typeface="Comic Sans MS" panose="030F0702030302020204" pitchFamily="66" charset="0"/>
              </a:rPr>
              <a:t>SEMESTRE: SEXTO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DRA. LAURA ESPINOZA AVILA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r"/>
            <a:r>
              <a:rPr lang="es-MX" sz="1000" dirty="0">
                <a:latin typeface="Comic Sans MS" panose="030F0702030302020204" pitchFamily="66" charset="0"/>
              </a:rPr>
              <a:t>CICLO ESCOLAR: 2021-A</a:t>
            </a:r>
          </a:p>
        </p:txBody>
      </p:sp>
    </p:spTree>
    <p:extLst>
      <p:ext uri="{BB962C8B-B14F-4D97-AF65-F5344CB8AC3E}">
        <p14:creationId xmlns:p14="http://schemas.microsoft.com/office/powerpoint/2010/main" val="1764230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49043" y="252344"/>
            <a:ext cx="5802925" cy="67710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ETAPA PRENATAL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CDA0AD4-0973-470F-AF5B-8169BABFEE00}"/>
              </a:ext>
            </a:extLst>
          </p:cNvPr>
          <p:cNvSpPr txBox="1"/>
          <p:nvPr/>
        </p:nvSpPr>
        <p:spPr>
          <a:xfrm>
            <a:off x="1194434" y="1119952"/>
            <a:ext cx="575753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>
                <a:latin typeface="Comic Sans MS" panose="030F0702030302020204" pitchFamily="66" charset="0"/>
              </a:rPr>
              <a:t>Inicia con la concepción y culmina con el nacimiento</a:t>
            </a:r>
          </a:p>
        </p:txBody>
      </p:sp>
      <p:pic>
        <p:nvPicPr>
          <p:cNvPr id="2050" name="Picture 2" descr="Imagen que contiene persona, interior, ropa, hombre&#10;&#10;Descripción generada automáticamente">
            <a:extLst>
              <a:ext uri="{FF2B5EF4-FFF2-40B4-BE49-F238E27FC236}">
                <a16:creationId xmlns:a16="http://schemas.microsoft.com/office/drawing/2014/main" id="{9238BA14-EAE5-48F0-A789-FE3136DBC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455" y="1714500"/>
            <a:ext cx="1806099" cy="13943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99350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5802925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INFANCIA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94CE86B-E3E5-45D9-88F4-C16A4EEDC0CF}"/>
              </a:ext>
            </a:extLst>
          </p:cNvPr>
          <p:cNvSpPr txBox="1"/>
          <p:nvPr/>
        </p:nvSpPr>
        <p:spPr>
          <a:xfrm>
            <a:off x="2694621" y="1713706"/>
            <a:ext cx="2931795" cy="116448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MX" sz="1400" dirty="0">
                <a:latin typeface="Comic Sans MS" panose="030F0702030302020204" pitchFamily="66" charset="0"/>
              </a:rPr>
              <a:t>Infancia de 	0 – 6 años</a:t>
            </a:r>
          </a:p>
          <a:p>
            <a:pPr>
              <a:lnSpc>
                <a:spcPct val="200000"/>
              </a:lnSpc>
            </a:pPr>
            <a:r>
              <a:rPr lang="es-MX" sz="1400" dirty="0">
                <a:latin typeface="Comic Sans MS" panose="030F0702030302020204" pitchFamily="66" charset="0"/>
              </a:rPr>
              <a:t>Niñez de 		6 - 12 años</a:t>
            </a:r>
            <a:endParaRPr lang="es-MX" sz="800" dirty="0"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</a:pPr>
            <a:endParaRPr lang="es-MX" sz="8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Imagen que contiene exterior, agua, niño, pequeño&#10;&#10;Descripción generada automáticamente">
            <a:extLst>
              <a:ext uri="{FF2B5EF4-FFF2-40B4-BE49-F238E27FC236}">
                <a16:creationId xmlns:a16="http://schemas.microsoft.com/office/drawing/2014/main" id="{E60767D0-596A-4068-8306-600603F36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65" y="1003359"/>
            <a:ext cx="1140381" cy="758766"/>
          </a:xfrm>
          <a:prstGeom prst="rect">
            <a:avLst/>
          </a:prstGeom>
          <a:noFill/>
        </p:spPr>
      </p:pic>
      <p:pic>
        <p:nvPicPr>
          <p:cNvPr id="2050" name="Picture 2" descr="Un grupo de personas posando junto a una niña&#10;&#10;Descripción generada automáticamente">
            <a:extLst>
              <a:ext uri="{FF2B5EF4-FFF2-40B4-BE49-F238E27FC236}">
                <a16:creationId xmlns:a16="http://schemas.microsoft.com/office/drawing/2014/main" id="{104FBC5E-6030-45E6-958B-61CA010DC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926" y="1006297"/>
            <a:ext cx="1016139" cy="755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592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3550E6D-DDD6-4AA3-8095-8DCEC7AC0E84}"/>
              </a:ext>
            </a:extLst>
          </p:cNvPr>
          <p:cNvSpPr txBox="1"/>
          <p:nvPr/>
        </p:nvSpPr>
        <p:spPr>
          <a:xfrm>
            <a:off x="64951" y="1051986"/>
            <a:ext cx="8036062" cy="1323439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Durante la infancia se alcanzan los siguientes logros.</a:t>
            </a:r>
          </a:p>
          <a:p>
            <a:pPr lvl="1"/>
            <a:endParaRPr lang="es-MX" sz="800" dirty="0">
              <a:latin typeface="Comic Sans MS" panose="030F0702030302020204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600" b="1" dirty="0">
                <a:latin typeface="Comic Sans MS" panose="030F0702030302020204" pitchFamily="66" charset="0"/>
              </a:rPr>
              <a:t>Reconocimiento de las personas</a:t>
            </a:r>
            <a:r>
              <a:rPr lang="es-MX" sz="1600" dirty="0">
                <a:latin typeface="Comic Sans MS" panose="030F0702030302020204" pitchFamily="66" charset="0"/>
              </a:rPr>
              <a:t>				. </a:t>
            </a:r>
            <a:r>
              <a:rPr lang="es-MX" sz="1600" b="1" dirty="0">
                <a:latin typeface="Comic Sans MS" panose="030F0702030302020204" pitchFamily="66" charset="0"/>
              </a:rPr>
              <a:t>Reconocimiento de sí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Adquisición de la identidad sexual				. Lateralización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MX" sz="800" dirty="0">
              <a:latin typeface="Comic Sans MS" panose="030F0702030302020204" pitchFamily="66" charset="0"/>
            </a:endParaRPr>
          </a:p>
          <a:p>
            <a:pPr lvl="1"/>
            <a:r>
              <a:rPr lang="es-MX" sz="1600" dirty="0">
                <a:latin typeface="Comic Sans MS" panose="030F0702030302020204" pitchFamily="66" charset="0"/>
              </a:rPr>
              <a:t>			                .</a:t>
            </a:r>
            <a:r>
              <a:rPr lang="es-MX" sz="1600" b="1" dirty="0">
                <a:latin typeface="Comic Sans MS" panose="030F0702030302020204" pitchFamily="66" charset="0"/>
              </a:rPr>
              <a:t>Locomoción y control postural</a:t>
            </a:r>
          </a:p>
        </p:txBody>
      </p:sp>
      <p:pic>
        <p:nvPicPr>
          <p:cNvPr id="7" name="Picture 2" descr="Imagen que contiene exterior, agua, niño, pequeño&#10;&#10;Descripción generada automáticamente">
            <a:extLst>
              <a:ext uri="{FF2B5EF4-FFF2-40B4-BE49-F238E27FC236}">
                <a16:creationId xmlns:a16="http://schemas.microsoft.com/office/drawing/2014/main" id="{F0FA1FC4-2336-4F0B-9751-8A356C21B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228144"/>
            <a:ext cx="1140381" cy="758766"/>
          </a:xfrm>
          <a:prstGeom prst="rect">
            <a:avLst/>
          </a:prstGeom>
          <a:noFill/>
        </p:spPr>
      </p:pic>
      <p:pic>
        <p:nvPicPr>
          <p:cNvPr id="8" name="Picture 2" descr="Un grupo de personas posando junto a una niña&#10;&#10;Descripción generada automáticamente">
            <a:extLst>
              <a:ext uri="{FF2B5EF4-FFF2-40B4-BE49-F238E27FC236}">
                <a16:creationId xmlns:a16="http://schemas.microsoft.com/office/drawing/2014/main" id="{2871D8B7-D3BC-403E-BD6B-378BB1A67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061" y="2428255"/>
            <a:ext cx="1016139" cy="755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0439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5802925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Durante la niñez se alcanzan los siguientes logros: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E618A8B-38B1-4379-AEC7-52ED72B9EC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9611230"/>
              </p:ext>
            </p:extLst>
          </p:nvPr>
        </p:nvGraphicFramePr>
        <p:xfrm>
          <a:off x="1350169" y="952500"/>
          <a:ext cx="5400675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6144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5802925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ADOLESCENCIA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DEBAD44-FA5D-4291-981D-D71D2481BFB9}"/>
              </a:ext>
            </a:extLst>
          </p:cNvPr>
          <p:cNvSpPr txBox="1"/>
          <p:nvPr/>
        </p:nvSpPr>
        <p:spPr>
          <a:xfrm>
            <a:off x="0" y="761148"/>
            <a:ext cx="8101013" cy="102611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Es la etapa con mayor influencia de la cultura y la clase social.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La palabra deriva del verbo latino  </a:t>
            </a:r>
            <a:r>
              <a:rPr lang="es-MX" sz="1400" i="1" dirty="0" err="1">
                <a:latin typeface="Comic Sans MS" panose="030F0702030302020204" pitchFamily="66" charset="0"/>
              </a:rPr>
              <a:t>Adolescere</a:t>
            </a:r>
            <a:r>
              <a:rPr lang="es-MX" sz="1400" i="1" dirty="0">
                <a:latin typeface="Comic Sans MS" panose="030F0702030302020204" pitchFamily="66" charset="0"/>
              </a:rPr>
              <a:t> </a:t>
            </a:r>
            <a:r>
              <a:rPr lang="es-MX" sz="1400" dirty="0">
                <a:latin typeface="Comic Sans MS" panose="030F0702030302020204" pitchFamily="66" charset="0"/>
              </a:rPr>
              <a:t>que significa crecer/desarrollarse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Consecuencia de la Revolución Industrial</a:t>
            </a:r>
          </a:p>
        </p:txBody>
      </p:sp>
      <p:pic>
        <p:nvPicPr>
          <p:cNvPr id="3074" name="Picture 2" descr="Un grupo de personas haciendo gestos con la mano en la cabeza&#10;&#10;Descripción generada automáticamente con confianza media">
            <a:extLst>
              <a:ext uri="{FF2B5EF4-FFF2-40B4-BE49-F238E27FC236}">
                <a16:creationId xmlns:a16="http://schemas.microsoft.com/office/drawing/2014/main" id="{7FFBA996-F44F-4BA7-A945-27DBB5F7A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718" y="1895443"/>
            <a:ext cx="1899602" cy="12664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0887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F963C9D-0836-4609-899B-CDCDD0829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</a:t>
            </a:r>
          </a:p>
        </p:txBody>
      </p:sp>
      <p:pic>
        <p:nvPicPr>
          <p:cNvPr id="4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95B869A-E800-40F0-A9D8-B1BF540753D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r="5588"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93DE60D-0936-43B6-B2E9-52151FF41641}"/>
              </a:ext>
            </a:extLst>
          </p:cNvPr>
          <p:cNvSpPr txBox="1"/>
          <p:nvPr/>
        </p:nvSpPr>
        <p:spPr>
          <a:xfrm>
            <a:off x="323558" y="358727"/>
            <a:ext cx="7526214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Comic Sans MS" panose="030F0702030302020204" pitchFamily="66" charset="0"/>
              </a:rPr>
              <a:t>IMPORTANTE</a:t>
            </a:r>
          </a:p>
          <a:p>
            <a:pPr algn="ctr"/>
            <a:endParaRPr lang="es-MX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dirty="0">
                <a:latin typeface="Comic Sans MS" panose="030F0702030302020204" pitchFamily="66" charset="0"/>
              </a:rPr>
              <a:t>El adolescente necesita reafirmar su personalidad ante los demás, rodearse de amigos, quienes en este periodo tienen un significado muy particular, debido a que los lazos que establecen a esta edad son tan fuertes como los familiares.</a:t>
            </a:r>
          </a:p>
          <a:p>
            <a:endParaRPr lang="es-MX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689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394336" y="267156"/>
            <a:ext cx="7326630" cy="28804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adolescencia comienza en la pubertad </a:t>
            </a:r>
          </a:p>
          <a:p>
            <a:pPr algn="ctr"/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(Niñas 10-14    y    Niños 12-16)</a:t>
            </a:r>
          </a:p>
          <a:p>
            <a:pPr algn="ctr"/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100" u="sng" dirty="0">
                <a:latin typeface="Comic Sans MS" panose="030F0702030302020204" pitchFamily="66" charset="0"/>
              </a:rPr>
              <a:t>Las áreas típicas de conflicto entre padres e hijos son generalmente:</a:t>
            </a:r>
          </a:p>
          <a:p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dirty="0">
                <a:latin typeface="Comic Sans MS" panose="030F0702030302020204" pitchFamily="66" charset="0"/>
              </a:rPr>
              <a:t>Discusión de restricción de horarios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b="1" dirty="0">
                <a:latin typeface="Comic Sans MS" panose="030F0702030302020204" pitchFamily="66" charset="0"/>
              </a:rPr>
              <a:t>Amigos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dirty="0">
                <a:latin typeface="Comic Sans MS" panose="030F0702030302020204" pitchFamily="66" charset="0"/>
              </a:rPr>
              <a:t>Tiempo con familia &amp; tiempo con amigos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b="1" dirty="0">
                <a:latin typeface="Comic Sans MS" panose="030F0702030302020204" pitchFamily="66" charset="0"/>
              </a:rPr>
              <a:t>Desempeño escolar o laboral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dirty="0">
                <a:latin typeface="Comic Sans MS" panose="030F0702030302020204" pitchFamily="66" charset="0"/>
              </a:rPr>
              <a:t>Privilegios para conducir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b="1" dirty="0">
                <a:latin typeface="Comic Sans MS" panose="030F0702030302020204" pitchFamily="66" charset="0"/>
              </a:rPr>
              <a:t>Sexualidad/ noviazgo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dirty="0">
                <a:latin typeface="Comic Sans MS" panose="030F0702030302020204" pitchFamily="66" charset="0"/>
              </a:rPr>
              <a:t>Vestimenta, peinados, maquillaje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s-MX" sz="1100" b="1" dirty="0">
                <a:latin typeface="Comic Sans MS" panose="030F0702030302020204" pitchFamily="66" charset="0"/>
              </a:rPr>
              <a:t>Conductas autodestructivas (tabaco-alcohol)</a:t>
            </a:r>
          </a:p>
        </p:txBody>
      </p:sp>
      <p:pic>
        <p:nvPicPr>
          <p:cNvPr id="4098" name="Picture 2" descr="Mujer hablando por teléfono&#10;&#10;Descripción generada automáticamente">
            <a:extLst>
              <a:ext uri="{FF2B5EF4-FFF2-40B4-BE49-F238E27FC236}">
                <a16:creationId xmlns:a16="http://schemas.microsoft.com/office/drawing/2014/main" id="{BBAE1930-B8D0-4FF7-9FAD-5F8B27010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1035845"/>
            <a:ext cx="1414780" cy="942260"/>
          </a:xfrm>
          <a:prstGeom prst="rect">
            <a:avLst/>
          </a:prstGeom>
          <a:noFill/>
        </p:spPr>
      </p:pic>
      <p:pic>
        <p:nvPicPr>
          <p:cNvPr id="5122" name="Picture 2" descr="Imagen que contiene persona, interior, tabla, mujer&#10;&#10;Descripción generada automáticamente">
            <a:extLst>
              <a:ext uri="{FF2B5EF4-FFF2-40B4-BE49-F238E27FC236}">
                <a16:creationId xmlns:a16="http://schemas.microsoft.com/office/drawing/2014/main" id="{0C9E6D99-5D49-482C-B4F0-7E51BE392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099993"/>
            <a:ext cx="1417589" cy="945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528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240087" y="2040255"/>
            <a:ext cx="8101013" cy="3429000"/>
          </a:xfrm>
        </p:spPr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491490" y="267156"/>
            <a:ext cx="7098029" cy="26468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JUVENTUD</a:t>
            </a:r>
          </a:p>
          <a:p>
            <a:pPr algn="ctr"/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es-MX" sz="1200" dirty="0">
                <a:latin typeface="Comic Sans MS" panose="030F0702030302020204" pitchFamily="66" charset="0"/>
              </a:rPr>
              <a:t>Etapa que sigue a la adolescencia y su inicio es variable… de acuerdo a la OMS empieza a los 18 años y termina a los 32.</a:t>
            </a:r>
          </a:p>
          <a:p>
            <a:pPr algn="just"/>
            <a:endParaRPr lang="es-MX" sz="1200" dirty="0">
              <a:latin typeface="Comic Sans MS" panose="030F0702030302020204" pitchFamily="66" charset="0"/>
            </a:endParaRPr>
          </a:p>
          <a:p>
            <a:pPr algn="just"/>
            <a:r>
              <a:rPr lang="es-MX" sz="1400" dirty="0">
                <a:latin typeface="Comic Sans MS" panose="030F0702030302020204" pitchFamily="66" charset="0"/>
              </a:rPr>
              <a:t>Aspectos inherentes a la juventud:</a:t>
            </a:r>
          </a:p>
          <a:p>
            <a:pPr algn="just"/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1450" indent="-171450" algn="just">
              <a:buFontTx/>
              <a:buChar char="-"/>
            </a:pP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Madurez física			- Estabilidad social			- Formación de núcleo familiar</a:t>
            </a:r>
          </a:p>
          <a:p>
            <a:pPr marL="171450" indent="-171450" algn="just">
              <a:buFontTx/>
              <a:buChar char="-"/>
            </a:pPr>
            <a:endParaRPr lang="es-MX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1450" indent="-171450" algn="just">
              <a:buFontTx/>
              <a:buChar char="-"/>
            </a:pPr>
            <a:r>
              <a:rPr lang="es-MX" sz="1200" dirty="0">
                <a:latin typeface="Comic Sans MS" panose="030F0702030302020204" pitchFamily="66" charset="0"/>
              </a:rPr>
              <a:t>Madurez psicológica				- Consolidación de identidad</a:t>
            </a:r>
          </a:p>
          <a:p>
            <a:pPr marL="171450" indent="-171450" algn="just">
              <a:buFontTx/>
              <a:buChar char="-"/>
            </a:pPr>
            <a:endParaRPr lang="es-MX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1450" indent="-171450" algn="just">
              <a:buFontTx/>
              <a:buChar char="-"/>
            </a:pP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Incorporación al mercado de trabajo</a:t>
            </a:r>
            <a:r>
              <a:rPr lang="es-MX" sz="1200" dirty="0">
                <a:latin typeface="Comic Sans MS" panose="030F0702030302020204" pitchFamily="66" charset="0"/>
              </a:rPr>
              <a:t>	</a:t>
            </a:r>
          </a:p>
          <a:p>
            <a:pPr marL="171450" indent="-171450" algn="just">
              <a:buFontTx/>
              <a:buChar char="-"/>
            </a:pPr>
            <a:endParaRPr lang="es-MX" sz="1200" dirty="0">
              <a:latin typeface="Comic Sans MS" panose="030F0702030302020204" pitchFamily="66" charset="0"/>
            </a:endParaRPr>
          </a:p>
          <a:p>
            <a:pPr algn="just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Imagen que contiene persona, exterior, mujer, hombre&#10;&#10;Descripción generada automáticamente">
            <a:extLst>
              <a:ext uri="{FF2B5EF4-FFF2-40B4-BE49-F238E27FC236}">
                <a16:creationId xmlns:a16="http://schemas.microsoft.com/office/drawing/2014/main" id="{F50143A9-1B30-49C2-878C-F3FD300CC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65" y="1880235"/>
            <a:ext cx="1717358" cy="1033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3429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74859" y="267156"/>
            <a:ext cx="790899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ADULTEZ</a:t>
            </a:r>
          </a:p>
          <a:p>
            <a:pPr algn="just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es-MX" sz="1400" dirty="0">
                <a:latin typeface="Comic Sans MS" panose="030F0702030302020204" pitchFamily="66" charset="0"/>
              </a:rPr>
              <a:t>Según Linda </a:t>
            </a:r>
            <a:r>
              <a:rPr lang="es-MX" sz="1400" dirty="0" err="1">
                <a:latin typeface="Comic Sans MS" panose="030F0702030302020204" pitchFamily="66" charset="0"/>
              </a:rPr>
              <a:t>Davidoff</a:t>
            </a:r>
            <a:r>
              <a:rPr lang="es-MX" sz="1400" dirty="0">
                <a:latin typeface="Comic Sans MS" panose="030F0702030302020204" pitchFamily="66" charset="0"/>
              </a:rPr>
              <a:t>, las teorías de la vida adulta subrayan los retos, problemas, conflictos y cambios de personalidad e intelectuales que aparecen en momentos determinados</a:t>
            </a: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Un hombre en una cocina&#10;&#10;Descripción generada automáticamente con confianza baja">
            <a:extLst>
              <a:ext uri="{FF2B5EF4-FFF2-40B4-BE49-F238E27FC236}">
                <a16:creationId xmlns:a16="http://schemas.microsoft.com/office/drawing/2014/main" id="{D6681B4C-8A4B-44A5-8870-4AC93B076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03" y="1562842"/>
            <a:ext cx="2511107" cy="1674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1847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348615" y="267156"/>
            <a:ext cx="7480935" cy="134928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VEJEZ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los 60 años a la muerte</a:t>
            </a:r>
          </a:p>
          <a:p>
            <a:pPr algn="just">
              <a:lnSpc>
                <a:spcPct val="150000"/>
              </a:lnSpc>
            </a:pPr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Disminuye la productividad o se deja de ser productivo, el cuerpo se deteriora; existe un duelo por la disminución de las capacidades</a:t>
            </a: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Un par de personas sentadas en una banca&#10;&#10;Descripción generada automáticamente">
            <a:extLst>
              <a:ext uri="{FF2B5EF4-FFF2-40B4-BE49-F238E27FC236}">
                <a16:creationId xmlns:a16="http://schemas.microsoft.com/office/drawing/2014/main" id="{70A42094-2A1B-4B2A-83C7-456497A60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659" y="1716338"/>
            <a:ext cx="1883410" cy="1445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302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49043" y="1221561"/>
            <a:ext cx="5802925" cy="1107996"/>
          </a:xfrm>
          <a:custGeom>
            <a:avLst/>
            <a:gdLst>
              <a:gd name="connsiteX0" fmla="*/ 0 w 5802925"/>
              <a:gd name="connsiteY0" fmla="*/ 0 h 1107996"/>
              <a:gd name="connsiteX1" fmla="*/ 406205 w 5802925"/>
              <a:gd name="connsiteY1" fmla="*/ 0 h 1107996"/>
              <a:gd name="connsiteX2" fmla="*/ 1102556 w 5802925"/>
              <a:gd name="connsiteY2" fmla="*/ 0 h 1107996"/>
              <a:gd name="connsiteX3" fmla="*/ 1740878 w 5802925"/>
              <a:gd name="connsiteY3" fmla="*/ 0 h 1107996"/>
              <a:gd name="connsiteX4" fmla="*/ 2147082 w 5802925"/>
              <a:gd name="connsiteY4" fmla="*/ 0 h 1107996"/>
              <a:gd name="connsiteX5" fmla="*/ 2669346 w 5802925"/>
              <a:gd name="connsiteY5" fmla="*/ 0 h 1107996"/>
              <a:gd name="connsiteX6" fmla="*/ 3365697 w 5802925"/>
              <a:gd name="connsiteY6" fmla="*/ 0 h 1107996"/>
              <a:gd name="connsiteX7" fmla="*/ 3945989 w 5802925"/>
              <a:gd name="connsiteY7" fmla="*/ 0 h 1107996"/>
              <a:gd name="connsiteX8" fmla="*/ 4584311 w 5802925"/>
              <a:gd name="connsiteY8" fmla="*/ 0 h 1107996"/>
              <a:gd name="connsiteX9" fmla="*/ 5106574 w 5802925"/>
              <a:gd name="connsiteY9" fmla="*/ 0 h 1107996"/>
              <a:gd name="connsiteX10" fmla="*/ 5802925 w 5802925"/>
              <a:gd name="connsiteY10" fmla="*/ 0 h 1107996"/>
              <a:gd name="connsiteX11" fmla="*/ 5802925 w 5802925"/>
              <a:gd name="connsiteY11" fmla="*/ 576158 h 1107996"/>
              <a:gd name="connsiteX12" fmla="*/ 5802925 w 5802925"/>
              <a:gd name="connsiteY12" fmla="*/ 1107996 h 1107996"/>
              <a:gd name="connsiteX13" fmla="*/ 5396720 w 5802925"/>
              <a:gd name="connsiteY13" fmla="*/ 1107996 h 1107996"/>
              <a:gd name="connsiteX14" fmla="*/ 4990516 w 5802925"/>
              <a:gd name="connsiteY14" fmla="*/ 1107996 h 1107996"/>
              <a:gd name="connsiteX15" fmla="*/ 4352194 w 5802925"/>
              <a:gd name="connsiteY15" fmla="*/ 1107996 h 1107996"/>
              <a:gd name="connsiteX16" fmla="*/ 3945989 w 5802925"/>
              <a:gd name="connsiteY16" fmla="*/ 1107996 h 1107996"/>
              <a:gd name="connsiteX17" fmla="*/ 3365697 w 5802925"/>
              <a:gd name="connsiteY17" fmla="*/ 1107996 h 1107996"/>
              <a:gd name="connsiteX18" fmla="*/ 2901463 w 5802925"/>
              <a:gd name="connsiteY18" fmla="*/ 1107996 h 1107996"/>
              <a:gd name="connsiteX19" fmla="*/ 2321170 w 5802925"/>
              <a:gd name="connsiteY19" fmla="*/ 1107996 h 1107996"/>
              <a:gd name="connsiteX20" fmla="*/ 1740878 w 5802925"/>
              <a:gd name="connsiteY20" fmla="*/ 1107996 h 1107996"/>
              <a:gd name="connsiteX21" fmla="*/ 1160585 w 5802925"/>
              <a:gd name="connsiteY21" fmla="*/ 1107996 h 1107996"/>
              <a:gd name="connsiteX22" fmla="*/ 580293 w 5802925"/>
              <a:gd name="connsiteY22" fmla="*/ 1107996 h 1107996"/>
              <a:gd name="connsiteX23" fmla="*/ 0 w 5802925"/>
              <a:gd name="connsiteY23" fmla="*/ 1107996 h 1107996"/>
              <a:gd name="connsiteX24" fmla="*/ 0 w 5802925"/>
              <a:gd name="connsiteY24" fmla="*/ 542918 h 1107996"/>
              <a:gd name="connsiteX25" fmla="*/ 0 w 5802925"/>
              <a:gd name="connsiteY25" fmla="*/ 0 h 110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802925" h="1107996" fill="none" extrusionOk="0">
                <a:moveTo>
                  <a:pt x="0" y="0"/>
                </a:moveTo>
                <a:cubicBezTo>
                  <a:pt x="146918" y="-176"/>
                  <a:pt x="314920" y="1950"/>
                  <a:pt x="406205" y="0"/>
                </a:cubicBezTo>
                <a:cubicBezTo>
                  <a:pt x="497490" y="-1950"/>
                  <a:pt x="867769" y="62660"/>
                  <a:pt x="1102556" y="0"/>
                </a:cubicBezTo>
                <a:cubicBezTo>
                  <a:pt x="1337343" y="-62660"/>
                  <a:pt x="1584453" y="64120"/>
                  <a:pt x="1740878" y="0"/>
                </a:cubicBezTo>
                <a:cubicBezTo>
                  <a:pt x="1897303" y="-64120"/>
                  <a:pt x="1992080" y="14258"/>
                  <a:pt x="2147082" y="0"/>
                </a:cubicBezTo>
                <a:cubicBezTo>
                  <a:pt x="2302084" y="-14258"/>
                  <a:pt x="2413050" y="57660"/>
                  <a:pt x="2669346" y="0"/>
                </a:cubicBezTo>
                <a:cubicBezTo>
                  <a:pt x="2925642" y="-57660"/>
                  <a:pt x="3179378" y="66083"/>
                  <a:pt x="3365697" y="0"/>
                </a:cubicBezTo>
                <a:cubicBezTo>
                  <a:pt x="3552016" y="-66083"/>
                  <a:pt x="3780709" y="60852"/>
                  <a:pt x="3945989" y="0"/>
                </a:cubicBezTo>
                <a:cubicBezTo>
                  <a:pt x="4111269" y="-60852"/>
                  <a:pt x="4382088" y="62510"/>
                  <a:pt x="4584311" y="0"/>
                </a:cubicBezTo>
                <a:cubicBezTo>
                  <a:pt x="4786534" y="-62510"/>
                  <a:pt x="4933255" y="57033"/>
                  <a:pt x="5106574" y="0"/>
                </a:cubicBezTo>
                <a:cubicBezTo>
                  <a:pt x="5279893" y="-57033"/>
                  <a:pt x="5468945" y="45543"/>
                  <a:pt x="5802925" y="0"/>
                </a:cubicBezTo>
                <a:cubicBezTo>
                  <a:pt x="5841058" y="133157"/>
                  <a:pt x="5746586" y="372298"/>
                  <a:pt x="5802925" y="576158"/>
                </a:cubicBezTo>
                <a:cubicBezTo>
                  <a:pt x="5859264" y="780018"/>
                  <a:pt x="5772893" y="872109"/>
                  <a:pt x="5802925" y="1107996"/>
                </a:cubicBezTo>
                <a:cubicBezTo>
                  <a:pt x="5640305" y="1118501"/>
                  <a:pt x="5485394" y="1087435"/>
                  <a:pt x="5396720" y="1107996"/>
                </a:cubicBezTo>
                <a:cubicBezTo>
                  <a:pt x="5308047" y="1128557"/>
                  <a:pt x="5120884" y="1085733"/>
                  <a:pt x="4990516" y="1107996"/>
                </a:cubicBezTo>
                <a:cubicBezTo>
                  <a:pt x="4860148" y="1130259"/>
                  <a:pt x="4587659" y="1036959"/>
                  <a:pt x="4352194" y="1107996"/>
                </a:cubicBezTo>
                <a:cubicBezTo>
                  <a:pt x="4116729" y="1179033"/>
                  <a:pt x="4144564" y="1106636"/>
                  <a:pt x="3945989" y="1107996"/>
                </a:cubicBezTo>
                <a:cubicBezTo>
                  <a:pt x="3747415" y="1109356"/>
                  <a:pt x="3494334" y="1046962"/>
                  <a:pt x="3365697" y="1107996"/>
                </a:cubicBezTo>
                <a:cubicBezTo>
                  <a:pt x="3237060" y="1169030"/>
                  <a:pt x="3009175" y="1106377"/>
                  <a:pt x="2901463" y="1107996"/>
                </a:cubicBezTo>
                <a:cubicBezTo>
                  <a:pt x="2793751" y="1109615"/>
                  <a:pt x="2541570" y="1062610"/>
                  <a:pt x="2321170" y="1107996"/>
                </a:cubicBezTo>
                <a:cubicBezTo>
                  <a:pt x="2100770" y="1153382"/>
                  <a:pt x="1954719" y="1042859"/>
                  <a:pt x="1740878" y="1107996"/>
                </a:cubicBezTo>
                <a:cubicBezTo>
                  <a:pt x="1527037" y="1173133"/>
                  <a:pt x="1366372" y="1085243"/>
                  <a:pt x="1160585" y="1107996"/>
                </a:cubicBezTo>
                <a:cubicBezTo>
                  <a:pt x="954798" y="1130749"/>
                  <a:pt x="801200" y="1067628"/>
                  <a:pt x="580293" y="1107996"/>
                </a:cubicBezTo>
                <a:cubicBezTo>
                  <a:pt x="359386" y="1148364"/>
                  <a:pt x="281544" y="1096137"/>
                  <a:pt x="0" y="1107996"/>
                </a:cubicBezTo>
                <a:cubicBezTo>
                  <a:pt x="-61655" y="868127"/>
                  <a:pt x="26814" y="810845"/>
                  <a:pt x="0" y="542918"/>
                </a:cubicBezTo>
                <a:cubicBezTo>
                  <a:pt x="-26814" y="274991"/>
                  <a:pt x="13591" y="151046"/>
                  <a:pt x="0" y="0"/>
                </a:cubicBezTo>
                <a:close/>
              </a:path>
              <a:path w="5802925" h="1107996" stroke="0" extrusionOk="0">
                <a:moveTo>
                  <a:pt x="0" y="0"/>
                </a:moveTo>
                <a:cubicBezTo>
                  <a:pt x="211054" y="-54286"/>
                  <a:pt x="417136" y="10614"/>
                  <a:pt x="522263" y="0"/>
                </a:cubicBezTo>
                <a:cubicBezTo>
                  <a:pt x="627390" y="-10614"/>
                  <a:pt x="748484" y="9486"/>
                  <a:pt x="928468" y="0"/>
                </a:cubicBezTo>
                <a:cubicBezTo>
                  <a:pt x="1108453" y="-9486"/>
                  <a:pt x="1335583" y="82172"/>
                  <a:pt x="1624819" y="0"/>
                </a:cubicBezTo>
                <a:cubicBezTo>
                  <a:pt x="1914055" y="-82172"/>
                  <a:pt x="1911028" y="35648"/>
                  <a:pt x="2147082" y="0"/>
                </a:cubicBezTo>
                <a:cubicBezTo>
                  <a:pt x="2383136" y="-35648"/>
                  <a:pt x="2544190" y="19661"/>
                  <a:pt x="2669346" y="0"/>
                </a:cubicBezTo>
                <a:cubicBezTo>
                  <a:pt x="2794502" y="-19661"/>
                  <a:pt x="3110567" y="39879"/>
                  <a:pt x="3365697" y="0"/>
                </a:cubicBezTo>
                <a:cubicBezTo>
                  <a:pt x="3620827" y="-39879"/>
                  <a:pt x="3616512" y="43903"/>
                  <a:pt x="3829931" y="0"/>
                </a:cubicBezTo>
                <a:cubicBezTo>
                  <a:pt x="4043350" y="-43903"/>
                  <a:pt x="4321903" y="9525"/>
                  <a:pt x="4526282" y="0"/>
                </a:cubicBezTo>
                <a:cubicBezTo>
                  <a:pt x="4730661" y="-9525"/>
                  <a:pt x="4937031" y="64207"/>
                  <a:pt x="5222633" y="0"/>
                </a:cubicBezTo>
                <a:cubicBezTo>
                  <a:pt x="5508235" y="-64207"/>
                  <a:pt x="5653416" y="60615"/>
                  <a:pt x="5802925" y="0"/>
                </a:cubicBezTo>
                <a:cubicBezTo>
                  <a:pt x="5821345" y="128659"/>
                  <a:pt x="5760316" y="414157"/>
                  <a:pt x="5802925" y="576158"/>
                </a:cubicBezTo>
                <a:cubicBezTo>
                  <a:pt x="5845534" y="738159"/>
                  <a:pt x="5743317" y="959032"/>
                  <a:pt x="5802925" y="1107996"/>
                </a:cubicBezTo>
                <a:cubicBezTo>
                  <a:pt x="5653554" y="1125673"/>
                  <a:pt x="5508415" y="1080254"/>
                  <a:pt x="5396720" y="1107996"/>
                </a:cubicBezTo>
                <a:cubicBezTo>
                  <a:pt x="5285025" y="1135738"/>
                  <a:pt x="5027440" y="1077864"/>
                  <a:pt x="4700369" y="1107996"/>
                </a:cubicBezTo>
                <a:cubicBezTo>
                  <a:pt x="4373298" y="1138128"/>
                  <a:pt x="4432818" y="1101315"/>
                  <a:pt x="4236135" y="1107996"/>
                </a:cubicBezTo>
                <a:cubicBezTo>
                  <a:pt x="4039452" y="1114677"/>
                  <a:pt x="3899414" y="1089155"/>
                  <a:pt x="3655843" y="1107996"/>
                </a:cubicBezTo>
                <a:cubicBezTo>
                  <a:pt x="3412272" y="1126837"/>
                  <a:pt x="3145501" y="1037437"/>
                  <a:pt x="2959492" y="1107996"/>
                </a:cubicBezTo>
                <a:cubicBezTo>
                  <a:pt x="2773483" y="1178555"/>
                  <a:pt x="2663459" y="1062829"/>
                  <a:pt x="2379199" y="1107996"/>
                </a:cubicBezTo>
                <a:cubicBezTo>
                  <a:pt x="2094939" y="1153163"/>
                  <a:pt x="2147015" y="1093722"/>
                  <a:pt x="1972995" y="1107996"/>
                </a:cubicBezTo>
                <a:cubicBezTo>
                  <a:pt x="1798975" y="1122270"/>
                  <a:pt x="1643747" y="1075988"/>
                  <a:pt x="1508761" y="1107996"/>
                </a:cubicBezTo>
                <a:cubicBezTo>
                  <a:pt x="1373775" y="1140004"/>
                  <a:pt x="982363" y="1035663"/>
                  <a:pt x="812410" y="1107996"/>
                </a:cubicBezTo>
                <a:cubicBezTo>
                  <a:pt x="642457" y="1180329"/>
                  <a:pt x="264717" y="1053807"/>
                  <a:pt x="0" y="1107996"/>
                </a:cubicBezTo>
                <a:cubicBezTo>
                  <a:pt x="-22022" y="988021"/>
                  <a:pt x="46280" y="769024"/>
                  <a:pt x="0" y="576158"/>
                </a:cubicBezTo>
                <a:cubicBezTo>
                  <a:pt x="-46280" y="383292"/>
                  <a:pt x="23497" y="122179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PSICOLOGÍA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MÓDULO II. ETAPAS DEL DESARROLLO HUMANO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78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76202" y="225218"/>
            <a:ext cx="5802925" cy="89255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Características y factores de influencia en la etapa infantil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función de la familia</a:t>
            </a:r>
          </a:p>
          <a:p>
            <a:pPr marL="171450" indent="-171450" algn="ctr">
              <a:buFontTx/>
              <a:buChar char="-"/>
            </a:pPr>
            <a:endParaRPr lang="es-MX" sz="10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C54A3F2-388E-4B26-80D8-BE283C1A3D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1474385"/>
              </p:ext>
            </p:extLst>
          </p:nvPr>
        </p:nvGraphicFramePr>
        <p:xfrm>
          <a:off x="1424136" y="1632585"/>
          <a:ext cx="5400675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2394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49043" y="393103"/>
            <a:ext cx="5802925" cy="13223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calidad en el cuidado en la etapa infantil cuenta, puesto que un ambiente seguro, afectuoso y estimulante produce niños saludables, listos para aprender y felices.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Imagen que contiene pasto, exterior, persona, niño&#10;&#10;Descripción generada automáticamente">
            <a:extLst>
              <a:ext uri="{FF2B5EF4-FFF2-40B4-BE49-F238E27FC236}">
                <a16:creationId xmlns:a16="http://schemas.microsoft.com/office/drawing/2014/main" id="{8C8D5A07-FF09-494A-BD2A-42A3FCBB1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4" y="1893287"/>
            <a:ext cx="1693862" cy="1129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3443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293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635903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Características y factores de influencia en la etapa de la adolescencia</a:t>
            </a:r>
          </a:p>
          <a:p>
            <a:pPr algn="ctr"/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latin typeface="Comic Sans MS" panose="030F0702030302020204" pitchFamily="66" charset="0"/>
              </a:rPr>
              <a:t>La familia debe</a:t>
            </a:r>
          </a:p>
        </p:txBody>
      </p:sp>
      <p:sp>
        <p:nvSpPr>
          <p:cNvPr id="5" name="Rectángulo: esquinas superiores redondeadas 4">
            <a:extLst>
              <a:ext uri="{FF2B5EF4-FFF2-40B4-BE49-F238E27FC236}">
                <a16:creationId xmlns:a16="http://schemas.microsoft.com/office/drawing/2014/main" id="{06AF2919-01CB-4AD7-892F-E5C0C19AB923}"/>
              </a:ext>
            </a:extLst>
          </p:cNvPr>
          <p:cNvSpPr/>
          <p:nvPr/>
        </p:nvSpPr>
        <p:spPr>
          <a:xfrm>
            <a:off x="1397794" y="2630349"/>
            <a:ext cx="1954530" cy="531495"/>
          </a:xfrm>
          <a:prstGeom prst="round2Same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Escuchar y dialogar</a:t>
            </a:r>
          </a:p>
        </p:txBody>
      </p:sp>
      <p:sp>
        <p:nvSpPr>
          <p:cNvPr id="7" name="Rectángulo: esquinas superiores redondeadas 6">
            <a:extLst>
              <a:ext uri="{FF2B5EF4-FFF2-40B4-BE49-F238E27FC236}">
                <a16:creationId xmlns:a16="http://schemas.microsoft.com/office/drawing/2014/main" id="{EBE3CC79-364C-495C-9710-3DDF57095E62}"/>
              </a:ext>
            </a:extLst>
          </p:cNvPr>
          <p:cNvSpPr/>
          <p:nvPr/>
        </p:nvSpPr>
        <p:spPr>
          <a:xfrm>
            <a:off x="5082540" y="2659861"/>
            <a:ext cx="1954530" cy="531495"/>
          </a:xfrm>
          <a:prstGeom prst="round2Same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Ser firmes pero cariñosos</a:t>
            </a:r>
          </a:p>
        </p:txBody>
      </p:sp>
      <p:sp>
        <p:nvSpPr>
          <p:cNvPr id="8" name="Rectángulo: esquinas superiores redondeadas 7">
            <a:extLst>
              <a:ext uri="{FF2B5EF4-FFF2-40B4-BE49-F238E27FC236}">
                <a16:creationId xmlns:a16="http://schemas.microsoft.com/office/drawing/2014/main" id="{8B51B436-B8CD-4A85-A895-DE10BFF47D8B}"/>
              </a:ext>
            </a:extLst>
          </p:cNvPr>
          <p:cNvSpPr/>
          <p:nvPr/>
        </p:nvSpPr>
        <p:spPr>
          <a:xfrm>
            <a:off x="420529" y="1660058"/>
            <a:ext cx="1954530" cy="531495"/>
          </a:xfrm>
          <a:prstGeom prst="round2Same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Apoyar al adolescente a encontrarse a sí mismo</a:t>
            </a:r>
          </a:p>
        </p:txBody>
      </p:sp>
      <p:sp>
        <p:nvSpPr>
          <p:cNvPr id="9" name="Rectángulo: esquinas superiores redondeadas 8">
            <a:extLst>
              <a:ext uri="{FF2B5EF4-FFF2-40B4-BE49-F238E27FC236}">
                <a16:creationId xmlns:a16="http://schemas.microsoft.com/office/drawing/2014/main" id="{E5A7270C-202C-4E4D-925B-9F991B150B75}"/>
              </a:ext>
            </a:extLst>
          </p:cNvPr>
          <p:cNvSpPr/>
          <p:nvPr/>
        </p:nvSpPr>
        <p:spPr>
          <a:xfrm>
            <a:off x="3128010" y="1839215"/>
            <a:ext cx="1954530" cy="531495"/>
          </a:xfrm>
          <a:prstGeom prst="round2Same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Tender la mano y estar presentes cuando se les necesite</a:t>
            </a:r>
          </a:p>
        </p:txBody>
      </p:sp>
      <p:sp>
        <p:nvSpPr>
          <p:cNvPr id="10" name="Rectángulo: esquinas superiores redondeadas 9">
            <a:extLst>
              <a:ext uri="{FF2B5EF4-FFF2-40B4-BE49-F238E27FC236}">
                <a16:creationId xmlns:a16="http://schemas.microsoft.com/office/drawing/2014/main" id="{CB3681CF-4F77-4910-993E-89A220C0A775}"/>
              </a:ext>
            </a:extLst>
          </p:cNvPr>
          <p:cNvSpPr/>
          <p:nvPr/>
        </p:nvSpPr>
        <p:spPr>
          <a:xfrm>
            <a:off x="6059805" y="1752448"/>
            <a:ext cx="1954530" cy="531495"/>
          </a:xfrm>
          <a:prstGeom prst="round2Same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tx1"/>
                </a:solidFill>
              </a:rPr>
              <a:t>Asegurar una presencia física y espiritual</a:t>
            </a:r>
          </a:p>
        </p:txBody>
      </p:sp>
    </p:spTree>
    <p:extLst>
      <p:ext uri="{BB962C8B-B14F-4D97-AF65-F5344CB8AC3E}">
        <p14:creationId xmlns:p14="http://schemas.microsoft.com/office/powerpoint/2010/main" val="2294034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70487" y="735786"/>
            <a:ext cx="5802925" cy="102611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400" dirty="0">
                <a:latin typeface="Comic Sans MS" panose="030F0702030302020204" pitchFamily="66" charset="0"/>
              </a:rPr>
              <a:t>En la adolescencia, si se enfrenta y supera la etapa, se sentirá seguro y capaz de continuar formando su identidad, con sus propias ideas y creencias.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 descr="Una persona con una tabla de surf en el mar&#10;&#10;Descripción generada automáticamente">
            <a:extLst>
              <a:ext uri="{FF2B5EF4-FFF2-40B4-BE49-F238E27FC236}">
                <a16:creationId xmlns:a16="http://schemas.microsoft.com/office/drawing/2014/main" id="{DC87884D-3C63-4170-89AA-B9F7CFE09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420" y="1877180"/>
            <a:ext cx="1888172" cy="12587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3027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672807" y="266403"/>
            <a:ext cx="6755398" cy="11387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latin typeface="Comic Sans MS" panose="030F0702030302020204" pitchFamily="66" charset="0"/>
              </a:rPr>
              <a:t>Características y factores de influencia en la etapa de </a:t>
            </a: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juventud</a:t>
            </a:r>
          </a:p>
          <a:p>
            <a:pPr algn="ctr"/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 esta etapa se le considera como la mejor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 descr="Un grupo de personas en un escenario&#10;&#10;Descripción generada automáticamente">
            <a:extLst>
              <a:ext uri="{FF2B5EF4-FFF2-40B4-BE49-F238E27FC236}">
                <a16:creationId xmlns:a16="http://schemas.microsoft.com/office/drawing/2014/main" id="{AACFCBED-1D50-4F19-950D-8EA43283B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56" y="1595676"/>
            <a:ext cx="4686300" cy="156692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0062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65736" y="708206"/>
            <a:ext cx="5354954" cy="201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Características y factores de influencia en la etapa adulta</a:t>
            </a:r>
          </a:p>
          <a:p>
            <a:pPr algn="ctr"/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La etapa más larga del ser humano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Los jóvenes se convierten en adultos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Se elige el modo en el que se va a dirigir la propia vida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Etapa de consolidación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Si se supera: el individuo alcanza prestigio social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Imagen de la pantalla de un celular en la mano&#10;&#10;Descripción generada automáticamente con confianza media">
            <a:extLst>
              <a:ext uri="{FF2B5EF4-FFF2-40B4-BE49-F238E27FC236}">
                <a16:creationId xmlns:a16="http://schemas.microsoft.com/office/drawing/2014/main" id="{071AD84A-8592-495A-A5F4-4B82F7937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990" y="708206"/>
            <a:ext cx="2211706" cy="2010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41268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96192" y="248891"/>
            <a:ext cx="5802925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Características y factores de influencia en la etapa de la vejez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Es la última del ser humano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b="1" dirty="0">
                <a:latin typeface="Comic Sans MS" panose="030F0702030302020204" pitchFamily="66" charset="0"/>
              </a:rPr>
              <a:t>Denominada “tercera edad”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Al grupo que la representa se les llama “adultos mayores”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b="1" dirty="0">
                <a:latin typeface="Comic Sans MS" panose="030F0702030302020204" pitchFamily="66" charset="0"/>
              </a:rPr>
              <a:t>El papel en la sociedad no es muy destacado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Su rol es ayudar a los integrantes de la familia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b="1" dirty="0">
                <a:latin typeface="Comic Sans MS" panose="030F0702030302020204" pitchFamily="66" charset="0"/>
              </a:rPr>
              <a:t>Deben tener la mente abierta al mundo actual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9218" name="Picture 2" descr="Imagen en blanco y negro de un hombre en un parque&#10;&#10;Descripción generada automáticamente con confianza media">
            <a:extLst>
              <a:ext uri="{FF2B5EF4-FFF2-40B4-BE49-F238E27FC236}">
                <a16:creationId xmlns:a16="http://schemas.microsoft.com/office/drawing/2014/main" id="{B5FFA7A4-3508-4B0D-9187-279D34D8B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2" y="1120647"/>
            <a:ext cx="1100728" cy="872585"/>
          </a:xfrm>
          <a:prstGeom prst="rect">
            <a:avLst/>
          </a:prstGeom>
          <a:noFill/>
        </p:spPr>
      </p:pic>
      <p:pic>
        <p:nvPicPr>
          <p:cNvPr id="7" name="Picture 2" descr="Imagen en blanco y negro de un hombre en un parque&#10;&#10;Descripción generada automáticamente con confianza media">
            <a:extLst>
              <a:ext uri="{FF2B5EF4-FFF2-40B4-BE49-F238E27FC236}">
                <a16:creationId xmlns:a16="http://schemas.microsoft.com/office/drawing/2014/main" id="{B2F64294-0A10-4AB4-9FFB-C45D0D339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151" y="1120648"/>
            <a:ext cx="1100728" cy="872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19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04627" y="840641"/>
            <a:ext cx="5118883" cy="16724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Las personas se dan cuenta de que el final se acerca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Reflexionan acerca de lo que han recorrido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Identifican lo que han logrado y lo que no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latin typeface="Comic Sans MS" panose="030F0702030302020204" pitchFamily="66" charset="0"/>
              </a:rPr>
              <a:t>Quienes hayan llevado una vida satisfactoria llegan a esta etapa de forma tranquila, en armonía y en paz</a:t>
            </a:r>
          </a:p>
        </p:txBody>
      </p:sp>
      <p:pic>
        <p:nvPicPr>
          <p:cNvPr id="10242" name="Picture 2" descr="Banca de madera junto a un árbol&#10;&#10;Descripción generada automáticamente">
            <a:extLst>
              <a:ext uri="{FF2B5EF4-FFF2-40B4-BE49-F238E27FC236}">
                <a16:creationId xmlns:a16="http://schemas.microsoft.com/office/drawing/2014/main" id="{A476633B-F959-4509-B28D-11262603D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511" y="714374"/>
            <a:ext cx="2428875" cy="19602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10276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230029" y="340224"/>
            <a:ext cx="7640954" cy="102611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Todos experimentamos de manera distinta las diversas etapas, cada uno las enfrenta a su manera, dependiendo de su personalidad y de la educación, la sociedad, las relaciones familiares, entre otros factores.</a:t>
            </a:r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6" name="Picture 2" descr="Un dibujo de un personaje de caricatura&#10;&#10;Descripción generada automáticamente con confianza baja">
            <a:extLst>
              <a:ext uri="{FF2B5EF4-FFF2-40B4-BE49-F238E27FC236}">
                <a16:creationId xmlns:a16="http://schemas.microsoft.com/office/drawing/2014/main" id="{C1E8D134-F57D-4366-AB8C-05B164100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08" y="1516064"/>
            <a:ext cx="5446395" cy="15727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6569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49043" y="941526"/>
            <a:ext cx="5802925" cy="116955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 TU ATENCIÓN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051985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301260" y="845345"/>
            <a:ext cx="5802925" cy="1538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PROPÓSITO DE LA ASIGNATURA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Analiza los fundamentos de la psicología como ciencia, objeto de estudio, método y principales teorías para relacionarlo con situaciones de su vida cotidiana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415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1293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71450" y="267156"/>
            <a:ext cx="7929561" cy="12979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solidFill>
                  <a:schemeClr val="tx2"/>
                </a:solidFill>
                <a:latin typeface="Comic Sans MS" panose="030F0702030302020204" pitchFamily="66" charset="0"/>
              </a:rPr>
              <a:t>Bibliografía</a:t>
            </a:r>
          </a:p>
          <a:p>
            <a:pPr algn="ctr"/>
            <a:endParaRPr lang="es-MX" sz="1000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Benhumea</a:t>
            </a:r>
            <a:r>
              <a:rPr lang="es-MX" sz="10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, R.M. et al. (2018). Psicología. Libro de texto basado en competencias. Sexto semestre. </a:t>
            </a:r>
            <a:r>
              <a:rPr lang="es-MX" sz="1000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UAEMéx</a:t>
            </a:r>
            <a:r>
              <a:rPr lang="es-MX" sz="10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Guion Instruccional. Psicología. UAEMEX.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Moreno, B. et al. (2017) Programa de Asignatura de Psicología. UAEMEX.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0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35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93150" y="487665"/>
            <a:ext cx="7914711" cy="2452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Imágenes</a:t>
            </a:r>
          </a:p>
          <a:p>
            <a:pPr algn="ctr"/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Iconos de mensajes.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https://www.istockphoto.com/es/vector/patr%C3%B3n-sin-costuras-con-iconos-de-mensajes-gm1222212804-358562755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La vida cambia sus colores.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https://www.istockphoto.com/es/vector/la-vida-cambia-sus-colores-gm1125176719-295680792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Embarazada.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https://pixabay.com/es/photos/embarazada-gestaci%C3%B3n-2635034/https://pixabay.com/es/photos/embarazada-gestaci%c3%b3n-2635034/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Niños hermanos.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https://pixabay.com/es/photos/ni%c3%b1os-hermanos-hermano-hermana-817365/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Retrato de los niños. Recuperado de https://www.istockphoto.com/es/foto/retrato-de-los-ni%C3%B1os-pasando-el-rato-y-jugando-juntos-gm1248639576-363701866</a:t>
            </a:r>
          </a:p>
        </p:txBody>
      </p:sp>
    </p:spTree>
    <p:extLst>
      <p:ext uri="{BB962C8B-B14F-4D97-AF65-F5344CB8AC3E}">
        <p14:creationId xmlns:p14="http://schemas.microsoft.com/office/powerpoint/2010/main" val="3409209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74859" y="267156"/>
            <a:ext cx="7977576" cy="26059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Mamá regañando. Recuperado de https://www.istockphoto.com/es/foto/madre-rega%C3%B1ando-a-su-hija-gm1223752107-359575272?utm_source=pixabay&amp;utm_medium=affiliate&amp;utm_campaign=SRP_image_noresults&amp;referrer_url=http%3A%2F%2Fpixabay.com%2Fes%2Fimages%2Fsearch%2Fconflictos%2520padres%2520e%2520hijos%2F&amp;utm_term=conflictos+padres+e+hijo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Padre trata de hablar Recuperado de https://www.istockphoto.com/es/foto/padre-trata-de-hablar-con-su-hijo-y-el-adolescente-con-problemas-comienza-a-escuchar-gm1285459621-382286846?utm_source=pixabay&amp;utm_medium=affiliate&amp;utm_campaign=SRP_image_noresults&amp;referrer_url=http%3A%2F%2Fpixabay.com%2Fes%2Fimages%2Fsearch%2Fconflictos%2520padres%2520e%2520hijos%2F&amp;utm_term=conflictos+padres+e+hijo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Amor dos.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https://pixabay.com/es/photos/amor-dos-par-sentimientos-amantes-3189894/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360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" y="267156"/>
            <a:ext cx="8101012" cy="17595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Abuelo columpiando.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https://www.istockphoto.com/es/foto/abuelo-columpiando-a-ni%C3%B1os-en-el-patio-de-la-casa-gm1258064213-368891956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Saltar. Recuperado de https://pixabay.com/es/photos/ni%c3%b1a-saltar-exterior-atl%c3%a9tico-3714426/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Coche tráfico.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https://pixabay.com/es/photos/coche-tr%c3%a1fico-hombre-apurarse-1149997/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</a:rPr>
              <a:t>Lago banco. Recuperado de </a:t>
            </a:r>
            <a:r>
              <a:rPr lang="es-MX" sz="1000" dirty="0">
                <a:solidFill>
                  <a:schemeClr val="tx2"/>
                </a:solidFill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https://pixabay.com/es/photos/lago-banco-oto%c3%b1o-falleciendo-vejez-4572943/</a:t>
            </a: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0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70487" y="759599"/>
            <a:ext cx="5802925" cy="15388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PROPÓSITO DEL MÓDULO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Distingue las fases del desarrollo humano para asociar como éstas influyen en su comportamiento y su entorno social.</a:t>
            </a:r>
          </a:p>
          <a:p>
            <a:pPr algn="just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endParaRPr lang="es-MX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3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149043" y="616854"/>
            <a:ext cx="5802925" cy="20313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</a:t>
            </a:r>
          </a:p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Etapas del desarrollo humano</a:t>
            </a:r>
          </a:p>
          <a:p>
            <a:pPr algn="ctr"/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físico y psicológico en las diferentes etapas</a:t>
            </a:r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biológico, cognitivo, social y afectivo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51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31445" y="267156"/>
            <a:ext cx="7829549" cy="286232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FÍSICO Y PSICOLÓGICO EN LAS DIFERENTES ETAPAS</a:t>
            </a:r>
          </a:p>
          <a:p>
            <a:pPr algn="ctr"/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desarrollo es un proceso continuo, que inicia con el nacimiento y culmina con la muerte.</a:t>
            </a:r>
          </a:p>
          <a:p>
            <a:pPr algn="just">
              <a:lnSpc>
                <a:spcPct val="150000"/>
              </a:lnSpc>
            </a:pP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Cada etapa tiene características psicosociales y culturales que se relacionan con la transformación del organismo.</a:t>
            </a:r>
          </a:p>
          <a:p>
            <a:pPr algn="just">
              <a:lnSpc>
                <a:spcPct val="150000"/>
              </a:lnSpc>
            </a:pPr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>
              <a:lnSpc>
                <a:spcPct val="150000"/>
              </a:lnSpc>
            </a:pPr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Un dibujo de un personaje de caricatura&#10;&#10;Descripción generada automáticamente con confianza baja">
            <a:extLst>
              <a:ext uri="{FF2B5EF4-FFF2-40B4-BE49-F238E27FC236}">
                <a16:creationId xmlns:a16="http://schemas.microsoft.com/office/drawing/2014/main" id="{FE4584A7-ED2C-4AF7-8095-49F07FCF1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49" y="1908809"/>
            <a:ext cx="4961380" cy="1152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8895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35731" y="632916"/>
            <a:ext cx="7829549" cy="23083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COMPORTAMIENTO HUMANO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ctr"/>
            <a:r>
              <a:rPr lang="es-MX" sz="1000" dirty="0">
                <a:latin typeface="Comic Sans MS" panose="030F0702030302020204" pitchFamily="66" charset="0"/>
              </a:rPr>
              <a:t>A LO LARGO DE SU EVOLUCIÓN BIOLÓGICA Y PSICOLÓGICA</a:t>
            </a:r>
          </a:p>
          <a:p>
            <a:pPr algn="ctr"/>
            <a:r>
              <a:rPr lang="es-MX" sz="1000" dirty="0">
                <a:latin typeface="Comic Sans MS" panose="030F0702030302020204" pitchFamily="66" charset="0"/>
              </a:rPr>
              <a:t>INTERACTÚAN DOS FACTORES</a:t>
            </a: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ctr"/>
            <a:endParaRPr lang="es-MX" sz="1000" dirty="0">
              <a:latin typeface="Comic Sans MS" panose="030F0702030302020204" pitchFamily="66" charset="0"/>
            </a:endParaRPr>
          </a:p>
          <a:p>
            <a:pPr algn="just"/>
            <a:r>
              <a:rPr lang="es-MX" sz="1000" dirty="0">
                <a:latin typeface="Comic Sans MS" panose="030F0702030302020204" pitchFamily="66" charset="0"/>
              </a:rPr>
              <a:t>			1										2</a:t>
            </a:r>
          </a:p>
          <a:p>
            <a:pPr algn="just"/>
            <a:endParaRPr lang="es-MX" sz="1000" dirty="0">
              <a:latin typeface="Comic Sans MS" panose="030F0702030302020204" pitchFamily="66" charset="0"/>
            </a:endParaRPr>
          </a:p>
          <a:p>
            <a:pPr algn="just"/>
            <a:r>
              <a:rPr lang="es-MX" sz="1000" dirty="0">
                <a:latin typeface="Comic Sans MS" panose="030F0702030302020204" pitchFamily="66" charset="0"/>
              </a:rPr>
              <a:t>Motivaciones, expectativas y los							Demandas e influencias que recibe del </a:t>
            </a:r>
          </a:p>
          <a:p>
            <a:pPr algn="just"/>
            <a:r>
              <a:rPr lang="es-MX" sz="1000" dirty="0">
                <a:latin typeface="Comic Sans MS" panose="030F0702030302020204" pitchFamily="66" charset="0"/>
              </a:rPr>
              <a:t>deseos conscientes e inconscientes							entorno geográfico, económico,</a:t>
            </a:r>
          </a:p>
          <a:p>
            <a:pPr algn="just"/>
            <a:r>
              <a:rPr lang="es-MX" sz="1000" dirty="0">
                <a:latin typeface="Comic Sans MS" panose="030F0702030302020204" pitchFamily="66" charset="0"/>
              </a:rPr>
              <a:t>de la estructura biopsíquica de la persona						tecnológico, social y cultural</a:t>
            </a:r>
          </a:p>
          <a:p>
            <a:pPr algn="just"/>
            <a:endParaRPr lang="es-MX" sz="1000" dirty="0">
              <a:latin typeface="Comic Sans MS" panose="030F0702030302020204" pitchFamily="66" charset="0"/>
            </a:endParaRPr>
          </a:p>
        </p:txBody>
      </p:sp>
      <p:pic>
        <p:nvPicPr>
          <p:cNvPr id="11266" name="Picture 2" descr="Una foto de un grupo de personas posando para una foto&#10;&#10;Descripción generada automáticamente">
            <a:extLst>
              <a:ext uri="{FF2B5EF4-FFF2-40B4-BE49-F238E27FC236}">
                <a16:creationId xmlns:a16="http://schemas.microsoft.com/office/drawing/2014/main" id="{6CBF5357-E2B4-4ACD-A354-EC3F90D97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97" y="1570798"/>
            <a:ext cx="2341415" cy="1299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4189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65FE4FD-FD8D-4984-BE42-F9E606374CFC}"/>
              </a:ext>
            </a:extLst>
          </p:cNvPr>
          <p:cNvSpPr txBox="1"/>
          <p:nvPr/>
        </p:nvSpPr>
        <p:spPr>
          <a:xfrm>
            <a:off x="1259057" y="267156"/>
            <a:ext cx="5802925" cy="5539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estudiar el desarrollo se deben considerar tres conceptos</a:t>
            </a:r>
          </a:p>
          <a:p>
            <a:pPr algn="ctr"/>
            <a:endParaRPr lang="es-MX" sz="8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85E095F-A677-44AB-934E-340E7BE7C5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2306046"/>
              </p:ext>
            </p:extLst>
          </p:nvPr>
        </p:nvGraphicFramePr>
        <p:xfrm>
          <a:off x="1353740" y="1109347"/>
          <a:ext cx="5393531" cy="1554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120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B23EE6F0-E758-4FC5-AC6B-4723D64E8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2906CEE-82E2-4082-8415-51266DF7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2C08B2-2B0E-4EBE-B785-EF276DB0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"/>
            <a:ext cx="8101013" cy="3046413"/>
          </a:xfrm>
          <a:prstGeom prst="rect">
            <a:avLst/>
          </a:prstGeom>
          <a:noFill/>
        </p:spPr>
      </p:pic>
      <p:graphicFrame>
        <p:nvGraphicFramePr>
          <p:cNvPr id="1028" name="CuadroTexto 3">
            <a:extLst>
              <a:ext uri="{FF2B5EF4-FFF2-40B4-BE49-F238E27FC236}">
                <a16:creationId xmlns:a16="http://schemas.microsoft.com/office/drawing/2014/main" id="{68533040-376C-4062-BA4B-EFAF8450C4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2082974"/>
              </p:ext>
            </p:extLst>
          </p:nvPr>
        </p:nvGraphicFramePr>
        <p:xfrm>
          <a:off x="1259057" y="267156"/>
          <a:ext cx="5802925" cy="2893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35522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3524615_TF00582190" id="{6765BADE-8CC3-413F-9A7F-29036683438A}" vid="{FCA11950-9E71-408C-9D9A-C5F58970370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7e3f163ba23981de9af4e94a4fc3c170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77303e74caa42b09a8f0afd28694942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273370-413D-455B-A365-ACB52D2349D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5B90E2A1-C345-4BBA-93A4-ED9843165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E73DFE-E76A-4756-9674-C246FAB1A3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Banners florales de Facebook</Template>
  <TotalTime>1831</TotalTime>
  <Words>1479</Words>
  <Application>Microsoft Office PowerPoint</Application>
  <PresentationFormat>Personalizado</PresentationFormat>
  <Paragraphs>198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de imagen floral 1</dc:title>
  <dc:creator>Laura Espinoza Avila</dc:creator>
  <cp:lastModifiedBy>Laura Espinoza Avila</cp:lastModifiedBy>
  <cp:revision>60</cp:revision>
  <dcterms:created xsi:type="dcterms:W3CDTF">2020-09-07T21:40:22Z</dcterms:created>
  <dcterms:modified xsi:type="dcterms:W3CDTF">2021-09-27T00:50:55Z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