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9" r:id="rId4"/>
    <p:sldId id="265" r:id="rId5"/>
    <p:sldId id="270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D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722A3-73D0-456E-ABD1-1DC6BDDED2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A29678B-4451-4BB3-BEB5-5F873CB0D43A}">
      <dgm:prSet phldrT="[Texto]"/>
      <dgm:spPr/>
      <dgm:t>
        <a:bodyPr/>
        <a:lstStyle/>
        <a:p>
          <a:pPr algn="just"/>
          <a:r>
            <a:rPr lang="es-MX" dirty="0" smtClean="0"/>
            <a:t>Investigación de corte cualitativo interpretativo basada en una metodología dialógica horizontal y reflexiva </a:t>
          </a:r>
          <a:endParaRPr lang="es-MX" dirty="0"/>
        </a:p>
      </dgm:t>
    </dgm:pt>
    <dgm:pt modelId="{5559E15F-5270-4FBD-B0D8-1C9B608F1CC1}" type="parTrans" cxnId="{2E229822-80AA-4345-954E-491CF3CEFEBC}">
      <dgm:prSet/>
      <dgm:spPr/>
      <dgm:t>
        <a:bodyPr/>
        <a:lstStyle/>
        <a:p>
          <a:endParaRPr lang="es-MX"/>
        </a:p>
      </dgm:t>
    </dgm:pt>
    <dgm:pt modelId="{5B407B0B-6F75-4113-A001-EA8C9F845658}" type="sibTrans" cxnId="{2E229822-80AA-4345-954E-491CF3CEFEBC}">
      <dgm:prSet/>
      <dgm:spPr/>
      <dgm:t>
        <a:bodyPr/>
        <a:lstStyle/>
        <a:p>
          <a:endParaRPr lang="es-MX"/>
        </a:p>
      </dgm:t>
    </dgm:pt>
    <dgm:pt modelId="{3583D1EA-BA44-45BB-A7B1-D2CB9F649B54}">
      <dgm:prSet phldrT="[Texto]"/>
      <dgm:spPr/>
      <dgm:t>
        <a:bodyPr/>
        <a:lstStyle/>
        <a:p>
          <a:r>
            <a:rPr lang="es-MX" dirty="0" smtClean="0"/>
            <a:t>Conversaciones virtuales y presenciales</a:t>
          </a:r>
          <a:endParaRPr lang="es-MX" dirty="0"/>
        </a:p>
      </dgm:t>
    </dgm:pt>
    <dgm:pt modelId="{0E43C51A-4FFE-48CE-B568-453ACBC0A0A5}" type="parTrans" cxnId="{BC0A09C9-28C1-4F2F-B846-EA89EF131003}">
      <dgm:prSet/>
      <dgm:spPr/>
      <dgm:t>
        <a:bodyPr/>
        <a:lstStyle/>
        <a:p>
          <a:endParaRPr lang="es-MX"/>
        </a:p>
      </dgm:t>
    </dgm:pt>
    <dgm:pt modelId="{A3CAE8D5-FB6E-4EE6-A1D4-33674A2F9190}" type="sibTrans" cxnId="{BC0A09C9-28C1-4F2F-B846-EA89EF131003}">
      <dgm:prSet/>
      <dgm:spPr/>
      <dgm:t>
        <a:bodyPr/>
        <a:lstStyle/>
        <a:p>
          <a:endParaRPr lang="es-MX"/>
        </a:p>
      </dgm:t>
    </dgm:pt>
    <dgm:pt modelId="{65476D43-47C2-4F53-ACF2-C89E152BD936}">
      <dgm:prSet phldrT="[Texto]"/>
      <dgm:spPr/>
      <dgm:t>
        <a:bodyPr/>
        <a:lstStyle/>
        <a:p>
          <a:pPr algn="just"/>
          <a:r>
            <a:rPr lang="es-MX" dirty="0" smtClean="0"/>
            <a:t>Perspectiva sociocultural de las infancias y las juventudes </a:t>
          </a:r>
          <a:endParaRPr lang="es-MX" dirty="0"/>
        </a:p>
      </dgm:t>
    </dgm:pt>
    <dgm:pt modelId="{C17E8582-97B1-451F-A4BD-D64483787391}" type="parTrans" cxnId="{51B05967-2FEA-4677-9C12-FCB8FD52FC07}">
      <dgm:prSet/>
      <dgm:spPr/>
      <dgm:t>
        <a:bodyPr/>
        <a:lstStyle/>
        <a:p>
          <a:endParaRPr lang="es-MX"/>
        </a:p>
      </dgm:t>
    </dgm:pt>
    <dgm:pt modelId="{1C1EDE2B-91CE-4B11-AECD-2C533E5D2D8B}" type="sibTrans" cxnId="{51B05967-2FEA-4677-9C12-FCB8FD52FC07}">
      <dgm:prSet/>
      <dgm:spPr/>
      <dgm:t>
        <a:bodyPr/>
        <a:lstStyle/>
        <a:p>
          <a:endParaRPr lang="es-MX"/>
        </a:p>
      </dgm:t>
    </dgm:pt>
    <dgm:pt modelId="{6C250AE8-175E-4CB8-918D-BEFB203FCDD8}">
      <dgm:prSet phldrT="[Texto]"/>
      <dgm:spPr/>
      <dgm:t>
        <a:bodyPr/>
        <a:lstStyle/>
        <a:p>
          <a:pPr algn="just"/>
          <a:r>
            <a:rPr lang="es-MX" dirty="0" smtClean="0"/>
            <a:t>Sujetos educativos y de derecho, insertos en una lógica escolar ligada a un contexto social amplio</a:t>
          </a:r>
          <a:endParaRPr lang="es-MX" dirty="0"/>
        </a:p>
      </dgm:t>
    </dgm:pt>
    <dgm:pt modelId="{FC67DB6C-CD1C-41DC-BAAD-EF6DA4BC7DF4}" type="parTrans" cxnId="{847D5F8A-D4A4-4FC2-BBB7-1D90395577E8}">
      <dgm:prSet/>
      <dgm:spPr/>
      <dgm:t>
        <a:bodyPr/>
        <a:lstStyle/>
        <a:p>
          <a:endParaRPr lang="es-MX"/>
        </a:p>
      </dgm:t>
    </dgm:pt>
    <dgm:pt modelId="{82229F30-937D-44E6-9D1E-C3BC063AFABE}" type="sibTrans" cxnId="{847D5F8A-D4A4-4FC2-BBB7-1D90395577E8}">
      <dgm:prSet/>
      <dgm:spPr/>
      <dgm:t>
        <a:bodyPr/>
        <a:lstStyle/>
        <a:p>
          <a:endParaRPr lang="es-MX"/>
        </a:p>
      </dgm:t>
    </dgm:pt>
    <dgm:pt modelId="{2814DB4A-76A7-44EF-9939-ED06E519FE63}" type="pres">
      <dgm:prSet presAssocID="{25D722A3-73D0-456E-ABD1-1DC6BDDED2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D7D8513-DB8C-4644-9D39-C1D1B55538D4}" type="pres">
      <dgm:prSet presAssocID="{0A29678B-4451-4BB3-BEB5-5F873CB0D43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EE6F70-46FC-4CFF-8FCB-33F8671DFDC4}" type="pres">
      <dgm:prSet presAssocID="{0A29678B-4451-4BB3-BEB5-5F873CB0D43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D9B692-E463-458A-96D7-1CD0F7BB3479}" type="pres">
      <dgm:prSet presAssocID="{65476D43-47C2-4F53-ACF2-C89E152BD93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7E3A44-6A01-4CF0-997D-722522D6BCEE}" type="pres">
      <dgm:prSet presAssocID="{65476D43-47C2-4F53-ACF2-C89E152BD93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E229822-80AA-4345-954E-491CF3CEFEBC}" srcId="{25D722A3-73D0-456E-ABD1-1DC6BDDED239}" destId="{0A29678B-4451-4BB3-BEB5-5F873CB0D43A}" srcOrd="0" destOrd="0" parTransId="{5559E15F-5270-4FBD-B0D8-1C9B608F1CC1}" sibTransId="{5B407B0B-6F75-4113-A001-EA8C9F845658}"/>
    <dgm:cxn modelId="{847D5F8A-D4A4-4FC2-BBB7-1D90395577E8}" srcId="{65476D43-47C2-4F53-ACF2-C89E152BD936}" destId="{6C250AE8-175E-4CB8-918D-BEFB203FCDD8}" srcOrd="0" destOrd="0" parTransId="{FC67DB6C-CD1C-41DC-BAAD-EF6DA4BC7DF4}" sibTransId="{82229F30-937D-44E6-9D1E-C3BC063AFABE}"/>
    <dgm:cxn modelId="{7C6F7939-633B-493C-BEEB-DE617A4289A8}" type="presOf" srcId="{6C250AE8-175E-4CB8-918D-BEFB203FCDD8}" destId="{A27E3A44-6A01-4CF0-997D-722522D6BCEE}" srcOrd="0" destOrd="0" presId="urn:microsoft.com/office/officeart/2005/8/layout/vList2"/>
    <dgm:cxn modelId="{BCEE1ACE-2AD2-4B99-8F9D-4AB40D415AAF}" type="presOf" srcId="{25D722A3-73D0-456E-ABD1-1DC6BDDED239}" destId="{2814DB4A-76A7-44EF-9939-ED06E519FE63}" srcOrd="0" destOrd="0" presId="urn:microsoft.com/office/officeart/2005/8/layout/vList2"/>
    <dgm:cxn modelId="{21112AD8-996F-4EC0-ABEE-8CA56D49DA42}" type="presOf" srcId="{65476D43-47C2-4F53-ACF2-C89E152BD936}" destId="{0BD9B692-E463-458A-96D7-1CD0F7BB3479}" srcOrd="0" destOrd="0" presId="urn:microsoft.com/office/officeart/2005/8/layout/vList2"/>
    <dgm:cxn modelId="{BC0A09C9-28C1-4F2F-B846-EA89EF131003}" srcId="{0A29678B-4451-4BB3-BEB5-5F873CB0D43A}" destId="{3583D1EA-BA44-45BB-A7B1-D2CB9F649B54}" srcOrd="0" destOrd="0" parTransId="{0E43C51A-4FFE-48CE-B568-453ACBC0A0A5}" sibTransId="{A3CAE8D5-FB6E-4EE6-A1D4-33674A2F9190}"/>
    <dgm:cxn modelId="{51B05967-2FEA-4677-9C12-FCB8FD52FC07}" srcId="{25D722A3-73D0-456E-ABD1-1DC6BDDED239}" destId="{65476D43-47C2-4F53-ACF2-C89E152BD936}" srcOrd="1" destOrd="0" parTransId="{C17E8582-97B1-451F-A4BD-D64483787391}" sibTransId="{1C1EDE2B-91CE-4B11-AECD-2C533E5D2D8B}"/>
    <dgm:cxn modelId="{6C1F4292-B08C-4506-BCBC-42C73AAA5190}" type="presOf" srcId="{0A29678B-4451-4BB3-BEB5-5F873CB0D43A}" destId="{1D7D8513-DB8C-4644-9D39-C1D1B55538D4}" srcOrd="0" destOrd="0" presId="urn:microsoft.com/office/officeart/2005/8/layout/vList2"/>
    <dgm:cxn modelId="{B201F6E0-1827-458B-ADBC-184A7A6356EB}" type="presOf" srcId="{3583D1EA-BA44-45BB-A7B1-D2CB9F649B54}" destId="{56EE6F70-46FC-4CFF-8FCB-33F8671DFDC4}" srcOrd="0" destOrd="0" presId="urn:microsoft.com/office/officeart/2005/8/layout/vList2"/>
    <dgm:cxn modelId="{50338D9E-8001-4151-AAA4-679F13435687}" type="presParOf" srcId="{2814DB4A-76A7-44EF-9939-ED06E519FE63}" destId="{1D7D8513-DB8C-4644-9D39-C1D1B55538D4}" srcOrd="0" destOrd="0" presId="urn:microsoft.com/office/officeart/2005/8/layout/vList2"/>
    <dgm:cxn modelId="{CF5CE2EA-9293-4D60-A246-DD52D7A05575}" type="presParOf" srcId="{2814DB4A-76A7-44EF-9939-ED06E519FE63}" destId="{56EE6F70-46FC-4CFF-8FCB-33F8671DFDC4}" srcOrd="1" destOrd="0" presId="urn:microsoft.com/office/officeart/2005/8/layout/vList2"/>
    <dgm:cxn modelId="{3F76BA85-2B7D-466B-84F3-BCFDF85DC0AB}" type="presParOf" srcId="{2814DB4A-76A7-44EF-9939-ED06E519FE63}" destId="{0BD9B692-E463-458A-96D7-1CD0F7BB3479}" srcOrd="2" destOrd="0" presId="urn:microsoft.com/office/officeart/2005/8/layout/vList2"/>
    <dgm:cxn modelId="{BA2324A4-1F12-46F4-AA3E-48061AC86B10}" type="presParOf" srcId="{2814DB4A-76A7-44EF-9939-ED06E519FE63}" destId="{A27E3A44-6A01-4CF0-997D-722522D6BCE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49FDA5-06C5-413F-8969-2AD50C41A00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FC1A1C6-0B98-4BFC-9415-0917CDE9A17B}">
      <dgm:prSet phldrT="[Texto]"/>
      <dgm:spPr/>
      <dgm:t>
        <a:bodyPr/>
        <a:lstStyle/>
        <a:p>
          <a:pPr algn="just"/>
          <a:r>
            <a:rPr lang="es-MX" dirty="0" smtClean="0"/>
            <a:t>ESCUELA PRIMARIA MULTIGRADO</a:t>
          </a:r>
          <a:endParaRPr lang="es-MX" dirty="0"/>
        </a:p>
      </dgm:t>
    </dgm:pt>
    <dgm:pt modelId="{6F5D9B31-E5DC-4A09-892F-01B6AC20DC12}" type="parTrans" cxnId="{3D7D32E2-ED93-4867-9800-94505ADE75A8}">
      <dgm:prSet/>
      <dgm:spPr/>
      <dgm:t>
        <a:bodyPr/>
        <a:lstStyle/>
        <a:p>
          <a:pPr algn="just"/>
          <a:endParaRPr lang="es-MX"/>
        </a:p>
      </dgm:t>
    </dgm:pt>
    <dgm:pt modelId="{4459DA50-9BF6-4BA2-A43A-E85F5E3F1E42}" type="sibTrans" cxnId="{3D7D32E2-ED93-4867-9800-94505ADE75A8}">
      <dgm:prSet/>
      <dgm:spPr/>
      <dgm:t>
        <a:bodyPr/>
        <a:lstStyle/>
        <a:p>
          <a:pPr algn="just"/>
          <a:endParaRPr lang="es-MX"/>
        </a:p>
      </dgm:t>
    </dgm:pt>
    <dgm:pt modelId="{5ECFB027-BC19-4AE8-AE57-870451317725}">
      <dgm:prSet phldrT="[Texto]" custT="1"/>
      <dgm:spPr/>
      <dgm:t>
        <a:bodyPr/>
        <a:lstStyle/>
        <a:p>
          <a:pPr algn="just"/>
          <a:r>
            <a:rPr lang="es-MX" sz="2000" dirty="0" smtClean="0"/>
            <a:t>Población indígena, áreas rurales o marginadas y sitios de llegada de población agrícola migrante</a:t>
          </a:r>
          <a:endParaRPr lang="es-MX" sz="2000" dirty="0"/>
        </a:p>
      </dgm:t>
    </dgm:pt>
    <dgm:pt modelId="{5AB996F0-96E7-4D25-98BD-1E2A064B7EAD}" type="parTrans" cxnId="{5432243C-23E9-4D39-B490-CA6562B857D0}">
      <dgm:prSet/>
      <dgm:spPr/>
      <dgm:t>
        <a:bodyPr/>
        <a:lstStyle/>
        <a:p>
          <a:pPr algn="just"/>
          <a:endParaRPr lang="es-MX"/>
        </a:p>
      </dgm:t>
    </dgm:pt>
    <dgm:pt modelId="{FC0F1A48-C8E2-43A8-8EBE-E6777EFDE823}" type="sibTrans" cxnId="{5432243C-23E9-4D39-B490-CA6562B857D0}">
      <dgm:prSet/>
      <dgm:spPr/>
      <dgm:t>
        <a:bodyPr/>
        <a:lstStyle/>
        <a:p>
          <a:pPr algn="just"/>
          <a:endParaRPr lang="es-MX"/>
        </a:p>
      </dgm:t>
    </dgm:pt>
    <dgm:pt modelId="{EBE12989-306B-4372-8886-1D7DFD17412D}">
      <dgm:prSet phldrT="[Texto]" custT="1"/>
      <dgm:spPr/>
      <dgm:t>
        <a:bodyPr/>
        <a:lstStyle/>
        <a:p>
          <a:pPr algn="just"/>
          <a:r>
            <a:rPr lang="es-MX" sz="2000" dirty="0" smtClean="0"/>
            <a:t>En el ciclo escolar 2016-2017 había 52 452 escuelas multigrado en educación básica</a:t>
          </a:r>
          <a:endParaRPr lang="es-MX" sz="2000" dirty="0"/>
        </a:p>
      </dgm:t>
    </dgm:pt>
    <dgm:pt modelId="{FE6AE0FC-D5FA-4482-8DCA-6F9BE13BB77B}" type="parTrans" cxnId="{FADAB9F6-651C-4258-84A8-622BFFCB44D6}">
      <dgm:prSet/>
      <dgm:spPr/>
      <dgm:t>
        <a:bodyPr/>
        <a:lstStyle/>
        <a:p>
          <a:pPr algn="just"/>
          <a:endParaRPr lang="es-MX"/>
        </a:p>
      </dgm:t>
    </dgm:pt>
    <dgm:pt modelId="{D2C4C096-29AA-4884-B638-1E5034FB1A5F}" type="sibTrans" cxnId="{FADAB9F6-651C-4258-84A8-622BFFCB44D6}">
      <dgm:prSet/>
      <dgm:spPr/>
      <dgm:t>
        <a:bodyPr/>
        <a:lstStyle/>
        <a:p>
          <a:pPr algn="just"/>
          <a:endParaRPr lang="es-MX"/>
        </a:p>
      </dgm:t>
    </dgm:pt>
    <dgm:pt modelId="{A3C2CCD1-6EB6-47EA-93BE-FA9664CD8099}">
      <dgm:prSet phldrT="[Texto]"/>
      <dgm:spPr/>
      <dgm:t>
        <a:bodyPr/>
        <a:lstStyle/>
        <a:p>
          <a:pPr algn="just"/>
          <a:r>
            <a:rPr lang="es-MX" dirty="0" smtClean="0"/>
            <a:t>ESTUDIANTES  Y PROFESORES</a:t>
          </a:r>
          <a:endParaRPr lang="es-MX" dirty="0"/>
        </a:p>
      </dgm:t>
    </dgm:pt>
    <dgm:pt modelId="{2C15FAA9-71A8-4E39-B265-F028098A94F3}" type="parTrans" cxnId="{7A9E11A1-1359-4131-9B06-30889504242D}">
      <dgm:prSet/>
      <dgm:spPr/>
      <dgm:t>
        <a:bodyPr/>
        <a:lstStyle/>
        <a:p>
          <a:pPr algn="just"/>
          <a:endParaRPr lang="es-MX"/>
        </a:p>
      </dgm:t>
    </dgm:pt>
    <dgm:pt modelId="{D55AE260-273F-4DFD-855A-9F39D8B1C255}" type="sibTrans" cxnId="{7A9E11A1-1359-4131-9B06-30889504242D}">
      <dgm:prSet/>
      <dgm:spPr/>
      <dgm:t>
        <a:bodyPr/>
        <a:lstStyle/>
        <a:p>
          <a:pPr algn="just"/>
          <a:endParaRPr lang="es-MX"/>
        </a:p>
      </dgm:t>
    </dgm:pt>
    <dgm:pt modelId="{21D462CF-11BF-4A64-B6CE-198D50D4659E}">
      <dgm:prSet phldrT="[Texto]"/>
      <dgm:spPr/>
      <dgm:t>
        <a:bodyPr/>
        <a:lstStyle/>
        <a:p>
          <a:pPr algn="just"/>
          <a:r>
            <a:rPr lang="es-MX" dirty="0" smtClean="0"/>
            <a:t>Acudían 1 530 374 estudiantes.</a:t>
          </a:r>
          <a:endParaRPr lang="es-MX" dirty="0"/>
        </a:p>
      </dgm:t>
    </dgm:pt>
    <dgm:pt modelId="{AF17C335-29DB-42D3-BEEA-D3B4DD8C1D96}" type="parTrans" cxnId="{19D5875D-1BF6-48AD-B519-91E9F08037A9}">
      <dgm:prSet/>
      <dgm:spPr/>
      <dgm:t>
        <a:bodyPr/>
        <a:lstStyle/>
        <a:p>
          <a:pPr algn="just"/>
          <a:endParaRPr lang="es-MX"/>
        </a:p>
      </dgm:t>
    </dgm:pt>
    <dgm:pt modelId="{25B46A34-FDF7-49B6-A84C-2E7B02980EAF}" type="sibTrans" cxnId="{19D5875D-1BF6-48AD-B519-91E9F08037A9}">
      <dgm:prSet/>
      <dgm:spPr/>
      <dgm:t>
        <a:bodyPr/>
        <a:lstStyle/>
        <a:p>
          <a:pPr algn="just"/>
          <a:endParaRPr lang="es-MX"/>
        </a:p>
      </dgm:t>
    </dgm:pt>
    <dgm:pt modelId="{D7CA7AC6-A8F8-4BDA-B773-620110C7D834}">
      <dgm:prSet phldrT="[Texto]"/>
      <dgm:spPr/>
      <dgm:t>
        <a:bodyPr/>
        <a:lstStyle/>
        <a:p>
          <a:pPr algn="just"/>
          <a:r>
            <a:rPr lang="es-MX" dirty="0" smtClean="0"/>
            <a:t>62 781 docentes</a:t>
          </a:r>
          <a:endParaRPr lang="es-MX" dirty="0"/>
        </a:p>
      </dgm:t>
    </dgm:pt>
    <dgm:pt modelId="{814A444E-B404-4881-803B-7AC44788C906}" type="parTrans" cxnId="{9C859B31-E2BF-4E6A-8678-4C73C2C9A047}">
      <dgm:prSet/>
      <dgm:spPr/>
      <dgm:t>
        <a:bodyPr/>
        <a:lstStyle/>
        <a:p>
          <a:pPr algn="just"/>
          <a:endParaRPr lang="es-MX"/>
        </a:p>
      </dgm:t>
    </dgm:pt>
    <dgm:pt modelId="{C5E7A957-F36B-4BE4-93C4-11A4B4BA5D2B}" type="sibTrans" cxnId="{9C859B31-E2BF-4E6A-8678-4C73C2C9A047}">
      <dgm:prSet/>
      <dgm:spPr/>
      <dgm:t>
        <a:bodyPr/>
        <a:lstStyle/>
        <a:p>
          <a:pPr algn="just"/>
          <a:endParaRPr lang="es-MX"/>
        </a:p>
      </dgm:t>
    </dgm:pt>
    <dgm:pt modelId="{36169ED1-7F80-4C3F-B875-D0461CCFD9AB}">
      <dgm:prSet phldrT="[Texto]"/>
      <dgm:spPr/>
      <dgm:t>
        <a:bodyPr/>
        <a:lstStyle/>
        <a:p>
          <a:pPr algn="just"/>
          <a:r>
            <a:rPr lang="es-MX" dirty="0" smtClean="0"/>
            <a:t>REGIÓN SUR DEL ESTADO DE MÉXICO</a:t>
          </a:r>
          <a:endParaRPr lang="es-MX" dirty="0"/>
        </a:p>
      </dgm:t>
    </dgm:pt>
    <dgm:pt modelId="{9E0ABED8-8B20-41CA-A77B-C67A002D634A}" type="parTrans" cxnId="{484D9E13-68D1-425E-A208-484349E9FC4F}">
      <dgm:prSet/>
      <dgm:spPr/>
      <dgm:t>
        <a:bodyPr/>
        <a:lstStyle/>
        <a:p>
          <a:pPr algn="just"/>
          <a:endParaRPr lang="es-MX"/>
        </a:p>
      </dgm:t>
    </dgm:pt>
    <dgm:pt modelId="{E83A5A74-7E6C-4730-9BCE-8A47D82E1059}" type="sibTrans" cxnId="{484D9E13-68D1-425E-A208-484349E9FC4F}">
      <dgm:prSet/>
      <dgm:spPr/>
      <dgm:t>
        <a:bodyPr/>
        <a:lstStyle/>
        <a:p>
          <a:pPr algn="just"/>
          <a:endParaRPr lang="es-MX"/>
        </a:p>
      </dgm:t>
    </dgm:pt>
    <dgm:pt modelId="{A1ABC805-E559-42F9-826F-92FFC1D3CCD9}">
      <dgm:prSet phldrT="[Texto]"/>
      <dgm:spPr/>
      <dgm:t>
        <a:bodyPr/>
        <a:lstStyle/>
        <a:p>
          <a:pPr algn="just"/>
          <a:r>
            <a:rPr lang="es-MX" dirty="0" smtClean="0"/>
            <a:t>De las 324 escuelas primarias del subsistema educativo estatal que hay en la región, 240 son multigrado, representan el 74% </a:t>
          </a:r>
          <a:endParaRPr lang="es-MX" dirty="0"/>
        </a:p>
      </dgm:t>
    </dgm:pt>
    <dgm:pt modelId="{AFCFBF20-A60A-46AE-A99D-8D70DB9437FE}" type="parTrans" cxnId="{9CB3A5F3-DDFB-45C2-8377-B223145BF699}">
      <dgm:prSet/>
      <dgm:spPr/>
      <dgm:t>
        <a:bodyPr/>
        <a:lstStyle/>
        <a:p>
          <a:pPr algn="just"/>
          <a:endParaRPr lang="es-MX"/>
        </a:p>
      </dgm:t>
    </dgm:pt>
    <dgm:pt modelId="{CB0C519A-C1B5-4C38-BF3C-B31951EDAC4C}" type="sibTrans" cxnId="{9CB3A5F3-DDFB-45C2-8377-B223145BF699}">
      <dgm:prSet/>
      <dgm:spPr/>
      <dgm:t>
        <a:bodyPr/>
        <a:lstStyle/>
        <a:p>
          <a:pPr algn="just"/>
          <a:endParaRPr lang="es-MX"/>
        </a:p>
      </dgm:t>
    </dgm:pt>
    <dgm:pt modelId="{35508CA6-17B4-4CF1-AFAE-4D6B82B879B6}" type="pres">
      <dgm:prSet presAssocID="{CE49FDA5-06C5-413F-8969-2AD50C41A00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45B54F6-1116-4258-969F-E8BEE22D1E71}" type="pres">
      <dgm:prSet presAssocID="{9FC1A1C6-0B98-4BFC-9415-0917CDE9A17B}" presName="composite" presStyleCnt="0"/>
      <dgm:spPr/>
    </dgm:pt>
    <dgm:pt modelId="{46D1F29D-EB61-41C5-B163-63D3DD80EEE5}" type="pres">
      <dgm:prSet presAssocID="{9FC1A1C6-0B98-4BFC-9415-0917CDE9A17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A24D5A-61F3-4CD0-979C-342476AD93AB}" type="pres">
      <dgm:prSet presAssocID="{9FC1A1C6-0B98-4BFC-9415-0917CDE9A17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DB78D5-06DA-4CC8-B57A-96C17ECB4B68}" type="pres">
      <dgm:prSet presAssocID="{4459DA50-9BF6-4BA2-A43A-E85F5E3F1E42}" presName="sp" presStyleCnt="0"/>
      <dgm:spPr/>
    </dgm:pt>
    <dgm:pt modelId="{B76D5F46-D6D3-4273-A2B7-931812140AF7}" type="pres">
      <dgm:prSet presAssocID="{A3C2CCD1-6EB6-47EA-93BE-FA9664CD8099}" presName="composite" presStyleCnt="0"/>
      <dgm:spPr/>
    </dgm:pt>
    <dgm:pt modelId="{B53A7BBF-C710-40AD-AF65-4EF148B8BCBE}" type="pres">
      <dgm:prSet presAssocID="{A3C2CCD1-6EB6-47EA-93BE-FA9664CD809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43AD06-5E6C-404B-B8F7-685166D5045C}" type="pres">
      <dgm:prSet presAssocID="{A3C2CCD1-6EB6-47EA-93BE-FA9664CD809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95B09F-BAA5-47E1-BE4D-09E3E7AFC5CA}" type="pres">
      <dgm:prSet presAssocID="{D55AE260-273F-4DFD-855A-9F39D8B1C255}" presName="sp" presStyleCnt="0"/>
      <dgm:spPr/>
    </dgm:pt>
    <dgm:pt modelId="{EC2F387C-92EB-48CA-9723-E0917AEC23E6}" type="pres">
      <dgm:prSet presAssocID="{36169ED1-7F80-4C3F-B875-D0461CCFD9AB}" presName="composite" presStyleCnt="0"/>
      <dgm:spPr/>
    </dgm:pt>
    <dgm:pt modelId="{F5F02E33-45EF-427B-BE58-26887CE249C5}" type="pres">
      <dgm:prSet presAssocID="{36169ED1-7F80-4C3F-B875-D0461CCFD9A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1F8469-CDAA-4C98-88A3-7E089E5BFDBC}" type="pres">
      <dgm:prSet presAssocID="{36169ED1-7F80-4C3F-B875-D0461CCFD9A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D5875D-1BF6-48AD-B519-91E9F08037A9}" srcId="{A3C2CCD1-6EB6-47EA-93BE-FA9664CD8099}" destId="{21D462CF-11BF-4A64-B6CE-198D50D4659E}" srcOrd="0" destOrd="0" parTransId="{AF17C335-29DB-42D3-BEEA-D3B4DD8C1D96}" sibTransId="{25B46A34-FDF7-49B6-A84C-2E7B02980EAF}"/>
    <dgm:cxn modelId="{62BDD951-FD0D-48AA-92E4-45690D8BAC59}" type="presOf" srcId="{A1ABC805-E559-42F9-826F-92FFC1D3CCD9}" destId="{071F8469-CDAA-4C98-88A3-7E089E5BFDBC}" srcOrd="0" destOrd="0" presId="urn:microsoft.com/office/officeart/2005/8/layout/chevron2"/>
    <dgm:cxn modelId="{1E4FE685-C5A7-482E-8F98-6D2C255C5E0A}" type="presOf" srcId="{CE49FDA5-06C5-413F-8969-2AD50C41A001}" destId="{35508CA6-17B4-4CF1-AFAE-4D6B82B879B6}" srcOrd="0" destOrd="0" presId="urn:microsoft.com/office/officeart/2005/8/layout/chevron2"/>
    <dgm:cxn modelId="{3D7D32E2-ED93-4867-9800-94505ADE75A8}" srcId="{CE49FDA5-06C5-413F-8969-2AD50C41A001}" destId="{9FC1A1C6-0B98-4BFC-9415-0917CDE9A17B}" srcOrd="0" destOrd="0" parTransId="{6F5D9B31-E5DC-4A09-892F-01B6AC20DC12}" sibTransId="{4459DA50-9BF6-4BA2-A43A-E85F5E3F1E42}"/>
    <dgm:cxn modelId="{9C859B31-E2BF-4E6A-8678-4C73C2C9A047}" srcId="{A3C2CCD1-6EB6-47EA-93BE-FA9664CD8099}" destId="{D7CA7AC6-A8F8-4BDA-B773-620110C7D834}" srcOrd="1" destOrd="0" parTransId="{814A444E-B404-4881-803B-7AC44788C906}" sibTransId="{C5E7A957-F36B-4BE4-93C4-11A4B4BA5D2B}"/>
    <dgm:cxn modelId="{94CDD216-D7A4-4B51-9BF2-A1BFA049EE95}" type="presOf" srcId="{EBE12989-306B-4372-8886-1D7DFD17412D}" destId="{F8A24D5A-61F3-4CD0-979C-342476AD93AB}" srcOrd="0" destOrd="1" presId="urn:microsoft.com/office/officeart/2005/8/layout/chevron2"/>
    <dgm:cxn modelId="{884973B9-BDDB-49FF-8721-D04CA5F237A6}" type="presOf" srcId="{D7CA7AC6-A8F8-4BDA-B773-620110C7D834}" destId="{D043AD06-5E6C-404B-B8F7-685166D5045C}" srcOrd="0" destOrd="1" presId="urn:microsoft.com/office/officeart/2005/8/layout/chevron2"/>
    <dgm:cxn modelId="{9FE70044-F4AA-4112-8747-197374EB442F}" type="presOf" srcId="{A3C2CCD1-6EB6-47EA-93BE-FA9664CD8099}" destId="{B53A7BBF-C710-40AD-AF65-4EF148B8BCBE}" srcOrd="0" destOrd="0" presId="urn:microsoft.com/office/officeart/2005/8/layout/chevron2"/>
    <dgm:cxn modelId="{4B65D223-5AC9-46C1-8C81-1BDCC7F93420}" type="presOf" srcId="{36169ED1-7F80-4C3F-B875-D0461CCFD9AB}" destId="{F5F02E33-45EF-427B-BE58-26887CE249C5}" srcOrd="0" destOrd="0" presId="urn:microsoft.com/office/officeart/2005/8/layout/chevron2"/>
    <dgm:cxn modelId="{9CB3A5F3-DDFB-45C2-8377-B223145BF699}" srcId="{36169ED1-7F80-4C3F-B875-D0461CCFD9AB}" destId="{A1ABC805-E559-42F9-826F-92FFC1D3CCD9}" srcOrd="0" destOrd="0" parTransId="{AFCFBF20-A60A-46AE-A99D-8D70DB9437FE}" sibTransId="{CB0C519A-C1B5-4C38-BF3C-B31951EDAC4C}"/>
    <dgm:cxn modelId="{5432243C-23E9-4D39-B490-CA6562B857D0}" srcId="{9FC1A1C6-0B98-4BFC-9415-0917CDE9A17B}" destId="{5ECFB027-BC19-4AE8-AE57-870451317725}" srcOrd="0" destOrd="0" parTransId="{5AB996F0-96E7-4D25-98BD-1E2A064B7EAD}" sibTransId="{FC0F1A48-C8E2-43A8-8EBE-E6777EFDE823}"/>
    <dgm:cxn modelId="{6CE17237-49FA-4F1D-A1AE-7AEF2EFA00B1}" type="presOf" srcId="{5ECFB027-BC19-4AE8-AE57-870451317725}" destId="{F8A24D5A-61F3-4CD0-979C-342476AD93AB}" srcOrd="0" destOrd="0" presId="urn:microsoft.com/office/officeart/2005/8/layout/chevron2"/>
    <dgm:cxn modelId="{1ACA9853-4FCD-40C0-A22E-A4766C1F3C66}" type="presOf" srcId="{21D462CF-11BF-4A64-B6CE-198D50D4659E}" destId="{D043AD06-5E6C-404B-B8F7-685166D5045C}" srcOrd="0" destOrd="0" presId="urn:microsoft.com/office/officeart/2005/8/layout/chevron2"/>
    <dgm:cxn modelId="{484D9E13-68D1-425E-A208-484349E9FC4F}" srcId="{CE49FDA5-06C5-413F-8969-2AD50C41A001}" destId="{36169ED1-7F80-4C3F-B875-D0461CCFD9AB}" srcOrd="2" destOrd="0" parTransId="{9E0ABED8-8B20-41CA-A77B-C67A002D634A}" sibTransId="{E83A5A74-7E6C-4730-9BCE-8A47D82E1059}"/>
    <dgm:cxn modelId="{FADAB9F6-651C-4258-84A8-622BFFCB44D6}" srcId="{9FC1A1C6-0B98-4BFC-9415-0917CDE9A17B}" destId="{EBE12989-306B-4372-8886-1D7DFD17412D}" srcOrd="1" destOrd="0" parTransId="{FE6AE0FC-D5FA-4482-8DCA-6F9BE13BB77B}" sibTransId="{D2C4C096-29AA-4884-B638-1E5034FB1A5F}"/>
    <dgm:cxn modelId="{CDF2F0A0-332E-4E28-9528-AD945AB21733}" type="presOf" srcId="{9FC1A1C6-0B98-4BFC-9415-0917CDE9A17B}" destId="{46D1F29D-EB61-41C5-B163-63D3DD80EEE5}" srcOrd="0" destOrd="0" presId="urn:microsoft.com/office/officeart/2005/8/layout/chevron2"/>
    <dgm:cxn modelId="{7A9E11A1-1359-4131-9B06-30889504242D}" srcId="{CE49FDA5-06C5-413F-8969-2AD50C41A001}" destId="{A3C2CCD1-6EB6-47EA-93BE-FA9664CD8099}" srcOrd="1" destOrd="0" parTransId="{2C15FAA9-71A8-4E39-B265-F028098A94F3}" sibTransId="{D55AE260-273F-4DFD-855A-9F39D8B1C255}"/>
    <dgm:cxn modelId="{57762D4D-8D30-4FCB-B16F-DDF71EA96502}" type="presParOf" srcId="{35508CA6-17B4-4CF1-AFAE-4D6B82B879B6}" destId="{B45B54F6-1116-4258-969F-E8BEE22D1E71}" srcOrd="0" destOrd="0" presId="urn:microsoft.com/office/officeart/2005/8/layout/chevron2"/>
    <dgm:cxn modelId="{B6DADFF3-79C0-49BE-B572-06723D2730D5}" type="presParOf" srcId="{B45B54F6-1116-4258-969F-E8BEE22D1E71}" destId="{46D1F29D-EB61-41C5-B163-63D3DD80EEE5}" srcOrd="0" destOrd="0" presId="urn:microsoft.com/office/officeart/2005/8/layout/chevron2"/>
    <dgm:cxn modelId="{668CBA80-297E-4C7E-9016-9B5E7C0863D5}" type="presParOf" srcId="{B45B54F6-1116-4258-969F-E8BEE22D1E71}" destId="{F8A24D5A-61F3-4CD0-979C-342476AD93AB}" srcOrd="1" destOrd="0" presId="urn:microsoft.com/office/officeart/2005/8/layout/chevron2"/>
    <dgm:cxn modelId="{DF551F93-6C51-4BCA-ABF8-398079CEECF7}" type="presParOf" srcId="{35508CA6-17B4-4CF1-AFAE-4D6B82B879B6}" destId="{81DB78D5-06DA-4CC8-B57A-96C17ECB4B68}" srcOrd="1" destOrd="0" presId="urn:microsoft.com/office/officeart/2005/8/layout/chevron2"/>
    <dgm:cxn modelId="{AFC75FE4-78D5-442C-A261-826FAEF5BF24}" type="presParOf" srcId="{35508CA6-17B4-4CF1-AFAE-4D6B82B879B6}" destId="{B76D5F46-D6D3-4273-A2B7-931812140AF7}" srcOrd="2" destOrd="0" presId="urn:microsoft.com/office/officeart/2005/8/layout/chevron2"/>
    <dgm:cxn modelId="{5358C3F0-A428-4DB4-A575-CB3591CCF9FE}" type="presParOf" srcId="{B76D5F46-D6D3-4273-A2B7-931812140AF7}" destId="{B53A7BBF-C710-40AD-AF65-4EF148B8BCBE}" srcOrd="0" destOrd="0" presId="urn:microsoft.com/office/officeart/2005/8/layout/chevron2"/>
    <dgm:cxn modelId="{B39AE50B-0045-4A55-8430-2B3BE2A0DDE2}" type="presParOf" srcId="{B76D5F46-D6D3-4273-A2B7-931812140AF7}" destId="{D043AD06-5E6C-404B-B8F7-685166D5045C}" srcOrd="1" destOrd="0" presId="urn:microsoft.com/office/officeart/2005/8/layout/chevron2"/>
    <dgm:cxn modelId="{58A02C0F-CE82-445B-A9A3-1AC262CFEDCE}" type="presParOf" srcId="{35508CA6-17B4-4CF1-AFAE-4D6B82B879B6}" destId="{8595B09F-BAA5-47E1-BE4D-09E3E7AFC5CA}" srcOrd="3" destOrd="0" presId="urn:microsoft.com/office/officeart/2005/8/layout/chevron2"/>
    <dgm:cxn modelId="{44338325-568E-4339-9BC6-0441FC677AA5}" type="presParOf" srcId="{35508CA6-17B4-4CF1-AFAE-4D6B82B879B6}" destId="{EC2F387C-92EB-48CA-9723-E0917AEC23E6}" srcOrd="4" destOrd="0" presId="urn:microsoft.com/office/officeart/2005/8/layout/chevron2"/>
    <dgm:cxn modelId="{355283AE-2F8A-4D03-8137-A1CC3ADEE0E3}" type="presParOf" srcId="{EC2F387C-92EB-48CA-9723-E0917AEC23E6}" destId="{F5F02E33-45EF-427B-BE58-26887CE249C5}" srcOrd="0" destOrd="0" presId="urn:microsoft.com/office/officeart/2005/8/layout/chevron2"/>
    <dgm:cxn modelId="{D52A77FC-2C2F-4420-8A5B-F57499B80EF7}" type="presParOf" srcId="{EC2F387C-92EB-48CA-9723-E0917AEC23E6}" destId="{071F8469-CDAA-4C98-88A3-7E089E5BFD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EFE473-AE02-4C95-B31E-B0528903AB7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04E92DA-0974-4994-98A6-882816A928B5}">
      <dgm:prSet phldrT="[Texto]"/>
      <dgm:spPr/>
      <dgm:t>
        <a:bodyPr/>
        <a:lstStyle/>
        <a:p>
          <a:r>
            <a:rPr lang="es-MX" b="1" dirty="0"/>
            <a:t>Política educativa</a:t>
          </a:r>
          <a:endParaRPr lang="es-MX" dirty="0"/>
        </a:p>
      </dgm:t>
    </dgm:pt>
    <dgm:pt modelId="{8144A5CB-EB2E-4023-B44E-7F8B09046236}" type="parTrans" cxnId="{8D9639F1-591D-48B2-B870-6CDF7108D378}">
      <dgm:prSet/>
      <dgm:spPr/>
      <dgm:t>
        <a:bodyPr/>
        <a:lstStyle/>
        <a:p>
          <a:endParaRPr lang="es-MX"/>
        </a:p>
      </dgm:t>
    </dgm:pt>
    <dgm:pt modelId="{31411760-658C-4876-8812-8EDC5251913E}" type="sibTrans" cxnId="{8D9639F1-591D-48B2-B870-6CDF7108D378}">
      <dgm:prSet/>
      <dgm:spPr/>
      <dgm:t>
        <a:bodyPr/>
        <a:lstStyle/>
        <a:p>
          <a:endParaRPr lang="es-MX"/>
        </a:p>
      </dgm:t>
    </dgm:pt>
    <dgm:pt modelId="{504D2E38-F49D-45C5-BC81-5767D5672DCD}">
      <dgm:prSet phldrT="[Texto]"/>
      <dgm:spPr/>
      <dgm:t>
        <a:bodyPr/>
        <a:lstStyle/>
        <a:p>
          <a:pPr marL="171450" marR="0" lvl="1" indent="0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s-MX" dirty="0"/>
            <a:t>Obligatoriedad de la EMS, avance en la cobertura y ampliación</a:t>
          </a:r>
        </a:p>
      </dgm:t>
    </dgm:pt>
    <dgm:pt modelId="{30EECE2C-64AB-4C33-933B-44FDE7D18740}" type="parTrans" cxnId="{36732970-FBB3-4A76-B7C7-E161BC6F6112}">
      <dgm:prSet/>
      <dgm:spPr/>
      <dgm:t>
        <a:bodyPr/>
        <a:lstStyle/>
        <a:p>
          <a:endParaRPr lang="es-MX"/>
        </a:p>
      </dgm:t>
    </dgm:pt>
    <dgm:pt modelId="{CC0557D4-FE76-469D-B8B7-9685489F618C}" type="sibTrans" cxnId="{36732970-FBB3-4A76-B7C7-E161BC6F6112}">
      <dgm:prSet/>
      <dgm:spPr/>
      <dgm:t>
        <a:bodyPr/>
        <a:lstStyle/>
        <a:p>
          <a:endParaRPr lang="es-MX"/>
        </a:p>
      </dgm:t>
    </dgm:pt>
    <dgm:pt modelId="{3BC113F6-98E4-4937-BA9A-575C0C4B1EFC}">
      <dgm:prSet phldrT="[Texto]"/>
      <dgm:spPr/>
      <dgm:t>
        <a:bodyPr/>
        <a:lstStyle/>
        <a:p>
          <a:pPr marL="171450" lvl="1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s-MX" dirty="0"/>
            <a:t>Reconocimiento de la condiciones reales de     escolarización de estudiantes </a:t>
          </a:r>
        </a:p>
      </dgm:t>
    </dgm:pt>
    <dgm:pt modelId="{C4026861-5EB0-4DAF-8C18-5150D86F41A2}" type="parTrans" cxnId="{F339F2DB-856D-4DDC-A6AE-903AAC9BA5A3}">
      <dgm:prSet/>
      <dgm:spPr/>
      <dgm:t>
        <a:bodyPr/>
        <a:lstStyle/>
        <a:p>
          <a:endParaRPr lang="es-MX"/>
        </a:p>
      </dgm:t>
    </dgm:pt>
    <dgm:pt modelId="{9B911182-F722-4923-8049-B64B3536C697}" type="sibTrans" cxnId="{F339F2DB-856D-4DDC-A6AE-903AAC9BA5A3}">
      <dgm:prSet/>
      <dgm:spPr/>
      <dgm:t>
        <a:bodyPr/>
        <a:lstStyle/>
        <a:p>
          <a:endParaRPr lang="es-MX"/>
        </a:p>
      </dgm:t>
    </dgm:pt>
    <dgm:pt modelId="{80DA1F29-4418-4337-AC4A-D9BAC7B21499}">
      <dgm:prSet phldrT="[Texto]"/>
      <dgm:spPr/>
      <dgm:t>
        <a:bodyPr/>
        <a:lstStyle/>
        <a:p>
          <a:r>
            <a:rPr lang="es-MX" b="1" dirty="0"/>
            <a:t>Pandemia</a:t>
          </a:r>
          <a:endParaRPr lang="es-MX" dirty="0"/>
        </a:p>
      </dgm:t>
    </dgm:pt>
    <dgm:pt modelId="{76A3514F-A93F-456A-8CA1-A4DB8891B585}" type="parTrans" cxnId="{48DE7101-62D6-4DC5-8377-EA50CB1FD460}">
      <dgm:prSet/>
      <dgm:spPr/>
      <dgm:t>
        <a:bodyPr/>
        <a:lstStyle/>
        <a:p>
          <a:endParaRPr lang="es-MX"/>
        </a:p>
      </dgm:t>
    </dgm:pt>
    <dgm:pt modelId="{57EA2293-6477-4EE8-A1A3-4A99E128CAFE}" type="sibTrans" cxnId="{48DE7101-62D6-4DC5-8377-EA50CB1FD460}">
      <dgm:prSet/>
      <dgm:spPr/>
      <dgm:t>
        <a:bodyPr/>
        <a:lstStyle/>
        <a:p>
          <a:endParaRPr lang="es-MX"/>
        </a:p>
      </dgm:t>
    </dgm:pt>
    <dgm:pt modelId="{49737B67-8529-43BB-9B04-A3A15BD73D5D}">
      <dgm:prSet phldrT="[Texto]"/>
      <dgm:spPr/>
      <dgm:t>
        <a:bodyPr/>
        <a:lstStyle/>
        <a:p>
          <a:pPr algn="l"/>
          <a:r>
            <a:rPr lang="es-MX" dirty="0"/>
            <a:t>América Latina la región más vulnerable del mundo</a:t>
          </a:r>
        </a:p>
      </dgm:t>
    </dgm:pt>
    <dgm:pt modelId="{A0721D12-6E60-4F3A-9E2A-D4C5AA9FC9DD}" type="parTrans" cxnId="{FE2ED1C4-60A4-43CD-98C4-3DD70DFE5FD0}">
      <dgm:prSet/>
      <dgm:spPr/>
      <dgm:t>
        <a:bodyPr/>
        <a:lstStyle/>
        <a:p>
          <a:endParaRPr lang="es-MX"/>
        </a:p>
      </dgm:t>
    </dgm:pt>
    <dgm:pt modelId="{86473F11-154D-4046-B950-B6770AC1A4E2}" type="sibTrans" cxnId="{FE2ED1C4-60A4-43CD-98C4-3DD70DFE5FD0}">
      <dgm:prSet/>
      <dgm:spPr/>
      <dgm:t>
        <a:bodyPr/>
        <a:lstStyle/>
        <a:p>
          <a:endParaRPr lang="es-MX"/>
        </a:p>
      </dgm:t>
    </dgm:pt>
    <dgm:pt modelId="{09D1ABF1-4387-4DD9-9D1F-38FBEB8DF4D4}">
      <dgm:prSet phldrT="[Texto]"/>
      <dgm:spPr/>
      <dgm:t>
        <a:bodyPr/>
        <a:lstStyle/>
        <a:p>
          <a:pPr algn="just"/>
          <a:r>
            <a:rPr lang="es-MX" dirty="0"/>
            <a:t>Vulnerabilidad social y educativa de las juventudes </a:t>
          </a:r>
        </a:p>
      </dgm:t>
    </dgm:pt>
    <dgm:pt modelId="{600C943D-DB84-4205-934F-1348793A5FBE}" type="parTrans" cxnId="{1913FE0C-A089-4DD2-A834-F2524E20B083}">
      <dgm:prSet/>
      <dgm:spPr/>
      <dgm:t>
        <a:bodyPr/>
        <a:lstStyle/>
        <a:p>
          <a:endParaRPr lang="es-MX"/>
        </a:p>
      </dgm:t>
    </dgm:pt>
    <dgm:pt modelId="{680E1037-9563-4C9B-9235-8B359BE99F21}" type="sibTrans" cxnId="{1913FE0C-A089-4DD2-A834-F2524E20B083}">
      <dgm:prSet/>
      <dgm:spPr/>
      <dgm:t>
        <a:bodyPr/>
        <a:lstStyle/>
        <a:p>
          <a:endParaRPr lang="es-MX"/>
        </a:p>
      </dgm:t>
    </dgm:pt>
    <dgm:pt modelId="{C3F2416F-AA51-4482-A240-29FBA24B66C1}">
      <dgm:prSet phldrT="[Texto]"/>
      <dgm:spPr/>
      <dgm:t>
        <a:bodyPr/>
        <a:lstStyle/>
        <a:p>
          <a:pPr algn="just"/>
          <a:r>
            <a:rPr lang="es-MX" dirty="0"/>
            <a:t>Desigualdad de condiciones en la transformación del contexto escolar</a:t>
          </a:r>
        </a:p>
      </dgm:t>
    </dgm:pt>
    <dgm:pt modelId="{CA66ABF7-9A6E-4776-AA89-35EE829DDF2F}" type="parTrans" cxnId="{D944E792-33C5-42B3-836D-F91DBD21B7D0}">
      <dgm:prSet/>
      <dgm:spPr/>
      <dgm:t>
        <a:bodyPr/>
        <a:lstStyle/>
        <a:p>
          <a:endParaRPr lang="es-MX"/>
        </a:p>
      </dgm:t>
    </dgm:pt>
    <dgm:pt modelId="{9D62E176-0305-482F-A48C-104F572343F4}" type="sibTrans" cxnId="{D944E792-33C5-42B3-836D-F91DBD21B7D0}">
      <dgm:prSet/>
      <dgm:spPr/>
      <dgm:t>
        <a:bodyPr/>
        <a:lstStyle/>
        <a:p>
          <a:endParaRPr lang="es-MX"/>
        </a:p>
      </dgm:t>
    </dgm:pt>
    <dgm:pt modelId="{9C01166A-BF89-4ABB-858C-0724A257A86B}">
      <dgm:prSet phldrT="[Texto]"/>
      <dgm:spPr/>
      <dgm:t>
        <a:bodyPr/>
        <a:lstStyle/>
        <a:p>
          <a:pPr algn="just"/>
          <a:r>
            <a:rPr lang="es-MX" dirty="0"/>
            <a:t>Capacidades digitales diferenciadas</a:t>
          </a:r>
        </a:p>
      </dgm:t>
    </dgm:pt>
    <dgm:pt modelId="{03064A70-1A5A-4471-8A3A-BB2C33531CB3}" type="parTrans" cxnId="{D3817AA4-AE83-4557-B1FE-68A6BE49150A}">
      <dgm:prSet/>
      <dgm:spPr/>
      <dgm:t>
        <a:bodyPr/>
        <a:lstStyle/>
        <a:p>
          <a:endParaRPr lang="es-MX"/>
        </a:p>
      </dgm:t>
    </dgm:pt>
    <dgm:pt modelId="{09A4C272-6FCC-462C-83DA-2E51B0E26A11}" type="sibTrans" cxnId="{D3817AA4-AE83-4557-B1FE-68A6BE49150A}">
      <dgm:prSet/>
      <dgm:spPr/>
      <dgm:t>
        <a:bodyPr/>
        <a:lstStyle/>
        <a:p>
          <a:endParaRPr lang="es-MX"/>
        </a:p>
      </dgm:t>
    </dgm:pt>
    <dgm:pt modelId="{18F1C3C5-E7FF-4917-BAD1-CC2D6D13C084}">
      <dgm:prSet phldrT="[Texto]"/>
      <dgm:spPr/>
      <dgm:t>
        <a:bodyPr/>
        <a:lstStyle/>
        <a:p>
          <a:pPr algn="just"/>
          <a:r>
            <a:rPr lang="es-MX" dirty="0"/>
            <a:t>Desgano y motivación</a:t>
          </a:r>
        </a:p>
      </dgm:t>
    </dgm:pt>
    <dgm:pt modelId="{66F69A70-086A-40E6-9A1A-FD5BF122AC6A}" type="parTrans" cxnId="{48D92E89-96BE-4D3A-8A9F-57FD524D2327}">
      <dgm:prSet/>
      <dgm:spPr/>
      <dgm:t>
        <a:bodyPr/>
        <a:lstStyle/>
        <a:p>
          <a:endParaRPr lang="es-MX"/>
        </a:p>
      </dgm:t>
    </dgm:pt>
    <dgm:pt modelId="{AD1D7F31-C493-4156-B8C8-8819B966F8D5}" type="sibTrans" cxnId="{48D92E89-96BE-4D3A-8A9F-57FD524D2327}">
      <dgm:prSet/>
      <dgm:spPr/>
      <dgm:t>
        <a:bodyPr/>
        <a:lstStyle/>
        <a:p>
          <a:endParaRPr lang="es-MX"/>
        </a:p>
      </dgm:t>
    </dgm:pt>
    <dgm:pt modelId="{7D843678-29B3-451B-B46D-3208A680D515}">
      <dgm:prSet phldrT="[Texto]"/>
      <dgm:spPr/>
      <dgm:t>
        <a:bodyPr/>
        <a:lstStyle/>
        <a:p>
          <a:pPr marL="171450" marR="0" lvl="1" indent="0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s-MX" dirty="0"/>
            <a:t>Opción educativa para poblaciones desfavorecidas</a:t>
          </a:r>
        </a:p>
      </dgm:t>
    </dgm:pt>
    <dgm:pt modelId="{5924A6D3-B1F9-484C-BF4A-723D00FC631F}" type="parTrans" cxnId="{23264F9E-0D22-4D2F-915F-FAFF502760D0}">
      <dgm:prSet/>
      <dgm:spPr/>
      <dgm:t>
        <a:bodyPr/>
        <a:lstStyle/>
        <a:p>
          <a:endParaRPr lang="es-MX"/>
        </a:p>
      </dgm:t>
    </dgm:pt>
    <dgm:pt modelId="{9CAAB678-7344-4150-BF5E-21EA9343471E}" type="sibTrans" cxnId="{23264F9E-0D22-4D2F-915F-FAFF502760D0}">
      <dgm:prSet/>
      <dgm:spPr/>
      <dgm:t>
        <a:bodyPr/>
        <a:lstStyle/>
        <a:p>
          <a:endParaRPr lang="es-MX"/>
        </a:p>
      </dgm:t>
    </dgm:pt>
    <dgm:pt modelId="{70BE6AD1-E477-4693-9F11-DFE2789C81CA}">
      <dgm:prSet phldrT="[Texto]"/>
      <dgm:spPr/>
      <dgm:t>
        <a:bodyPr/>
        <a:lstStyle/>
        <a:p>
          <a:pPr marL="171450" lvl="1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s-MX" dirty="0"/>
            <a:t>Limitaciones y desafíos en su implementación precaria: 80% sin aulas, computadoras, internet</a:t>
          </a:r>
        </a:p>
      </dgm:t>
    </dgm:pt>
    <dgm:pt modelId="{D9204FB9-219E-43D2-AAB9-CFAA4C35E722}" type="parTrans" cxnId="{13CD849E-36C0-4644-A9CD-4E4665A11D47}">
      <dgm:prSet/>
      <dgm:spPr/>
      <dgm:t>
        <a:bodyPr/>
        <a:lstStyle/>
        <a:p>
          <a:endParaRPr lang="es-MX"/>
        </a:p>
      </dgm:t>
    </dgm:pt>
    <dgm:pt modelId="{50FF4F9A-F56F-4AE2-ADA6-0D471C1FBB08}" type="sibTrans" cxnId="{13CD849E-36C0-4644-A9CD-4E4665A11D47}">
      <dgm:prSet/>
      <dgm:spPr/>
      <dgm:t>
        <a:bodyPr/>
        <a:lstStyle/>
        <a:p>
          <a:endParaRPr lang="es-MX"/>
        </a:p>
      </dgm:t>
    </dgm:pt>
    <dgm:pt modelId="{E3F05622-FBB0-47B5-AB8E-8CF5B110AD2C}" type="pres">
      <dgm:prSet presAssocID="{A7EFE473-AE02-4C95-B31E-B0528903AB7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3B37F8-2B3E-47CE-829B-9DD74625AE58}" type="pres">
      <dgm:prSet presAssocID="{F04E92DA-0974-4994-98A6-882816A928B5}" presName="parentLin" presStyleCnt="0"/>
      <dgm:spPr/>
    </dgm:pt>
    <dgm:pt modelId="{1A50A416-4D0F-4593-B471-F1975EFF9829}" type="pres">
      <dgm:prSet presAssocID="{F04E92DA-0974-4994-98A6-882816A928B5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5A28C9E0-3471-4C8E-AE24-DD0D788AEB0D}" type="pres">
      <dgm:prSet presAssocID="{F04E92DA-0974-4994-98A6-882816A928B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5B9CD6-CB61-43A5-9666-0E1D6904C77B}" type="pres">
      <dgm:prSet presAssocID="{F04E92DA-0974-4994-98A6-882816A928B5}" presName="negativeSpace" presStyleCnt="0"/>
      <dgm:spPr/>
    </dgm:pt>
    <dgm:pt modelId="{B89F2C53-AE59-4BEB-8E71-AAE9CF1432D2}" type="pres">
      <dgm:prSet presAssocID="{F04E92DA-0974-4994-98A6-882816A928B5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AB69C5-D228-47B8-8281-5095DB36EFA0}" type="pres">
      <dgm:prSet presAssocID="{31411760-658C-4876-8812-8EDC5251913E}" presName="spaceBetweenRectangles" presStyleCnt="0"/>
      <dgm:spPr/>
    </dgm:pt>
    <dgm:pt modelId="{C0BB1742-2C52-45BE-B3ED-2C20A6D6DAF7}" type="pres">
      <dgm:prSet presAssocID="{80DA1F29-4418-4337-AC4A-D9BAC7B21499}" presName="parentLin" presStyleCnt="0"/>
      <dgm:spPr/>
    </dgm:pt>
    <dgm:pt modelId="{82E74173-7FAD-4104-A26E-DE65ADD3C214}" type="pres">
      <dgm:prSet presAssocID="{80DA1F29-4418-4337-AC4A-D9BAC7B21499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8C39758B-57A1-4536-9A67-FC51AF31814D}" type="pres">
      <dgm:prSet presAssocID="{80DA1F29-4418-4337-AC4A-D9BAC7B2149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9569C5-DFD2-4CDF-9B73-F6CA8692BD3A}" type="pres">
      <dgm:prSet presAssocID="{80DA1F29-4418-4337-AC4A-D9BAC7B21499}" presName="negativeSpace" presStyleCnt="0"/>
      <dgm:spPr/>
    </dgm:pt>
    <dgm:pt modelId="{84CAF026-2CA3-4CD3-A0EE-1F37FCFF2B1C}" type="pres">
      <dgm:prSet presAssocID="{80DA1F29-4418-4337-AC4A-D9BAC7B2149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895545-E872-4528-8AF3-5904D14E5F11}" type="presOf" srcId="{80DA1F29-4418-4337-AC4A-D9BAC7B21499}" destId="{82E74173-7FAD-4104-A26E-DE65ADD3C214}" srcOrd="0" destOrd="0" presId="urn:microsoft.com/office/officeart/2005/8/layout/list1"/>
    <dgm:cxn modelId="{EF7AE174-BB15-42F3-B1D3-9CA66B2D3FAC}" type="presOf" srcId="{7D843678-29B3-451B-B46D-3208A680D515}" destId="{B89F2C53-AE59-4BEB-8E71-AAE9CF1432D2}" srcOrd="0" destOrd="1" presId="urn:microsoft.com/office/officeart/2005/8/layout/list1"/>
    <dgm:cxn modelId="{20AEAD8E-6D60-46C4-87F1-8CB411848F06}" type="presOf" srcId="{70BE6AD1-E477-4693-9F11-DFE2789C81CA}" destId="{B89F2C53-AE59-4BEB-8E71-AAE9CF1432D2}" srcOrd="0" destOrd="2" presId="urn:microsoft.com/office/officeart/2005/8/layout/list1"/>
    <dgm:cxn modelId="{48D92E89-96BE-4D3A-8A9F-57FD524D2327}" srcId="{80DA1F29-4418-4337-AC4A-D9BAC7B21499}" destId="{18F1C3C5-E7FF-4917-BAD1-CC2D6D13C084}" srcOrd="4" destOrd="0" parTransId="{66F69A70-086A-40E6-9A1A-FD5BF122AC6A}" sibTransId="{AD1D7F31-C493-4156-B8C8-8819B966F8D5}"/>
    <dgm:cxn modelId="{36732970-FBB3-4A76-B7C7-E161BC6F6112}" srcId="{F04E92DA-0974-4994-98A6-882816A928B5}" destId="{504D2E38-F49D-45C5-BC81-5767D5672DCD}" srcOrd="0" destOrd="0" parTransId="{30EECE2C-64AB-4C33-933B-44FDE7D18740}" sibTransId="{CC0557D4-FE76-469D-B8B7-9685489F618C}"/>
    <dgm:cxn modelId="{F62F6612-F94A-4818-A321-7C8067330A0B}" type="presOf" srcId="{F04E92DA-0974-4994-98A6-882816A928B5}" destId="{5A28C9E0-3471-4C8E-AE24-DD0D788AEB0D}" srcOrd="1" destOrd="0" presId="urn:microsoft.com/office/officeart/2005/8/layout/list1"/>
    <dgm:cxn modelId="{24ED8A8B-B3E2-4465-9E04-1BC1F168F443}" type="presOf" srcId="{3BC113F6-98E4-4937-BA9A-575C0C4B1EFC}" destId="{B89F2C53-AE59-4BEB-8E71-AAE9CF1432D2}" srcOrd="0" destOrd="3" presId="urn:microsoft.com/office/officeart/2005/8/layout/list1"/>
    <dgm:cxn modelId="{23264F9E-0D22-4D2F-915F-FAFF502760D0}" srcId="{F04E92DA-0974-4994-98A6-882816A928B5}" destId="{7D843678-29B3-451B-B46D-3208A680D515}" srcOrd="1" destOrd="0" parTransId="{5924A6D3-B1F9-484C-BF4A-723D00FC631F}" sibTransId="{9CAAB678-7344-4150-BF5E-21EA9343471E}"/>
    <dgm:cxn modelId="{1913FE0C-A089-4DD2-A834-F2524E20B083}" srcId="{80DA1F29-4418-4337-AC4A-D9BAC7B21499}" destId="{09D1ABF1-4387-4DD9-9D1F-38FBEB8DF4D4}" srcOrd="1" destOrd="0" parTransId="{600C943D-DB84-4205-934F-1348793A5FBE}" sibTransId="{680E1037-9563-4C9B-9235-8B359BE99F21}"/>
    <dgm:cxn modelId="{D3817AA4-AE83-4557-B1FE-68A6BE49150A}" srcId="{80DA1F29-4418-4337-AC4A-D9BAC7B21499}" destId="{9C01166A-BF89-4ABB-858C-0724A257A86B}" srcOrd="3" destOrd="0" parTransId="{03064A70-1A5A-4471-8A3A-BB2C33531CB3}" sibTransId="{09A4C272-6FCC-462C-83DA-2E51B0E26A11}"/>
    <dgm:cxn modelId="{2DD795A0-E418-4535-ADF3-BE12ACF1E1D1}" type="presOf" srcId="{F04E92DA-0974-4994-98A6-882816A928B5}" destId="{1A50A416-4D0F-4593-B471-F1975EFF9829}" srcOrd="0" destOrd="0" presId="urn:microsoft.com/office/officeart/2005/8/layout/list1"/>
    <dgm:cxn modelId="{0E776C4A-D54F-45B4-9310-ABAC7F244A5C}" type="presOf" srcId="{80DA1F29-4418-4337-AC4A-D9BAC7B21499}" destId="{8C39758B-57A1-4536-9A67-FC51AF31814D}" srcOrd="1" destOrd="0" presId="urn:microsoft.com/office/officeart/2005/8/layout/list1"/>
    <dgm:cxn modelId="{754D43E7-EA52-43DD-A672-9A0BA14A5922}" type="presOf" srcId="{49737B67-8529-43BB-9B04-A3A15BD73D5D}" destId="{84CAF026-2CA3-4CD3-A0EE-1F37FCFF2B1C}" srcOrd="0" destOrd="0" presId="urn:microsoft.com/office/officeart/2005/8/layout/list1"/>
    <dgm:cxn modelId="{841B81FB-337A-43A1-830A-5D67EF6C32B9}" type="presOf" srcId="{18F1C3C5-E7FF-4917-BAD1-CC2D6D13C084}" destId="{84CAF026-2CA3-4CD3-A0EE-1F37FCFF2B1C}" srcOrd="0" destOrd="4" presId="urn:microsoft.com/office/officeart/2005/8/layout/list1"/>
    <dgm:cxn modelId="{DF48E206-3EE6-4B9F-BCFB-08ECA79DB841}" type="presOf" srcId="{09D1ABF1-4387-4DD9-9D1F-38FBEB8DF4D4}" destId="{84CAF026-2CA3-4CD3-A0EE-1F37FCFF2B1C}" srcOrd="0" destOrd="1" presId="urn:microsoft.com/office/officeart/2005/8/layout/list1"/>
    <dgm:cxn modelId="{13CD849E-36C0-4644-A9CD-4E4665A11D47}" srcId="{F04E92DA-0974-4994-98A6-882816A928B5}" destId="{70BE6AD1-E477-4693-9F11-DFE2789C81CA}" srcOrd="2" destOrd="0" parTransId="{D9204FB9-219E-43D2-AAB9-CFAA4C35E722}" sibTransId="{50FF4F9A-F56F-4AE2-ADA6-0D471C1FBB08}"/>
    <dgm:cxn modelId="{D944E792-33C5-42B3-836D-F91DBD21B7D0}" srcId="{80DA1F29-4418-4337-AC4A-D9BAC7B21499}" destId="{C3F2416F-AA51-4482-A240-29FBA24B66C1}" srcOrd="2" destOrd="0" parTransId="{CA66ABF7-9A6E-4776-AA89-35EE829DDF2F}" sibTransId="{9D62E176-0305-482F-A48C-104F572343F4}"/>
    <dgm:cxn modelId="{5217EB7B-9392-4917-8A33-A8A38F14A693}" type="presOf" srcId="{9C01166A-BF89-4ABB-858C-0724A257A86B}" destId="{84CAF026-2CA3-4CD3-A0EE-1F37FCFF2B1C}" srcOrd="0" destOrd="3" presId="urn:microsoft.com/office/officeart/2005/8/layout/list1"/>
    <dgm:cxn modelId="{8D9639F1-591D-48B2-B870-6CDF7108D378}" srcId="{A7EFE473-AE02-4C95-B31E-B0528903AB71}" destId="{F04E92DA-0974-4994-98A6-882816A928B5}" srcOrd="0" destOrd="0" parTransId="{8144A5CB-EB2E-4023-B44E-7F8B09046236}" sibTransId="{31411760-658C-4876-8812-8EDC5251913E}"/>
    <dgm:cxn modelId="{FC022571-3CFC-4B03-88F3-111072DEB883}" type="presOf" srcId="{A7EFE473-AE02-4C95-B31E-B0528903AB71}" destId="{E3F05622-FBB0-47B5-AB8E-8CF5B110AD2C}" srcOrd="0" destOrd="0" presId="urn:microsoft.com/office/officeart/2005/8/layout/list1"/>
    <dgm:cxn modelId="{B05FA939-7EE3-4A96-8599-C1D3CD252F9C}" type="presOf" srcId="{C3F2416F-AA51-4482-A240-29FBA24B66C1}" destId="{84CAF026-2CA3-4CD3-A0EE-1F37FCFF2B1C}" srcOrd="0" destOrd="2" presId="urn:microsoft.com/office/officeart/2005/8/layout/list1"/>
    <dgm:cxn modelId="{F339F2DB-856D-4DDC-A6AE-903AAC9BA5A3}" srcId="{F04E92DA-0974-4994-98A6-882816A928B5}" destId="{3BC113F6-98E4-4937-BA9A-575C0C4B1EFC}" srcOrd="3" destOrd="0" parTransId="{C4026861-5EB0-4DAF-8C18-5150D86F41A2}" sibTransId="{9B911182-F722-4923-8049-B64B3536C697}"/>
    <dgm:cxn modelId="{48DE7101-62D6-4DC5-8377-EA50CB1FD460}" srcId="{A7EFE473-AE02-4C95-B31E-B0528903AB71}" destId="{80DA1F29-4418-4337-AC4A-D9BAC7B21499}" srcOrd="1" destOrd="0" parTransId="{76A3514F-A93F-456A-8CA1-A4DB8891B585}" sibTransId="{57EA2293-6477-4EE8-A1A3-4A99E128CAFE}"/>
    <dgm:cxn modelId="{56E263A4-E50F-46C2-A5A1-E9F3A6FD3026}" type="presOf" srcId="{504D2E38-F49D-45C5-BC81-5767D5672DCD}" destId="{B89F2C53-AE59-4BEB-8E71-AAE9CF1432D2}" srcOrd="0" destOrd="0" presId="urn:microsoft.com/office/officeart/2005/8/layout/list1"/>
    <dgm:cxn modelId="{FE2ED1C4-60A4-43CD-98C4-3DD70DFE5FD0}" srcId="{80DA1F29-4418-4337-AC4A-D9BAC7B21499}" destId="{49737B67-8529-43BB-9B04-A3A15BD73D5D}" srcOrd="0" destOrd="0" parTransId="{A0721D12-6E60-4F3A-9E2A-D4C5AA9FC9DD}" sibTransId="{86473F11-154D-4046-B950-B6770AC1A4E2}"/>
    <dgm:cxn modelId="{1B2DB6D2-079D-489F-A4A6-03DD77916184}" type="presParOf" srcId="{E3F05622-FBB0-47B5-AB8E-8CF5B110AD2C}" destId="{AC3B37F8-2B3E-47CE-829B-9DD74625AE58}" srcOrd="0" destOrd="0" presId="urn:microsoft.com/office/officeart/2005/8/layout/list1"/>
    <dgm:cxn modelId="{C4DD9E61-D851-4B37-947F-035EDCA64A13}" type="presParOf" srcId="{AC3B37F8-2B3E-47CE-829B-9DD74625AE58}" destId="{1A50A416-4D0F-4593-B471-F1975EFF9829}" srcOrd="0" destOrd="0" presId="urn:microsoft.com/office/officeart/2005/8/layout/list1"/>
    <dgm:cxn modelId="{680F6E62-98B6-4759-8794-C034F36B3C7F}" type="presParOf" srcId="{AC3B37F8-2B3E-47CE-829B-9DD74625AE58}" destId="{5A28C9E0-3471-4C8E-AE24-DD0D788AEB0D}" srcOrd="1" destOrd="0" presId="urn:microsoft.com/office/officeart/2005/8/layout/list1"/>
    <dgm:cxn modelId="{BBA4FD96-85E9-483C-B40E-075DD4532B51}" type="presParOf" srcId="{E3F05622-FBB0-47B5-AB8E-8CF5B110AD2C}" destId="{2C5B9CD6-CB61-43A5-9666-0E1D6904C77B}" srcOrd="1" destOrd="0" presId="urn:microsoft.com/office/officeart/2005/8/layout/list1"/>
    <dgm:cxn modelId="{DC790731-4D6E-4441-96BF-C3FC9F79F213}" type="presParOf" srcId="{E3F05622-FBB0-47B5-AB8E-8CF5B110AD2C}" destId="{B89F2C53-AE59-4BEB-8E71-AAE9CF1432D2}" srcOrd="2" destOrd="0" presId="urn:microsoft.com/office/officeart/2005/8/layout/list1"/>
    <dgm:cxn modelId="{EABA17CA-BADE-4961-9915-55063590CE3D}" type="presParOf" srcId="{E3F05622-FBB0-47B5-AB8E-8CF5B110AD2C}" destId="{2BAB69C5-D228-47B8-8281-5095DB36EFA0}" srcOrd="3" destOrd="0" presId="urn:microsoft.com/office/officeart/2005/8/layout/list1"/>
    <dgm:cxn modelId="{F30C013E-391D-4530-85E4-93D636C921A1}" type="presParOf" srcId="{E3F05622-FBB0-47B5-AB8E-8CF5B110AD2C}" destId="{C0BB1742-2C52-45BE-B3ED-2C20A6D6DAF7}" srcOrd="4" destOrd="0" presId="urn:microsoft.com/office/officeart/2005/8/layout/list1"/>
    <dgm:cxn modelId="{975D108B-F7D4-4F66-B5DC-0F7E431DC872}" type="presParOf" srcId="{C0BB1742-2C52-45BE-B3ED-2C20A6D6DAF7}" destId="{82E74173-7FAD-4104-A26E-DE65ADD3C214}" srcOrd="0" destOrd="0" presId="urn:microsoft.com/office/officeart/2005/8/layout/list1"/>
    <dgm:cxn modelId="{EFEE2802-16C9-4ED7-92D8-BF2F8F3C56DE}" type="presParOf" srcId="{C0BB1742-2C52-45BE-B3ED-2C20A6D6DAF7}" destId="{8C39758B-57A1-4536-9A67-FC51AF31814D}" srcOrd="1" destOrd="0" presId="urn:microsoft.com/office/officeart/2005/8/layout/list1"/>
    <dgm:cxn modelId="{F2BF4999-ACDE-44A5-864D-D060E3BF47AB}" type="presParOf" srcId="{E3F05622-FBB0-47B5-AB8E-8CF5B110AD2C}" destId="{489569C5-DFD2-4CDF-9B73-F6CA8692BD3A}" srcOrd="5" destOrd="0" presId="urn:microsoft.com/office/officeart/2005/8/layout/list1"/>
    <dgm:cxn modelId="{F11AD919-1751-449F-B5BB-01F0287CBE8D}" type="presParOf" srcId="{E3F05622-FBB0-47B5-AB8E-8CF5B110AD2C}" destId="{84CAF026-2CA3-4CD3-A0EE-1F37FCFF2B1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B6E7CB-3E77-4225-ADE5-CC4BAF2F795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9B5C29C-77D2-4B16-8E08-E67B1C9FDDE4}">
      <dgm:prSet phldrT="[Texto]" custT="1"/>
      <dgm:spPr/>
      <dgm:t>
        <a:bodyPr/>
        <a:lstStyle/>
        <a:p>
          <a:pPr algn="ctr"/>
          <a:r>
            <a:rPr lang="es-MX" sz="2400" dirty="0"/>
            <a:t>29 TBC </a:t>
          </a:r>
        </a:p>
        <a:p>
          <a:pPr algn="ctr"/>
          <a:r>
            <a:rPr lang="es-MX" sz="2400" dirty="0"/>
            <a:t>rurales y marginales</a:t>
          </a:r>
        </a:p>
      </dgm:t>
    </dgm:pt>
    <dgm:pt modelId="{FA9D2403-58C8-44DA-8365-A14780603935}" type="parTrans" cxnId="{59CB017F-FB9A-42E7-B4E7-A405A5E85009}">
      <dgm:prSet/>
      <dgm:spPr/>
      <dgm:t>
        <a:bodyPr/>
        <a:lstStyle/>
        <a:p>
          <a:endParaRPr lang="es-MX"/>
        </a:p>
      </dgm:t>
    </dgm:pt>
    <dgm:pt modelId="{286042A3-FD37-4BA7-8167-A2DB0482AF59}" type="sibTrans" cxnId="{59CB017F-FB9A-42E7-B4E7-A405A5E85009}">
      <dgm:prSet/>
      <dgm:spPr/>
      <dgm:t>
        <a:bodyPr/>
        <a:lstStyle/>
        <a:p>
          <a:endParaRPr lang="es-MX"/>
        </a:p>
      </dgm:t>
    </dgm:pt>
    <dgm:pt modelId="{1DF40B92-D3BE-4558-B328-468F9EA5458B}">
      <dgm:prSet phldrT="[Texto]" custT="1"/>
      <dgm:spPr/>
      <dgm:t>
        <a:bodyPr/>
        <a:lstStyle/>
        <a:p>
          <a:r>
            <a:rPr lang="es-MX" sz="2400" dirty="0"/>
            <a:t>Confinamiento del principal espacio de socialización y aprendizaje  </a:t>
          </a:r>
        </a:p>
      </dgm:t>
    </dgm:pt>
    <dgm:pt modelId="{7D9B429C-B4A3-443E-AB7D-49826EE8B6F5}" type="parTrans" cxnId="{CA259D72-F621-46C9-9857-31FFACD00D19}">
      <dgm:prSet/>
      <dgm:spPr/>
      <dgm:t>
        <a:bodyPr/>
        <a:lstStyle/>
        <a:p>
          <a:endParaRPr lang="es-MX"/>
        </a:p>
      </dgm:t>
    </dgm:pt>
    <dgm:pt modelId="{F94EEE5A-11CF-433E-AF70-C8C02A2AAD44}" type="sibTrans" cxnId="{CA259D72-F621-46C9-9857-31FFACD00D19}">
      <dgm:prSet/>
      <dgm:spPr/>
      <dgm:t>
        <a:bodyPr/>
        <a:lstStyle/>
        <a:p>
          <a:endParaRPr lang="es-MX"/>
        </a:p>
      </dgm:t>
    </dgm:pt>
    <dgm:pt modelId="{568892FB-1247-4A4A-BB8A-A9139A85A5A9}">
      <dgm:prSet phldrT="[Texto]" custT="1"/>
      <dgm:spPr/>
      <dgm:t>
        <a:bodyPr/>
        <a:lstStyle/>
        <a:p>
          <a:r>
            <a:rPr lang="es-MX" sz="2400" dirty="0"/>
            <a:t>Reorganización escolar. Modificaciones de la clase como </a:t>
          </a:r>
          <a:r>
            <a:rPr lang="es-MX" sz="2400" i="1" dirty="0"/>
            <a:t>espacio socio-técnico</a:t>
          </a:r>
          <a:r>
            <a:rPr lang="es-MX" sz="2400" dirty="0"/>
            <a:t>: redes, correo, plataformas que desconocían</a:t>
          </a:r>
        </a:p>
      </dgm:t>
    </dgm:pt>
    <dgm:pt modelId="{DD491F32-DD77-4E3F-B676-33CB5245A619}" type="parTrans" cxnId="{265A22DA-7209-4082-8D69-6AA763F0F1CC}">
      <dgm:prSet/>
      <dgm:spPr/>
      <dgm:t>
        <a:bodyPr/>
        <a:lstStyle/>
        <a:p>
          <a:endParaRPr lang="es-MX"/>
        </a:p>
      </dgm:t>
    </dgm:pt>
    <dgm:pt modelId="{255D57D7-7158-4DEC-9A78-1B91E8987536}" type="sibTrans" cxnId="{265A22DA-7209-4082-8D69-6AA763F0F1CC}">
      <dgm:prSet/>
      <dgm:spPr/>
      <dgm:t>
        <a:bodyPr/>
        <a:lstStyle/>
        <a:p>
          <a:endParaRPr lang="es-MX"/>
        </a:p>
      </dgm:t>
    </dgm:pt>
    <dgm:pt modelId="{ACEE8244-602E-4D81-AED2-52E5CE1D72F9}">
      <dgm:prSet phldrT="[Texto]" custT="1"/>
      <dgm:spPr/>
      <dgm:t>
        <a:bodyPr/>
        <a:lstStyle/>
        <a:p>
          <a:r>
            <a:rPr lang="es-MX" sz="2400" dirty="0"/>
            <a:t>Diversidad de modos de aprender y resistencia a confinar su mirada y experiencia en una pantalla </a:t>
          </a:r>
        </a:p>
      </dgm:t>
    </dgm:pt>
    <dgm:pt modelId="{EE665DB0-59E1-49A4-A3C2-3D65D3586EE2}" type="parTrans" cxnId="{3A1570CD-D321-4120-B34D-B779771F5685}">
      <dgm:prSet/>
      <dgm:spPr/>
      <dgm:t>
        <a:bodyPr/>
        <a:lstStyle/>
        <a:p>
          <a:endParaRPr lang="es-MX"/>
        </a:p>
      </dgm:t>
    </dgm:pt>
    <dgm:pt modelId="{EDD72324-6D2A-4AC6-A903-F262C134632A}" type="sibTrans" cxnId="{3A1570CD-D321-4120-B34D-B779771F5685}">
      <dgm:prSet/>
      <dgm:spPr/>
      <dgm:t>
        <a:bodyPr/>
        <a:lstStyle/>
        <a:p>
          <a:endParaRPr lang="es-MX"/>
        </a:p>
      </dgm:t>
    </dgm:pt>
    <dgm:pt modelId="{26C8AF54-6D36-4DFB-B9E6-357BE5731261}" type="pres">
      <dgm:prSet presAssocID="{0DB6E7CB-3E77-4225-ADE5-CC4BAF2F795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E776FC5-2503-4FC7-AAB9-3DDABC4537D0}" type="pres">
      <dgm:prSet presAssocID="{19B5C29C-77D2-4B16-8E08-E67B1C9FDDE4}" presName="thickLine" presStyleLbl="alignNode1" presStyleIdx="0" presStyleCnt="1"/>
      <dgm:spPr/>
    </dgm:pt>
    <dgm:pt modelId="{8C84195C-E88F-43BF-AD8E-93D465D3D989}" type="pres">
      <dgm:prSet presAssocID="{19B5C29C-77D2-4B16-8E08-E67B1C9FDDE4}" presName="horz1" presStyleCnt="0"/>
      <dgm:spPr/>
    </dgm:pt>
    <dgm:pt modelId="{D0C6628F-D0F8-4C7D-9793-CAE2714CC86C}" type="pres">
      <dgm:prSet presAssocID="{19B5C29C-77D2-4B16-8E08-E67B1C9FDDE4}" presName="tx1" presStyleLbl="revTx" presStyleIdx="0" presStyleCnt="4"/>
      <dgm:spPr/>
      <dgm:t>
        <a:bodyPr/>
        <a:lstStyle/>
        <a:p>
          <a:endParaRPr lang="es-MX"/>
        </a:p>
      </dgm:t>
    </dgm:pt>
    <dgm:pt modelId="{1759168E-8DF9-44D9-833F-55CE193B8D33}" type="pres">
      <dgm:prSet presAssocID="{19B5C29C-77D2-4B16-8E08-E67B1C9FDDE4}" presName="vert1" presStyleCnt="0"/>
      <dgm:spPr/>
    </dgm:pt>
    <dgm:pt modelId="{5346EC52-6C2B-4771-BBC8-F4371BB1D01F}" type="pres">
      <dgm:prSet presAssocID="{1DF40B92-D3BE-4558-B328-468F9EA5458B}" presName="vertSpace2a" presStyleCnt="0"/>
      <dgm:spPr/>
    </dgm:pt>
    <dgm:pt modelId="{0175DCAC-0A5D-4D8B-90D3-135A4FE3A362}" type="pres">
      <dgm:prSet presAssocID="{1DF40B92-D3BE-4558-B328-468F9EA5458B}" presName="horz2" presStyleCnt="0"/>
      <dgm:spPr/>
    </dgm:pt>
    <dgm:pt modelId="{AC576973-57BA-4CDD-A8FF-904AE58B72F0}" type="pres">
      <dgm:prSet presAssocID="{1DF40B92-D3BE-4558-B328-468F9EA5458B}" presName="horzSpace2" presStyleCnt="0"/>
      <dgm:spPr/>
    </dgm:pt>
    <dgm:pt modelId="{220F5544-3A13-4910-AAFD-4CB70133E360}" type="pres">
      <dgm:prSet presAssocID="{1DF40B92-D3BE-4558-B328-468F9EA5458B}" presName="tx2" presStyleLbl="revTx" presStyleIdx="1" presStyleCnt="4"/>
      <dgm:spPr/>
      <dgm:t>
        <a:bodyPr/>
        <a:lstStyle/>
        <a:p>
          <a:endParaRPr lang="es-MX"/>
        </a:p>
      </dgm:t>
    </dgm:pt>
    <dgm:pt modelId="{0248DD9C-3E1E-44C2-955B-31C86D7EB66E}" type="pres">
      <dgm:prSet presAssocID="{1DF40B92-D3BE-4558-B328-468F9EA5458B}" presName="vert2" presStyleCnt="0"/>
      <dgm:spPr/>
    </dgm:pt>
    <dgm:pt modelId="{6015AD78-4E7C-46F8-B49F-F1D0425A5049}" type="pres">
      <dgm:prSet presAssocID="{1DF40B92-D3BE-4558-B328-468F9EA5458B}" presName="thinLine2b" presStyleLbl="callout" presStyleIdx="0" presStyleCnt="3" custLinFactY="-900000" custLinFactNeighborX="0" custLinFactNeighborY="-942285"/>
      <dgm:spPr/>
    </dgm:pt>
    <dgm:pt modelId="{646C898E-6338-43A4-8E43-4381472BC847}" type="pres">
      <dgm:prSet presAssocID="{1DF40B92-D3BE-4558-B328-468F9EA5458B}" presName="vertSpace2b" presStyleCnt="0"/>
      <dgm:spPr/>
    </dgm:pt>
    <dgm:pt modelId="{381B5382-1E29-4545-9512-D94AA1F6262A}" type="pres">
      <dgm:prSet presAssocID="{568892FB-1247-4A4A-BB8A-A9139A85A5A9}" presName="horz2" presStyleCnt="0"/>
      <dgm:spPr/>
    </dgm:pt>
    <dgm:pt modelId="{97BDD967-747C-4ADB-AE15-1A5ED2E46498}" type="pres">
      <dgm:prSet presAssocID="{568892FB-1247-4A4A-BB8A-A9139A85A5A9}" presName="horzSpace2" presStyleCnt="0"/>
      <dgm:spPr/>
    </dgm:pt>
    <dgm:pt modelId="{629A94DE-D5B7-4925-814A-09A440CC817A}" type="pres">
      <dgm:prSet presAssocID="{568892FB-1247-4A4A-BB8A-A9139A85A5A9}" presName="tx2" presStyleLbl="revTx" presStyleIdx="2" presStyleCnt="4" custScaleY="48322" custLinFactNeighborX="0" custLinFactNeighborY="-65829"/>
      <dgm:spPr/>
      <dgm:t>
        <a:bodyPr/>
        <a:lstStyle/>
        <a:p>
          <a:endParaRPr lang="es-MX"/>
        </a:p>
      </dgm:t>
    </dgm:pt>
    <dgm:pt modelId="{512C70C0-EE70-4412-A2AE-79B31C594D93}" type="pres">
      <dgm:prSet presAssocID="{568892FB-1247-4A4A-BB8A-A9139A85A5A9}" presName="vert2" presStyleCnt="0"/>
      <dgm:spPr/>
    </dgm:pt>
    <dgm:pt modelId="{80B96FA6-C91E-4F64-BE0E-A4B1ACE4077E}" type="pres">
      <dgm:prSet presAssocID="{568892FB-1247-4A4A-BB8A-A9139A85A5A9}" presName="thinLine2b" presStyleLbl="callout" presStyleIdx="1" presStyleCnt="3" custLinFactY="-6879" custLinFactNeighborX="0" custLinFactNeighborY="-100000"/>
      <dgm:spPr/>
    </dgm:pt>
    <dgm:pt modelId="{FBF0B187-99E3-4805-94F0-E676B0E4A33D}" type="pres">
      <dgm:prSet presAssocID="{568892FB-1247-4A4A-BB8A-A9139A85A5A9}" presName="vertSpace2b" presStyleCnt="0"/>
      <dgm:spPr/>
    </dgm:pt>
    <dgm:pt modelId="{276A30FF-BF82-4021-9434-9BADDE926EE9}" type="pres">
      <dgm:prSet presAssocID="{ACEE8244-602E-4D81-AED2-52E5CE1D72F9}" presName="horz2" presStyleCnt="0"/>
      <dgm:spPr/>
    </dgm:pt>
    <dgm:pt modelId="{A831B637-7C55-458D-AD5A-A01309FA4878}" type="pres">
      <dgm:prSet presAssocID="{ACEE8244-602E-4D81-AED2-52E5CE1D72F9}" presName="horzSpace2" presStyleCnt="0"/>
      <dgm:spPr/>
    </dgm:pt>
    <dgm:pt modelId="{4B3EAF24-F2BD-4B55-AF53-0B10A53BB445}" type="pres">
      <dgm:prSet presAssocID="{ACEE8244-602E-4D81-AED2-52E5CE1D72F9}" presName="tx2" presStyleLbl="revTx" presStyleIdx="3" presStyleCnt="4" custLinFactNeighborX="-955" custLinFactNeighborY="-7273"/>
      <dgm:spPr/>
      <dgm:t>
        <a:bodyPr/>
        <a:lstStyle/>
        <a:p>
          <a:endParaRPr lang="es-MX"/>
        </a:p>
      </dgm:t>
    </dgm:pt>
    <dgm:pt modelId="{825E57B5-2639-4195-ADB0-FBDDF3D0D184}" type="pres">
      <dgm:prSet presAssocID="{ACEE8244-602E-4D81-AED2-52E5CE1D72F9}" presName="vert2" presStyleCnt="0"/>
      <dgm:spPr/>
    </dgm:pt>
    <dgm:pt modelId="{B3C4FC73-260E-41CA-A28C-E10C92FF9DEC}" type="pres">
      <dgm:prSet presAssocID="{ACEE8244-602E-4D81-AED2-52E5CE1D72F9}" presName="thinLine2b" presStyleLbl="callout" presStyleIdx="2" presStyleCnt="3"/>
      <dgm:spPr/>
    </dgm:pt>
    <dgm:pt modelId="{BDCB7598-6E58-4368-9303-246DEBB97E57}" type="pres">
      <dgm:prSet presAssocID="{ACEE8244-602E-4D81-AED2-52E5CE1D72F9}" presName="vertSpace2b" presStyleCnt="0"/>
      <dgm:spPr/>
    </dgm:pt>
  </dgm:ptLst>
  <dgm:cxnLst>
    <dgm:cxn modelId="{218B456F-8C1E-4C47-8622-4BFC66BF2053}" type="presOf" srcId="{ACEE8244-602E-4D81-AED2-52E5CE1D72F9}" destId="{4B3EAF24-F2BD-4B55-AF53-0B10A53BB445}" srcOrd="0" destOrd="0" presId="urn:microsoft.com/office/officeart/2008/layout/LinedList"/>
    <dgm:cxn modelId="{CA259D72-F621-46C9-9857-31FFACD00D19}" srcId="{19B5C29C-77D2-4B16-8E08-E67B1C9FDDE4}" destId="{1DF40B92-D3BE-4558-B328-468F9EA5458B}" srcOrd="0" destOrd="0" parTransId="{7D9B429C-B4A3-443E-AB7D-49826EE8B6F5}" sibTransId="{F94EEE5A-11CF-433E-AF70-C8C02A2AAD44}"/>
    <dgm:cxn modelId="{75A856BC-5DE0-4D5C-82B3-183F18ACB6D0}" type="presOf" srcId="{568892FB-1247-4A4A-BB8A-A9139A85A5A9}" destId="{629A94DE-D5B7-4925-814A-09A440CC817A}" srcOrd="0" destOrd="0" presId="urn:microsoft.com/office/officeart/2008/layout/LinedList"/>
    <dgm:cxn modelId="{59CB017F-FB9A-42E7-B4E7-A405A5E85009}" srcId="{0DB6E7CB-3E77-4225-ADE5-CC4BAF2F795B}" destId="{19B5C29C-77D2-4B16-8E08-E67B1C9FDDE4}" srcOrd="0" destOrd="0" parTransId="{FA9D2403-58C8-44DA-8365-A14780603935}" sibTransId="{286042A3-FD37-4BA7-8167-A2DB0482AF59}"/>
    <dgm:cxn modelId="{37F3C12B-B4B1-4F46-8C02-19799D64F26C}" type="presOf" srcId="{1DF40B92-D3BE-4558-B328-468F9EA5458B}" destId="{220F5544-3A13-4910-AAFD-4CB70133E360}" srcOrd="0" destOrd="0" presId="urn:microsoft.com/office/officeart/2008/layout/LinedList"/>
    <dgm:cxn modelId="{41D5997B-3748-40DE-97CB-98F9426FB8AF}" type="presOf" srcId="{0DB6E7CB-3E77-4225-ADE5-CC4BAF2F795B}" destId="{26C8AF54-6D36-4DFB-B9E6-357BE5731261}" srcOrd="0" destOrd="0" presId="urn:microsoft.com/office/officeart/2008/layout/LinedList"/>
    <dgm:cxn modelId="{B702CAD5-74B4-4768-B8C8-AE71D134D40B}" type="presOf" srcId="{19B5C29C-77D2-4B16-8E08-E67B1C9FDDE4}" destId="{D0C6628F-D0F8-4C7D-9793-CAE2714CC86C}" srcOrd="0" destOrd="0" presId="urn:microsoft.com/office/officeart/2008/layout/LinedList"/>
    <dgm:cxn modelId="{3A1570CD-D321-4120-B34D-B779771F5685}" srcId="{19B5C29C-77D2-4B16-8E08-E67B1C9FDDE4}" destId="{ACEE8244-602E-4D81-AED2-52E5CE1D72F9}" srcOrd="2" destOrd="0" parTransId="{EE665DB0-59E1-49A4-A3C2-3D65D3586EE2}" sibTransId="{EDD72324-6D2A-4AC6-A903-F262C134632A}"/>
    <dgm:cxn modelId="{265A22DA-7209-4082-8D69-6AA763F0F1CC}" srcId="{19B5C29C-77D2-4B16-8E08-E67B1C9FDDE4}" destId="{568892FB-1247-4A4A-BB8A-A9139A85A5A9}" srcOrd="1" destOrd="0" parTransId="{DD491F32-DD77-4E3F-B676-33CB5245A619}" sibTransId="{255D57D7-7158-4DEC-9A78-1B91E8987536}"/>
    <dgm:cxn modelId="{EC721D47-60B2-4B29-A21D-FCF13C480D22}" type="presParOf" srcId="{26C8AF54-6D36-4DFB-B9E6-357BE5731261}" destId="{EE776FC5-2503-4FC7-AAB9-3DDABC4537D0}" srcOrd="0" destOrd="0" presId="urn:microsoft.com/office/officeart/2008/layout/LinedList"/>
    <dgm:cxn modelId="{1BD736ED-2AFD-4053-8B0B-450934BE3B36}" type="presParOf" srcId="{26C8AF54-6D36-4DFB-B9E6-357BE5731261}" destId="{8C84195C-E88F-43BF-AD8E-93D465D3D989}" srcOrd="1" destOrd="0" presId="urn:microsoft.com/office/officeart/2008/layout/LinedList"/>
    <dgm:cxn modelId="{9ACDDCEA-D99B-406B-B633-5699A9187183}" type="presParOf" srcId="{8C84195C-E88F-43BF-AD8E-93D465D3D989}" destId="{D0C6628F-D0F8-4C7D-9793-CAE2714CC86C}" srcOrd="0" destOrd="0" presId="urn:microsoft.com/office/officeart/2008/layout/LinedList"/>
    <dgm:cxn modelId="{730B47F2-A69A-47B3-82AA-07CF7376B51C}" type="presParOf" srcId="{8C84195C-E88F-43BF-AD8E-93D465D3D989}" destId="{1759168E-8DF9-44D9-833F-55CE193B8D33}" srcOrd="1" destOrd="0" presId="urn:microsoft.com/office/officeart/2008/layout/LinedList"/>
    <dgm:cxn modelId="{2E368D2E-A20E-4788-9FFE-7997CCF35B71}" type="presParOf" srcId="{1759168E-8DF9-44D9-833F-55CE193B8D33}" destId="{5346EC52-6C2B-4771-BBC8-F4371BB1D01F}" srcOrd="0" destOrd="0" presId="urn:microsoft.com/office/officeart/2008/layout/LinedList"/>
    <dgm:cxn modelId="{2CD7589D-470C-42C9-84F8-0C6F3884C6BA}" type="presParOf" srcId="{1759168E-8DF9-44D9-833F-55CE193B8D33}" destId="{0175DCAC-0A5D-4D8B-90D3-135A4FE3A362}" srcOrd="1" destOrd="0" presId="urn:microsoft.com/office/officeart/2008/layout/LinedList"/>
    <dgm:cxn modelId="{A9441E53-67AA-4297-BF98-4ED0CF74EC41}" type="presParOf" srcId="{0175DCAC-0A5D-4D8B-90D3-135A4FE3A362}" destId="{AC576973-57BA-4CDD-A8FF-904AE58B72F0}" srcOrd="0" destOrd="0" presId="urn:microsoft.com/office/officeart/2008/layout/LinedList"/>
    <dgm:cxn modelId="{725B12AF-299C-424E-85AF-51FCBB6120AE}" type="presParOf" srcId="{0175DCAC-0A5D-4D8B-90D3-135A4FE3A362}" destId="{220F5544-3A13-4910-AAFD-4CB70133E360}" srcOrd="1" destOrd="0" presId="urn:microsoft.com/office/officeart/2008/layout/LinedList"/>
    <dgm:cxn modelId="{40B4BB94-52DC-4B7D-BAF1-92997DB379BA}" type="presParOf" srcId="{0175DCAC-0A5D-4D8B-90D3-135A4FE3A362}" destId="{0248DD9C-3E1E-44C2-955B-31C86D7EB66E}" srcOrd="2" destOrd="0" presId="urn:microsoft.com/office/officeart/2008/layout/LinedList"/>
    <dgm:cxn modelId="{E7343A21-6E2F-4279-B192-9F79C10AF8AD}" type="presParOf" srcId="{1759168E-8DF9-44D9-833F-55CE193B8D33}" destId="{6015AD78-4E7C-46F8-B49F-F1D0425A5049}" srcOrd="2" destOrd="0" presId="urn:microsoft.com/office/officeart/2008/layout/LinedList"/>
    <dgm:cxn modelId="{D5A9A501-B3F2-4EF3-BC5F-9D358304D284}" type="presParOf" srcId="{1759168E-8DF9-44D9-833F-55CE193B8D33}" destId="{646C898E-6338-43A4-8E43-4381472BC847}" srcOrd="3" destOrd="0" presId="urn:microsoft.com/office/officeart/2008/layout/LinedList"/>
    <dgm:cxn modelId="{8369F823-0FC9-4884-8C45-01A37525D3C6}" type="presParOf" srcId="{1759168E-8DF9-44D9-833F-55CE193B8D33}" destId="{381B5382-1E29-4545-9512-D94AA1F6262A}" srcOrd="4" destOrd="0" presId="urn:microsoft.com/office/officeart/2008/layout/LinedList"/>
    <dgm:cxn modelId="{AF84F181-E52A-4CA9-9005-83B36EB01E83}" type="presParOf" srcId="{381B5382-1E29-4545-9512-D94AA1F6262A}" destId="{97BDD967-747C-4ADB-AE15-1A5ED2E46498}" srcOrd="0" destOrd="0" presId="urn:microsoft.com/office/officeart/2008/layout/LinedList"/>
    <dgm:cxn modelId="{983B7DCE-5413-4606-A29B-56CFBCC05670}" type="presParOf" srcId="{381B5382-1E29-4545-9512-D94AA1F6262A}" destId="{629A94DE-D5B7-4925-814A-09A440CC817A}" srcOrd="1" destOrd="0" presId="urn:microsoft.com/office/officeart/2008/layout/LinedList"/>
    <dgm:cxn modelId="{20981EBA-8716-46D8-A292-75D59C81A85A}" type="presParOf" srcId="{381B5382-1E29-4545-9512-D94AA1F6262A}" destId="{512C70C0-EE70-4412-A2AE-79B31C594D93}" srcOrd="2" destOrd="0" presId="urn:microsoft.com/office/officeart/2008/layout/LinedList"/>
    <dgm:cxn modelId="{65450D63-AE73-42A1-90A6-2661DC8D38DF}" type="presParOf" srcId="{1759168E-8DF9-44D9-833F-55CE193B8D33}" destId="{80B96FA6-C91E-4F64-BE0E-A4B1ACE4077E}" srcOrd="5" destOrd="0" presId="urn:microsoft.com/office/officeart/2008/layout/LinedList"/>
    <dgm:cxn modelId="{4999FA0F-7E50-4AC8-8825-3D5C5A63D45A}" type="presParOf" srcId="{1759168E-8DF9-44D9-833F-55CE193B8D33}" destId="{FBF0B187-99E3-4805-94F0-E676B0E4A33D}" srcOrd="6" destOrd="0" presId="urn:microsoft.com/office/officeart/2008/layout/LinedList"/>
    <dgm:cxn modelId="{408DD21E-9CB1-4664-8C04-8E3E8F240C91}" type="presParOf" srcId="{1759168E-8DF9-44D9-833F-55CE193B8D33}" destId="{276A30FF-BF82-4021-9434-9BADDE926EE9}" srcOrd="7" destOrd="0" presId="urn:microsoft.com/office/officeart/2008/layout/LinedList"/>
    <dgm:cxn modelId="{8F29C255-F254-4422-9C68-09F82EAAC409}" type="presParOf" srcId="{276A30FF-BF82-4021-9434-9BADDE926EE9}" destId="{A831B637-7C55-458D-AD5A-A01309FA4878}" srcOrd="0" destOrd="0" presId="urn:microsoft.com/office/officeart/2008/layout/LinedList"/>
    <dgm:cxn modelId="{5C976CED-1E1A-4276-910A-55F4D855D49A}" type="presParOf" srcId="{276A30FF-BF82-4021-9434-9BADDE926EE9}" destId="{4B3EAF24-F2BD-4B55-AF53-0B10A53BB445}" srcOrd="1" destOrd="0" presId="urn:microsoft.com/office/officeart/2008/layout/LinedList"/>
    <dgm:cxn modelId="{667EC347-CA6E-4585-866F-91320BAB565B}" type="presParOf" srcId="{276A30FF-BF82-4021-9434-9BADDE926EE9}" destId="{825E57B5-2639-4195-ADB0-FBDDF3D0D184}" srcOrd="2" destOrd="0" presId="urn:microsoft.com/office/officeart/2008/layout/LinedList"/>
    <dgm:cxn modelId="{B2D2CDAF-8489-4000-8F76-5FBEB148DF34}" type="presParOf" srcId="{1759168E-8DF9-44D9-833F-55CE193B8D33}" destId="{B3C4FC73-260E-41CA-A28C-E10C92FF9DEC}" srcOrd="8" destOrd="0" presId="urn:microsoft.com/office/officeart/2008/layout/LinedList"/>
    <dgm:cxn modelId="{29E1B28B-FAC1-4620-93F6-3B1BBCE6F122}" type="presParOf" srcId="{1759168E-8DF9-44D9-833F-55CE193B8D33}" destId="{BDCB7598-6E58-4368-9303-246DEBB97E57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8E8A812-E71F-4356-9FDA-96710DCEE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9AAF5763-6FFB-4099-B1CB-E83968C04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FCD5888E-BD72-4B68-918C-B936B0388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DBEAA1C0-0371-4203-8385-3A05056FF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0322543-4A1C-4D8D-9115-7F3A56755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9041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442C4E9-AF4E-4B1A-8E2A-360F5551D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E831C17A-3B65-443C-B253-7A9E6A61B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48B3582-76CC-4BF5-BE2E-858D631BB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17F186E-F14B-4F9B-9495-34551AF3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1097FE2-504A-4CBD-8360-40DDFBB41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0725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1FF4692E-0348-4F01-AB2E-7CA19E77D1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BC3AC95C-737C-4D3C-ABBF-A90A05695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A2A53C58-A968-4D0E-BCEC-F56B88F1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652B10B-F999-4FF9-BCC2-540507F06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7D870E5-72DB-444F-BDD6-E658A4269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7681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9C8C784-6CE8-44AB-AFB2-D43283DB1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9F65D6A-1BCB-440A-8731-6EDE47742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A4DF3E1E-186E-44FB-BE59-E59282304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40508B7-95F6-4B19-B711-7FCA5EEB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5C7549CC-9B34-4483-9558-EEBE0D4B3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362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C393571-A4E4-4FA1-AD49-86F70AE89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BA8E75F9-B930-4F26-A2DE-09A6472DC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FAAA1546-F5AA-4EB4-A0BC-3E00715A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318950B-B92F-47A7-93DC-202FF14D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9958460-4DC3-4274-B054-276E3F04B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2760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87ABBDE-C5F3-41FA-9D11-E3DB7EAF7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879C206-914F-40EC-BE15-CEBC33D10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09E191EF-A87F-437D-9A79-2CC45ABDC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456D3875-DBD1-4DAC-A419-29468FFE2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4EA9EC5E-F5D8-482E-A845-9902C0C9E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A6C20EC6-2218-41F2-A71A-CAA1BA2D5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441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130FCBC-74B2-467F-9D47-B3FEFCD7E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ACF4F1D4-0B20-4BBC-8C2C-93812B762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04BBE089-7A3D-4102-BCD5-A7958BF16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1C9DF460-19D6-4795-8F23-4133CCB11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8EBA7945-E3C4-4601-A1ED-569AA43ADD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9827B03C-C1E0-47F0-A20E-8F0FBDE9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259C9EC4-4A1D-473A-99C5-7B61DA92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C1067D64-F2E2-44E7-9F6D-BF357E145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06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128CD82-430E-49EA-8791-6F6501622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5E0C6F41-35EF-4258-9374-5977FA3AD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C113E2A7-B03D-4DB7-8102-C892F2DC5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4DBE37B0-DC07-4ED9-BF3A-04C32D75B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469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0640ECA0-5168-46FA-8F37-AA83F116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0702E942-6194-45E3-8A4D-18B4F79BB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249B0F26-15A3-4708-ADD3-85545EF09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7948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035B107-F12B-4B8E-99C1-DF5C38F1D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7AE6B9F-0410-46A0-9C60-CF2A27546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DE21BEF9-67EF-4E12-AF02-A7C2A718D1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FF58ACE-A8A4-40F9-851D-955C4A415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E5E1778C-43F4-44E6-A9D2-F0D78C020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2F6F7E4-D32C-435F-B9DC-FA4C8C8B3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10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7486CE7-989B-4D08-8E14-D51222586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488A2C90-33EB-476C-8B86-A8B0305FC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43929185-0A4B-4268-B9DA-B443051E76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DBBB43A7-6667-4465-BE61-6CFB515BD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D0F13BF7-C18A-4E0D-AFF5-52F37178F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C379428-CEB4-4E16-BFBB-3EC631D92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000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22C84C31-5CDE-459A-A5F1-5539F298A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1580A363-FB26-44B1-BE2B-924D1E7FF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D89CA88-C6A3-49DB-BB7E-8D18711BD8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F9D6D-9743-43DF-859A-0CFAE8600B3A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25FB1FA-B566-4AF5-850D-466519745D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594CDAD-5305-4965-BBFB-48D3BA082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D6BBE-64B9-4134-9FF1-25282DECDA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417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20000" r="1338" b="57947"/>
          <a:stretch/>
        </p:blipFill>
        <p:spPr>
          <a:xfrm>
            <a:off x="1429555" y="412122"/>
            <a:ext cx="9633398" cy="121061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429555" y="2060617"/>
            <a:ext cx="9633398" cy="467820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CA EDUCACIÓN Y PODER. ACCIONES CON GRUPOS EN CONDICIÓN DE POBREZA Y CONTEXTOS DE VULNERABILIDAD (</a:t>
            </a:r>
            <a:r>
              <a:rPr lang="es-MX" sz="2000" b="1" dirty="0" err="1" smtClean="0"/>
              <a:t>ISCEEM</a:t>
            </a:r>
            <a:r>
              <a:rPr lang="es-MX" sz="2000" b="1" dirty="0" smtClean="0"/>
              <a:t>)</a:t>
            </a:r>
          </a:p>
          <a:p>
            <a:pPr algn="ctr"/>
            <a:endParaRPr lang="es-MX" sz="2800" b="1" dirty="0"/>
          </a:p>
          <a:p>
            <a:pPr algn="ctr"/>
            <a:r>
              <a:rPr lang="es-MX" sz="3200" b="1" dirty="0" smtClean="0"/>
              <a:t>VULNERABILIDAD EDUCATIVA. MODALIDADES, SUJETOS Y PRÁCTICAS</a:t>
            </a:r>
          </a:p>
          <a:p>
            <a:pPr algn="ctr"/>
            <a:endParaRPr lang="es-MX" sz="2800" b="1" dirty="0" smtClean="0"/>
          </a:p>
          <a:p>
            <a:pPr algn="ctr"/>
            <a:r>
              <a:rPr lang="es-MX" b="1" dirty="0" smtClean="0"/>
              <a:t>MARÍA GUADALUPE VELASCO GILES</a:t>
            </a:r>
          </a:p>
          <a:p>
            <a:pPr algn="ctr"/>
            <a:r>
              <a:rPr lang="es-MX" b="1" dirty="0" smtClean="0"/>
              <a:t>JOSÉ FEDERICO BENÍTEZ JARAMILLO</a:t>
            </a:r>
          </a:p>
          <a:p>
            <a:pPr algn="ctr"/>
            <a:r>
              <a:rPr lang="es-MX" b="1" dirty="0" smtClean="0"/>
              <a:t>ROCÍO ELIZABETH SALGADO ESCOBAR</a:t>
            </a:r>
          </a:p>
          <a:p>
            <a:pPr algn="ctr"/>
            <a:endParaRPr lang="es-MX" sz="2800" b="1" dirty="0"/>
          </a:p>
          <a:p>
            <a:pPr algn="r"/>
            <a:r>
              <a:rPr lang="es-MX" sz="2800" b="1" dirty="0" smtClean="0"/>
              <a:t>FEBRERO DE 2022</a:t>
            </a:r>
          </a:p>
          <a:p>
            <a:pPr algn="ctr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4987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4703F1A-1427-48AB-B51F-30B59406E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09787" cy="1325563"/>
          </a:xfrm>
        </p:spPr>
        <p:txBody>
          <a:bodyPr>
            <a:normAutofit fontScale="90000"/>
          </a:bodyPr>
          <a:lstStyle/>
          <a:p>
            <a:r>
              <a:rPr lang="es-MX" sz="4000" b="1" dirty="0"/>
              <a:t>Condiciones de escolaridad y prácticas educativas del estudiantado</a:t>
            </a:r>
            <a:br>
              <a:rPr lang="es-MX" sz="4000" b="1" dirty="0"/>
            </a:br>
            <a:r>
              <a:rPr lang="es-MX" sz="4000" b="1" dirty="0"/>
              <a:t>               </a:t>
            </a:r>
            <a:r>
              <a:rPr lang="es-MX" sz="3100" b="1" dirty="0">
                <a:solidFill>
                  <a:schemeClr val="accent1">
                    <a:lumMod val="75000"/>
                  </a:schemeClr>
                </a:solidFill>
              </a:rPr>
              <a:t>Metodología dialógica-conversatorios virtuales con jóvenes</a:t>
            </a:r>
            <a:endParaRPr lang="es-MX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74880D0D-4661-41F9-B345-2F4F79F0F70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93174" y="1690689"/>
          <a:ext cx="11203858" cy="4802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ector recto 4">
            <a:extLst>
              <a:ext uri="{FF2B5EF4-FFF2-40B4-BE49-F238E27FC236}">
                <a16:creationId xmlns="" xmlns:a16="http://schemas.microsoft.com/office/drawing/2014/main" id="{B1E70813-9B8F-4668-A19B-7ADF4A81CFEA}"/>
              </a:ext>
            </a:extLst>
          </p:cNvPr>
          <p:cNvSpPr/>
          <p:nvPr/>
        </p:nvSpPr>
        <p:spPr>
          <a:xfrm>
            <a:off x="2933946" y="3424967"/>
            <a:ext cx="8963086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onector recto 6">
            <a:extLst>
              <a:ext uri="{FF2B5EF4-FFF2-40B4-BE49-F238E27FC236}">
                <a16:creationId xmlns="" xmlns:a16="http://schemas.microsoft.com/office/drawing/2014/main" id="{9E853A8B-8D9C-43D2-B092-5E2A17068580}"/>
              </a:ext>
            </a:extLst>
          </p:cNvPr>
          <p:cNvSpPr/>
          <p:nvPr/>
        </p:nvSpPr>
        <p:spPr>
          <a:xfrm>
            <a:off x="2933946" y="5487282"/>
            <a:ext cx="8963086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92D55D62-8816-4336-956D-BFD53BD8C30D}"/>
              </a:ext>
            </a:extLst>
          </p:cNvPr>
          <p:cNvSpPr txBox="1"/>
          <p:nvPr/>
        </p:nvSpPr>
        <p:spPr>
          <a:xfrm>
            <a:off x="3067666" y="3442101"/>
            <a:ext cx="7978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400" dirty="0"/>
              <a:t>Desarrollo de nuevas habilidades digitales y otras para investigar, aprender y gestionar su tiempo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6E669C9F-9481-43F1-BB8A-48E3ED815318}"/>
              </a:ext>
            </a:extLst>
          </p:cNvPr>
          <p:cNvSpPr txBox="1"/>
          <p:nvPr/>
        </p:nvSpPr>
        <p:spPr>
          <a:xfrm>
            <a:off x="3023422" y="5574580"/>
            <a:ext cx="7551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Compaginar responsabilidades en casa y escolares </a:t>
            </a:r>
          </a:p>
          <a:p>
            <a:r>
              <a:rPr lang="es-MX" sz="2400" dirty="0"/>
              <a:t>Relaciones solidarias ante el riesgo de abandono y pérdidas</a:t>
            </a:r>
          </a:p>
        </p:txBody>
      </p:sp>
    </p:spTree>
    <p:extLst>
      <p:ext uri="{BB962C8B-B14F-4D97-AF65-F5344CB8AC3E}">
        <p14:creationId xmlns:p14="http://schemas.microsoft.com/office/powerpoint/2010/main" val="335276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Reflexiones finales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23493"/>
            <a:ext cx="10515600" cy="5228822"/>
          </a:xfrm>
        </p:spPr>
        <p:txBody>
          <a:bodyPr>
            <a:noAutofit/>
          </a:bodyPr>
          <a:lstStyle/>
          <a:p>
            <a:pPr algn="just"/>
            <a:r>
              <a:rPr lang="es-MX" sz="2000" dirty="0" smtClean="0"/>
              <a:t>Las </a:t>
            </a:r>
            <a:r>
              <a:rPr lang="es-MX" sz="2000" dirty="0"/>
              <a:t>prácticas de </a:t>
            </a:r>
            <a:r>
              <a:rPr lang="es-MX" sz="2000" dirty="0" smtClean="0"/>
              <a:t>las infancias y las juventudes </a:t>
            </a:r>
            <a:r>
              <a:rPr lang="es-MX" sz="2000" dirty="0"/>
              <a:t>durante la pandemia dieron cuenta de la reorganización y modificaciones en la escolarización, especialmente de la clase como entorno socio-técnico (</a:t>
            </a:r>
            <a:r>
              <a:rPr lang="es-MX" sz="2000" dirty="0" err="1"/>
              <a:t>Dussel</a:t>
            </a:r>
            <a:r>
              <a:rPr lang="es-MX" sz="2000" dirty="0"/>
              <a:t>, 2020) ahora mediado por el uso de tecnologías digitales como las redes sociales, el correo electrónico y el uso irregular de plataformas digitales debido a conexiones intermitentes en las localidades en que se </a:t>
            </a:r>
            <a:r>
              <a:rPr lang="es-MX" sz="2000" dirty="0" smtClean="0"/>
              <a:t>ubican.</a:t>
            </a:r>
          </a:p>
          <a:p>
            <a:pPr algn="just"/>
            <a:r>
              <a:rPr lang="es-MX" sz="2000" dirty="0" smtClean="0"/>
              <a:t>Los niños y jóvenes invierten </a:t>
            </a:r>
            <a:r>
              <a:rPr lang="es-MX" sz="2000" dirty="0"/>
              <a:t>recursos y esfuerzos para conectarse técnica y pedagógicamente; lo que no siempre </a:t>
            </a:r>
            <a:r>
              <a:rPr lang="es-MX" sz="2000" dirty="0" smtClean="0"/>
              <a:t>garantiza </a:t>
            </a:r>
            <a:r>
              <a:rPr lang="es-MX" sz="2000" dirty="0"/>
              <a:t>su motivación y permanencia en las </a:t>
            </a:r>
            <a:r>
              <a:rPr lang="es-MX" sz="2000" dirty="0" smtClean="0"/>
              <a:t>clases.  </a:t>
            </a:r>
          </a:p>
          <a:p>
            <a:pPr algn="just"/>
            <a:r>
              <a:rPr lang="es-MX" sz="2000" dirty="0"/>
              <a:t>Para los niños </a:t>
            </a:r>
            <a:r>
              <a:rPr lang="es-MX" sz="2000" dirty="0" smtClean="0"/>
              <a:t>y jóvenes el vivir la escuela en casa </a:t>
            </a:r>
            <a:r>
              <a:rPr lang="es-MX" sz="2000" dirty="0"/>
              <a:t>ha representado el aprendizaje de las diferentes opciones que ofrece un dispositivo digital además de desarrollar habilidades para expresarse de manera oral y por </a:t>
            </a:r>
            <a:r>
              <a:rPr lang="es-MX" sz="2000" dirty="0" smtClean="0"/>
              <a:t>escrito, producir videos , interactuar, comunicarse e informarse, al tiempo que lo ha llevado a compaginar las tareas propias de la casa con las de la escuela, donde se ponen en juego las condiciones de género.</a:t>
            </a:r>
          </a:p>
          <a:p>
            <a:pPr algn="just"/>
            <a:r>
              <a:rPr lang="es-MX" sz="2000" dirty="0"/>
              <a:t>Reconocer y partir de </a:t>
            </a:r>
            <a:r>
              <a:rPr lang="es-MX" sz="2000" dirty="0" smtClean="0"/>
              <a:t>la </a:t>
            </a:r>
            <a:r>
              <a:rPr lang="es-MX" sz="2000" dirty="0"/>
              <a:t>experiencia educativa </a:t>
            </a:r>
            <a:r>
              <a:rPr lang="es-MX" sz="2000" dirty="0" smtClean="0"/>
              <a:t>de las infancias y juventudes en </a:t>
            </a:r>
            <a:r>
              <a:rPr lang="es-MX" sz="2000" dirty="0"/>
              <a:t>el proceso de reinventar la escuela como espacio socio-técnico e inscribir en el trazo de las políticas educativas el reconocimiento de sus voces y necesidades más allá de la estratificación que prefigura procesos y condiciones diferenciados entre modalidades y contextos en que se sitúan las escuelas.</a:t>
            </a:r>
          </a:p>
          <a:p>
            <a:pPr marL="0" indent="0" algn="just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0131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96947"/>
            <a:ext cx="10515600" cy="639427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Posicionamiento teórico y metodológico</a:t>
            </a:r>
            <a:endParaRPr lang="es-MX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836524"/>
              </p:ext>
            </p:extLst>
          </p:nvPr>
        </p:nvGraphicFramePr>
        <p:xfrm>
          <a:off x="838200" y="1443038"/>
          <a:ext cx="10515600" cy="4733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188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Autofit/>
          </a:bodyPr>
          <a:lstStyle/>
          <a:p>
            <a:pPr lvl="0"/>
            <a:r>
              <a:rPr lang="es-MX" sz="3600" b="1" dirty="0">
                <a:ln w="0"/>
                <a:solidFill>
                  <a:schemeClr val="bg1"/>
                </a:solidFill>
              </a:rPr>
              <a:t>Comunicación e interacción pedagógica de los infantes de la escuela primaria multigrado desde la virtu</a:t>
            </a:r>
            <a:r>
              <a:rPr lang="es-MX" sz="3600" b="1" dirty="0">
                <a:solidFill>
                  <a:schemeClr val="bg1"/>
                </a:solidFill>
              </a:rPr>
              <a:t>alidad</a:t>
            </a:r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75130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547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2732" y="206063"/>
            <a:ext cx="10581068" cy="91440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Contexto de pandemia: virtualidad, desigualdad, vulnerabilidad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2732" y="1287887"/>
            <a:ext cx="10581068" cy="5056500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4765183" y="1481067"/>
            <a:ext cx="3683358" cy="148107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/>
              <a:t>D</a:t>
            </a:r>
            <a:r>
              <a:rPr lang="es-MX" sz="2000" b="1" dirty="0" smtClean="0"/>
              <a:t>esigualdad </a:t>
            </a:r>
            <a:r>
              <a:rPr lang="es-MX" sz="2000" b="1" dirty="0"/>
              <a:t>en el acceso a oportunidades educativas por la vía digital </a:t>
            </a:r>
          </a:p>
        </p:txBody>
      </p:sp>
      <p:sp>
        <p:nvSpPr>
          <p:cNvPr id="5" name="Elipse 4"/>
          <p:cNvSpPr/>
          <p:nvPr/>
        </p:nvSpPr>
        <p:spPr>
          <a:xfrm>
            <a:off x="1648496" y="1609859"/>
            <a:ext cx="2756079" cy="1159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Dificultad para  </a:t>
            </a:r>
            <a:r>
              <a:rPr lang="es-MX" b="1" dirty="0"/>
              <a:t>la socialización y la inclusión </a:t>
            </a:r>
          </a:p>
        </p:txBody>
      </p:sp>
      <p:sp>
        <p:nvSpPr>
          <p:cNvPr id="6" name="Elipse 5"/>
          <p:cNvSpPr/>
          <p:nvPr/>
        </p:nvSpPr>
        <p:spPr>
          <a:xfrm>
            <a:off x="8575193" y="1697864"/>
            <a:ext cx="2756079" cy="1159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D</a:t>
            </a:r>
            <a:r>
              <a:rPr lang="es-MX" b="1" dirty="0" smtClean="0"/>
              <a:t>iferencias </a:t>
            </a:r>
            <a:r>
              <a:rPr lang="es-MX" b="1" dirty="0"/>
              <a:t>según la condición socioeconómica y cultural</a:t>
            </a:r>
          </a:p>
        </p:txBody>
      </p:sp>
      <p:sp>
        <p:nvSpPr>
          <p:cNvPr id="7" name="Recortar rectángulo de esquina diagonal 6"/>
          <p:cNvSpPr/>
          <p:nvPr/>
        </p:nvSpPr>
        <p:spPr>
          <a:xfrm>
            <a:off x="5434887" y="3284111"/>
            <a:ext cx="2459862" cy="1390920"/>
          </a:xfrm>
          <a:prstGeom prst="snip2DiagRect">
            <a:avLst/>
          </a:prstGeom>
          <a:solidFill>
            <a:srgbClr val="19DB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Formas diferentes comunicación,</a:t>
            </a:r>
            <a:r>
              <a:rPr lang="es-MX" b="1" dirty="0">
                <a:solidFill>
                  <a:schemeClr val="tx1"/>
                </a:solidFill>
              </a:rPr>
              <a:t> </a:t>
            </a:r>
            <a:r>
              <a:rPr lang="es-MX" b="1" dirty="0" smtClean="0">
                <a:solidFill>
                  <a:schemeClr val="tx1"/>
                </a:solidFill>
              </a:rPr>
              <a:t>relación e interacción pedagógica 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64406" y="3039410"/>
            <a:ext cx="2897746" cy="12234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Intercambio</a:t>
            </a:r>
            <a:r>
              <a:rPr lang="es-MX" dirty="0" smtClean="0"/>
              <a:t> </a:t>
            </a:r>
            <a:r>
              <a:rPr lang="es-MX" b="1" dirty="0" smtClean="0"/>
              <a:t>de mensajes de texto, videos, fotografías a través de </a:t>
            </a:r>
            <a:r>
              <a:rPr lang="es-MX" b="1" i="1" dirty="0" smtClean="0"/>
              <a:t>Whatsapp</a:t>
            </a:r>
            <a:r>
              <a:rPr lang="es-MX" b="1" dirty="0" smtClean="0"/>
              <a:t> </a:t>
            </a:r>
            <a:endParaRPr lang="es-MX" b="1" dirty="0"/>
          </a:p>
        </p:txBody>
      </p:sp>
      <p:sp>
        <p:nvSpPr>
          <p:cNvPr id="9" name="Rectángulo 8"/>
          <p:cNvSpPr/>
          <p:nvPr/>
        </p:nvSpPr>
        <p:spPr>
          <a:xfrm>
            <a:off x="8317611" y="3101659"/>
            <a:ext cx="2897746" cy="12234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 </a:t>
            </a:r>
            <a:r>
              <a:rPr lang="es-MX" dirty="0"/>
              <a:t>me gusta la escuela así, sin ver a mi maestra, sin que me </a:t>
            </a:r>
            <a:r>
              <a:rPr lang="es-MX" dirty="0" smtClean="0"/>
              <a:t>explique</a:t>
            </a:r>
            <a:r>
              <a:rPr lang="es-MX" dirty="0"/>
              <a:t> </a:t>
            </a:r>
            <a:r>
              <a:rPr lang="es-MX" dirty="0" smtClean="0"/>
              <a:t>(Guadalupe 7 años, </a:t>
            </a:r>
            <a:r>
              <a:rPr lang="es-MX" dirty="0" err="1" smtClean="0"/>
              <a:t>2do</a:t>
            </a:r>
            <a:r>
              <a:rPr lang="es-MX" dirty="0" smtClean="0"/>
              <a:t>. Grado)</a:t>
            </a:r>
            <a:endParaRPr lang="es-MX" b="1" dirty="0"/>
          </a:p>
        </p:txBody>
      </p:sp>
      <p:sp>
        <p:nvSpPr>
          <p:cNvPr id="10" name="Rectángulo 9"/>
          <p:cNvSpPr/>
          <p:nvPr/>
        </p:nvSpPr>
        <p:spPr>
          <a:xfrm>
            <a:off x="8341221" y="4567702"/>
            <a:ext cx="2897746" cy="177668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“La </a:t>
            </a:r>
            <a:r>
              <a:rPr lang="es-MX" dirty="0"/>
              <a:t>maestra nos dice que veamos los programas de la tele (el Programa Aprende en casa), pero son aburridos, no les </a:t>
            </a:r>
            <a:r>
              <a:rPr lang="es-MX" dirty="0" smtClean="0"/>
              <a:t>entiendo” (Mario, 6 años, </a:t>
            </a:r>
            <a:r>
              <a:rPr lang="es-MX" dirty="0" err="1" smtClean="0"/>
              <a:t>1er</a:t>
            </a:r>
            <a:r>
              <a:rPr lang="es-MX" dirty="0" smtClean="0"/>
              <a:t>.  grado)</a:t>
            </a:r>
            <a:endParaRPr lang="es-MX" b="1" dirty="0"/>
          </a:p>
        </p:txBody>
      </p:sp>
      <p:sp>
        <p:nvSpPr>
          <p:cNvPr id="11" name="Redondear rectángulo de esquina del mismo lado 10"/>
          <p:cNvSpPr/>
          <p:nvPr/>
        </p:nvSpPr>
        <p:spPr>
          <a:xfrm>
            <a:off x="1625962" y="4507607"/>
            <a:ext cx="3499829" cy="183678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El lenguaje se adquiere y educa en la interacción social, mediante la participación en intercambios orales variados y en actos de lectura y escritura plenos de </a:t>
            </a:r>
            <a:r>
              <a:rPr lang="es-MX" dirty="0" smtClean="0"/>
              <a:t>significación (</a:t>
            </a:r>
            <a:r>
              <a:rPr lang="es-MX" dirty="0" err="1" smtClean="0"/>
              <a:t>SEP</a:t>
            </a:r>
            <a:r>
              <a:rPr lang="es-MX" dirty="0" smtClean="0"/>
              <a:t>, 2017)</a:t>
            </a:r>
            <a:endParaRPr lang="es-MX" dirty="0"/>
          </a:p>
        </p:txBody>
      </p:sp>
      <p:sp>
        <p:nvSpPr>
          <p:cNvPr id="12" name="Elipse 11"/>
          <p:cNvSpPr/>
          <p:nvPr/>
        </p:nvSpPr>
        <p:spPr>
          <a:xfrm>
            <a:off x="5434887" y="4842455"/>
            <a:ext cx="2550014" cy="131364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Se habla y escribe frente a un dispositivo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15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s-MX" sz="3600" dirty="0" smtClean="0"/>
              <a:t>Escrituras de los infantes de la escuela multigrado </a:t>
            </a:r>
            <a:endParaRPr lang="es-MX" sz="3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9" y="1944363"/>
            <a:ext cx="2548651" cy="2687133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593" y="3593206"/>
            <a:ext cx="2208273" cy="294436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944" y="1944363"/>
            <a:ext cx="2267969" cy="377994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991" y="2678807"/>
            <a:ext cx="2404809" cy="320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3037" y="347731"/>
            <a:ext cx="10388325" cy="1519706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 </a:t>
            </a:r>
            <a:r>
              <a:rPr lang="es-MX" cap="none" dirty="0" smtClean="0"/>
              <a:t>Estar en la escuela telesecundaria en un contexto de pandemia. Subjetividades juveniles</a:t>
            </a:r>
            <a:br>
              <a:rPr lang="es-MX" cap="none" dirty="0" smtClean="0"/>
            </a:b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261257" y="1397727"/>
            <a:ext cx="11795760" cy="526433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400" dirty="0" smtClean="0"/>
          </a:p>
          <a:p>
            <a:pPr algn="just"/>
            <a:r>
              <a:rPr lang="es-MX" sz="2400" cap="none" dirty="0" smtClean="0"/>
              <a:t>Los y las jóvenes que asisten a la escuela telesecundaria en los espacios rurales, regularmente son jóvenes que sus condiciones socioeconómicas los configuran en sujetos vulnerados y vulnerables ya que muchos de ellos no tienen los recursos suficientes para adquirir un celular con las condiciones requeridas para poder tomar clases virtuales.</a:t>
            </a:r>
          </a:p>
          <a:p>
            <a:pPr algn="just"/>
            <a:r>
              <a:rPr lang="es-MX" sz="2400" cap="none" dirty="0" smtClean="0"/>
              <a:t> En las áreas urbanas, 73 % de la población utiliza internet, comparado con 40 % en las zonas rurales. Aún más preocupante es el hecho de que sólo 4 % de los residentes rurales cuenta con internet en casa (INEGI, 2018). </a:t>
            </a:r>
          </a:p>
          <a:p>
            <a:pPr algn="just"/>
            <a:r>
              <a:rPr lang="es-MX" sz="2400" cap="none" dirty="0" smtClean="0"/>
              <a:t>Poner de manifiesto la manera en que la covid-19 ha develado las desigualdades sociales, económicas y culturales, a pesar de la diversidad de soportes y canales puestos en marcha para que los alumnos continúen aprendiendo (</a:t>
            </a:r>
            <a:r>
              <a:rPr lang="es-MX" sz="2400" dirty="0" err="1"/>
              <a:t>D</a:t>
            </a:r>
            <a:r>
              <a:rPr lang="es-MX" sz="2400" cap="none" dirty="0" err="1" smtClean="0"/>
              <a:t>ucoing</a:t>
            </a:r>
            <a:r>
              <a:rPr lang="es-MX" sz="2400" cap="none" dirty="0" smtClean="0"/>
              <a:t>, 2020) es una situación que se desdibuja ante las desigualdades sociales que imperan en nuestro país.</a:t>
            </a:r>
          </a:p>
          <a:p>
            <a:pPr algn="just"/>
            <a:endParaRPr lang="es-MX" sz="2400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877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redondeado 12"/>
          <p:cNvSpPr/>
          <p:nvPr/>
        </p:nvSpPr>
        <p:spPr>
          <a:xfrm>
            <a:off x="7785462" y="3102425"/>
            <a:ext cx="4062548" cy="239703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prstClr val="black"/>
                </a:solidFill>
                <a:ea typeface="+mj-ea"/>
                <a:cs typeface="+mj-cs"/>
              </a:rPr>
              <a:t>Construcción de narrativas </a:t>
            </a:r>
            <a:r>
              <a:rPr lang="es-MX" sz="32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es-MX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800100" y="3344089"/>
            <a:ext cx="5839097" cy="215537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i="1" dirty="0">
                <a:solidFill>
                  <a:prstClr val="black"/>
                </a:solidFill>
                <a:ea typeface="+mj-ea"/>
                <a:cs typeface="+mj-cs"/>
              </a:rPr>
              <a:t>Corpus</a:t>
            </a:r>
            <a:r>
              <a:rPr lang="es-MX" sz="3200" dirty="0">
                <a:solidFill>
                  <a:prstClr val="black"/>
                </a:solidFill>
                <a:ea typeface="+mj-ea"/>
                <a:cs typeface="+mj-cs"/>
              </a:rPr>
              <a:t> empírico </a:t>
            </a:r>
            <a:r>
              <a:rPr lang="es-MX" sz="3200" dirty="0" smtClean="0">
                <a:solidFill>
                  <a:prstClr val="black"/>
                </a:solidFill>
                <a:ea typeface="+mj-ea"/>
                <a:cs typeface="+mj-cs"/>
              </a:rPr>
              <a:t> encuentros dialógicos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28" y="450261"/>
            <a:ext cx="2430101" cy="2279876"/>
          </a:xfrm>
          <a:prstGeom prst="rect">
            <a:avLst/>
          </a:prstGeom>
        </p:spPr>
      </p:pic>
      <p:sp>
        <p:nvSpPr>
          <p:cNvPr id="15" name="Flecha derecha 14"/>
          <p:cNvSpPr/>
          <p:nvPr/>
        </p:nvSpPr>
        <p:spPr>
          <a:xfrm>
            <a:off x="6820444" y="4176813"/>
            <a:ext cx="783771" cy="489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4945449" y="220803"/>
            <a:ext cx="453376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Algunos </a:t>
            </a:r>
            <a:r>
              <a:rPr lang="es-MX" sz="4000" dirty="0"/>
              <a:t>Hallazgos</a:t>
            </a:r>
          </a:p>
        </p:txBody>
      </p:sp>
      <p:sp>
        <p:nvSpPr>
          <p:cNvPr id="4" name="Elipse 3"/>
          <p:cNvSpPr/>
          <p:nvPr/>
        </p:nvSpPr>
        <p:spPr>
          <a:xfrm>
            <a:off x="4958986" y="1038498"/>
            <a:ext cx="3722915" cy="17569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tx1"/>
                </a:solidFill>
              </a:rPr>
              <a:t>Diálogos</a:t>
            </a:r>
            <a:endParaRPr lang="es-MX" sz="4800" dirty="0">
              <a:solidFill>
                <a:schemeClr val="tx1"/>
              </a:solidFill>
            </a:endParaRPr>
          </a:p>
        </p:txBody>
      </p:sp>
      <p:sp>
        <p:nvSpPr>
          <p:cNvPr id="5" name="Flecha abajo 4"/>
          <p:cNvSpPr/>
          <p:nvPr/>
        </p:nvSpPr>
        <p:spPr>
          <a:xfrm rot="3142654">
            <a:off x="3984171" y="2416629"/>
            <a:ext cx="930731" cy="7837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derecha 6"/>
          <p:cNvSpPr/>
          <p:nvPr/>
        </p:nvSpPr>
        <p:spPr>
          <a:xfrm rot="1841145">
            <a:off x="8737883" y="2185561"/>
            <a:ext cx="1064751" cy="744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883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743200" y="561702"/>
            <a:ext cx="6061166" cy="1072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Los encuentros dialógicos dibujan</a:t>
            </a:r>
            <a:endParaRPr lang="es-MX" sz="4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702128" y="1808147"/>
            <a:ext cx="3161211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2400" dirty="0" smtClean="0"/>
              <a:t>Vulnerabilidad</a:t>
            </a:r>
            <a:endParaRPr lang="es-MX" sz="2400" dirty="0"/>
          </a:p>
          <a:p>
            <a:pPr marL="342900" indent="-342900">
              <a:buAutoNum type="arabicPeriod"/>
            </a:pPr>
            <a:r>
              <a:rPr lang="es-MX" sz="2400" dirty="0" smtClean="0"/>
              <a:t>Desigualdad</a:t>
            </a:r>
          </a:p>
          <a:p>
            <a:pPr marL="342900" indent="-342900">
              <a:buAutoNum type="arabicPeriod"/>
            </a:pPr>
            <a:r>
              <a:rPr lang="es-MX" sz="2400" dirty="0" smtClean="0"/>
              <a:t>Exclusiones </a:t>
            </a:r>
          </a:p>
          <a:p>
            <a:pPr marL="342900" indent="-342900">
              <a:buAutoNum type="arabicPeriod"/>
            </a:pPr>
            <a:r>
              <a:rPr lang="es-MX" sz="2400" dirty="0" smtClean="0"/>
              <a:t>Miedos</a:t>
            </a: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8804366" y="1468513"/>
            <a:ext cx="2462349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2800" dirty="0" smtClean="0"/>
              <a:t>Utopías</a:t>
            </a:r>
          </a:p>
          <a:p>
            <a:pPr marL="342900" indent="-342900">
              <a:buAutoNum type="arabicPeriod"/>
            </a:pPr>
            <a:r>
              <a:rPr lang="es-MX" sz="2800" dirty="0" smtClean="0"/>
              <a:t>Alteridad </a:t>
            </a:r>
          </a:p>
          <a:p>
            <a:pPr marL="342900" indent="-342900">
              <a:buAutoNum type="arabicPeriod"/>
            </a:pPr>
            <a:r>
              <a:rPr lang="es-MX" sz="2800" dirty="0" smtClean="0"/>
              <a:t>Solidaridad</a:t>
            </a:r>
          </a:p>
          <a:p>
            <a:endParaRPr lang="es-MX" sz="2800" dirty="0"/>
          </a:p>
        </p:txBody>
      </p:sp>
      <p:sp>
        <p:nvSpPr>
          <p:cNvPr id="6" name="CuadroTexto 5"/>
          <p:cNvSpPr txBox="1"/>
          <p:nvPr/>
        </p:nvSpPr>
        <p:spPr>
          <a:xfrm>
            <a:off x="413111" y="3457944"/>
            <a:ext cx="3739243" cy="156966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  “No nos podemos comunicar pues la señal no agarra bien y tenemos que caminar a las partes altas”</a:t>
            </a:r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48639" y="5346586"/>
            <a:ext cx="3644537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 “Las responsabilidades se acumulan, pues hay que hacer las tareas de la casa y de la escuela”</a:t>
            </a:r>
            <a:endParaRPr lang="es-MX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7519308" y="3457944"/>
            <a:ext cx="4454434" cy="156966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dirty="0"/>
              <a:t>“Estar </a:t>
            </a:r>
            <a:r>
              <a:rPr lang="es-MX" sz="3200" dirty="0" smtClean="0"/>
              <a:t>en </a:t>
            </a:r>
            <a:r>
              <a:rPr lang="es-MX" sz="3200" dirty="0"/>
              <a:t>casa me ha ayudado a convivir más con mi familia”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808147"/>
            <a:ext cx="2984862" cy="465772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7519308" y="5346586"/>
            <a:ext cx="4080509" cy="13415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“Quiero seguir en la escuela para poder tener un trabajo y mejorar mi  vida”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="" xmlns:a16="http://schemas.microsoft.com/office/drawing/2014/main" id="{2E442304-DDBD-4F7B-8017-36BCC863FB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4A43974-4728-4D25-91AE-43D7FAE0F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s-MX" sz="3800" b="1" dirty="0"/>
              <a:t>Telebachillerato Comunitario. Contexto </a:t>
            </a:r>
          </a:p>
        </p:txBody>
      </p:sp>
      <p:sp>
        <p:nvSpPr>
          <p:cNvPr id="53" name="sketch line">
            <a:extLst>
              <a:ext uri="{FF2B5EF4-FFF2-40B4-BE49-F238E27FC236}">
                <a16:creationId xmlns="" xmlns:a16="http://schemas.microsoft.com/office/drawing/2014/main" id="{5E107275-3853-46FD-A241-DE4355A4267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EEC1A4B8-06F5-4247-98FA-CFEB993C5B40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15613" y="272845"/>
          <a:ext cx="7245460" cy="6312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19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1958</TotalTime>
  <Words>994</Words>
  <Application>Microsoft Office PowerPoint</Application>
  <PresentationFormat>Panorámica</PresentationFormat>
  <Paragraphs>81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de Office</vt:lpstr>
      <vt:lpstr>Presentación de PowerPoint</vt:lpstr>
      <vt:lpstr>Posicionamiento teórico y metodológico</vt:lpstr>
      <vt:lpstr>Comunicación e interacción pedagógica de los infantes de la escuela primaria multigrado desde la virtualidad </vt:lpstr>
      <vt:lpstr>Contexto de pandemia: virtualidad, desigualdad, vulnerabilidad</vt:lpstr>
      <vt:lpstr>Escrituras de los infantes de la escuela multigrado </vt:lpstr>
      <vt:lpstr> Estar en la escuela telesecundaria en un contexto de pandemia. Subjetividades juveniles </vt:lpstr>
      <vt:lpstr>Presentación de PowerPoint</vt:lpstr>
      <vt:lpstr>Presentación de PowerPoint</vt:lpstr>
      <vt:lpstr>Telebachillerato Comunitario. Contexto </vt:lpstr>
      <vt:lpstr>Condiciones de escolaridad y prácticas educativas del estudiantado                Metodología dialógica-conversatorios virtuales con jóvenes</vt:lpstr>
      <vt:lpstr>Reflexiones finales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Telebachillerato Comunitario. Contexto</dc:title>
  <dc:creator>DRA. ROCÍO ELIZABETH SALGADO ESCOBAR</dc:creator>
  <cp:lastModifiedBy>CD2</cp:lastModifiedBy>
  <cp:revision>16</cp:revision>
  <dcterms:created xsi:type="dcterms:W3CDTF">2022-02-04T18:03:01Z</dcterms:created>
  <dcterms:modified xsi:type="dcterms:W3CDTF">2022-03-25T17:06:37Z</dcterms:modified>
</cp:coreProperties>
</file>