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1" r:id="rId3"/>
    <p:sldId id="307" r:id="rId4"/>
    <p:sldId id="309" r:id="rId5"/>
    <p:sldId id="311" r:id="rId6"/>
    <p:sldId id="313" r:id="rId7"/>
    <p:sldId id="315" r:id="rId8"/>
    <p:sldId id="317" r:id="rId9"/>
    <p:sldId id="319" r:id="rId10"/>
    <p:sldId id="321" r:id="rId11"/>
    <p:sldId id="323" r:id="rId12"/>
    <p:sldId id="325" r:id="rId13"/>
    <p:sldId id="327" r:id="rId14"/>
    <p:sldId id="329" r:id="rId15"/>
    <p:sldId id="335" r:id="rId16"/>
    <p:sldId id="337" r:id="rId17"/>
    <p:sldId id="339" r:id="rId18"/>
    <p:sldId id="341" r:id="rId19"/>
    <p:sldId id="343" r:id="rId20"/>
    <p:sldId id="345" r:id="rId21"/>
    <p:sldId id="285" r:id="rId22"/>
    <p:sldId id="346" r:id="rId23"/>
    <p:sldId id="347" r:id="rId24"/>
    <p:sldId id="292" r:id="rId25"/>
  </p:sldIdLst>
  <p:sldSz cx="12192000" cy="6858000"/>
  <p:notesSz cx="12192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470A53EE-7F08-4AC8-9AE1-4C400B2A9444}">
          <p14:sldIdLst>
            <p14:sldId id="256"/>
            <p14:sldId id="271"/>
            <p14:sldId id="307"/>
            <p14:sldId id="309"/>
            <p14:sldId id="311"/>
            <p14:sldId id="313"/>
            <p14:sldId id="315"/>
            <p14:sldId id="317"/>
            <p14:sldId id="319"/>
            <p14:sldId id="321"/>
            <p14:sldId id="323"/>
            <p14:sldId id="325"/>
            <p14:sldId id="327"/>
            <p14:sldId id="329"/>
            <p14:sldId id="335"/>
            <p14:sldId id="337"/>
            <p14:sldId id="339"/>
            <p14:sldId id="341"/>
            <p14:sldId id="343"/>
            <p14:sldId id="345"/>
            <p14:sldId id="285"/>
            <p14:sldId id="346"/>
            <p14:sldId id="347"/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 Palmerin" initials="SP" lastIdx="1" clrIdx="0">
    <p:extLst>
      <p:ext uri="{19B8F6BF-5375-455C-9EA6-DF929625EA0E}">
        <p15:presenceInfo xmlns:p15="http://schemas.microsoft.com/office/powerpoint/2012/main" userId="Sol Palmer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59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9-24T00:00:56.430" idx="1">
    <p:pos x="5780" y="482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444FF-8F71-4A80-8869-BC92078026F2}" type="doc">
      <dgm:prSet loTypeId="urn:microsoft.com/office/officeart/2005/8/layout/hierarchy3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095B3C4-2DC7-4A90-AAC3-74CA2DDA43D6}">
      <dgm:prSet phldrT="[Texto]" custT="1"/>
      <dgm:spPr/>
      <dgm:t>
        <a:bodyPr/>
        <a:lstStyle/>
        <a:p>
          <a:r>
            <a:rPr lang="es-MX" sz="3200" b="1" dirty="0" smtClean="0"/>
            <a:t>EVALUACIÓN</a:t>
          </a:r>
          <a:endParaRPr lang="es-MX" sz="3200" b="1" dirty="0"/>
        </a:p>
      </dgm:t>
    </dgm:pt>
    <dgm:pt modelId="{FBA6ED59-19F4-4BA5-82F6-F710934CA117}" type="parTrans" cxnId="{54D6E0DA-CE3D-4C20-A5D7-EF1310891700}">
      <dgm:prSet/>
      <dgm:spPr/>
      <dgm:t>
        <a:bodyPr/>
        <a:lstStyle/>
        <a:p>
          <a:endParaRPr lang="es-MX"/>
        </a:p>
      </dgm:t>
    </dgm:pt>
    <dgm:pt modelId="{C655807E-D98E-4E04-AB17-63501C20744F}" type="sibTrans" cxnId="{54D6E0DA-CE3D-4C20-A5D7-EF1310891700}">
      <dgm:prSet/>
      <dgm:spPr/>
      <dgm:t>
        <a:bodyPr/>
        <a:lstStyle/>
        <a:p>
          <a:endParaRPr lang="es-MX"/>
        </a:p>
      </dgm:t>
    </dgm:pt>
    <dgm:pt modelId="{A2E8BE00-262A-405E-B67F-9E3205EDC960}">
      <dgm:prSet phldrT="[Texto]" custT="1"/>
      <dgm:spPr/>
      <dgm:t>
        <a:bodyPr/>
        <a:lstStyle/>
        <a:p>
          <a:r>
            <a:rPr lang="es-ES" sz="1600" dirty="0" smtClean="0">
              <a:latin typeface="Arial" pitchFamily="34" charset="0"/>
              <a:cs typeface="Arial" pitchFamily="34" charset="0"/>
            </a:rPr>
            <a:t> </a:t>
          </a:r>
        </a:p>
        <a:p>
          <a:r>
            <a:rPr lang="es-ES" sz="1800" dirty="0" smtClean="0">
              <a:latin typeface="Arial" pitchFamily="34" charset="0"/>
              <a:cs typeface="Arial" pitchFamily="34" charset="0"/>
            </a:rPr>
            <a:t>Etapa del proceso educativo que tiene como finalidad comprobar de manera sistemática, en qué medida se han logrado los objetivos propuestos con antelación. </a:t>
          </a:r>
        </a:p>
        <a:p>
          <a:endParaRPr lang="es-MX" sz="1600" dirty="0"/>
        </a:p>
      </dgm:t>
    </dgm:pt>
    <dgm:pt modelId="{57818C56-211C-4AFA-8840-FD673CB445C2}" type="parTrans" cxnId="{A848944F-34D3-42AC-8C35-09C26A8D1580}">
      <dgm:prSet/>
      <dgm:spPr/>
      <dgm:t>
        <a:bodyPr/>
        <a:lstStyle/>
        <a:p>
          <a:endParaRPr lang="es-MX"/>
        </a:p>
      </dgm:t>
    </dgm:pt>
    <dgm:pt modelId="{E228F78D-DE00-4639-8D30-86B40BF30585}" type="sibTrans" cxnId="{A848944F-34D3-42AC-8C35-09C26A8D1580}">
      <dgm:prSet/>
      <dgm:spPr/>
      <dgm:t>
        <a:bodyPr/>
        <a:lstStyle/>
        <a:p>
          <a:endParaRPr lang="es-MX"/>
        </a:p>
      </dgm:t>
    </dgm:pt>
    <dgm:pt modelId="{7A821DFC-BD71-447D-BFF6-8EF9177D564F}">
      <dgm:prSet phldrT="[Texto]" custT="1"/>
      <dgm:spPr/>
      <dgm:t>
        <a:bodyPr/>
        <a:lstStyle/>
        <a:p>
          <a:r>
            <a:rPr lang="es-MX" sz="3200" b="1" dirty="0" smtClean="0"/>
            <a:t>RENDIMIENTO ESCOLAR</a:t>
          </a:r>
          <a:endParaRPr lang="es-MX" sz="3200" b="1" dirty="0"/>
        </a:p>
      </dgm:t>
    </dgm:pt>
    <dgm:pt modelId="{7EA873C1-4EB0-4C43-BACD-F60CFD4E0651}" type="parTrans" cxnId="{96E3B605-F42A-468D-A5E2-3D3B3A65C81D}">
      <dgm:prSet/>
      <dgm:spPr/>
      <dgm:t>
        <a:bodyPr/>
        <a:lstStyle/>
        <a:p>
          <a:endParaRPr lang="es-MX"/>
        </a:p>
      </dgm:t>
    </dgm:pt>
    <dgm:pt modelId="{2ABB98FA-FE66-4FE4-9E67-60F5FFBAAF09}" type="sibTrans" cxnId="{96E3B605-F42A-468D-A5E2-3D3B3A65C81D}">
      <dgm:prSet/>
      <dgm:spPr/>
      <dgm:t>
        <a:bodyPr/>
        <a:lstStyle/>
        <a:p>
          <a:endParaRPr lang="es-MX"/>
        </a:p>
      </dgm:t>
    </dgm:pt>
    <dgm:pt modelId="{C34F4CEA-42EE-407A-B9B5-0384F9037821}">
      <dgm:prSet custT="1"/>
      <dgm:spPr/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El rendimiento escolar es una expresión valorativa particular del proceso educativo,  que se da en el marco de una institución escolar.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0CE4AE87-75F9-4FE2-B4AF-405180230522}" type="parTrans" cxnId="{FDE76F41-0E92-49AA-8F6E-F13CB1E07310}">
      <dgm:prSet/>
      <dgm:spPr/>
      <dgm:t>
        <a:bodyPr/>
        <a:lstStyle/>
        <a:p>
          <a:endParaRPr lang="es-MX"/>
        </a:p>
      </dgm:t>
    </dgm:pt>
    <dgm:pt modelId="{E86B6A1B-2861-4D61-8265-8EBB847AFC9E}" type="sibTrans" cxnId="{FDE76F41-0E92-49AA-8F6E-F13CB1E07310}">
      <dgm:prSet/>
      <dgm:spPr/>
      <dgm:t>
        <a:bodyPr/>
        <a:lstStyle/>
        <a:p>
          <a:endParaRPr lang="es-MX"/>
        </a:p>
      </dgm:t>
    </dgm:pt>
    <dgm:pt modelId="{CF318852-E56F-41FB-B72D-98AED5D38ED3}" type="pres">
      <dgm:prSet presAssocID="{3C3444FF-8F71-4A80-8869-BC92078026F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8238D51-B4CD-44AE-B851-B66EA4EA4AF7}" type="pres">
      <dgm:prSet presAssocID="{4095B3C4-2DC7-4A90-AAC3-74CA2DDA43D6}" presName="root" presStyleCnt="0"/>
      <dgm:spPr/>
    </dgm:pt>
    <dgm:pt modelId="{86263F84-39CF-4E7E-B3C4-BD8C557DBA68}" type="pres">
      <dgm:prSet presAssocID="{4095B3C4-2DC7-4A90-AAC3-74CA2DDA43D6}" presName="rootComposite" presStyleCnt="0"/>
      <dgm:spPr/>
    </dgm:pt>
    <dgm:pt modelId="{DC373541-27B8-4646-B252-72ED1B97C63E}" type="pres">
      <dgm:prSet presAssocID="{4095B3C4-2DC7-4A90-AAC3-74CA2DDA43D6}" presName="rootText" presStyleLbl="node1" presStyleIdx="0" presStyleCnt="2"/>
      <dgm:spPr/>
      <dgm:t>
        <a:bodyPr/>
        <a:lstStyle/>
        <a:p>
          <a:endParaRPr lang="es-MX"/>
        </a:p>
      </dgm:t>
    </dgm:pt>
    <dgm:pt modelId="{E7B8F355-C0C0-4463-A4EC-BFEB49A1F654}" type="pres">
      <dgm:prSet presAssocID="{4095B3C4-2DC7-4A90-AAC3-74CA2DDA43D6}" presName="rootConnector" presStyleLbl="node1" presStyleIdx="0" presStyleCnt="2"/>
      <dgm:spPr/>
      <dgm:t>
        <a:bodyPr/>
        <a:lstStyle/>
        <a:p>
          <a:endParaRPr lang="es-MX"/>
        </a:p>
      </dgm:t>
    </dgm:pt>
    <dgm:pt modelId="{B106EF6E-1752-4B6A-844C-AD6E79EE0C89}" type="pres">
      <dgm:prSet presAssocID="{4095B3C4-2DC7-4A90-AAC3-74CA2DDA43D6}" presName="childShape" presStyleCnt="0"/>
      <dgm:spPr/>
    </dgm:pt>
    <dgm:pt modelId="{0DC8BCAC-5C6A-4033-938A-7A0133182366}" type="pres">
      <dgm:prSet presAssocID="{57818C56-211C-4AFA-8840-FD673CB445C2}" presName="Name13" presStyleLbl="parChTrans1D2" presStyleIdx="0" presStyleCnt="2"/>
      <dgm:spPr/>
      <dgm:t>
        <a:bodyPr/>
        <a:lstStyle/>
        <a:p>
          <a:endParaRPr lang="es-MX"/>
        </a:p>
      </dgm:t>
    </dgm:pt>
    <dgm:pt modelId="{5BDED737-053B-4742-98B8-40F7DF12B503}" type="pres">
      <dgm:prSet presAssocID="{A2E8BE00-262A-405E-B67F-9E3205EDC960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924A95-A2B8-489C-9C49-1E484C9EACC7}" type="pres">
      <dgm:prSet presAssocID="{7A821DFC-BD71-447D-BFF6-8EF9177D564F}" presName="root" presStyleCnt="0"/>
      <dgm:spPr/>
    </dgm:pt>
    <dgm:pt modelId="{F230604D-0220-46AB-8D41-08E216F05871}" type="pres">
      <dgm:prSet presAssocID="{7A821DFC-BD71-447D-BFF6-8EF9177D564F}" presName="rootComposite" presStyleCnt="0"/>
      <dgm:spPr/>
    </dgm:pt>
    <dgm:pt modelId="{4033C8F5-6EDF-4B38-9461-11909E059299}" type="pres">
      <dgm:prSet presAssocID="{7A821DFC-BD71-447D-BFF6-8EF9177D564F}" presName="rootText" presStyleLbl="node1" presStyleIdx="1" presStyleCnt="2"/>
      <dgm:spPr/>
      <dgm:t>
        <a:bodyPr/>
        <a:lstStyle/>
        <a:p>
          <a:endParaRPr lang="es-MX"/>
        </a:p>
      </dgm:t>
    </dgm:pt>
    <dgm:pt modelId="{55776706-A509-4E5E-B157-DEF90F84203D}" type="pres">
      <dgm:prSet presAssocID="{7A821DFC-BD71-447D-BFF6-8EF9177D564F}" presName="rootConnector" presStyleLbl="node1" presStyleIdx="1" presStyleCnt="2"/>
      <dgm:spPr/>
      <dgm:t>
        <a:bodyPr/>
        <a:lstStyle/>
        <a:p>
          <a:endParaRPr lang="es-MX"/>
        </a:p>
      </dgm:t>
    </dgm:pt>
    <dgm:pt modelId="{A6DF8469-16A0-4DB5-BCDD-57F2469B43F3}" type="pres">
      <dgm:prSet presAssocID="{7A821DFC-BD71-447D-BFF6-8EF9177D564F}" presName="childShape" presStyleCnt="0"/>
      <dgm:spPr/>
    </dgm:pt>
    <dgm:pt modelId="{AAC41474-D44B-42B3-99A8-AEBF49E64051}" type="pres">
      <dgm:prSet presAssocID="{0CE4AE87-75F9-4FE2-B4AF-405180230522}" presName="Name13" presStyleLbl="parChTrans1D2" presStyleIdx="1" presStyleCnt="2"/>
      <dgm:spPr/>
      <dgm:t>
        <a:bodyPr/>
        <a:lstStyle/>
        <a:p>
          <a:endParaRPr lang="es-MX"/>
        </a:p>
      </dgm:t>
    </dgm:pt>
    <dgm:pt modelId="{726500B8-1C8F-43AE-9F74-B7F1A150ADB0}" type="pres">
      <dgm:prSet presAssocID="{C34F4CEA-42EE-407A-B9B5-0384F9037821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D42C6DE-80D9-41CC-BFFE-49D25991B45D}" type="presOf" srcId="{A2E8BE00-262A-405E-B67F-9E3205EDC960}" destId="{5BDED737-053B-4742-98B8-40F7DF12B503}" srcOrd="0" destOrd="0" presId="urn:microsoft.com/office/officeart/2005/8/layout/hierarchy3"/>
    <dgm:cxn modelId="{9B518E2C-8337-4306-AFDE-05E94667FEB8}" type="presOf" srcId="{C34F4CEA-42EE-407A-B9B5-0384F9037821}" destId="{726500B8-1C8F-43AE-9F74-B7F1A150ADB0}" srcOrd="0" destOrd="0" presId="urn:microsoft.com/office/officeart/2005/8/layout/hierarchy3"/>
    <dgm:cxn modelId="{41D46EC8-0A25-408B-BB17-6E69C15C73B0}" type="presOf" srcId="{7A821DFC-BD71-447D-BFF6-8EF9177D564F}" destId="{55776706-A509-4E5E-B157-DEF90F84203D}" srcOrd="1" destOrd="0" presId="urn:microsoft.com/office/officeart/2005/8/layout/hierarchy3"/>
    <dgm:cxn modelId="{78BA20F7-D5A4-448D-B32B-6FA82612F48E}" type="presOf" srcId="{4095B3C4-2DC7-4A90-AAC3-74CA2DDA43D6}" destId="{DC373541-27B8-4646-B252-72ED1B97C63E}" srcOrd="0" destOrd="0" presId="urn:microsoft.com/office/officeart/2005/8/layout/hierarchy3"/>
    <dgm:cxn modelId="{ABE4DB84-0E2C-41DB-B178-D1268FBFC80A}" type="presOf" srcId="{7A821DFC-BD71-447D-BFF6-8EF9177D564F}" destId="{4033C8F5-6EDF-4B38-9461-11909E059299}" srcOrd="0" destOrd="0" presId="urn:microsoft.com/office/officeart/2005/8/layout/hierarchy3"/>
    <dgm:cxn modelId="{177787CE-7680-4A70-AF37-708B29B25B78}" type="presOf" srcId="{3C3444FF-8F71-4A80-8869-BC92078026F2}" destId="{CF318852-E56F-41FB-B72D-98AED5D38ED3}" srcOrd="0" destOrd="0" presId="urn:microsoft.com/office/officeart/2005/8/layout/hierarchy3"/>
    <dgm:cxn modelId="{A848944F-34D3-42AC-8C35-09C26A8D1580}" srcId="{4095B3C4-2DC7-4A90-AAC3-74CA2DDA43D6}" destId="{A2E8BE00-262A-405E-B67F-9E3205EDC960}" srcOrd="0" destOrd="0" parTransId="{57818C56-211C-4AFA-8840-FD673CB445C2}" sibTransId="{E228F78D-DE00-4639-8D30-86B40BF30585}"/>
    <dgm:cxn modelId="{F6042D84-5BF8-467D-B844-F3727C42564E}" type="presOf" srcId="{57818C56-211C-4AFA-8840-FD673CB445C2}" destId="{0DC8BCAC-5C6A-4033-938A-7A0133182366}" srcOrd="0" destOrd="0" presId="urn:microsoft.com/office/officeart/2005/8/layout/hierarchy3"/>
    <dgm:cxn modelId="{4EB865F7-250C-48DA-AAD8-89F3805395DB}" type="presOf" srcId="{0CE4AE87-75F9-4FE2-B4AF-405180230522}" destId="{AAC41474-D44B-42B3-99A8-AEBF49E64051}" srcOrd="0" destOrd="0" presId="urn:microsoft.com/office/officeart/2005/8/layout/hierarchy3"/>
    <dgm:cxn modelId="{FDE76F41-0E92-49AA-8F6E-F13CB1E07310}" srcId="{7A821DFC-BD71-447D-BFF6-8EF9177D564F}" destId="{C34F4CEA-42EE-407A-B9B5-0384F9037821}" srcOrd="0" destOrd="0" parTransId="{0CE4AE87-75F9-4FE2-B4AF-405180230522}" sibTransId="{E86B6A1B-2861-4D61-8265-8EBB847AFC9E}"/>
    <dgm:cxn modelId="{98B82116-E80F-466D-80F2-65762BA39080}" type="presOf" srcId="{4095B3C4-2DC7-4A90-AAC3-74CA2DDA43D6}" destId="{E7B8F355-C0C0-4463-A4EC-BFEB49A1F654}" srcOrd="1" destOrd="0" presId="urn:microsoft.com/office/officeart/2005/8/layout/hierarchy3"/>
    <dgm:cxn modelId="{96E3B605-F42A-468D-A5E2-3D3B3A65C81D}" srcId="{3C3444FF-8F71-4A80-8869-BC92078026F2}" destId="{7A821DFC-BD71-447D-BFF6-8EF9177D564F}" srcOrd="1" destOrd="0" parTransId="{7EA873C1-4EB0-4C43-BACD-F60CFD4E0651}" sibTransId="{2ABB98FA-FE66-4FE4-9E67-60F5FFBAAF09}"/>
    <dgm:cxn modelId="{54D6E0DA-CE3D-4C20-A5D7-EF1310891700}" srcId="{3C3444FF-8F71-4A80-8869-BC92078026F2}" destId="{4095B3C4-2DC7-4A90-AAC3-74CA2DDA43D6}" srcOrd="0" destOrd="0" parTransId="{FBA6ED59-19F4-4BA5-82F6-F710934CA117}" sibTransId="{C655807E-D98E-4E04-AB17-63501C20744F}"/>
    <dgm:cxn modelId="{A509BD9D-1576-460F-92F8-1B64EA67B8D0}" type="presParOf" srcId="{CF318852-E56F-41FB-B72D-98AED5D38ED3}" destId="{B8238D51-B4CD-44AE-B851-B66EA4EA4AF7}" srcOrd="0" destOrd="0" presId="urn:microsoft.com/office/officeart/2005/8/layout/hierarchy3"/>
    <dgm:cxn modelId="{F2D04986-C5F9-47D7-B018-A6B3A488440D}" type="presParOf" srcId="{B8238D51-B4CD-44AE-B851-B66EA4EA4AF7}" destId="{86263F84-39CF-4E7E-B3C4-BD8C557DBA68}" srcOrd="0" destOrd="0" presId="urn:microsoft.com/office/officeart/2005/8/layout/hierarchy3"/>
    <dgm:cxn modelId="{01D50A8F-2488-438A-8D31-812346862C58}" type="presParOf" srcId="{86263F84-39CF-4E7E-B3C4-BD8C557DBA68}" destId="{DC373541-27B8-4646-B252-72ED1B97C63E}" srcOrd="0" destOrd="0" presId="urn:microsoft.com/office/officeart/2005/8/layout/hierarchy3"/>
    <dgm:cxn modelId="{7D7D605A-DB12-44FA-A125-E7C1EB6007F2}" type="presParOf" srcId="{86263F84-39CF-4E7E-B3C4-BD8C557DBA68}" destId="{E7B8F355-C0C0-4463-A4EC-BFEB49A1F654}" srcOrd="1" destOrd="0" presId="urn:microsoft.com/office/officeart/2005/8/layout/hierarchy3"/>
    <dgm:cxn modelId="{E0C1DB54-110C-46D1-B4CC-F01893C3344A}" type="presParOf" srcId="{B8238D51-B4CD-44AE-B851-B66EA4EA4AF7}" destId="{B106EF6E-1752-4B6A-844C-AD6E79EE0C89}" srcOrd="1" destOrd="0" presId="urn:microsoft.com/office/officeart/2005/8/layout/hierarchy3"/>
    <dgm:cxn modelId="{9EAE24B7-F39F-4983-8FB5-DFAB725C3D72}" type="presParOf" srcId="{B106EF6E-1752-4B6A-844C-AD6E79EE0C89}" destId="{0DC8BCAC-5C6A-4033-938A-7A0133182366}" srcOrd="0" destOrd="0" presId="urn:microsoft.com/office/officeart/2005/8/layout/hierarchy3"/>
    <dgm:cxn modelId="{A994A84D-6B7B-4E04-802E-5C6460F93FE8}" type="presParOf" srcId="{B106EF6E-1752-4B6A-844C-AD6E79EE0C89}" destId="{5BDED737-053B-4742-98B8-40F7DF12B503}" srcOrd="1" destOrd="0" presId="urn:microsoft.com/office/officeart/2005/8/layout/hierarchy3"/>
    <dgm:cxn modelId="{21109913-B22F-4574-96EC-133AE2B574E6}" type="presParOf" srcId="{CF318852-E56F-41FB-B72D-98AED5D38ED3}" destId="{DB924A95-A2B8-489C-9C49-1E484C9EACC7}" srcOrd="1" destOrd="0" presId="urn:microsoft.com/office/officeart/2005/8/layout/hierarchy3"/>
    <dgm:cxn modelId="{96E1933F-7F83-443C-B179-EC83B0126DA7}" type="presParOf" srcId="{DB924A95-A2B8-489C-9C49-1E484C9EACC7}" destId="{F230604D-0220-46AB-8D41-08E216F05871}" srcOrd="0" destOrd="0" presId="urn:microsoft.com/office/officeart/2005/8/layout/hierarchy3"/>
    <dgm:cxn modelId="{CE37B415-D59E-4DB4-ADB3-8B0075C8AC29}" type="presParOf" srcId="{F230604D-0220-46AB-8D41-08E216F05871}" destId="{4033C8F5-6EDF-4B38-9461-11909E059299}" srcOrd="0" destOrd="0" presId="urn:microsoft.com/office/officeart/2005/8/layout/hierarchy3"/>
    <dgm:cxn modelId="{AE528C30-63B9-4DC2-A22D-DABE4BB47073}" type="presParOf" srcId="{F230604D-0220-46AB-8D41-08E216F05871}" destId="{55776706-A509-4E5E-B157-DEF90F84203D}" srcOrd="1" destOrd="0" presId="urn:microsoft.com/office/officeart/2005/8/layout/hierarchy3"/>
    <dgm:cxn modelId="{9D5E1201-8496-4EA6-B359-503F669D8161}" type="presParOf" srcId="{DB924A95-A2B8-489C-9C49-1E484C9EACC7}" destId="{A6DF8469-16A0-4DB5-BCDD-57F2469B43F3}" srcOrd="1" destOrd="0" presId="urn:microsoft.com/office/officeart/2005/8/layout/hierarchy3"/>
    <dgm:cxn modelId="{3F0EB75D-5630-4EE2-9EF8-D64F0158F7EC}" type="presParOf" srcId="{A6DF8469-16A0-4DB5-BCDD-57F2469B43F3}" destId="{AAC41474-D44B-42B3-99A8-AEBF49E64051}" srcOrd="0" destOrd="0" presId="urn:microsoft.com/office/officeart/2005/8/layout/hierarchy3"/>
    <dgm:cxn modelId="{CD47499B-E29D-40A6-82B0-6879215C9F38}" type="presParOf" srcId="{A6DF8469-16A0-4DB5-BCDD-57F2469B43F3}" destId="{726500B8-1C8F-43AE-9F74-B7F1A150ADB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73D18C-F18E-4F56-A3A7-83529DF76F74}" type="doc">
      <dgm:prSet loTypeId="urn:microsoft.com/office/officeart/2005/8/layout/hList6" loCatId="list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F199BD1D-1561-4820-9FAD-31C2858CF874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Eficiencia Terminal</a:t>
          </a:r>
        </a:p>
        <a:p>
          <a:r>
            <a:rPr lang="es-MX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500 estudiantes que ingresan al bachillerato concluye 66.6%.</a:t>
          </a:r>
        </a:p>
      </dgm:t>
    </dgm:pt>
    <dgm:pt modelId="{2BC3A85F-0C84-4FF1-8DA1-2FD4FB24C968}" type="parTrans" cxnId="{D470BF07-F55A-4A20-B705-1A899B3E24BA}">
      <dgm:prSet/>
      <dgm:spPr/>
      <dgm:t>
        <a:bodyPr/>
        <a:lstStyle/>
        <a:p>
          <a:endParaRPr lang="es-MX"/>
        </a:p>
      </dgm:t>
    </dgm:pt>
    <dgm:pt modelId="{B1D0D0F1-B72D-4495-BFFD-7FBA388B0394}" type="sibTrans" cxnId="{D470BF07-F55A-4A20-B705-1A899B3E24BA}">
      <dgm:prSet/>
      <dgm:spPr/>
      <dgm:t>
        <a:bodyPr/>
        <a:lstStyle/>
        <a:p>
          <a:endParaRPr lang="es-MX"/>
        </a:p>
      </dgm:t>
    </dgm:pt>
    <dgm:pt modelId="{7CEFBB49-FE80-4DDB-B598-F0A40ECC3B2A}">
      <dgm:prSet phldrT="[Texto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MX" sz="23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Deserción</a:t>
          </a:r>
        </a:p>
        <a:p>
          <a:r>
            <a:rPr lang="es-MX" sz="2200" dirty="0" smtClean="0">
              <a:solidFill>
                <a:schemeClr val="tx1"/>
              </a:solidFill>
            </a:rPr>
            <a:t>12.3%</a:t>
          </a:r>
        </a:p>
      </dgm:t>
    </dgm:pt>
    <dgm:pt modelId="{189CC6E9-F223-4E22-8AB3-BD78A7ADA6DF}" type="parTrans" cxnId="{0406407A-8C20-402E-94F7-32E27E477791}">
      <dgm:prSet/>
      <dgm:spPr/>
      <dgm:t>
        <a:bodyPr/>
        <a:lstStyle/>
        <a:p>
          <a:endParaRPr lang="es-MX"/>
        </a:p>
      </dgm:t>
    </dgm:pt>
    <dgm:pt modelId="{D24FD759-40BE-4BD8-AC99-C5746C4EFC73}" type="sibTrans" cxnId="{0406407A-8C20-402E-94F7-32E27E477791}">
      <dgm:prSet/>
      <dgm:spPr/>
      <dgm:t>
        <a:bodyPr/>
        <a:lstStyle/>
        <a:p>
          <a:endParaRPr lang="es-MX"/>
        </a:p>
      </dgm:t>
    </dgm:pt>
    <dgm:pt modelId="{4DE3530B-F4E1-4500-865C-B69CBFE4633E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Reprobación</a:t>
          </a:r>
        </a:p>
        <a:p>
          <a:r>
            <a:rPr lang="es-MX" b="1" dirty="0" smtClean="0">
              <a:solidFill>
                <a:schemeClr val="tx1"/>
              </a:solidFill>
            </a:rPr>
            <a:t>13.4 %</a:t>
          </a:r>
        </a:p>
      </dgm:t>
    </dgm:pt>
    <dgm:pt modelId="{F03E8C40-2AF8-4718-AF15-EA4184773798}" type="parTrans" cxnId="{6F417D43-5585-4BBE-85D5-90E9A701FD73}">
      <dgm:prSet/>
      <dgm:spPr/>
      <dgm:t>
        <a:bodyPr/>
        <a:lstStyle/>
        <a:p>
          <a:endParaRPr lang="es-MX"/>
        </a:p>
      </dgm:t>
    </dgm:pt>
    <dgm:pt modelId="{FF769993-09DA-4D59-A0AE-243D8A487911}" type="sibTrans" cxnId="{6F417D43-5585-4BBE-85D5-90E9A701FD73}">
      <dgm:prSet/>
      <dgm:spPr/>
      <dgm:t>
        <a:bodyPr/>
        <a:lstStyle/>
        <a:p>
          <a:endParaRPr lang="es-MX"/>
        </a:p>
      </dgm:t>
    </dgm:pt>
    <dgm:pt modelId="{9D82FB2D-16F1-47B1-96A5-9C5BCDA686FD}" type="pres">
      <dgm:prSet presAssocID="{FA73D18C-F18E-4F56-A3A7-83529DF76F7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06ECED0-562D-4622-89A0-05C3FD7DE377}" type="pres">
      <dgm:prSet presAssocID="{F199BD1D-1561-4820-9FAD-31C2858CF874}" presName="node" presStyleLbl="node1" presStyleIdx="0" presStyleCnt="3" custLinFactNeighborX="-33829" custLinFactNeighborY="8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ACC518-1E46-420B-911C-452A8B58977D}" type="pres">
      <dgm:prSet presAssocID="{B1D0D0F1-B72D-4495-BFFD-7FBA388B0394}" presName="sibTrans" presStyleCnt="0"/>
      <dgm:spPr/>
    </dgm:pt>
    <dgm:pt modelId="{CBAD4AFD-1F7C-4385-99DC-E78795A03712}" type="pres">
      <dgm:prSet presAssocID="{7CEFBB49-FE80-4DDB-B598-F0A40ECC3B2A}" presName="node" presStyleLbl="node1" presStyleIdx="1" presStyleCnt="3" custLinFactNeighborX="-28068" custLinFactNeighborY="-18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18A4C9-A11F-4A78-82C6-E8549AF5A19D}" type="pres">
      <dgm:prSet presAssocID="{D24FD759-40BE-4BD8-AC99-C5746C4EFC73}" presName="sibTrans" presStyleCnt="0"/>
      <dgm:spPr/>
    </dgm:pt>
    <dgm:pt modelId="{AFC384DC-00D1-4B7A-BDC7-E63528F73540}" type="pres">
      <dgm:prSet presAssocID="{4DE3530B-F4E1-4500-865C-B69CBFE4633E}" presName="node" presStyleLbl="node1" presStyleIdx="2" presStyleCnt="3" custLinFactNeighborX="-22308" custLinFactNeighborY="-44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406407A-8C20-402E-94F7-32E27E477791}" srcId="{FA73D18C-F18E-4F56-A3A7-83529DF76F74}" destId="{7CEFBB49-FE80-4DDB-B598-F0A40ECC3B2A}" srcOrd="1" destOrd="0" parTransId="{189CC6E9-F223-4E22-8AB3-BD78A7ADA6DF}" sibTransId="{D24FD759-40BE-4BD8-AC99-C5746C4EFC73}"/>
    <dgm:cxn modelId="{D470BF07-F55A-4A20-B705-1A899B3E24BA}" srcId="{FA73D18C-F18E-4F56-A3A7-83529DF76F74}" destId="{F199BD1D-1561-4820-9FAD-31C2858CF874}" srcOrd="0" destOrd="0" parTransId="{2BC3A85F-0C84-4FF1-8DA1-2FD4FB24C968}" sibTransId="{B1D0D0F1-B72D-4495-BFFD-7FBA388B0394}"/>
    <dgm:cxn modelId="{6F417D43-5585-4BBE-85D5-90E9A701FD73}" srcId="{FA73D18C-F18E-4F56-A3A7-83529DF76F74}" destId="{4DE3530B-F4E1-4500-865C-B69CBFE4633E}" srcOrd="2" destOrd="0" parTransId="{F03E8C40-2AF8-4718-AF15-EA4184773798}" sibTransId="{FF769993-09DA-4D59-A0AE-243D8A487911}"/>
    <dgm:cxn modelId="{31D783AA-E627-460F-8A55-6B97B695CD2A}" type="presOf" srcId="{F199BD1D-1561-4820-9FAD-31C2858CF874}" destId="{306ECED0-562D-4622-89A0-05C3FD7DE377}" srcOrd="0" destOrd="0" presId="urn:microsoft.com/office/officeart/2005/8/layout/hList6"/>
    <dgm:cxn modelId="{2A42D906-FBA8-4FE0-A587-491F19A916F3}" type="presOf" srcId="{7CEFBB49-FE80-4DDB-B598-F0A40ECC3B2A}" destId="{CBAD4AFD-1F7C-4385-99DC-E78795A03712}" srcOrd="0" destOrd="0" presId="urn:microsoft.com/office/officeart/2005/8/layout/hList6"/>
    <dgm:cxn modelId="{D3C20851-2B72-4599-A444-C4F102C4FB00}" type="presOf" srcId="{4DE3530B-F4E1-4500-865C-B69CBFE4633E}" destId="{AFC384DC-00D1-4B7A-BDC7-E63528F73540}" srcOrd="0" destOrd="0" presId="urn:microsoft.com/office/officeart/2005/8/layout/hList6"/>
    <dgm:cxn modelId="{248EF31E-485D-4349-B87B-7FB76050FE24}" type="presOf" srcId="{FA73D18C-F18E-4F56-A3A7-83529DF76F74}" destId="{9D82FB2D-16F1-47B1-96A5-9C5BCDA686FD}" srcOrd="0" destOrd="0" presId="urn:microsoft.com/office/officeart/2005/8/layout/hList6"/>
    <dgm:cxn modelId="{30D56906-4D26-47CA-94FA-E4E616D6141A}" type="presParOf" srcId="{9D82FB2D-16F1-47B1-96A5-9C5BCDA686FD}" destId="{306ECED0-562D-4622-89A0-05C3FD7DE377}" srcOrd="0" destOrd="0" presId="urn:microsoft.com/office/officeart/2005/8/layout/hList6"/>
    <dgm:cxn modelId="{EEF65930-29F7-4EC2-8D55-7E6C8C2EFDB4}" type="presParOf" srcId="{9D82FB2D-16F1-47B1-96A5-9C5BCDA686FD}" destId="{64ACC518-1E46-420B-911C-452A8B58977D}" srcOrd="1" destOrd="0" presId="urn:microsoft.com/office/officeart/2005/8/layout/hList6"/>
    <dgm:cxn modelId="{4B3BBADC-6B4A-4FA7-8BC0-60F8CFA3E775}" type="presParOf" srcId="{9D82FB2D-16F1-47B1-96A5-9C5BCDA686FD}" destId="{CBAD4AFD-1F7C-4385-99DC-E78795A03712}" srcOrd="2" destOrd="0" presId="urn:microsoft.com/office/officeart/2005/8/layout/hList6"/>
    <dgm:cxn modelId="{EE539063-1824-4CBF-8E4F-1DB2A476EE4A}" type="presParOf" srcId="{9D82FB2D-16F1-47B1-96A5-9C5BCDA686FD}" destId="{1518A4C9-A11F-4A78-82C6-E8549AF5A19D}" srcOrd="3" destOrd="0" presId="urn:microsoft.com/office/officeart/2005/8/layout/hList6"/>
    <dgm:cxn modelId="{834A138C-9049-4740-A625-46B897908111}" type="presParOf" srcId="{9D82FB2D-16F1-47B1-96A5-9C5BCDA686FD}" destId="{AFC384DC-00D1-4B7A-BDC7-E63528F7354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47449E-84E1-4D5C-AE67-6A8EB8F44C01}" type="doc">
      <dgm:prSet loTypeId="urn:microsoft.com/office/officeart/2005/8/layout/hierarchy1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588E3BAB-1DB4-4DCF-81EF-D0BAC510667F}">
      <dgm:prSet phldrT="[Texto]" custT="1"/>
      <dgm:spPr/>
      <dgm:t>
        <a:bodyPr/>
        <a:lstStyle/>
        <a:p>
          <a:r>
            <a:rPr lang="es-MX" sz="1800" b="1" dirty="0" smtClean="0"/>
            <a:t>ASPECTOS CULTURALES DE LA ENTREVISTA EN El  CPNSH</a:t>
          </a:r>
          <a:endParaRPr lang="es-MX" sz="1800" b="1" dirty="0"/>
        </a:p>
      </dgm:t>
    </dgm:pt>
    <dgm:pt modelId="{A27C44F5-8D06-4E3D-82FB-ED39C8584A2A}" type="parTrans" cxnId="{EE545EE9-54A5-432A-BA4F-7FD3E14E040F}">
      <dgm:prSet/>
      <dgm:spPr/>
      <dgm:t>
        <a:bodyPr/>
        <a:lstStyle/>
        <a:p>
          <a:endParaRPr lang="es-MX" sz="1800" b="1"/>
        </a:p>
      </dgm:t>
    </dgm:pt>
    <dgm:pt modelId="{A93A9668-0DC5-41B3-8B2F-1413C902CB95}" type="sibTrans" cxnId="{EE545EE9-54A5-432A-BA4F-7FD3E14E040F}">
      <dgm:prSet/>
      <dgm:spPr/>
      <dgm:t>
        <a:bodyPr/>
        <a:lstStyle/>
        <a:p>
          <a:endParaRPr lang="es-MX" sz="1800" b="1"/>
        </a:p>
      </dgm:t>
    </dgm:pt>
    <dgm:pt modelId="{D2E6C0DD-19C4-4A9B-B871-EE606E9C9D68}">
      <dgm:prSet phldrT="[Texto]" custT="1"/>
      <dgm:spPr/>
      <dgm:t>
        <a:bodyPr/>
        <a:lstStyle/>
        <a:p>
          <a:r>
            <a:rPr lang="es-ES" sz="1800" dirty="0" smtClean="0"/>
            <a:t>Pocos docentes diseñan y diversifican los instrumentos de evaluación para las/los estudiantes. </a:t>
          </a:r>
          <a:endParaRPr lang="es-MX" sz="1800" b="1" dirty="0"/>
        </a:p>
      </dgm:t>
    </dgm:pt>
    <dgm:pt modelId="{F32F88D0-D1DF-4DEF-BF1A-42D8CBA0E864}" type="parTrans" cxnId="{4A41EF06-7F3F-41EF-AD49-14E7E26DE5C6}">
      <dgm:prSet/>
      <dgm:spPr/>
      <dgm:t>
        <a:bodyPr/>
        <a:lstStyle/>
        <a:p>
          <a:endParaRPr lang="es-MX" sz="1800" b="1"/>
        </a:p>
      </dgm:t>
    </dgm:pt>
    <dgm:pt modelId="{3C47DA19-55D9-4B62-95BD-14DDE35DD543}" type="sibTrans" cxnId="{4A41EF06-7F3F-41EF-AD49-14E7E26DE5C6}">
      <dgm:prSet/>
      <dgm:spPr/>
      <dgm:t>
        <a:bodyPr/>
        <a:lstStyle/>
        <a:p>
          <a:endParaRPr lang="es-MX" sz="1800" b="1"/>
        </a:p>
      </dgm:t>
    </dgm:pt>
    <dgm:pt modelId="{56C5904F-D560-4E2E-84D1-17955CC60BC7}">
      <dgm:prSet phldrT="[Texto]" custT="1"/>
      <dgm:spPr/>
      <dgm:t>
        <a:bodyPr/>
        <a:lstStyle/>
        <a:p>
          <a:r>
            <a:rPr lang="es-ES" sz="1800" dirty="0" smtClean="0"/>
            <a:t>La evaluación formativa la realizan durante la clase, a través de preguntas dirigidas, puntualidad, asistencia, actitudes y aptitudes, teoría y práctica.</a:t>
          </a:r>
          <a:endParaRPr lang="es-MX" sz="1800" b="1" dirty="0"/>
        </a:p>
      </dgm:t>
    </dgm:pt>
    <dgm:pt modelId="{650F6B85-CD43-40E0-BBCF-33B33213BCA5}" type="parTrans" cxnId="{7928618A-D2CA-4C04-9861-4042F1A66D9A}">
      <dgm:prSet/>
      <dgm:spPr/>
      <dgm:t>
        <a:bodyPr/>
        <a:lstStyle/>
        <a:p>
          <a:endParaRPr lang="es-MX" sz="1800" b="1"/>
        </a:p>
      </dgm:t>
    </dgm:pt>
    <dgm:pt modelId="{C3917A08-5FC2-4611-86D1-2C2B635AC084}" type="sibTrans" cxnId="{7928618A-D2CA-4C04-9861-4042F1A66D9A}">
      <dgm:prSet/>
      <dgm:spPr/>
      <dgm:t>
        <a:bodyPr/>
        <a:lstStyle/>
        <a:p>
          <a:endParaRPr lang="es-MX" sz="1800" b="1"/>
        </a:p>
      </dgm:t>
    </dgm:pt>
    <dgm:pt modelId="{06C20723-CC58-4E6B-A344-A6F40DB3B9DA}">
      <dgm:prSet phldrT="[Texto]" custT="1"/>
      <dgm:spPr/>
      <dgm:t>
        <a:bodyPr/>
        <a:lstStyle/>
        <a:p>
          <a:r>
            <a:rPr lang="es-ES" sz="1800" dirty="0" smtClean="0"/>
            <a:t>La </a:t>
          </a:r>
          <a:r>
            <a:rPr lang="es-ES" sz="1800" dirty="0" err="1" smtClean="0"/>
            <a:t>coevaluación</a:t>
          </a:r>
          <a:r>
            <a:rPr lang="es-ES" sz="1800" dirty="0" smtClean="0"/>
            <a:t> no es practicada por los docentes</a:t>
          </a:r>
          <a:endParaRPr lang="es-MX" sz="1800" b="1" dirty="0"/>
        </a:p>
      </dgm:t>
    </dgm:pt>
    <dgm:pt modelId="{687F0318-B501-4740-BB46-A3D43AE81E51}" type="parTrans" cxnId="{D370F4AC-8E8F-4576-8EDB-CF3A60B9C4FF}">
      <dgm:prSet/>
      <dgm:spPr/>
      <dgm:t>
        <a:bodyPr/>
        <a:lstStyle/>
        <a:p>
          <a:endParaRPr lang="es-MX" sz="1800" b="1"/>
        </a:p>
      </dgm:t>
    </dgm:pt>
    <dgm:pt modelId="{EEA8A984-D121-47FC-AB50-43F9B3CD258A}" type="sibTrans" cxnId="{D370F4AC-8E8F-4576-8EDB-CF3A60B9C4FF}">
      <dgm:prSet/>
      <dgm:spPr/>
      <dgm:t>
        <a:bodyPr/>
        <a:lstStyle/>
        <a:p>
          <a:endParaRPr lang="es-MX" sz="1800" b="1"/>
        </a:p>
      </dgm:t>
    </dgm:pt>
    <dgm:pt modelId="{B2F45C67-79C1-4894-A170-B9DB567FB9FF}">
      <dgm:prSet phldrT="[Texto]" custT="1"/>
      <dgm:spPr/>
      <dgm:t>
        <a:bodyPr/>
        <a:lstStyle/>
        <a:p>
          <a:r>
            <a:rPr lang="es-ES" sz="1800" dirty="0" smtClean="0"/>
            <a:t>Rara vez y/o nunca propician la autoevaluación de las/los estudiantes.</a:t>
          </a:r>
          <a:endParaRPr lang="es-MX" sz="1800" b="1" dirty="0"/>
        </a:p>
      </dgm:t>
    </dgm:pt>
    <dgm:pt modelId="{9A64B36E-6CF4-4C0F-898B-F68AAAA845B8}" type="parTrans" cxnId="{F50FAC9B-A04F-408C-8573-290B45BAEC37}">
      <dgm:prSet/>
      <dgm:spPr/>
      <dgm:t>
        <a:bodyPr/>
        <a:lstStyle/>
        <a:p>
          <a:endParaRPr lang="es-MX" sz="1800" b="1"/>
        </a:p>
      </dgm:t>
    </dgm:pt>
    <dgm:pt modelId="{0C0E543B-05BC-4960-A7B6-9FAC92B76316}" type="sibTrans" cxnId="{F50FAC9B-A04F-408C-8573-290B45BAEC37}">
      <dgm:prSet/>
      <dgm:spPr/>
      <dgm:t>
        <a:bodyPr/>
        <a:lstStyle/>
        <a:p>
          <a:endParaRPr lang="es-MX" sz="1800" b="1"/>
        </a:p>
      </dgm:t>
    </dgm:pt>
    <dgm:pt modelId="{1E27214B-5F05-45BB-8799-5C8A9DD2DD72}">
      <dgm:prSet custT="1"/>
      <dgm:spPr/>
      <dgm:t>
        <a:bodyPr/>
        <a:lstStyle/>
        <a:p>
          <a:endParaRPr lang="es-ES" sz="1800" dirty="0" smtClean="0"/>
        </a:p>
        <a:p>
          <a:r>
            <a:rPr lang="es-ES" sz="1800" dirty="0" smtClean="0"/>
            <a:t>La evaluación </a:t>
          </a:r>
          <a:r>
            <a:rPr lang="es-ES" sz="1800" dirty="0" err="1" smtClean="0"/>
            <a:t>sumativa</a:t>
          </a:r>
          <a:r>
            <a:rPr lang="es-ES" sz="1800" dirty="0" smtClean="0"/>
            <a:t> se efectúa con exámenes y trabajos, participación en clase, exposiciones, asistencia.</a:t>
          </a:r>
          <a:endParaRPr lang="es-MX" sz="1800" dirty="0" smtClean="0"/>
        </a:p>
        <a:p>
          <a:endParaRPr lang="es-MX" sz="1800" b="1" dirty="0"/>
        </a:p>
      </dgm:t>
    </dgm:pt>
    <dgm:pt modelId="{86300F3E-581F-4625-969B-5BA3FF7F6488}" type="parTrans" cxnId="{7B40270B-2586-45F2-BCA3-89EF5207552A}">
      <dgm:prSet/>
      <dgm:spPr/>
      <dgm:t>
        <a:bodyPr/>
        <a:lstStyle/>
        <a:p>
          <a:endParaRPr lang="es-MX" sz="1800" b="1"/>
        </a:p>
      </dgm:t>
    </dgm:pt>
    <dgm:pt modelId="{E8ED8876-742E-4DDA-AA71-DD40EC886E89}" type="sibTrans" cxnId="{7B40270B-2586-45F2-BCA3-89EF5207552A}">
      <dgm:prSet/>
      <dgm:spPr/>
      <dgm:t>
        <a:bodyPr/>
        <a:lstStyle/>
        <a:p>
          <a:endParaRPr lang="es-MX" sz="1800" b="1"/>
        </a:p>
      </dgm:t>
    </dgm:pt>
    <dgm:pt modelId="{91C8E10A-02C1-48EE-84CC-C970EC01B757}">
      <dgm:prSet custT="1"/>
      <dgm:spPr/>
      <dgm:t>
        <a:bodyPr/>
        <a:lstStyle/>
        <a:p>
          <a:r>
            <a:rPr lang="es-ES" sz="1800" dirty="0" smtClean="0"/>
            <a:t>Pocos docentes comunican oportunamente el resultado de las evaluaciones escritas.</a:t>
          </a:r>
          <a:endParaRPr lang="es-MX" sz="1800" b="1" dirty="0"/>
        </a:p>
      </dgm:t>
    </dgm:pt>
    <dgm:pt modelId="{2E630016-D803-4FAE-B01A-4B9FB88DEA35}" type="parTrans" cxnId="{CEAC2CDE-CEEF-461E-84EB-3AEB543ECBEA}">
      <dgm:prSet/>
      <dgm:spPr/>
      <dgm:t>
        <a:bodyPr/>
        <a:lstStyle/>
        <a:p>
          <a:endParaRPr lang="es-MX" sz="1800" b="1"/>
        </a:p>
      </dgm:t>
    </dgm:pt>
    <dgm:pt modelId="{91613D52-9E64-46EB-9AAF-92DE44B50159}" type="sibTrans" cxnId="{CEAC2CDE-CEEF-461E-84EB-3AEB543ECBEA}">
      <dgm:prSet/>
      <dgm:spPr/>
      <dgm:t>
        <a:bodyPr/>
        <a:lstStyle/>
        <a:p>
          <a:endParaRPr lang="es-MX" sz="1800" b="1"/>
        </a:p>
      </dgm:t>
    </dgm:pt>
    <dgm:pt modelId="{392CBD15-761F-4721-8DC2-4DE4EA599BCC}">
      <dgm:prSet custT="1"/>
      <dgm:spPr/>
      <dgm:t>
        <a:bodyPr/>
        <a:lstStyle/>
        <a:p>
          <a:endParaRPr lang="es-MX" sz="1750" b="1" dirty="0" smtClean="0"/>
        </a:p>
        <a:p>
          <a:r>
            <a:rPr lang="es-ES" sz="1750" dirty="0" smtClean="0"/>
            <a:t>Pocos docentes revisan los resultados de las evaluaciones escritas conjuntamente con las/los estudiantes.</a:t>
          </a:r>
          <a:endParaRPr lang="es-MX" sz="1750" dirty="0" smtClean="0"/>
        </a:p>
        <a:p>
          <a:endParaRPr lang="es-MX" sz="1750" b="1" dirty="0"/>
        </a:p>
      </dgm:t>
    </dgm:pt>
    <dgm:pt modelId="{E6CA16E3-9B31-482B-A744-9FD83655D73E}" type="parTrans" cxnId="{AD77C7D6-E585-4DA1-BBA0-4311D9AA9F30}">
      <dgm:prSet/>
      <dgm:spPr/>
      <dgm:t>
        <a:bodyPr/>
        <a:lstStyle/>
        <a:p>
          <a:endParaRPr lang="es-MX" sz="1800" b="1"/>
        </a:p>
      </dgm:t>
    </dgm:pt>
    <dgm:pt modelId="{7571B74D-4510-437E-947A-FCD28FE569FA}" type="sibTrans" cxnId="{AD77C7D6-E585-4DA1-BBA0-4311D9AA9F30}">
      <dgm:prSet/>
      <dgm:spPr/>
      <dgm:t>
        <a:bodyPr/>
        <a:lstStyle/>
        <a:p>
          <a:endParaRPr lang="es-MX" sz="1800" b="1"/>
        </a:p>
      </dgm:t>
    </dgm:pt>
    <dgm:pt modelId="{9111B097-D5F7-4FF0-948F-F24D666FF7BA}" type="pres">
      <dgm:prSet presAssocID="{0647449E-84E1-4D5C-AE67-6A8EB8F44C0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909F436-5FF7-49E1-B73D-D1DE6692BFF0}" type="pres">
      <dgm:prSet presAssocID="{588E3BAB-1DB4-4DCF-81EF-D0BAC510667F}" presName="hierRoot1" presStyleCnt="0"/>
      <dgm:spPr/>
    </dgm:pt>
    <dgm:pt modelId="{1501D2FB-744A-4C9F-A599-5417BFC559B4}" type="pres">
      <dgm:prSet presAssocID="{588E3BAB-1DB4-4DCF-81EF-D0BAC510667F}" presName="composite" presStyleCnt="0"/>
      <dgm:spPr/>
    </dgm:pt>
    <dgm:pt modelId="{1CF7CA07-EA23-4467-990D-BCDAF70364B2}" type="pres">
      <dgm:prSet presAssocID="{588E3BAB-1DB4-4DCF-81EF-D0BAC510667F}" presName="background" presStyleLbl="node0" presStyleIdx="0" presStyleCnt="1"/>
      <dgm:spPr/>
    </dgm:pt>
    <dgm:pt modelId="{F2175D20-8085-4F57-A7A6-0EED74D9085A}" type="pres">
      <dgm:prSet presAssocID="{588E3BAB-1DB4-4DCF-81EF-D0BAC510667F}" presName="text" presStyleLbl="fgAcc0" presStyleIdx="0" presStyleCnt="1" custScaleX="321210" custScaleY="118643" custLinFactNeighborX="-9564" custLinFactNeighborY="-3736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9204C63-69D9-49F5-9AC7-03A2BAB70A34}" type="pres">
      <dgm:prSet presAssocID="{588E3BAB-1DB4-4DCF-81EF-D0BAC510667F}" presName="hierChild2" presStyleCnt="0"/>
      <dgm:spPr/>
    </dgm:pt>
    <dgm:pt modelId="{0E52D109-F51B-4C82-8595-BD46E5DBAB3F}" type="pres">
      <dgm:prSet presAssocID="{F32F88D0-D1DF-4DEF-BF1A-42D8CBA0E864}" presName="Name10" presStyleLbl="parChTrans1D2" presStyleIdx="0" presStyleCnt="2"/>
      <dgm:spPr/>
      <dgm:t>
        <a:bodyPr/>
        <a:lstStyle/>
        <a:p>
          <a:endParaRPr lang="es-MX"/>
        </a:p>
      </dgm:t>
    </dgm:pt>
    <dgm:pt modelId="{14195FC3-2258-4AAF-9A79-1360731A9E1A}" type="pres">
      <dgm:prSet presAssocID="{D2E6C0DD-19C4-4A9B-B871-EE606E9C9D68}" presName="hierRoot2" presStyleCnt="0"/>
      <dgm:spPr/>
    </dgm:pt>
    <dgm:pt modelId="{9FE38E24-77A6-443C-B2E3-77AFB221D409}" type="pres">
      <dgm:prSet presAssocID="{D2E6C0DD-19C4-4A9B-B871-EE606E9C9D68}" presName="composite2" presStyleCnt="0"/>
      <dgm:spPr/>
    </dgm:pt>
    <dgm:pt modelId="{045A49EC-2E1B-4CC0-839C-68D109DC4C6C}" type="pres">
      <dgm:prSet presAssocID="{D2E6C0DD-19C4-4A9B-B871-EE606E9C9D68}" presName="background2" presStyleLbl="node2" presStyleIdx="0" presStyleCnt="2"/>
      <dgm:spPr/>
    </dgm:pt>
    <dgm:pt modelId="{1D9142CA-FB12-480F-943B-5FF3B6409A28}" type="pres">
      <dgm:prSet presAssocID="{D2E6C0DD-19C4-4A9B-B871-EE606E9C9D68}" presName="text2" presStyleLbl="fgAcc2" presStyleIdx="0" presStyleCnt="2" custScaleX="397905" custScaleY="138726" custLinFactNeighborX="-24687" custLinFactNeighborY="-2212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E4519E2-1064-422A-87C8-3739F338BE4F}" type="pres">
      <dgm:prSet presAssocID="{D2E6C0DD-19C4-4A9B-B871-EE606E9C9D68}" presName="hierChild3" presStyleCnt="0"/>
      <dgm:spPr/>
    </dgm:pt>
    <dgm:pt modelId="{0E58335D-4284-4A3B-A37B-C7241D545450}" type="pres">
      <dgm:prSet presAssocID="{650F6B85-CD43-40E0-BBCF-33B33213BCA5}" presName="Name17" presStyleLbl="parChTrans1D3" presStyleIdx="0" presStyleCnt="2"/>
      <dgm:spPr/>
      <dgm:t>
        <a:bodyPr/>
        <a:lstStyle/>
        <a:p>
          <a:endParaRPr lang="es-MX"/>
        </a:p>
      </dgm:t>
    </dgm:pt>
    <dgm:pt modelId="{001EB229-2182-4A2C-8170-4787DAFC5CD9}" type="pres">
      <dgm:prSet presAssocID="{56C5904F-D560-4E2E-84D1-17955CC60BC7}" presName="hierRoot3" presStyleCnt="0"/>
      <dgm:spPr/>
    </dgm:pt>
    <dgm:pt modelId="{8A8CF1D7-6E41-4C41-A754-46AAA482047B}" type="pres">
      <dgm:prSet presAssocID="{56C5904F-D560-4E2E-84D1-17955CC60BC7}" presName="composite3" presStyleCnt="0"/>
      <dgm:spPr/>
    </dgm:pt>
    <dgm:pt modelId="{24F9C725-52A1-4E1D-9A54-2BA30713684F}" type="pres">
      <dgm:prSet presAssocID="{56C5904F-D560-4E2E-84D1-17955CC60BC7}" presName="background3" presStyleLbl="node3" presStyleIdx="0" presStyleCnt="2"/>
      <dgm:spPr/>
    </dgm:pt>
    <dgm:pt modelId="{EEF3211F-B415-4496-ACD0-F4CBC29E3F62}" type="pres">
      <dgm:prSet presAssocID="{56C5904F-D560-4E2E-84D1-17955CC60BC7}" presName="text3" presStyleLbl="fgAcc3" presStyleIdx="0" presStyleCnt="2" custScaleX="386030" custScaleY="185844" custLinFactNeighborX="-9714" custLinFactNeighborY="-1359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3A33150-D923-4377-817F-1B3B8DC6B869}" type="pres">
      <dgm:prSet presAssocID="{56C5904F-D560-4E2E-84D1-17955CC60BC7}" presName="hierChild4" presStyleCnt="0"/>
      <dgm:spPr/>
    </dgm:pt>
    <dgm:pt modelId="{2729C593-0938-41C1-A27E-3A071DF00E1E}" type="pres">
      <dgm:prSet presAssocID="{86300F3E-581F-4625-969B-5BA3FF7F6488}" presName="Name23" presStyleLbl="parChTrans1D4" presStyleIdx="0" presStyleCnt="3"/>
      <dgm:spPr/>
      <dgm:t>
        <a:bodyPr/>
        <a:lstStyle/>
        <a:p>
          <a:endParaRPr lang="es-MX"/>
        </a:p>
      </dgm:t>
    </dgm:pt>
    <dgm:pt modelId="{EEF87478-6785-471A-9B97-60AB5F87E7A0}" type="pres">
      <dgm:prSet presAssocID="{1E27214B-5F05-45BB-8799-5C8A9DD2DD72}" presName="hierRoot4" presStyleCnt="0"/>
      <dgm:spPr/>
    </dgm:pt>
    <dgm:pt modelId="{DBDF6033-A513-4B7F-934B-456E419ADB91}" type="pres">
      <dgm:prSet presAssocID="{1E27214B-5F05-45BB-8799-5C8A9DD2DD72}" presName="composite4" presStyleCnt="0"/>
      <dgm:spPr/>
    </dgm:pt>
    <dgm:pt modelId="{1B883719-8476-4CFC-B7D9-711BAA09251B}" type="pres">
      <dgm:prSet presAssocID="{1E27214B-5F05-45BB-8799-5C8A9DD2DD72}" presName="background4" presStyleLbl="node4" presStyleIdx="0" presStyleCnt="3"/>
      <dgm:spPr/>
    </dgm:pt>
    <dgm:pt modelId="{383F7E3B-DE7A-4B13-A4FF-D64F11111C40}" type="pres">
      <dgm:prSet presAssocID="{1E27214B-5F05-45BB-8799-5C8A9DD2DD72}" presName="text4" presStyleLbl="fgAcc4" presStyleIdx="0" presStyleCnt="3" custScaleX="383515" custScaleY="148128" custLinFactNeighborX="-6101" custLinFactNeighborY="-2397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DAE8AF4-7796-4E92-AE44-E038E477965A}" type="pres">
      <dgm:prSet presAssocID="{1E27214B-5F05-45BB-8799-5C8A9DD2DD72}" presName="hierChild5" presStyleCnt="0"/>
      <dgm:spPr/>
    </dgm:pt>
    <dgm:pt modelId="{16F8B7E7-E5D3-46D7-86BE-A5CB1454D686}" type="pres">
      <dgm:prSet presAssocID="{2E630016-D803-4FAE-B01A-4B9FB88DEA35}" presName="Name23" presStyleLbl="parChTrans1D4" presStyleIdx="1" presStyleCnt="3"/>
      <dgm:spPr/>
      <dgm:t>
        <a:bodyPr/>
        <a:lstStyle/>
        <a:p>
          <a:endParaRPr lang="es-MX"/>
        </a:p>
      </dgm:t>
    </dgm:pt>
    <dgm:pt modelId="{00DD8CD6-1668-49EA-B4D8-AE492E6A524C}" type="pres">
      <dgm:prSet presAssocID="{91C8E10A-02C1-48EE-84CC-C970EC01B757}" presName="hierRoot4" presStyleCnt="0"/>
      <dgm:spPr/>
    </dgm:pt>
    <dgm:pt modelId="{56C7E03B-852C-4E5E-BA4D-BCEA3119DCE2}" type="pres">
      <dgm:prSet presAssocID="{91C8E10A-02C1-48EE-84CC-C970EC01B757}" presName="composite4" presStyleCnt="0"/>
      <dgm:spPr/>
    </dgm:pt>
    <dgm:pt modelId="{BF2CF0E4-0963-468F-A2D4-FF2C548B3716}" type="pres">
      <dgm:prSet presAssocID="{91C8E10A-02C1-48EE-84CC-C970EC01B757}" presName="background4" presStyleLbl="node4" presStyleIdx="1" presStyleCnt="3"/>
      <dgm:spPr/>
    </dgm:pt>
    <dgm:pt modelId="{15930F0E-A2BD-4298-AF3F-D1569721757E}" type="pres">
      <dgm:prSet presAssocID="{91C8E10A-02C1-48EE-84CC-C970EC01B757}" presName="text4" presStyleLbl="fgAcc4" presStyleIdx="1" presStyleCnt="3" custScaleX="381936" custScaleY="113963" custLinFactNeighborX="-6101" custLinFactNeighborY="-1527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7E9F88C-DC64-4462-8A98-473225D18F69}" type="pres">
      <dgm:prSet presAssocID="{91C8E10A-02C1-48EE-84CC-C970EC01B757}" presName="hierChild5" presStyleCnt="0"/>
      <dgm:spPr/>
    </dgm:pt>
    <dgm:pt modelId="{20E17418-A6C3-4092-A8B4-9D63C7910A9F}" type="pres">
      <dgm:prSet presAssocID="{E6CA16E3-9B31-482B-A744-9FD83655D73E}" presName="Name23" presStyleLbl="parChTrans1D4" presStyleIdx="2" presStyleCnt="3"/>
      <dgm:spPr/>
      <dgm:t>
        <a:bodyPr/>
        <a:lstStyle/>
        <a:p>
          <a:endParaRPr lang="es-MX"/>
        </a:p>
      </dgm:t>
    </dgm:pt>
    <dgm:pt modelId="{A1DD74EB-A322-4403-BB41-278BF6413719}" type="pres">
      <dgm:prSet presAssocID="{392CBD15-761F-4721-8DC2-4DE4EA599BCC}" presName="hierRoot4" presStyleCnt="0"/>
      <dgm:spPr/>
    </dgm:pt>
    <dgm:pt modelId="{CBEDA927-BC96-4CAF-82EF-53D12B778D0C}" type="pres">
      <dgm:prSet presAssocID="{392CBD15-761F-4721-8DC2-4DE4EA599BCC}" presName="composite4" presStyleCnt="0"/>
      <dgm:spPr/>
    </dgm:pt>
    <dgm:pt modelId="{CCA37F55-542F-4F0A-A23C-6B29EA4FD7F0}" type="pres">
      <dgm:prSet presAssocID="{392CBD15-761F-4721-8DC2-4DE4EA599BCC}" presName="background4" presStyleLbl="node4" presStyleIdx="2" presStyleCnt="3"/>
      <dgm:spPr/>
    </dgm:pt>
    <dgm:pt modelId="{166CAE50-9818-4ED9-B263-891F5AE0797D}" type="pres">
      <dgm:prSet presAssocID="{392CBD15-761F-4721-8DC2-4DE4EA599BCC}" presName="text4" presStyleLbl="fgAcc4" presStyleIdx="2" presStyleCnt="3" custScaleX="380566" custScaleY="113963" custLinFactNeighborX="576" custLinFactNeighborY="-2432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1C74032-BBBF-4B71-AA90-B0D0113D73D5}" type="pres">
      <dgm:prSet presAssocID="{392CBD15-761F-4721-8DC2-4DE4EA599BCC}" presName="hierChild5" presStyleCnt="0"/>
      <dgm:spPr/>
    </dgm:pt>
    <dgm:pt modelId="{D0FE9BF0-78BE-465E-8235-23F883A1A3C1}" type="pres">
      <dgm:prSet presAssocID="{687F0318-B501-4740-BB46-A3D43AE81E51}" presName="Name10" presStyleLbl="parChTrans1D2" presStyleIdx="1" presStyleCnt="2"/>
      <dgm:spPr/>
      <dgm:t>
        <a:bodyPr/>
        <a:lstStyle/>
        <a:p>
          <a:endParaRPr lang="es-MX"/>
        </a:p>
      </dgm:t>
    </dgm:pt>
    <dgm:pt modelId="{86732860-ABB0-4CE0-9EA3-4D1EA06BDD1B}" type="pres">
      <dgm:prSet presAssocID="{06C20723-CC58-4E6B-A344-A6F40DB3B9DA}" presName="hierRoot2" presStyleCnt="0"/>
      <dgm:spPr/>
    </dgm:pt>
    <dgm:pt modelId="{479DB3B2-A69E-48C8-A1D4-F0BDCAD3C625}" type="pres">
      <dgm:prSet presAssocID="{06C20723-CC58-4E6B-A344-A6F40DB3B9DA}" presName="composite2" presStyleCnt="0"/>
      <dgm:spPr/>
    </dgm:pt>
    <dgm:pt modelId="{E1EDEA68-EF2D-46BF-857B-30A36D5D7886}" type="pres">
      <dgm:prSet presAssocID="{06C20723-CC58-4E6B-A344-A6F40DB3B9DA}" presName="background2" presStyleLbl="node2" presStyleIdx="1" presStyleCnt="2"/>
      <dgm:spPr/>
    </dgm:pt>
    <dgm:pt modelId="{1ACC5C1A-2CAB-4CF1-A458-B977ECC178D5}" type="pres">
      <dgm:prSet presAssocID="{06C20723-CC58-4E6B-A344-A6F40DB3B9DA}" presName="text2" presStyleLbl="fgAcc2" presStyleIdx="1" presStyleCnt="2" custScaleX="183700" custScaleY="126205" custLinFactNeighborX="18775" custLinFactNeighborY="-3504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8225F6C-D07C-4998-9FC1-ABE45EB3D460}" type="pres">
      <dgm:prSet presAssocID="{06C20723-CC58-4E6B-A344-A6F40DB3B9DA}" presName="hierChild3" presStyleCnt="0"/>
      <dgm:spPr/>
    </dgm:pt>
    <dgm:pt modelId="{D73443DB-D1B6-4D7E-81A1-886A03FC0CDB}" type="pres">
      <dgm:prSet presAssocID="{9A64B36E-6CF4-4C0F-898B-F68AAAA845B8}" presName="Name17" presStyleLbl="parChTrans1D3" presStyleIdx="1" presStyleCnt="2"/>
      <dgm:spPr/>
      <dgm:t>
        <a:bodyPr/>
        <a:lstStyle/>
        <a:p>
          <a:endParaRPr lang="es-MX"/>
        </a:p>
      </dgm:t>
    </dgm:pt>
    <dgm:pt modelId="{EBF34EFB-A507-46F9-A3EA-3E8A5F7D4D13}" type="pres">
      <dgm:prSet presAssocID="{B2F45C67-79C1-4894-A170-B9DB567FB9FF}" presName="hierRoot3" presStyleCnt="0"/>
      <dgm:spPr/>
    </dgm:pt>
    <dgm:pt modelId="{97B8322F-ABF8-4D02-A5D7-A574517D6C1D}" type="pres">
      <dgm:prSet presAssocID="{B2F45C67-79C1-4894-A170-B9DB567FB9FF}" presName="composite3" presStyleCnt="0"/>
      <dgm:spPr/>
    </dgm:pt>
    <dgm:pt modelId="{06C0F146-BF1B-4F59-9F72-ED96CDB70EF5}" type="pres">
      <dgm:prSet presAssocID="{B2F45C67-79C1-4894-A170-B9DB567FB9FF}" presName="background3" presStyleLbl="node3" presStyleIdx="1" presStyleCnt="2"/>
      <dgm:spPr/>
    </dgm:pt>
    <dgm:pt modelId="{532C872C-0D40-4CA7-A295-E43B12D5CAA5}" type="pres">
      <dgm:prSet presAssocID="{B2F45C67-79C1-4894-A170-B9DB567FB9FF}" presName="text3" presStyleLbl="fgAcc3" presStyleIdx="1" presStyleCnt="2" custScaleX="176416" custScaleY="234419" custLinFactNeighborX="30427" custLinFactNeighborY="-2360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0B01754-07D9-4FEB-A044-926A12E1FF7E}" type="pres">
      <dgm:prSet presAssocID="{B2F45C67-79C1-4894-A170-B9DB567FB9FF}" presName="hierChild4" presStyleCnt="0"/>
      <dgm:spPr/>
    </dgm:pt>
  </dgm:ptLst>
  <dgm:cxnLst>
    <dgm:cxn modelId="{F50FAC9B-A04F-408C-8573-290B45BAEC37}" srcId="{06C20723-CC58-4E6B-A344-A6F40DB3B9DA}" destId="{B2F45C67-79C1-4894-A170-B9DB567FB9FF}" srcOrd="0" destOrd="0" parTransId="{9A64B36E-6CF4-4C0F-898B-F68AAAA845B8}" sibTransId="{0C0E543B-05BC-4960-A7B6-9FAC92B76316}"/>
    <dgm:cxn modelId="{5B9CF5B1-610B-4A96-AD0C-2B612D13184D}" type="presOf" srcId="{0647449E-84E1-4D5C-AE67-6A8EB8F44C01}" destId="{9111B097-D5F7-4FF0-948F-F24D666FF7BA}" srcOrd="0" destOrd="0" presId="urn:microsoft.com/office/officeart/2005/8/layout/hierarchy1"/>
    <dgm:cxn modelId="{AD77C7D6-E585-4DA1-BBA0-4311D9AA9F30}" srcId="{91C8E10A-02C1-48EE-84CC-C970EC01B757}" destId="{392CBD15-761F-4721-8DC2-4DE4EA599BCC}" srcOrd="0" destOrd="0" parTransId="{E6CA16E3-9B31-482B-A744-9FD83655D73E}" sibTransId="{7571B74D-4510-437E-947A-FCD28FE569FA}"/>
    <dgm:cxn modelId="{7B40270B-2586-45F2-BCA3-89EF5207552A}" srcId="{56C5904F-D560-4E2E-84D1-17955CC60BC7}" destId="{1E27214B-5F05-45BB-8799-5C8A9DD2DD72}" srcOrd="0" destOrd="0" parTransId="{86300F3E-581F-4625-969B-5BA3FF7F6488}" sibTransId="{E8ED8876-742E-4DDA-AA71-DD40EC886E89}"/>
    <dgm:cxn modelId="{DF8EAEE8-0619-4016-B158-AD5A02D44BE1}" type="presOf" srcId="{2E630016-D803-4FAE-B01A-4B9FB88DEA35}" destId="{16F8B7E7-E5D3-46D7-86BE-A5CB1454D686}" srcOrd="0" destOrd="0" presId="urn:microsoft.com/office/officeart/2005/8/layout/hierarchy1"/>
    <dgm:cxn modelId="{1FCD12C4-8493-4D21-93DA-04FE39717D69}" type="presOf" srcId="{9A64B36E-6CF4-4C0F-898B-F68AAAA845B8}" destId="{D73443DB-D1B6-4D7E-81A1-886A03FC0CDB}" srcOrd="0" destOrd="0" presId="urn:microsoft.com/office/officeart/2005/8/layout/hierarchy1"/>
    <dgm:cxn modelId="{8902AEBD-681C-4EBF-ABE2-5D62EEFB240F}" type="presOf" srcId="{56C5904F-D560-4E2E-84D1-17955CC60BC7}" destId="{EEF3211F-B415-4496-ACD0-F4CBC29E3F62}" srcOrd="0" destOrd="0" presId="urn:microsoft.com/office/officeart/2005/8/layout/hierarchy1"/>
    <dgm:cxn modelId="{3F4BE07A-5062-4196-83F1-D4C965501F86}" type="presOf" srcId="{1E27214B-5F05-45BB-8799-5C8A9DD2DD72}" destId="{383F7E3B-DE7A-4B13-A4FF-D64F11111C40}" srcOrd="0" destOrd="0" presId="urn:microsoft.com/office/officeart/2005/8/layout/hierarchy1"/>
    <dgm:cxn modelId="{40A377EB-7CC1-462B-AFD3-81974B5AC2A7}" type="presOf" srcId="{D2E6C0DD-19C4-4A9B-B871-EE606E9C9D68}" destId="{1D9142CA-FB12-480F-943B-5FF3B6409A28}" srcOrd="0" destOrd="0" presId="urn:microsoft.com/office/officeart/2005/8/layout/hierarchy1"/>
    <dgm:cxn modelId="{F748825C-A603-4BC1-B8BB-1FC757AEB00E}" type="presOf" srcId="{E6CA16E3-9B31-482B-A744-9FD83655D73E}" destId="{20E17418-A6C3-4092-A8B4-9D63C7910A9F}" srcOrd="0" destOrd="0" presId="urn:microsoft.com/office/officeart/2005/8/layout/hierarchy1"/>
    <dgm:cxn modelId="{C5DE9C91-F9B8-47E1-938C-97F151029AFD}" type="presOf" srcId="{F32F88D0-D1DF-4DEF-BF1A-42D8CBA0E864}" destId="{0E52D109-F51B-4C82-8595-BD46E5DBAB3F}" srcOrd="0" destOrd="0" presId="urn:microsoft.com/office/officeart/2005/8/layout/hierarchy1"/>
    <dgm:cxn modelId="{7928618A-D2CA-4C04-9861-4042F1A66D9A}" srcId="{D2E6C0DD-19C4-4A9B-B871-EE606E9C9D68}" destId="{56C5904F-D560-4E2E-84D1-17955CC60BC7}" srcOrd="0" destOrd="0" parTransId="{650F6B85-CD43-40E0-BBCF-33B33213BCA5}" sibTransId="{C3917A08-5FC2-4611-86D1-2C2B635AC084}"/>
    <dgm:cxn modelId="{D370F4AC-8E8F-4576-8EDB-CF3A60B9C4FF}" srcId="{588E3BAB-1DB4-4DCF-81EF-D0BAC510667F}" destId="{06C20723-CC58-4E6B-A344-A6F40DB3B9DA}" srcOrd="1" destOrd="0" parTransId="{687F0318-B501-4740-BB46-A3D43AE81E51}" sibTransId="{EEA8A984-D121-47FC-AB50-43F9B3CD258A}"/>
    <dgm:cxn modelId="{79D65389-C779-4961-9BEC-B1912599A46E}" type="presOf" srcId="{B2F45C67-79C1-4894-A170-B9DB567FB9FF}" destId="{532C872C-0D40-4CA7-A295-E43B12D5CAA5}" srcOrd="0" destOrd="0" presId="urn:microsoft.com/office/officeart/2005/8/layout/hierarchy1"/>
    <dgm:cxn modelId="{81E63E33-5B04-4AC6-9555-A65CC578FC7F}" type="presOf" srcId="{687F0318-B501-4740-BB46-A3D43AE81E51}" destId="{D0FE9BF0-78BE-465E-8235-23F883A1A3C1}" srcOrd="0" destOrd="0" presId="urn:microsoft.com/office/officeart/2005/8/layout/hierarchy1"/>
    <dgm:cxn modelId="{CEAC2CDE-CEEF-461E-84EB-3AEB543ECBEA}" srcId="{1E27214B-5F05-45BB-8799-5C8A9DD2DD72}" destId="{91C8E10A-02C1-48EE-84CC-C970EC01B757}" srcOrd="0" destOrd="0" parTransId="{2E630016-D803-4FAE-B01A-4B9FB88DEA35}" sibTransId="{91613D52-9E64-46EB-9AAF-92DE44B50159}"/>
    <dgm:cxn modelId="{1EE00E68-F859-4DDC-8090-E6C883C1192E}" type="presOf" srcId="{392CBD15-761F-4721-8DC2-4DE4EA599BCC}" destId="{166CAE50-9818-4ED9-B263-891F5AE0797D}" srcOrd="0" destOrd="0" presId="urn:microsoft.com/office/officeart/2005/8/layout/hierarchy1"/>
    <dgm:cxn modelId="{6B0ED372-920B-46CE-9E92-5249F8058C85}" type="presOf" srcId="{86300F3E-581F-4625-969B-5BA3FF7F6488}" destId="{2729C593-0938-41C1-A27E-3A071DF00E1E}" srcOrd="0" destOrd="0" presId="urn:microsoft.com/office/officeart/2005/8/layout/hierarchy1"/>
    <dgm:cxn modelId="{7AE8CC50-989B-447C-BCE0-759B215C2C0D}" type="presOf" srcId="{588E3BAB-1DB4-4DCF-81EF-D0BAC510667F}" destId="{F2175D20-8085-4F57-A7A6-0EED74D9085A}" srcOrd="0" destOrd="0" presId="urn:microsoft.com/office/officeart/2005/8/layout/hierarchy1"/>
    <dgm:cxn modelId="{7FE21748-BB62-4703-A286-830931BD7E9D}" type="presOf" srcId="{650F6B85-CD43-40E0-BBCF-33B33213BCA5}" destId="{0E58335D-4284-4A3B-A37B-C7241D545450}" srcOrd="0" destOrd="0" presId="urn:microsoft.com/office/officeart/2005/8/layout/hierarchy1"/>
    <dgm:cxn modelId="{EE545EE9-54A5-432A-BA4F-7FD3E14E040F}" srcId="{0647449E-84E1-4D5C-AE67-6A8EB8F44C01}" destId="{588E3BAB-1DB4-4DCF-81EF-D0BAC510667F}" srcOrd="0" destOrd="0" parTransId="{A27C44F5-8D06-4E3D-82FB-ED39C8584A2A}" sibTransId="{A93A9668-0DC5-41B3-8B2F-1413C902CB95}"/>
    <dgm:cxn modelId="{12F08C5C-31DE-4C76-BBB1-1A42CFC2F24B}" type="presOf" srcId="{91C8E10A-02C1-48EE-84CC-C970EC01B757}" destId="{15930F0E-A2BD-4298-AF3F-D1569721757E}" srcOrd="0" destOrd="0" presId="urn:microsoft.com/office/officeart/2005/8/layout/hierarchy1"/>
    <dgm:cxn modelId="{E2429F30-E8CA-42DA-B61F-0DCF9189E20B}" type="presOf" srcId="{06C20723-CC58-4E6B-A344-A6F40DB3B9DA}" destId="{1ACC5C1A-2CAB-4CF1-A458-B977ECC178D5}" srcOrd="0" destOrd="0" presId="urn:microsoft.com/office/officeart/2005/8/layout/hierarchy1"/>
    <dgm:cxn modelId="{4A41EF06-7F3F-41EF-AD49-14E7E26DE5C6}" srcId="{588E3BAB-1DB4-4DCF-81EF-D0BAC510667F}" destId="{D2E6C0DD-19C4-4A9B-B871-EE606E9C9D68}" srcOrd="0" destOrd="0" parTransId="{F32F88D0-D1DF-4DEF-BF1A-42D8CBA0E864}" sibTransId="{3C47DA19-55D9-4B62-95BD-14DDE35DD543}"/>
    <dgm:cxn modelId="{49D32083-301A-46D9-BA49-C54C690D304C}" type="presParOf" srcId="{9111B097-D5F7-4FF0-948F-F24D666FF7BA}" destId="{9909F436-5FF7-49E1-B73D-D1DE6692BFF0}" srcOrd="0" destOrd="0" presId="urn:microsoft.com/office/officeart/2005/8/layout/hierarchy1"/>
    <dgm:cxn modelId="{15D923D0-E6C6-437B-B6D5-021C09DF94E5}" type="presParOf" srcId="{9909F436-5FF7-49E1-B73D-D1DE6692BFF0}" destId="{1501D2FB-744A-4C9F-A599-5417BFC559B4}" srcOrd="0" destOrd="0" presId="urn:microsoft.com/office/officeart/2005/8/layout/hierarchy1"/>
    <dgm:cxn modelId="{AEFC8436-4E74-461E-8DE8-9A1E559110C5}" type="presParOf" srcId="{1501D2FB-744A-4C9F-A599-5417BFC559B4}" destId="{1CF7CA07-EA23-4467-990D-BCDAF70364B2}" srcOrd="0" destOrd="0" presId="urn:microsoft.com/office/officeart/2005/8/layout/hierarchy1"/>
    <dgm:cxn modelId="{47B30E03-B6DA-4441-94F3-E3B131D99AD4}" type="presParOf" srcId="{1501D2FB-744A-4C9F-A599-5417BFC559B4}" destId="{F2175D20-8085-4F57-A7A6-0EED74D9085A}" srcOrd="1" destOrd="0" presId="urn:microsoft.com/office/officeart/2005/8/layout/hierarchy1"/>
    <dgm:cxn modelId="{E51836DA-40FD-4604-83F9-C3B0609509DF}" type="presParOf" srcId="{9909F436-5FF7-49E1-B73D-D1DE6692BFF0}" destId="{89204C63-69D9-49F5-9AC7-03A2BAB70A34}" srcOrd="1" destOrd="0" presId="urn:microsoft.com/office/officeart/2005/8/layout/hierarchy1"/>
    <dgm:cxn modelId="{1AC22A8A-94E1-4F35-8CD7-76BBB65EE4A7}" type="presParOf" srcId="{89204C63-69D9-49F5-9AC7-03A2BAB70A34}" destId="{0E52D109-F51B-4C82-8595-BD46E5DBAB3F}" srcOrd="0" destOrd="0" presId="urn:microsoft.com/office/officeart/2005/8/layout/hierarchy1"/>
    <dgm:cxn modelId="{5D4D7D10-CBEA-4693-AEDA-8BDF21DBA0B8}" type="presParOf" srcId="{89204C63-69D9-49F5-9AC7-03A2BAB70A34}" destId="{14195FC3-2258-4AAF-9A79-1360731A9E1A}" srcOrd="1" destOrd="0" presId="urn:microsoft.com/office/officeart/2005/8/layout/hierarchy1"/>
    <dgm:cxn modelId="{EFE49BC3-6DC0-40D8-9FF9-4327406CB5CC}" type="presParOf" srcId="{14195FC3-2258-4AAF-9A79-1360731A9E1A}" destId="{9FE38E24-77A6-443C-B2E3-77AFB221D409}" srcOrd="0" destOrd="0" presId="urn:microsoft.com/office/officeart/2005/8/layout/hierarchy1"/>
    <dgm:cxn modelId="{8D416682-3E8B-41D6-889F-371848798166}" type="presParOf" srcId="{9FE38E24-77A6-443C-B2E3-77AFB221D409}" destId="{045A49EC-2E1B-4CC0-839C-68D109DC4C6C}" srcOrd="0" destOrd="0" presId="urn:microsoft.com/office/officeart/2005/8/layout/hierarchy1"/>
    <dgm:cxn modelId="{7E97C02D-CCE2-4C2B-96E2-FFB0FFA69088}" type="presParOf" srcId="{9FE38E24-77A6-443C-B2E3-77AFB221D409}" destId="{1D9142CA-FB12-480F-943B-5FF3B6409A28}" srcOrd="1" destOrd="0" presId="urn:microsoft.com/office/officeart/2005/8/layout/hierarchy1"/>
    <dgm:cxn modelId="{2F0C8A0E-D6B0-488C-A184-F9E4220DEEEB}" type="presParOf" srcId="{14195FC3-2258-4AAF-9A79-1360731A9E1A}" destId="{6E4519E2-1064-422A-87C8-3739F338BE4F}" srcOrd="1" destOrd="0" presId="urn:microsoft.com/office/officeart/2005/8/layout/hierarchy1"/>
    <dgm:cxn modelId="{0CD037A6-BA07-46C2-93E0-D5D0DC59FB56}" type="presParOf" srcId="{6E4519E2-1064-422A-87C8-3739F338BE4F}" destId="{0E58335D-4284-4A3B-A37B-C7241D545450}" srcOrd="0" destOrd="0" presId="urn:microsoft.com/office/officeart/2005/8/layout/hierarchy1"/>
    <dgm:cxn modelId="{627C14C3-B9E0-4B90-9C6E-E9C78900BBF3}" type="presParOf" srcId="{6E4519E2-1064-422A-87C8-3739F338BE4F}" destId="{001EB229-2182-4A2C-8170-4787DAFC5CD9}" srcOrd="1" destOrd="0" presId="urn:microsoft.com/office/officeart/2005/8/layout/hierarchy1"/>
    <dgm:cxn modelId="{0EB6952F-981F-485D-B262-A91E157DE248}" type="presParOf" srcId="{001EB229-2182-4A2C-8170-4787DAFC5CD9}" destId="{8A8CF1D7-6E41-4C41-A754-46AAA482047B}" srcOrd="0" destOrd="0" presId="urn:microsoft.com/office/officeart/2005/8/layout/hierarchy1"/>
    <dgm:cxn modelId="{5F842F12-4BF7-4C26-AE6B-75B7C6C9E342}" type="presParOf" srcId="{8A8CF1D7-6E41-4C41-A754-46AAA482047B}" destId="{24F9C725-52A1-4E1D-9A54-2BA30713684F}" srcOrd="0" destOrd="0" presId="urn:microsoft.com/office/officeart/2005/8/layout/hierarchy1"/>
    <dgm:cxn modelId="{4664D801-6631-42F3-B4AE-7DD981FA5ED7}" type="presParOf" srcId="{8A8CF1D7-6E41-4C41-A754-46AAA482047B}" destId="{EEF3211F-B415-4496-ACD0-F4CBC29E3F62}" srcOrd="1" destOrd="0" presId="urn:microsoft.com/office/officeart/2005/8/layout/hierarchy1"/>
    <dgm:cxn modelId="{A73851EC-4F47-45FC-9C33-416FAB36943B}" type="presParOf" srcId="{001EB229-2182-4A2C-8170-4787DAFC5CD9}" destId="{73A33150-D923-4377-817F-1B3B8DC6B869}" srcOrd="1" destOrd="0" presId="urn:microsoft.com/office/officeart/2005/8/layout/hierarchy1"/>
    <dgm:cxn modelId="{ADED02FD-B009-4287-891B-4A3D58DD7BE9}" type="presParOf" srcId="{73A33150-D923-4377-817F-1B3B8DC6B869}" destId="{2729C593-0938-41C1-A27E-3A071DF00E1E}" srcOrd="0" destOrd="0" presId="urn:microsoft.com/office/officeart/2005/8/layout/hierarchy1"/>
    <dgm:cxn modelId="{DB852AA7-D297-43B3-B791-C59E74E7D001}" type="presParOf" srcId="{73A33150-D923-4377-817F-1B3B8DC6B869}" destId="{EEF87478-6785-471A-9B97-60AB5F87E7A0}" srcOrd="1" destOrd="0" presId="urn:microsoft.com/office/officeart/2005/8/layout/hierarchy1"/>
    <dgm:cxn modelId="{C513DECC-44A2-4C72-8584-15E9D9FDF5FA}" type="presParOf" srcId="{EEF87478-6785-471A-9B97-60AB5F87E7A0}" destId="{DBDF6033-A513-4B7F-934B-456E419ADB91}" srcOrd="0" destOrd="0" presId="urn:microsoft.com/office/officeart/2005/8/layout/hierarchy1"/>
    <dgm:cxn modelId="{A0D61FE0-BF55-4B3A-BE6C-66D40AC94016}" type="presParOf" srcId="{DBDF6033-A513-4B7F-934B-456E419ADB91}" destId="{1B883719-8476-4CFC-B7D9-711BAA09251B}" srcOrd="0" destOrd="0" presId="urn:microsoft.com/office/officeart/2005/8/layout/hierarchy1"/>
    <dgm:cxn modelId="{F4460C9B-D12A-4233-9111-5D5750D87E0F}" type="presParOf" srcId="{DBDF6033-A513-4B7F-934B-456E419ADB91}" destId="{383F7E3B-DE7A-4B13-A4FF-D64F11111C40}" srcOrd="1" destOrd="0" presId="urn:microsoft.com/office/officeart/2005/8/layout/hierarchy1"/>
    <dgm:cxn modelId="{507D3D6B-759C-416E-A60E-C37BF58431DD}" type="presParOf" srcId="{EEF87478-6785-471A-9B97-60AB5F87E7A0}" destId="{3DAE8AF4-7796-4E92-AE44-E038E477965A}" srcOrd="1" destOrd="0" presId="urn:microsoft.com/office/officeart/2005/8/layout/hierarchy1"/>
    <dgm:cxn modelId="{D8E25B42-6D4F-4CE0-ADF2-065131D2E2B0}" type="presParOf" srcId="{3DAE8AF4-7796-4E92-AE44-E038E477965A}" destId="{16F8B7E7-E5D3-46D7-86BE-A5CB1454D686}" srcOrd="0" destOrd="0" presId="urn:microsoft.com/office/officeart/2005/8/layout/hierarchy1"/>
    <dgm:cxn modelId="{3C7E122C-4E26-451F-8F0D-AB198201AB02}" type="presParOf" srcId="{3DAE8AF4-7796-4E92-AE44-E038E477965A}" destId="{00DD8CD6-1668-49EA-B4D8-AE492E6A524C}" srcOrd="1" destOrd="0" presId="urn:microsoft.com/office/officeart/2005/8/layout/hierarchy1"/>
    <dgm:cxn modelId="{2370ADC2-C0CF-4D59-B3E1-F5A7AABF65D4}" type="presParOf" srcId="{00DD8CD6-1668-49EA-B4D8-AE492E6A524C}" destId="{56C7E03B-852C-4E5E-BA4D-BCEA3119DCE2}" srcOrd="0" destOrd="0" presId="urn:microsoft.com/office/officeart/2005/8/layout/hierarchy1"/>
    <dgm:cxn modelId="{8F18D13E-801C-4AD5-AC8E-970BB5EB848C}" type="presParOf" srcId="{56C7E03B-852C-4E5E-BA4D-BCEA3119DCE2}" destId="{BF2CF0E4-0963-468F-A2D4-FF2C548B3716}" srcOrd="0" destOrd="0" presId="urn:microsoft.com/office/officeart/2005/8/layout/hierarchy1"/>
    <dgm:cxn modelId="{3CA20140-6195-472B-8C85-D78945286AB9}" type="presParOf" srcId="{56C7E03B-852C-4E5E-BA4D-BCEA3119DCE2}" destId="{15930F0E-A2BD-4298-AF3F-D1569721757E}" srcOrd="1" destOrd="0" presId="urn:microsoft.com/office/officeart/2005/8/layout/hierarchy1"/>
    <dgm:cxn modelId="{FDC65D91-F948-44CD-AF31-342429CE76D5}" type="presParOf" srcId="{00DD8CD6-1668-49EA-B4D8-AE492E6A524C}" destId="{17E9F88C-DC64-4462-8A98-473225D18F69}" srcOrd="1" destOrd="0" presId="urn:microsoft.com/office/officeart/2005/8/layout/hierarchy1"/>
    <dgm:cxn modelId="{27A5EAF5-2705-4838-9725-94AE4D6EF5CA}" type="presParOf" srcId="{17E9F88C-DC64-4462-8A98-473225D18F69}" destId="{20E17418-A6C3-4092-A8B4-9D63C7910A9F}" srcOrd="0" destOrd="0" presId="urn:microsoft.com/office/officeart/2005/8/layout/hierarchy1"/>
    <dgm:cxn modelId="{A17D40A0-7117-4C2E-B785-C02A292C3D00}" type="presParOf" srcId="{17E9F88C-DC64-4462-8A98-473225D18F69}" destId="{A1DD74EB-A322-4403-BB41-278BF6413719}" srcOrd="1" destOrd="0" presId="urn:microsoft.com/office/officeart/2005/8/layout/hierarchy1"/>
    <dgm:cxn modelId="{072DB2ED-A059-409B-BA38-F85CDB2E107E}" type="presParOf" srcId="{A1DD74EB-A322-4403-BB41-278BF6413719}" destId="{CBEDA927-BC96-4CAF-82EF-53D12B778D0C}" srcOrd="0" destOrd="0" presId="urn:microsoft.com/office/officeart/2005/8/layout/hierarchy1"/>
    <dgm:cxn modelId="{A2B78D11-37F7-4D46-B424-4D250151DF00}" type="presParOf" srcId="{CBEDA927-BC96-4CAF-82EF-53D12B778D0C}" destId="{CCA37F55-542F-4F0A-A23C-6B29EA4FD7F0}" srcOrd="0" destOrd="0" presId="urn:microsoft.com/office/officeart/2005/8/layout/hierarchy1"/>
    <dgm:cxn modelId="{F73424BC-E3E8-40F8-8284-0B6591C01D59}" type="presParOf" srcId="{CBEDA927-BC96-4CAF-82EF-53D12B778D0C}" destId="{166CAE50-9818-4ED9-B263-891F5AE0797D}" srcOrd="1" destOrd="0" presId="urn:microsoft.com/office/officeart/2005/8/layout/hierarchy1"/>
    <dgm:cxn modelId="{50830697-83BC-4937-AB25-18D55FF5CF8C}" type="presParOf" srcId="{A1DD74EB-A322-4403-BB41-278BF6413719}" destId="{01C74032-BBBF-4B71-AA90-B0D0113D73D5}" srcOrd="1" destOrd="0" presId="urn:microsoft.com/office/officeart/2005/8/layout/hierarchy1"/>
    <dgm:cxn modelId="{EA7947FB-6C73-42E2-830A-C69E458E7897}" type="presParOf" srcId="{89204C63-69D9-49F5-9AC7-03A2BAB70A34}" destId="{D0FE9BF0-78BE-465E-8235-23F883A1A3C1}" srcOrd="2" destOrd="0" presId="urn:microsoft.com/office/officeart/2005/8/layout/hierarchy1"/>
    <dgm:cxn modelId="{6DB1FA94-1349-4D28-86CA-0FECA33D0D65}" type="presParOf" srcId="{89204C63-69D9-49F5-9AC7-03A2BAB70A34}" destId="{86732860-ABB0-4CE0-9EA3-4D1EA06BDD1B}" srcOrd="3" destOrd="0" presId="urn:microsoft.com/office/officeart/2005/8/layout/hierarchy1"/>
    <dgm:cxn modelId="{383FA5BB-9B03-4C9A-BE55-BDD9031FA335}" type="presParOf" srcId="{86732860-ABB0-4CE0-9EA3-4D1EA06BDD1B}" destId="{479DB3B2-A69E-48C8-A1D4-F0BDCAD3C625}" srcOrd="0" destOrd="0" presId="urn:microsoft.com/office/officeart/2005/8/layout/hierarchy1"/>
    <dgm:cxn modelId="{C5261C61-218D-487C-96F1-BA16DADBC7EF}" type="presParOf" srcId="{479DB3B2-A69E-48C8-A1D4-F0BDCAD3C625}" destId="{E1EDEA68-EF2D-46BF-857B-30A36D5D7886}" srcOrd="0" destOrd="0" presId="urn:microsoft.com/office/officeart/2005/8/layout/hierarchy1"/>
    <dgm:cxn modelId="{2F769677-9683-4902-A5A0-4209C4117F01}" type="presParOf" srcId="{479DB3B2-A69E-48C8-A1D4-F0BDCAD3C625}" destId="{1ACC5C1A-2CAB-4CF1-A458-B977ECC178D5}" srcOrd="1" destOrd="0" presId="urn:microsoft.com/office/officeart/2005/8/layout/hierarchy1"/>
    <dgm:cxn modelId="{89E3EE27-05D9-469B-9A0B-91482E45141B}" type="presParOf" srcId="{86732860-ABB0-4CE0-9EA3-4D1EA06BDD1B}" destId="{58225F6C-D07C-4998-9FC1-ABE45EB3D460}" srcOrd="1" destOrd="0" presId="urn:microsoft.com/office/officeart/2005/8/layout/hierarchy1"/>
    <dgm:cxn modelId="{D2D072B8-4ED0-4F96-A4DE-347C2A9EE125}" type="presParOf" srcId="{58225F6C-D07C-4998-9FC1-ABE45EB3D460}" destId="{D73443DB-D1B6-4D7E-81A1-886A03FC0CDB}" srcOrd="0" destOrd="0" presId="urn:microsoft.com/office/officeart/2005/8/layout/hierarchy1"/>
    <dgm:cxn modelId="{B1EC47EA-D48F-403F-A864-F4181C4EB201}" type="presParOf" srcId="{58225F6C-D07C-4998-9FC1-ABE45EB3D460}" destId="{EBF34EFB-A507-46F9-A3EA-3E8A5F7D4D13}" srcOrd="1" destOrd="0" presId="urn:microsoft.com/office/officeart/2005/8/layout/hierarchy1"/>
    <dgm:cxn modelId="{FF1B964C-DB65-4AEE-BCD0-67CAC67FE5E1}" type="presParOf" srcId="{EBF34EFB-A507-46F9-A3EA-3E8A5F7D4D13}" destId="{97B8322F-ABF8-4D02-A5D7-A574517D6C1D}" srcOrd="0" destOrd="0" presId="urn:microsoft.com/office/officeart/2005/8/layout/hierarchy1"/>
    <dgm:cxn modelId="{D494ECA7-B8EF-4CD1-80CA-DFD9AF34BE17}" type="presParOf" srcId="{97B8322F-ABF8-4D02-A5D7-A574517D6C1D}" destId="{06C0F146-BF1B-4F59-9F72-ED96CDB70EF5}" srcOrd="0" destOrd="0" presId="urn:microsoft.com/office/officeart/2005/8/layout/hierarchy1"/>
    <dgm:cxn modelId="{BF530DFE-615C-4325-B2F0-E65BD50E42F7}" type="presParOf" srcId="{97B8322F-ABF8-4D02-A5D7-A574517D6C1D}" destId="{532C872C-0D40-4CA7-A295-E43B12D5CAA5}" srcOrd="1" destOrd="0" presId="urn:microsoft.com/office/officeart/2005/8/layout/hierarchy1"/>
    <dgm:cxn modelId="{BE2E03C2-C96B-4BC0-A9E6-8F0D242ACEF0}" type="presParOf" srcId="{EBF34EFB-A507-46F9-A3EA-3E8A5F7D4D13}" destId="{70B01754-07D9-4FEB-A044-926A12E1FF7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7429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963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6852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25450" y="698500"/>
            <a:ext cx="6202363" cy="3489325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995216" y="8842030"/>
            <a:ext cx="3056414" cy="465455"/>
          </a:xfrm>
          <a:prstGeom prst="rect">
            <a:avLst/>
          </a:prstGeom>
        </p:spPr>
        <p:txBody>
          <a:bodyPr/>
          <a:lstStyle/>
          <a:p>
            <a:fld id="{480D931D-7D88-4FF8-9C28-4B3831FEA1A5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1387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6388" name="Rectangle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57971E4-8A75-4F2F-9CA0-EEB7FC21383A}" type="slidenum">
              <a:rPr lang="es-MX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465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/>
          <a:lstStyle/>
          <a:p>
            <a:fld id="{DE9B9F78-1638-4F18-81BF-35A70CDB97A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88965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517525" y="704850"/>
            <a:ext cx="6270625" cy="35274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2"/>
          <p:cNvSpPr>
            <a:spLocks noGrp="1"/>
          </p:cNvSpPr>
          <p:nvPr>
            <p:ph type="body" idx="1"/>
          </p:nvPr>
        </p:nvSpPr>
        <p:spPr bwMode="auto">
          <a:xfrm>
            <a:off x="523637" y="4467066"/>
            <a:ext cx="4189095" cy="4231958"/>
          </a:xfrm>
          <a:prstGeom prst="rect">
            <a:avLst/>
          </a:prstGeo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6388" name="Rectangle 3"/>
          <p:cNvSpPr>
            <a:spLocks noGrp="1"/>
          </p:cNvSpPr>
          <p:nvPr>
            <p:ph type="sldNum" sz="quarter" idx="5"/>
          </p:nvPr>
        </p:nvSpPr>
        <p:spPr bwMode="auto">
          <a:xfrm>
            <a:off x="2966064" y="8932501"/>
            <a:ext cx="2269093" cy="47021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FB025E4-18C1-46E0-A1EC-C1A1EADE4BE5}" type="slidenum">
              <a:rPr lang="es-MX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522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21212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2575560"/>
            <a:ext cx="100965" cy="626745"/>
          </a:xfrm>
          <a:custGeom>
            <a:avLst/>
            <a:gdLst/>
            <a:ahLst/>
            <a:cxnLst/>
            <a:rect l="l" t="t" r="r" b="b"/>
            <a:pathLst>
              <a:path w="100965" h="626744">
                <a:moveTo>
                  <a:pt x="0" y="0"/>
                </a:moveTo>
                <a:lnTo>
                  <a:pt x="0" y="161201"/>
                </a:lnTo>
                <a:lnTo>
                  <a:pt x="4148" y="181268"/>
                </a:lnTo>
                <a:lnTo>
                  <a:pt x="12637" y="221596"/>
                </a:lnTo>
                <a:lnTo>
                  <a:pt x="21359" y="262160"/>
                </a:lnTo>
                <a:lnTo>
                  <a:pt x="30287" y="302932"/>
                </a:lnTo>
                <a:lnTo>
                  <a:pt x="39394" y="343883"/>
                </a:lnTo>
                <a:lnTo>
                  <a:pt x="53327" y="405588"/>
                </a:lnTo>
                <a:lnTo>
                  <a:pt x="62759" y="446868"/>
                </a:lnTo>
                <a:lnTo>
                  <a:pt x="77053" y="508934"/>
                </a:lnTo>
                <a:lnTo>
                  <a:pt x="91440" y="571093"/>
                </a:lnTo>
                <a:lnTo>
                  <a:pt x="92091" y="583624"/>
                </a:lnTo>
                <a:lnTo>
                  <a:pt x="93833" y="596153"/>
                </a:lnTo>
                <a:lnTo>
                  <a:pt x="96345" y="608681"/>
                </a:lnTo>
                <a:lnTo>
                  <a:pt x="99309" y="621211"/>
                </a:lnTo>
                <a:lnTo>
                  <a:pt x="100584" y="626363"/>
                </a:lnTo>
                <a:lnTo>
                  <a:pt x="99245" y="613271"/>
                </a:lnTo>
                <a:lnTo>
                  <a:pt x="97968" y="600241"/>
                </a:lnTo>
                <a:lnTo>
                  <a:pt x="94440" y="561455"/>
                </a:lnTo>
                <a:lnTo>
                  <a:pt x="86037" y="459035"/>
                </a:lnTo>
                <a:lnTo>
                  <a:pt x="83867" y="433361"/>
                </a:lnTo>
                <a:lnTo>
                  <a:pt x="80339" y="394574"/>
                </a:lnTo>
                <a:lnTo>
                  <a:pt x="73642" y="350456"/>
                </a:lnTo>
                <a:lnTo>
                  <a:pt x="69622" y="332394"/>
                </a:lnTo>
                <a:lnTo>
                  <a:pt x="57864" y="277849"/>
                </a:lnTo>
                <a:lnTo>
                  <a:pt x="42635" y="204412"/>
                </a:lnTo>
                <a:lnTo>
                  <a:pt x="27515" y="130369"/>
                </a:lnTo>
                <a:lnTo>
                  <a:pt x="19859" y="93189"/>
                </a:lnTo>
                <a:lnTo>
                  <a:pt x="15983" y="74571"/>
                </a:lnTo>
                <a:lnTo>
                  <a:pt x="12066" y="55940"/>
                </a:lnTo>
                <a:lnTo>
                  <a:pt x="8101" y="37299"/>
                </a:lnTo>
                <a:lnTo>
                  <a:pt x="4081" y="18651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28010" y="3156204"/>
            <a:ext cx="647700" cy="2322830"/>
          </a:xfrm>
          <a:custGeom>
            <a:avLst/>
            <a:gdLst/>
            <a:ahLst/>
            <a:cxnLst/>
            <a:rect l="l" t="t" r="r" b="b"/>
            <a:pathLst>
              <a:path w="647700" h="2322829">
                <a:moveTo>
                  <a:pt x="0" y="0"/>
                </a:moveTo>
                <a:lnTo>
                  <a:pt x="24988" y="253323"/>
                </a:lnTo>
                <a:lnTo>
                  <a:pt x="44488" y="348151"/>
                </a:lnTo>
                <a:lnTo>
                  <a:pt x="61359" y="415193"/>
                </a:lnTo>
                <a:lnTo>
                  <a:pt x="78383" y="482222"/>
                </a:lnTo>
                <a:lnTo>
                  <a:pt x="95567" y="549230"/>
                </a:lnTo>
                <a:lnTo>
                  <a:pt x="112917" y="616211"/>
                </a:lnTo>
                <a:lnTo>
                  <a:pt x="130441" y="683157"/>
                </a:lnTo>
                <a:lnTo>
                  <a:pt x="148145" y="750062"/>
                </a:lnTo>
                <a:lnTo>
                  <a:pt x="166036" y="816918"/>
                </a:lnTo>
                <a:lnTo>
                  <a:pt x="184122" y="883719"/>
                </a:lnTo>
                <a:lnTo>
                  <a:pt x="202409" y="950458"/>
                </a:lnTo>
                <a:lnTo>
                  <a:pt x="220904" y="1017128"/>
                </a:lnTo>
                <a:lnTo>
                  <a:pt x="239614" y="1083721"/>
                </a:lnTo>
                <a:lnTo>
                  <a:pt x="258547" y="1150232"/>
                </a:lnTo>
                <a:lnTo>
                  <a:pt x="277708" y="1216653"/>
                </a:lnTo>
                <a:lnTo>
                  <a:pt x="297106" y="1282977"/>
                </a:lnTo>
                <a:lnTo>
                  <a:pt x="316747" y="1349196"/>
                </a:lnTo>
                <a:lnTo>
                  <a:pt x="336637" y="1415306"/>
                </a:lnTo>
                <a:lnTo>
                  <a:pt x="356785" y="1481297"/>
                </a:lnTo>
                <a:lnTo>
                  <a:pt x="377196" y="1547164"/>
                </a:lnTo>
                <a:lnTo>
                  <a:pt x="397878" y="1612900"/>
                </a:lnTo>
                <a:lnTo>
                  <a:pt x="433401" y="1720739"/>
                </a:lnTo>
                <a:lnTo>
                  <a:pt x="457011" y="1791832"/>
                </a:lnTo>
                <a:lnTo>
                  <a:pt x="480858" y="1863017"/>
                </a:lnTo>
                <a:lnTo>
                  <a:pt x="504899" y="1934023"/>
                </a:lnTo>
                <a:lnTo>
                  <a:pt x="529190" y="2004875"/>
                </a:lnTo>
                <a:lnTo>
                  <a:pt x="553787" y="2075604"/>
                </a:lnTo>
                <a:lnTo>
                  <a:pt x="578743" y="2146236"/>
                </a:lnTo>
                <a:lnTo>
                  <a:pt x="604116" y="2216799"/>
                </a:lnTo>
                <a:lnTo>
                  <a:pt x="629960" y="2287321"/>
                </a:lnTo>
                <a:lnTo>
                  <a:pt x="643077" y="2322576"/>
                </a:lnTo>
                <a:lnTo>
                  <a:pt x="643225" y="2284136"/>
                </a:lnTo>
                <a:lnTo>
                  <a:pt x="643428" y="2271637"/>
                </a:lnTo>
                <a:lnTo>
                  <a:pt x="645889" y="2221462"/>
                </a:lnTo>
                <a:lnTo>
                  <a:pt x="647081" y="2208545"/>
                </a:lnTo>
                <a:lnTo>
                  <a:pt x="636102" y="2177963"/>
                </a:lnTo>
                <a:lnTo>
                  <a:pt x="614325" y="2116848"/>
                </a:lnTo>
                <a:lnTo>
                  <a:pt x="592794" y="2055792"/>
                </a:lnTo>
                <a:lnTo>
                  <a:pt x="571512" y="1994789"/>
                </a:lnTo>
                <a:lnTo>
                  <a:pt x="550484" y="1933832"/>
                </a:lnTo>
                <a:lnTo>
                  <a:pt x="529713" y="1872913"/>
                </a:lnTo>
                <a:lnTo>
                  <a:pt x="509202" y="1812026"/>
                </a:lnTo>
                <a:lnTo>
                  <a:pt x="488956" y="1751164"/>
                </a:lnTo>
                <a:lnTo>
                  <a:pt x="468978" y="1690319"/>
                </a:lnTo>
                <a:lnTo>
                  <a:pt x="449271" y="1629485"/>
                </a:lnTo>
                <a:lnTo>
                  <a:pt x="439521" y="1599069"/>
                </a:lnTo>
                <a:lnTo>
                  <a:pt x="414051" y="1520200"/>
                </a:lnTo>
                <a:lnTo>
                  <a:pt x="388990" y="1441196"/>
                </a:lnTo>
                <a:lnTo>
                  <a:pt x="364331" y="1362061"/>
                </a:lnTo>
                <a:lnTo>
                  <a:pt x="340069" y="1282797"/>
                </a:lnTo>
                <a:lnTo>
                  <a:pt x="316194" y="1203409"/>
                </a:lnTo>
                <a:lnTo>
                  <a:pt x="292702" y="1123900"/>
                </a:lnTo>
                <a:lnTo>
                  <a:pt x="269584" y="1044273"/>
                </a:lnTo>
                <a:lnTo>
                  <a:pt x="246834" y="964531"/>
                </a:lnTo>
                <a:lnTo>
                  <a:pt x="224446" y="884680"/>
                </a:lnTo>
                <a:lnTo>
                  <a:pt x="202411" y="804721"/>
                </a:lnTo>
                <a:lnTo>
                  <a:pt x="180723" y="724658"/>
                </a:lnTo>
                <a:lnTo>
                  <a:pt x="159375" y="644495"/>
                </a:lnTo>
                <a:lnTo>
                  <a:pt x="138360" y="564235"/>
                </a:lnTo>
                <a:lnTo>
                  <a:pt x="117671" y="483882"/>
                </a:lnTo>
                <a:lnTo>
                  <a:pt x="97302" y="403439"/>
                </a:lnTo>
                <a:lnTo>
                  <a:pt x="77244" y="322910"/>
                </a:lnTo>
                <a:lnTo>
                  <a:pt x="57493" y="242298"/>
                </a:lnTo>
                <a:lnTo>
                  <a:pt x="38039" y="161607"/>
                </a:lnTo>
                <a:lnTo>
                  <a:pt x="18877" y="80839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07717" y="5453231"/>
            <a:ext cx="603885" cy="1405255"/>
          </a:xfrm>
          <a:custGeom>
            <a:avLst/>
            <a:gdLst/>
            <a:ahLst/>
            <a:cxnLst/>
            <a:rect l="l" t="t" r="r" b="b"/>
            <a:pathLst>
              <a:path w="603885" h="1405254">
                <a:moveTo>
                  <a:pt x="1673" y="0"/>
                </a:moveTo>
                <a:lnTo>
                  <a:pt x="0" y="127283"/>
                </a:lnTo>
                <a:lnTo>
                  <a:pt x="14578" y="165984"/>
                </a:lnTo>
                <a:lnTo>
                  <a:pt x="29292" y="204617"/>
                </a:lnTo>
                <a:lnTo>
                  <a:pt x="44137" y="243181"/>
                </a:lnTo>
                <a:lnTo>
                  <a:pt x="59111" y="281676"/>
                </a:lnTo>
                <a:lnTo>
                  <a:pt x="74208" y="320101"/>
                </a:lnTo>
                <a:lnTo>
                  <a:pt x="89427" y="358458"/>
                </a:lnTo>
                <a:lnTo>
                  <a:pt x="104763" y="396746"/>
                </a:lnTo>
                <a:lnTo>
                  <a:pt x="120213" y="434964"/>
                </a:lnTo>
                <a:lnTo>
                  <a:pt x="135774" y="473114"/>
                </a:lnTo>
                <a:lnTo>
                  <a:pt x="151442" y="511194"/>
                </a:lnTo>
                <a:lnTo>
                  <a:pt x="167214" y="549205"/>
                </a:lnTo>
                <a:lnTo>
                  <a:pt x="183086" y="587147"/>
                </a:lnTo>
                <a:lnTo>
                  <a:pt x="199055" y="625020"/>
                </a:lnTo>
                <a:lnTo>
                  <a:pt x="215117" y="662823"/>
                </a:lnTo>
                <a:lnTo>
                  <a:pt x="231269" y="700558"/>
                </a:lnTo>
                <a:lnTo>
                  <a:pt x="247508" y="738223"/>
                </a:lnTo>
                <a:lnTo>
                  <a:pt x="263830" y="775819"/>
                </a:lnTo>
                <a:lnTo>
                  <a:pt x="280231" y="813345"/>
                </a:lnTo>
                <a:lnTo>
                  <a:pt x="296708" y="850802"/>
                </a:lnTo>
                <a:lnTo>
                  <a:pt x="313258" y="888190"/>
                </a:lnTo>
                <a:lnTo>
                  <a:pt x="337018" y="940764"/>
                </a:lnTo>
                <a:lnTo>
                  <a:pt x="361275" y="993337"/>
                </a:lnTo>
                <a:lnTo>
                  <a:pt x="385976" y="1045910"/>
                </a:lnTo>
                <a:lnTo>
                  <a:pt x="411063" y="1098482"/>
                </a:lnTo>
                <a:lnTo>
                  <a:pt x="436483" y="1151053"/>
                </a:lnTo>
                <a:lnTo>
                  <a:pt x="475113" y="1229910"/>
                </a:lnTo>
                <a:lnTo>
                  <a:pt x="501120" y="1282481"/>
                </a:lnTo>
                <a:lnTo>
                  <a:pt x="562058" y="1404768"/>
                </a:lnTo>
                <a:lnTo>
                  <a:pt x="603628" y="1404768"/>
                </a:lnTo>
                <a:lnTo>
                  <a:pt x="542575" y="1278949"/>
                </a:lnTo>
                <a:lnTo>
                  <a:pt x="516569" y="1224869"/>
                </a:lnTo>
                <a:lnTo>
                  <a:pt x="490757" y="1170691"/>
                </a:lnTo>
                <a:lnTo>
                  <a:pt x="465193" y="1116389"/>
                </a:lnTo>
                <a:lnTo>
                  <a:pt x="439933" y="1061935"/>
                </a:lnTo>
                <a:lnTo>
                  <a:pt x="415032" y="1007301"/>
                </a:lnTo>
                <a:lnTo>
                  <a:pt x="390545" y="952460"/>
                </a:lnTo>
                <a:lnTo>
                  <a:pt x="366526" y="897384"/>
                </a:lnTo>
                <a:lnTo>
                  <a:pt x="354711" y="869750"/>
                </a:lnTo>
                <a:lnTo>
                  <a:pt x="337505" y="831669"/>
                </a:lnTo>
                <a:lnTo>
                  <a:pt x="320438" y="793519"/>
                </a:lnTo>
                <a:lnTo>
                  <a:pt x="303508" y="755300"/>
                </a:lnTo>
                <a:lnTo>
                  <a:pt x="286717" y="717011"/>
                </a:lnTo>
                <a:lnTo>
                  <a:pt x="270064" y="678654"/>
                </a:lnTo>
                <a:lnTo>
                  <a:pt x="253550" y="640228"/>
                </a:lnTo>
                <a:lnTo>
                  <a:pt x="237173" y="601733"/>
                </a:lnTo>
                <a:lnTo>
                  <a:pt x="220935" y="563168"/>
                </a:lnTo>
                <a:lnTo>
                  <a:pt x="204834" y="524535"/>
                </a:lnTo>
                <a:lnTo>
                  <a:pt x="188872" y="485832"/>
                </a:lnTo>
                <a:lnTo>
                  <a:pt x="173048" y="447060"/>
                </a:lnTo>
                <a:lnTo>
                  <a:pt x="157363" y="408219"/>
                </a:lnTo>
                <a:lnTo>
                  <a:pt x="141815" y="369309"/>
                </a:lnTo>
                <a:lnTo>
                  <a:pt x="126406" y="330330"/>
                </a:lnTo>
                <a:lnTo>
                  <a:pt x="111135" y="291281"/>
                </a:lnTo>
                <a:lnTo>
                  <a:pt x="96003" y="252163"/>
                </a:lnTo>
                <a:lnTo>
                  <a:pt x="81008" y="212976"/>
                </a:lnTo>
                <a:lnTo>
                  <a:pt x="66152" y="173720"/>
                </a:lnTo>
                <a:lnTo>
                  <a:pt x="51434" y="134394"/>
                </a:lnTo>
                <a:lnTo>
                  <a:pt x="36855" y="94999"/>
                </a:lnTo>
                <a:lnTo>
                  <a:pt x="31985" y="83597"/>
                </a:lnTo>
                <a:lnTo>
                  <a:pt x="13406" y="37088"/>
                </a:lnTo>
                <a:lnTo>
                  <a:pt x="5284" y="12663"/>
                </a:lnTo>
                <a:lnTo>
                  <a:pt x="1673" y="0"/>
                </a:lnTo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960117" y="6504431"/>
            <a:ext cx="166370" cy="353695"/>
          </a:xfrm>
          <a:custGeom>
            <a:avLst/>
            <a:gdLst/>
            <a:ahLst/>
            <a:cxnLst/>
            <a:rect l="l" t="t" r="r" b="b"/>
            <a:pathLst>
              <a:path w="166369" h="353695">
                <a:moveTo>
                  <a:pt x="0" y="0"/>
                </a:moveTo>
                <a:lnTo>
                  <a:pt x="11214" y="37056"/>
                </a:lnTo>
                <a:lnTo>
                  <a:pt x="22733" y="73865"/>
                </a:lnTo>
                <a:lnTo>
                  <a:pt x="34585" y="110453"/>
                </a:lnTo>
                <a:lnTo>
                  <a:pt x="46796" y="146849"/>
                </a:lnTo>
                <a:lnTo>
                  <a:pt x="59394" y="183080"/>
                </a:lnTo>
                <a:lnTo>
                  <a:pt x="72408" y="219172"/>
                </a:lnTo>
                <a:lnTo>
                  <a:pt x="85865" y="255154"/>
                </a:lnTo>
                <a:lnTo>
                  <a:pt x="99793" y="291053"/>
                </a:lnTo>
                <a:lnTo>
                  <a:pt x="114219" y="326896"/>
                </a:lnTo>
                <a:lnTo>
                  <a:pt x="125319" y="353567"/>
                </a:lnTo>
                <a:lnTo>
                  <a:pt x="166111" y="353567"/>
                </a:lnTo>
                <a:lnTo>
                  <a:pt x="161726" y="344806"/>
                </a:lnTo>
                <a:lnTo>
                  <a:pt x="152830" y="326896"/>
                </a:lnTo>
                <a:lnTo>
                  <a:pt x="135222" y="291053"/>
                </a:lnTo>
                <a:lnTo>
                  <a:pt x="117835" y="255154"/>
                </a:lnTo>
                <a:lnTo>
                  <a:pt x="100642" y="219172"/>
                </a:lnTo>
                <a:lnTo>
                  <a:pt x="83615" y="183080"/>
                </a:lnTo>
                <a:lnTo>
                  <a:pt x="66726" y="146849"/>
                </a:lnTo>
                <a:lnTo>
                  <a:pt x="49947" y="110453"/>
                </a:lnTo>
                <a:lnTo>
                  <a:pt x="33252" y="73865"/>
                </a:lnTo>
                <a:lnTo>
                  <a:pt x="16612" y="37056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00641" y="3202158"/>
            <a:ext cx="820419" cy="3325495"/>
          </a:xfrm>
          <a:custGeom>
            <a:avLst/>
            <a:gdLst/>
            <a:ahLst/>
            <a:cxnLst/>
            <a:rect l="l" t="t" r="r" b="b"/>
            <a:pathLst>
              <a:path w="820419" h="3325495">
                <a:moveTo>
                  <a:pt x="0" y="0"/>
                </a:moveTo>
                <a:lnTo>
                  <a:pt x="5633" y="54628"/>
                </a:lnTo>
                <a:lnTo>
                  <a:pt x="11475" y="109318"/>
                </a:lnTo>
                <a:lnTo>
                  <a:pt x="17526" y="164059"/>
                </a:lnTo>
                <a:lnTo>
                  <a:pt x="23784" y="218842"/>
                </a:lnTo>
                <a:lnTo>
                  <a:pt x="30251" y="273655"/>
                </a:lnTo>
                <a:lnTo>
                  <a:pt x="36927" y="328488"/>
                </a:lnTo>
                <a:lnTo>
                  <a:pt x="43811" y="383330"/>
                </a:lnTo>
                <a:lnTo>
                  <a:pt x="50902" y="438171"/>
                </a:lnTo>
                <a:lnTo>
                  <a:pt x="58202" y="493001"/>
                </a:lnTo>
                <a:lnTo>
                  <a:pt x="65710" y="547808"/>
                </a:lnTo>
                <a:lnTo>
                  <a:pt x="73427" y="602582"/>
                </a:lnTo>
                <a:lnTo>
                  <a:pt x="81351" y="657314"/>
                </a:lnTo>
                <a:lnTo>
                  <a:pt x="89483" y="711991"/>
                </a:lnTo>
                <a:lnTo>
                  <a:pt x="97823" y="766604"/>
                </a:lnTo>
                <a:lnTo>
                  <a:pt x="106371" y="821142"/>
                </a:lnTo>
                <a:lnTo>
                  <a:pt x="115199" y="876027"/>
                </a:lnTo>
                <a:lnTo>
                  <a:pt x="124091" y="929951"/>
                </a:lnTo>
                <a:lnTo>
                  <a:pt x="133262" y="984201"/>
                </a:lnTo>
                <a:lnTo>
                  <a:pt x="142642" y="1038334"/>
                </a:lnTo>
                <a:lnTo>
                  <a:pt x="152228" y="1092340"/>
                </a:lnTo>
                <a:lnTo>
                  <a:pt x="164931" y="1162803"/>
                </a:lnTo>
                <a:lnTo>
                  <a:pt x="178114" y="1233128"/>
                </a:lnTo>
                <a:lnTo>
                  <a:pt x="191775" y="1303315"/>
                </a:lnTo>
                <a:lnTo>
                  <a:pt x="205910" y="1373364"/>
                </a:lnTo>
                <a:lnTo>
                  <a:pt x="220515" y="1443274"/>
                </a:lnTo>
                <a:lnTo>
                  <a:pt x="235588" y="1513046"/>
                </a:lnTo>
                <a:lnTo>
                  <a:pt x="251124" y="1582680"/>
                </a:lnTo>
                <a:lnTo>
                  <a:pt x="267121" y="1652175"/>
                </a:lnTo>
                <a:lnTo>
                  <a:pt x="283575" y="1721532"/>
                </a:lnTo>
                <a:lnTo>
                  <a:pt x="300482" y="1790751"/>
                </a:lnTo>
                <a:lnTo>
                  <a:pt x="317839" y="1859831"/>
                </a:lnTo>
                <a:lnTo>
                  <a:pt x="335642" y="1928773"/>
                </a:lnTo>
                <a:lnTo>
                  <a:pt x="353889" y="1997577"/>
                </a:lnTo>
                <a:lnTo>
                  <a:pt x="372575" y="2066243"/>
                </a:lnTo>
                <a:lnTo>
                  <a:pt x="391698" y="2134770"/>
                </a:lnTo>
                <a:lnTo>
                  <a:pt x="411253" y="2203159"/>
                </a:lnTo>
                <a:lnTo>
                  <a:pt x="431237" y="2271409"/>
                </a:lnTo>
                <a:lnTo>
                  <a:pt x="451647" y="2339522"/>
                </a:lnTo>
                <a:lnTo>
                  <a:pt x="472480" y="2407496"/>
                </a:lnTo>
                <a:lnTo>
                  <a:pt x="493731" y="2475332"/>
                </a:lnTo>
                <a:lnTo>
                  <a:pt x="516155" y="2542961"/>
                </a:lnTo>
                <a:lnTo>
                  <a:pt x="539104" y="2610314"/>
                </a:lnTo>
                <a:lnTo>
                  <a:pt x="562551" y="2677389"/>
                </a:lnTo>
                <a:lnTo>
                  <a:pt x="586468" y="2744188"/>
                </a:lnTo>
                <a:lnTo>
                  <a:pt x="610829" y="2810710"/>
                </a:lnTo>
                <a:lnTo>
                  <a:pt x="635604" y="2876955"/>
                </a:lnTo>
                <a:lnTo>
                  <a:pt x="660768" y="2942924"/>
                </a:lnTo>
                <a:lnTo>
                  <a:pt x="686291" y="3008617"/>
                </a:lnTo>
                <a:lnTo>
                  <a:pt x="712147" y="3074033"/>
                </a:lnTo>
                <a:lnTo>
                  <a:pt x="738308" y="3139173"/>
                </a:lnTo>
                <a:lnTo>
                  <a:pt x="753636" y="3174491"/>
                </a:lnTo>
                <a:lnTo>
                  <a:pt x="794518" y="3266710"/>
                </a:lnTo>
                <a:lnTo>
                  <a:pt x="804737" y="3289877"/>
                </a:lnTo>
                <a:lnTo>
                  <a:pt x="809875" y="3301613"/>
                </a:lnTo>
                <a:lnTo>
                  <a:pt x="814973" y="3313333"/>
                </a:lnTo>
                <a:lnTo>
                  <a:pt x="820066" y="3325130"/>
                </a:lnTo>
                <a:lnTo>
                  <a:pt x="815694" y="3313295"/>
                </a:lnTo>
                <a:lnTo>
                  <a:pt x="811957" y="3301548"/>
                </a:lnTo>
                <a:lnTo>
                  <a:pt x="808715" y="3289679"/>
                </a:lnTo>
                <a:lnTo>
                  <a:pt x="805771" y="3277240"/>
                </a:lnTo>
                <a:lnTo>
                  <a:pt x="802985" y="3264006"/>
                </a:lnTo>
                <a:lnTo>
                  <a:pt x="799170" y="3251649"/>
                </a:lnTo>
                <a:lnTo>
                  <a:pt x="788245" y="3214614"/>
                </a:lnTo>
                <a:lnTo>
                  <a:pt x="778097" y="3177625"/>
                </a:lnTo>
                <a:lnTo>
                  <a:pt x="768725" y="3140674"/>
                </a:lnTo>
                <a:lnTo>
                  <a:pt x="757435" y="3091444"/>
                </a:lnTo>
                <a:lnTo>
                  <a:pt x="747541" y="3042361"/>
                </a:lnTo>
                <a:lnTo>
                  <a:pt x="735842" y="3013318"/>
                </a:lnTo>
                <a:lnTo>
                  <a:pt x="712846" y="2955231"/>
                </a:lnTo>
                <a:lnTo>
                  <a:pt x="690362" y="2897145"/>
                </a:lnTo>
                <a:lnTo>
                  <a:pt x="668362" y="2839059"/>
                </a:lnTo>
                <a:lnTo>
                  <a:pt x="646819" y="2780974"/>
                </a:lnTo>
                <a:lnTo>
                  <a:pt x="625704" y="2722889"/>
                </a:lnTo>
                <a:lnTo>
                  <a:pt x="604992" y="2664803"/>
                </a:lnTo>
                <a:lnTo>
                  <a:pt x="584653" y="2606717"/>
                </a:lnTo>
                <a:lnTo>
                  <a:pt x="564660" y="2548631"/>
                </a:lnTo>
                <a:lnTo>
                  <a:pt x="544986" y="2490545"/>
                </a:lnTo>
                <a:lnTo>
                  <a:pt x="513351" y="2394324"/>
                </a:lnTo>
                <a:lnTo>
                  <a:pt x="491922" y="2326945"/>
                </a:lnTo>
                <a:lnTo>
                  <a:pt x="470972" y="2259374"/>
                </a:lnTo>
                <a:lnTo>
                  <a:pt x="450495" y="2191615"/>
                </a:lnTo>
                <a:lnTo>
                  <a:pt x="430489" y="2123677"/>
                </a:lnTo>
                <a:lnTo>
                  <a:pt x="410951" y="2055566"/>
                </a:lnTo>
                <a:lnTo>
                  <a:pt x="391876" y="1987289"/>
                </a:lnTo>
                <a:lnTo>
                  <a:pt x="373262" y="1918852"/>
                </a:lnTo>
                <a:lnTo>
                  <a:pt x="355105" y="1850264"/>
                </a:lnTo>
                <a:lnTo>
                  <a:pt x="337401" y="1781531"/>
                </a:lnTo>
                <a:lnTo>
                  <a:pt x="320147" y="1712659"/>
                </a:lnTo>
                <a:lnTo>
                  <a:pt x="303339" y="1643655"/>
                </a:lnTo>
                <a:lnTo>
                  <a:pt x="286975" y="1574528"/>
                </a:lnTo>
                <a:lnTo>
                  <a:pt x="271050" y="1505283"/>
                </a:lnTo>
                <a:lnTo>
                  <a:pt x="255561" y="1435927"/>
                </a:lnTo>
                <a:lnTo>
                  <a:pt x="240505" y="1366467"/>
                </a:lnTo>
                <a:lnTo>
                  <a:pt x="225878" y="1296911"/>
                </a:lnTo>
                <a:lnTo>
                  <a:pt x="211677" y="1227264"/>
                </a:lnTo>
                <a:lnTo>
                  <a:pt x="197898" y="1157535"/>
                </a:lnTo>
                <a:lnTo>
                  <a:pt x="184537" y="1087730"/>
                </a:lnTo>
                <a:lnTo>
                  <a:pt x="176992" y="1045513"/>
                </a:lnTo>
                <a:lnTo>
                  <a:pt x="169581" y="1003231"/>
                </a:lnTo>
                <a:lnTo>
                  <a:pt x="162301" y="960887"/>
                </a:lnTo>
                <a:lnTo>
                  <a:pt x="155150" y="918485"/>
                </a:lnTo>
                <a:lnTo>
                  <a:pt x="148053" y="875594"/>
                </a:lnTo>
                <a:lnTo>
                  <a:pt x="141217" y="833518"/>
                </a:lnTo>
                <a:lnTo>
                  <a:pt x="134429" y="790960"/>
                </a:lnTo>
                <a:lnTo>
                  <a:pt x="127754" y="748357"/>
                </a:lnTo>
                <a:lnTo>
                  <a:pt x="121191" y="705713"/>
                </a:lnTo>
                <a:lnTo>
                  <a:pt x="114735" y="663030"/>
                </a:lnTo>
                <a:lnTo>
                  <a:pt x="108383" y="620314"/>
                </a:lnTo>
                <a:lnTo>
                  <a:pt x="102131" y="577566"/>
                </a:lnTo>
                <a:lnTo>
                  <a:pt x="95976" y="534790"/>
                </a:lnTo>
                <a:lnTo>
                  <a:pt x="89914" y="491990"/>
                </a:lnTo>
                <a:lnTo>
                  <a:pt x="83943" y="449169"/>
                </a:lnTo>
                <a:lnTo>
                  <a:pt x="78058" y="406331"/>
                </a:lnTo>
                <a:lnTo>
                  <a:pt x="72256" y="363479"/>
                </a:lnTo>
                <a:lnTo>
                  <a:pt x="66534" y="320617"/>
                </a:lnTo>
                <a:lnTo>
                  <a:pt x="60888" y="277747"/>
                </a:lnTo>
                <a:lnTo>
                  <a:pt x="55315" y="234874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6613" y="228594"/>
            <a:ext cx="101600" cy="2927985"/>
          </a:xfrm>
          <a:custGeom>
            <a:avLst/>
            <a:gdLst/>
            <a:ahLst/>
            <a:cxnLst/>
            <a:rect l="l" t="t" r="r" b="b"/>
            <a:pathLst>
              <a:path w="101600" h="2927985">
                <a:moveTo>
                  <a:pt x="64826" y="0"/>
                </a:moveTo>
                <a:lnTo>
                  <a:pt x="51110" y="0"/>
                </a:lnTo>
                <a:lnTo>
                  <a:pt x="46401" y="62206"/>
                </a:lnTo>
                <a:lnTo>
                  <a:pt x="41973" y="124351"/>
                </a:lnTo>
                <a:lnTo>
                  <a:pt x="37817" y="186441"/>
                </a:lnTo>
                <a:lnTo>
                  <a:pt x="33925" y="248482"/>
                </a:lnTo>
                <a:lnTo>
                  <a:pt x="30286" y="310482"/>
                </a:lnTo>
                <a:lnTo>
                  <a:pt x="26893" y="372447"/>
                </a:lnTo>
                <a:lnTo>
                  <a:pt x="23738" y="434385"/>
                </a:lnTo>
                <a:lnTo>
                  <a:pt x="20811" y="496302"/>
                </a:lnTo>
                <a:lnTo>
                  <a:pt x="18105" y="558206"/>
                </a:lnTo>
                <a:lnTo>
                  <a:pt x="15613" y="620102"/>
                </a:lnTo>
                <a:lnTo>
                  <a:pt x="13326" y="681999"/>
                </a:lnTo>
                <a:lnTo>
                  <a:pt x="11238" y="743902"/>
                </a:lnTo>
                <a:lnTo>
                  <a:pt x="9340" y="805819"/>
                </a:lnTo>
                <a:lnTo>
                  <a:pt x="7627" y="867757"/>
                </a:lnTo>
                <a:lnTo>
                  <a:pt x="6090" y="929723"/>
                </a:lnTo>
                <a:lnTo>
                  <a:pt x="4723" y="991723"/>
                </a:lnTo>
                <a:lnTo>
                  <a:pt x="3519" y="1053764"/>
                </a:lnTo>
                <a:lnTo>
                  <a:pt x="2471" y="1115854"/>
                </a:lnTo>
                <a:lnTo>
                  <a:pt x="1573" y="1177998"/>
                </a:lnTo>
                <a:lnTo>
                  <a:pt x="818" y="1240205"/>
                </a:lnTo>
                <a:lnTo>
                  <a:pt x="270" y="1311402"/>
                </a:lnTo>
                <a:lnTo>
                  <a:pt x="0" y="1382532"/>
                </a:lnTo>
                <a:lnTo>
                  <a:pt x="10" y="1453616"/>
                </a:lnTo>
                <a:lnTo>
                  <a:pt x="306" y="1524647"/>
                </a:lnTo>
                <a:lnTo>
                  <a:pt x="889" y="1595636"/>
                </a:lnTo>
                <a:lnTo>
                  <a:pt x="1764" y="1666591"/>
                </a:lnTo>
                <a:lnTo>
                  <a:pt x="2934" y="1737519"/>
                </a:lnTo>
                <a:lnTo>
                  <a:pt x="4402" y="1808426"/>
                </a:lnTo>
                <a:lnTo>
                  <a:pt x="6172" y="1879319"/>
                </a:lnTo>
                <a:lnTo>
                  <a:pt x="8247" y="1950205"/>
                </a:lnTo>
                <a:lnTo>
                  <a:pt x="10631" y="2021091"/>
                </a:lnTo>
                <a:lnTo>
                  <a:pt x="13327" y="2091984"/>
                </a:lnTo>
                <a:lnTo>
                  <a:pt x="16338" y="2162891"/>
                </a:lnTo>
                <a:lnTo>
                  <a:pt x="19668" y="2233819"/>
                </a:lnTo>
                <a:lnTo>
                  <a:pt x="23321" y="2304774"/>
                </a:lnTo>
                <a:lnTo>
                  <a:pt x="27299" y="2375764"/>
                </a:lnTo>
                <a:lnTo>
                  <a:pt x="31606" y="2446795"/>
                </a:lnTo>
                <a:lnTo>
                  <a:pt x="36246" y="2517874"/>
                </a:lnTo>
                <a:lnTo>
                  <a:pt x="41222" y="2589008"/>
                </a:lnTo>
                <a:lnTo>
                  <a:pt x="46538" y="2660205"/>
                </a:lnTo>
                <a:lnTo>
                  <a:pt x="49013" y="2672862"/>
                </a:lnTo>
                <a:lnTo>
                  <a:pt x="50380" y="2685519"/>
                </a:lnTo>
                <a:lnTo>
                  <a:pt x="50969" y="2698176"/>
                </a:lnTo>
                <a:lnTo>
                  <a:pt x="51107" y="2710832"/>
                </a:lnTo>
                <a:lnTo>
                  <a:pt x="53669" y="2723465"/>
                </a:lnTo>
                <a:lnTo>
                  <a:pt x="61842" y="2760857"/>
                </a:lnTo>
                <a:lnTo>
                  <a:pt x="79262" y="2834516"/>
                </a:lnTo>
                <a:lnTo>
                  <a:pt x="82159" y="2846796"/>
                </a:lnTo>
                <a:lnTo>
                  <a:pt x="93271" y="2896386"/>
                </a:lnTo>
                <a:lnTo>
                  <a:pt x="96830" y="2918383"/>
                </a:lnTo>
                <a:lnTo>
                  <a:pt x="96830" y="2922993"/>
                </a:lnTo>
                <a:lnTo>
                  <a:pt x="101402" y="2927604"/>
                </a:lnTo>
                <a:lnTo>
                  <a:pt x="76713" y="2683127"/>
                </a:lnTo>
                <a:lnTo>
                  <a:pt x="68621" y="2585056"/>
                </a:lnTo>
                <a:lnTo>
                  <a:pt x="63546" y="2514513"/>
                </a:lnTo>
                <a:lnTo>
                  <a:pt x="58745" y="2443964"/>
                </a:lnTo>
                <a:lnTo>
                  <a:pt x="54219" y="2373403"/>
                </a:lnTo>
                <a:lnTo>
                  <a:pt x="49967" y="2302829"/>
                </a:lnTo>
                <a:lnTo>
                  <a:pt x="45989" y="2232238"/>
                </a:lnTo>
                <a:lnTo>
                  <a:pt x="42286" y="2161625"/>
                </a:lnTo>
                <a:lnTo>
                  <a:pt x="38857" y="2090989"/>
                </a:lnTo>
                <a:lnTo>
                  <a:pt x="35702" y="2020324"/>
                </a:lnTo>
                <a:lnTo>
                  <a:pt x="32822" y="1949629"/>
                </a:lnTo>
                <a:lnTo>
                  <a:pt x="30216" y="1878899"/>
                </a:lnTo>
                <a:lnTo>
                  <a:pt x="27884" y="1808131"/>
                </a:lnTo>
                <a:lnTo>
                  <a:pt x="25827" y="1737321"/>
                </a:lnTo>
                <a:lnTo>
                  <a:pt x="24044" y="1666467"/>
                </a:lnTo>
                <a:lnTo>
                  <a:pt x="22535" y="1595564"/>
                </a:lnTo>
                <a:lnTo>
                  <a:pt x="21300" y="1524610"/>
                </a:lnTo>
                <a:lnTo>
                  <a:pt x="20340" y="1453600"/>
                </a:lnTo>
                <a:lnTo>
                  <a:pt x="19655" y="1382532"/>
                </a:lnTo>
                <a:lnTo>
                  <a:pt x="19243" y="1311401"/>
                </a:lnTo>
                <a:lnTo>
                  <a:pt x="19106" y="1240205"/>
                </a:lnTo>
                <a:lnTo>
                  <a:pt x="19861" y="1177966"/>
                </a:lnTo>
                <a:lnTo>
                  <a:pt x="20758" y="1115729"/>
                </a:lnTo>
                <a:lnTo>
                  <a:pt x="21801" y="1053500"/>
                </a:lnTo>
                <a:lnTo>
                  <a:pt x="22992" y="991280"/>
                </a:lnTo>
                <a:lnTo>
                  <a:pt x="24336" y="929075"/>
                </a:lnTo>
                <a:lnTo>
                  <a:pt x="25836" y="866886"/>
                </a:lnTo>
                <a:lnTo>
                  <a:pt x="27495" y="804718"/>
                </a:lnTo>
                <a:lnTo>
                  <a:pt x="29316" y="742575"/>
                </a:lnTo>
                <a:lnTo>
                  <a:pt x="31303" y="680459"/>
                </a:lnTo>
                <a:lnTo>
                  <a:pt x="33458" y="618374"/>
                </a:lnTo>
                <a:lnTo>
                  <a:pt x="35784" y="556323"/>
                </a:lnTo>
                <a:lnTo>
                  <a:pt x="38284" y="494311"/>
                </a:lnTo>
                <a:lnTo>
                  <a:pt x="40961" y="432340"/>
                </a:lnTo>
                <a:lnTo>
                  <a:pt x="43817" y="370414"/>
                </a:lnTo>
                <a:lnTo>
                  <a:pt x="46853" y="308537"/>
                </a:lnTo>
                <a:lnTo>
                  <a:pt x="50073" y="246712"/>
                </a:lnTo>
                <a:lnTo>
                  <a:pt x="53479" y="184942"/>
                </a:lnTo>
                <a:lnTo>
                  <a:pt x="57072" y="123231"/>
                </a:lnTo>
                <a:lnTo>
                  <a:pt x="60854" y="61582"/>
                </a:lnTo>
                <a:lnTo>
                  <a:pt x="64826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77723" y="2944367"/>
            <a:ext cx="79375" cy="493395"/>
          </a:xfrm>
          <a:custGeom>
            <a:avLst/>
            <a:gdLst/>
            <a:ahLst/>
            <a:cxnLst/>
            <a:rect l="l" t="t" r="r" b="b"/>
            <a:pathLst>
              <a:path w="79375" h="493395">
                <a:moveTo>
                  <a:pt x="0" y="0"/>
                </a:moveTo>
                <a:lnTo>
                  <a:pt x="3911" y="39175"/>
                </a:lnTo>
                <a:lnTo>
                  <a:pt x="7382" y="77914"/>
                </a:lnTo>
                <a:lnTo>
                  <a:pt x="13758" y="154829"/>
                </a:lnTo>
                <a:lnTo>
                  <a:pt x="15921" y="180505"/>
                </a:lnTo>
                <a:lnTo>
                  <a:pt x="19392" y="219244"/>
                </a:lnTo>
                <a:lnTo>
                  <a:pt x="23304" y="258419"/>
                </a:lnTo>
                <a:lnTo>
                  <a:pt x="79106" y="493178"/>
                </a:lnTo>
                <a:lnTo>
                  <a:pt x="55476" y="254090"/>
                </a:lnTo>
                <a:lnTo>
                  <a:pt x="51282" y="212280"/>
                </a:lnTo>
                <a:lnTo>
                  <a:pt x="46621" y="207657"/>
                </a:lnTo>
                <a:lnTo>
                  <a:pt x="46621" y="198437"/>
                </a:lnTo>
                <a:lnTo>
                  <a:pt x="38347" y="160073"/>
                </a:lnTo>
                <a:lnTo>
                  <a:pt x="29464" y="122497"/>
                </a:lnTo>
                <a:lnTo>
                  <a:pt x="14293" y="61129"/>
                </a:lnTo>
                <a:lnTo>
                  <a:pt x="11326" y="48984"/>
                </a:lnTo>
                <a:lnTo>
                  <a:pt x="8413" y="36866"/>
                </a:lnTo>
                <a:lnTo>
                  <a:pt x="5567" y="24769"/>
                </a:lnTo>
                <a:lnTo>
                  <a:pt x="2802" y="12685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69619" y="5478779"/>
            <a:ext cx="189865" cy="1023619"/>
          </a:xfrm>
          <a:custGeom>
            <a:avLst/>
            <a:gdLst/>
            <a:ahLst/>
            <a:cxnLst/>
            <a:rect l="l" t="t" r="r" b="b"/>
            <a:pathLst>
              <a:path w="189865" h="1023620">
                <a:moveTo>
                  <a:pt x="0" y="0"/>
                </a:moveTo>
                <a:lnTo>
                  <a:pt x="274" y="42965"/>
                </a:lnTo>
                <a:lnTo>
                  <a:pt x="1078" y="85932"/>
                </a:lnTo>
                <a:lnTo>
                  <a:pt x="2384" y="128898"/>
                </a:lnTo>
                <a:lnTo>
                  <a:pt x="4163" y="171865"/>
                </a:lnTo>
                <a:lnTo>
                  <a:pt x="6389" y="214833"/>
                </a:lnTo>
                <a:lnTo>
                  <a:pt x="9033" y="257800"/>
                </a:lnTo>
                <a:lnTo>
                  <a:pt x="12067" y="300767"/>
                </a:lnTo>
                <a:lnTo>
                  <a:pt x="15462" y="343734"/>
                </a:lnTo>
                <a:lnTo>
                  <a:pt x="19192" y="386700"/>
                </a:lnTo>
                <a:lnTo>
                  <a:pt x="23228" y="429666"/>
                </a:lnTo>
                <a:lnTo>
                  <a:pt x="29906" y="480490"/>
                </a:lnTo>
                <a:lnTo>
                  <a:pt x="37030" y="530457"/>
                </a:lnTo>
                <a:lnTo>
                  <a:pt x="44871" y="581319"/>
                </a:lnTo>
                <a:lnTo>
                  <a:pt x="53340" y="632244"/>
                </a:lnTo>
                <a:lnTo>
                  <a:pt x="62436" y="683044"/>
                </a:lnTo>
                <a:lnTo>
                  <a:pt x="72161" y="733533"/>
                </a:lnTo>
                <a:lnTo>
                  <a:pt x="83211" y="778757"/>
                </a:lnTo>
                <a:lnTo>
                  <a:pt x="97648" y="814245"/>
                </a:lnTo>
                <a:lnTo>
                  <a:pt x="102519" y="826072"/>
                </a:lnTo>
                <a:lnTo>
                  <a:pt x="107152" y="837899"/>
                </a:lnTo>
                <a:lnTo>
                  <a:pt x="111384" y="849724"/>
                </a:lnTo>
                <a:lnTo>
                  <a:pt x="116857" y="861596"/>
                </a:lnTo>
                <a:lnTo>
                  <a:pt x="132691" y="896600"/>
                </a:lnTo>
                <a:lnTo>
                  <a:pt x="163181" y="965332"/>
                </a:lnTo>
                <a:lnTo>
                  <a:pt x="168299" y="976813"/>
                </a:lnTo>
                <a:lnTo>
                  <a:pt x="173469" y="988346"/>
                </a:lnTo>
                <a:lnTo>
                  <a:pt x="178709" y="999946"/>
                </a:lnTo>
                <a:lnTo>
                  <a:pt x="184035" y="1011629"/>
                </a:lnTo>
                <a:lnTo>
                  <a:pt x="189462" y="1023414"/>
                </a:lnTo>
                <a:lnTo>
                  <a:pt x="186243" y="1012416"/>
                </a:lnTo>
                <a:lnTo>
                  <a:pt x="182678" y="999722"/>
                </a:lnTo>
                <a:lnTo>
                  <a:pt x="178899" y="986797"/>
                </a:lnTo>
                <a:lnTo>
                  <a:pt x="170341" y="958029"/>
                </a:lnTo>
                <a:lnTo>
                  <a:pt x="162091" y="929366"/>
                </a:lnTo>
                <a:lnTo>
                  <a:pt x="146496" y="872331"/>
                </a:lnTo>
                <a:lnTo>
                  <a:pt x="132073" y="815649"/>
                </a:lnTo>
                <a:lnTo>
                  <a:pt x="118780" y="759274"/>
                </a:lnTo>
                <a:lnTo>
                  <a:pt x="106574" y="703164"/>
                </a:lnTo>
                <a:lnTo>
                  <a:pt x="95415" y="647275"/>
                </a:lnTo>
                <a:lnTo>
                  <a:pt x="85260" y="591562"/>
                </a:lnTo>
                <a:lnTo>
                  <a:pt x="76067" y="535982"/>
                </a:lnTo>
                <a:lnTo>
                  <a:pt x="67706" y="479844"/>
                </a:lnTo>
                <a:lnTo>
                  <a:pt x="60401" y="425043"/>
                </a:lnTo>
                <a:lnTo>
                  <a:pt x="53503" y="342675"/>
                </a:lnTo>
                <a:lnTo>
                  <a:pt x="48280" y="277737"/>
                </a:lnTo>
                <a:lnTo>
                  <a:pt x="44679" y="229447"/>
                </a:lnTo>
                <a:lnTo>
                  <a:pt x="41455" y="181406"/>
                </a:lnTo>
                <a:lnTo>
                  <a:pt x="38701" y="133520"/>
                </a:lnTo>
                <a:lnTo>
                  <a:pt x="37172" y="101638"/>
                </a:lnTo>
                <a:lnTo>
                  <a:pt x="37172" y="97015"/>
                </a:lnTo>
                <a:lnTo>
                  <a:pt x="32524" y="92405"/>
                </a:lnTo>
                <a:lnTo>
                  <a:pt x="32524" y="83159"/>
                </a:lnTo>
                <a:lnTo>
                  <a:pt x="28303" y="71330"/>
                </a:lnTo>
                <a:lnTo>
                  <a:pt x="23679" y="59503"/>
                </a:lnTo>
                <a:lnTo>
                  <a:pt x="18813" y="47676"/>
                </a:lnTo>
                <a:lnTo>
                  <a:pt x="13864" y="35849"/>
                </a:lnTo>
                <a:lnTo>
                  <a:pt x="8993" y="24022"/>
                </a:lnTo>
                <a:lnTo>
                  <a:pt x="4359" y="12195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75721" y="1399029"/>
            <a:ext cx="2075814" cy="4044315"/>
          </a:xfrm>
          <a:custGeom>
            <a:avLst/>
            <a:gdLst/>
            <a:ahLst/>
            <a:cxnLst/>
            <a:rect l="l" t="t" r="r" b="b"/>
            <a:pathLst>
              <a:path w="2075814" h="4044315">
                <a:moveTo>
                  <a:pt x="2075688" y="0"/>
                </a:moveTo>
                <a:lnTo>
                  <a:pt x="2043049" y="29059"/>
                </a:lnTo>
                <a:lnTo>
                  <a:pt x="2000988" y="67966"/>
                </a:lnTo>
                <a:lnTo>
                  <a:pt x="1959980" y="107260"/>
                </a:lnTo>
                <a:lnTo>
                  <a:pt x="1929516" y="137118"/>
                </a:lnTo>
                <a:lnTo>
                  <a:pt x="1848745" y="217738"/>
                </a:lnTo>
                <a:lnTo>
                  <a:pt x="1809997" y="257574"/>
                </a:lnTo>
                <a:lnTo>
                  <a:pt x="1771249" y="298515"/>
                </a:lnTo>
                <a:lnTo>
                  <a:pt x="1732502" y="340560"/>
                </a:lnTo>
                <a:lnTo>
                  <a:pt x="1693754" y="383711"/>
                </a:lnTo>
                <a:lnTo>
                  <a:pt x="1674380" y="405701"/>
                </a:lnTo>
                <a:lnTo>
                  <a:pt x="1635779" y="447330"/>
                </a:lnTo>
                <a:lnTo>
                  <a:pt x="1597481" y="489236"/>
                </a:lnTo>
                <a:lnTo>
                  <a:pt x="1559515" y="531418"/>
                </a:lnTo>
                <a:lnTo>
                  <a:pt x="1521908" y="573877"/>
                </a:lnTo>
                <a:lnTo>
                  <a:pt x="1484688" y="616613"/>
                </a:lnTo>
                <a:lnTo>
                  <a:pt x="1447883" y="659625"/>
                </a:lnTo>
                <a:lnTo>
                  <a:pt x="1411521" y="702914"/>
                </a:lnTo>
                <a:lnTo>
                  <a:pt x="1375629" y="746480"/>
                </a:lnTo>
                <a:lnTo>
                  <a:pt x="1340236" y="790322"/>
                </a:lnTo>
                <a:lnTo>
                  <a:pt x="1270223" y="879495"/>
                </a:lnTo>
                <a:lnTo>
                  <a:pt x="1235364" y="924760"/>
                </a:lnTo>
                <a:lnTo>
                  <a:pt x="1200802" y="970240"/>
                </a:lnTo>
                <a:lnTo>
                  <a:pt x="1166549" y="1015937"/>
                </a:lnTo>
                <a:lnTo>
                  <a:pt x="1132613" y="1061855"/>
                </a:lnTo>
                <a:lnTo>
                  <a:pt x="1099007" y="1107998"/>
                </a:lnTo>
                <a:lnTo>
                  <a:pt x="1065739" y="1154370"/>
                </a:lnTo>
                <a:lnTo>
                  <a:pt x="1032821" y="1200972"/>
                </a:lnTo>
                <a:lnTo>
                  <a:pt x="1000263" y="1247810"/>
                </a:lnTo>
                <a:lnTo>
                  <a:pt x="968074" y="1294887"/>
                </a:lnTo>
                <a:lnTo>
                  <a:pt x="936267" y="1342205"/>
                </a:lnTo>
                <a:lnTo>
                  <a:pt x="904850" y="1389769"/>
                </a:lnTo>
                <a:lnTo>
                  <a:pt x="873834" y="1437582"/>
                </a:lnTo>
                <a:lnTo>
                  <a:pt x="843230" y="1485647"/>
                </a:lnTo>
                <a:lnTo>
                  <a:pt x="813049" y="1533969"/>
                </a:lnTo>
                <a:lnTo>
                  <a:pt x="783299" y="1582550"/>
                </a:lnTo>
                <a:lnTo>
                  <a:pt x="753992" y="1631393"/>
                </a:lnTo>
                <a:lnTo>
                  <a:pt x="725139" y="1680503"/>
                </a:lnTo>
                <a:lnTo>
                  <a:pt x="696749" y="1729883"/>
                </a:lnTo>
                <a:lnTo>
                  <a:pt x="668832" y="1779536"/>
                </a:lnTo>
                <a:lnTo>
                  <a:pt x="640707" y="1828805"/>
                </a:lnTo>
                <a:lnTo>
                  <a:pt x="613072" y="1878409"/>
                </a:lnTo>
                <a:lnTo>
                  <a:pt x="585936" y="1928339"/>
                </a:lnTo>
                <a:lnTo>
                  <a:pt x="559306" y="1978583"/>
                </a:lnTo>
                <a:lnTo>
                  <a:pt x="533188" y="2029132"/>
                </a:lnTo>
                <a:lnTo>
                  <a:pt x="507588" y="2079975"/>
                </a:lnTo>
                <a:lnTo>
                  <a:pt x="482515" y="2131101"/>
                </a:lnTo>
                <a:lnTo>
                  <a:pt x="457975" y="2182500"/>
                </a:lnTo>
                <a:lnTo>
                  <a:pt x="433974" y="2234163"/>
                </a:lnTo>
                <a:lnTo>
                  <a:pt x="410521" y="2286077"/>
                </a:lnTo>
                <a:lnTo>
                  <a:pt x="387620" y="2338234"/>
                </a:lnTo>
                <a:lnTo>
                  <a:pt x="365281" y="2390622"/>
                </a:lnTo>
                <a:lnTo>
                  <a:pt x="343508" y="2443232"/>
                </a:lnTo>
                <a:lnTo>
                  <a:pt x="322310" y="2496053"/>
                </a:lnTo>
                <a:lnTo>
                  <a:pt x="301694" y="2549073"/>
                </a:lnTo>
                <a:lnTo>
                  <a:pt x="281665" y="2602284"/>
                </a:lnTo>
                <a:lnTo>
                  <a:pt x="262231" y="2655675"/>
                </a:lnTo>
                <a:lnTo>
                  <a:pt x="243399" y="2709235"/>
                </a:lnTo>
                <a:lnTo>
                  <a:pt x="225176" y="2762954"/>
                </a:lnTo>
                <a:lnTo>
                  <a:pt x="207568" y="2816821"/>
                </a:lnTo>
                <a:lnTo>
                  <a:pt x="189925" y="2871522"/>
                </a:lnTo>
                <a:lnTo>
                  <a:pt x="172985" y="2926361"/>
                </a:lnTo>
                <a:lnTo>
                  <a:pt x="156757" y="2981338"/>
                </a:lnTo>
                <a:lnTo>
                  <a:pt x="141252" y="3036453"/>
                </a:lnTo>
                <a:lnTo>
                  <a:pt x="126481" y="3091706"/>
                </a:lnTo>
                <a:lnTo>
                  <a:pt x="112454" y="3147098"/>
                </a:lnTo>
                <a:lnTo>
                  <a:pt x="99182" y="3202627"/>
                </a:lnTo>
                <a:lnTo>
                  <a:pt x="86674" y="3258295"/>
                </a:lnTo>
                <a:lnTo>
                  <a:pt x="74941" y="3314102"/>
                </a:lnTo>
                <a:lnTo>
                  <a:pt x="63993" y="3370046"/>
                </a:lnTo>
                <a:lnTo>
                  <a:pt x="53842" y="3426129"/>
                </a:lnTo>
                <a:lnTo>
                  <a:pt x="44496" y="3482350"/>
                </a:lnTo>
                <a:lnTo>
                  <a:pt x="35967" y="3538710"/>
                </a:lnTo>
                <a:lnTo>
                  <a:pt x="28265" y="3595207"/>
                </a:lnTo>
                <a:lnTo>
                  <a:pt x="21400" y="3651844"/>
                </a:lnTo>
                <a:lnTo>
                  <a:pt x="15383" y="3708618"/>
                </a:lnTo>
                <a:lnTo>
                  <a:pt x="10224" y="3765531"/>
                </a:lnTo>
                <a:lnTo>
                  <a:pt x="5934" y="3822583"/>
                </a:lnTo>
                <a:lnTo>
                  <a:pt x="2493" y="3880431"/>
                </a:lnTo>
                <a:lnTo>
                  <a:pt x="0" y="3937101"/>
                </a:lnTo>
                <a:lnTo>
                  <a:pt x="0" y="3960152"/>
                </a:lnTo>
                <a:lnTo>
                  <a:pt x="3774" y="3971674"/>
                </a:lnTo>
                <a:lnTo>
                  <a:pt x="7619" y="3983568"/>
                </a:lnTo>
                <a:lnTo>
                  <a:pt x="20270" y="4020095"/>
                </a:lnTo>
                <a:lnTo>
                  <a:pt x="30333" y="4043756"/>
                </a:lnTo>
                <a:lnTo>
                  <a:pt x="32283" y="3937101"/>
                </a:lnTo>
                <a:lnTo>
                  <a:pt x="34846" y="3879773"/>
                </a:lnTo>
                <a:lnTo>
                  <a:pt x="38211" y="3823837"/>
                </a:lnTo>
                <a:lnTo>
                  <a:pt x="42482" y="3767326"/>
                </a:lnTo>
                <a:lnTo>
                  <a:pt x="47599" y="3710905"/>
                </a:lnTo>
                <a:lnTo>
                  <a:pt x="53547" y="3654581"/>
                </a:lnTo>
                <a:lnTo>
                  <a:pt x="60308" y="3598361"/>
                </a:lnTo>
                <a:lnTo>
                  <a:pt x="67864" y="3542251"/>
                </a:lnTo>
                <a:lnTo>
                  <a:pt x="76198" y="3486259"/>
                </a:lnTo>
                <a:lnTo>
                  <a:pt x="85294" y="3430392"/>
                </a:lnTo>
                <a:lnTo>
                  <a:pt x="95134" y="3374656"/>
                </a:lnTo>
                <a:lnTo>
                  <a:pt x="105700" y="3319059"/>
                </a:lnTo>
                <a:lnTo>
                  <a:pt x="116975" y="3263606"/>
                </a:lnTo>
                <a:lnTo>
                  <a:pt x="128942" y="3208306"/>
                </a:lnTo>
                <a:lnTo>
                  <a:pt x="141583" y="3153165"/>
                </a:lnTo>
                <a:lnTo>
                  <a:pt x="154882" y="3098189"/>
                </a:lnTo>
                <a:lnTo>
                  <a:pt x="168821" y="3043386"/>
                </a:lnTo>
                <a:lnTo>
                  <a:pt x="183383" y="2988763"/>
                </a:lnTo>
                <a:lnTo>
                  <a:pt x="198550" y="2934327"/>
                </a:lnTo>
                <a:lnTo>
                  <a:pt x="214305" y="2880084"/>
                </a:lnTo>
                <a:lnTo>
                  <a:pt x="230632" y="2826042"/>
                </a:lnTo>
                <a:lnTo>
                  <a:pt x="248238" y="2772207"/>
                </a:lnTo>
                <a:lnTo>
                  <a:pt x="266458" y="2718580"/>
                </a:lnTo>
                <a:lnTo>
                  <a:pt x="285279" y="2665160"/>
                </a:lnTo>
                <a:lnTo>
                  <a:pt x="304691" y="2611947"/>
                </a:lnTo>
                <a:lnTo>
                  <a:pt x="324685" y="2558942"/>
                </a:lnTo>
                <a:lnTo>
                  <a:pt x="345249" y="2506144"/>
                </a:lnTo>
                <a:lnTo>
                  <a:pt x="366373" y="2453553"/>
                </a:lnTo>
                <a:lnTo>
                  <a:pt x="388048" y="2401170"/>
                </a:lnTo>
                <a:lnTo>
                  <a:pt x="410262" y="2348995"/>
                </a:lnTo>
                <a:lnTo>
                  <a:pt x="433006" y="2297026"/>
                </a:lnTo>
                <a:lnTo>
                  <a:pt x="456269" y="2245265"/>
                </a:lnTo>
                <a:lnTo>
                  <a:pt x="480040" y="2193712"/>
                </a:lnTo>
                <a:lnTo>
                  <a:pt x="504309" y="2142366"/>
                </a:lnTo>
                <a:lnTo>
                  <a:pt x="529066" y="2091228"/>
                </a:lnTo>
                <a:lnTo>
                  <a:pt x="554301" y="2040297"/>
                </a:lnTo>
                <a:lnTo>
                  <a:pt x="580002" y="1989574"/>
                </a:lnTo>
                <a:lnTo>
                  <a:pt x="606161" y="1939058"/>
                </a:lnTo>
                <a:lnTo>
                  <a:pt x="632765" y="1888750"/>
                </a:lnTo>
                <a:lnTo>
                  <a:pt x="659806" y="1838649"/>
                </a:lnTo>
                <a:lnTo>
                  <a:pt x="687273" y="1788756"/>
                </a:lnTo>
                <a:lnTo>
                  <a:pt x="715155" y="1739103"/>
                </a:lnTo>
                <a:lnTo>
                  <a:pt x="743446" y="1689723"/>
                </a:lnTo>
                <a:lnTo>
                  <a:pt x="772138" y="1640613"/>
                </a:lnTo>
                <a:lnTo>
                  <a:pt x="801224" y="1591770"/>
                </a:lnTo>
                <a:lnTo>
                  <a:pt x="830699" y="1543189"/>
                </a:lnTo>
                <a:lnTo>
                  <a:pt x="860553" y="1494868"/>
                </a:lnTo>
                <a:lnTo>
                  <a:pt x="890782" y="1446802"/>
                </a:lnTo>
                <a:lnTo>
                  <a:pt x="921377" y="1398989"/>
                </a:lnTo>
                <a:lnTo>
                  <a:pt x="952332" y="1351425"/>
                </a:lnTo>
                <a:lnTo>
                  <a:pt x="983640" y="1304107"/>
                </a:lnTo>
                <a:lnTo>
                  <a:pt x="1015294" y="1257031"/>
                </a:lnTo>
                <a:lnTo>
                  <a:pt x="1047287" y="1210193"/>
                </a:lnTo>
                <a:lnTo>
                  <a:pt x="1079612" y="1163590"/>
                </a:lnTo>
                <a:lnTo>
                  <a:pt x="1112262" y="1117219"/>
                </a:lnTo>
                <a:lnTo>
                  <a:pt x="1145230" y="1071076"/>
                </a:lnTo>
                <a:lnTo>
                  <a:pt x="1178510" y="1025157"/>
                </a:lnTo>
                <a:lnTo>
                  <a:pt x="1212093" y="979460"/>
                </a:lnTo>
                <a:lnTo>
                  <a:pt x="1245975" y="933980"/>
                </a:lnTo>
                <a:lnTo>
                  <a:pt x="1280147" y="888715"/>
                </a:lnTo>
                <a:lnTo>
                  <a:pt x="1314602" y="843660"/>
                </a:lnTo>
                <a:lnTo>
                  <a:pt x="1349464" y="799413"/>
                </a:lnTo>
                <a:lnTo>
                  <a:pt x="1384824" y="755220"/>
                </a:lnTo>
                <a:lnTo>
                  <a:pt x="1420627" y="711139"/>
                </a:lnTo>
                <a:lnTo>
                  <a:pt x="1456817" y="667223"/>
                </a:lnTo>
                <a:lnTo>
                  <a:pt x="1493339" y="623528"/>
                </a:lnTo>
                <a:lnTo>
                  <a:pt x="1530137" y="580110"/>
                </a:lnTo>
                <a:lnTo>
                  <a:pt x="1567157" y="537024"/>
                </a:lnTo>
                <a:lnTo>
                  <a:pt x="1604342" y="494326"/>
                </a:lnTo>
                <a:lnTo>
                  <a:pt x="1641639" y="452069"/>
                </a:lnTo>
                <a:lnTo>
                  <a:pt x="1678990" y="410311"/>
                </a:lnTo>
                <a:lnTo>
                  <a:pt x="1708051" y="378928"/>
                </a:lnTo>
                <a:lnTo>
                  <a:pt x="1795233" y="283844"/>
                </a:lnTo>
                <a:lnTo>
                  <a:pt x="1833981" y="242571"/>
                </a:lnTo>
                <a:lnTo>
                  <a:pt x="1863042" y="212594"/>
                </a:lnTo>
                <a:lnTo>
                  <a:pt x="1954134" y="121780"/>
                </a:lnTo>
                <a:lnTo>
                  <a:pt x="2004337" y="72576"/>
                </a:lnTo>
                <a:lnTo>
                  <a:pt x="2034653" y="43371"/>
                </a:lnTo>
                <a:lnTo>
                  <a:pt x="2065342" y="14291"/>
                </a:lnTo>
                <a:lnTo>
                  <a:pt x="2075688" y="4610"/>
                </a:lnTo>
                <a:lnTo>
                  <a:pt x="2075688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922019" y="6530340"/>
            <a:ext cx="158750" cy="327660"/>
          </a:xfrm>
          <a:custGeom>
            <a:avLst/>
            <a:gdLst/>
            <a:ahLst/>
            <a:cxnLst/>
            <a:rect l="l" t="t" r="r" b="b"/>
            <a:pathLst>
              <a:path w="158750" h="327659">
                <a:moveTo>
                  <a:pt x="0" y="0"/>
                </a:moveTo>
                <a:lnTo>
                  <a:pt x="15289" y="50109"/>
                </a:lnTo>
                <a:lnTo>
                  <a:pt x="31742" y="100653"/>
                </a:lnTo>
                <a:lnTo>
                  <a:pt x="49265" y="151447"/>
                </a:lnTo>
                <a:lnTo>
                  <a:pt x="67762" y="202303"/>
                </a:lnTo>
                <a:lnTo>
                  <a:pt x="87139" y="253035"/>
                </a:lnTo>
                <a:lnTo>
                  <a:pt x="107301" y="303455"/>
                </a:lnTo>
                <a:lnTo>
                  <a:pt x="117313" y="327659"/>
                </a:lnTo>
                <a:lnTo>
                  <a:pt x="158460" y="327659"/>
                </a:lnTo>
                <a:lnTo>
                  <a:pt x="146300" y="303455"/>
                </a:lnTo>
                <a:lnTo>
                  <a:pt x="129560" y="269885"/>
                </a:lnTo>
                <a:lnTo>
                  <a:pt x="96275" y="202303"/>
                </a:lnTo>
                <a:lnTo>
                  <a:pt x="63436" y="134500"/>
                </a:lnTo>
                <a:lnTo>
                  <a:pt x="31270" y="66918"/>
                </a:lnTo>
                <a:lnTo>
                  <a:pt x="7721" y="16643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769620" y="5364105"/>
            <a:ext cx="38100" cy="212725"/>
          </a:xfrm>
          <a:custGeom>
            <a:avLst/>
            <a:gdLst/>
            <a:ahLst/>
            <a:cxnLst/>
            <a:rect l="l" t="t" r="r" b="b"/>
            <a:pathLst>
              <a:path w="38100" h="212725">
                <a:moveTo>
                  <a:pt x="6198" y="0"/>
                </a:moveTo>
                <a:lnTo>
                  <a:pt x="1093" y="49246"/>
                </a:lnTo>
                <a:lnTo>
                  <a:pt x="76" y="87409"/>
                </a:lnTo>
                <a:lnTo>
                  <a:pt x="0" y="114033"/>
                </a:lnTo>
                <a:lnTo>
                  <a:pt x="4255" y="126172"/>
                </a:lnTo>
                <a:lnTo>
                  <a:pt x="8915" y="138163"/>
                </a:lnTo>
                <a:lnTo>
                  <a:pt x="13821" y="150030"/>
                </a:lnTo>
                <a:lnTo>
                  <a:pt x="18816" y="161796"/>
                </a:lnTo>
                <a:lnTo>
                  <a:pt x="23744" y="173487"/>
                </a:lnTo>
                <a:lnTo>
                  <a:pt x="28447" y="185125"/>
                </a:lnTo>
                <a:lnTo>
                  <a:pt x="32769" y="196737"/>
                </a:lnTo>
                <a:lnTo>
                  <a:pt x="33337" y="198367"/>
                </a:lnTo>
                <a:lnTo>
                  <a:pt x="33337" y="207575"/>
                </a:lnTo>
                <a:lnTo>
                  <a:pt x="38099" y="212172"/>
                </a:lnTo>
                <a:lnTo>
                  <a:pt x="38099" y="83267"/>
                </a:lnTo>
                <a:lnTo>
                  <a:pt x="32535" y="71793"/>
                </a:lnTo>
                <a:lnTo>
                  <a:pt x="27425" y="59949"/>
                </a:lnTo>
                <a:lnTo>
                  <a:pt x="22699" y="47872"/>
                </a:lnTo>
                <a:lnTo>
                  <a:pt x="18284" y="35701"/>
                </a:lnTo>
                <a:lnTo>
                  <a:pt x="14110" y="23573"/>
                </a:lnTo>
                <a:lnTo>
                  <a:pt x="6198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854554" y="6257170"/>
            <a:ext cx="229870" cy="601345"/>
          </a:xfrm>
          <a:custGeom>
            <a:avLst/>
            <a:gdLst/>
            <a:ahLst/>
            <a:cxnLst/>
            <a:rect l="l" t="t" r="r" b="b"/>
            <a:pathLst>
              <a:path w="229869" h="601345">
                <a:moveTo>
                  <a:pt x="0" y="0"/>
                </a:moveTo>
                <a:lnTo>
                  <a:pt x="8165" y="45614"/>
                </a:lnTo>
                <a:lnTo>
                  <a:pt x="18920" y="94242"/>
                </a:lnTo>
                <a:lnTo>
                  <a:pt x="28488" y="132132"/>
                </a:lnTo>
                <a:lnTo>
                  <a:pt x="39190" y="170802"/>
                </a:lnTo>
                <a:lnTo>
                  <a:pt x="46885" y="196822"/>
                </a:lnTo>
                <a:lnTo>
                  <a:pt x="50624" y="212505"/>
                </a:lnTo>
                <a:lnTo>
                  <a:pt x="63834" y="259870"/>
                </a:lnTo>
                <a:lnTo>
                  <a:pt x="83274" y="304643"/>
                </a:lnTo>
                <a:lnTo>
                  <a:pt x="106952" y="355984"/>
                </a:lnTo>
                <a:lnTo>
                  <a:pt x="130964" y="407304"/>
                </a:lnTo>
                <a:lnTo>
                  <a:pt x="163382" y="475492"/>
                </a:lnTo>
                <a:lnTo>
                  <a:pt x="196117" y="543143"/>
                </a:lnTo>
                <a:lnTo>
                  <a:pt x="224480" y="600829"/>
                </a:lnTo>
                <a:lnTo>
                  <a:pt x="229775" y="600829"/>
                </a:lnTo>
                <a:lnTo>
                  <a:pt x="226105" y="592010"/>
                </a:lnTo>
                <a:lnTo>
                  <a:pt x="218763" y="574044"/>
                </a:lnTo>
                <a:lnTo>
                  <a:pt x="204466" y="538086"/>
                </a:lnTo>
                <a:lnTo>
                  <a:pt x="190663" y="502072"/>
                </a:lnTo>
                <a:lnTo>
                  <a:pt x="177327" y="465976"/>
                </a:lnTo>
                <a:lnTo>
                  <a:pt x="164429" y="429768"/>
                </a:lnTo>
                <a:lnTo>
                  <a:pt x="151943" y="393422"/>
                </a:lnTo>
                <a:lnTo>
                  <a:pt x="139841" y="356910"/>
                </a:lnTo>
                <a:lnTo>
                  <a:pt x="128096" y="320205"/>
                </a:lnTo>
                <a:lnTo>
                  <a:pt x="116679" y="283280"/>
                </a:lnTo>
                <a:lnTo>
                  <a:pt x="105565" y="246105"/>
                </a:lnTo>
                <a:lnTo>
                  <a:pt x="100165" y="234252"/>
                </a:lnTo>
                <a:lnTo>
                  <a:pt x="84528" y="199260"/>
                </a:lnTo>
                <a:lnTo>
                  <a:pt x="54353" y="130376"/>
                </a:lnTo>
                <a:lnTo>
                  <a:pt x="49279" y="118850"/>
                </a:lnTo>
                <a:lnTo>
                  <a:pt x="44150" y="107268"/>
                </a:lnTo>
                <a:lnTo>
                  <a:pt x="38950" y="95614"/>
                </a:lnTo>
                <a:lnTo>
                  <a:pt x="33662" y="83872"/>
                </a:lnTo>
                <a:lnTo>
                  <a:pt x="27841" y="71087"/>
                </a:lnTo>
                <a:lnTo>
                  <a:pt x="23667" y="59239"/>
                </a:lnTo>
                <a:lnTo>
                  <a:pt x="19093" y="47391"/>
                </a:lnTo>
                <a:lnTo>
                  <a:pt x="14280" y="35543"/>
                </a:lnTo>
                <a:lnTo>
                  <a:pt x="9386" y="23695"/>
                </a:lnTo>
                <a:lnTo>
                  <a:pt x="4572" y="11847"/>
                </a:lnTo>
                <a:lnTo>
                  <a:pt x="0" y="0"/>
                </a:lnTo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27435" y="0"/>
            <a:ext cx="494030" cy="4394200"/>
          </a:xfrm>
          <a:custGeom>
            <a:avLst/>
            <a:gdLst/>
            <a:ahLst/>
            <a:cxnLst/>
            <a:rect l="l" t="t" r="r" b="b"/>
            <a:pathLst>
              <a:path w="494030" h="4394200">
                <a:moveTo>
                  <a:pt x="4" y="1522"/>
                </a:moveTo>
                <a:lnTo>
                  <a:pt x="134" y="44355"/>
                </a:lnTo>
                <a:lnTo>
                  <a:pt x="497" y="88482"/>
                </a:lnTo>
                <a:lnTo>
                  <a:pt x="1034" y="132437"/>
                </a:lnTo>
                <a:lnTo>
                  <a:pt x="1685" y="176277"/>
                </a:lnTo>
                <a:lnTo>
                  <a:pt x="3102" y="263844"/>
                </a:lnTo>
                <a:lnTo>
                  <a:pt x="3753" y="307686"/>
                </a:lnTo>
                <a:lnTo>
                  <a:pt x="4289" y="351642"/>
                </a:lnTo>
                <a:lnTo>
                  <a:pt x="4653" y="395772"/>
                </a:lnTo>
                <a:lnTo>
                  <a:pt x="4787" y="440131"/>
                </a:lnTo>
                <a:lnTo>
                  <a:pt x="6192" y="468118"/>
                </a:lnTo>
                <a:lnTo>
                  <a:pt x="7535" y="496108"/>
                </a:lnTo>
                <a:lnTo>
                  <a:pt x="8828" y="524106"/>
                </a:lnTo>
                <a:lnTo>
                  <a:pt x="10081" y="552114"/>
                </a:lnTo>
                <a:lnTo>
                  <a:pt x="16132" y="692444"/>
                </a:lnTo>
                <a:lnTo>
                  <a:pt x="17375" y="720593"/>
                </a:lnTo>
                <a:lnTo>
                  <a:pt x="19978" y="777001"/>
                </a:lnTo>
                <a:lnTo>
                  <a:pt x="22812" y="833582"/>
                </a:lnTo>
                <a:lnTo>
                  <a:pt x="25961" y="890364"/>
                </a:lnTo>
                <a:lnTo>
                  <a:pt x="29513" y="947375"/>
                </a:lnTo>
                <a:lnTo>
                  <a:pt x="33553" y="1004646"/>
                </a:lnTo>
                <a:lnTo>
                  <a:pt x="36502" y="1060653"/>
                </a:lnTo>
                <a:lnTo>
                  <a:pt x="39598" y="1116725"/>
                </a:lnTo>
                <a:lnTo>
                  <a:pt x="42846" y="1172855"/>
                </a:lnTo>
                <a:lnTo>
                  <a:pt x="46248" y="1229034"/>
                </a:lnTo>
                <a:lnTo>
                  <a:pt x="49808" y="1285257"/>
                </a:lnTo>
                <a:lnTo>
                  <a:pt x="53530" y="1341516"/>
                </a:lnTo>
                <a:lnTo>
                  <a:pt x="57418" y="1397804"/>
                </a:lnTo>
                <a:lnTo>
                  <a:pt x="61474" y="1454113"/>
                </a:lnTo>
                <a:lnTo>
                  <a:pt x="65703" y="1510436"/>
                </a:lnTo>
                <a:lnTo>
                  <a:pt x="70108" y="1566767"/>
                </a:lnTo>
                <a:lnTo>
                  <a:pt x="74693" y="1623097"/>
                </a:lnTo>
                <a:lnTo>
                  <a:pt x="79461" y="1679421"/>
                </a:lnTo>
                <a:lnTo>
                  <a:pt x="84416" y="1735730"/>
                </a:lnTo>
                <a:lnTo>
                  <a:pt x="89562" y="1792017"/>
                </a:lnTo>
                <a:lnTo>
                  <a:pt x="94902" y="1848276"/>
                </a:lnTo>
                <a:lnTo>
                  <a:pt x="100439" y="1904499"/>
                </a:lnTo>
                <a:lnTo>
                  <a:pt x="106178" y="1960679"/>
                </a:lnTo>
                <a:lnTo>
                  <a:pt x="112121" y="2016808"/>
                </a:lnTo>
                <a:lnTo>
                  <a:pt x="118273" y="2072880"/>
                </a:lnTo>
                <a:lnTo>
                  <a:pt x="124637" y="2128888"/>
                </a:lnTo>
                <a:lnTo>
                  <a:pt x="130463" y="2184862"/>
                </a:lnTo>
                <a:lnTo>
                  <a:pt x="136436" y="2240837"/>
                </a:lnTo>
                <a:lnTo>
                  <a:pt x="142560" y="2296811"/>
                </a:lnTo>
                <a:lnTo>
                  <a:pt x="148839" y="2352785"/>
                </a:lnTo>
                <a:lnTo>
                  <a:pt x="155275" y="2408759"/>
                </a:lnTo>
                <a:lnTo>
                  <a:pt x="161874" y="2464732"/>
                </a:lnTo>
                <a:lnTo>
                  <a:pt x="168638" y="2520706"/>
                </a:lnTo>
                <a:lnTo>
                  <a:pt x="175571" y="2576679"/>
                </a:lnTo>
                <a:lnTo>
                  <a:pt x="182677" y="2632653"/>
                </a:lnTo>
                <a:lnTo>
                  <a:pt x="189958" y="2688626"/>
                </a:lnTo>
                <a:lnTo>
                  <a:pt x="197420" y="2744599"/>
                </a:lnTo>
                <a:lnTo>
                  <a:pt x="205064" y="2800572"/>
                </a:lnTo>
                <a:lnTo>
                  <a:pt x="212896" y="2856545"/>
                </a:lnTo>
                <a:lnTo>
                  <a:pt x="220918" y="2912518"/>
                </a:lnTo>
                <a:lnTo>
                  <a:pt x="229134" y="2968491"/>
                </a:lnTo>
                <a:lnTo>
                  <a:pt x="237548" y="3024464"/>
                </a:lnTo>
                <a:lnTo>
                  <a:pt x="246163" y="3080437"/>
                </a:lnTo>
                <a:lnTo>
                  <a:pt x="254984" y="3136409"/>
                </a:lnTo>
                <a:lnTo>
                  <a:pt x="264012" y="3192382"/>
                </a:lnTo>
                <a:lnTo>
                  <a:pt x="273253" y="3248355"/>
                </a:lnTo>
                <a:lnTo>
                  <a:pt x="281988" y="3304294"/>
                </a:lnTo>
                <a:lnTo>
                  <a:pt x="290935" y="3360165"/>
                </a:lnTo>
                <a:lnTo>
                  <a:pt x="300092" y="3415971"/>
                </a:lnTo>
                <a:lnTo>
                  <a:pt x="309453" y="3471716"/>
                </a:lnTo>
                <a:lnTo>
                  <a:pt x="319016" y="3527403"/>
                </a:lnTo>
                <a:lnTo>
                  <a:pt x="328777" y="3583036"/>
                </a:lnTo>
                <a:lnTo>
                  <a:pt x="338733" y="3638619"/>
                </a:lnTo>
                <a:lnTo>
                  <a:pt x="348879" y="3694155"/>
                </a:lnTo>
                <a:lnTo>
                  <a:pt x="359212" y="3749648"/>
                </a:lnTo>
                <a:lnTo>
                  <a:pt x="369728" y="3805102"/>
                </a:lnTo>
                <a:lnTo>
                  <a:pt x="380425" y="3860520"/>
                </a:lnTo>
                <a:lnTo>
                  <a:pt x="391297" y="3915905"/>
                </a:lnTo>
                <a:lnTo>
                  <a:pt x="402342" y="3971262"/>
                </a:lnTo>
                <a:lnTo>
                  <a:pt x="413556" y="4026593"/>
                </a:lnTo>
                <a:lnTo>
                  <a:pt x="424936" y="4081904"/>
                </a:lnTo>
                <a:lnTo>
                  <a:pt x="436477" y="4137196"/>
                </a:lnTo>
                <a:lnTo>
                  <a:pt x="448176" y="4192474"/>
                </a:lnTo>
                <a:lnTo>
                  <a:pt x="460030" y="4247741"/>
                </a:lnTo>
                <a:lnTo>
                  <a:pt x="472035" y="4303002"/>
                </a:lnTo>
                <a:lnTo>
                  <a:pt x="484187" y="4358258"/>
                </a:lnTo>
                <a:lnTo>
                  <a:pt x="488211" y="4370655"/>
                </a:lnTo>
                <a:lnTo>
                  <a:pt x="491552" y="4383051"/>
                </a:lnTo>
                <a:lnTo>
                  <a:pt x="493520" y="4395447"/>
                </a:lnTo>
                <a:lnTo>
                  <a:pt x="492616" y="4383051"/>
                </a:lnTo>
                <a:lnTo>
                  <a:pt x="491629" y="4370655"/>
                </a:lnTo>
                <a:lnTo>
                  <a:pt x="485993" y="4309345"/>
                </a:lnTo>
                <a:lnTo>
                  <a:pt x="482217" y="4270724"/>
                </a:lnTo>
                <a:lnTo>
                  <a:pt x="480975" y="4257761"/>
                </a:lnTo>
                <a:lnTo>
                  <a:pt x="477466" y="4218872"/>
                </a:lnTo>
                <a:lnTo>
                  <a:pt x="474599" y="4142968"/>
                </a:lnTo>
                <a:lnTo>
                  <a:pt x="464602" y="4097795"/>
                </a:lnTo>
                <a:lnTo>
                  <a:pt x="454750" y="4052686"/>
                </a:lnTo>
                <a:lnTo>
                  <a:pt x="445042" y="4007635"/>
                </a:lnTo>
                <a:lnTo>
                  <a:pt x="435478" y="3962633"/>
                </a:lnTo>
                <a:lnTo>
                  <a:pt x="426057" y="3917674"/>
                </a:lnTo>
                <a:lnTo>
                  <a:pt x="416780" y="3872751"/>
                </a:lnTo>
                <a:lnTo>
                  <a:pt x="407647" y="3827857"/>
                </a:lnTo>
                <a:lnTo>
                  <a:pt x="398658" y="3782984"/>
                </a:lnTo>
                <a:lnTo>
                  <a:pt x="389813" y="3738125"/>
                </a:lnTo>
                <a:lnTo>
                  <a:pt x="381112" y="3693274"/>
                </a:lnTo>
                <a:lnTo>
                  <a:pt x="372555" y="3648422"/>
                </a:lnTo>
                <a:lnTo>
                  <a:pt x="364142" y="3603564"/>
                </a:lnTo>
                <a:lnTo>
                  <a:pt x="355872" y="3558691"/>
                </a:lnTo>
                <a:lnTo>
                  <a:pt x="347747" y="3513796"/>
                </a:lnTo>
                <a:lnTo>
                  <a:pt x="339766" y="3468873"/>
                </a:lnTo>
                <a:lnTo>
                  <a:pt x="331928" y="3423914"/>
                </a:lnTo>
                <a:lnTo>
                  <a:pt x="324235" y="3378913"/>
                </a:lnTo>
                <a:lnTo>
                  <a:pt x="316685" y="3333861"/>
                </a:lnTo>
                <a:lnTo>
                  <a:pt x="309280" y="3288753"/>
                </a:lnTo>
                <a:lnTo>
                  <a:pt x="302018" y="3243579"/>
                </a:lnTo>
                <a:lnTo>
                  <a:pt x="292740" y="3187639"/>
                </a:lnTo>
                <a:lnTo>
                  <a:pt x="283607" y="3131760"/>
                </a:lnTo>
                <a:lnTo>
                  <a:pt x="274617" y="3075931"/>
                </a:lnTo>
                <a:lnTo>
                  <a:pt x="265771" y="3020142"/>
                </a:lnTo>
                <a:lnTo>
                  <a:pt x="257070" y="2964382"/>
                </a:lnTo>
                <a:lnTo>
                  <a:pt x="248512" y="2908640"/>
                </a:lnTo>
                <a:lnTo>
                  <a:pt x="240098" y="2852905"/>
                </a:lnTo>
                <a:lnTo>
                  <a:pt x="231828" y="2797167"/>
                </a:lnTo>
                <a:lnTo>
                  <a:pt x="223702" y="2741414"/>
                </a:lnTo>
                <a:lnTo>
                  <a:pt x="215720" y="2685637"/>
                </a:lnTo>
                <a:lnTo>
                  <a:pt x="207882" y="2629823"/>
                </a:lnTo>
                <a:lnTo>
                  <a:pt x="200188" y="2573963"/>
                </a:lnTo>
                <a:lnTo>
                  <a:pt x="192638" y="2518046"/>
                </a:lnTo>
                <a:lnTo>
                  <a:pt x="185231" y="2462061"/>
                </a:lnTo>
                <a:lnTo>
                  <a:pt x="177969" y="2405996"/>
                </a:lnTo>
                <a:lnTo>
                  <a:pt x="170850" y="2349842"/>
                </a:lnTo>
                <a:lnTo>
                  <a:pt x="163875" y="2293587"/>
                </a:lnTo>
                <a:lnTo>
                  <a:pt x="157045" y="2237221"/>
                </a:lnTo>
                <a:lnTo>
                  <a:pt x="150358" y="2180733"/>
                </a:lnTo>
                <a:lnTo>
                  <a:pt x="143814" y="2124113"/>
                </a:lnTo>
                <a:lnTo>
                  <a:pt x="137415" y="2068139"/>
                </a:lnTo>
                <a:lnTo>
                  <a:pt x="131159" y="2012162"/>
                </a:lnTo>
                <a:lnTo>
                  <a:pt x="125047" y="1956178"/>
                </a:lnTo>
                <a:lnTo>
                  <a:pt x="119078" y="1900182"/>
                </a:lnTo>
                <a:lnTo>
                  <a:pt x="113254" y="1844172"/>
                </a:lnTo>
                <a:lnTo>
                  <a:pt x="107573" y="1788144"/>
                </a:lnTo>
                <a:lnTo>
                  <a:pt x="102036" y="1732095"/>
                </a:lnTo>
                <a:lnTo>
                  <a:pt x="96642" y="1676020"/>
                </a:lnTo>
                <a:lnTo>
                  <a:pt x="91392" y="1619917"/>
                </a:lnTo>
                <a:lnTo>
                  <a:pt x="86286" y="1563781"/>
                </a:lnTo>
                <a:lnTo>
                  <a:pt x="81324" y="1507609"/>
                </a:lnTo>
                <a:lnTo>
                  <a:pt x="76506" y="1451398"/>
                </a:lnTo>
                <a:lnTo>
                  <a:pt x="71832" y="1395143"/>
                </a:lnTo>
                <a:lnTo>
                  <a:pt x="67301" y="1338842"/>
                </a:lnTo>
                <a:lnTo>
                  <a:pt x="62915" y="1282491"/>
                </a:lnTo>
                <a:lnTo>
                  <a:pt x="58672" y="1226086"/>
                </a:lnTo>
                <a:lnTo>
                  <a:pt x="54574" y="1169624"/>
                </a:lnTo>
                <a:lnTo>
                  <a:pt x="50619" y="1113101"/>
                </a:lnTo>
                <a:lnTo>
                  <a:pt x="46808" y="1056513"/>
                </a:lnTo>
                <a:lnTo>
                  <a:pt x="43141" y="999858"/>
                </a:lnTo>
                <a:lnTo>
                  <a:pt x="14376" y="440131"/>
                </a:lnTo>
                <a:lnTo>
                  <a:pt x="11540" y="351642"/>
                </a:lnTo>
                <a:lnTo>
                  <a:pt x="10193" y="307686"/>
                </a:lnTo>
                <a:lnTo>
                  <a:pt x="8932" y="263844"/>
                </a:lnTo>
                <a:lnTo>
                  <a:pt x="7786" y="220060"/>
                </a:lnTo>
                <a:lnTo>
                  <a:pt x="6784" y="176277"/>
                </a:lnTo>
                <a:lnTo>
                  <a:pt x="5954" y="132437"/>
                </a:lnTo>
                <a:lnTo>
                  <a:pt x="5325" y="88482"/>
                </a:lnTo>
                <a:lnTo>
                  <a:pt x="4927" y="44355"/>
                </a:lnTo>
                <a:lnTo>
                  <a:pt x="4792" y="1522"/>
                </a:lnTo>
                <a:lnTo>
                  <a:pt x="4" y="1522"/>
                </a:lnTo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550161" y="4315969"/>
            <a:ext cx="424180" cy="1582420"/>
          </a:xfrm>
          <a:custGeom>
            <a:avLst/>
            <a:gdLst/>
            <a:ahLst/>
            <a:cxnLst/>
            <a:rect l="l" t="t" r="r" b="b"/>
            <a:pathLst>
              <a:path w="424180" h="1582420">
                <a:moveTo>
                  <a:pt x="0" y="0"/>
                </a:moveTo>
                <a:lnTo>
                  <a:pt x="4348" y="45297"/>
                </a:lnTo>
                <a:lnTo>
                  <a:pt x="10317" y="105697"/>
                </a:lnTo>
                <a:lnTo>
                  <a:pt x="15047" y="150998"/>
                </a:lnTo>
                <a:lnTo>
                  <a:pt x="20102" y="196299"/>
                </a:lnTo>
                <a:lnTo>
                  <a:pt x="25579" y="241602"/>
                </a:lnTo>
                <a:lnTo>
                  <a:pt x="31575" y="286905"/>
                </a:lnTo>
                <a:lnTo>
                  <a:pt x="43852" y="342236"/>
                </a:lnTo>
                <a:lnTo>
                  <a:pt x="54074" y="382399"/>
                </a:lnTo>
                <a:lnTo>
                  <a:pt x="64376" y="422496"/>
                </a:lnTo>
                <a:lnTo>
                  <a:pt x="74761" y="462533"/>
                </a:lnTo>
                <a:lnTo>
                  <a:pt x="85232" y="502513"/>
                </a:lnTo>
                <a:lnTo>
                  <a:pt x="95794" y="542438"/>
                </a:lnTo>
                <a:lnTo>
                  <a:pt x="106450" y="582313"/>
                </a:lnTo>
                <a:lnTo>
                  <a:pt x="117203" y="622142"/>
                </a:lnTo>
                <a:lnTo>
                  <a:pt x="128058" y="661927"/>
                </a:lnTo>
                <a:lnTo>
                  <a:pt x="139017" y="701673"/>
                </a:lnTo>
                <a:lnTo>
                  <a:pt x="150084" y="741383"/>
                </a:lnTo>
                <a:lnTo>
                  <a:pt x="161264" y="781061"/>
                </a:lnTo>
                <a:lnTo>
                  <a:pt x="172559" y="820710"/>
                </a:lnTo>
                <a:lnTo>
                  <a:pt x="183974" y="860333"/>
                </a:lnTo>
                <a:lnTo>
                  <a:pt x="195511" y="899936"/>
                </a:lnTo>
                <a:lnTo>
                  <a:pt x="207175" y="939520"/>
                </a:lnTo>
                <a:lnTo>
                  <a:pt x="218969" y="979090"/>
                </a:lnTo>
                <a:lnTo>
                  <a:pt x="230897" y="1018649"/>
                </a:lnTo>
                <a:lnTo>
                  <a:pt x="242962" y="1058201"/>
                </a:lnTo>
                <a:lnTo>
                  <a:pt x="255168" y="1097749"/>
                </a:lnTo>
                <a:lnTo>
                  <a:pt x="271065" y="1146639"/>
                </a:lnTo>
                <a:lnTo>
                  <a:pt x="287033" y="1195539"/>
                </a:lnTo>
                <a:lnTo>
                  <a:pt x="303091" y="1244304"/>
                </a:lnTo>
                <a:lnTo>
                  <a:pt x="319335" y="1293022"/>
                </a:lnTo>
                <a:lnTo>
                  <a:pt x="335810" y="1341626"/>
                </a:lnTo>
                <a:lnTo>
                  <a:pt x="352573" y="1390086"/>
                </a:lnTo>
                <a:lnTo>
                  <a:pt x="369684" y="1438373"/>
                </a:lnTo>
                <a:lnTo>
                  <a:pt x="387198" y="1486459"/>
                </a:lnTo>
                <a:lnTo>
                  <a:pt x="405175" y="1534315"/>
                </a:lnTo>
                <a:lnTo>
                  <a:pt x="423672" y="1581912"/>
                </a:lnTo>
                <a:lnTo>
                  <a:pt x="423672" y="1457274"/>
                </a:lnTo>
                <a:lnTo>
                  <a:pt x="397712" y="1382491"/>
                </a:lnTo>
                <a:lnTo>
                  <a:pt x="384805" y="1345100"/>
                </a:lnTo>
                <a:lnTo>
                  <a:pt x="371985" y="1307709"/>
                </a:lnTo>
                <a:lnTo>
                  <a:pt x="359281" y="1270319"/>
                </a:lnTo>
                <a:lnTo>
                  <a:pt x="346721" y="1232928"/>
                </a:lnTo>
                <a:lnTo>
                  <a:pt x="334322" y="1195500"/>
                </a:lnTo>
                <a:lnTo>
                  <a:pt x="322150" y="1158149"/>
                </a:lnTo>
                <a:lnTo>
                  <a:pt x="310195" y="1120761"/>
                </a:lnTo>
                <a:lnTo>
                  <a:pt x="298500" y="1083373"/>
                </a:lnTo>
                <a:lnTo>
                  <a:pt x="281278" y="1030092"/>
                </a:lnTo>
                <a:lnTo>
                  <a:pt x="264275" y="976674"/>
                </a:lnTo>
                <a:lnTo>
                  <a:pt x="247496" y="923127"/>
                </a:lnTo>
                <a:lnTo>
                  <a:pt x="230945" y="869457"/>
                </a:lnTo>
                <a:lnTo>
                  <a:pt x="214625" y="815673"/>
                </a:lnTo>
                <a:lnTo>
                  <a:pt x="198539" y="761781"/>
                </a:lnTo>
                <a:lnTo>
                  <a:pt x="182692" y="707788"/>
                </a:lnTo>
                <a:lnTo>
                  <a:pt x="167086" y="653701"/>
                </a:lnTo>
                <a:lnTo>
                  <a:pt x="151726" y="599529"/>
                </a:lnTo>
                <a:lnTo>
                  <a:pt x="136615" y="545277"/>
                </a:lnTo>
                <a:lnTo>
                  <a:pt x="121757" y="490954"/>
                </a:lnTo>
                <a:lnTo>
                  <a:pt x="107155" y="436566"/>
                </a:lnTo>
                <a:lnTo>
                  <a:pt x="92813" y="382120"/>
                </a:lnTo>
                <a:lnTo>
                  <a:pt x="78734" y="327625"/>
                </a:lnTo>
                <a:lnTo>
                  <a:pt x="64923" y="273086"/>
                </a:lnTo>
                <a:lnTo>
                  <a:pt x="51382" y="218512"/>
                </a:lnTo>
                <a:lnTo>
                  <a:pt x="38116" y="163908"/>
                </a:lnTo>
                <a:lnTo>
                  <a:pt x="25128" y="109284"/>
                </a:lnTo>
                <a:lnTo>
                  <a:pt x="12421" y="54645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1006185" y="5863875"/>
            <a:ext cx="431165" cy="989965"/>
          </a:xfrm>
          <a:custGeom>
            <a:avLst/>
            <a:gdLst/>
            <a:ahLst/>
            <a:cxnLst/>
            <a:rect l="l" t="t" r="r" b="b"/>
            <a:pathLst>
              <a:path w="431165" h="989965">
                <a:moveTo>
                  <a:pt x="73" y="0"/>
                </a:moveTo>
                <a:lnTo>
                  <a:pt x="0" y="48549"/>
                </a:lnTo>
                <a:lnTo>
                  <a:pt x="958" y="87027"/>
                </a:lnTo>
                <a:lnTo>
                  <a:pt x="3400" y="126454"/>
                </a:lnTo>
                <a:lnTo>
                  <a:pt x="22384" y="176882"/>
                </a:lnTo>
                <a:lnTo>
                  <a:pt x="41374" y="226689"/>
                </a:lnTo>
                <a:lnTo>
                  <a:pt x="60416" y="275864"/>
                </a:lnTo>
                <a:lnTo>
                  <a:pt x="79593" y="324496"/>
                </a:lnTo>
                <a:lnTo>
                  <a:pt x="98962" y="372607"/>
                </a:lnTo>
                <a:lnTo>
                  <a:pt x="118587" y="420236"/>
                </a:lnTo>
                <a:lnTo>
                  <a:pt x="138532" y="467423"/>
                </a:lnTo>
                <a:lnTo>
                  <a:pt x="158860" y="514205"/>
                </a:lnTo>
                <a:lnTo>
                  <a:pt x="179636" y="560623"/>
                </a:lnTo>
                <a:lnTo>
                  <a:pt x="200924" y="606714"/>
                </a:lnTo>
                <a:lnTo>
                  <a:pt x="209585" y="626095"/>
                </a:lnTo>
                <a:lnTo>
                  <a:pt x="227109" y="664842"/>
                </a:lnTo>
                <a:lnTo>
                  <a:pt x="244876" y="703546"/>
                </a:lnTo>
                <a:lnTo>
                  <a:pt x="262860" y="742179"/>
                </a:lnTo>
                <a:lnTo>
                  <a:pt x="281030" y="780711"/>
                </a:lnTo>
                <a:lnTo>
                  <a:pt x="299359" y="819113"/>
                </a:lnTo>
                <a:lnTo>
                  <a:pt x="317817" y="857358"/>
                </a:lnTo>
                <a:lnTo>
                  <a:pt x="345685" y="914366"/>
                </a:lnTo>
                <a:lnTo>
                  <a:pt x="364343" y="952090"/>
                </a:lnTo>
                <a:lnTo>
                  <a:pt x="383029" y="989555"/>
                </a:lnTo>
                <a:lnTo>
                  <a:pt x="430946" y="989555"/>
                </a:lnTo>
                <a:lnTo>
                  <a:pt x="420918" y="970138"/>
                </a:lnTo>
                <a:lnTo>
                  <a:pt x="410957" y="950649"/>
                </a:lnTo>
                <a:lnTo>
                  <a:pt x="391228" y="911455"/>
                </a:lnTo>
                <a:lnTo>
                  <a:pt x="371728" y="871974"/>
                </a:lnTo>
                <a:lnTo>
                  <a:pt x="352431" y="832206"/>
                </a:lnTo>
                <a:lnTo>
                  <a:pt x="333306" y="792151"/>
                </a:lnTo>
                <a:lnTo>
                  <a:pt x="314325" y="751809"/>
                </a:lnTo>
                <a:lnTo>
                  <a:pt x="295459" y="711181"/>
                </a:lnTo>
                <a:lnTo>
                  <a:pt x="276680" y="670265"/>
                </a:lnTo>
                <a:lnTo>
                  <a:pt x="248610" y="608355"/>
                </a:lnTo>
                <a:lnTo>
                  <a:pt x="239265" y="587575"/>
                </a:lnTo>
                <a:lnTo>
                  <a:pt x="227834" y="562380"/>
                </a:lnTo>
                <a:lnTo>
                  <a:pt x="205374" y="511603"/>
                </a:lnTo>
                <a:lnTo>
                  <a:pt x="183403" y="460381"/>
                </a:lnTo>
                <a:lnTo>
                  <a:pt x="161865" y="408800"/>
                </a:lnTo>
                <a:lnTo>
                  <a:pt x="140700" y="356948"/>
                </a:lnTo>
                <a:lnTo>
                  <a:pt x="119853" y="304908"/>
                </a:lnTo>
                <a:lnTo>
                  <a:pt x="99264" y="252769"/>
                </a:lnTo>
                <a:lnTo>
                  <a:pt x="78876" y="200616"/>
                </a:lnTo>
                <a:lnTo>
                  <a:pt x="28407" y="70736"/>
                </a:lnTo>
                <a:lnTo>
                  <a:pt x="73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521204" y="4364740"/>
            <a:ext cx="548005" cy="2226310"/>
          </a:xfrm>
          <a:custGeom>
            <a:avLst/>
            <a:gdLst/>
            <a:ahLst/>
            <a:cxnLst/>
            <a:rect l="l" t="t" r="r" b="b"/>
            <a:pathLst>
              <a:path w="548005" h="2226309">
                <a:moveTo>
                  <a:pt x="0" y="0"/>
                </a:moveTo>
                <a:lnTo>
                  <a:pt x="7484" y="73242"/>
                </a:lnTo>
                <a:lnTo>
                  <a:pt x="15544" y="146454"/>
                </a:lnTo>
                <a:lnTo>
                  <a:pt x="24180" y="219609"/>
                </a:lnTo>
                <a:lnTo>
                  <a:pt x="33391" y="292678"/>
                </a:lnTo>
                <a:lnTo>
                  <a:pt x="43178" y="365631"/>
                </a:lnTo>
                <a:lnTo>
                  <a:pt x="53540" y="438441"/>
                </a:lnTo>
                <a:lnTo>
                  <a:pt x="64479" y="511078"/>
                </a:lnTo>
                <a:lnTo>
                  <a:pt x="76048" y="583848"/>
                </a:lnTo>
                <a:lnTo>
                  <a:pt x="88083" y="655722"/>
                </a:lnTo>
                <a:lnTo>
                  <a:pt x="100749" y="727671"/>
                </a:lnTo>
                <a:lnTo>
                  <a:pt x="109528" y="775032"/>
                </a:lnTo>
                <a:lnTo>
                  <a:pt x="118595" y="822320"/>
                </a:lnTo>
                <a:lnTo>
                  <a:pt x="127950" y="869537"/>
                </a:lnTo>
                <a:lnTo>
                  <a:pt x="137593" y="916681"/>
                </a:lnTo>
                <a:lnTo>
                  <a:pt x="147523" y="963754"/>
                </a:lnTo>
                <a:lnTo>
                  <a:pt x="157742" y="1010754"/>
                </a:lnTo>
                <a:lnTo>
                  <a:pt x="168248" y="1057683"/>
                </a:lnTo>
                <a:lnTo>
                  <a:pt x="179042" y="1104540"/>
                </a:lnTo>
                <a:lnTo>
                  <a:pt x="190123" y="1151325"/>
                </a:lnTo>
                <a:lnTo>
                  <a:pt x="201493" y="1198038"/>
                </a:lnTo>
                <a:lnTo>
                  <a:pt x="213150" y="1244679"/>
                </a:lnTo>
                <a:lnTo>
                  <a:pt x="225095" y="1291249"/>
                </a:lnTo>
                <a:lnTo>
                  <a:pt x="237328" y="1337747"/>
                </a:lnTo>
                <a:lnTo>
                  <a:pt x="249848" y="1384173"/>
                </a:lnTo>
                <a:lnTo>
                  <a:pt x="262656" y="1430527"/>
                </a:lnTo>
                <a:lnTo>
                  <a:pt x="275752" y="1476810"/>
                </a:lnTo>
                <a:lnTo>
                  <a:pt x="289136" y="1523020"/>
                </a:lnTo>
                <a:lnTo>
                  <a:pt x="302807" y="1569160"/>
                </a:lnTo>
                <a:lnTo>
                  <a:pt x="316766" y="1615227"/>
                </a:lnTo>
                <a:lnTo>
                  <a:pt x="331012" y="1661223"/>
                </a:lnTo>
                <a:lnTo>
                  <a:pt x="345555" y="1705877"/>
                </a:lnTo>
                <a:lnTo>
                  <a:pt x="360414" y="1750762"/>
                </a:lnTo>
                <a:lnTo>
                  <a:pt x="375617" y="1795820"/>
                </a:lnTo>
                <a:lnTo>
                  <a:pt x="391194" y="1840993"/>
                </a:lnTo>
                <a:lnTo>
                  <a:pt x="407174" y="1886224"/>
                </a:lnTo>
                <a:lnTo>
                  <a:pt x="423585" y="1931456"/>
                </a:lnTo>
                <a:lnTo>
                  <a:pt x="440456" y="1976630"/>
                </a:lnTo>
                <a:lnTo>
                  <a:pt x="457816" y="2021690"/>
                </a:lnTo>
                <a:lnTo>
                  <a:pt x="475694" y="2066577"/>
                </a:lnTo>
                <a:lnTo>
                  <a:pt x="494118" y="2111235"/>
                </a:lnTo>
                <a:lnTo>
                  <a:pt x="499450" y="2121992"/>
                </a:lnTo>
                <a:lnTo>
                  <a:pt x="504781" y="2132974"/>
                </a:lnTo>
                <a:lnTo>
                  <a:pt x="526106" y="2178684"/>
                </a:lnTo>
                <a:lnTo>
                  <a:pt x="547431" y="2226150"/>
                </a:lnTo>
                <a:lnTo>
                  <a:pt x="545373" y="2217610"/>
                </a:lnTo>
                <a:lnTo>
                  <a:pt x="534333" y="2177857"/>
                </a:lnTo>
                <a:lnTo>
                  <a:pt x="524530" y="2138997"/>
                </a:lnTo>
                <a:lnTo>
                  <a:pt x="515288" y="2101002"/>
                </a:lnTo>
                <a:lnTo>
                  <a:pt x="506625" y="2063828"/>
                </a:lnTo>
                <a:lnTo>
                  <a:pt x="496008" y="2015468"/>
                </a:lnTo>
                <a:lnTo>
                  <a:pt x="486500" y="1968396"/>
                </a:lnTo>
                <a:lnTo>
                  <a:pt x="484530" y="1958035"/>
                </a:lnTo>
                <a:lnTo>
                  <a:pt x="478774" y="1942919"/>
                </a:lnTo>
                <a:lnTo>
                  <a:pt x="461541" y="1897179"/>
                </a:lnTo>
                <a:lnTo>
                  <a:pt x="444437" y="1850921"/>
                </a:lnTo>
                <a:lnTo>
                  <a:pt x="427561" y="1804242"/>
                </a:lnTo>
                <a:lnTo>
                  <a:pt x="411008" y="1757241"/>
                </a:lnTo>
                <a:lnTo>
                  <a:pt x="394877" y="1710014"/>
                </a:lnTo>
                <a:lnTo>
                  <a:pt x="379265" y="1662657"/>
                </a:lnTo>
                <a:lnTo>
                  <a:pt x="374192" y="1646859"/>
                </a:lnTo>
                <a:lnTo>
                  <a:pt x="359259" y="1601547"/>
                </a:lnTo>
                <a:lnTo>
                  <a:pt x="344683" y="1556098"/>
                </a:lnTo>
                <a:lnTo>
                  <a:pt x="330459" y="1510520"/>
                </a:lnTo>
                <a:lnTo>
                  <a:pt x="316585" y="1464821"/>
                </a:lnTo>
                <a:lnTo>
                  <a:pt x="303056" y="1419006"/>
                </a:lnTo>
                <a:lnTo>
                  <a:pt x="289869" y="1373084"/>
                </a:lnTo>
                <a:lnTo>
                  <a:pt x="277020" y="1327061"/>
                </a:lnTo>
                <a:lnTo>
                  <a:pt x="264506" y="1280945"/>
                </a:lnTo>
                <a:lnTo>
                  <a:pt x="252323" y="1234743"/>
                </a:lnTo>
                <a:lnTo>
                  <a:pt x="240468" y="1188462"/>
                </a:lnTo>
                <a:lnTo>
                  <a:pt x="228936" y="1142109"/>
                </a:lnTo>
                <a:lnTo>
                  <a:pt x="217725" y="1095692"/>
                </a:lnTo>
                <a:lnTo>
                  <a:pt x="206830" y="1049217"/>
                </a:lnTo>
                <a:lnTo>
                  <a:pt x="196248" y="1002692"/>
                </a:lnTo>
                <a:lnTo>
                  <a:pt x="185976" y="956123"/>
                </a:lnTo>
                <a:lnTo>
                  <a:pt x="176009" y="909518"/>
                </a:lnTo>
                <a:lnTo>
                  <a:pt x="166345" y="862885"/>
                </a:lnTo>
                <a:lnTo>
                  <a:pt x="156979" y="816230"/>
                </a:lnTo>
                <a:lnTo>
                  <a:pt x="147908" y="769560"/>
                </a:lnTo>
                <a:lnTo>
                  <a:pt x="139128" y="722883"/>
                </a:lnTo>
                <a:lnTo>
                  <a:pt x="134162" y="699870"/>
                </a:lnTo>
                <a:lnTo>
                  <a:pt x="124649" y="653641"/>
                </a:lnTo>
                <a:lnTo>
                  <a:pt x="115667" y="607168"/>
                </a:lnTo>
                <a:lnTo>
                  <a:pt x="107189" y="560478"/>
                </a:lnTo>
                <a:lnTo>
                  <a:pt x="99185" y="513602"/>
                </a:lnTo>
                <a:lnTo>
                  <a:pt x="91628" y="466566"/>
                </a:lnTo>
                <a:lnTo>
                  <a:pt x="84488" y="419402"/>
                </a:lnTo>
                <a:lnTo>
                  <a:pt x="77736" y="372136"/>
                </a:lnTo>
                <a:lnTo>
                  <a:pt x="71345" y="324798"/>
                </a:lnTo>
                <a:lnTo>
                  <a:pt x="65284" y="277418"/>
                </a:lnTo>
                <a:lnTo>
                  <a:pt x="62369" y="253720"/>
                </a:lnTo>
                <a:lnTo>
                  <a:pt x="59456" y="240829"/>
                </a:lnTo>
                <a:lnTo>
                  <a:pt x="50356" y="202516"/>
                </a:lnTo>
                <a:lnTo>
                  <a:pt x="40867" y="164591"/>
                </a:lnTo>
                <a:lnTo>
                  <a:pt x="24717" y="101718"/>
                </a:lnTo>
                <a:lnTo>
                  <a:pt x="21501" y="89128"/>
                </a:lnTo>
                <a:lnTo>
                  <a:pt x="12013" y="51203"/>
                </a:lnTo>
                <a:lnTo>
                  <a:pt x="2913" y="12890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471581" y="1289303"/>
            <a:ext cx="170180" cy="3027045"/>
          </a:xfrm>
          <a:custGeom>
            <a:avLst/>
            <a:gdLst/>
            <a:ahLst/>
            <a:cxnLst/>
            <a:rect l="l" t="t" r="r" b="b"/>
            <a:pathLst>
              <a:path w="170179" h="3027045">
                <a:moveTo>
                  <a:pt x="170022" y="0"/>
                </a:moveTo>
                <a:lnTo>
                  <a:pt x="165196" y="0"/>
                </a:lnTo>
                <a:lnTo>
                  <a:pt x="160889" y="23667"/>
                </a:lnTo>
                <a:lnTo>
                  <a:pt x="152492" y="71003"/>
                </a:lnTo>
                <a:lnTo>
                  <a:pt x="144384" y="118340"/>
                </a:lnTo>
                <a:lnTo>
                  <a:pt x="136566" y="165677"/>
                </a:lnTo>
                <a:lnTo>
                  <a:pt x="129037" y="213014"/>
                </a:lnTo>
                <a:lnTo>
                  <a:pt x="121798" y="260352"/>
                </a:lnTo>
                <a:lnTo>
                  <a:pt x="114849" y="307689"/>
                </a:lnTo>
                <a:lnTo>
                  <a:pt x="108189" y="355026"/>
                </a:lnTo>
                <a:lnTo>
                  <a:pt x="101819" y="402363"/>
                </a:lnTo>
                <a:lnTo>
                  <a:pt x="95738" y="449699"/>
                </a:lnTo>
                <a:lnTo>
                  <a:pt x="89946" y="497034"/>
                </a:lnTo>
                <a:lnTo>
                  <a:pt x="84429" y="544370"/>
                </a:lnTo>
                <a:lnTo>
                  <a:pt x="79158" y="591705"/>
                </a:lnTo>
                <a:lnTo>
                  <a:pt x="74104" y="639041"/>
                </a:lnTo>
                <a:lnTo>
                  <a:pt x="69238" y="686377"/>
                </a:lnTo>
                <a:lnTo>
                  <a:pt x="64531" y="733714"/>
                </a:lnTo>
                <a:lnTo>
                  <a:pt x="57707" y="804719"/>
                </a:lnTo>
                <a:lnTo>
                  <a:pt x="53272" y="852057"/>
                </a:lnTo>
                <a:lnTo>
                  <a:pt x="44546" y="946734"/>
                </a:lnTo>
                <a:lnTo>
                  <a:pt x="40256" y="994753"/>
                </a:lnTo>
                <a:lnTo>
                  <a:pt x="36201" y="1042707"/>
                </a:lnTo>
                <a:lnTo>
                  <a:pt x="32376" y="1090604"/>
                </a:lnTo>
                <a:lnTo>
                  <a:pt x="28910" y="1136612"/>
                </a:lnTo>
                <a:lnTo>
                  <a:pt x="25544" y="1184234"/>
                </a:lnTo>
                <a:lnTo>
                  <a:pt x="22395" y="1231910"/>
                </a:lnTo>
                <a:lnTo>
                  <a:pt x="19342" y="1281760"/>
                </a:lnTo>
                <a:lnTo>
                  <a:pt x="16640" y="1329477"/>
                </a:lnTo>
                <a:lnTo>
                  <a:pt x="14158" y="1377180"/>
                </a:lnTo>
                <a:lnTo>
                  <a:pt x="11893" y="1424876"/>
                </a:lnTo>
                <a:lnTo>
                  <a:pt x="9846" y="1472572"/>
                </a:lnTo>
                <a:lnTo>
                  <a:pt x="8015" y="1520275"/>
                </a:lnTo>
                <a:lnTo>
                  <a:pt x="6399" y="1567992"/>
                </a:lnTo>
                <a:lnTo>
                  <a:pt x="4999" y="1615731"/>
                </a:lnTo>
                <a:lnTo>
                  <a:pt x="3813" y="1663498"/>
                </a:lnTo>
                <a:lnTo>
                  <a:pt x="2842" y="1711302"/>
                </a:lnTo>
                <a:lnTo>
                  <a:pt x="2086" y="1759148"/>
                </a:lnTo>
                <a:lnTo>
                  <a:pt x="1546" y="1807045"/>
                </a:lnTo>
                <a:lnTo>
                  <a:pt x="1221" y="1854965"/>
                </a:lnTo>
                <a:lnTo>
                  <a:pt x="1112" y="1903018"/>
                </a:lnTo>
                <a:lnTo>
                  <a:pt x="478" y="1950357"/>
                </a:lnTo>
                <a:lnTo>
                  <a:pt x="99" y="1993527"/>
                </a:lnTo>
                <a:lnTo>
                  <a:pt x="0" y="2092469"/>
                </a:lnTo>
                <a:lnTo>
                  <a:pt x="207" y="2129764"/>
                </a:lnTo>
                <a:lnTo>
                  <a:pt x="678" y="2175290"/>
                </a:lnTo>
                <a:lnTo>
                  <a:pt x="1366" y="2220865"/>
                </a:lnTo>
                <a:lnTo>
                  <a:pt x="2270" y="2266487"/>
                </a:lnTo>
                <a:lnTo>
                  <a:pt x="3392" y="2312152"/>
                </a:lnTo>
                <a:lnTo>
                  <a:pt x="4732" y="2357856"/>
                </a:lnTo>
                <a:lnTo>
                  <a:pt x="6288" y="2403596"/>
                </a:lnTo>
                <a:lnTo>
                  <a:pt x="8062" y="2449369"/>
                </a:lnTo>
                <a:lnTo>
                  <a:pt x="10052" y="2495170"/>
                </a:lnTo>
                <a:lnTo>
                  <a:pt x="12260" y="2540996"/>
                </a:lnTo>
                <a:lnTo>
                  <a:pt x="14685" y="2586843"/>
                </a:lnTo>
                <a:lnTo>
                  <a:pt x="17328" y="2632708"/>
                </a:lnTo>
                <a:lnTo>
                  <a:pt x="20187" y="2678588"/>
                </a:lnTo>
                <a:lnTo>
                  <a:pt x="23264" y="2724478"/>
                </a:lnTo>
                <a:lnTo>
                  <a:pt x="26557" y="2770375"/>
                </a:lnTo>
                <a:lnTo>
                  <a:pt x="30068" y="2816275"/>
                </a:lnTo>
                <a:lnTo>
                  <a:pt x="35318" y="2840741"/>
                </a:lnTo>
                <a:lnTo>
                  <a:pt x="43192" y="2878005"/>
                </a:lnTo>
                <a:lnTo>
                  <a:pt x="61566" y="2965815"/>
                </a:lnTo>
                <a:lnTo>
                  <a:pt x="66816" y="2990668"/>
                </a:lnTo>
                <a:lnTo>
                  <a:pt x="72066" y="3015231"/>
                </a:lnTo>
                <a:lnTo>
                  <a:pt x="78328" y="3026664"/>
                </a:lnTo>
                <a:lnTo>
                  <a:pt x="76281" y="3014043"/>
                </a:lnTo>
                <a:lnTo>
                  <a:pt x="74378" y="3001422"/>
                </a:lnTo>
                <a:lnTo>
                  <a:pt x="69421" y="2963559"/>
                </a:lnTo>
                <a:lnTo>
                  <a:pt x="64138" y="2913076"/>
                </a:lnTo>
                <a:lnTo>
                  <a:pt x="59703" y="2862592"/>
                </a:lnTo>
                <a:lnTo>
                  <a:pt x="56060" y="2813423"/>
                </a:lnTo>
                <a:lnTo>
                  <a:pt x="52574" y="2764438"/>
                </a:lnTo>
                <a:lnTo>
                  <a:pt x="49250" y="2715626"/>
                </a:lnTo>
                <a:lnTo>
                  <a:pt x="46091" y="2666978"/>
                </a:lnTo>
                <a:lnTo>
                  <a:pt x="43098" y="2618484"/>
                </a:lnTo>
                <a:lnTo>
                  <a:pt x="40276" y="2570135"/>
                </a:lnTo>
                <a:lnTo>
                  <a:pt x="37628" y="2521921"/>
                </a:lnTo>
                <a:lnTo>
                  <a:pt x="35157" y="2473832"/>
                </a:lnTo>
                <a:lnTo>
                  <a:pt x="32865" y="2425858"/>
                </a:lnTo>
                <a:lnTo>
                  <a:pt x="30756" y="2377990"/>
                </a:lnTo>
                <a:lnTo>
                  <a:pt x="28834" y="2330219"/>
                </a:lnTo>
                <a:lnTo>
                  <a:pt x="27100" y="2282534"/>
                </a:lnTo>
                <a:lnTo>
                  <a:pt x="25559" y="2234927"/>
                </a:lnTo>
                <a:lnTo>
                  <a:pt x="24213" y="2187386"/>
                </a:lnTo>
                <a:lnTo>
                  <a:pt x="23066" y="2139904"/>
                </a:lnTo>
                <a:lnTo>
                  <a:pt x="22120" y="2092469"/>
                </a:lnTo>
                <a:lnTo>
                  <a:pt x="21379" y="2045073"/>
                </a:lnTo>
                <a:lnTo>
                  <a:pt x="20846" y="1997705"/>
                </a:lnTo>
                <a:lnTo>
                  <a:pt x="20524" y="1950357"/>
                </a:lnTo>
                <a:lnTo>
                  <a:pt x="20524" y="1854965"/>
                </a:lnTo>
                <a:lnTo>
                  <a:pt x="20847" y="1806916"/>
                </a:lnTo>
                <a:lnTo>
                  <a:pt x="21381" y="1758874"/>
                </a:lnTo>
                <a:lnTo>
                  <a:pt x="22124" y="1710842"/>
                </a:lnTo>
                <a:lnTo>
                  <a:pt x="23071" y="1662825"/>
                </a:lnTo>
                <a:lnTo>
                  <a:pt x="24220" y="1614826"/>
                </a:lnTo>
                <a:lnTo>
                  <a:pt x="25567" y="1566848"/>
                </a:lnTo>
                <a:lnTo>
                  <a:pt x="27106" y="1518896"/>
                </a:lnTo>
                <a:lnTo>
                  <a:pt x="28836" y="1470972"/>
                </a:lnTo>
                <a:lnTo>
                  <a:pt x="30750" y="1423081"/>
                </a:lnTo>
                <a:lnTo>
                  <a:pt x="32845" y="1375225"/>
                </a:lnTo>
                <a:lnTo>
                  <a:pt x="35115" y="1327409"/>
                </a:lnTo>
                <a:lnTo>
                  <a:pt x="37557" y="1279636"/>
                </a:lnTo>
                <a:lnTo>
                  <a:pt x="40166" y="1231910"/>
                </a:lnTo>
                <a:lnTo>
                  <a:pt x="42936" y="1184234"/>
                </a:lnTo>
                <a:lnTo>
                  <a:pt x="45862" y="1136612"/>
                </a:lnTo>
                <a:lnTo>
                  <a:pt x="48939" y="1089047"/>
                </a:lnTo>
                <a:lnTo>
                  <a:pt x="52162" y="1041543"/>
                </a:lnTo>
                <a:lnTo>
                  <a:pt x="55526" y="994104"/>
                </a:lnTo>
                <a:lnTo>
                  <a:pt x="59024" y="946734"/>
                </a:lnTo>
                <a:lnTo>
                  <a:pt x="60508" y="923064"/>
                </a:lnTo>
                <a:lnTo>
                  <a:pt x="63693" y="875726"/>
                </a:lnTo>
                <a:lnTo>
                  <a:pt x="67168" y="828388"/>
                </a:lnTo>
                <a:lnTo>
                  <a:pt x="70932" y="781050"/>
                </a:lnTo>
                <a:lnTo>
                  <a:pt x="74986" y="733714"/>
                </a:lnTo>
                <a:lnTo>
                  <a:pt x="79330" y="686377"/>
                </a:lnTo>
                <a:lnTo>
                  <a:pt x="83963" y="639041"/>
                </a:lnTo>
                <a:lnTo>
                  <a:pt x="88885" y="591705"/>
                </a:lnTo>
                <a:lnTo>
                  <a:pt x="94097" y="544370"/>
                </a:lnTo>
                <a:lnTo>
                  <a:pt x="99599" y="497034"/>
                </a:lnTo>
                <a:lnTo>
                  <a:pt x="111178" y="402363"/>
                </a:lnTo>
                <a:lnTo>
                  <a:pt x="117087" y="355026"/>
                </a:lnTo>
                <a:lnTo>
                  <a:pt x="123141" y="307689"/>
                </a:lnTo>
                <a:lnTo>
                  <a:pt x="129398" y="260352"/>
                </a:lnTo>
                <a:lnTo>
                  <a:pt x="135916" y="213014"/>
                </a:lnTo>
                <a:lnTo>
                  <a:pt x="142752" y="165677"/>
                </a:lnTo>
                <a:lnTo>
                  <a:pt x="149964" y="118340"/>
                </a:lnTo>
                <a:lnTo>
                  <a:pt x="157611" y="71003"/>
                </a:lnTo>
                <a:lnTo>
                  <a:pt x="165750" y="23667"/>
                </a:lnTo>
                <a:lnTo>
                  <a:pt x="170022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1110997" y="6571488"/>
            <a:ext cx="134620" cy="281940"/>
          </a:xfrm>
          <a:custGeom>
            <a:avLst/>
            <a:gdLst/>
            <a:ahLst/>
            <a:cxnLst/>
            <a:rect l="l" t="t" r="r" b="b"/>
            <a:pathLst>
              <a:path w="134619" h="281940">
                <a:moveTo>
                  <a:pt x="0" y="0"/>
                </a:moveTo>
                <a:lnTo>
                  <a:pt x="13272" y="42990"/>
                </a:lnTo>
                <a:lnTo>
                  <a:pt x="27288" y="85884"/>
                </a:lnTo>
                <a:lnTo>
                  <a:pt x="42144" y="128586"/>
                </a:lnTo>
                <a:lnTo>
                  <a:pt x="57937" y="170998"/>
                </a:lnTo>
                <a:lnTo>
                  <a:pt x="74764" y="213023"/>
                </a:lnTo>
                <a:lnTo>
                  <a:pt x="92723" y="254563"/>
                </a:lnTo>
                <a:lnTo>
                  <a:pt x="105371" y="281939"/>
                </a:lnTo>
                <a:lnTo>
                  <a:pt x="134111" y="281939"/>
                </a:lnTo>
                <a:lnTo>
                  <a:pt x="126961" y="268285"/>
                </a:lnTo>
                <a:lnTo>
                  <a:pt x="119879" y="254563"/>
                </a:lnTo>
                <a:lnTo>
                  <a:pt x="99008" y="213023"/>
                </a:lnTo>
                <a:lnTo>
                  <a:pt x="78623" y="170998"/>
                </a:lnTo>
                <a:lnTo>
                  <a:pt x="58627" y="128586"/>
                </a:lnTo>
                <a:lnTo>
                  <a:pt x="38923" y="85884"/>
                </a:lnTo>
                <a:lnTo>
                  <a:pt x="25900" y="57303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502916" y="4114024"/>
            <a:ext cx="82550" cy="505459"/>
          </a:xfrm>
          <a:custGeom>
            <a:avLst/>
            <a:gdLst/>
            <a:ahLst/>
            <a:cxnLst/>
            <a:rect l="l" t="t" r="r" b="b"/>
            <a:pathLst>
              <a:path w="82550" h="505460">
                <a:moveTo>
                  <a:pt x="1479" y="0"/>
                </a:moveTo>
                <a:lnTo>
                  <a:pt x="0" y="31438"/>
                </a:lnTo>
                <a:lnTo>
                  <a:pt x="880" y="43859"/>
                </a:lnTo>
                <a:lnTo>
                  <a:pt x="1845" y="56364"/>
                </a:lnTo>
                <a:lnTo>
                  <a:pt x="6337" y="107008"/>
                </a:lnTo>
                <a:lnTo>
                  <a:pt x="12541" y="170896"/>
                </a:lnTo>
                <a:lnTo>
                  <a:pt x="13749" y="183641"/>
                </a:lnTo>
                <a:lnTo>
                  <a:pt x="17112" y="221619"/>
                </a:lnTo>
                <a:lnTo>
                  <a:pt x="19367" y="251580"/>
                </a:lnTo>
                <a:lnTo>
                  <a:pt x="22307" y="264467"/>
                </a:lnTo>
                <a:lnTo>
                  <a:pt x="31491" y="302768"/>
                </a:lnTo>
                <a:lnTo>
                  <a:pt x="41066" y="340682"/>
                </a:lnTo>
                <a:lnTo>
                  <a:pt x="57361" y="403537"/>
                </a:lnTo>
                <a:lnTo>
                  <a:pt x="60606" y="416122"/>
                </a:lnTo>
                <a:lnTo>
                  <a:pt x="70178" y="454036"/>
                </a:lnTo>
                <a:lnTo>
                  <a:pt x="79357" y="492337"/>
                </a:lnTo>
                <a:lnTo>
                  <a:pt x="82295" y="505224"/>
                </a:lnTo>
                <a:lnTo>
                  <a:pt x="80154" y="490148"/>
                </a:lnTo>
                <a:lnTo>
                  <a:pt x="74126" y="444921"/>
                </a:lnTo>
                <a:lnTo>
                  <a:pt x="68621" y="399695"/>
                </a:lnTo>
                <a:lnTo>
                  <a:pt x="63539" y="354471"/>
                </a:lnTo>
                <a:lnTo>
                  <a:pt x="57255" y="294172"/>
                </a:lnTo>
                <a:lnTo>
                  <a:pt x="48412" y="203726"/>
                </a:lnTo>
                <a:lnTo>
                  <a:pt x="43573" y="198938"/>
                </a:lnTo>
                <a:lnTo>
                  <a:pt x="38310" y="174472"/>
                </a:lnTo>
                <a:lnTo>
                  <a:pt x="30418" y="137211"/>
                </a:lnTo>
                <a:lnTo>
                  <a:pt x="12004" y="49412"/>
                </a:lnTo>
                <a:lnTo>
                  <a:pt x="6742" y="24561"/>
                </a:lnTo>
                <a:lnTo>
                  <a:pt x="1479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973841" y="3145530"/>
            <a:ext cx="1405890" cy="2709545"/>
          </a:xfrm>
          <a:custGeom>
            <a:avLst/>
            <a:gdLst/>
            <a:ahLst/>
            <a:cxnLst/>
            <a:rect l="l" t="t" r="r" b="b"/>
            <a:pathLst>
              <a:path w="1405889" h="2709545">
                <a:moveTo>
                  <a:pt x="1404899" y="0"/>
                </a:moveTo>
                <a:lnTo>
                  <a:pt x="1356953" y="43222"/>
                </a:lnTo>
                <a:lnTo>
                  <a:pt x="1328632" y="69153"/>
                </a:lnTo>
                <a:lnTo>
                  <a:pt x="1291875" y="103725"/>
                </a:lnTo>
                <a:lnTo>
                  <a:pt x="1210119" y="190708"/>
                </a:lnTo>
                <a:lnTo>
                  <a:pt x="1184601" y="218087"/>
                </a:lnTo>
                <a:lnTo>
                  <a:pt x="1167972" y="235612"/>
                </a:lnTo>
                <a:lnTo>
                  <a:pt x="1159736" y="244171"/>
                </a:lnTo>
                <a:lnTo>
                  <a:pt x="1151535" y="252601"/>
                </a:lnTo>
                <a:lnTo>
                  <a:pt x="1143357" y="260907"/>
                </a:lnTo>
                <a:lnTo>
                  <a:pt x="1128769" y="276258"/>
                </a:lnTo>
                <a:lnTo>
                  <a:pt x="1100302" y="306681"/>
                </a:lnTo>
                <a:lnTo>
                  <a:pt x="1072723" y="336789"/>
                </a:lnTo>
                <a:lnTo>
                  <a:pt x="1045961" y="366655"/>
                </a:lnTo>
                <a:lnTo>
                  <a:pt x="1019945" y="396347"/>
                </a:lnTo>
                <a:lnTo>
                  <a:pt x="994606" y="425938"/>
                </a:lnTo>
                <a:lnTo>
                  <a:pt x="969872" y="455497"/>
                </a:lnTo>
                <a:lnTo>
                  <a:pt x="945673" y="485095"/>
                </a:lnTo>
                <a:lnTo>
                  <a:pt x="910225" y="529721"/>
                </a:lnTo>
                <a:lnTo>
                  <a:pt x="887056" y="559727"/>
                </a:lnTo>
                <a:lnTo>
                  <a:pt x="862746" y="589937"/>
                </a:lnTo>
                <a:lnTo>
                  <a:pt x="838723" y="620292"/>
                </a:lnTo>
                <a:lnTo>
                  <a:pt x="814987" y="650789"/>
                </a:lnTo>
                <a:lnTo>
                  <a:pt x="791540" y="681430"/>
                </a:lnTo>
                <a:lnTo>
                  <a:pt x="768380" y="712215"/>
                </a:lnTo>
                <a:lnTo>
                  <a:pt x="745508" y="743143"/>
                </a:lnTo>
                <a:lnTo>
                  <a:pt x="722923" y="774215"/>
                </a:lnTo>
                <a:lnTo>
                  <a:pt x="700626" y="805430"/>
                </a:lnTo>
                <a:lnTo>
                  <a:pt x="678617" y="836788"/>
                </a:lnTo>
                <a:lnTo>
                  <a:pt x="656896" y="868291"/>
                </a:lnTo>
                <a:lnTo>
                  <a:pt x="635462" y="899936"/>
                </a:lnTo>
                <a:lnTo>
                  <a:pt x="614316" y="931726"/>
                </a:lnTo>
                <a:lnTo>
                  <a:pt x="593458" y="963658"/>
                </a:lnTo>
                <a:lnTo>
                  <a:pt x="572888" y="995735"/>
                </a:lnTo>
                <a:lnTo>
                  <a:pt x="532611" y="1060318"/>
                </a:lnTo>
                <a:lnTo>
                  <a:pt x="493485" y="1125476"/>
                </a:lnTo>
                <a:lnTo>
                  <a:pt x="436271" y="1225008"/>
                </a:lnTo>
                <a:lnTo>
                  <a:pt x="417395" y="1258951"/>
                </a:lnTo>
                <a:lnTo>
                  <a:pt x="398886" y="1293038"/>
                </a:lnTo>
                <a:lnTo>
                  <a:pt x="380748" y="1327267"/>
                </a:lnTo>
                <a:lnTo>
                  <a:pt x="362983" y="1361640"/>
                </a:lnTo>
                <a:lnTo>
                  <a:pt x="345596" y="1396156"/>
                </a:lnTo>
                <a:lnTo>
                  <a:pt x="328590" y="1430816"/>
                </a:lnTo>
                <a:lnTo>
                  <a:pt x="311970" y="1465620"/>
                </a:lnTo>
                <a:lnTo>
                  <a:pt x="295737" y="1500566"/>
                </a:lnTo>
                <a:lnTo>
                  <a:pt x="279896" y="1535657"/>
                </a:lnTo>
                <a:lnTo>
                  <a:pt x="264451" y="1570890"/>
                </a:lnTo>
                <a:lnTo>
                  <a:pt x="249406" y="1606268"/>
                </a:lnTo>
                <a:lnTo>
                  <a:pt x="234762" y="1641789"/>
                </a:lnTo>
                <a:lnTo>
                  <a:pt x="220526" y="1677453"/>
                </a:lnTo>
                <a:lnTo>
                  <a:pt x="206699" y="1713261"/>
                </a:lnTo>
                <a:lnTo>
                  <a:pt x="193286" y="1749213"/>
                </a:lnTo>
                <a:lnTo>
                  <a:pt x="180290" y="1785309"/>
                </a:lnTo>
                <a:lnTo>
                  <a:pt x="167714" y="1821548"/>
                </a:lnTo>
                <a:lnTo>
                  <a:pt x="155563" y="1857932"/>
                </a:lnTo>
                <a:lnTo>
                  <a:pt x="143840" y="1894459"/>
                </a:lnTo>
                <a:lnTo>
                  <a:pt x="131865" y="1929725"/>
                </a:lnTo>
                <a:lnTo>
                  <a:pt x="109426" y="2000861"/>
                </a:lnTo>
                <a:lnTo>
                  <a:pt x="89000" y="2072730"/>
                </a:lnTo>
                <a:lnTo>
                  <a:pt x="70588" y="2145245"/>
                </a:lnTo>
                <a:lnTo>
                  <a:pt x="54189" y="2218321"/>
                </a:lnTo>
                <a:lnTo>
                  <a:pt x="39804" y="2291870"/>
                </a:lnTo>
                <a:lnTo>
                  <a:pt x="27434" y="2365807"/>
                </a:lnTo>
                <a:lnTo>
                  <a:pt x="17077" y="2440046"/>
                </a:lnTo>
                <a:lnTo>
                  <a:pt x="8735" y="2514501"/>
                </a:lnTo>
                <a:lnTo>
                  <a:pt x="2408" y="2589084"/>
                </a:lnTo>
                <a:lnTo>
                  <a:pt x="0" y="2626398"/>
                </a:lnTo>
                <a:lnTo>
                  <a:pt x="5417" y="2637696"/>
                </a:lnTo>
                <a:lnTo>
                  <a:pt x="10405" y="2649059"/>
                </a:lnTo>
                <a:lnTo>
                  <a:pt x="27364" y="2696451"/>
                </a:lnTo>
                <a:lnTo>
                  <a:pt x="31178" y="2709105"/>
                </a:lnTo>
                <a:lnTo>
                  <a:pt x="32368" y="2698833"/>
                </a:lnTo>
                <a:lnTo>
                  <a:pt x="34410" y="2674014"/>
                </a:lnTo>
                <a:lnTo>
                  <a:pt x="35936" y="2660238"/>
                </a:lnTo>
                <a:lnTo>
                  <a:pt x="38248" y="2646066"/>
                </a:lnTo>
                <a:lnTo>
                  <a:pt x="38353" y="2645537"/>
                </a:lnTo>
                <a:lnTo>
                  <a:pt x="39395" y="2608187"/>
                </a:lnTo>
                <a:lnTo>
                  <a:pt x="43377" y="2533317"/>
                </a:lnTo>
                <a:lnTo>
                  <a:pt x="49819" y="2458289"/>
                </a:lnTo>
                <a:lnTo>
                  <a:pt x="58633" y="2383190"/>
                </a:lnTo>
                <a:lnTo>
                  <a:pt x="69734" y="2308105"/>
                </a:lnTo>
                <a:lnTo>
                  <a:pt x="83036" y="2233120"/>
                </a:lnTo>
                <a:lnTo>
                  <a:pt x="90485" y="2195692"/>
                </a:lnTo>
                <a:lnTo>
                  <a:pt x="98452" y="2158321"/>
                </a:lnTo>
                <a:lnTo>
                  <a:pt x="106927" y="2121019"/>
                </a:lnTo>
                <a:lnTo>
                  <a:pt x="115897" y="2083795"/>
                </a:lnTo>
                <a:lnTo>
                  <a:pt x="125353" y="2046661"/>
                </a:lnTo>
                <a:lnTo>
                  <a:pt x="135284" y="2009627"/>
                </a:lnTo>
                <a:lnTo>
                  <a:pt x="145679" y="1972704"/>
                </a:lnTo>
                <a:lnTo>
                  <a:pt x="156527" y="1935902"/>
                </a:lnTo>
                <a:lnTo>
                  <a:pt x="167817" y="1899234"/>
                </a:lnTo>
                <a:lnTo>
                  <a:pt x="191687" y="1827629"/>
                </a:lnTo>
                <a:lnTo>
                  <a:pt x="217225" y="1756368"/>
                </a:lnTo>
                <a:lnTo>
                  <a:pt x="244374" y="1685509"/>
                </a:lnTo>
                <a:lnTo>
                  <a:pt x="273076" y="1615108"/>
                </a:lnTo>
                <a:lnTo>
                  <a:pt x="303274" y="1545224"/>
                </a:lnTo>
                <a:lnTo>
                  <a:pt x="334910" y="1475914"/>
                </a:lnTo>
                <a:lnTo>
                  <a:pt x="351250" y="1441492"/>
                </a:lnTo>
                <a:lnTo>
                  <a:pt x="367927" y="1407235"/>
                </a:lnTo>
                <a:lnTo>
                  <a:pt x="402267" y="1339245"/>
                </a:lnTo>
                <a:lnTo>
                  <a:pt x="437873" y="1272000"/>
                </a:lnTo>
                <a:lnTo>
                  <a:pt x="474687" y="1205560"/>
                </a:lnTo>
                <a:lnTo>
                  <a:pt x="492847" y="1171941"/>
                </a:lnTo>
                <a:lnTo>
                  <a:pt x="511359" y="1138533"/>
                </a:lnTo>
                <a:lnTo>
                  <a:pt x="530217" y="1105333"/>
                </a:lnTo>
                <a:lnTo>
                  <a:pt x="549412" y="1072338"/>
                </a:lnTo>
                <a:lnTo>
                  <a:pt x="568938" y="1039543"/>
                </a:lnTo>
                <a:lnTo>
                  <a:pt x="588787" y="1006946"/>
                </a:lnTo>
                <a:lnTo>
                  <a:pt x="608954" y="974542"/>
                </a:lnTo>
                <a:lnTo>
                  <a:pt x="629429" y="942328"/>
                </a:lnTo>
                <a:lnTo>
                  <a:pt x="650206" y="910301"/>
                </a:lnTo>
                <a:lnTo>
                  <a:pt x="671279" y="878457"/>
                </a:lnTo>
                <a:lnTo>
                  <a:pt x="692639" y="846792"/>
                </a:lnTo>
                <a:lnTo>
                  <a:pt x="714279" y="815303"/>
                </a:lnTo>
                <a:lnTo>
                  <a:pt x="736193" y="783986"/>
                </a:lnTo>
                <a:lnTo>
                  <a:pt x="758374" y="752838"/>
                </a:lnTo>
                <a:lnTo>
                  <a:pt x="780813" y="721855"/>
                </a:lnTo>
                <a:lnTo>
                  <a:pt x="803504" y="691033"/>
                </a:lnTo>
                <a:lnTo>
                  <a:pt x="826440" y="660369"/>
                </a:lnTo>
                <a:lnTo>
                  <a:pt x="849614" y="629860"/>
                </a:lnTo>
                <a:lnTo>
                  <a:pt x="873018" y="599501"/>
                </a:lnTo>
                <a:lnTo>
                  <a:pt x="896645" y="569290"/>
                </a:lnTo>
                <a:lnTo>
                  <a:pt x="919802" y="539162"/>
                </a:lnTo>
                <a:lnTo>
                  <a:pt x="943247" y="509091"/>
                </a:lnTo>
                <a:lnTo>
                  <a:pt x="966981" y="479134"/>
                </a:lnTo>
                <a:lnTo>
                  <a:pt x="991003" y="449349"/>
                </a:lnTo>
                <a:lnTo>
                  <a:pt x="1015314" y="419793"/>
                </a:lnTo>
                <a:lnTo>
                  <a:pt x="1039912" y="390525"/>
                </a:lnTo>
                <a:lnTo>
                  <a:pt x="1064799" y="361600"/>
                </a:lnTo>
                <a:lnTo>
                  <a:pt x="1102668" y="318985"/>
                </a:lnTo>
                <a:lnTo>
                  <a:pt x="1141183" y="277469"/>
                </a:lnTo>
                <a:lnTo>
                  <a:pt x="1268787" y="136021"/>
                </a:lnTo>
                <a:lnTo>
                  <a:pt x="1313396" y="91529"/>
                </a:lnTo>
                <a:lnTo>
                  <a:pt x="1340799" y="64652"/>
                </a:lnTo>
                <a:lnTo>
                  <a:pt x="1377815" y="29285"/>
                </a:lnTo>
                <a:lnTo>
                  <a:pt x="1405768" y="3541"/>
                </a:lnTo>
                <a:lnTo>
                  <a:pt x="1404899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1072896" y="6600443"/>
            <a:ext cx="121920" cy="253365"/>
          </a:xfrm>
          <a:custGeom>
            <a:avLst/>
            <a:gdLst/>
            <a:ahLst/>
            <a:cxnLst/>
            <a:rect l="l" t="t" r="r" b="b"/>
            <a:pathLst>
              <a:path w="121919" h="253365">
                <a:moveTo>
                  <a:pt x="0" y="0"/>
                </a:moveTo>
                <a:lnTo>
                  <a:pt x="11598" y="38646"/>
                </a:lnTo>
                <a:lnTo>
                  <a:pt x="24315" y="77197"/>
                </a:lnTo>
                <a:lnTo>
                  <a:pt x="37954" y="115556"/>
                </a:lnTo>
                <a:lnTo>
                  <a:pt x="52318" y="153624"/>
                </a:lnTo>
                <a:lnTo>
                  <a:pt x="67208" y="191306"/>
                </a:lnTo>
                <a:lnTo>
                  <a:pt x="82427" y="228503"/>
                </a:lnTo>
                <a:lnTo>
                  <a:pt x="92659" y="252983"/>
                </a:lnTo>
                <a:lnTo>
                  <a:pt x="121920" y="252983"/>
                </a:lnTo>
                <a:lnTo>
                  <a:pt x="115372" y="240777"/>
                </a:lnTo>
                <a:lnTo>
                  <a:pt x="108894" y="228503"/>
                </a:lnTo>
                <a:lnTo>
                  <a:pt x="89839" y="191306"/>
                </a:lnTo>
                <a:lnTo>
                  <a:pt x="71279" y="153624"/>
                </a:lnTo>
                <a:lnTo>
                  <a:pt x="53113" y="115556"/>
                </a:lnTo>
                <a:lnTo>
                  <a:pt x="35244" y="77197"/>
                </a:lnTo>
                <a:lnTo>
                  <a:pt x="23447" y="51512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973836" y="5897879"/>
            <a:ext cx="136525" cy="671830"/>
          </a:xfrm>
          <a:custGeom>
            <a:avLst/>
            <a:gdLst/>
            <a:ahLst/>
            <a:cxnLst/>
            <a:rect l="l" t="t" r="r" b="b"/>
            <a:pathLst>
              <a:path w="136525" h="671829">
                <a:moveTo>
                  <a:pt x="0" y="0"/>
                </a:moveTo>
                <a:lnTo>
                  <a:pt x="292" y="43202"/>
                </a:lnTo>
                <a:lnTo>
                  <a:pt x="1173" y="85953"/>
                </a:lnTo>
                <a:lnTo>
                  <a:pt x="2682" y="128858"/>
                </a:lnTo>
                <a:lnTo>
                  <a:pt x="4843" y="171677"/>
                </a:lnTo>
                <a:lnTo>
                  <a:pt x="7686" y="214382"/>
                </a:lnTo>
                <a:lnTo>
                  <a:pt x="11238" y="256943"/>
                </a:lnTo>
                <a:lnTo>
                  <a:pt x="15528" y="299333"/>
                </a:lnTo>
                <a:lnTo>
                  <a:pt x="20584" y="341521"/>
                </a:lnTo>
                <a:lnTo>
                  <a:pt x="26435" y="383481"/>
                </a:lnTo>
                <a:lnTo>
                  <a:pt x="33108" y="425183"/>
                </a:lnTo>
                <a:lnTo>
                  <a:pt x="38027" y="436703"/>
                </a:lnTo>
                <a:lnTo>
                  <a:pt x="42762" y="448408"/>
                </a:lnTo>
                <a:lnTo>
                  <a:pt x="47354" y="460257"/>
                </a:lnTo>
                <a:lnTo>
                  <a:pt x="51840" y="472211"/>
                </a:lnTo>
                <a:lnTo>
                  <a:pt x="56262" y="484230"/>
                </a:lnTo>
                <a:lnTo>
                  <a:pt x="65067" y="508307"/>
                </a:lnTo>
                <a:lnTo>
                  <a:pt x="69529" y="520284"/>
                </a:lnTo>
                <a:lnTo>
                  <a:pt x="74083" y="532169"/>
                </a:lnTo>
                <a:lnTo>
                  <a:pt x="78768" y="543922"/>
                </a:lnTo>
                <a:lnTo>
                  <a:pt x="83625" y="555502"/>
                </a:lnTo>
                <a:lnTo>
                  <a:pt x="89457" y="567648"/>
                </a:lnTo>
                <a:lnTo>
                  <a:pt x="94992" y="579615"/>
                </a:lnTo>
                <a:lnTo>
                  <a:pt x="100291" y="591423"/>
                </a:lnTo>
                <a:lnTo>
                  <a:pt x="105418" y="603092"/>
                </a:lnTo>
                <a:lnTo>
                  <a:pt x="115397" y="626086"/>
                </a:lnTo>
                <a:lnTo>
                  <a:pt x="120374" y="637450"/>
                </a:lnTo>
                <a:lnTo>
                  <a:pt x="125424" y="648752"/>
                </a:lnTo>
                <a:lnTo>
                  <a:pt x="130624" y="660037"/>
                </a:lnTo>
                <a:lnTo>
                  <a:pt x="135995" y="671245"/>
                </a:lnTo>
                <a:lnTo>
                  <a:pt x="132524" y="660010"/>
                </a:lnTo>
                <a:lnTo>
                  <a:pt x="128736" y="647206"/>
                </a:lnTo>
                <a:lnTo>
                  <a:pt x="113553" y="593427"/>
                </a:lnTo>
                <a:lnTo>
                  <a:pt x="99816" y="539511"/>
                </a:lnTo>
                <a:lnTo>
                  <a:pt x="87491" y="485474"/>
                </a:lnTo>
                <a:lnTo>
                  <a:pt x="76542" y="431331"/>
                </a:lnTo>
                <a:lnTo>
                  <a:pt x="66936" y="377098"/>
                </a:lnTo>
                <a:lnTo>
                  <a:pt x="58638" y="322789"/>
                </a:lnTo>
                <a:lnTo>
                  <a:pt x="51613" y="268420"/>
                </a:lnTo>
                <a:lnTo>
                  <a:pt x="45826" y="214006"/>
                </a:lnTo>
                <a:lnTo>
                  <a:pt x="41245" y="159563"/>
                </a:lnTo>
                <a:lnTo>
                  <a:pt x="37833" y="105105"/>
                </a:lnTo>
                <a:lnTo>
                  <a:pt x="33987" y="92696"/>
                </a:lnTo>
                <a:lnTo>
                  <a:pt x="29339" y="81098"/>
                </a:lnTo>
                <a:lnTo>
                  <a:pt x="24559" y="69633"/>
                </a:lnTo>
                <a:lnTo>
                  <a:pt x="20314" y="57628"/>
                </a:lnTo>
                <a:lnTo>
                  <a:pt x="14208" y="42991"/>
                </a:lnTo>
                <a:lnTo>
                  <a:pt x="9512" y="30077"/>
                </a:lnTo>
                <a:lnTo>
                  <a:pt x="5666" y="18236"/>
                </a:lnTo>
                <a:lnTo>
                  <a:pt x="2420" y="7661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973836" y="5780100"/>
            <a:ext cx="35560" cy="211454"/>
          </a:xfrm>
          <a:custGeom>
            <a:avLst/>
            <a:gdLst/>
            <a:ahLst/>
            <a:cxnLst/>
            <a:rect l="l" t="t" r="r" b="b"/>
            <a:pathLst>
              <a:path w="35559" h="211454">
                <a:moveTo>
                  <a:pt x="3517" y="0"/>
                </a:moveTo>
                <a:lnTo>
                  <a:pt x="0" y="11734"/>
                </a:lnTo>
                <a:lnTo>
                  <a:pt x="0" y="115810"/>
                </a:lnTo>
                <a:lnTo>
                  <a:pt x="7006" y="137854"/>
                </a:lnTo>
                <a:lnTo>
                  <a:pt x="11369" y="150256"/>
                </a:lnTo>
                <a:lnTo>
                  <a:pt x="16763" y="163124"/>
                </a:lnTo>
                <a:lnTo>
                  <a:pt x="21451" y="176870"/>
                </a:lnTo>
                <a:lnTo>
                  <a:pt x="26392" y="188908"/>
                </a:lnTo>
                <a:lnTo>
                  <a:pt x="31186" y="200019"/>
                </a:lnTo>
                <a:lnTo>
                  <a:pt x="35436" y="210988"/>
                </a:lnTo>
                <a:lnTo>
                  <a:pt x="33800" y="162027"/>
                </a:lnTo>
                <a:lnTo>
                  <a:pt x="33407" y="115810"/>
                </a:lnTo>
                <a:lnTo>
                  <a:pt x="33337" y="84001"/>
                </a:lnTo>
                <a:lnTo>
                  <a:pt x="29589" y="70790"/>
                </a:lnTo>
                <a:lnTo>
                  <a:pt x="17704" y="34065"/>
                </a:lnTo>
                <a:lnTo>
                  <a:pt x="8609" y="11194"/>
                </a:lnTo>
                <a:lnTo>
                  <a:pt x="3517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1007507" y="6326838"/>
            <a:ext cx="210185" cy="527050"/>
          </a:xfrm>
          <a:custGeom>
            <a:avLst/>
            <a:gdLst/>
            <a:ahLst/>
            <a:cxnLst/>
            <a:rect l="l" t="t" r="r" b="b"/>
            <a:pathLst>
              <a:path w="210184" h="527050">
                <a:moveTo>
                  <a:pt x="0" y="0"/>
                </a:moveTo>
                <a:lnTo>
                  <a:pt x="9085" y="47988"/>
                </a:lnTo>
                <a:lnTo>
                  <a:pt x="19587" y="97556"/>
                </a:lnTo>
                <a:lnTo>
                  <a:pt x="28158" y="135288"/>
                </a:lnTo>
                <a:lnTo>
                  <a:pt x="37142" y="173125"/>
                </a:lnTo>
                <a:lnTo>
                  <a:pt x="49480" y="223153"/>
                </a:lnTo>
                <a:lnTo>
                  <a:pt x="61679" y="261251"/>
                </a:lnTo>
                <a:lnTo>
                  <a:pt x="82751" y="311055"/>
                </a:lnTo>
                <a:lnTo>
                  <a:pt x="100344" y="350078"/>
                </a:lnTo>
                <a:lnTo>
                  <a:pt x="118081" y="388756"/>
                </a:lnTo>
                <a:lnTo>
                  <a:pt x="136071" y="427025"/>
                </a:lnTo>
                <a:lnTo>
                  <a:pt x="154421" y="464822"/>
                </a:lnTo>
                <a:lnTo>
                  <a:pt x="173241" y="502081"/>
                </a:lnTo>
                <a:lnTo>
                  <a:pt x="186102" y="526589"/>
                </a:lnTo>
                <a:lnTo>
                  <a:pt x="210168" y="526589"/>
                </a:lnTo>
                <a:lnTo>
                  <a:pt x="203740" y="512937"/>
                </a:lnTo>
                <a:lnTo>
                  <a:pt x="197453" y="499217"/>
                </a:lnTo>
                <a:lnTo>
                  <a:pt x="179401" y="457684"/>
                </a:lnTo>
                <a:lnTo>
                  <a:pt x="162487" y="415667"/>
                </a:lnTo>
                <a:lnTo>
                  <a:pt x="146613" y="373262"/>
                </a:lnTo>
                <a:lnTo>
                  <a:pt x="131680" y="330566"/>
                </a:lnTo>
                <a:lnTo>
                  <a:pt x="117592" y="287676"/>
                </a:lnTo>
                <a:lnTo>
                  <a:pt x="104250" y="244687"/>
                </a:lnTo>
                <a:lnTo>
                  <a:pt x="98579" y="233157"/>
                </a:lnTo>
                <a:lnTo>
                  <a:pt x="93139" y="221627"/>
                </a:lnTo>
                <a:lnTo>
                  <a:pt x="87874" y="210097"/>
                </a:lnTo>
                <a:lnTo>
                  <a:pt x="82725" y="198568"/>
                </a:lnTo>
                <a:lnTo>
                  <a:pt x="72538" y="175510"/>
                </a:lnTo>
                <a:lnTo>
                  <a:pt x="67384" y="163980"/>
                </a:lnTo>
                <a:lnTo>
                  <a:pt x="62111" y="152451"/>
                </a:lnTo>
                <a:lnTo>
                  <a:pt x="56660" y="140921"/>
                </a:lnTo>
                <a:lnTo>
                  <a:pt x="51291" y="130019"/>
                </a:lnTo>
                <a:lnTo>
                  <a:pt x="46299" y="118527"/>
                </a:lnTo>
                <a:lnTo>
                  <a:pt x="27780" y="71115"/>
                </a:lnTo>
                <a:lnTo>
                  <a:pt x="18837" y="47094"/>
                </a:lnTo>
                <a:lnTo>
                  <a:pt x="14306" y="35143"/>
                </a:lnTo>
                <a:lnTo>
                  <a:pt x="9683" y="23284"/>
                </a:lnTo>
                <a:lnTo>
                  <a:pt x="4927" y="11556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0" y="714753"/>
            <a:ext cx="1591945" cy="508000"/>
          </a:xfrm>
          <a:custGeom>
            <a:avLst/>
            <a:gdLst/>
            <a:ahLst/>
            <a:cxnLst/>
            <a:rect l="l" t="t" r="r" b="b"/>
            <a:pathLst>
              <a:path w="1591945" h="508000">
                <a:moveTo>
                  <a:pt x="0" y="503948"/>
                </a:moveTo>
                <a:lnTo>
                  <a:pt x="1245844" y="507491"/>
                </a:lnTo>
                <a:lnTo>
                  <a:pt x="1346225" y="507491"/>
                </a:lnTo>
                <a:lnTo>
                  <a:pt x="1350860" y="502729"/>
                </a:lnTo>
                <a:lnTo>
                  <a:pt x="1352410" y="501103"/>
                </a:lnTo>
                <a:lnTo>
                  <a:pt x="1354302" y="499579"/>
                </a:lnTo>
                <a:lnTo>
                  <a:pt x="1355852" y="497953"/>
                </a:lnTo>
                <a:lnTo>
                  <a:pt x="1584960" y="268922"/>
                </a:lnTo>
                <a:lnTo>
                  <a:pt x="1590407" y="261495"/>
                </a:lnTo>
                <a:lnTo>
                  <a:pt x="1591569" y="250894"/>
                </a:lnTo>
                <a:lnTo>
                  <a:pt x="1584960" y="240296"/>
                </a:lnTo>
                <a:lnTo>
                  <a:pt x="1355852" y="11264"/>
                </a:lnTo>
                <a:lnTo>
                  <a:pt x="1350860" y="11264"/>
                </a:lnTo>
                <a:lnTo>
                  <a:pt x="1350860" y="6502"/>
                </a:lnTo>
                <a:lnTo>
                  <a:pt x="1346225" y="6502"/>
                </a:lnTo>
                <a:lnTo>
                  <a:pt x="1341412" y="1726"/>
                </a:lnTo>
                <a:lnTo>
                  <a:pt x="1245844" y="1726"/>
                </a:lnTo>
                <a:lnTo>
                  <a:pt x="0" y="0"/>
                </a:lnTo>
                <a:lnTo>
                  <a:pt x="0" y="503948"/>
                </a:lnTo>
              </a:path>
            </a:pathLst>
          </a:custGeom>
          <a:solidFill>
            <a:srgbClr val="A530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21212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150106" y="1678970"/>
            <a:ext cx="4183379" cy="3562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3E3E3E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21212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77940"/>
            <a:ext cx="2804160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C2588-6B39-4F29-99BF-14374988FE5D}" type="datetimeFigureOut">
              <a:rPr lang="es-MX"/>
              <a:pPr>
                <a:defRPr/>
              </a:pPr>
              <a:t>25/03/2022</a:t>
            </a:fld>
            <a:endParaRPr lang="es-MX"/>
          </a:p>
        </p:txBody>
      </p:sp>
      <p:sp>
        <p:nvSpPr>
          <p:cNvPr id="4" name="9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45280" y="6377940"/>
            <a:ext cx="3901439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2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78240" y="6377940"/>
            <a:ext cx="2804160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8BE16-F04D-4378-9D7C-DF4E35A3E19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1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77940"/>
            <a:ext cx="280416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45280" y="6377940"/>
            <a:ext cx="390143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78240" y="6377940"/>
            <a:ext cx="280416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6E0B1-D9DB-4DA7-A864-D18507A337A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39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2575560"/>
            <a:ext cx="100965" cy="626745"/>
          </a:xfrm>
          <a:custGeom>
            <a:avLst/>
            <a:gdLst/>
            <a:ahLst/>
            <a:cxnLst/>
            <a:rect l="l" t="t" r="r" b="b"/>
            <a:pathLst>
              <a:path w="100965" h="626744">
                <a:moveTo>
                  <a:pt x="0" y="0"/>
                </a:moveTo>
                <a:lnTo>
                  <a:pt x="0" y="161201"/>
                </a:lnTo>
                <a:lnTo>
                  <a:pt x="4148" y="181268"/>
                </a:lnTo>
                <a:lnTo>
                  <a:pt x="12637" y="221596"/>
                </a:lnTo>
                <a:lnTo>
                  <a:pt x="21359" y="262160"/>
                </a:lnTo>
                <a:lnTo>
                  <a:pt x="30287" y="302932"/>
                </a:lnTo>
                <a:lnTo>
                  <a:pt x="39394" y="343883"/>
                </a:lnTo>
                <a:lnTo>
                  <a:pt x="53327" y="405588"/>
                </a:lnTo>
                <a:lnTo>
                  <a:pt x="62759" y="446868"/>
                </a:lnTo>
                <a:lnTo>
                  <a:pt x="77053" y="508934"/>
                </a:lnTo>
                <a:lnTo>
                  <a:pt x="91440" y="571093"/>
                </a:lnTo>
                <a:lnTo>
                  <a:pt x="92091" y="583624"/>
                </a:lnTo>
                <a:lnTo>
                  <a:pt x="93833" y="596153"/>
                </a:lnTo>
                <a:lnTo>
                  <a:pt x="96345" y="608681"/>
                </a:lnTo>
                <a:lnTo>
                  <a:pt x="99309" y="621211"/>
                </a:lnTo>
                <a:lnTo>
                  <a:pt x="100584" y="626363"/>
                </a:lnTo>
                <a:lnTo>
                  <a:pt x="99245" y="613271"/>
                </a:lnTo>
                <a:lnTo>
                  <a:pt x="97968" y="600241"/>
                </a:lnTo>
                <a:lnTo>
                  <a:pt x="94440" y="561455"/>
                </a:lnTo>
                <a:lnTo>
                  <a:pt x="86037" y="459035"/>
                </a:lnTo>
                <a:lnTo>
                  <a:pt x="83867" y="433361"/>
                </a:lnTo>
                <a:lnTo>
                  <a:pt x="80339" y="394574"/>
                </a:lnTo>
                <a:lnTo>
                  <a:pt x="73642" y="350456"/>
                </a:lnTo>
                <a:lnTo>
                  <a:pt x="69622" y="332394"/>
                </a:lnTo>
                <a:lnTo>
                  <a:pt x="57864" y="277849"/>
                </a:lnTo>
                <a:lnTo>
                  <a:pt x="42635" y="204412"/>
                </a:lnTo>
                <a:lnTo>
                  <a:pt x="27515" y="130369"/>
                </a:lnTo>
                <a:lnTo>
                  <a:pt x="19859" y="93189"/>
                </a:lnTo>
                <a:lnTo>
                  <a:pt x="15983" y="74571"/>
                </a:lnTo>
                <a:lnTo>
                  <a:pt x="12066" y="55940"/>
                </a:lnTo>
                <a:lnTo>
                  <a:pt x="8101" y="37299"/>
                </a:lnTo>
                <a:lnTo>
                  <a:pt x="4081" y="18651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28010" y="3156204"/>
            <a:ext cx="647700" cy="2322830"/>
          </a:xfrm>
          <a:custGeom>
            <a:avLst/>
            <a:gdLst/>
            <a:ahLst/>
            <a:cxnLst/>
            <a:rect l="l" t="t" r="r" b="b"/>
            <a:pathLst>
              <a:path w="647700" h="2322829">
                <a:moveTo>
                  <a:pt x="0" y="0"/>
                </a:moveTo>
                <a:lnTo>
                  <a:pt x="24988" y="253323"/>
                </a:lnTo>
                <a:lnTo>
                  <a:pt x="44488" y="348151"/>
                </a:lnTo>
                <a:lnTo>
                  <a:pt x="61359" y="415193"/>
                </a:lnTo>
                <a:lnTo>
                  <a:pt x="78383" y="482222"/>
                </a:lnTo>
                <a:lnTo>
                  <a:pt x="95567" y="549230"/>
                </a:lnTo>
                <a:lnTo>
                  <a:pt x="112917" y="616211"/>
                </a:lnTo>
                <a:lnTo>
                  <a:pt x="130441" y="683157"/>
                </a:lnTo>
                <a:lnTo>
                  <a:pt x="148145" y="750062"/>
                </a:lnTo>
                <a:lnTo>
                  <a:pt x="166036" y="816918"/>
                </a:lnTo>
                <a:lnTo>
                  <a:pt x="184122" y="883719"/>
                </a:lnTo>
                <a:lnTo>
                  <a:pt x="202409" y="950458"/>
                </a:lnTo>
                <a:lnTo>
                  <a:pt x="220904" y="1017128"/>
                </a:lnTo>
                <a:lnTo>
                  <a:pt x="239614" y="1083721"/>
                </a:lnTo>
                <a:lnTo>
                  <a:pt x="258547" y="1150232"/>
                </a:lnTo>
                <a:lnTo>
                  <a:pt x="277708" y="1216653"/>
                </a:lnTo>
                <a:lnTo>
                  <a:pt x="297106" y="1282977"/>
                </a:lnTo>
                <a:lnTo>
                  <a:pt x="316747" y="1349196"/>
                </a:lnTo>
                <a:lnTo>
                  <a:pt x="336637" y="1415306"/>
                </a:lnTo>
                <a:lnTo>
                  <a:pt x="356785" y="1481297"/>
                </a:lnTo>
                <a:lnTo>
                  <a:pt x="377196" y="1547164"/>
                </a:lnTo>
                <a:lnTo>
                  <a:pt x="397878" y="1612900"/>
                </a:lnTo>
                <a:lnTo>
                  <a:pt x="433401" y="1720739"/>
                </a:lnTo>
                <a:lnTo>
                  <a:pt x="457011" y="1791832"/>
                </a:lnTo>
                <a:lnTo>
                  <a:pt x="480858" y="1863017"/>
                </a:lnTo>
                <a:lnTo>
                  <a:pt x="504899" y="1934023"/>
                </a:lnTo>
                <a:lnTo>
                  <a:pt x="529190" y="2004875"/>
                </a:lnTo>
                <a:lnTo>
                  <a:pt x="553787" y="2075604"/>
                </a:lnTo>
                <a:lnTo>
                  <a:pt x="578743" y="2146236"/>
                </a:lnTo>
                <a:lnTo>
                  <a:pt x="604116" y="2216799"/>
                </a:lnTo>
                <a:lnTo>
                  <a:pt x="629960" y="2287321"/>
                </a:lnTo>
                <a:lnTo>
                  <a:pt x="643077" y="2322576"/>
                </a:lnTo>
                <a:lnTo>
                  <a:pt x="643225" y="2284136"/>
                </a:lnTo>
                <a:lnTo>
                  <a:pt x="643428" y="2271637"/>
                </a:lnTo>
                <a:lnTo>
                  <a:pt x="645889" y="2221462"/>
                </a:lnTo>
                <a:lnTo>
                  <a:pt x="647081" y="2208545"/>
                </a:lnTo>
                <a:lnTo>
                  <a:pt x="636102" y="2177963"/>
                </a:lnTo>
                <a:lnTo>
                  <a:pt x="614325" y="2116848"/>
                </a:lnTo>
                <a:lnTo>
                  <a:pt x="592794" y="2055792"/>
                </a:lnTo>
                <a:lnTo>
                  <a:pt x="571512" y="1994789"/>
                </a:lnTo>
                <a:lnTo>
                  <a:pt x="550484" y="1933832"/>
                </a:lnTo>
                <a:lnTo>
                  <a:pt x="529713" y="1872913"/>
                </a:lnTo>
                <a:lnTo>
                  <a:pt x="509202" y="1812026"/>
                </a:lnTo>
                <a:lnTo>
                  <a:pt x="488956" y="1751164"/>
                </a:lnTo>
                <a:lnTo>
                  <a:pt x="468978" y="1690319"/>
                </a:lnTo>
                <a:lnTo>
                  <a:pt x="449271" y="1629485"/>
                </a:lnTo>
                <a:lnTo>
                  <a:pt x="439521" y="1599069"/>
                </a:lnTo>
                <a:lnTo>
                  <a:pt x="414051" y="1520200"/>
                </a:lnTo>
                <a:lnTo>
                  <a:pt x="388990" y="1441196"/>
                </a:lnTo>
                <a:lnTo>
                  <a:pt x="364331" y="1362061"/>
                </a:lnTo>
                <a:lnTo>
                  <a:pt x="340069" y="1282797"/>
                </a:lnTo>
                <a:lnTo>
                  <a:pt x="316194" y="1203409"/>
                </a:lnTo>
                <a:lnTo>
                  <a:pt x="292702" y="1123900"/>
                </a:lnTo>
                <a:lnTo>
                  <a:pt x="269584" y="1044273"/>
                </a:lnTo>
                <a:lnTo>
                  <a:pt x="246834" y="964531"/>
                </a:lnTo>
                <a:lnTo>
                  <a:pt x="224446" y="884680"/>
                </a:lnTo>
                <a:lnTo>
                  <a:pt x="202411" y="804721"/>
                </a:lnTo>
                <a:lnTo>
                  <a:pt x="180723" y="724658"/>
                </a:lnTo>
                <a:lnTo>
                  <a:pt x="159375" y="644495"/>
                </a:lnTo>
                <a:lnTo>
                  <a:pt x="138360" y="564235"/>
                </a:lnTo>
                <a:lnTo>
                  <a:pt x="117671" y="483882"/>
                </a:lnTo>
                <a:lnTo>
                  <a:pt x="97302" y="403439"/>
                </a:lnTo>
                <a:lnTo>
                  <a:pt x="77244" y="322910"/>
                </a:lnTo>
                <a:lnTo>
                  <a:pt x="57493" y="242298"/>
                </a:lnTo>
                <a:lnTo>
                  <a:pt x="38039" y="161607"/>
                </a:lnTo>
                <a:lnTo>
                  <a:pt x="18877" y="80839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07717" y="5453231"/>
            <a:ext cx="603885" cy="1405255"/>
          </a:xfrm>
          <a:custGeom>
            <a:avLst/>
            <a:gdLst/>
            <a:ahLst/>
            <a:cxnLst/>
            <a:rect l="l" t="t" r="r" b="b"/>
            <a:pathLst>
              <a:path w="603885" h="1405254">
                <a:moveTo>
                  <a:pt x="1673" y="0"/>
                </a:moveTo>
                <a:lnTo>
                  <a:pt x="0" y="127283"/>
                </a:lnTo>
                <a:lnTo>
                  <a:pt x="14578" y="165984"/>
                </a:lnTo>
                <a:lnTo>
                  <a:pt x="29292" y="204617"/>
                </a:lnTo>
                <a:lnTo>
                  <a:pt x="44137" y="243181"/>
                </a:lnTo>
                <a:lnTo>
                  <a:pt x="59111" y="281676"/>
                </a:lnTo>
                <a:lnTo>
                  <a:pt x="74208" y="320101"/>
                </a:lnTo>
                <a:lnTo>
                  <a:pt x="89427" y="358458"/>
                </a:lnTo>
                <a:lnTo>
                  <a:pt x="104763" y="396746"/>
                </a:lnTo>
                <a:lnTo>
                  <a:pt x="120213" y="434964"/>
                </a:lnTo>
                <a:lnTo>
                  <a:pt x="135774" y="473114"/>
                </a:lnTo>
                <a:lnTo>
                  <a:pt x="151442" y="511194"/>
                </a:lnTo>
                <a:lnTo>
                  <a:pt x="167214" y="549205"/>
                </a:lnTo>
                <a:lnTo>
                  <a:pt x="183086" y="587147"/>
                </a:lnTo>
                <a:lnTo>
                  <a:pt x="199055" y="625020"/>
                </a:lnTo>
                <a:lnTo>
                  <a:pt x="215117" y="662823"/>
                </a:lnTo>
                <a:lnTo>
                  <a:pt x="231269" y="700558"/>
                </a:lnTo>
                <a:lnTo>
                  <a:pt x="247508" y="738223"/>
                </a:lnTo>
                <a:lnTo>
                  <a:pt x="263830" y="775819"/>
                </a:lnTo>
                <a:lnTo>
                  <a:pt x="280231" y="813345"/>
                </a:lnTo>
                <a:lnTo>
                  <a:pt x="296708" y="850802"/>
                </a:lnTo>
                <a:lnTo>
                  <a:pt x="313258" y="888190"/>
                </a:lnTo>
                <a:lnTo>
                  <a:pt x="337018" y="940764"/>
                </a:lnTo>
                <a:lnTo>
                  <a:pt x="361275" y="993337"/>
                </a:lnTo>
                <a:lnTo>
                  <a:pt x="385976" y="1045910"/>
                </a:lnTo>
                <a:lnTo>
                  <a:pt x="411063" y="1098482"/>
                </a:lnTo>
                <a:lnTo>
                  <a:pt x="436483" y="1151053"/>
                </a:lnTo>
                <a:lnTo>
                  <a:pt x="475113" y="1229910"/>
                </a:lnTo>
                <a:lnTo>
                  <a:pt x="501120" y="1282481"/>
                </a:lnTo>
                <a:lnTo>
                  <a:pt x="562058" y="1404768"/>
                </a:lnTo>
                <a:lnTo>
                  <a:pt x="603628" y="1404768"/>
                </a:lnTo>
                <a:lnTo>
                  <a:pt x="542575" y="1278949"/>
                </a:lnTo>
                <a:lnTo>
                  <a:pt x="516569" y="1224869"/>
                </a:lnTo>
                <a:lnTo>
                  <a:pt x="490757" y="1170691"/>
                </a:lnTo>
                <a:lnTo>
                  <a:pt x="465193" y="1116389"/>
                </a:lnTo>
                <a:lnTo>
                  <a:pt x="439933" y="1061935"/>
                </a:lnTo>
                <a:lnTo>
                  <a:pt x="415032" y="1007301"/>
                </a:lnTo>
                <a:lnTo>
                  <a:pt x="390545" y="952460"/>
                </a:lnTo>
                <a:lnTo>
                  <a:pt x="366526" y="897384"/>
                </a:lnTo>
                <a:lnTo>
                  <a:pt x="354711" y="869750"/>
                </a:lnTo>
                <a:lnTo>
                  <a:pt x="337505" y="831669"/>
                </a:lnTo>
                <a:lnTo>
                  <a:pt x="320438" y="793519"/>
                </a:lnTo>
                <a:lnTo>
                  <a:pt x="303508" y="755300"/>
                </a:lnTo>
                <a:lnTo>
                  <a:pt x="286717" y="717011"/>
                </a:lnTo>
                <a:lnTo>
                  <a:pt x="270064" y="678654"/>
                </a:lnTo>
                <a:lnTo>
                  <a:pt x="253550" y="640228"/>
                </a:lnTo>
                <a:lnTo>
                  <a:pt x="237173" y="601733"/>
                </a:lnTo>
                <a:lnTo>
                  <a:pt x="220935" y="563168"/>
                </a:lnTo>
                <a:lnTo>
                  <a:pt x="204834" y="524535"/>
                </a:lnTo>
                <a:lnTo>
                  <a:pt x="188872" y="485832"/>
                </a:lnTo>
                <a:lnTo>
                  <a:pt x="173048" y="447060"/>
                </a:lnTo>
                <a:lnTo>
                  <a:pt x="157363" y="408219"/>
                </a:lnTo>
                <a:lnTo>
                  <a:pt x="141815" y="369309"/>
                </a:lnTo>
                <a:lnTo>
                  <a:pt x="126406" y="330330"/>
                </a:lnTo>
                <a:lnTo>
                  <a:pt x="111135" y="291281"/>
                </a:lnTo>
                <a:lnTo>
                  <a:pt x="96003" y="252163"/>
                </a:lnTo>
                <a:lnTo>
                  <a:pt x="81008" y="212976"/>
                </a:lnTo>
                <a:lnTo>
                  <a:pt x="66152" y="173720"/>
                </a:lnTo>
                <a:lnTo>
                  <a:pt x="51434" y="134394"/>
                </a:lnTo>
                <a:lnTo>
                  <a:pt x="36855" y="94999"/>
                </a:lnTo>
                <a:lnTo>
                  <a:pt x="31985" y="83597"/>
                </a:lnTo>
                <a:lnTo>
                  <a:pt x="13406" y="37088"/>
                </a:lnTo>
                <a:lnTo>
                  <a:pt x="5284" y="12663"/>
                </a:lnTo>
                <a:lnTo>
                  <a:pt x="1673" y="0"/>
                </a:lnTo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960117" y="6504431"/>
            <a:ext cx="166370" cy="353695"/>
          </a:xfrm>
          <a:custGeom>
            <a:avLst/>
            <a:gdLst/>
            <a:ahLst/>
            <a:cxnLst/>
            <a:rect l="l" t="t" r="r" b="b"/>
            <a:pathLst>
              <a:path w="166369" h="353695">
                <a:moveTo>
                  <a:pt x="0" y="0"/>
                </a:moveTo>
                <a:lnTo>
                  <a:pt x="11214" y="37056"/>
                </a:lnTo>
                <a:lnTo>
                  <a:pt x="22733" y="73865"/>
                </a:lnTo>
                <a:lnTo>
                  <a:pt x="34585" y="110453"/>
                </a:lnTo>
                <a:lnTo>
                  <a:pt x="46796" y="146849"/>
                </a:lnTo>
                <a:lnTo>
                  <a:pt x="59394" y="183080"/>
                </a:lnTo>
                <a:lnTo>
                  <a:pt x="72408" y="219172"/>
                </a:lnTo>
                <a:lnTo>
                  <a:pt x="85865" y="255154"/>
                </a:lnTo>
                <a:lnTo>
                  <a:pt x="99793" y="291053"/>
                </a:lnTo>
                <a:lnTo>
                  <a:pt x="114219" y="326896"/>
                </a:lnTo>
                <a:lnTo>
                  <a:pt x="125319" y="353567"/>
                </a:lnTo>
                <a:lnTo>
                  <a:pt x="166111" y="353567"/>
                </a:lnTo>
                <a:lnTo>
                  <a:pt x="161726" y="344806"/>
                </a:lnTo>
                <a:lnTo>
                  <a:pt x="152830" y="326896"/>
                </a:lnTo>
                <a:lnTo>
                  <a:pt x="135222" y="291053"/>
                </a:lnTo>
                <a:lnTo>
                  <a:pt x="117835" y="255154"/>
                </a:lnTo>
                <a:lnTo>
                  <a:pt x="100642" y="219172"/>
                </a:lnTo>
                <a:lnTo>
                  <a:pt x="83615" y="183080"/>
                </a:lnTo>
                <a:lnTo>
                  <a:pt x="66726" y="146849"/>
                </a:lnTo>
                <a:lnTo>
                  <a:pt x="49947" y="110453"/>
                </a:lnTo>
                <a:lnTo>
                  <a:pt x="33252" y="73865"/>
                </a:lnTo>
                <a:lnTo>
                  <a:pt x="16612" y="37056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00641" y="3202158"/>
            <a:ext cx="820419" cy="3325495"/>
          </a:xfrm>
          <a:custGeom>
            <a:avLst/>
            <a:gdLst/>
            <a:ahLst/>
            <a:cxnLst/>
            <a:rect l="l" t="t" r="r" b="b"/>
            <a:pathLst>
              <a:path w="820419" h="3325495">
                <a:moveTo>
                  <a:pt x="0" y="0"/>
                </a:moveTo>
                <a:lnTo>
                  <a:pt x="5633" y="54628"/>
                </a:lnTo>
                <a:lnTo>
                  <a:pt x="11475" y="109318"/>
                </a:lnTo>
                <a:lnTo>
                  <a:pt x="17526" y="164059"/>
                </a:lnTo>
                <a:lnTo>
                  <a:pt x="23784" y="218842"/>
                </a:lnTo>
                <a:lnTo>
                  <a:pt x="30251" y="273655"/>
                </a:lnTo>
                <a:lnTo>
                  <a:pt x="36927" y="328488"/>
                </a:lnTo>
                <a:lnTo>
                  <a:pt x="43811" y="383330"/>
                </a:lnTo>
                <a:lnTo>
                  <a:pt x="50902" y="438171"/>
                </a:lnTo>
                <a:lnTo>
                  <a:pt x="58202" y="493001"/>
                </a:lnTo>
                <a:lnTo>
                  <a:pt x="65710" y="547808"/>
                </a:lnTo>
                <a:lnTo>
                  <a:pt x="73427" y="602582"/>
                </a:lnTo>
                <a:lnTo>
                  <a:pt x="81351" y="657314"/>
                </a:lnTo>
                <a:lnTo>
                  <a:pt x="89483" y="711991"/>
                </a:lnTo>
                <a:lnTo>
                  <a:pt x="97823" y="766604"/>
                </a:lnTo>
                <a:lnTo>
                  <a:pt x="106371" y="821142"/>
                </a:lnTo>
                <a:lnTo>
                  <a:pt x="115199" y="876027"/>
                </a:lnTo>
                <a:lnTo>
                  <a:pt x="124091" y="929951"/>
                </a:lnTo>
                <a:lnTo>
                  <a:pt x="133262" y="984201"/>
                </a:lnTo>
                <a:lnTo>
                  <a:pt x="142642" y="1038334"/>
                </a:lnTo>
                <a:lnTo>
                  <a:pt x="152228" y="1092340"/>
                </a:lnTo>
                <a:lnTo>
                  <a:pt x="164931" y="1162803"/>
                </a:lnTo>
                <a:lnTo>
                  <a:pt x="178114" y="1233128"/>
                </a:lnTo>
                <a:lnTo>
                  <a:pt x="191775" y="1303315"/>
                </a:lnTo>
                <a:lnTo>
                  <a:pt x="205910" y="1373364"/>
                </a:lnTo>
                <a:lnTo>
                  <a:pt x="220515" y="1443274"/>
                </a:lnTo>
                <a:lnTo>
                  <a:pt x="235588" y="1513046"/>
                </a:lnTo>
                <a:lnTo>
                  <a:pt x="251124" y="1582680"/>
                </a:lnTo>
                <a:lnTo>
                  <a:pt x="267121" y="1652175"/>
                </a:lnTo>
                <a:lnTo>
                  <a:pt x="283575" y="1721532"/>
                </a:lnTo>
                <a:lnTo>
                  <a:pt x="300482" y="1790751"/>
                </a:lnTo>
                <a:lnTo>
                  <a:pt x="317839" y="1859831"/>
                </a:lnTo>
                <a:lnTo>
                  <a:pt x="335642" y="1928773"/>
                </a:lnTo>
                <a:lnTo>
                  <a:pt x="353889" y="1997577"/>
                </a:lnTo>
                <a:lnTo>
                  <a:pt x="372575" y="2066243"/>
                </a:lnTo>
                <a:lnTo>
                  <a:pt x="391698" y="2134770"/>
                </a:lnTo>
                <a:lnTo>
                  <a:pt x="411253" y="2203159"/>
                </a:lnTo>
                <a:lnTo>
                  <a:pt x="431237" y="2271409"/>
                </a:lnTo>
                <a:lnTo>
                  <a:pt x="451647" y="2339522"/>
                </a:lnTo>
                <a:lnTo>
                  <a:pt x="472480" y="2407496"/>
                </a:lnTo>
                <a:lnTo>
                  <a:pt x="493731" y="2475332"/>
                </a:lnTo>
                <a:lnTo>
                  <a:pt x="516155" y="2542961"/>
                </a:lnTo>
                <a:lnTo>
                  <a:pt x="539104" y="2610314"/>
                </a:lnTo>
                <a:lnTo>
                  <a:pt x="562551" y="2677389"/>
                </a:lnTo>
                <a:lnTo>
                  <a:pt x="586468" y="2744188"/>
                </a:lnTo>
                <a:lnTo>
                  <a:pt x="610829" y="2810710"/>
                </a:lnTo>
                <a:lnTo>
                  <a:pt x="635604" y="2876955"/>
                </a:lnTo>
                <a:lnTo>
                  <a:pt x="660768" y="2942924"/>
                </a:lnTo>
                <a:lnTo>
                  <a:pt x="686291" y="3008617"/>
                </a:lnTo>
                <a:lnTo>
                  <a:pt x="712147" y="3074033"/>
                </a:lnTo>
                <a:lnTo>
                  <a:pt x="738308" y="3139173"/>
                </a:lnTo>
                <a:lnTo>
                  <a:pt x="753636" y="3174491"/>
                </a:lnTo>
                <a:lnTo>
                  <a:pt x="794518" y="3266710"/>
                </a:lnTo>
                <a:lnTo>
                  <a:pt x="804737" y="3289877"/>
                </a:lnTo>
                <a:lnTo>
                  <a:pt x="809875" y="3301613"/>
                </a:lnTo>
                <a:lnTo>
                  <a:pt x="814973" y="3313333"/>
                </a:lnTo>
                <a:lnTo>
                  <a:pt x="820066" y="3325130"/>
                </a:lnTo>
                <a:lnTo>
                  <a:pt x="815694" y="3313295"/>
                </a:lnTo>
                <a:lnTo>
                  <a:pt x="811957" y="3301548"/>
                </a:lnTo>
                <a:lnTo>
                  <a:pt x="808715" y="3289679"/>
                </a:lnTo>
                <a:lnTo>
                  <a:pt x="805771" y="3277240"/>
                </a:lnTo>
                <a:lnTo>
                  <a:pt x="802985" y="3264006"/>
                </a:lnTo>
                <a:lnTo>
                  <a:pt x="799170" y="3251649"/>
                </a:lnTo>
                <a:lnTo>
                  <a:pt x="788245" y="3214614"/>
                </a:lnTo>
                <a:lnTo>
                  <a:pt x="778097" y="3177625"/>
                </a:lnTo>
                <a:lnTo>
                  <a:pt x="768725" y="3140674"/>
                </a:lnTo>
                <a:lnTo>
                  <a:pt x="757435" y="3091444"/>
                </a:lnTo>
                <a:lnTo>
                  <a:pt x="747541" y="3042361"/>
                </a:lnTo>
                <a:lnTo>
                  <a:pt x="735842" y="3013318"/>
                </a:lnTo>
                <a:lnTo>
                  <a:pt x="712846" y="2955231"/>
                </a:lnTo>
                <a:lnTo>
                  <a:pt x="690362" y="2897145"/>
                </a:lnTo>
                <a:lnTo>
                  <a:pt x="668362" y="2839059"/>
                </a:lnTo>
                <a:lnTo>
                  <a:pt x="646819" y="2780974"/>
                </a:lnTo>
                <a:lnTo>
                  <a:pt x="625704" y="2722889"/>
                </a:lnTo>
                <a:lnTo>
                  <a:pt x="604992" y="2664803"/>
                </a:lnTo>
                <a:lnTo>
                  <a:pt x="584653" y="2606717"/>
                </a:lnTo>
                <a:lnTo>
                  <a:pt x="564660" y="2548631"/>
                </a:lnTo>
                <a:lnTo>
                  <a:pt x="544986" y="2490545"/>
                </a:lnTo>
                <a:lnTo>
                  <a:pt x="513351" y="2394324"/>
                </a:lnTo>
                <a:lnTo>
                  <a:pt x="491922" y="2326945"/>
                </a:lnTo>
                <a:lnTo>
                  <a:pt x="470972" y="2259374"/>
                </a:lnTo>
                <a:lnTo>
                  <a:pt x="450495" y="2191615"/>
                </a:lnTo>
                <a:lnTo>
                  <a:pt x="430489" y="2123677"/>
                </a:lnTo>
                <a:lnTo>
                  <a:pt x="410951" y="2055566"/>
                </a:lnTo>
                <a:lnTo>
                  <a:pt x="391876" y="1987289"/>
                </a:lnTo>
                <a:lnTo>
                  <a:pt x="373262" y="1918852"/>
                </a:lnTo>
                <a:lnTo>
                  <a:pt x="355105" y="1850264"/>
                </a:lnTo>
                <a:lnTo>
                  <a:pt x="337401" y="1781531"/>
                </a:lnTo>
                <a:lnTo>
                  <a:pt x="320147" y="1712659"/>
                </a:lnTo>
                <a:lnTo>
                  <a:pt x="303339" y="1643655"/>
                </a:lnTo>
                <a:lnTo>
                  <a:pt x="286975" y="1574528"/>
                </a:lnTo>
                <a:lnTo>
                  <a:pt x="271050" y="1505283"/>
                </a:lnTo>
                <a:lnTo>
                  <a:pt x="255561" y="1435927"/>
                </a:lnTo>
                <a:lnTo>
                  <a:pt x="240505" y="1366467"/>
                </a:lnTo>
                <a:lnTo>
                  <a:pt x="225878" y="1296911"/>
                </a:lnTo>
                <a:lnTo>
                  <a:pt x="211677" y="1227264"/>
                </a:lnTo>
                <a:lnTo>
                  <a:pt x="197898" y="1157535"/>
                </a:lnTo>
                <a:lnTo>
                  <a:pt x="184537" y="1087730"/>
                </a:lnTo>
                <a:lnTo>
                  <a:pt x="176992" y="1045513"/>
                </a:lnTo>
                <a:lnTo>
                  <a:pt x="169581" y="1003231"/>
                </a:lnTo>
                <a:lnTo>
                  <a:pt x="162301" y="960887"/>
                </a:lnTo>
                <a:lnTo>
                  <a:pt x="155150" y="918485"/>
                </a:lnTo>
                <a:lnTo>
                  <a:pt x="148053" y="875594"/>
                </a:lnTo>
                <a:lnTo>
                  <a:pt x="141217" y="833518"/>
                </a:lnTo>
                <a:lnTo>
                  <a:pt x="134429" y="790960"/>
                </a:lnTo>
                <a:lnTo>
                  <a:pt x="127754" y="748357"/>
                </a:lnTo>
                <a:lnTo>
                  <a:pt x="121191" y="705713"/>
                </a:lnTo>
                <a:lnTo>
                  <a:pt x="114735" y="663030"/>
                </a:lnTo>
                <a:lnTo>
                  <a:pt x="108383" y="620314"/>
                </a:lnTo>
                <a:lnTo>
                  <a:pt x="102131" y="577566"/>
                </a:lnTo>
                <a:lnTo>
                  <a:pt x="95976" y="534790"/>
                </a:lnTo>
                <a:lnTo>
                  <a:pt x="89914" y="491990"/>
                </a:lnTo>
                <a:lnTo>
                  <a:pt x="83943" y="449169"/>
                </a:lnTo>
                <a:lnTo>
                  <a:pt x="78058" y="406331"/>
                </a:lnTo>
                <a:lnTo>
                  <a:pt x="72256" y="363479"/>
                </a:lnTo>
                <a:lnTo>
                  <a:pt x="66534" y="320617"/>
                </a:lnTo>
                <a:lnTo>
                  <a:pt x="60888" y="277747"/>
                </a:lnTo>
                <a:lnTo>
                  <a:pt x="55315" y="234874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6613" y="228594"/>
            <a:ext cx="101600" cy="2927985"/>
          </a:xfrm>
          <a:custGeom>
            <a:avLst/>
            <a:gdLst/>
            <a:ahLst/>
            <a:cxnLst/>
            <a:rect l="l" t="t" r="r" b="b"/>
            <a:pathLst>
              <a:path w="101600" h="2927985">
                <a:moveTo>
                  <a:pt x="64826" y="0"/>
                </a:moveTo>
                <a:lnTo>
                  <a:pt x="51110" y="0"/>
                </a:lnTo>
                <a:lnTo>
                  <a:pt x="46401" y="62206"/>
                </a:lnTo>
                <a:lnTo>
                  <a:pt x="41973" y="124351"/>
                </a:lnTo>
                <a:lnTo>
                  <a:pt x="37817" y="186441"/>
                </a:lnTo>
                <a:lnTo>
                  <a:pt x="33925" y="248482"/>
                </a:lnTo>
                <a:lnTo>
                  <a:pt x="30286" y="310482"/>
                </a:lnTo>
                <a:lnTo>
                  <a:pt x="26893" y="372447"/>
                </a:lnTo>
                <a:lnTo>
                  <a:pt x="23738" y="434385"/>
                </a:lnTo>
                <a:lnTo>
                  <a:pt x="20811" y="496302"/>
                </a:lnTo>
                <a:lnTo>
                  <a:pt x="18105" y="558206"/>
                </a:lnTo>
                <a:lnTo>
                  <a:pt x="15613" y="620102"/>
                </a:lnTo>
                <a:lnTo>
                  <a:pt x="13326" y="681999"/>
                </a:lnTo>
                <a:lnTo>
                  <a:pt x="11238" y="743902"/>
                </a:lnTo>
                <a:lnTo>
                  <a:pt x="9340" y="805819"/>
                </a:lnTo>
                <a:lnTo>
                  <a:pt x="7627" y="867757"/>
                </a:lnTo>
                <a:lnTo>
                  <a:pt x="6090" y="929723"/>
                </a:lnTo>
                <a:lnTo>
                  <a:pt x="4723" y="991723"/>
                </a:lnTo>
                <a:lnTo>
                  <a:pt x="3519" y="1053764"/>
                </a:lnTo>
                <a:lnTo>
                  <a:pt x="2471" y="1115854"/>
                </a:lnTo>
                <a:lnTo>
                  <a:pt x="1573" y="1177998"/>
                </a:lnTo>
                <a:lnTo>
                  <a:pt x="818" y="1240205"/>
                </a:lnTo>
                <a:lnTo>
                  <a:pt x="270" y="1311402"/>
                </a:lnTo>
                <a:lnTo>
                  <a:pt x="0" y="1382532"/>
                </a:lnTo>
                <a:lnTo>
                  <a:pt x="10" y="1453616"/>
                </a:lnTo>
                <a:lnTo>
                  <a:pt x="306" y="1524647"/>
                </a:lnTo>
                <a:lnTo>
                  <a:pt x="889" y="1595636"/>
                </a:lnTo>
                <a:lnTo>
                  <a:pt x="1764" y="1666591"/>
                </a:lnTo>
                <a:lnTo>
                  <a:pt x="2934" y="1737519"/>
                </a:lnTo>
                <a:lnTo>
                  <a:pt x="4402" y="1808426"/>
                </a:lnTo>
                <a:lnTo>
                  <a:pt x="6172" y="1879319"/>
                </a:lnTo>
                <a:lnTo>
                  <a:pt x="8247" y="1950205"/>
                </a:lnTo>
                <a:lnTo>
                  <a:pt x="10631" y="2021091"/>
                </a:lnTo>
                <a:lnTo>
                  <a:pt x="13327" y="2091984"/>
                </a:lnTo>
                <a:lnTo>
                  <a:pt x="16338" y="2162891"/>
                </a:lnTo>
                <a:lnTo>
                  <a:pt x="19668" y="2233819"/>
                </a:lnTo>
                <a:lnTo>
                  <a:pt x="23321" y="2304774"/>
                </a:lnTo>
                <a:lnTo>
                  <a:pt x="27299" y="2375764"/>
                </a:lnTo>
                <a:lnTo>
                  <a:pt x="31606" y="2446795"/>
                </a:lnTo>
                <a:lnTo>
                  <a:pt x="36246" y="2517874"/>
                </a:lnTo>
                <a:lnTo>
                  <a:pt x="41222" y="2589008"/>
                </a:lnTo>
                <a:lnTo>
                  <a:pt x="46538" y="2660205"/>
                </a:lnTo>
                <a:lnTo>
                  <a:pt x="49013" y="2672862"/>
                </a:lnTo>
                <a:lnTo>
                  <a:pt x="50380" y="2685519"/>
                </a:lnTo>
                <a:lnTo>
                  <a:pt x="50969" y="2698176"/>
                </a:lnTo>
                <a:lnTo>
                  <a:pt x="51107" y="2710832"/>
                </a:lnTo>
                <a:lnTo>
                  <a:pt x="53669" y="2723465"/>
                </a:lnTo>
                <a:lnTo>
                  <a:pt x="61842" y="2760857"/>
                </a:lnTo>
                <a:lnTo>
                  <a:pt x="79262" y="2834516"/>
                </a:lnTo>
                <a:lnTo>
                  <a:pt x="82159" y="2846796"/>
                </a:lnTo>
                <a:lnTo>
                  <a:pt x="93271" y="2896386"/>
                </a:lnTo>
                <a:lnTo>
                  <a:pt x="96830" y="2918383"/>
                </a:lnTo>
                <a:lnTo>
                  <a:pt x="96830" y="2922993"/>
                </a:lnTo>
                <a:lnTo>
                  <a:pt x="101402" y="2927604"/>
                </a:lnTo>
                <a:lnTo>
                  <a:pt x="76713" y="2683127"/>
                </a:lnTo>
                <a:lnTo>
                  <a:pt x="68621" y="2585056"/>
                </a:lnTo>
                <a:lnTo>
                  <a:pt x="63546" y="2514513"/>
                </a:lnTo>
                <a:lnTo>
                  <a:pt x="58745" y="2443964"/>
                </a:lnTo>
                <a:lnTo>
                  <a:pt x="54219" y="2373403"/>
                </a:lnTo>
                <a:lnTo>
                  <a:pt x="49967" y="2302829"/>
                </a:lnTo>
                <a:lnTo>
                  <a:pt x="45989" y="2232238"/>
                </a:lnTo>
                <a:lnTo>
                  <a:pt x="42286" y="2161625"/>
                </a:lnTo>
                <a:lnTo>
                  <a:pt x="38857" y="2090989"/>
                </a:lnTo>
                <a:lnTo>
                  <a:pt x="35702" y="2020324"/>
                </a:lnTo>
                <a:lnTo>
                  <a:pt x="32822" y="1949629"/>
                </a:lnTo>
                <a:lnTo>
                  <a:pt x="30216" y="1878899"/>
                </a:lnTo>
                <a:lnTo>
                  <a:pt x="27884" y="1808131"/>
                </a:lnTo>
                <a:lnTo>
                  <a:pt x="25827" y="1737321"/>
                </a:lnTo>
                <a:lnTo>
                  <a:pt x="24044" y="1666467"/>
                </a:lnTo>
                <a:lnTo>
                  <a:pt x="22535" y="1595564"/>
                </a:lnTo>
                <a:lnTo>
                  <a:pt x="21300" y="1524610"/>
                </a:lnTo>
                <a:lnTo>
                  <a:pt x="20340" y="1453600"/>
                </a:lnTo>
                <a:lnTo>
                  <a:pt x="19655" y="1382532"/>
                </a:lnTo>
                <a:lnTo>
                  <a:pt x="19243" y="1311401"/>
                </a:lnTo>
                <a:lnTo>
                  <a:pt x="19106" y="1240205"/>
                </a:lnTo>
                <a:lnTo>
                  <a:pt x="19861" y="1177966"/>
                </a:lnTo>
                <a:lnTo>
                  <a:pt x="20758" y="1115729"/>
                </a:lnTo>
                <a:lnTo>
                  <a:pt x="21801" y="1053500"/>
                </a:lnTo>
                <a:lnTo>
                  <a:pt x="22992" y="991280"/>
                </a:lnTo>
                <a:lnTo>
                  <a:pt x="24336" y="929075"/>
                </a:lnTo>
                <a:lnTo>
                  <a:pt x="25836" y="866886"/>
                </a:lnTo>
                <a:lnTo>
                  <a:pt x="27495" y="804718"/>
                </a:lnTo>
                <a:lnTo>
                  <a:pt x="29316" y="742575"/>
                </a:lnTo>
                <a:lnTo>
                  <a:pt x="31303" y="680459"/>
                </a:lnTo>
                <a:lnTo>
                  <a:pt x="33458" y="618374"/>
                </a:lnTo>
                <a:lnTo>
                  <a:pt x="35784" y="556323"/>
                </a:lnTo>
                <a:lnTo>
                  <a:pt x="38284" y="494311"/>
                </a:lnTo>
                <a:lnTo>
                  <a:pt x="40961" y="432340"/>
                </a:lnTo>
                <a:lnTo>
                  <a:pt x="43817" y="370414"/>
                </a:lnTo>
                <a:lnTo>
                  <a:pt x="46853" y="308537"/>
                </a:lnTo>
                <a:lnTo>
                  <a:pt x="50073" y="246712"/>
                </a:lnTo>
                <a:lnTo>
                  <a:pt x="53479" y="184942"/>
                </a:lnTo>
                <a:lnTo>
                  <a:pt x="57072" y="123231"/>
                </a:lnTo>
                <a:lnTo>
                  <a:pt x="60854" y="61582"/>
                </a:lnTo>
                <a:lnTo>
                  <a:pt x="64826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77723" y="2944367"/>
            <a:ext cx="79375" cy="493395"/>
          </a:xfrm>
          <a:custGeom>
            <a:avLst/>
            <a:gdLst/>
            <a:ahLst/>
            <a:cxnLst/>
            <a:rect l="l" t="t" r="r" b="b"/>
            <a:pathLst>
              <a:path w="79375" h="493395">
                <a:moveTo>
                  <a:pt x="0" y="0"/>
                </a:moveTo>
                <a:lnTo>
                  <a:pt x="3911" y="39175"/>
                </a:lnTo>
                <a:lnTo>
                  <a:pt x="7382" y="77914"/>
                </a:lnTo>
                <a:lnTo>
                  <a:pt x="13758" y="154829"/>
                </a:lnTo>
                <a:lnTo>
                  <a:pt x="15921" y="180505"/>
                </a:lnTo>
                <a:lnTo>
                  <a:pt x="19392" y="219244"/>
                </a:lnTo>
                <a:lnTo>
                  <a:pt x="23304" y="258419"/>
                </a:lnTo>
                <a:lnTo>
                  <a:pt x="79106" y="493178"/>
                </a:lnTo>
                <a:lnTo>
                  <a:pt x="55476" y="254090"/>
                </a:lnTo>
                <a:lnTo>
                  <a:pt x="51282" y="212280"/>
                </a:lnTo>
                <a:lnTo>
                  <a:pt x="46621" y="207657"/>
                </a:lnTo>
                <a:lnTo>
                  <a:pt x="46621" y="198437"/>
                </a:lnTo>
                <a:lnTo>
                  <a:pt x="38347" y="160073"/>
                </a:lnTo>
                <a:lnTo>
                  <a:pt x="29464" y="122497"/>
                </a:lnTo>
                <a:lnTo>
                  <a:pt x="14293" y="61129"/>
                </a:lnTo>
                <a:lnTo>
                  <a:pt x="11326" y="48984"/>
                </a:lnTo>
                <a:lnTo>
                  <a:pt x="8413" y="36866"/>
                </a:lnTo>
                <a:lnTo>
                  <a:pt x="5567" y="24769"/>
                </a:lnTo>
                <a:lnTo>
                  <a:pt x="2802" y="12685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69619" y="5478779"/>
            <a:ext cx="189865" cy="1023619"/>
          </a:xfrm>
          <a:custGeom>
            <a:avLst/>
            <a:gdLst/>
            <a:ahLst/>
            <a:cxnLst/>
            <a:rect l="l" t="t" r="r" b="b"/>
            <a:pathLst>
              <a:path w="189865" h="1023620">
                <a:moveTo>
                  <a:pt x="0" y="0"/>
                </a:moveTo>
                <a:lnTo>
                  <a:pt x="274" y="42965"/>
                </a:lnTo>
                <a:lnTo>
                  <a:pt x="1078" y="85932"/>
                </a:lnTo>
                <a:lnTo>
                  <a:pt x="2384" y="128898"/>
                </a:lnTo>
                <a:lnTo>
                  <a:pt x="4163" y="171865"/>
                </a:lnTo>
                <a:lnTo>
                  <a:pt x="6389" y="214833"/>
                </a:lnTo>
                <a:lnTo>
                  <a:pt x="9033" y="257800"/>
                </a:lnTo>
                <a:lnTo>
                  <a:pt x="12067" y="300767"/>
                </a:lnTo>
                <a:lnTo>
                  <a:pt x="15462" y="343734"/>
                </a:lnTo>
                <a:lnTo>
                  <a:pt x="19192" y="386700"/>
                </a:lnTo>
                <a:lnTo>
                  <a:pt x="23228" y="429666"/>
                </a:lnTo>
                <a:lnTo>
                  <a:pt x="29906" y="480490"/>
                </a:lnTo>
                <a:lnTo>
                  <a:pt x="37030" y="530457"/>
                </a:lnTo>
                <a:lnTo>
                  <a:pt x="44871" y="581319"/>
                </a:lnTo>
                <a:lnTo>
                  <a:pt x="53340" y="632244"/>
                </a:lnTo>
                <a:lnTo>
                  <a:pt x="62436" y="683044"/>
                </a:lnTo>
                <a:lnTo>
                  <a:pt x="72161" y="733533"/>
                </a:lnTo>
                <a:lnTo>
                  <a:pt x="83211" y="778757"/>
                </a:lnTo>
                <a:lnTo>
                  <a:pt x="97648" y="814245"/>
                </a:lnTo>
                <a:lnTo>
                  <a:pt x="102519" y="826072"/>
                </a:lnTo>
                <a:lnTo>
                  <a:pt x="107152" y="837899"/>
                </a:lnTo>
                <a:lnTo>
                  <a:pt x="111384" y="849724"/>
                </a:lnTo>
                <a:lnTo>
                  <a:pt x="116857" y="861596"/>
                </a:lnTo>
                <a:lnTo>
                  <a:pt x="132691" y="896600"/>
                </a:lnTo>
                <a:lnTo>
                  <a:pt x="163181" y="965332"/>
                </a:lnTo>
                <a:lnTo>
                  <a:pt x="168299" y="976813"/>
                </a:lnTo>
                <a:lnTo>
                  <a:pt x="173469" y="988346"/>
                </a:lnTo>
                <a:lnTo>
                  <a:pt x="178709" y="999946"/>
                </a:lnTo>
                <a:lnTo>
                  <a:pt x="184035" y="1011629"/>
                </a:lnTo>
                <a:lnTo>
                  <a:pt x="189462" y="1023414"/>
                </a:lnTo>
                <a:lnTo>
                  <a:pt x="186243" y="1012416"/>
                </a:lnTo>
                <a:lnTo>
                  <a:pt x="182678" y="999722"/>
                </a:lnTo>
                <a:lnTo>
                  <a:pt x="178899" y="986797"/>
                </a:lnTo>
                <a:lnTo>
                  <a:pt x="170341" y="958029"/>
                </a:lnTo>
                <a:lnTo>
                  <a:pt x="162091" y="929366"/>
                </a:lnTo>
                <a:lnTo>
                  <a:pt x="146496" y="872331"/>
                </a:lnTo>
                <a:lnTo>
                  <a:pt x="132073" y="815649"/>
                </a:lnTo>
                <a:lnTo>
                  <a:pt x="118780" y="759274"/>
                </a:lnTo>
                <a:lnTo>
                  <a:pt x="106574" y="703164"/>
                </a:lnTo>
                <a:lnTo>
                  <a:pt x="95415" y="647275"/>
                </a:lnTo>
                <a:lnTo>
                  <a:pt x="85260" y="591562"/>
                </a:lnTo>
                <a:lnTo>
                  <a:pt x="76067" y="535982"/>
                </a:lnTo>
                <a:lnTo>
                  <a:pt x="67706" y="479844"/>
                </a:lnTo>
                <a:lnTo>
                  <a:pt x="60401" y="425043"/>
                </a:lnTo>
                <a:lnTo>
                  <a:pt x="53503" y="342675"/>
                </a:lnTo>
                <a:lnTo>
                  <a:pt x="48280" y="277737"/>
                </a:lnTo>
                <a:lnTo>
                  <a:pt x="44679" y="229447"/>
                </a:lnTo>
                <a:lnTo>
                  <a:pt x="41455" y="181406"/>
                </a:lnTo>
                <a:lnTo>
                  <a:pt x="38701" y="133520"/>
                </a:lnTo>
                <a:lnTo>
                  <a:pt x="37172" y="101638"/>
                </a:lnTo>
                <a:lnTo>
                  <a:pt x="37172" y="97015"/>
                </a:lnTo>
                <a:lnTo>
                  <a:pt x="32524" y="92405"/>
                </a:lnTo>
                <a:lnTo>
                  <a:pt x="32524" y="83159"/>
                </a:lnTo>
                <a:lnTo>
                  <a:pt x="28303" y="71330"/>
                </a:lnTo>
                <a:lnTo>
                  <a:pt x="23679" y="59503"/>
                </a:lnTo>
                <a:lnTo>
                  <a:pt x="18813" y="47676"/>
                </a:lnTo>
                <a:lnTo>
                  <a:pt x="13864" y="35849"/>
                </a:lnTo>
                <a:lnTo>
                  <a:pt x="8993" y="24022"/>
                </a:lnTo>
                <a:lnTo>
                  <a:pt x="4359" y="12195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75721" y="1399029"/>
            <a:ext cx="2075814" cy="4044315"/>
          </a:xfrm>
          <a:custGeom>
            <a:avLst/>
            <a:gdLst/>
            <a:ahLst/>
            <a:cxnLst/>
            <a:rect l="l" t="t" r="r" b="b"/>
            <a:pathLst>
              <a:path w="2075814" h="4044315">
                <a:moveTo>
                  <a:pt x="2075688" y="0"/>
                </a:moveTo>
                <a:lnTo>
                  <a:pt x="2043049" y="29059"/>
                </a:lnTo>
                <a:lnTo>
                  <a:pt x="2000988" y="67966"/>
                </a:lnTo>
                <a:lnTo>
                  <a:pt x="1959980" y="107260"/>
                </a:lnTo>
                <a:lnTo>
                  <a:pt x="1929516" y="137118"/>
                </a:lnTo>
                <a:lnTo>
                  <a:pt x="1848745" y="217738"/>
                </a:lnTo>
                <a:lnTo>
                  <a:pt x="1809997" y="257574"/>
                </a:lnTo>
                <a:lnTo>
                  <a:pt x="1771249" y="298515"/>
                </a:lnTo>
                <a:lnTo>
                  <a:pt x="1732502" y="340560"/>
                </a:lnTo>
                <a:lnTo>
                  <a:pt x="1693754" y="383711"/>
                </a:lnTo>
                <a:lnTo>
                  <a:pt x="1674380" y="405701"/>
                </a:lnTo>
                <a:lnTo>
                  <a:pt x="1635779" y="447330"/>
                </a:lnTo>
                <a:lnTo>
                  <a:pt x="1597481" y="489236"/>
                </a:lnTo>
                <a:lnTo>
                  <a:pt x="1559515" y="531418"/>
                </a:lnTo>
                <a:lnTo>
                  <a:pt x="1521908" y="573877"/>
                </a:lnTo>
                <a:lnTo>
                  <a:pt x="1484688" y="616613"/>
                </a:lnTo>
                <a:lnTo>
                  <a:pt x="1447883" y="659625"/>
                </a:lnTo>
                <a:lnTo>
                  <a:pt x="1411521" y="702914"/>
                </a:lnTo>
                <a:lnTo>
                  <a:pt x="1375629" y="746480"/>
                </a:lnTo>
                <a:lnTo>
                  <a:pt x="1340236" y="790322"/>
                </a:lnTo>
                <a:lnTo>
                  <a:pt x="1270223" y="879495"/>
                </a:lnTo>
                <a:lnTo>
                  <a:pt x="1235364" y="924760"/>
                </a:lnTo>
                <a:lnTo>
                  <a:pt x="1200802" y="970240"/>
                </a:lnTo>
                <a:lnTo>
                  <a:pt x="1166549" y="1015937"/>
                </a:lnTo>
                <a:lnTo>
                  <a:pt x="1132613" y="1061855"/>
                </a:lnTo>
                <a:lnTo>
                  <a:pt x="1099007" y="1107998"/>
                </a:lnTo>
                <a:lnTo>
                  <a:pt x="1065739" y="1154370"/>
                </a:lnTo>
                <a:lnTo>
                  <a:pt x="1032821" y="1200972"/>
                </a:lnTo>
                <a:lnTo>
                  <a:pt x="1000263" y="1247810"/>
                </a:lnTo>
                <a:lnTo>
                  <a:pt x="968074" y="1294887"/>
                </a:lnTo>
                <a:lnTo>
                  <a:pt x="936267" y="1342205"/>
                </a:lnTo>
                <a:lnTo>
                  <a:pt x="904850" y="1389769"/>
                </a:lnTo>
                <a:lnTo>
                  <a:pt x="873834" y="1437582"/>
                </a:lnTo>
                <a:lnTo>
                  <a:pt x="843230" y="1485647"/>
                </a:lnTo>
                <a:lnTo>
                  <a:pt x="813049" y="1533969"/>
                </a:lnTo>
                <a:lnTo>
                  <a:pt x="783299" y="1582550"/>
                </a:lnTo>
                <a:lnTo>
                  <a:pt x="753992" y="1631393"/>
                </a:lnTo>
                <a:lnTo>
                  <a:pt x="725139" y="1680503"/>
                </a:lnTo>
                <a:lnTo>
                  <a:pt x="696749" y="1729883"/>
                </a:lnTo>
                <a:lnTo>
                  <a:pt x="668832" y="1779536"/>
                </a:lnTo>
                <a:lnTo>
                  <a:pt x="640707" y="1828805"/>
                </a:lnTo>
                <a:lnTo>
                  <a:pt x="613072" y="1878409"/>
                </a:lnTo>
                <a:lnTo>
                  <a:pt x="585936" y="1928339"/>
                </a:lnTo>
                <a:lnTo>
                  <a:pt x="559306" y="1978583"/>
                </a:lnTo>
                <a:lnTo>
                  <a:pt x="533188" y="2029132"/>
                </a:lnTo>
                <a:lnTo>
                  <a:pt x="507588" y="2079975"/>
                </a:lnTo>
                <a:lnTo>
                  <a:pt x="482515" y="2131101"/>
                </a:lnTo>
                <a:lnTo>
                  <a:pt x="457975" y="2182500"/>
                </a:lnTo>
                <a:lnTo>
                  <a:pt x="433974" y="2234163"/>
                </a:lnTo>
                <a:lnTo>
                  <a:pt x="410521" y="2286077"/>
                </a:lnTo>
                <a:lnTo>
                  <a:pt x="387620" y="2338234"/>
                </a:lnTo>
                <a:lnTo>
                  <a:pt x="365281" y="2390622"/>
                </a:lnTo>
                <a:lnTo>
                  <a:pt x="343508" y="2443232"/>
                </a:lnTo>
                <a:lnTo>
                  <a:pt x="322310" y="2496053"/>
                </a:lnTo>
                <a:lnTo>
                  <a:pt x="301694" y="2549073"/>
                </a:lnTo>
                <a:lnTo>
                  <a:pt x="281665" y="2602284"/>
                </a:lnTo>
                <a:lnTo>
                  <a:pt x="262231" y="2655675"/>
                </a:lnTo>
                <a:lnTo>
                  <a:pt x="243399" y="2709235"/>
                </a:lnTo>
                <a:lnTo>
                  <a:pt x="225176" y="2762954"/>
                </a:lnTo>
                <a:lnTo>
                  <a:pt x="207568" y="2816821"/>
                </a:lnTo>
                <a:lnTo>
                  <a:pt x="189925" y="2871522"/>
                </a:lnTo>
                <a:lnTo>
                  <a:pt x="172985" y="2926361"/>
                </a:lnTo>
                <a:lnTo>
                  <a:pt x="156757" y="2981338"/>
                </a:lnTo>
                <a:lnTo>
                  <a:pt x="141252" y="3036453"/>
                </a:lnTo>
                <a:lnTo>
                  <a:pt x="126481" y="3091706"/>
                </a:lnTo>
                <a:lnTo>
                  <a:pt x="112454" y="3147098"/>
                </a:lnTo>
                <a:lnTo>
                  <a:pt x="99182" y="3202627"/>
                </a:lnTo>
                <a:lnTo>
                  <a:pt x="86674" y="3258295"/>
                </a:lnTo>
                <a:lnTo>
                  <a:pt x="74941" y="3314102"/>
                </a:lnTo>
                <a:lnTo>
                  <a:pt x="63993" y="3370046"/>
                </a:lnTo>
                <a:lnTo>
                  <a:pt x="53842" y="3426129"/>
                </a:lnTo>
                <a:lnTo>
                  <a:pt x="44496" y="3482350"/>
                </a:lnTo>
                <a:lnTo>
                  <a:pt x="35967" y="3538710"/>
                </a:lnTo>
                <a:lnTo>
                  <a:pt x="28265" y="3595207"/>
                </a:lnTo>
                <a:lnTo>
                  <a:pt x="21400" y="3651844"/>
                </a:lnTo>
                <a:lnTo>
                  <a:pt x="15383" y="3708618"/>
                </a:lnTo>
                <a:lnTo>
                  <a:pt x="10224" y="3765531"/>
                </a:lnTo>
                <a:lnTo>
                  <a:pt x="5934" y="3822583"/>
                </a:lnTo>
                <a:lnTo>
                  <a:pt x="2493" y="3880431"/>
                </a:lnTo>
                <a:lnTo>
                  <a:pt x="0" y="3937101"/>
                </a:lnTo>
                <a:lnTo>
                  <a:pt x="0" y="3960152"/>
                </a:lnTo>
                <a:lnTo>
                  <a:pt x="3774" y="3971674"/>
                </a:lnTo>
                <a:lnTo>
                  <a:pt x="7619" y="3983568"/>
                </a:lnTo>
                <a:lnTo>
                  <a:pt x="20270" y="4020095"/>
                </a:lnTo>
                <a:lnTo>
                  <a:pt x="30333" y="4043756"/>
                </a:lnTo>
                <a:lnTo>
                  <a:pt x="32283" y="3937101"/>
                </a:lnTo>
                <a:lnTo>
                  <a:pt x="34846" y="3879773"/>
                </a:lnTo>
                <a:lnTo>
                  <a:pt x="38211" y="3823837"/>
                </a:lnTo>
                <a:lnTo>
                  <a:pt x="42482" y="3767326"/>
                </a:lnTo>
                <a:lnTo>
                  <a:pt x="47599" y="3710905"/>
                </a:lnTo>
                <a:lnTo>
                  <a:pt x="53547" y="3654581"/>
                </a:lnTo>
                <a:lnTo>
                  <a:pt x="60308" y="3598361"/>
                </a:lnTo>
                <a:lnTo>
                  <a:pt x="67864" y="3542251"/>
                </a:lnTo>
                <a:lnTo>
                  <a:pt x="76198" y="3486259"/>
                </a:lnTo>
                <a:lnTo>
                  <a:pt x="85294" y="3430392"/>
                </a:lnTo>
                <a:lnTo>
                  <a:pt x="95134" y="3374656"/>
                </a:lnTo>
                <a:lnTo>
                  <a:pt x="105700" y="3319059"/>
                </a:lnTo>
                <a:lnTo>
                  <a:pt x="116975" y="3263606"/>
                </a:lnTo>
                <a:lnTo>
                  <a:pt x="128942" y="3208306"/>
                </a:lnTo>
                <a:lnTo>
                  <a:pt x="141583" y="3153165"/>
                </a:lnTo>
                <a:lnTo>
                  <a:pt x="154882" y="3098189"/>
                </a:lnTo>
                <a:lnTo>
                  <a:pt x="168821" y="3043386"/>
                </a:lnTo>
                <a:lnTo>
                  <a:pt x="183383" y="2988763"/>
                </a:lnTo>
                <a:lnTo>
                  <a:pt x="198550" y="2934327"/>
                </a:lnTo>
                <a:lnTo>
                  <a:pt x="214305" y="2880084"/>
                </a:lnTo>
                <a:lnTo>
                  <a:pt x="230632" y="2826042"/>
                </a:lnTo>
                <a:lnTo>
                  <a:pt x="248238" y="2772207"/>
                </a:lnTo>
                <a:lnTo>
                  <a:pt x="266458" y="2718580"/>
                </a:lnTo>
                <a:lnTo>
                  <a:pt x="285279" y="2665160"/>
                </a:lnTo>
                <a:lnTo>
                  <a:pt x="304691" y="2611947"/>
                </a:lnTo>
                <a:lnTo>
                  <a:pt x="324685" y="2558942"/>
                </a:lnTo>
                <a:lnTo>
                  <a:pt x="345249" y="2506144"/>
                </a:lnTo>
                <a:lnTo>
                  <a:pt x="366373" y="2453553"/>
                </a:lnTo>
                <a:lnTo>
                  <a:pt x="388048" y="2401170"/>
                </a:lnTo>
                <a:lnTo>
                  <a:pt x="410262" y="2348995"/>
                </a:lnTo>
                <a:lnTo>
                  <a:pt x="433006" y="2297026"/>
                </a:lnTo>
                <a:lnTo>
                  <a:pt x="456269" y="2245265"/>
                </a:lnTo>
                <a:lnTo>
                  <a:pt x="480040" y="2193712"/>
                </a:lnTo>
                <a:lnTo>
                  <a:pt x="504309" y="2142366"/>
                </a:lnTo>
                <a:lnTo>
                  <a:pt x="529066" y="2091228"/>
                </a:lnTo>
                <a:lnTo>
                  <a:pt x="554301" y="2040297"/>
                </a:lnTo>
                <a:lnTo>
                  <a:pt x="580002" y="1989574"/>
                </a:lnTo>
                <a:lnTo>
                  <a:pt x="606161" y="1939058"/>
                </a:lnTo>
                <a:lnTo>
                  <a:pt x="632765" y="1888750"/>
                </a:lnTo>
                <a:lnTo>
                  <a:pt x="659806" y="1838649"/>
                </a:lnTo>
                <a:lnTo>
                  <a:pt x="687273" y="1788756"/>
                </a:lnTo>
                <a:lnTo>
                  <a:pt x="715155" y="1739103"/>
                </a:lnTo>
                <a:lnTo>
                  <a:pt x="743446" y="1689723"/>
                </a:lnTo>
                <a:lnTo>
                  <a:pt x="772138" y="1640613"/>
                </a:lnTo>
                <a:lnTo>
                  <a:pt x="801224" y="1591770"/>
                </a:lnTo>
                <a:lnTo>
                  <a:pt x="830699" y="1543189"/>
                </a:lnTo>
                <a:lnTo>
                  <a:pt x="860553" y="1494868"/>
                </a:lnTo>
                <a:lnTo>
                  <a:pt x="890782" y="1446802"/>
                </a:lnTo>
                <a:lnTo>
                  <a:pt x="921377" y="1398989"/>
                </a:lnTo>
                <a:lnTo>
                  <a:pt x="952332" y="1351425"/>
                </a:lnTo>
                <a:lnTo>
                  <a:pt x="983640" y="1304107"/>
                </a:lnTo>
                <a:lnTo>
                  <a:pt x="1015294" y="1257031"/>
                </a:lnTo>
                <a:lnTo>
                  <a:pt x="1047287" y="1210193"/>
                </a:lnTo>
                <a:lnTo>
                  <a:pt x="1079612" y="1163590"/>
                </a:lnTo>
                <a:lnTo>
                  <a:pt x="1112262" y="1117219"/>
                </a:lnTo>
                <a:lnTo>
                  <a:pt x="1145230" y="1071076"/>
                </a:lnTo>
                <a:lnTo>
                  <a:pt x="1178510" y="1025157"/>
                </a:lnTo>
                <a:lnTo>
                  <a:pt x="1212093" y="979460"/>
                </a:lnTo>
                <a:lnTo>
                  <a:pt x="1245975" y="933980"/>
                </a:lnTo>
                <a:lnTo>
                  <a:pt x="1280147" y="888715"/>
                </a:lnTo>
                <a:lnTo>
                  <a:pt x="1314602" y="843660"/>
                </a:lnTo>
                <a:lnTo>
                  <a:pt x="1349464" y="799413"/>
                </a:lnTo>
                <a:lnTo>
                  <a:pt x="1384824" y="755220"/>
                </a:lnTo>
                <a:lnTo>
                  <a:pt x="1420627" y="711139"/>
                </a:lnTo>
                <a:lnTo>
                  <a:pt x="1456817" y="667223"/>
                </a:lnTo>
                <a:lnTo>
                  <a:pt x="1493339" y="623528"/>
                </a:lnTo>
                <a:lnTo>
                  <a:pt x="1530137" y="580110"/>
                </a:lnTo>
                <a:lnTo>
                  <a:pt x="1567157" y="537024"/>
                </a:lnTo>
                <a:lnTo>
                  <a:pt x="1604342" y="494326"/>
                </a:lnTo>
                <a:lnTo>
                  <a:pt x="1641639" y="452069"/>
                </a:lnTo>
                <a:lnTo>
                  <a:pt x="1678990" y="410311"/>
                </a:lnTo>
                <a:lnTo>
                  <a:pt x="1708051" y="378928"/>
                </a:lnTo>
                <a:lnTo>
                  <a:pt x="1795233" y="283844"/>
                </a:lnTo>
                <a:lnTo>
                  <a:pt x="1833981" y="242571"/>
                </a:lnTo>
                <a:lnTo>
                  <a:pt x="1863042" y="212594"/>
                </a:lnTo>
                <a:lnTo>
                  <a:pt x="1954134" y="121780"/>
                </a:lnTo>
                <a:lnTo>
                  <a:pt x="2004337" y="72576"/>
                </a:lnTo>
                <a:lnTo>
                  <a:pt x="2034653" y="43371"/>
                </a:lnTo>
                <a:lnTo>
                  <a:pt x="2065342" y="14291"/>
                </a:lnTo>
                <a:lnTo>
                  <a:pt x="2075688" y="4610"/>
                </a:lnTo>
                <a:lnTo>
                  <a:pt x="2075688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922019" y="6530340"/>
            <a:ext cx="158750" cy="327660"/>
          </a:xfrm>
          <a:custGeom>
            <a:avLst/>
            <a:gdLst/>
            <a:ahLst/>
            <a:cxnLst/>
            <a:rect l="l" t="t" r="r" b="b"/>
            <a:pathLst>
              <a:path w="158750" h="327659">
                <a:moveTo>
                  <a:pt x="0" y="0"/>
                </a:moveTo>
                <a:lnTo>
                  <a:pt x="15289" y="50109"/>
                </a:lnTo>
                <a:lnTo>
                  <a:pt x="31742" y="100653"/>
                </a:lnTo>
                <a:lnTo>
                  <a:pt x="49265" y="151447"/>
                </a:lnTo>
                <a:lnTo>
                  <a:pt x="67762" y="202303"/>
                </a:lnTo>
                <a:lnTo>
                  <a:pt x="87139" y="253035"/>
                </a:lnTo>
                <a:lnTo>
                  <a:pt x="107301" y="303455"/>
                </a:lnTo>
                <a:lnTo>
                  <a:pt x="117313" y="327659"/>
                </a:lnTo>
                <a:lnTo>
                  <a:pt x="158460" y="327659"/>
                </a:lnTo>
                <a:lnTo>
                  <a:pt x="146300" y="303455"/>
                </a:lnTo>
                <a:lnTo>
                  <a:pt x="129560" y="269885"/>
                </a:lnTo>
                <a:lnTo>
                  <a:pt x="96275" y="202303"/>
                </a:lnTo>
                <a:lnTo>
                  <a:pt x="63436" y="134500"/>
                </a:lnTo>
                <a:lnTo>
                  <a:pt x="31270" y="66918"/>
                </a:lnTo>
                <a:lnTo>
                  <a:pt x="7721" y="16643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769620" y="5364105"/>
            <a:ext cx="38100" cy="212725"/>
          </a:xfrm>
          <a:custGeom>
            <a:avLst/>
            <a:gdLst/>
            <a:ahLst/>
            <a:cxnLst/>
            <a:rect l="l" t="t" r="r" b="b"/>
            <a:pathLst>
              <a:path w="38100" h="212725">
                <a:moveTo>
                  <a:pt x="6198" y="0"/>
                </a:moveTo>
                <a:lnTo>
                  <a:pt x="1093" y="49246"/>
                </a:lnTo>
                <a:lnTo>
                  <a:pt x="76" y="87409"/>
                </a:lnTo>
                <a:lnTo>
                  <a:pt x="0" y="114033"/>
                </a:lnTo>
                <a:lnTo>
                  <a:pt x="4255" y="126172"/>
                </a:lnTo>
                <a:lnTo>
                  <a:pt x="8915" y="138163"/>
                </a:lnTo>
                <a:lnTo>
                  <a:pt x="13821" y="150030"/>
                </a:lnTo>
                <a:lnTo>
                  <a:pt x="18816" y="161796"/>
                </a:lnTo>
                <a:lnTo>
                  <a:pt x="23744" y="173487"/>
                </a:lnTo>
                <a:lnTo>
                  <a:pt x="28447" y="185125"/>
                </a:lnTo>
                <a:lnTo>
                  <a:pt x="32769" y="196737"/>
                </a:lnTo>
                <a:lnTo>
                  <a:pt x="33337" y="198367"/>
                </a:lnTo>
                <a:lnTo>
                  <a:pt x="33337" y="207575"/>
                </a:lnTo>
                <a:lnTo>
                  <a:pt x="38099" y="212172"/>
                </a:lnTo>
                <a:lnTo>
                  <a:pt x="38099" y="83267"/>
                </a:lnTo>
                <a:lnTo>
                  <a:pt x="32535" y="71793"/>
                </a:lnTo>
                <a:lnTo>
                  <a:pt x="27425" y="59949"/>
                </a:lnTo>
                <a:lnTo>
                  <a:pt x="22699" y="47872"/>
                </a:lnTo>
                <a:lnTo>
                  <a:pt x="18284" y="35701"/>
                </a:lnTo>
                <a:lnTo>
                  <a:pt x="14110" y="23573"/>
                </a:lnTo>
                <a:lnTo>
                  <a:pt x="6198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854554" y="6257170"/>
            <a:ext cx="229870" cy="601345"/>
          </a:xfrm>
          <a:custGeom>
            <a:avLst/>
            <a:gdLst/>
            <a:ahLst/>
            <a:cxnLst/>
            <a:rect l="l" t="t" r="r" b="b"/>
            <a:pathLst>
              <a:path w="229869" h="601345">
                <a:moveTo>
                  <a:pt x="0" y="0"/>
                </a:moveTo>
                <a:lnTo>
                  <a:pt x="8165" y="45614"/>
                </a:lnTo>
                <a:lnTo>
                  <a:pt x="18920" y="94242"/>
                </a:lnTo>
                <a:lnTo>
                  <a:pt x="28488" y="132132"/>
                </a:lnTo>
                <a:lnTo>
                  <a:pt x="39190" y="170802"/>
                </a:lnTo>
                <a:lnTo>
                  <a:pt x="46885" y="196822"/>
                </a:lnTo>
                <a:lnTo>
                  <a:pt x="50624" y="212505"/>
                </a:lnTo>
                <a:lnTo>
                  <a:pt x="63834" y="259870"/>
                </a:lnTo>
                <a:lnTo>
                  <a:pt x="83274" y="304643"/>
                </a:lnTo>
                <a:lnTo>
                  <a:pt x="106952" y="355984"/>
                </a:lnTo>
                <a:lnTo>
                  <a:pt x="130964" y="407304"/>
                </a:lnTo>
                <a:lnTo>
                  <a:pt x="163382" y="475492"/>
                </a:lnTo>
                <a:lnTo>
                  <a:pt x="196117" y="543143"/>
                </a:lnTo>
                <a:lnTo>
                  <a:pt x="224480" y="600829"/>
                </a:lnTo>
                <a:lnTo>
                  <a:pt x="229775" y="600829"/>
                </a:lnTo>
                <a:lnTo>
                  <a:pt x="226105" y="592010"/>
                </a:lnTo>
                <a:lnTo>
                  <a:pt x="218763" y="574044"/>
                </a:lnTo>
                <a:lnTo>
                  <a:pt x="204466" y="538086"/>
                </a:lnTo>
                <a:lnTo>
                  <a:pt x="190663" y="502072"/>
                </a:lnTo>
                <a:lnTo>
                  <a:pt x="177327" y="465976"/>
                </a:lnTo>
                <a:lnTo>
                  <a:pt x="164429" y="429768"/>
                </a:lnTo>
                <a:lnTo>
                  <a:pt x="151943" y="393422"/>
                </a:lnTo>
                <a:lnTo>
                  <a:pt x="139841" y="356910"/>
                </a:lnTo>
                <a:lnTo>
                  <a:pt x="128096" y="320205"/>
                </a:lnTo>
                <a:lnTo>
                  <a:pt x="116679" y="283280"/>
                </a:lnTo>
                <a:lnTo>
                  <a:pt x="105565" y="246105"/>
                </a:lnTo>
                <a:lnTo>
                  <a:pt x="100165" y="234252"/>
                </a:lnTo>
                <a:lnTo>
                  <a:pt x="84528" y="199260"/>
                </a:lnTo>
                <a:lnTo>
                  <a:pt x="54353" y="130376"/>
                </a:lnTo>
                <a:lnTo>
                  <a:pt x="49279" y="118850"/>
                </a:lnTo>
                <a:lnTo>
                  <a:pt x="44150" y="107268"/>
                </a:lnTo>
                <a:lnTo>
                  <a:pt x="38950" y="95614"/>
                </a:lnTo>
                <a:lnTo>
                  <a:pt x="33662" y="83872"/>
                </a:lnTo>
                <a:lnTo>
                  <a:pt x="27841" y="71087"/>
                </a:lnTo>
                <a:lnTo>
                  <a:pt x="23667" y="59239"/>
                </a:lnTo>
                <a:lnTo>
                  <a:pt x="19093" y="47391"/>
                </a:lnTo>
                <a:lnTo>
                  <a:pt x="14280" y="35543"/>
                </a:lnTo>
                <a:lnTo>
                  <a:pt x="9386" y="23695"/>
                </a:lnTo>
                <a:lnTo>
                  <a:pt x="4572" y="11847"/>
                </a:lnTo>
                <a:lnTo>
                  <a:pt x="0" y="0"/>
                </a:lnTo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27435" y="0"/>
            <a:ext cx="494030" cy="4394200"/>
          </a:xfrm>
          <a:custGeom>
            <a:avLst/>
            <a:gdLst/>
            <a:ahLst/>
            <a:cxnLst/>
            <a:rect l="l" t="t" r="r" b="b"/>
            <a:pathLst>
              <a:path w="494030" h="4394200">
                <a:moveTo>
                  <a:pt x="4" y="1522"/>
                </a:moveTo>
                <a:lnTo>
                  <a:pt x="134" y="44355"/>
                </a:lnTo>
                <a:lnTo>
                  <a:pt x="497" y="88482"/>
                </a:lnTo>
                <a:lnTo>
                  <a:pt x="1034" y="132437"/>
                </a:lnTo>
                <a:lnTo>
                  <a:pt x="1685" y="176277"/>
                </a:lnTo>
                <a:lnTo>
                  <a:pt x="3102" y="263844"/>
                </a:lnTo>
                <a:lnTo>
                  <a:pt x="3753" y="307686"/>
                </a:lnTo>
                <a:lnTo>
                  <a:pt x="4289" y="351642"/>
                </a:lnTo>
                <a:lnTo>
                  <a:pt x="4653" y="395772"/>
                </a:lnTo>
                <a:lnTo>
                  <a:pt x="4787" y="440131"/>
                </a:lnTo>
                <a:lnTo>
                  <a:pt x="6192" y="468118"/>
                </a:lnTo>
                <a:lnTo>
                  <a:pt x="7535" y="496108"/>
                </a:lnTo>
                <a:lnTo>
                  <a:pt x="8828" y="524106"/>
                </a:lnTo>
                <a:lnTo>
                  <a:pt x="10081" y="552114"/>
                </a:lnTo>
                <a:lnTo>
                  <a:pt x="16132" y="692444"/>
                </a:lnTo>
                <a:lnTo>
                  <a:pt x="17375" y="720593"/>
                </a:lnTo>
                <a:lnTo>
                  <a:pt x="19978" y="777001"/>
                </a:lnTo>
                <a:lnTo>
                  <a:pt x="22812" y="833582"/>
                </a:lnTo>
                <a:lnTo>
                  <a:pt x="25961" y="890364"/>
                </a:lnTo>
                <a:lnTo>
                  <a:pt x="29513" y="947375"/>
                </a:lnTo>
                <a:lnTo>
                  <a:pt x="33553" y="1004646"/>
                </a:lnTo>
                <a:lnTo>
                  <a:pt x="36502" y="1060653"/>
                </a:lnTo>
                <a:lnTo>
                  <a:pt x="39598" y="1116725"/>
                </a:lnTo>
                <a:lnTo>
                  <a:pt x="42846" y="1172855"/>
                </a:lnTo>
                <a:lnTo>
                  <a:pt x="46248" y="1229034"/>
                </a:lnTo>
                <a:lnTo>
                  <a:pt x="49808" y="1285257"/>
                </a:lnTo>
                <a:lnTo>
                  <a:pt x="53530" y="1341516"/>
                </a:lnTo>
                <a:lnTo>
                  <a:pt x="57418" y="1397804"/>
                </a:lnTo>
                <a:lnTo>
                  <a:pt x="61474" y="1454113"/>
                </a:lnTo>
                <a:lnTo>
                  <a:pt x="65703" y="1510436"/>
                </a:lnTo>
                <a:lnTo>
                  <a:pt x="70108" y="1566767"/>
                </a:lnTo>
                <a:lnTo>
                  <a:pt x="74693" y="1623097"/>
                </a:lnTo>
                <a:lnTo>
                  <a:pt x="79461" y="1679421"/>
                </a:lnTo>
                <a:lnTo>
                  <a:pt x="84416" y="1735730"/>
                </a:lnTo>
                <a:lnTo>
                  <a:pt x="89562" y="1792017"/>
                </a:lnTo>
                <a:lnTo>
                  <a:pt x="94902" y="1848276"/>
                </a:lnTo>
                <a:lnTo>
                  <a:pt x="100439" y="1904499"/>
                </a:lnTo>
                <a:lnTo>
                  <a:pt x="106178" y="1960679"/>
                </a:lnTo>
                <a:lnTo>
                  <a:pt x="112121" y="2016808"/>
                </a:lnTo>
                <a:lnTo>
                  <a:pt x="118273" y="2072880"/>
                </a:lnTo>
                <a:lnTo>
                  <a:pt x="124637" y="2128888"/>
                </a:lnTo>
                <a:lnTo>
                  <a:pt x="130463" y="2184862"/>
                </a:lnTo>
                <a:lnTo>
                  <a:pt x="136436" y="2240837"/>
                </a:lnTo>
                <a:lnTo>
                  <a:pt x="142560" y="2296811"/>
                </a:lnTo>
                <a:lnTo>
                  <a:pt x="148839" y="2352785"/>
                </a:lnTo>
                <a:lnTo>
                  <a:pt x="155275" y="2408759"/>
                </a:lnTo>
                <a:lnTo>
                  <a:pt x="161874" y="2464732"/>
                </a:lnTo>
                <a:lnTo>
                  <a:pt x="168638" y="2520706"/>
                </a:lnTo>
                <a:lnTo>
                  <a:pt x="175571" y="2576679"/>
                </a:lnTo>
                <a:lnTo>
                  <a:pt x="182677" y="2632653"/>
                </a:lnTo>
                <a:lnTo>
                  <a:pt x="189958" y="2688626"/>
                </a:lnTo>
                <a:lnTo>
                  <a:pt x="197420" y="2744599"/>
                </a:lnTo>
                <a:lnTo>
                  <a:pt x="205064" y="2800572"/>
                </a:lnTo>
                <a:lnTo>
                  <a:pt x="212896" y="2856545"/>
                </a:lnTo>
                <a:lnTo>
                  <a:pt x="220918" y="2912518"/>
                </a:lnTo>
                <a:lnTo>
                  <a:pt x="229134" y="2968491"/>
                </a:lnTo>
                <a:lnTo>
                  <a:pt x="237548" y="3024464"/>
                </a:lnTo>
                <a:lnTo>
                  <a:pt x="246163" y="3080437"/>
                </a:lnTo>
                <a:lnTo>
                  <a:pt x="254984" y="3136409"/>
                </a:lnTo>
                <a:lnTo>
                  <a:pt x="264012" y="3192382"/>
                </a:lnTo>
                <a:lnTo>
                  <a:pt x="273253" y="3248355"/>
                </a:lnTo>
                <a:lnTo>
                  <a:pt x="281988" y="3304294"/>
                </a:lnTo>
                <a:lnTo>
                  <a:pt x="290935" y="3360165"/>
                </a:lnTo>
                <a:lnTo>
                  <a:pt x="300092" y="3415971"/>
                </a:lnTo>
                <a:lnTo>
                  <a:pt x="309453" y="3471716"/>
                </a:lnTo>
                <a:lnTo>
                  <a:pt x="319016" y="3527403"/>
                </a:lnTo>
                <a:lnTo>
                  <a:pt x="328777" y="3583036"/>
                </a:lnTo>
                <a:lnTo>
                  <a:pt x="338733" y="3638619"/>
                </a:lnTo>
                <a:lnTo>
                  <a:pt x="348879" y="3694155"/>
                </a:lnTo>
                <a:lnTo>
                  <a:pt x="359212" y="3749648"/>
                </a:lnTo>
                <a:lnTo>
                  <a:pt x="369728" y="3805102"/>
                </a:lnTo>
                <a:lnTo>
                  <a:pt x="380425" y="3860520"/>
                </a:lnTo>
                <a:lnTo>
                  <a:pt x="391297" y="3915905"/>
                </a:lnTo>
                <a:lnTo>
                  <a:pt x="402342" y="3971262"/>
                </a:lnTo>
                <a:lnTo>
                  <a:pt x="413556" y="4026593"/>
                </a:lnTo>
                <a:lnTo>
                  <a:pt x="424936" y="4081904"/>
                </a:lnTo>
                <a:lnTo>
                  <a:pt x="436477" y="4137196"/>
                </a:lnTo>
                <a:lnTo>
                  <a:pt x="448176" y="4192474"/>
                </a:lnTo>
                <a:lnTo>
                  <a:pt x="460030" y="4247741"/>
                </a:lnTo>
                <a:lnTo>
                  <a:pt x="472035" y="4303002"/>
                </a:lnTo>
                <a:lnTo>
                  <a:pt x="484187" y="4358258"/>
                </a:lnTo>
                <a:lnTo>
                  <a:pt x="488211" y="4370655"/>
                </a:lnTo>
                <a:lnTo>
                  <a:pt x="491552" y="4383051"/>
                </a:lnTo>
                <a:lnTo>
                  <a:pt x="493520" y="4395447"/>
                </a:lnTo>
                <a:lnTo>
                  <a:pt x="492616" y="4383051"/>
                </a:lnTo>
                <a:lnTo>
                  <a:pt x="491629" y="4370655"/>
                </a:lnTo>
                <a:lnTo>
                  <a:pt x="485993" y="4309345"/>
                </a:lnTo>
                <a:lnTo>
                  <a:pt x="482217" y="4270724"/>
                </a:lnTo>
                <a:lnTo>
                  <a:pt x="480975" y="4257761"/>
                </a:lnTo>
                <a:lnTo>
                  <a:pt x="477466" y="4218872"/>
                </a:lnTo>
                <a:lnTo>
                  <a:pt x="474599" y="4142968"/>
                </a:lnTo>
                <a:lnTo>
                  <a:pt x="464602" y="4097795"/>
                </a:lnTo>
                <a:lnTo>
                  <a:pt x="454750" y="4052686"/>
                </a:lnTo>
                <a:lnTo>
                  <a:pt x="445042" y="4007635"/>
                </a:lnTo>
                <a:lnTo>
                  <a:pt x="435478" y="3962633"/>
                </a:lnTo>
                <a:lnTo>
                  <a:pt x="426057" y="3917674"/>
                </a:lnTo>
                <a:lnTo>
                  <a:pt x="416780" y="3872751"/>
                </a:lnTo>
                <a:lnTo>
                  <a:pt x="407647" y="3827857"/>
                </a:lnTo>
                <a:lnTo>
                  <a:pt x="398658" y="3782984"/>
                </a:lnTo>
                <a:lnTo>
                  <a:pt x="389813" y="3738125"/>
                </a:lnTo>
                <a:lnTo>
                  <a:pt x="381112" y="3693274"/>
                </a:lnTo>
                <a:lnTo>
                  <a:pt x="372555" y="3648422"/>
                </a:lnTo>
                <a:lnTo>
                  <a:pt x="364142" y="3603564"/>
                </a:lnTo>
                <a:lnTo>
                  <a:pt x="355872" y="3558691"/>
                </a:lnTo>
                <a:lnTo>
                  <a:pt x="347747" y="3513796"/>
                </a:lnTo>
                <a:lnTo>
                  <a:pt x="339766" y="3468873"/>
                </a:lnTo>
                <a:lnTo>
                  <a:pt x="331928" y="3423914"/>
                </a:lnTo>
                <a:lnTo>
                  <a:pt x="324235" y="3378913"/>
                </a:lnTo>
                <a:lnTo>
                  <a:pt x="316685" y="3333861"/>
                </a:lnTo>
                <a:lnTo>
                  <a:pt x="309280" y="3288753"/>
                </a:lnTo>
                <a:lnTo>
                  <a:pt x="302018" y="3243579"/>
                </a:lnTo>
                <a:lnTo>
                  <a:pt x="292740" y="3187639"/>
                </a:lnTo>
                <a:lnTo>
                  <a:pt x="283607" y="3131760"/>
                </a:lnTo>
                <a:lnTo>
                  <a:pt x="274617" y="3075931"/>
                </a:lnTo>
                <a:lnTo>
                  <a:pt x="265771" y="3020142"/>
                </a:lnTo>
                <a:lnTo>
                  <a:pt x="257070" y="2964382"/>
                </a:lnTo>
                <a:lnTo>
                  <a:pt x="248512" y="2908640"/>
                </a:lnTo>
                <a:lnTo>
                  <a:pt x="240098" y="2852905"/>
                </a:lnTo>
                <a:lnTo>
                  <a:pt x="231828" y="2797167"/>
                </a:lnTo>
                <a:lnTo>
                  <a:pt x="223702" y="2741414"/>
                </a:lnTo>
                <a:lnTo>
                  <a:pt x="215720" y="2685637"/>
                </a:lnTo>
                <a:lnTo>
                  <a:pt x="207882" y="2629823"/>
                </a:lnTo>
                <a:lnTo>
                  <a:pt x="200188" y="2573963"/>
                </a:lnTo>
                <a:lnTo>
                  <a:pt x="192638" y="2518046"/>
                </a:lnTo>
                <a:lnTo>
                  <a:pt x="185231" y="2462061"/>
                </a:lnTo>
                <a:lnTo>
                  <a:pt x="177969" y="2405996"/>
                </a:lnTo>
                <a:lnTo>
                  <a:pt x="170850" y="2349842"/>
                </a:lnTo>
                <a:lnTo>
                  <a:pt x="163875" y="2293587"/>
                </a:lnTo>
                <a:lnTo>
                  <a:pt x="157045" y="2237221"/>
                </a:lnTo>
                <a:lnTo>
                  <a:pt x="150358" y="2180733"/>
                </a:lnTo>
                <a:lnTo>
                  <a:pt x="143814" y="2124113"/>
                </a:lnTo>
                <a:lnTo>
                  <a:pt x="137415" y="2068139"/>
                </a:lnTo>
                <a:lnTo>
                  <a:pt x="131159" y="2012162"/>
                </a:lnTo>
                <a:lnTo>
                  <a:pt x="125047" y="1956178"/>
                </a:lnTo>
                <a:lnTo>
                  <a:pt x="119078" y="1900182"/>
                </a:lnTo>
                <a:lnTo>
                  <a:pt x="113254" y="1844172"/>
                </a:lnTo>
                <a:lnTo>
                  <a:pt x="107573" y="1788144"/>
                </a:lnTo>
                <a:lnTo>
                  <a:pt x="102036" y="1732095"/>
                </a:lnTo>
                <a:lnTo>
                  <a:pt x="96642" y="1676020"/>
                </a:lnTo>
                <a:lnTo>
                  <a:pt x="91392" y="1619917"/>
                </a:lnTo>
                <a:lnTo>
                  <a:pt x="86286" y="1563781"/>
                </a:lnTo>
                <a:lnTo>
                  <a:pt x="81324" y="1507609"/>
                </a:lnTo>
                <a:lnTo>
                  <a:pt x="76506" y="1451398"/>
                </a:lnTo>
                <a:lnTo>
                  <a:pt x="71832" y="1395143"/>
                </a:lnTo>
                <a:lnTo>
                  <a:pt x="67301" y="1338842"/>
                </a:lnTo>
                <a:lnTo>
                  <a:pt x="62915" y="1282491"/>
                </a:lnTo>
                <a:lnTo>
                  <a:pt x="58672" y="1226086"/>
                </a:lnTo>
                <a:lnTo>
                  <a:pt x="54574" y="1169624"/>
                </a:lnTo>
                <a:lnTo>
                  <a:pt x="50619" y="1113101"/>
                </a:lnTo>
                <a:lnTo>
                  <a:pt x="46808" y="1056513"/>
                </a:lnTo>
                <a:lnTo>
                  <a:pt x="43141" y="999858"/>
                </a:lnTo>
                <a:lnTo>
                  <a:pt x="14376" y="440131"/>
                </a:lnTo>
                <a:lnTo>
                  <a:pt x="11540" y="351642"/>
                </a:lnTo>
                <a:lnTo>
                  <a:pt x="10193" y="307686"/>
                </a:lnTo>
                <a:lnTo>
                  <a:pt x="8932" y="263844"/>
                </a:lnTo>
                <a:lnTo>
                  <a:pt x="7786" y="220060"/>
                </a:lnTo>
                <a:lnTo>
                  <a:pt x="6784" y="176277"/>
                </a:lnTo>
                <a:lnTo>
                  <a:pt x="5954" y="132437"/>
                </a:lnTo>
                <a:lnTo>
                  <a:pt x="5325" y="88482"/>
                </a:lnTo>
                <a:lnTo>
                  <a:pt x="4927" y="44355"/>
                </a:lnTo>
                <a:lnTo>
                  <a:pt x="4792" y="1522"/>
                </a:lnTo>
                <a:lnTo>
                  <a:pt x="4" y="1522"/>
                </a:lnTo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550161" y="4315969"/>
            <a:ext cx="424180" cy="1582420"/>
          </a:xfrm>
          <a:custGeom>
            <a:avLst/>
            <a:gdLst/>
            <a:ahLst/>
            <a:cxnLst/>
            <a:rect l="l" t="t" r="r" b="b"/>
            <a:pathLst>
              <a:path w="424180" h="1582420">
                <a:moveTo>
                  <a:pt x="0" y="0"/>
                </a:moveTo>
                <a:lnTo>
                  <a:pt x="4348" y="45297"/>
                </a:lnTo>
                <a:lnTo>
                  <a:pt x="10317" y="105697"/>
                </a:lnTo>
                <a:lnTo>
                  <a:pt x="15047" y="150998"/>
                </a:lnTo>
                <a:lnTo>
                  <a:pt x="20102" y="196299"/>
                </a:lnTo>
                <a:lnTo>
                  <a:pt x="25579" y="241602"/>
                </a:lnTo>
                <a:lnTo>
                  <a:pt x="31575" y="286905"/>
                </a:lnTo>
                <a:lnTo>
                  <a:pt x="43852" y="342236"/>
                </a:lnTo>
                <a:lnTo>
                  <a:pt x="54074" y="382399"/>
                </a:lnTo>
                <a:lnTo>
                  <a:pt x="64376" y="422496"/>
                </a:lnTo>
                <a:lnTo>
                  <a:pt x="74761" y="462533"/>
                </a:lnTo>
                <a:lnTo>
                  <a:pt x="85232" y="502513"/>
                </a:lnTo>
                <a:lnTo>
                  <a:pt x="95794" y="542438"/>
                </a:lnTo>
                <a:lnTo>
                  <a:pt x="106450" y="582313"/>
                </a:lnTo>
                <a:lnTo>
                  <a:pt x="117203" y="622142"/>
                </a:lnTo>
                <a:lnTo>
                  <a:pt x="128058" y="661927"/>
                </a:lnTo>
                <a:lnTo>
                  <a:pt x="139017" y="701673"/>
                </a:lnTo>
                <a:lnTo>
                  <a:pt x="150084" y="741383"/>
                </a:lnTo>
                <a:lnTo>
                  <a:pt x="161264" y="781061"/>
                </a:lnTo>
                <a:lnTo>
                  <a:pt x="172559" y="820710"/>
                </a:lnTo>
                <a:lnTo>
                  <a:pt x="183974" y="860333"/>
                </a:lnTo>
                <a:lnTo>
                  <a:pt x="195511" y="899936"/>
                </a:lnTo>
                <a:lnTo>
                  <a:pt x="207175" y="939520"/>
                </a:lnTo>
                <a:lnTo>
                  <a:pt x="218969" y="979090"/>
                </a:lnTo>
                <a:lnTo>
                  <a:pt x="230897" y="1018649"/>
                </a:lnTo>
                <a:lnTo>
                  <a:pt x="242962" y="1058201"/>
                </a:lnTo>
                <a:lnTo>
                  <a:pt x="255168" y="1097749"/>
                </a:lnTo>
                <a:lnTo>
                  <a:pt x="271065" y="1146639"/>
                </a:lnTo>
                <a:lnTo>
                  <a:pt x="287033" y="1195539"/>
                </a:lnTo>
                <a:lnTo>
                  <a:pt x="303091" y="1244304"/>
                </a:lnTo>
                <a:lnTo>
                  <a:pt x="319335" y="1293022"/>
                </a:lnTo>
                <a:lnTo>
                  <a:pt x="335810" y="1341626"/>
                </a:lnTo>
                <a:lnTo>
                  <a:pt x="352573" y="1390086"/>
                </a:lnTo>
                <a:lnTo>
                  <a:pt x="369684" y="1438373"/>
                </a:lnTo>
                <a:lnTo>
                  <a:pt x="387198" y="1486459"/>
                </a:lnTo>
                <a:lnTo>
                  <a:pt x="405175" y="1534315"/>
                </a:lnTo>
                <a:lnTo>
                  <a:pt x="423672" y="1581912"/>
                </a:lnTo>
                <a:lnTo>
                  <a:pt x="423672" y="1457274"/>
                </a:lnTo>
                <a:lnTo>
                  <a:pt x="397712" y="1382491"/>
                </a:lnTo>
                <a:lnTo>
                  <a:pt x="384805" y="1345100"/>
                </a:lnTo>
                <a:lnTo>
                  <a:pt x="371985" y="1307709"/>
                </a:lnTo>
                <a:lnTo>
                  <a:pt x="359281" y="1270319"/>
                </a:lnTo>
                <a:lnTo>
                  <a:pt x="346721" y="1232928"/>
                </a:lnTo>
                <a:lnTo>
                  <a:pt x="334322" y="1195500"/>
                </a:lnTo>
                <a:lnTo>
                  <a:pt x="322150" y="1158149"/>
                </a:lnTo>
                <a:lnTo>
                  <a:pt x="310195" y="1120761"/>
                </a:lnTo>
                <a:lnTo>
                  <a:pt x="298500" y="1083373"/>
                </a:lnTo>
                <a:lnTo>
                  <a:pt x="281278" y="1030092"/>
                </a:lnTo>
                <a:lnTo>
                  <a:pt x="264275" y="976674"/>
                </a:lnTo>
                <a:lnTo>
                  <a:pt x="247496" y="923127"/>
                </a:lnTo>
                <a:lnTo>
                  <a:pt x="230945" y="869457"/>
                </a:lnTo>
                <a:lnTo>
                  <a:pt x="214625" y="815673"/>
                </a:lnTo>
                <a:lnTo>
                  <a:pt x="198539" y="761781"/>
                </a:lnTo>
                <a:lnTo>
                  <a:pt x="182692" y="707788"/>
                </a:lnTo>
                <a:lnTo>
                  <a:pt x="167086" y="653701"/>
                </a:lnTo>
                <a:lnTo>
                  <a:pt x="151726" y="599529"/>
                </a:lnTo>
                <a:lnTo>
                  <a:pt x="136615" y="545277"/>
                </a:lnTo>
                <a:lnTo>
                  <a:pt x="121757" y="490954"/>
                </a:lnTo>
                <a:lnTo>
                  <a:pt x="107155" y="436566"/>
                </a:lnTo>
                <a:lnTo>
                  <a:pt x="92813" y="382120"/>
                </a:lnTo>
                <a:lnTo>
                  <a:pt x="78734" y="327625"/>
                </a:lnTo>
                <a:lnTo>
                  <a:pt x="64923" y="273086"/>
                </a:lnTo>
                <a:lnTo>
                  <a:pt x="51382" y="218512"/>
                </a:lnTo>
                <a:lnTo>
                  <a:pt x="38116" y="163908"/>
                </a:lnTo>
                <a:lnTo>
                  <a:pt x="25128" y="109284"/>
                </a:lnTo>
                <a:lnTo>
                  <a:pt x="12421" y="54645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1006185" y="5863875"/>
            <a:ext cx="431165" cy="989965"/>
          </a:xfrm>
          <a:custGeom>
            <a:avLst/>
            <a:gdLst/>
            <a:ahLst/>
            <a:cxnLst/>
            <a:rect l="l" t="t" r="r" b="b"/>
            <a:pathLst>
              <a:path w="431165" h="989965">
                <a:moveTo>
                  <a:pt x="73" y="0"/>
                </a:moveTo>
                <a:lnTo>
                  <a:pt x="0" y="48549"/>
                </a:lnTo>
                <a:lnTo>
                  <a:pt x="958" y="87027"/>
                </a:lnTo>
                <a:lnTo>
                  <a:pt x="3400" y="126454"/>
                </a:lnTo>
                <a:lnTo>
                  <a:pt x="22384" y="176882"/>
                </a:lnTo>
                <a:lnTo>
                  <a:pt x="41374" y="226689"/>
                </a:lnTo>
                <a:lnTo>
                  <a:pt x="60416" y="275864"/>
                </a:lnTo>
                <a:lnTo>
                  <a:pt x="79593" y="324496"/>
                </a:lnTo>
                <a:lnTo>
                  <a:pt x="98962" y="372607"/>
                </a:lnTo>
                <a:lnTo>
                  <a:pt x="118587" y="420236"/>
                </a:lnTo>
                <a:lnTo>
                  <a:pt x="138532" y="467423"/>
                </a:lnTo>
                <a:lnTo>
                  <a:pt x="158860" y="514205"/>
                </a:lnTo>
                <a:lnTo>
                  <a:pt x="179636" y="560623"/>
                </a:lnTo>
                <a:lnTo>
                  <a:pt x="200924" y="606714"/>
                </a:lnTo>
                <a:lnTo>
                  <a:pt x="209585" y="626095"/>
                </a:lnTo>
                <a:lnTo>
                  <a:pt x="227109" y="664842"/>
                </a:lnTo>
                <a:lnTo>
                  <a:pt x="244876" y="703546"/>
                </a:lnTo>
                <a:lnTo>
                  <a:pt x="262860" y="742179"/>
                </a:lnTo>
                <a:lnTo>
                  <a:pt x="281030" y="780711"/>
                </a:lnTo>
                <a:lnTo>
                  <a:pt x="299359" y="819113"/>
                </a:lnTo>
                <a:lnTo>
                  <a:pt x="317817" y="857358"/>
                </a:lnTo>
                <a:lnTo>
                  <a:pt x="345685" y="914366"/>
                </a:lnTo>
                <a:lnTo>
                  <a:pt x="364343" y="952090"/>
                </a:lnTo>
                <a:lnTo>
                  <a:pt x="383029" y="989555"/>
                </a:lnTo>
                <a:lnTo>
                  <a:pt x="430946" y="989555"/>
                </a:lnTo>
                <a:lnTo>
                  <a:pt x="420918" y="970138"/>
                </a:lnTo>
                <a:lnTo>
                  <a:pt x="410957" y="950649"/>
                </a:lnTo>
                <a:lnTo>
                  <a:pt x="391228" y="911455"/>
                </a:lnTo>
                <a:lnTo>
                  <a:pt x="371728" y="871974"/>
                </a:lnTo>
                <a:lnTo>
                  <a:pt x="352431" y="832206"/>
                </a:lnTo>
                <a:lnTo>
                  <a:pt x="333306" y="792151"/>
                </a:lnTo>
                <a:lnTo>
                  <a:pt x="314325" y="751809"/>
                </a:lnTo>
                <a:lnTo>
                  <a:pt x="295459" y="711181"/>
                </a:lnTo>
                <a:lnTo>
                  <a:pt x="276680" y="670265"/>
                </a:lnTo>
                <a:lnTo>
                  <a:pt x="248610" y="608355"/>
                </a:lnTo>
                <a:lnTo>
                  <a:pt x="239265" y="587575"/>
                </a:lnTo>
                <a:lnTo>
                  <a:pt x="227834" y="562380"/>
                </a:lnTo>
                <a:lnTo>
                  <a:pt x="205374" y="511603"/>
                </a:lnTo>
                <a:lnTo>
                  <a:pt x="183403" y="460381"/>
                </a:lnTo>
                <a:lnTo>
                  <a:pt x="161865" y="408800"/>
                </a:lnTo>
                <a:lnTo>
                  <a:pt x="140700" y="356948"/>
                </a:lnTo>
                <a:lnTo>
                  <a:pt x="119853" y="304908"/>
                </a:lnTo>
                <a:lnTo>
                  <a:pt x="99264" y="252769"/>
                </a:lnTo>
                <a:lnTo>
                  <a:pt x="78876" y="200616"/>
                </a:lnTo>
                <a:lnTo>
                  <a:pt x="28407" y="70736"/>
                </a:lnTo>
                <a:lnTo>
                  <a:pt x="73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521204" y="4364740"/>
            <a:ext cx="548005" cy="2226310"/>
          </a:xfrm>
          <a:custGeom>
            <a:avLst/>
            <a:gdLst/>
            <a:ahLst/>
            <a:cxnLst/>
            <a:rect l="l" t="t" r="r" b="b"/>
            <a:pathLst>
              <a:path w="548005" h="2226309">
                <a:moveTo>
                  <a:pt x="0" y="0"/>
                </a:moveTo>
                <a:lnTo>
                  <a:pt x="7484" y="73242"/>
                </a:lnTo>
                <a:lnTo>
                  <a:pt x="15544" y="146454"/>
                </a:lnTo>
                <a:lnTo>
                  <a:pt x="24180" y="219609"/>
                </a:lnTo>
                <a:lnTo>
                  <a:pt x="33391" y="292678"/>
                </a:lnTo>
                <a:lnTo>
                  <a:pt x="43178" y="365631"/>
                </a:lnTo>
                <a:lnTo>
                  <a:pt x="53540" y="438441"/>
                </a:lnTo>
                <a:lnTo>
                  <a:pt x="64479" y="511078"/>
                </a:lnTo>
                <a:lnTo>
                  <a:pt x="76048" y="583848"/>
                </a:lnTo>
                <a:lnTo>
                  <a:pt x="88083" y="655722"/>
                </a:lnTo>
                <a:lnTo>
                  <a:pt x="100749" y="727671"/>
                </a:lnTo>
                <a:lnTo>
                  <a:pt x="109528" y="775032"/>
                </a:lnTo>
                <a:lnTo>
                  <a:pt x="118595" y="822320"/>
                </a:lnTo>
                <a:lnTo>
                  <a:pt x="127950" y="869537"/>
                </a:lnTo>
                <a:lnTo>
                  <a:pt x="137593" y="916681"/>
                </a:lnTo>
                <a:lnTo>
                  <a:pt x="147523" y="963754"/>
                </a:lnTo>
                <a:lnTo>
                  <a:pt x="157742" y="1010754"/>
                </a:lnTo>
                <a:lnTo>
                  <a:pt x="168248" y="1057683"/>
                </a:lnTo>
                <a:lnTo>
                  <a:pt x="179042" y="1104540"/>
                </a:lnTo>
                <a:lnTo>
                  <a:pt x="190123" y="1151325"/>
                </a:lnTo>
                <a:lnTo>
                  <a:pt x="201493" y="1198038"/>
                </a:lnTo>
                <a:lnTo>
                  <a:pt x="213150" y="1244679"/>
                </a:lnTo>
                <a:lnTo>
                  <a:pt x="225095" y="1291249"/>
                </a:lnTo>
                <a:lnTo>
                  <a:pt x="237328" y="1337747"/>
                </a:lnTo>
                <a:lnTo>
                  <a:pt x="249848" y="1384173"/>
                </a:lnTo>
                <a:lnTo>
                  <a:pt x="262656" y="1430527"/>
                </a:lnTo>
                <a:lnTo>
                  <a:pt x="275752" y="1476810"/>
                </a:lnTo>
                <a:lnTo>
                  <a:pt x="289136" y="1523020"/>
                </a:lnTo>
                <a:lnTo>
                  <a:pt x="302807" y="1569160"/>
                </a:lnTo>
                <a:lnTo>
                  <a:pt x="316766" y="1615227"/>
                </a:lnTo>
                <a:lnTo>
                  <a:pt x="331012" y="1661223"/>
                </a:lnTo>
                <a:lnTo>
                  <a:pt x="345555" y="1705877"/>
                </a:lnTo>
                <a:lnTo>
                  <a:pt x="360414" y="1750762"/>
                </a:lnTo>
                <a:lnTo>
                  <a:pt x="375617" y="1795820"/>
                </a:lnTo>
                <a:lnTo>
                  <a:pt x="391194" y="1840993"/>
                </a:lnTo>
                <a:lnTo>
                  <a:pt x="407174" y="1886224"/>
                </a:lnTo>
                <a:lnTo>
                  <a:pt x="423585" y="1931456"/>
                </a:lnTo>
                <a:lnTo>
                  <a:pt x="440456" y="1976630"/>
                </a:lnTo>
                <a:lnTo>
                  <a:pt x="457816" y="2021690"/>
                </a:lnTo>
                <a:lnTo>
                  <a:pt x="475694" y="2066577"/>
                </a:lnTo>
                <a:lnTo>
                  <a:pt x="494118" y="2111235"/>
                </a:lnTo>
                <a:lnTo>
                  <a:pt x="499450" y="2121992"/>
                </a:lnTo>
                <a:lnTo>
                  <a:pt x="504781" y="2132974"/>
                </a:lnTo>
                <a:lnTo>
                  <a:pt x="526106" y="2178684"/>
                </a:lnTo>
                <a:lnTo>
                  <a:pt x="547431" y="2226150"/>
                </a:lnTo>
                <a:lnTo>
                  <a:pt x="545373" y="2217610"/>
                </a:lnTo>
                <a:lnTo>
                  <a:pt x="534333" y="2177857"/>
                </a:lnTo>
                <a:lnTo>
                  <a:pt x="524530" y="2138997"/>
                </a:lnTo>
                <a:lnTo>
                  <a:pt x="515288" y="2101002"/>
                </a:lnTo>
                <a:lnTo>
                  <a:pt x="506625" y="2063828"/>
                </a:lnTo>
                <a:lnTo>
                  <a:pt x="496008" y="2015468"/>
                </a:lnTo>
                <a:lnTo>
                  <a:pt x="486500" y="1968396"/>
                </a:lnTo>
                <a:lnTo>
                  <a:pt x="484530" y="1958035"/>
                </a:lnTo>
                <a:lnTo>
                  <a:pt x="478774" y="1942919"/>
                </a:lnTo>
                <a:lnTo>
                  <a:pt x="461541" y="1897179"/>
                </a:lnTo>
                <a:lnTo>
                  <a:pt x="444437" y="1850921"/>
                </a:lnTo>
                <a:lnTo>
                  <a:pt x="427561" y="1804242"/>
                </a:lnTo>
                <a:lnTo>
                  <a:pt x="411008" y="1757241"/>
                </a:lnTo>
                <a:lnTo>
                  <a:pt x="394877" y="1710014"/>
                </a:lnTo>
                <a:lnTo>
                  <a:pt x="379265" y="1662657"/>
                </a:lnTo>
                <a:lnTo>
                  <a:pt x="374192" y="1646859"/>
                </a:lnTo>
                <a:lnTo>
                  <a:pt x="359259" y="1601547"/>
                </a:lnTo>
                <a:lnTo>
                  <a:pt x="344683" y="1556098"/>
                </a:lnTo>
                <a:lnTo>
                  <a:pt x="330459" y="1510520"/>
                </a:lnTo>
                <a:lnTo>
                  <a:pt x="316585" y="1464821"/>
                </a:lnTo>
                <a:lnTo>
                  <a:pt x="303056" y="1419006"/>
                </a:lnTo>
                <a:lnTo>
                  <a:pt x="289869" y="1373084"/>
                </a:lnTo>
                <a:lnTo>
                  <a:pt x="277020" y="1327061"/>
                </a:lnTo>
                <a:lnTo>
                  <a:pt x="264506" y="1280945"/>
                </a:lnTo>
                <a:lnTo>
                  <a:pt x="252323" y="1234743"/>
                </a:lnTo>
                <a:lnTo>
                  <a:pt x="240468" y="1188462"/>
                </a:lnTo>
                <a:lnTo>
                  <a:pt x="228936" y="1142109"/>
                </a:lnTo>
                <a:lnTo>
                  <a:pt x="217725" y="1095692"/>
                </a:lnTo>
                <a:lnTo>
                  <a:pt x="206830" y="1049217"/>
                </a:lnTo>
                <a:lnTo>
                  <a:pt x="196248" y="1002692"/>
                </a:lnTo>
                <a:lnTo>
                  <a:pt x="185976" y="956123"/>
                </a:lnTo>
                <a:lnTo>
                  <a:pt x="176009" y="909518"/>
                </a:lnTo>
                <a:lnTo>
                  <a:pt x="166345" y="862885"/>
                </a:lnTo>
                <a:lnTo>
                  <a:pt x="156979" y="816230"/>
                </a:lnTo>
                <a:lnTo>
                  <a:pt x="147908" y="769560"/>
                </a:lnTo>
                <a:lnTo>
                  <a:pt x="139128" y="722883"/>
                </a:lnTo>
                <a:lnTo>
                  <a:pt x="134162" y="699870"/>
                </a:lnTo>
                <a:lnTo>
                  <a:pt x="124649" y="653641"/>
                </a:lnTo>
                <a:lnTo>
                  <a:pt x="115667" y="607168"/>
                </a:lnTo>
                <a:lnTo>
                  <a:pt x="107189" y="560478"/>
                </a:lnTo>
                <a:lnTo>
                  <a:pt x="99185" y="513602"/>
                </a:lnTo>
                <a:lnTo>
                  <a:pt x="91628" y="466566"/>
                </a:lnTo>
                <a:lnTo>
                  <a:pt x="84488" y="419402"/>
                </a:lnTo>
                <a:lnTo>
                  <a:pt x="77736" y="372136"/>
                </a:lnTo>
                <a:lnTo>
                  <a:pt x="71345" y="324798"/>
                </a:lnTo>
                <a:lnTo>
                  <a:pt x="65284" y="277418"/>
                </a:lnTo>
                <a:lnTo>
                  <a:pt x="62369" y="253720"/>
                </a:lnTo>
                <a:lnTo>
                  <a:pt x="59456" y="240829"/>
                </a:lnTo>
                <a:lnTo>
                  <a:pt x="50356" y="202516"/>
                </a:lnTo>
                <a:lnTo>
                  <a:pt x="40867" y="164591"/>
                </a:lnTo>
                <a:lnTo>
                  <a:pt x="24717" y="101718"/>
                </a:lnTo>
                <a:lnTo>
                  <a:pt x="21501" y="89128"/>
                </a:lnTo>
                <a:lnTo>
                  <a:pt x="12013" y="51203"/>
                </a:lnTo>
                <a:lnTo>
                  <a:pt x="2913" y="12890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471581" y="1289303"/>
            <a:ext cx="170180" cy="3027045"/>
          </a:xfrm>
          <a:custGeom>
            <a:avLst/>
            <a:gdLst/>
            <a:ahLst/>
            <a:cxnLst/>
            <a:rect l="l" t="t" r="r" b="b"/>
            <a:pathLst>
              <a:path w="170179" h="3027045">
                <a:moveTo>
                  <a:pt x="170022" y="0"/>
                </a:moveTo>
                <a:lnTo>
                  <a:pt x="165196" y="0"/>
                </a:lnTo>
                <a:lnTo>
                  <a:pt x="160889" y="23667"/>
                </a:lnTo>
                <a:lnTo>
                  <a:pt x="152492" y="71003"/>
                </a:lnTo>
                <a:lnTo>
                  <a:pt x="144384" y="118340"/>
                </a:lnTo>
                <a:lnTo>
                  <a:pt x="136566" y="165677"/>
                </a:lnTo>
                <a:lnTo>
                  <a:pt x="129037" y="213014"/>
                </a:lnTo>
                <a:lnTo>
                  <a:pt x="121798" y="260352"/>
                </a:lnTo>
                <a:lnTo>
                  <a:pt x="114849" y="307689"/>
                </a:lnTo>
                <a:lnTo>
                  <a:pt x="108189" y="355026"/>
                </a:lnTo>
                <a:lnTo>
                  <a:pt x="101819" y="402363"/>
                </a:lnTo>
                <a:lnTo>
                  <a:pt x="95738" y="449699"/>
                </a:lnTo>
                <a:lnTo>
                  <a:pt x="89946" y="497034"/>
                </a:lnTo>
                <a:lnTo>
                  <a:pt x="84429" y="544370"/>
                </a:lnTo>
                <a:lnTo>
                  <a:pt x="79158" y="591705"/>
                </a:lnTo>
                <a:lnTo>
                  <a:pt x="74104" y="639041"/>
                </a:lnTo>
                <a:lnTo>
                  <a:pt x="69238" y="686377"/>
                </a:lnTo>
                <a:lnTo>
                  <a:pt x="64531" y="733714"/>
                </a:lnTo>
                <a:lnTo>
                  <a:pt x="57707" y="804719"/>
                </a:lnTo>
                <a:lnTo>
                  <a:pt x="53272" y="852057"/>
                </a:lnTo>
                <a:lnTo>
                  <a:pt x="44546" y="946734"/>
                </a:lnTo>
                <a:lnTo>
                  <a:pt x="40256" y="994753"/>
                </a:lnTo>
                <a:lnTo>
                  <a:pt x="36201" y="1042707"/>
                </a:lnTo>
                <a:lnTo>
                  <a:pt x="32376" y="1090604"/>
                </a:lnTo>
                <a:lnTo>
                  <a:pt x="28910" y="1136612"/>
                </a:lnTo>
                <a:lnTo>
                  <a:pt x="25544" y="1184234"/>
                </a:lnTo>
                <a:lnTo>
                  <a:pt x="22395" y="1231910"/>
                </a:lnTo>
                <a:lnTo>
                  <a:pt x="19342" y="1281760"/>
                </a:lnTo>
                <a:lnTo>
                  <a:pt x="16640" y="1329477"/>
                </a:lnTo>
                <a:lnTo>
                  <a:pt x="14158" y="1377180"/>
                </a:lnTo>
                <a:lnTo>
                  <a:pt x="11893" y="1424876"/>
                </a:lnTo>
                <a:lnTo>
                  <a:pt x="9846" y="1472572"/>
                </a:lnTo>
                <a:lnTo>
                  <a:pt x="8015" y="1520275"/>
                </a:lnTo>
                <a:lnTo>
                  <a:pt x="6399" y="1567992"/>
                </a:lnTo>
                <a:lnTo>
                  <a:pt x="4999" y="1615731"/>
                </a:lnTo>
                <a:lnTo>
                  <a:pt x="3813" y="1663498"/>
                </a:lnTo>
                <a:lnTo>
                  <a:pt x="2842" y="1711302"/>
                </a:lnTo>
                <a:lnTo>
                  <a:pt x="2086" y="1759148"/>
                </a:lnTo>
                <a:lnTo>
                  <a:pt x="1546" y="1807045"/>
                </a:lnTo>
                <a:lnTo>
                  <a:pt x="1221" y="1854965"/>
                </a:lnTo>
                <a:lnTo>
                  <a:pt x="1112" y="1903018"/>
                </a:lnTo>
                <a:lnTo>
                  <a:pt x="478" y="1950357"/>
                </a:lnTo>
                <a:lnTo>
                  <a:pt x="99" y="1993527"/>
                </a:lnTo>
                <a:lnTo>
                  <a:pt x="0" y="2092469"/>
                </a:lnTo>
                <a:lnTo>
                  <a:pt x="207" y="2129764"/>
                </a:lnTo>
                <a:lnTo>
                  <a:pt x="678" y="2175290"/>
                </a:lnTo>
                <a:lnTo>
                  <a:pt x="1366" y="2220865"/>
                </a:lnTo>
                <a:lnTo>
                  <a:pt x="2270" y="2266487"/>
                </a:lnTo>
                <a:lnTo>
                  <a:pt x="3392" y="2312152"/>
                </a:lnTo>
                <a:lnTo>
                  <a:pt x="4732" y="2357856"/>
                </a:lnTo>
                <a:lnTo>
                  <a:pt x="6288" y="2403596"/>
                </a:lnTo>
                <a:lnTo>
                  <a:pt x="8062" y="2449369"/>
                </a:lnTo>
                <a:lnTo>
                  <a:pt x="10052" y="2495170"/>
                </a:lnTo>
                <a:lnTo>
                  <a:pt x="12260" y="2540996"/>
                </a:lnTo>
                <a:lnTo>
                  <a:pt x="14685" y="2586843"/>
                </a:lnTo>
                <a:lnTo>
                  <a:pt x="17328" y="2632708"/>
                </a:lnTo>
                <a:lnTo>
                  <a:pt x="20187" y="2678588"/>
                </a:lnTo>
                <a:lnTo>
                  <a:pt x="23264" y="2724478"/>
                </a:lnTo>
                <a:lnTo>
                  <a:pt x="26557" y="2770375"/>
                </a:lnTo>
                <a:lnTo>
                  <a:pt x="30068" y="2816275"/>
                </a:lnTo>
                <a:lnTo>
                  <a:pt x="35318" y="2840741"/>
                </a:lnTo>
                <a:lnTo>
                  <a:pt x="43192" y="2878005"/>
                </a:lnTo>
                <a:lnTo>
                  <a:pt x="61566" y="2965815"/>
                </a:lnTo>
                <a:lnTo>
                  <a:pt x="66816" y="2990668"/>
                </a:lnTo>
                <a:lnTo>
                  <a:pt x="72066" y="3015231"/>
                </a:lnTo>
                <a:lnTo>
                  <a:pt x="78328" y="3026664"/>
                </a:lnTo>
                <a:lnTo>
                  <a:pt x="76281" y="3014043"/>
                </a:lnTo>
                <a:lnTo>
                  <a:pt x="74378" y="3001422"/>
                </a:lnTo>
                <a:lnTo>
                  <a:pt x="69421" y="2963559"/>
                </a:lnTo>
                <a:lnTo>
                  <a:pt x="64138" y="2913076"/>
                </a:lnTo>
                <a:lnTo>
                  <a:pt x="59703" y="2862592"/>
                </a:lnTo>
                <a:lnTo>
                  <a:pt x="56060" y="2813423"/>
                </a:lnTo>
                <a:lnTo>
                  <a:pt x="52574" y="2764438"/>
                </a:lnTo>
                <a:lnTo>
                  <a:pt x="49250" y="2715626"/>
                </a:lnTo>
                <a:lnTo>
                  <a:pt x="46091" y="2666978"/>
                </a:lnTo>
                <a:lnTo>
                  <a:pt x="43098" y="2618484"/>
                </a:lnTo>
                <a:lnTo>
                  <a:pt x="40276" y="2570135"/>
                </a:lnTo>
                <a:lnTo>
                  <a:pt x="37628" y="2521921"/>
                </a:lnTo>
                <a:lnTo>
                  <a:pt x="35157" y="2473832"/>
                </a:lnTo>
                <a:lnTo>
                  <a:pt x="32865" y="2425858"/>
                </a:lnTo>
                <a:lnTo>
                  <a:pt x="30756" y="2377990"/>
                </a:lnTo>
                <a:lnTo>
                  <a:pt x="28834" y="2330219"/>
                </a:lnTo>
                <a:lnTo>
                  <a:pt x="27100" y="2282534"/>
                </a:lnTo>
                <a:lnTo>
                  <a:pt x="25559" y="2234927"/>
                </a:lnTo>
                <a:lnTo>
                  <a:pt x="24213" y="2187386"/>
                </a:lnTo>
                <a:lnTo>
                  <a:pt x="23066" y="2139904"/>
                </a:lnTo>
                <a:lnTo>
                  <a:pt x="22120" y="2092469"/>
                </a:lnTo>
                <a:lnTo>
                  <a:pt x="21379" y="2045073"/>
                </a:lnTo>
                <a:lnTo>
                  <a:pt x="20846" y="1997705"/>
                </a:lnTo>
                <a:lnTo>
                  <a:pt x="20524" y="1950357"/>
                </a:lnTo>
                <a:lnTo>
                  <a:pt x="20524" y="1854965"/>
                </a:lnTo>
                <a:lnTo>
                  <a:pt x="20847" y="1806916"/>
                </a:lnTo>
                <a:lnTo>
                  <a:pt x="21381" y="1758874"/>
                </a:lnTo>
                <a:lnTo>
                  <a:pt x="22124" y="1710842"/>
                </a:lnTo>
                <a:lnTo>
                  <a:pt x="23071" y="1662825"/>
                </a:lnTo>
                <a:lnTo>
                  <a:pt x="24220" y="1614826"/>
                </a:lnTo>
                <a:lnTo>
                  <a:pt x="25567" y="1566848"/>
                </a:lnTo>
                <a:lnTo>
                  <a:pt x="27106" y="1518896"/>
                </a:lnTo>
                <a:lnTo>
                  <a:pt x="28836" y="1470972"/>
                </a:lnTo>
                <a:lnTo>
                  <a:pt x="30750" y="1423081"/>
                </a:lnTo>
                <a:lnTo>
                  <a:pt x="32845" y="1375225"/>
                </a:lnTo>
                <a:lnTo>
                  <a:pt x="35115" y="1327409"/>
                </a:lnTo>
                <a:lnTo>
                  <a:pt x="37557" y="1279636"/>
                </a:lnTo>
                <a:lnTo>
                  <a:pt x="40166" y="1231910"/>
                </a:lnTo>
                <a:lnTo>
                  <a:pt x="42936" y="1184234"/>
                </a:lnTo>
                <a:lnTo>
                  <a:pt x="45862" y="1136612"/>
                </a:lnTo>
                <a:lnTo>
                  <a:pt x="48939" y="1089047"/>
                </a:lnTo>
                <a:lnTo>
                  <a:pt x="52162" y="1041543"/>
                </a:lnTo>
                <a:lnTo>
                  <a:pt x="55526" y="994104"/>
                </a:lnTo>
                <a:lnTo>
                  <a:pt x="59024" y="946734"/>
                </a:lnTo>
                <a:lnTo>
                  <a:pt x="60508" y="923064"/>
                </a:lnTo>
                <a:lnTo>
                  <a:pt x="63693" y="875726"/>
                </a:lnTo>
                <a:lnTo>
                  <a:pt x="67168" y="828388"/>
                </a:lnTo>
                <a:lnTo>
                  <a:pt x="70932" y="781050"/>
                </a:lnTo>
                <a:lnTo>
                  <a:pt x="74986" y="733714"/>
                </a:lnTo>
                <a:lnTo>
                  <a:pt x="79330" y="686377"/>
                </a:lnTo>
                <a:lnTo>
                  <a:pt x="83963" y="639041"/>
                </a:lnTo>
                <a:lnTo>
                  <a:pt x="88885" y="591705"/>
                </a:lnTo>
                <a:lnTo>
                  <a:pt x="94097" y="544370"/>
                </a:lnTo>
                <a:lnTo>
                  <a:pt x="99599" y="497034"/>
                </a:lnTo>
                <a:lnTo>
                  <a:pt x="111178" y="402363"/>
                </a:lnTo>
                <a:lnTo>
                  <a:pt x="117087" y="355026"/>
                </a:lnTo>
                <a:lnTo>
                  <a:pt x="123141" y="307689"/>
                </a:lnTo>
                <a:lnTo>
                  <a:pt x="129398" y="260352"/>
                </a:lnTo>
                <a:lnTo>
                  <a:pt x="135916" y="213014"/>
                </a:lnTo>
                <a:lnTo>
                  <a:pt x="142752" y="165677"/>
                </a:lnTo>
                <a:lnTo>
                  <a:pt x="149964" y="118340"/>
                </a:lnTo>
                <a:lnTo>
                  <a:pt x="157611" y="71003"/>
                </a:lnTo>
                <a:lnTo>
                  <a:pt x="165750" y="23667"/>
                </a:lnTo>
                <a:lnTo>
                  <a:pt x="170022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1110997" y="6571488"/>
            <a:ext cx="134620" cy="281940"/>
          </a:xfrm>
          <a:custGeom>
            <a:avLst/>
            <a:gdLst/>
            <a:ahLst/>
            <a:cxnLst/>
            <a:rect l="l" t="t" r="r" b="b"/>
            <a:pathLst>
              <a:path w="134619" h="281940">
                <a:moveTo>
                  <a:pt x="0" y="0"/>
                </a:moveTo>
                <a:lnTo>
                  <a:pt x="13272" y="42990"/>
                </a:lnTo>
                <a:lnTo>
                  <a:pt x="27288" y="85884"/>
                </a:lnTo>
                <a:lnTo>
                  <a:pt x="42144" y="128586"/>
                </a:lnTo>
                <a:lnTo>
                  <a:pt x="57937" y="170998"/>
                </a:lnTo>
                <a:lnTo>
                  <a:pt x="74764" y="213023"/>
                </a:lnTo>
                <a:lnTo>
                  <a:pt x="92723" y="254563"/>
                </a:lnTo>
                <a:lnTo>
                  <a:pt x="105371" y="281939"/>
                </a:lnTo>
                <a:lnTo>
                  <a:pt x="134111" y="281939"/>
                </a:lnTo>
                <a:lnTo>
                  <a:pt x="126961" y="268285"/>
                </a:lnTo>
                <a:lnTo>
                  <a:pt x="119879" y="254563"/>
                </a:lnTo>
                <a:lnTo>
                  <a:pt x="99008" y="213023"/>
                </a:lnTo>
                <a:lnTo>
                  <a:pt x="78623" y="170998"/>
                </a:lnTo>
                <a:lnTo>
                  <a:pt x="58627" y="128586"/>
                </a:lnTo>
                <a:lnTo>
                  <a:pt x="38923" y="85884"/>
                </a:lnTo>
                <a:lnTo>
                  <a:pt x="25900" y="57303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502916" y="4114024"/>
            <a:ext cx="82550" cy="505459"/>
          </a:xfrm>
          <a:custGeom>
            <a:avLst/>
            <a:gdLst/>
            <a:ahLst/>
            <a:cxnLst/>
            <a:rect l="l" t="t" r="r" b="b"/>
            <a:pathLst>
              <a:path w="82550" h="505460">
                <a:moveTo>
                  <a:pt x="1479" y="0"/>
                </a:moveTo>
                <a:lnTo>
                  <a:pt x="0" y="31438"/>
                </a:lnTo>
                <a:lnTo>
                  <a:pt x="880" y="43859"/>
                </a:lnTo>
                <a:lnTo>
                  <a:pt x="1845" y="56364"/>
                </a:lnTo>
                <a:lnTo>
                  <a:pt x="6337" y="107008"/>
                </a:lnTo>
                <a:lnTo>
                  <a:pt x="12541" y="170896"/>
                </a:lnTo>
                <a:lnTo>
                  <a:pt x="13749" y="183641"/>
                </a:lnTo>
                <a:lnTo>
                  <a:pt x="17112" y="221619"/>
                </a:lnTo>
                <a:lnTo>
                  <a:pt x="19367" y="251580"/>
                </a:lnTo>
                <a:lnTo>
                  <a:pt x="22307" y="264467"/>
                </a:lnTo>
                <a:lnTo>
                  <a:pt x="31491" y="302768"/>
                </a:lnTo>
                <a:lnTo>
                  <a:pt x="41066" y="340682"/>
                </a:lnTo>
                <a:lnTo>
                  <a:pt x="57361" y="403537"/>
                </a:lnTo>
                <a:lnTo>
                  <a:pt x="60606" y="416122"/>
                </a:lnTo>
                <a:lnTo>
                  <a:pt x="70178" y="454036"/>
                </a:lnTo>
                <a:lnTo>
                  <a:pt x="79357" y="492337"/>
                </a:lnTo>
                <a:lnTo>
                  <a:pt x="82295" y="505224"/>
                </a:lnTo>
                <a:lnTo>
                  <a:pt x="80154" y="490148"/>
                </a:lnTo>
                <a:lnTo>
                  <a:pt x="74126" y="444921"/>
                </a:lnTo>
                <a:lnTo>
                  <a:pt x="68621" y="399695"/>
                </a:lnTo>
                <a:lnTo>
                  <a:pt x="63539" y="354471"/>
                </a:lnTo>
                <a:lnTo>
                  <a:pt x="57255" y="294172"/>
                </a:lnTo>
                <a:lnTo>
                  <a:pt x="48412" y="203726"/>
                </a:lnTo>
                <a:lnTo>
                  <a:pt x="43573" y="198938"/>
                </a:lnTo>
                <a:lnTo>
                  <a:pt x="38310" y="174472"/>
                </a:lnTo>
                <a:lnTo>
                  <a:pt x="30418" y="137211"/>
                </a:lnTo>
                <a:lnTo>
                  <a:pt x="12004" y="49412"/>
                </a:lnTo>
                <a:lnTo>
                  <a:pt x="6742" y="24561"/>
                </a:lnTo>
                <a:lnTo>
                  <a:pt x="1479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973841" y="3145530"/>
            <a:ext cx="1405890" cy="2709545"/>
          </a:xfrm>
          <a:custGeom>
            <a:avLst/>
            <a:gdLst/>
            <a:ahLst/>
            <a:cxnLst/>
            <a:rect l="l" t="t" r="r" b="b"/>
            <a:pathLst>
              <a:path w="1405889" h="2709545">
                <a:moveTo>
                  <a:pt x="1404899" y="0"/>
                </a:moveTo>
                <a:lnTo>
                  <a:pt x="1356953" y="43222"/>
                </a:lnTo>
                <a:lnTo>
                  <a:pt x="1328632" y="69153"/>
                </a:lnTo>
                <a:lnTo>
                  <a:pt x="1291875" y="103725"/>
                </a:lnTo>
                <a:lnTo>
                  <a:pt x="1210119" y="190708"/>
                </a:lnTo>
                <a:lnTo>
                  <a:pt x="1184601" y="218087"/>
                </a:lnTo>
                <a:lnTo>
                  <a:pt x="1167972" y="235612"/>
                </a:lnTo>
                <a:lnTo>
                  <a:pt x="1159736" y="244171"/>
                </a:lnTo>
                <a:lnTo>
                  <a:pt x="1151535" y="252601"/>
                </a:lnTo>
                <a:lnTo>
                  <a:pt x="1143357" y="260907"/>
                </a:lnTo>
                <a:lnTo>
                  <a:pt x="1128769" y="276258"/>
                </a:lnTo>
                <a:lnTo>
                  <a:pt x="1100302" y="306681"/>
                </a:lnTo>
                <a:lnTo>
                  <a:pt x="1072723" y="336789"/>
                </a:lnTo>
                <a:lnTo>
                  <a:pt x="1045961" y="366655"/>
                </a:lnTo>
                <a:lnTo>
                  <a:pt x="1019945" y="396347"/>
                </a:lnTo>
                <a:lnTo>
                  <a:pt x="994606" y="425938"/>
                </a:lnTo>
                <a:lnTo>
                  <a:pt x="969872" y="455497"/>
                </a:lnTo>
                <a:lnTo>
                  <a:pt x="945673" y="485095"/>
                </a:lnTo>
                <a:lnTo>
                  <a:pt x="910225" y="529721"/>
                </a:lnTo>
                <a:lnTo>
                  <a:pt x="887056" y="559727"/>
                </a:lnTo>
                <a:lnTo>
                  <a:pt x="862746" y="589937"/>
                </a:lnTo>
                <a:lnTo>
                  <a:pt x="838723" y="620292"/>
                </a:lnTo>
                <a:lnTo>
                  <a:pt x="814987" y="650789"/>
                </a:lnTo>
                <a:lnTo>
                  <a:pt x="791540" y="681430"/>
                </a:lnTo>
                <a:lnTo>
                  <a:pt x="768380" y="712215"/>
                </a:lnTo>
                <a:lnTo>
                  <a:pt x="745508" y="743143"/>
                </a:lnTo>
                <a:lnTo>
                  <a:pt x="722923" y="774215"/>
                </a:lnTo>
                <a:lnTo>
                  <a:pt x="700626" y="805430"/>
                </a:lnTo>
                <a:lnTo>
                  <a:pt x="678617" y="836788"/>
                </a:lnTo>
                <a:lnTo>
                  <a:pt x="656896" y="868291"/>
                </a:lnTo>
                <a:lnTo>
                  <a:pt x="635462" y="899936"/>
                </a:lnTo>
                <a:lnTo>
                  <a:pt x="614316" y="931726"/>
                </a:lnTo>
                <a:lnTo>
                  <a:pt x="593458" y="963658"/>
                </a:lnTo>
                <a:lnTo>
                  <a:pt x="572888" y="995735"/>
                </a:lnTo>
                <a:lnTo>
                  <a:pt x="532611" y="1060318"/>
                </a:lnTo>
                <a:lnTo>
                  <a:pt x="493485" y="1125476"/>
                </a:lnTo>
                <a:lnTo>
                  <a:pt x="436271" y="1225008"/>
                </a:lnTo>
                <a:lnTo>
                  <a:pt x="417395" y="1258951"/>
                </a:lnTo>
                <a:lnTo>
                  <a:pt x="398886" y="1293038"/>
                </a:lnTo>
                <a:lnTo>
                  <a:pt x="380748" y="1327267"/>
                </a:lnTo>
                <a:lnTo>
                  <a:pt x="362983" y="1361640"/>
                </a:lnTo>
                <a:lnTo>
                  <a:pt x="345596" y="1396156"/>
                </a:lnTo>
                <a:lnTo>
                  <a:pt x="328590" y="1430816"/>
                </a:lnTo>
                <a:lnTo>
                  <a:pt x="311970" y="1465620"/>
                </a:lnTo>
                <a:lnTo>
                  <a:pt x="295737" y="1500566"/>
                </a:lnTo>
                <a:lnTo>
                  <a:pt x="279896" y="1535657"/>
                </a:lnTo>
                <a:lnTo>
                  <a:pt x="264451" y="1570890"/>
                </a:lnTo>
                <a:lnTo>
                  <a:pt x="249406" y="1606268"/>
                </a:lnTo>
                <a:lnTo>
                  <a:pt x="234762" y="1641789"/>
                </a:lnTo>
                <a:lnTo>
                  <a:pt x="220526" y="1677453"/>
                </a:lnTo>
                <a:lnTo>
                  <a:pt x="206699" y="1713261"/>
                </a:lnTo>
                <a:lnTo>
                  <a:pt x="193286" y="1749213"/>
                </a:lnTo>
                <a:lnTo>
                  <a:pt x="180290" y="1785309"/>
                </a:lnTo>
                <a:lnTo>
                  <a:pt x="167714" y="1821548"/>
                </a:lnTo>
                <a:lnTo>
                  <a:pt x="155563" y="1857932"/>
                </a:lnTo>
                <a:lnTo>
                  <a:pt x="143840" y="1894459"/>
                </a:lnTo>
                <a:lnTo>
                  <a:pt x="131865" y="1929725"/>
                </a:lnTo>
                <a:lnTo>
                  <a:pt x="109426" y="2000861"/>
                </a:lnTo>
                <a:lnTo>
                  <a:pt x="89000" y="2072730"/>
                </a:lnTo>
                <a:lnTo>
                  <a:pt x="70588" y="2145245"/>
                </a:lnTo>
                <a:lnTo>
                  <a:pt x="54189" y="2218321"/>
                </a:lnTo>
                <a:lnTo>
                  <a:pt x="39804" y="2291870"/>
                </a:lnTo>
                <a:lnTo>
                  <a:pt x="27434" y="2365807"/>
                </a:lnTo>
                <a:lnTo>
                  <a:pt x="17077" y="2440046"/>
                </a:lnTo>
                <a:lnTo>
                  <a:pt x="8735" y="2514501"/>
                </a:lnTo>
                <a:lnTo>
                  <a:pt x="2408" y="2589084"/>
                </a:lnTo>
                <a:lnTo>
                  <a:pt x="0" y="2626398"/>
                </a:lnTo>
                <a:lnTo>
                  <a:pt x="5417" y="2637696"/>
                </a:lnTo>
                <a:lnTo>
                  <a:pt x="10405" y="2649059"/>
                </a:lnTo>
                <a:lnTo>
                  <a:pt x="27364" y="2696451"/>
                </a:lnTo>
                <a:lnTo>
                  <a:pt x="31178" y="2709105"/>
                </a:lnTo>
                <a:lnTo>
                  <a:pt x="32368" y="2698833"/>
                </a:lnTo>
                <a:lnTo>
                  <a:pt x="34410" y="2674014"/>
                </a:lnTo>
                <a:lnTo>
                  <a:pt x="35936" y="2660238"/>
                </a:lnTo>
                <a:lnTo>
                  <a:pt x="38248" y="2646066"/>
                </a:lnTo>
                <a:lnTo>
                  <a:pt x="38353" y="2645537"/>
                </a:lnTo>
                <a:lnTo>
                  <a:pt x="39395" y="2608187"/>
                </a:lnTo>
                <a:lnTo>
                  <a:pt x="43377" y="2533317"/>
                </a:lnTo>
                <a:lnTo>
                  <a:pt x="49819" y="2458289"/>
                </a:lnTo>
                <a:lnTo>
                  <a:pt x="58633" y="2383190"/>
                </a:lnTo>
                <a:lnTo>
                  <a:pt x="69734" y="2308105"/>
                </a:lnTo>
                <a:lnTo>
                  <a:pt x="83036" y="2233120"/>
                </a:lnTo>
                <a:lnTo>
                  <a:pt x="90485" y="2195692"/>
                </a:lnTo>
                <a:lnTo>
                  <a:pt x="98452" y="2158321"/>
                </a:lnTo>
                <a:lnTo>
                  <a:pt x="106927" y="2121019"/>
                </a:lnTo>
                <a:lnTo>
                  <a:pt x="115897" y="2083795"/>
                </a:lnTo>
                <a:lnTo>
                  <a:pt x="125353" y="2046661"/>
                </a:lnTo>
                <a:lnTo>
                  <a:pt x="135284" y="2009627"/>
                </a:lnTo>
                <a:lnTo>
                  <a:pt x="145679" y="1972704"/>
                </a:lnTo>
                <a:lnTo>
                  <a:pt x="156527" y="1935902"/>
                </a:lnTo>
                <a:lnTo>
                  <a:pt x="167817" y="1899234"/>
                </a:lnTo>
                <a:lnTo>
                  <a:pt x="191687" y="1827629"/>
                </a:lnTo>
                <a:lnTo>
                  <a:pt x="217225" y="1756368"/>
                </a:lnTo>
                <a:lnTo>
                  <a:pt x="244374" y="1685509"/>
                </a:lnTo>
                <a:lnTo>
                  <a:pt x="273076" y="1615108"/>
                </a:lnTo>
                <a:lnTo>
                  <a:pt x="303274" y="1545224"/>
                </a:lnTo>
                <a:lnTo>
                  <a:pt x="334910" y="1475914"/>
                </a:lnTo>
                <a:lnTo>
                  <a:pt x="351250" y="1441492"/>
                </a:lnTo>
                <a:lnTo>
                  <a:pt x="367927" y="1407235"/>
                </a:lnTo>
                <a:lnTo>
                  <a:pt x="402267" y="1339245"/>
                </a:lnTo>
                <a:lnTo>
                  <a:pt x="437873" y="1272000"/>
                </a:lnTo>
                <a:lnTo>
                  <a:pt x="474687" y="1205560"/>
                </a:lnTo>
                <a:lnTo>
                  <a:pt x="492847" y="1171941"/>
                </a:lnTo>
                <a:lnTo>
                  <a:pt x="511359" y="1138533"/>
                </a:lnTo>
                <a:lnTo>
                  <a:pt x="530217" y="1105333"/>
                </a:lnTo>
                <a:lnTo>
                  <a:pt x="549412" y="1072338"/>
                </a:lnTo>
                <a:lnTo>
                  <a:pt x="568938" y="1039543"/>
                </a:lnTo>
                <a:lnTo>
                  <a:pt x="588787" y="1006946"/>
                </a:lnTo>
                <a:lnTo>
                  <a:pt x="608954" y="974542"/>
                </a:lnTo>
                <a:lnTo>
                  <a:pt x="629429" y="942328"/>
                </a:lnTo>
                <a:lnTo>
                  <a:pt x="650206" y="910301"/>
                </a:lnTo>
                <a:lnTo>
                  <a:pt x="671279" y="878457"/>
                </a:lnTo>
                <a:lnTo>
                  <a:pt x="692639" y="846792"/>
                </a:lnTo>
                <a:lnTo>
                  <a:pt x="714279" y="815303"/>
                </a:lnTo>
                <a:lnTo>
                  <a:pt x="736193" y="783986"/>
                </a:lnTo>
                <a:lnTo>
                  <a:pt x="758374" y="752838"/>
                </a:lnTo>
                <a:lnTo>
                  <a:pt x="780813" y="721855"/>
                </a:lnTo>
                <a:lnTo>
                  <a:pt x="803504" y="691033"/>
                </a:lnTo>
                <a:lnTo>
                  <a:pt x="826440" y="660369"/>
                </a:lnTo>
                <a:lnTo>
                  <a:pt x="849614" y="629860"/>
                </a:lnTo>
                <a:lnTo>
                  <a:pt x="873018" y="599501"/>
                </a:lnTo>
                <a:lnTo>
                  <a:pt x="896645" y="569290"/>
                </a:lnTo>
                <a:lnTo>
                  <a:pt x="919802" y="539162"/>
                </a:lnTo>
                <a:lnTo>
                  <a:pt x="943247" y="509091"/>
                </a:lnTo>
                <a:lnTo>
                  <a:pt x="966981" y="479134"/>
                </a:lnTo>
                <a:lnTo>
                  <a:pt x="991003" y="449349"/>
                </a:lnTo>
                <a:lnTo>
                  <a:pt x="1015314" y="419793"/>
                </a:lnTo>
                <a:lnTo>
                  <a:pt x="1039912" y="390525"/>
                </a:lnTo>
                <a:lnTo>
                  <a:pt x="1064799" y="361600"/>
                </a:lnTo>
                <a:lnTo>
                  <a:pt x="1102668" y="318985"/>
                </a:lnTo>
                <a:lnTo>
                  <a:pt x="1141183" y="277469"/>
                </a:lnTo>
                <a:lnTo>
                  <a:pt x="1268787" y="136021"/>
                </a:lnTo>
                <a:lnTo>
                  <a:pt x="1313396" y="91529"/>
                </a:lnTo>
                <a:lnTo>
                  <a:pt x="1340799" y="64652"/>
                </a:lnTo>
                <a:lnTo>
                  <a:pt x="1377815" y="29285"/>
                </a:lnTo>
                <a:lnTo>
                  <a:pt x="1405768" y="3541"/>
                </a:lnTo>
                <a:lnTo>
                  <a:pt x="1404899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1072896" y="6600443"/>
            <a:ext cx="121920" cy="253365"/>
          </a:xfrm>
          <a:custGeom>
            <a:avLst/>
            <a:gdLst/>
            <a:ahLst/>
            <a:cxnLst/>
            <a:rect l="l" t="t" r="r" b="b"/>
            <a:pathLst>
              <a:path w="121919" h="253365">
                <a:moveTo>
                  <a:pt x="0" y="0"/>
                </a:moveTo>
                <a:lnTo>
                  <a:pt x="11598" y="38646"/>
                </a:lnTo>
                <a:lnTo>
                  <a:pt x="24315" y="77197"/>
                </a:lnTo>
                <a:lnTo>
                  <a:pt x="37954" y="115556"/>
                </a:lnTo>
                <a:lnTo>
                  <a:pt x="52318" y="153624"/>
                </a:lnTo>
                <a:lnTo>
                  <a:pt x="67208" y="191306"/>
                </a:lnTo>
                <a:lnTo>
                  <a:pt x="82427" y="228503"/>
                </a:lnTo>
                <a:lnTo>
                  <a:pt x="92659" y="252983"/>
                </a:lnTo>
                <a:lnTo>
                  <a:pt x="121920" y="252983"/>
                </a:lnTo>
                <a:lnTo>
                  <a:pt x="115372" y="240777"/>
                </a:lnTo>
                <a:lnTo>
                  <a:pt x="108894" y="228503"/>
                </a:lnTo>
                <a:lnTo>
                  <a:pt x="89839" y="191306"/>
                </a:lnTo>
                <a:lnTo>
                  <a:pt x="71279" y="153624"/>
                </a:lnTo>
                <a:lnTo>
                  <a:pt x="53113" y="115556"/>
                </a:lnTo>
                <a:lnTo>
                  <a:pt x="35244" y="77197"/>
                </a:lnTo>
                <a:lnTo>
                  <a:pt x="23447" y="51512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973836" y="5897879"/>
            <a:ext cx="136525" cy="671830"/>
          </a:xfrm>
          <a:custGeom>
            <a:avLst/>
            <a:gdLst/>
            <a:ahLst/>
            <a:cxnLst/>
            <a:rect l="l" t="t" r="r" b="b"/>
            <a:pathLst>
              <a:path w="136525" h="671829">
                <a:moveTo>
                  <a:pt x="0" y="0"/>
                </a:moveTo>
                <a:lnTo>
                  <a:pt x="292" y="43202"/>
                </a:lnTo>
                <a:lnTo>
                  <a:pt x="1173" y="85953"/>
                </a:lnTo>
                <a:lnTo>
                  <a:pt x="2682" y="128858"/>
                </a:lnTo>
                <a:lnTo>
                  <a:pt x="4843" y="171677"/>
                </a:lnTo>
                <a:lnTo>
                  <a:pt x="7686" y="214382"/>
                </a:lnTo>
                <a:lnTo>
                  <a:pt x="11238" y="256943"/>
                </a:lnTo>
                <a:lnTo>
                  <a:pt x="15528" y="299333"/>
                </a:lnTo>
                <a:lnTo>
                  <a:pt x="20584" y="341521"/>
                </a:lnTo>
                <a:lnTo>
                  <a:pt x="26435" y="383481"/>
                </a:lnTo>
                <a:lnTo>
                  <a:pt x="33108" y="425183"/>
                </a:lnTo>
                <a:lnTo>
                  <a:pt x="38027" y="436703"/>
                </a:lnTo>
                <a:lnTo>
                  <a:pt x="42762" y="448408"/>
                </a:lnTo>
                <a:lnTo>
                  <a:pt x="47354" y="460257"/>
                </a:lnTo>
                <a:lnTo>
                  <a:pt x="51840" y="472211"/>
                </a:lnTo>
                <a:lnTo>
                  <a:pt x="56262" y="484230"/>
                </a:lnTo>
                <a:lnTo>
                  <a:pt x="65067" y="508307"/>
                </a:lnTo>
                <a:lnTo>
                  <a:pt x="69529" y="520284"/>
                </a:lnTo>
                <a:lnTo>
                  <a:pt x="74083" y="532169"/>
                </a:lnTo>
                <a:lnTo>
                  <a:pt x="78768" y="543922"/>
                </a:lnTo>
                <a:lnTo>
                  <a:pt x="83625" y="555502"/>
                </a:lnTo>
                <a:lnTo>
                  <a:pt x="89457" y="567648"/>
                </a:lnTo>
                <a:lnTo>
                  <a:pt x="94992" y="579615"/>
                </a:lnTo>
                <a:lnTo>
                  <a:pt x="100291" y="591423"/>
                </a:lnTo>
                <a:lnTo>
                  <a:pt x="105418" y="603092"/>
                </a:lnTo>
                <a:lnTo>
                  <a:pt x="115397" y="626086"/>
                </a:lnTo>
                <a:lnTo>
                  <a:pt x="120374" y="637450"/>
                </a:lnTo>
                <a:lnTo>
                  <a:pt x="125424" y="648752"/>
                </a:lnTo>
                <a:lnTo>
                  <a:pt x="130624" y="660037"/>
                </a:lnTo>
                <a:lnTo>
                  <a:pt x="135995" y="671245"/>
                </a:lnTo>
                <a:lnTo>
                  <a:pt x="132524" y="660010"/>
                </a:lnTo>
                <a:lnTo>
                  <a:pt x="128736" y="647206"/>
                </a:lnTo>
                <a:lnTo>
                  <a:pt x="113553" y="593427"/>
                </a:lnTo>
                <a:lnTo>
                  <a:pt x="99816" y="539511"/>
                </a:lnTo>
                <a:lnTo>
                  <a:pt x="87491" y="485474"/>
                </a:lnTo>
                <a:lnTo>
                  <a:pt x="76542" y="431331"/>
                </a:lnTo>
                <a:lnTo>
                  <a:pt x="66936" y="377098"/>
                </a:lnTo>
                <a:lnTo>
                  <a:pt x="58638" y="322789"/>
                </a:lnTo>
                <a:lnTo>
                  <a:pt x="51613" y="268420"/>
                </a:lnTo>
                <a:lnTo>
                  <a:pt x="45826" y="214006"/>
                </a:lnTo>
                <a:lnTo>
                  <a:pt x="41245" y="159563"/>
                </a:lnTo>
                <a:lnTo>
                  <a:pt x="37833" y="105105"/>
                </a:lnTo>
                <a:lnTo>
                  <a:pt x="33987" y="92696"/>
                </a:lnTo>
                <a:lnTo>
                  <a:pt x="29339" y="81098"/>
                </a:lnTo>
                <a:lnTo>
                  <a:pt x="24559" y="69633"/>
                </a:lnTo>
                <a:lnTo>
                  <a:pt x="20314" y="57628"/>
                </a:lnTo>
                <a:lnTo>
                  <a:pt x="14208" y="42991"/>
                </a:lnTo>
                <a:lnTo>
                  <a:pt x="9512" y="30077"/>
                </a:lnTo>
                <a:lnTo>
                  <a:pt x="5666" y="18236"/>
                </a:lnTo>
                <a:lnTo>
                  <a:pt x="2420" y="7661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973836" y="5780100"/>
            <a:ext cx="35560" cy="211454"/>
          </a:xfrm>
          <a:custGeom>
            <a:avLst/>
            <a:gdLst/>
            <a:ahLst/>
            <a:cxnLst/>
            <a:rect l="l" t="t" r="r" b="b"/>
            <a:pathLst>
              <a:path w="35559" h="211454">
                <a:moveTo>
                  <a:pt x="3517" y="0"/>
                </a:moveTo>
                <a:lnTo>
                  <a:pt x="0" y="11734"/>
                </a:lnTo>
                <a:lnTo>
                  <a:pt x="0" y="115810"/>
                </a:lnTo>
                <a:lnTo>
                  <a:pt x="7006" y="137854"/>
                </a:lnTo>
                <a:lnTo>
                  <a:pt x="11369" y="150256"/>
                </a:lnTo>
                <a:lnTo>
                  <a:pt x="16763" y="163124"/>
                </a:lnTo>
                <a:lnTo>
                  <a:pt x="21451" y="176870"/>
                </a:lnTo>
                <a:lnTo>
                  <a:pt x="26392" y="188908"/>
                </a:lnTo>
                <a:lnTo>
                  <a:pt x="31186" y="200019"/>
                </a:lnTo>
                <a:lnTo>
                  <a:pt x="35436" y="210988"/>
                </a:lnTo>
                <a:lnTo>
                  <a:pt x="33800" y="162027"/>
                </a:lnTo>
                <a:lnTo>
                  <a:pt x="33407" y="115810"/>
                </a:lnTo>
                <a:lnTo>
                  <a:pt x="33337" y="84001"/>
                </a:lnTo>
                <a:lnTo>
                  <a:pt x="29589" y="70790"/>
                </a:lnTo>
                <a:lnTo>
                  <a:pt x="17704" y="34065"/>
                </a:lnTo>
                <a:lnTo>
                  <a:pt x="8609" y="11194"/>
                </a:lnTo>
                <a:lnTo>
                  <a:pt x="3517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1007507" y="6326838"/>
            <a:ext cx="210185" cy="527050"/>
          </a:xfrm>
          <a:custGeom>
            <a:avLst/>
            <a:gdLst/>
            <a:ahLst/>
            <a:cxnLst/>
            <a:rect l="l" t="t" r="r" b="b"/>
            <a:pathLst>
              <a:path w="210184" h="527050">
                <a:moveTo>
                  <a:pt x="0" y="0"/>
                </a:moveTo>
                <a:lnTo>
                  <a:pt x="9085" y="47988"/>
                </a:lnTo>
                <a:lnTo>
                  <a:pt x="19587" y="97556"/>
                </a:lnTo>
                <a:lnTo>
                  <a:pt x="28158" y="135288"/>
                </a:lnTo>
                <a:lnTo>
                  <a:pt x="37142" y="173125"/>
                </a:lnTo>
                <a:lnTo>
                  <a:pt x="49480" y="223153"/>
                </a:lnTo>
                <a:lnTo>
                  <a:pt x="61679" y="261251"/>
                </a:lnTo>
                <a:lnTo>
                  <a:pt x="82751" y="311055"/>
                </a:lnTo>
                <a:lnTo>
                  <a:pt x="100344" y="350078"/>
                </a:lnTo>
                <a:lnTo>
                  <a:pt x="118081" y="388756"/>
                </a:lnTo>
                <a:lnTo>
                  <a:pt x="136071" y="427025"/>
                </a:lnTo>
                <a:lnTo>
                  <a:pt x="154421" y="464822"/>
                </a:lnTo>
                <a:lnTo>
                  <a:pt x="173241" y="502081"/>
                </a:lnTo>
                <a:lnTo>
                  <a:pt x="186102" y="526589"/>
                </a:lnTo>
                <a:lnTo>
                  <a:pt x="210168" y="526589"/>
                </a:lnTo>
                <a:lnTo>
                  <a:pt x="203740" y="512937"/>
                </a:lnTo>
                <a:lnTo>
                  <a:pt x="197453" y="499217"/>
                </a:lnTo>
                <a:lnTo>
                  <a:pt x="179401" y="457684"/>
                </a:lnTo>
                <a:lnTo>
                  <a:pt x="162487" y="415667"/>
                </a:lnTo>
                <a:lnTo>
                  <a:pt x="146613" y="373262"/>
                </a:lnTo>
                <a:lnTo>
                  <a:pt x="131680" y="330566"/>
                </a:lnTo>
                <a:lnTo>
                  <a:pt x="117592" y="287676"/>
                </a:lnTo>
                <a:lnTo>
                  <a:pt x="104250" y="244687"/>
                </a:lnTo>
                <a:lnTo>
                  <a:pt x="98579" y="233157"/>
                </a:lnTo>
                <a:lnTo>
                  <a:pt x="93139" y="221627"/>
                </a:lnTo>
                <a:lnTo>
                  <a:pt x="87874" y="210097"/>
                </a:lnTo>
                <a:lnTo>
                  <a:pt x="82725" y="198568"/>
                </a:lnTo>
                <a:lnTo>
                  <a:pt x="72538" y="175510"/>
                </a:lnTo>
                <a:lnTo>
                  <a:pt x="67384" y="163980"/>
                </a:lnTo>
                <a:lnTo>
                  <a:pt x="62111" y="152451"/>
                </a:lnTo>
                <a:lnTo>
                  <a:pt x="56660" y="140921"/>
                </a:lnTo>
                <a:lnTo>
                  <a:pt x="51291" y="130019"/>
                </a:lnTo>
                <a:lnTo>
                  <a:pt x="46299" y="118527"/>
                </a:lnTo>
                <a:lnTo>
                  <a:pt x="27780" y="71115"/>
                </a:lnTo>
                <a:lnTo>
                  <a:pt x="18837" y="47094"/>
                </a:lnTo>
                <a:lnTo>
                  <a:pt x="14306" y="35143"/>
                </a:lnTo>
                <a:lnTo>
                  <a:pt x="9683" y="23284"/>
                </a:lnTo>
                <a:lnTo>
                  <a:pt x="4927" y="11556"/>
                </a:lnTo>
                <a:lnTo>
                  <a:pt x="0" y="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9958" y="553994"/>
            <a:ext cx="10292082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21212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49630" y="2652126"/>
            <a:ext cx="10292738" cy="36506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874409"/>
            <a:ext cx="6248400" cy="1909294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0" y="4323588"/>
            <a:ext cx="1743075" cy="779145"/>
          </a:xfrm>
          <a:custGeom>
            <a:avLst/>
            <a:gdLst/>
            <a:ahLst/>
            <a:cxnLst/>
            <a:rect l="l" t="t" r="r" b="b"/>
            <a:pathLst>
              <a:path w="1743075" h="779145">
                <a:moveTo>
                  <a:pt x="1" y="778763"/>
                </a:moveTo>
                <a:lnTo>
                  <a:pt x="1346263" y="778763"/>
                </a:lnTo>
                <a:lnTo>
                  <a:pt x="1361757" y="776554"/>
                </a:lnTo>
                <a:lnTo>
                  <a:pt x="1372093" y="771391"/>
                </a:lnTo>
                <a:lnTo>
                  <a:pt x="1374406" y="764692"/>
                </a:lnTo>
                <a:lnTo>
                  <a:pt x="1379092" y="764692"/>
                </a:lnTo>
                <a:lnTo>
                  <a:pt x="1735594" y="408152"/>
                </a:lnTo>
                <a:lnTo>
                  <a:pt x="1741206" y="398580"/>
                </a:lnTo>
                <a:lnTo>
                  <a:pt x="1742564" y="386509"/>
                </a:lnTo>
                <a:lnTo>
                  <a:pt x="1739669" y="373693"/>
                </a:lnTo>
                <a:lnTo>
                  <a:pt x="1379092" y="14071"/>
                </a:lnTo>
                <a:lnTo>
                  <a:pt x="1379092" y="9385"/>
                </a:lnTo>
                <a:lnTo>
                  <a:pt x="1374406" y="9385"/>
                </a:lnTo>
                <a:lnTo>
                  <a:pt x="1365805" y="3724"/>
                </a:lnTo>
                <a:lnTo>
                  <a:pt x="1352044" y="276"/>
                </a:lnTo>
                <a:lnTo>
                  <a:pt x="1" y="0"/>
                </a:lnTo>
                <a:lnTo>
                  <a:pt x="1" y="778763"/>
                </a:lnTo>
              </a:path>
            </a:pathLst>
          </a:custGeom>
          <a:solidFill>
            <a:srgbClr val="A530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953000" y="5424137"/>
            <a:ext cx="5867400" cy="11695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MX" b="1" spc="5" dirty="0" smtClean="0">
                <a:solidFill>
                  <a:srgbClr val="595958"/>
                </a:solidFill>
                <a:latin typeface="Arial"/>
                <a:cs typeface="Arial"/>
              </a:rPr>
              <a:t>Ponentes:</a:t>
            </a:r>
            <a:r>
              <a:rPr lang="es-MX" spc="5" dirty="0" smtClean="0">
                <a:solidFill>
                  <a:srgbClr val="595958"/>
                </a:solidFill>
                <a:latin typeface="Arial"/>
                <a:cs typeface="Arial"/>
              </a:rPr>
              <a:t>    </a:t>
            </a:r>
            <a:r>
              <a:rPr spc="-5" dirty="0" smtClean="0">
                <a:solidFill>
                  <a:srgbClr val="595958"/>
                </a:solidFill>
                <a:latin typeface="Arial"/>
                <a:cs typeface="Arial"/>
              </a:rPr>
              <a:t>M</a:t>
            </a:r>
            <a:r>
              <a:rPr dirty="0" smtClean="0">
                <a:solidFill>
                  <a:srgbClr val="595958"/>
                </a:solidFill>
                <a:latin typeface="Arial"/>
                <a:cs typeface="Arial"/>
              </a:rPr>
              <a:t>ar</a:t>
            </a:r>
            <a:r>
              <a:rPr spc="-5" dirty="0" smtClean="0">
                <a:solidFill>
                  <a:srgbClr val="595958"/>
                </a:solidFill>
                <a:latin typeface="Arial"/>
                <a:cs typeface="Arial"/>
              </a:rPr>
              <a:t>i</a:t>
            </a:r>
            <a:r>
              <a:rPr spc="5" dirty="0" smtClean="0">
                <a:solidFill>
                  <a:srgbClr val="595958"/>
                </a:solidFill>
                <a:latin typeface="Arial"/>
                <a:cs typeface="Arial"/>
              </a:rPr>
              <a:t>s</a:t>
            </a:r>
            <a:r>
              <a:rPr dirty="0" smtClean="0">
                <a:solidFill>
                  <a:srgbClr val="595958"/>
                </a:solidFill>
                <a:latin typeface="Arial"/>
                <a:cs typeface="Arial"/>
              </a:rPr>
              <a:t>ol</a:t>
            </a:r>
            <a:r>
              <a:rPr spc="-20" dirty="0" smtClean="0">
                <a:solidFill>
                  <a:srgbClr val="595958"/>
                </a:solidFill>
                <a:latin typeface="Arial"/>
                <a:cs typeface="Arial"/>
              </a:rPr>
              <a:t> </a:t>
            </a:r>
            <a:r>
              <a:rPr spc="-5" dirty="0" err="1">
                <a:solidFill>
                  <a:srgbClr val="595958"/>
                </a:solidFill>
                <a:latin typeface="Arial"/>
                <a:cs typeface="Arial"/>
              </a:rPr>
              <a:t>P</a:t>
            </a:r>
            <a:r>
              <a:rPr dirty="0" err="1">
                <a:solidFill>
                  <a:srgbClr val="595958"/>
                </a:solidFill>
                <a:latin typeface="Arial"/>
                <a:cs typeface="Arial"/>
              </a:rPr>
              <a:t>a</a:t>
            </a:r>
            <a:r>
              <a:rPr spc="-5" dirty="0" err="1">
                <a:solidFill>
                  <a:srgbClr val="595958"/>
                </a:solidFill>
                <a:latin typeface="Arial"/>
                <a:cs typeface="Arial"/>
              </a:rPr>
              <a:t>lm</a:t>
            </a:r>
            <a:r>
              <a:rPr dirty="0" err="1">
                <a:solidFill>
                  <a:srgbClr val="595958"/>
                </a:solidFill>
                <a:latin typeface="Arial"/>
                <a:cs typeface="Arial"/>
              </a:rPr>
              <a:t>er</a:t>
            </a:r>
            <a:r>
              <a:rPr spc="-10" dirty="0" err="1">
                <a:solidFill>
                  <a:srgbClr val="595958"/>
                </a:solidFill>
                <a:latin typeface="Arial"/>
                <a:cs typeface="Arial"/>
              </a:rPr>
              <a:t>í</a:t>
            </a:r>
            <a:r>
              <a:rPr dirty="0" err="1">
                <a:solidFill>
                  <a:srgbClr val="595958"/>
                </a:solidFill>
                <a:latin typeface="Arial"/>
                <a:cs typeface="Arial"/>
              </a:rPr>
              <a:t>n</a:t>
            </a:r>
            <a:r>
              <a:rPr spc="-30" dirty="0">
                <a:solidFill>
                  <a:srgbClr val="595958"/>
                </a:solidFill>
                <a:latin typeface="Arial"/>
                <a:cs typeface="Arial"/>
              </a:rPr>
              <a:t> </a:t>
            </a:r>
            <a:r>
              <a:rPr spc="5" dirty="0" err="1" smtClean="0">
                <a:solidFill>
                  <a:srgbClr val="595958"/>
                </a:solidFill>
                <a:latin typeface="Arial"/>
                <a:cs typeface="Arial"/>
              </a:rPr>
              <a:t>C</a:t>
            </a:r>
            <a:r>
              <a:rPr dirty="0" err="1" smtClean="0">
                <a:solidFill>
                  <a:srgbClr val="595958"/>
                </a:solidFill>
                <a:latin typeface="Arial"/>
                <a:cs typeface="Arial"/>
              </a:rPr>
              <a:t>erna</a:t>
            </a:r>
            <a:r>
              <a:rPr lang="es-MX" dirty="0" smtClean="0">
                <a:solidFill>
                  <a:srgbClr val="595958"/>
                </a:solidFill>
                <a:latin typeface="Arial"/>
                <a:cs typeface="Arial"/>
              </a:rPr>
              <a:t>.</a:t>
            </a:r>
          </a:p>
          <a:p>
            <a:pPr marL="12700">
              <a:lnSpc>
                <a:spcPct val="100000"/>
              </a:lnSpc>
            </a:pPr>
            <a:r>
              <a:rPr lang="es-MX" dirty="0">
                <a:solidFill>
                  <a:srgbClr val="595958"/>
                </a:solidFill>
                <a:latin typeface="Arial"/>
                <a:cs typeface="Arial"/>
              </a:rPr>
              <a:t>	</a:t>
            </a:r>
            <a:r>
              <a:rPr lang="es-MX" dirty="0" smtClean="0">
                <a:solidFill>
                  <a:srgbClr val="595958"/>
                </a:solidFill>
                <a:latin typeface="Arial"/>
                <a:cs typeface="Arial"/>
              </a:rPr>
              <a:t>        Delia </a:t>
            </a:r>
            <a:r>
              <a:rPr lang="es-MX" dirty="0">
                <a:solidFill>
                  <a:srgbClr val="595958"/>
                </a:solidFill>
                <a:latin typeface="Arial"/>
                <a:cs typeface="Arial"/>
              </a:rPr>
              <a:t>Lilia Velasco </a:t>
            </a:r>
            <a:r>
              <a:rPr lang="es-MX" dirty="0" err="1" smtClean="0">
                <a:solidFill>
                  <a:srgbClr val="595958"/>
                </a:solidFill>
                <a:latin typeface="Arial"/>
                <a:cs typeface="Arial"/>
              </a:rPr>
              <a:t>Capistrán</a:t>
            </a:r>
            <a:r>
              <a:rPr lang="es-MX" dirty="0" smtClean="0">
                <a:solidFill>
                  <a:srgbClr val="595958"/>
                </a:solidFill>
                <a:latin typeface="Arial"/>
                <a:cs typeface="Arial"/>
              </a:rPr>
              <a:t>. </a:t>
            </a:r>
          </a:p>
          <a:p>
            <a:pPr marL="12700">
              <a:lnSpc>
                <a:spcPct val="100000"/>
              </a:lnSpc>
            </a:pPr>
            <a:r>
              <a:rPr lang="es-MX" dirty="0">
                <a:solidFill>
                  <a:srgbClr val="595958"/>
                </a:solidFill>
                <a:latin typeface="Arial"/>
                <a:cs typeface="Arial"/>
              </a:rPr>
              <a:t>	 </a:t>
            </a:r>
            <a:r>
              <a:rPr lang="es-MX" dirty="0" smtClean="0">
                <a:solidFill>
                  <a:srgbClr val="595958"/>
                </a:solidFill>
                <a:latin typeface="Arial"/>
                <a:cs typeface="Arial"/>
              </a:rPr>
              <a:t>        </a:t>
            </a:r>
            <a:r>
              <a:rPr lang="es-MX" sz="2000" dirty="0">
                <a:solidFill>
                  <a:srgbClr val="595958"/>
                </a:solidFill>
                <a:latin typeface="Arial"/>
                <a:cs typeface="Arial"/>
              </a:rPr>
              <a:t>	</a:t>
            </a:r>
            <a:r>
              <a:rPr lang="es-MX" sz="2000" dirty="0" smtClean="0">
                <a:solidFill>
                  <a:srgbClr val="595958"/>
                </a:solidFill>
                <a:latin typeface="Arial"/>
                <a:cs typeface="Arial"/>
              </a:rPr>
              <a:t>		</a:t>
            </a:r>
          </a:p>
          <a:p>
            <a:pPr marL="12700">
              <a:lnSpc>
                <a:spcPct val="100000"/>
              </a:lnSpc>
            </a:pPr>
            <a:r>
              <a:rPr lang="es-MX" sz="2000" dirty="0">
                <a:solidFill>
                  <a:srgbClr val="595958"/>
                </a:solidFill>
                <a:latin typeface="Arial"/>
                <a:cs typeface="Arial"/>
              </a:rPr>
              <a:t>	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13836" y="6367275"/>
            <a:ext cx="373380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solidFill>
                  <a:srgbClr val="595958"/>
                </a:solidFill>
                <a:latin typeface="Century Gothic"/>
                <a:cs typeface="Century Gothic"/>
              </a:rPr>
              <a:t>M</a:t>
            </a:r>
            <a:r>
              <a:rPr sz="1400" dirty="0">
                <a:solidFill>
                  <a:srgbClr val="595958"/>
                </a:solidFill>
                <a:latin typeface="Century Gothic"/>
                <a:cs typeface="Century Gothic"/>
              </a:rPr>
              <a:t>o</a:t>
            </a:r>
            <a:r>
              <a:rPr sz="1400" spc="-5" dirty="0">
                <a:solidFill>
                  <a:srgbClr val="595958"/>
                </a:solidFill>
                <a:latin typeface="Century Gothic"/>
                <a:cs typeface="Century Gothic"/>
              </a:rPr>
              <a:t>re</a:t>
            </a:r>
            <a:r>
              <a:rPr sz="1400" spc="5" dirty="0">
                <a:solidFill>
                  <a:srgbClr val="595958"/>
                </a:solidFill>
                <a:latin typeface="Century Gothic"/>
                <a:cs typeface="Century Gothic"/>
              </a:rPr>
              <a:t>l</a:t>
            </a:r>
            <a:r>
              <a:rPr sz="1400" spc="-5" dirty="0">
                <a:solidFill>
                  <a:srgbClr val="595958"/>
                </a:solidFill>
                <a:latin typeface="Century Gothic"/>
                <a:cs typeface="Century Gothic"/>
              </a:rPr>
              <a:t>i</a:t>
            </a:r>
            <a:r>
              <a:rPr sz="1400" dirty="0">
                <a:solidFill>
                  <a:srgbClr val="595958"/>
                </a:solidFill>
                <a:latin typeface="Century Gothic"/>
                <a:cs typeface="Century Gothic"/>
              </a:rPr>
              <a:t>a,</a:t>
            </a:r>
            <a:r>
              <a:rPr sz="1400" spc="-45" dirty="0">
                <a:solidFill>
                  <a:srgbClr val="595958"/>
                </a:solidFill>
                <a:latin typeface="Century Gothic"/>
                <a:cs typeface="Century Gothic"/>
              </a:rPr>
              <a:t> </a:t>
            </a:r>
            <a:r>
              <a:rPr sz="1400" spc="15" dirty="0">
                <a:solidFill>
                  <a:srgbClr val="595958"/>
                </a:solidFill>
                <a:latin typeface="Century Gothic"/>
                <a:cs typeface="Century Gothic"/>
              </a:rPr>
              <a:t>Mi</a:t>
            </a:r>
            <a:r>
              <a:rPr sz="1400" spc="-10" dirty="0">
                <a:solidFill>
                  <a:srgbClr val="595958"/>
                </a:solidFill>
                <a:latin typeface="Century Gothic"/>
                <a:cs typeface="Century Gothic"/>
              </a:rPr>
              <a:t>c</a:t>
            </a:r>
            <a:r>
              <a:rPr sz="1400" spc="-20" dirty="0">
                <a:solidFill>
                  <a:srgbClr val="595958"/>
                </a:solidFill>
                <a:latin typeface="Century Gothic"/>
                <a:cs typeface="Century Gothic"/>
              </a:rPr>
              <a:t>h.</a:t>
            </a:r>
            <a:r>
              <a:rPr sz="1400" dirty="0">
                <a:solidFill>
                  <a:srgbClr val="595958"/>
                </a:solidFill>
                <a:latin typeface="Century Gothic"/>
                <a:cs typeface="Century Gothic"/>
              </a:rPr>
              <a:t>,</a:t>
            </a:r>
            <a:r>
              <a:rPr sz="1400" spc="-25" dirty="0">
                <a:solidFill>
                  <a:srgbClr val="595958"/>
                </a:solidFill>
                <a:latin typeface="Century Gothic"/>
                <a:cs typeface="Century Gothic"/>
              </a:rPr>
              <a:t> </a:t>
            </a:r>
            <a:r>
              <a:rPr lang="es-MX" sz="1400" spc="-25" dirty="0" smtClean="0">
                <a:solidFill>
                  <a:srgbClr val="595958"/>
                </a:solidFill>
                <a:latin typeface="Century Gothic"/>
                <a:cs typeface="Century Gothic"/>
              </a:rPr>
              <a:t>07 </a:t>
            </a:r>
            <a:r>
              <a:rPr lang="es-MX" sz="1400" spc="15" dirty="0" smtClean="0">
                <a:solidFill>
                  <a:srgbClr val="595958"/>
                </a:solidFill>
                <a:latin typeface="Century Gothic"/>
                <a:cs typeface="Century Gothic"/>
              </a:rPr>
              <a:t>Febrero </a:t>
            </a:r>
            <a:r>
              <a:rPr sz="1400" spc="-5" dirty="0" smtClean="0">
                <a:solidFill>
                  <a:srgbClr val="595958"/>
                </a:solidFill>
                <a:latin typeface="Century Gothic"/>
                <a:cs typeface="Century Gothic"/>
              </a:rPr>
              <a:t>d</a:t>
            </a:r>
            <a:r>
              <a:rPr sz="1400" dirty="0" smtClean="0">
                <a:solidFill>
                  <a:srgbClr val="595958"/>
                </a:solidFill>
                <a:latin typeface="Century Gothic"/>
                <a:cs typeface="Century Gothic"/>
              </a:rPr>
              <a:t>e</a:t>
            </a:r>
            <a:r>
              <a:rPr sz="1400" spc="-5" dirty="0" smtClean="0">
                <a:solidFill>
                  <a:srgbClr val="595958"/>
                </a:solidFill>
                <a:latin typeface="Century Gothic"/>
                <a:cs typeface="Century Gothic"/>
              </a:rPr>
              <a:t> </a:t>
            </a:r>
            <a:r>
              <a:rPr sz="1400" dirty="0" smtClean="0">
                <a:solidFill>
                  <a:srgbClr val="595958"/>
                </a:solidFill>
                <a:latin typeface="Century Gothic"/>
                <a:cs typeface="Century Gothic"/>
              </a:rPr>
              <a:t>202</a:t>
            </a:r>
            <a:r>
              <a:rPr lang="es-MX" sz="1400" dirty="0" smtClean="0">
                <a:solidFill>
                  <a:srgbClr val="595958"/>
                </a:solidFill>
                <a:latin typeface="Century Gothic"/>
                <a:cs typeface="Century Gothic"/>
              </a:rPr>
              <a:t>2.</a:t>
            </a:r>
            <a:endParaRPr sz="1400" dirty="0">
              <a:latin typeface="Century Gothic"/>
              <a:cs typeface="Century Gothic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276600" y="3489383"/>
            <a:ext cx="72041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-MX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“Estudio sobre Grupos de </a:t>
            </a:r>
            <a:r>
              <a:rPr lang="es-MX" sz="2400" b="1" i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Trabajo Colaborativos </a:t>
            </a:r>
            <a:r>
              <a:rPr lang="es-MX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 el Rendimiento Escolar en el Nivel Medio Superior”.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179732" y="1935060"/>
            <a:ext cx="7356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1ra Jornada Internacional Colegiada 2022.</a:t>
            </a:r>
          </a:p>
          <a:p>
            <a:pPr algn="ctr"/>
            <a:r>
              <a:rPr lang="es-MX" sz="2400" dirty="0" smtClean="0"/>
              <a:t>“Vulnerabilidad e Inclusión”.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738605" y="923122"/>
            <a:ext cx="604867" cy="5425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160" b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algn="ctr"/>
            <a:r>
              <a:rPr lang="es-MX" sz="2160" b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algn="ctr"/>
            <a:r>
              <a:rPr lang="es-MX" sz="2160" b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algn="ctr"/>
            <a:r>
              <a:rPr lang="es-MX" sz="2160" b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algn="ctr"/>
            <a:r>
              <a:rPr lang="es-MX" sz="2160" b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  <a:p>
            <a:pPr algn="ctr"/>
            <a:r>
              <a:rPr lang="es-MX" sz="2160" b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2160" b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2160" b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2160" b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algn="ctr"/>
            <a:r>
              <a:rPr lang="es-MX" sz="2160" b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1775520" y="628667"/>
          <a:ext cx="9437203" cy="6311732"/>
        </p:xfrm>
        <a:graphic>
          <a:graphicData uri="http://schemas.openxmlformats.org/drawingml/2006/table">
            <a:tbl>
              <a:tblPr firstRow="1" firstCol="1" bandRow="1"/>
              <a:tblGrid>
                <a:gridCol w="2765107"/>
                <a:gridCol w="2160240"/>
                <a:gridCol w="1353630"/>
                <a:gridCol w="3158226"/>
              </a:tblGrid>
              <a:tr h="7081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9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Niveles</a:t>
                      </a: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9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Porcentaje </a:t>
                      </a:r>
                      <a:r>
                        <a:rPr lang="es-MX" sz="19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9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Significado</a:t>
                      </a: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80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700" b="1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Claridad</a:t>
                      </a:r>
                      <a:r>
                        <a:rPr lang="es-MX" sz="1700" b="1" i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en objetivos y metas.</a:t>
                      </a:r>
                      <a:endParaRPr lang="es-MX" sz="1700" b="1" i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Muy claros       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Algo vagos  </a:t>
                      </a:r>
                      <a:endParaRPr lang="es-MX" sz="1700" b="1" dirty="0" smtClean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Confusos     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  <a:p>
                      <a:pPr marL="285750" lvl="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  <a:p>
                      <a:pPr marL="285750" lvl="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Los objetivos</a:t>
                      </a:r>
                      <a:r>
                        <a:rPr lang="es-MX" sz="17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metas estuvieron planteadas con base a una planeación didáctica.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151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700" b="1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La atmósfera de trabajo fue..</a:t>
                      </a:r>
                      <a:endParaRPr lang="es-MX" sz="1700" i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Cooperativa y </a:t>
                      </a: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cohesiva.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Apática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Competitiva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85</a:t>
                      </a:r>
                    </a:p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17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El</a:t>
                      </a:r>
                      <a:r>
                        <a:rPr lang="es-MX" sz="17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ambiente académico muy activo de cooperación y cohesiva-unión. </a:t>
                      </a:r>
                      <a:endParaRPr lang="es-MX" sz="16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988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700" b="1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Realización </a:t>
                      </a:r>
                      <a:r>
                        <a:rPr lang="es-MX" sz="1700" b="1" i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 trabajo de parte del </a:t>
                      </a:r>
                      <a:r>
                        <a:rPr lang="es-MX" sz="1700" b="1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equipo.</a:t>
                      </a:r>
                      <a:endParaRPr lang="es-MX" sz="1700" b="1" i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Desordenada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Apropiada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Demasiado</a:t>
                      </a:r>
                      <a:r>
                        <a:rPr lang="es-MX" sz="17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rígida.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s-MX" sz="17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6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Alto porcentaje en cuanto a la organización del trabajo. (roles, funciones, tareas entre otros) </a:t>
                      </a:r>
                      <a:endParaRPr lang="es-MX" sz="16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802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927162"/>
              </p:ext>
            </p:extLst>
          </p:nvPr>
        </p:nvGraphicFramePr>
        <p:xfrm>
          <a:off x="2514600" y="642742"/>
          <a:ext cx="8991600" cy="6215258"/>
        </p:xfrm>
        <a:graphic>
          <a:graphicData uri="http://schemas.openxmlformats.org/drawingml/2006/table">
            <a:tbl>
              <a:tblPr firstRow="1" firstCol="1" bandRow="1"/>
              <a:tblGrid>
                <a:gridCol w="2469886"/>
                <a:gridCol w="2387557"/>
                <a:gridCol w="1385620"/>
                <a:gridCol w="2748537"/>
              </a:tblGrid>
              <a:tr h="5819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9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Niveles</a:t>
                      </a: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9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Porcentaje </a:t>
                      </a:r>
                      <a:r>
                        <a:rPr lang="es-MX" sz="19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9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Significado</a:t>
                      </a: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7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700" b="1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Efectividad en el líder de el/la compañero(a) que coordinó el equipo.</a:t>
                      </a:r>
                      <a:endParaRPr lang="es-MX" sz="1700" b="1" i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Autoritario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Democrático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Débil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69</a:t>
                      </a:r>
                    </a:p>
                    <a:p>
                      <a:pPr marL="285750" lvl="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  <a:p>
                      <a:pPr marL="285750" lvl="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6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Estilo de liderazgo</a:t>
                      </a:r>
                      <a:r>
                        <a:rPr lang="es-MX" sz="16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unilateral, rígido. Con alta preocupación por el logro de los resultados.</a:t>
                      </a:r>
                      <a:endParaRPr lang="es-MX" sz="16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34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700" b="1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Respecto a nivel de participación, responsabilidad y compromiso de los integrantes del grupo.</a:t>
                      </a:r>
                      <a:endParaRPr lang="es-MX" sz="1700" b="1" i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Todos trabajaron parejo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Sólo algunos </a:t>
                      </a: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colaboraron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Casi nadie se involucró</a:t>
                      </a:r>
                      <a:r>
                        <a:rPr lang="es-MX" sz="17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 serio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84</a:t>
                      </a:r>
                    </a:p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endParaRPr lang="es-MX" sz="17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None/>
                      </a:pPr>
                      <a:endParaRPr lang="es-MX" sz="17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MX" sz="17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6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Alto</a:t>
                      </a:r>
                      <a:r>
                        <a:rPr lang="es-MX" sz="16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porcentaje respecto a la participación, responsabilidad y compromiso hacia el logro de los objetivos académicos.</a:t>
                      </a:r>
                      <a:endParaRPr lang="es-MX" sz="16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952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Se encontró a sí mismo, deseoso de participar cuando tuvo la oportunidad….</a:t>
                      </a:r>
                      <a:endParaRPr lang="es-MX" sz="1700" b="1" i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Casi nunca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Ocasionalmente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Frecuentemente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lang="es-MX" sz="17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6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Alto porcentaje fue el resultado de la autoevaluación </a:t>
                      </a:r>
                      <a:endParaRPr lang="es-MX" sz="16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32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860712"/>
              </p:ext>
            </p:extLst>
          </p:nvPr>
        </p:nvGraphicFramePr>
        <p:xfrm>
          <a:off x="2133600" y="1752600"/>
          <a:ext cx="9437202" cy="4868347"/>
        </p:xfrm>
        <a:graphic>
          <a:graphicData uri="http://schemas.openxmlformats.org/drawingml/2006/table">
            <a:tbl>
              <a:tblPr firstRow="1" firstCol="1" bandRow="1"/>
              <a:tblGrid>
                <a:gridCol w="2765107"/>
                <a:gridCol w="2333059"/>
                <a:gridCol w="1641782"/>
                <a:gridCol w="2697254"/>
              </a:tblGrid>
              <a:tr h="7081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9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Niveles</a:t>
                      </a: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9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Porcentaje </a:t>
                      </a:r>
                      <a:r>
                        <a:rPr lang="es-MX" sz="19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9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Significado</a:t>
                      </a:r>
                      <a:endParaRPr lang="es-MX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48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4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Satisfacción</a:t>
                      </a:r>
                      <a:r>
                        <a:rPr lang="es-MX" sz="17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 </a:t>
                      </a: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los resultados de la discusión o del trabajo </a:t>
                      </a: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realizado.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96" marR="822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Muy satisfecho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Moderadamente </a:t>
                      </a: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satisfecho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Insatisfecho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92</a:t>
                      </a:r>
                    </a:p>
                    <a:p>
                      <a:pPr marL="285750" lvl="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  <a:p>
                      <a:pPr marL="285750" lvl="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6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Alto</a:t>
                      </a:r>
                      <a:r>
                        <a:rPr lang="es-MX" sz="16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porcentaje en los resultados obtenidos. Respecto a la discusión del trabajo realizado.</a:t>
                      </a:r>
                      <a:endParaRPr lang="es-MX" sz="16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9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7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Trabajaría con el mismo equipo.</a:t>
                      </a:r>
                      <a:endParaRPr lang="es-MX" sz="1700" b="1" i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 encantaría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 es </a:t>
                      </a: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necesario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 ninguna</a:t>
                      </a:r>
                      <a:r>
                        <a:rPr lang="es-MX" sz="17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manera.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7442" marR="107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88</a:t>
                      </a:r>
                    </a:p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  <a:p>
                      <a:pPr marL="285750" indent="-28575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7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MX" sz="17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6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Alto</a:t>
                      </a:r>
                      <a:r>
                        <a:rPr lang="es-MX" sz="16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porcentaje en trabajar con el mismo equipo.</a:t>
                      </a:r>
                      <a:endParaRPr lang="es-MX" sz="1600" b="1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184" marR="55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877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1981200" y="1285860"/>
            <a:ext cx="8258204" cy="518809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/>
            <a:endParaRPr lang="es-MX" dirty="0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743200" y="744532"/>
            <a:ext cx="8186766" cy="86834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s-MX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 RENDIMIENTO ESCOLAR</a:t>
            </a:r>
            <a:endParaRPr lang="es-MX" cap="none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074055" y="1524000"/>
            <a:ext cx="807249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596557206"/>
              </p:ext>
            </p:extLst>
          </p:nvPr>
        </p:nvGraphicFramePr>
        <p:xfrm>
          <a:off x="2714596" y="2082769"/>
          <a:ext cx="821537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6526684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2667000" y="1143000"/>
            <a:ext cx="8135938" cy="5568949"/>
          </a:xfrm>
          <a:prstGeom prst="rect">
            <a:avLst/>
          </a:prstGeom>
          <a:solidFill>
            <a:schemeClr val="accent5">
              <a:lumMod val="60000"/>
              <a:lumOff val="40000"/>
              <a:alpha val="77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667000" y="202729"/>
            <a:ext cx="8229600" cy="1123951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s-MX" sz="2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ÍNDICES QUE CONTRIBUYEN AL RENDIMIENTO ESCOLAR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235477830"/>
              </p:ext>
            </p:extLst>
          </p:nvPr>
        </p:nvGraphicFramePr>
        <p:xfrm>
          <a:off x="3516288" y="918588"/>
          <a:ext cx="6096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3516288" y="5943600"/>
            <a:ext cx="7380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En el ciclo 2017-2018, según el Sistema Nacional de Información Estadística Educativa de la Secretaría de Educación Pública. (SEP,2018 </a:t>
            </a:r>
            <a:r>
              <a:rPr lang="es-MX" dirty="0" smtClean="0"/>
              <a:t>)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3785295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125980"/>
            <a:ext cx="10363200" cy="553998"/>
          </a:xfrm>
        </p:spPr>
        <p:txBody>
          <a:bodyPr/>
          <a:lstStyle/>
          <a:p>
            <a:pPr algn="ctr"/>
            <a:r>
              <a:rPr lang="es-MX" dirty="0" smtClean="0"/>
              <a:t>OBJETIVOS</a:t>
            </a:r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4322221" y="4452860"/>
            <a:ext cx="4752528" cy="23762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4781615" y="4876800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Valorar el punto de vista que tienen las/los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estudiantes con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respecto a las clases en línea, y particularmente con respecto a la evaluación. 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4331044" y="1864626"/>
            <a:ext cx="4752528" cy="23762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141655" y="2285099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Revisar el comportamiento académico de las/los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estudiantes,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cursan el bachillerato de económico administrativo.</a:t>
            </a:r>
            <a:endParaRPr lang="es-MX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3022848" y="912359"/>
            <a:ext cx="7010400" cy="7159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0" tIns="0" rIns="0" bIns="0">
            <a:normAutofit/>
          </a:bodyPr>
          <a:lstStyle>
            <a:lvl1pPr>
              <a:defRPr sz="3600" b="1" i="0">
                <a:solidFill>
                  <a:srgbClr val="212121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pPr algn="ctr"/>
            <a:r>
              <a:rPr lang="es-MX" kern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 OBJETIVOS</a:t>
            </a:r>
            <a:endParaRPr lang="es-MX" kern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10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429000" y="2057400"/>
            <a:ext cx="7597352" cy="4320480"/>
          </a:xfrm>
          <a:prstGeom prst="bevel">
            <a:avLst>
              <a:gd name="adj" fmla="val 3282"/>
            </a:avLst>
          </a:prstGeom>
          <a:solidFill>
            <a:schemeClr val="accent4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s-MX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 diseño de este trabajo es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una investigación descriptiva realizada a una población única.</a:t>
            </a:r>
          </a:p>
          <a:p>
            <a:pPr algn="ctr">
              <a:lnSpc>
                <a:spcPct val="150000"/>
              </a:lnSpc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 continuación se presentan las siguientes tablas las cuales reflejan una síntesis del comportamiento académico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respecto 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seis asignaturas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s-MX" sz="2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863552" y="914400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>
                <a:latin typeface="Arial" pitchFamily="34" charset="0"/>
                <a:cs typeface="Arial" pitchFamily="34" charset="0"/>
              </a:rPr>
              <a:t>PROCESO METODÓLOGICO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02952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038600" y="1295400"/>
            <a:ext cx="57396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PROCESO METODÓLOGICO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048000" y="2286000"/>
            <a:ext cx="7924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entrevistaron por la modalidad virtual a través de la plataforma de </a:t>
            </a:r>
            <a:r>
              <a:rPr lang="es-MX" sz="28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eet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a 14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estudiantes del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bachillerato de económico administrativo y el estudio se desarrolló de forma  cualitativa. </a:t>
            </a:r>
          </a:p>
        </p:txBody>
      </p:sp>
    </p:spTree>
    <p:extLst>
      <p:ext uri="{BB962C8B-B14F-4D97-AF65-F5344CB8AC3E}">
        <p14:creationId xmlns:p14="http://schemas.microsoft.com/office/powerpoint/2010/main" val="390674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4 Título"/>
          <p:cNvSpPr txBox="1">
            <a:spLocks/>
          </p:cNvSpPr>
          <p:nvPr/>
        </p:nvSpPr>
        <p:spPr>
          <a:xfrm>
            <a:off x="3505200" y="990600"/>
            <a:ext cx="749935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2200" b="1" dirty="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RESULTADOS DE LA SITUACIÓN ACADÉMICA DE </a:t>
            </a:r>
            <a:r>
              <a:rPr lang="es-MX" sz="2200" b="1" dirty="0" smtClean="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LAS/LOS ESTUDIANTES E-A</a:t>
            </a:r>
            <a:endParaRPr lang="es-MX" sz="2200" dirty="0">
              <a:solidFill>
                <a:srgbClr val="57231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" name="Imagen 9"/>
          <p:cNvPicPr/>
          <p:nvPr/>
        </p:nvPicPr>
        <p:blipFill rotWithShape="1">
          <a:blip r:embed="rId2"/>
          <a:srcRect l="1132" t="28968" r="24757" b="37839"/>
          <a:stretch/>
        </p:blipFill>
        <p:spPr bwMode="auto">
          <a:xfrm>
            <a:off x="2667000" y="1905000"/>
            <a:ext cx="9067800" cy="457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996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505200" y="918086"/>
            <a:ext cx="690445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>
                <a:latin typeface="Arial" pitchFamily="34" charset="0"/>
                <a:cs typeface="Arial" pitchFamily="34" charset="0"/>
              </a:rPr>
              <a:t>ANÁLISIS E INTERPRETACIÓN 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DE</a:t>
            </a:r>
          </a:p>
          <a:p>
            <a:pPr algn="ctr"/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>
                <a:latin typeface="Arial" pitchFamily="34" charset="0"/>
                <a:cs typeface="Arial" pitchFamily="34" charset="0"/>
              </a:rPr>
              <a:t>LA EVALUACIÓN</a:t>
            </a:r>
            <a:endParaRPr lang="es-MX" sz="3200" dirty="0"/>
          </a:p>
        </p:txBody>
      </p:sp>
      <p:sp>
        <p:nvSpPr>
          <p:cNvPr id="4" name="Elipse 3"/>
          <p:cNvSpPr/>
          <p:nvPr/>
        </p:nvSpPr>
        <p:spPr>
          <a:xfrm>
            <a:off x="4326712" y="2037616"/>
            <a:ext cx="5261429" cy="475828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Flecha circular 5"/>
          <p:cNvSpPr/>
          <p:nvPr/>
        </p:nvSpPr>
        <p:spPr>
          <a:xfrm>
            <a:off x="4178567" y="1743055"/>
            <a:ext cx="5557717" cy="5347409"/>
          </a:xfrm>
          <a:prstGeom prst="circularArrow">
            <a:avLst>
              <a:gd name="adj1" fmla="val 5085"/>
              <a:gd name="adj2" fmla="val 327528"/>
              <a:gd name="adj3" fmla="val 15843712"/>
              <a:gd name="adj4" fmla="val 16228760"/>
              <a:gd name="adj5" fmla="val 5932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25400" h="63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CuadroTexto 6"/>
          <p:cNvSpPr txBox="1"/>
          <p:nvPr/>
        </p:nvSpPr>
        <p:spPr>
          <a:xfrm>
            <a:off x="4953000" y="3077931"/>
            <a:ext cx="4191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Aprueban el examen ordinario el 67.7%, y por tanto, el índice de reprobación fue del 12.5% y de deserción un 8.3 %.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49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177537"/>
            <a:ext cx="1591945" cy="508000"/>
          </a:xfrm>
          <a:custGeom>
            <a:avLst/>
            <a:gdLst/>
            <a:ahLst/>
            <a:cxnLst/>
            <a:rect l="l" t="t" r="r" b="b"/>
            <a:pathLst>
              <a:path w="1591945" h="508000">
                <a:moveTo>
                  <a:pt x="0" y="503948"/>
                </a:moveTo>
                <a:lnTo>
                  <a:pt x="1245844" y="507491"/>
                </a:lnTo>
                <a:lnTo>
                  <a:pt x="1346225" y="507491"/>
                </a:lnTo>
                <a:lnTo>
                  <a:pt x="1350860" y="502729"/>
                </a:lnTo>
                <a:lnTo>
                  <a:pt x="1352410" y="501103"/>
                </a:lnTo>
                <a:lnTo>
                  <a:pt x="1354302" y="499579"/>
                </a:lnTo>
                <a:lnTo>
                  <a:pt x="1355852" y="497953"/>
                </a:lnTo>
                <a:lnTo>
                  <a:pt x="1584960" y="268922"/>
                </a:lnTo>
                <a:lnTo>
                  <a:pt x="1590407" y="261495"/>
                </a:lnTo>
                <a:lnTo>
                  <a:pt x="1591569" y="250894"/>
                </a:lnTo>
                <a:lnTo>
                  <a:pt x="1584960" y="240296"/>
                </a:lnTo>
                <a:lnTo>
                  <a:pt x="1355852" y="11264"/>
                </a:lnTo>
                <a:lnTo>
                  <a:pt x="1350860" y="11264"/>
                </a:lnTo>
                <a:lnTo>
                  <a:pt x="1350860" y="6502"/>
                </a:lnTo>
                <a:lnTo>
                  <a:pt x="1346225" y="6502"/>
                </a:lnTo>
                <a:lnTo>
                  <a:pt x="1341412" y="1726"/>
                </a:lnTo>
                <a:lnTo>
                  <a:pt x="1245844" y="1726"/>
                </a:lnTo>
                <a:lnTo>
                  <a:pt x="0" y="0"/>
                </a:lnTo>
                <a:lnTo>
                  <a:pt x="0" y="503948"/>
                </a:lnTo>
              </a:path>
            </a:pathLst>
          </a:custGeom>
          <a:solidFill>
            <a:srgbClr val="A530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CuadroTexto 4"/>
          <p:cNvSpPr txBox="1"/>
          <p:nvPr/>
        </p:nvSpPr>
        <p:spPr>
          <a:xfrm>
            <a:off x="2438400" y="1524000"/>
            <a:ext cx="9067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es una herramienta esencial, para la </a:t>
            </a:r>
            <a:r>
              <a:rPr lang="es-MX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formación integral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de las y los estudiantes. La educación es uno de los factores que más influye en el avance y progreso de las personas y las sociedades, ya que por medio de la misma se provee los </a:t>
            </a:r>
            <a:r>
              <a:rPr lang="es-MX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conocimientos,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habilidades,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aptitudes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valores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actitudes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necesarios, por lo que enriquece la cultura, y todo aquello que nos a todas y todos los seres humanos. </a:t>
            </a:r>
            <a:endParaRPr lang="es-MX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Diagrama"/>
          <p:cNvGraphicFramePr/>
          <p:nvPr>
            <p:extLst/>
          </p:nvPr>
        </p:nvGraphicFramePr>
        <p:xfrm>
          <a:off x="2590800" y="490014"/>
          <a:ext cx="792088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4715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2307351" y="2522536"/>
            <a:ext cx="2376264" cy="14398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 dirty="0" smtClean="0"/>
              <a:t>CONCLUSIONES y </a:t>
            </a:r>
          </a:p>
          <a:p>
            <a:pPr algn="ctr"/>
            <a:r>
              <a:rPr lang="es-ES" b="1" dirty="0" smtClean="0"/>
              <a:t>RECOMENDACIONES</a:t>
            </a:r>
            <a:endParaRPr lang="es-ES" b="1" dirty="0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4688428" y="1283101"/>
            <a:ext cx="6324600" cy="1439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just"/>
            <a:endParaRPr lang="es-ES" dirty="0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5105400" y="3891604"/>
            <a:ext cx="6927086" cy="20882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 b="1" i="1" dirty="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b="1" i="1" dirty="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b="1" i="1" dirty="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b="1" i="1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b="1" i="1" dirty="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s-MX" b="1" i="1" dirty="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MX" b="1" i="1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 </a:t>
            </a:r>
            <a:r>
              <a:rPr lang="es-MX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alto porcentaje a las ventajas que generan, </a:t>
            </a:r>
            <a:endParaRPr lang="es-MX" b="1" i="1" dirty="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MX" b="1" i="1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MX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productividad grupal en comparación con el trabajo </a:t>
            </a:r>
            <a:endParaRPr lang="es-MX" b="1" i="1" dirty="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MX" b="1" i="1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individualizado</a:t>
            </a:r>
            <a:r>
              <a:rPr lang="es-MX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s-MX" b="1" i="1" dirty="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MX" b="1" i="1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 </a:t>
            </a:r>
            <a:r>
              <a:rPr lang="es-MX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embargo, se tendrán que considerar las condiciones </a:t>
            </a:r>
            <a:r>
              <a:rPr lang="es-MX" b="1" i="1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</a:p>
          <a:p>
            <a:pPr algn="just"/>
            <a:r>
              <a:rPr lang="es-MX" b="1" i="1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principios educativos planteados y si éstos son pertinentes </a:t>
            </a:r>
            <a:endParaRPr lang="es-MX" b="1" i="1" dirty="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MX" b="1" i="1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es-MX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contextos educativos de interés. </a:t>
            </a:r>
            <a:endParaRPr lang="es-MX" b="1" i="1" dirty="0">
              <a:solidFill>
                <a:schemeClr val="bg1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s-ES" b="1" dirty="0"/>
          </a:p>
          <a:p>
            <a:pPr algn="just"/>
            <a:endParaRPr lang="es-ES" b="1" dirty="0"/>
          </a:p>
          <a:p>
            <a:pPr algn="just"/>
            <a:endParaRPr lang="es-ES" dirty="0"/>
          </a:p>
          <a:p>
            <a:pPr algn="just"/>
            <a:r>
              <a:rPr lang="es-MX" dirty="0" smtClean="0"/>
              <a:t> </a:t>
            </a:r>
            <a:endParaRPr lang="es-MX" dirty="0"/>
          </a:p>
          <a:p>
            <a:endParaRPr lang="es-MX" b="1" dirty="0"/>
          </a:p>
          <a:p>
            <a:endParaRPr lang="es-ES" dirty="0"/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8473609">
            <a:off x="3752785" y="3921949"/>
            <a:ext cx="888718" cy="2027542"/>
          </a:xfrm>
          <a:prstGeom prst="curvedRightArrow">
            <a:avLst>
              <a:gd name="adj1" fmla="val 42438"/>
              <a:gd name="adj2" fmla="val 8487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7" name="AutoShape 27"/>
          <p:cNvSpPr>
            <a:spLocks noChangeArrowheads="1"/>
          </p:cNvSpPr>
          <p:nvPr/>
        </p:nvSpPr>
        <p:spPr bwMode="auto">
          <a:xfrm rot="-7776357">
            <a:off x="3366393" y="331586"/>
            <a:ext cx="862451" cy="2087808"/>
          </a:xfrm>
          <a:prstGeom prst="curvedLeftArrow">
            <a:avLst>
              <a:gd name="adj1" fmla="val 59383"/>
              <a:gd name="adj2" fmla="val 1187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ángulo 1"/>
          <p:cNvSpPr/>
          <p:nvPr/>
        </p:nvSpPr>
        <p:spPr>
          <a:xfrm>
            <a:off x="4683615" y="104223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b="1" i="1" dirty="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</a:t>
            </a:r>
            <a:r>
              <a:rPr lang="es-MX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 un consenso absoluto de que se beneficien por igual todo tipo de estudiantes, independientemente de su capacidad y rendimiento previo.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0478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34" grpId="0" animBg="1"/>
      <p:bldP spid="5141" grpId="0" animBg="1"/>
      <p:bldP spid="5142" grpId="0" animBg="1"/>
      <p:bldP spid="514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1828800" y="1752600"/>
            <a:ext cx="9982200" cy="43434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2000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Resulta evidente que la evaluación del aprendizaje de manera colaborativa, no se restringe a cómo otorgar una </a:t>
            </a:r>
            <a:r>
              <a:rPr lang="es-MX" sz="2000" b="1" i="1" u="sng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calificación.</a:t>
            </a:r>
            <a:r>
              <a:rPr lang="es-MX" sz="2000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 más relevante es valorar el </a:t>
            </a:r>
            <a:r>
              <a:rPr lang="es-MX" sz="2000" b="1" i="1" u="sng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proceso del grupo </a:t>
            </a:r>
            <a:r>
              <a:rPr lang="es-MX" sz="2000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su conjunto, la implicación </a:t>
            </a:r>
            <a:r>
              <a:rPr lang="es-MX" sz="2000" b="1" i="1" u="sng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aportaciones de los integrantes</a:t>
            </a:r>
            <a:r>
              <a:rPr lang="es-MX" sz="2000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la </a:t>
            </a:r>
            <a:r>
              <a:rPr lang="es-MX" sz="2000" b="1" i="1" u="sng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coordinación de los equipos</a:t>
            </a:r>
            <a:r>
              <a:rPr lang="es-MX" sz="2000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los logros personales y la satisfacción obtenida, </a:t>
            </a:r>
            <a:r>
              <a:rPr lang="es-MX" sz="2000" b="1" i="1" u="sng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clima de aula logrado</a:t>
            </a:r>
            <a:r>
              <a:rPr lang="es-MX" sz="2000" b="1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entre otras cuestiones importantes.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2433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895600" y="2057400"/>
            <a:ext cx="8382000" cy="442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Arias, F., y Heredia, V., (2010). </a:t>
            </a:r>
            <a:r>
              <a:rPr lang="es-MX" sz="2400" i="1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Administración de recursos humanos para el alto desempeño.</a:t>
            </a:r>
            <a:r>
              <a:rPr lang="es-MX" sz="2400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Trillas.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Calixto, R., (2009). </a:t>
            </a:r>
            <a:r>
              <a:rPr lang="es-MX" sz="2400" i="1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diagnóstico escolar</a:t>
            </a:r>
            <a:r>
              <a:rPr lang="es-MX" sz="2400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México: Editorial Castellanos editores.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2400" dirty="0" err="1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Chiavenano</a:t>
            </a:r>
            <a:r>
              <a:rPr lang="es-MX" sz="2400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I., (2006). Introducción a la teoría general de la administración. México: Mc Graw Hill.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Díaz Barriga, F. y Hernández, G., (2010). Estrategias docentes, para un aprendizaje significativo. México: Mc Graw Hill.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2400" dirty="0" err="1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Münch</a:t>
            </a:r>
            <a:r>
              <a:rPr lang="es-MX" sz="2400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L., (2013). </a:t>
            </a:r>
            <a:r>
              <a:rPr lang="es-MX" sz="2400" i="1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Administración de instituciones educativas. </a:t>
            </a:r>
            <a:r>
              <a:rPr lang="es-MX" sz="2400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México: Trillas.´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886200" y="1295400"/>
            <a:ext cx="5791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11916039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295400"/>
            <a:ext cx="6096000" cy="3466321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267200" y="5181600"/>
            <a:ext cx="632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MX" dirty="0">
                <a:latin typeface="Algerian" pitchFamily="82" charset="0"/>
              </a:rPr>
              <a:t>Gracias por sus </a:t>
            </a:r>
          </a:p>
          <a:p>
            <a:pPr algn="ctr">
              <a:buNone/>
            </a:pPr>
            <a:r>
              <a:rPr lang="es-MX" dirty="0">
                <a:latin typeface="Algerian" pitchFamily="82" charset="0"/>
              </a:rPr>
              <a:t>Atenciones!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2888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2590800" y="1371600"/>
            <a:ext cx="8468141" cy="5203358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es-MX" sz="288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De acuerdo con Mendoza (2004), lo anterior hace referencia a:</a:t>
            </a:r>
          </a:p>
          <a:p>
            <a:pPr algn="just"/>
            <a:endParaRPr lang="es-MX" sz="288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/>
            <a:r>
              <a:rPr lang="es-MX" sz="3360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“Los estudiantes poseen objetivos comunes de aprendizaje y toman conciencia recíproca de ello, existe división de tareas y comparten grados de responsabilidad e intervención en torno a una tarea o actividad”.</a:t>
            </a:r>
            <a:endParaRPr lang="es-MX" sz="3360" i="1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85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26026" y="1182350"/>
            <a:ext cx="8138160" cy="1477328"/>
          </a:xfrm>
        </p:spPr>
        <p:txBody>
          <a:bodyPr/>
          <a:lstStyle/>
          <a:p>
            <a:pPr algn="ctr"/>
            <a:r>
              <a:rPr lang="es-MX" sz="4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INVESTIGACIÓN</a:t>
            </a:r>
            <a:br>
              <a:rPr lang="es-MX" sz="4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MX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2209800" y="2133600"/>
            <a:ext cx="8986598" cy="3307080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960"/>
              </a:spcAft>
            </a:pPr>
            <a:r>
              <a:rPr lang="es-MX" sz="336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continuación se hace referencia a un estudio desarrollado en el Colegio Primitivo y Nacional de San Nicolás de Hidalgo (CPNSNH</a:t>
            </a:r>
            <a:r>
              <a:rPr lang="es-MX" sz="3360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y en la Escuela Preparatoria Melchor Ocampo (EPMO).  </a:t>
            </a:r>
          </a:p>
          <a:p>
            <a:endParaRPr lang="es-MX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2207568" y="1182350"/>
            <a:ext cx="8570208" cy="2419469"/>
          </a:xfrm>
          <a:prstGeom prst="rect">
            <a:avLst/>
          </a:prstGeom>
        </p:spPr>
        <p:txBody>
          <a:bodyPr/>
          <a:lstStyle/>
          <a:p>
            <a:pPr algn="ctr">
              <a:spcAft>
                <a:spcPts val="960"/>
              </a:spcAft>
            </a:pPr>
            <a:r>
              <a:rPr lang="es-MX" sz="432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GENERAL</a:t>
            </a:r>
            <a:r>
              <a:rPr lang="es-MX" sz="4320" dirty="0">
                <a:solidFill>
                  <a:schemeClr val="accent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spcAft>
                <a:spcPts val="960"/>
              </a:spcAft>
            </a:pPr>
            <a:endParaRPr lang="es-MX" sz="4320" dirty="0">
              <a:solidFill>
                <a:schemeClr val="accent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630793" y="2057400"/>
            <a:ext cx="8138160" cy="369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32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Valorar las reacciones que tienen los grupos de trabajo (formales, informales y grupos de base) con relación al aprendizaje de manera </a:t>
            </a:r>
            <a:r>
              <a:rPr lang="es-MX" sz="3200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colaborativa en </a:t>
            </a:r>
            <a:r>
              <a:rPr lang="es-MX" sz="32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vida académica del estudiante.</a:t>
            </a:r>
          </a:p>
        </p:txBody>
      </p:sp>
    </p:spTree>
    <p:extLst>
      <p:ext uri="{BB962C8B-B14F-4D97-AF65-F5344CB8AC3E}">
        <p14:creationId xmlns:p14="http://schemas.microsoft.com/office/powerpoint/2010/main" val="192865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74896296"/>
              </p:ext>
            </p:extLst>
          </p:nvPr>
        </p:nvGraphicFramePr>
        <p:xfrm>
          <a:off x="2971800" y="1600200"/>
          <a:ext cx="83820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000"/>
                <a:gridCol w="2767889"/>
                <a:gridCol w="2820111"/>
              </a:tblGrid>
              <a:tr h="994545">
                <a:tc>
                  <a:txBody>
                    <a:bodyPr/>
                    <a:lstStyle/>
                    <a:p>
                      <a:r>
                        <a:rPr lang="es-MX" sz="2200" dirty="0" smtClean="0"/>
                        <a:t>Grupos</a:t>
                      </a:r>
                      <a:r>
                        <a:rPr lang="es-MX" sz="2200" baseline="0" dirty="0" smtClean="0"/>
                        <a:t> Formales</a:t>
                      </a:r>
                      <a:endParaRPr lang="es-MX" sz="2200" dirty="0"/>
                    </a:p>
                  </a:txBody>
                  <a:tcPr marL="109728" marR="109728" marT="54864" marB="54864">
                    <a:solidFill>
                      <a:srgbClr val="EFB06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200" dirty="0" smtClean="0"/>
                        <a:t>Grupos Informales</a:t>
                      </a:r>
                      <a:endParaRPr lang="es-MX" sz="2200" dirty="0"/>
                    </a:p>
                  </a:txBody>
                  <a:tcPr marL="109728" marR="109728" marT="54864" marB="54864">
                    <a:solidFill>
                      <a:srgbClr val="EFB06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200" dirty="0" smtClean="0"/>
                        <a:t>Grupos de base o</a:t>
                      </a:r>
                      <a:r>
                        <a:rPr lang="es-MX" sz="2200" baseline="0" dirty="0" smtClean="0"/>
                        <a:t> a</a:t>
                      </a:r>
                      <a:r>
                        <a:rPr lang="es-MX" sz="2200" dirty="0" smtClean="0"/>
                        <a:t> largo plazo</a:t>
                      </a:r>
                      <a:endParaRPr lang="es-MX" sz="2200" dirty="0"/>
                    </a:p>
                  </a:txBody>
                  <a:tcPr marL="109728" marR="109728" marT="54864" marB="54864">
                    <a:solidFill>
                      <a:srgbClr val="EFB06B"/>
                    </a:solidFill>
                  </a:tcPr>
                </a:tc>
              </a:tr>
              <a:tr h="3882255">
                <a:tc>
                  <a:txBody>
                    <a:bodyPr/>
                    <a:lstStyle/>
                    <a:p>
                      <a:pPr algn="ctr"/>
                      <a:r>
                        <a:rPr lang="es-MX" sz="2200" dirty="0" smtClean="0"/>
                        <a:t>Los estudiantes trabajan juntos,</a:t>
                      </a:r>
                      <a:r>
                        <a:rPr lang="es-MX" sz="2200" baseline="0" dirty="0" smtClean="0"/>
                        <a:t> para conseguir objetivos comunes entorno a una tarea de aprendizaje.</a:t>
                      </a:r>
                      <a:endParaRPr lang="es-MX" sz="22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200" dirty="0" smtClean="0"/>
                        <a:t>Se</a:t>
                      </a:r>
                      <a:r>
                        <a:rPr lang="es-MX" sz="2200" baseline="0" dirty="0" smtClean="0"/>
                        <a:t> utilizan actividades de enseñanza directa, demostraciones, discusión de una película, y el clima para aprender es importante.</a:t>
                      </a:r>
                      <a:endParaRPr lang="es-MX" sz="22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200" dirty="0" smtClean="0"/>
                        <a:t>Son grupos heterogéneos,</a:t>
                      </a:r>
                      <a:r>
                        <a:rPr lang="es-MX" sz="2200" baseline="0" dirty="0" smtClean="0"/>
                        <a:t> con relaciones responsables y duraderas, y cuyo objetivo es brindar unos a otros apoyo, ayuda, aliento, respaldo, para alcanzar los objetivos.</a:t>
                      </a:r>
                      <a:endParaRPr lang="es-MX" sz="2200" dirty="0"/>
                    </a:p>
                  </a:txBody>
                  <a:tcPr marL="109728" marR="109728" marT="54864" marB="5486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049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2362200" y="1600200"/>
            <a:ext cx="8912602" cy="2972096"/>
          </a:xfrm>
          <a:prstGeom prst="rect">
            <a:avLst/>
          </a:prstGeom>
        </p:spPr>
        <p:txBody>
          <a:bodyPr/>
          <a:lstStyle/>
          <a:p>
            <a:pPr algn="just">
              <a:spcAft>
                <a:spcPts val="960"/>
              </a:spcAft>
            </a:pPr>
            <a:r>
              <a:rPr lang="es-MX" sz="3360" b="1" dirty="0">
                <a:solidFill>
                  <a:srgbClr val="99CCFF">
                    <a:lumMod val="2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s-MX" sz="3360" b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PREGUNTA DE </a:t>
            </a:r>
            <a:r>
              <a:rPr lang="es-MX" sz="3360" b="1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INVESTIGACIÓN</a:t>
            </a:r>
          </a:p>
          <a:p>
            <a:pPr algn="just">
              <a:lnSpc>
                <a:spcPct val="150000"/>
              </a:lnSpc>
              <a:spcAft>
                <a:spcPts val="960"/>
              </a:spcAft>
            </a:pPr>
            <a:r>
              <a:rPr lang="es-MX" sz="3360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</a:t>
            </a:r>
            <a:r>
              <a:rPr lang="es-MX" sz="336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Cuáles factores inciden en los grupos de trabajo y colaborativo con relación al </a:t>
            </a:r>
            <a:r>
              <a:rPr lang="es-MX" sz="3360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aprendizaje?</a:t>
            </a:r>
            <a:endParaRPr lang="es-MX" sz="336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22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2057400" y="2057400"/>
            <a:ext cx="9261485" cy="4653582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960"/>
              </a:spcAft>
            </a:pPr>
            <a:r>
              <a:rPr lang="es-MX" sz="336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Este trabajo se ubica en el enfoque cuantitativo y en el paradigma empírico analítico, y el tipo de investigación es exploratoria-descriptiva, y el muestreo se determina no probabilístico por conveniencia</a:t>
            </a:r>
            <a:r>
              <a:rPr lang="es-MX" sz="336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MX" sz="336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(Existiendo 8% como muerte estadística)</a:t>
            </a:r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2898845" y="1072944"/>
            <a:ext cx="786327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360" b="1" dirty="0">
                <a:solidFill>
                  <a:schemeClr val="bg1">
                    <a:lumMod val="10000"/>
                  </a:schemeClr>
                </a:solidFill>
              </a:rPr>
              <a:t>PROCESO METODOLÓGICO</a:t>
            </a:r>
          </a:p>
        </p:txBody>
      </p:sp>
    </p:spTree>
    <p:extLst>
      <p:ext uri="{BB962C8B-B14F-4D97-AF65-F5344CB8AC3E}">
        <p14:creationId xmlns:p14="http://schemas.microsoft.com/office/powerpoint/2010/main" val="257365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2667000" y="1295400"/>
            <a:ext cx="8686800" cy="6331990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960"/>
              </a:spcAft>
            </a:pP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s-MX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aplicó un cuestionario </a:t>
            </a:r>
            <a:r>
              <a:rPr lang="es-MX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línea a 86 estudiantes 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 6to semestre en la Escuela Preparatoria Melchor Ocampo y en el Colegio </a:t>
            </a:r>
            <a:r>
              <a:rPr lang="es-MX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Primitivo y Nacional 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 Nicolás de Hidalgo,  en el bachillerato de económico administrativo </a:t>
            </a:r>
            <a:r>
              <a:rPr lang="es-MX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cuales fueron </a:t>
            </a:r>
            <a:r>
              <a:rPr lang="es-MX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54 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mujeres y </a:t>
            </a:r>
            <a:r>
              <a:rPr lang="es-MX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32 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hombres, oscilan en una edad entre los 17 y 19 años. </a:t>
            </a:r>
            <a:r>
              <a:rPr lang="es-MX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(febrero-agosto 2021).</a:t>
            </a:r>
            <a:endParaRPr lang="es-MX" sz="280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960"/>
              </a:spcAft>
            </a:pPr>
            <a:r>
              <a:rPr lang="es-MX" i="1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cuestionario fue tomado de la obra: “</a:t>
            </a:r>
            <a:r>
              <a:rPr lang="es-MX" i="1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Effective</a:t>
            </a:r>
            <a:r>
              <a:rPr lang="es-MX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i="1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</a:t>
            </a:r>
            <a:r>
              <a:rPr lang="es-MX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i="1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</a:t>
            </a:r>
            <a:r>
              <a:rPr lang="es-MX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de </a:t>
            </a:r>
            <a:r>
              <a:rPr lang="es-MX" i="1" dirty="0" err="1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Brilhart</a:t>
            </a:r>
            <a:r>
              <a:rPr lang="es-MX" i="1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Galanes y Adams (2001).</a:t>
            </a:r>
            <a:endParaRPr lang="es-MX" i="1" dirty="0">
              <a:solidFill>
                <a:schemeClr val="bg1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s-MX" sz="312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02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B4A1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1289</TotalTime>
  <Words>1337</Words>
  <Application>Microsoft Office PowerPoint</Application>
  <PresentationFormat>Panorámica</PresentationFormat>
  <Paragraphs>197</Paragraphs>
  <Slides>24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1" baseType="lpstr">
      <vt:lpstr>Algerian</vt:lpstr>
      <vt:lpstr>Arial</vt:lpstr>
      <vt:lpstr>Calibri</vt:lpstr>
      <vt:lpstr>Century Gothic</vt:lpstr>
      <vt:lpstr>Symbol</vt:lpstr>
      <vt:lpstr>Times New Roman</vt:lpstr>
      <vt:lpstr>Office Theme</vt:lpstr>
      <vt:lpstr>Presentación de PowerPoint</vt:lpstr>
      <vt:lpstr>Presentación de PowerPoint</vt:lpstr>
      <vt:lpstr>Presentación de PowerPoint</vt:lpstr>
      <vt:lpstr>INVESTIGACIÓN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RENDIMIENTO ESCOLAR</vt:lpstr>
      <vt:lpstr>ÍNDICES QUE CONTRIBUYEN AL RENDIMIENTO ESCOLAR</vt:lpstr>
      <vt:lpstr>OBJETIVOS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ESTUDIO AUTORREGULADO</dc:title>
  <dc:creator>Sol Palmerin</dc:creator>
  <cp:lastModifiedBy>CD2</cp:lastModifiedBy>
  <cp:revision>76</cp:revision>
  <dcterms:created xsi:type="dcterms:W3CDTF">2021-04-15T12:39:50Z</dcterms:created>
  <dcterms:modified xsi:type="dcterms:W3CDTF">2022-03-25T17:07:18Z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2020-05-10T00:00:00Z</vt:filetime>
  </property>
  <property fmtid="{D5CDD505-2E9C-101B-9397-08002B2CF9AE}" pid="3" name="LastSaved">
    <vt:filetime>2021-04-15T00:00:00Z</vt:filetime>
  </property>
</Properties>
</file>