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3" r:id="rId1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5389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803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180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800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365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539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0122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268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5150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0365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146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D4009-99E2-4959-B9BF-FD563B00666C}" type="datetimeFigureOut">
              <a:rPr lang="es-MX" smtClean="0"/>
              <a:t>07/03/2022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6199D-52F4-42FB-8A96-DBF8681A82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198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/>
              <a:t>MIGRACIÓN FEMENINA, UNA RENUNCIA A LA TIERRA MADRE</a:t>
            </a:r>
            <a:endParaRPr lang="es-MX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 smtClean="0"/>
          </a:p>
          <a:p>
            <a:r>
              <a:rPr lang="es-MX" dirty="0" smtClean="0"/>
              <a:t>DRA. LEONOR DELGADILLO</a:t>
            </a:r>
          </a:p>
          <a:p>
            <a:endParaRPr lang="es-MX" dirty="0"/>
          </a:p>
          <a:p>
            <a:pPr algn="r"/>
            <a:r>
              <a:rPr lang="es-MX" dirty="0" smtClean="0"/>
              <a:t>08032022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9054" y="15875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403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1546" t="19757" r="52068" b="51273"/>
          <a:stretch/>
        </p:blipFill>
        <p:spPr>
          <a:xfrm>
            <a:off x="1421477" y="696443"/>
            <a:ext cx="8146472" cy="503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694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2227" t="39636" r="53159" b="23515"/>
          <a:stretch/>
        </p:blipFill>
        <p:spPr>
          <a:xfrm>
            <a:off x="2784763" y="727584"/>
            <a:ext cx="6450677" cy="543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001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1546" t="40242" r="54386" b="26788"/>
          <a:stretch/>
        </p:blipFill>
        <p:spPr>
          <a:xfrm>
            <a:off x="3059084" y="610195"/>
            <a:ext cx="6716683" cy="517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736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Por su amable atención </a:t>
            </a:r>
            <a:endParaRPr lang="es-MX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4721" y="2218438"/>
            <a:ext cx="5990316" cy="407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887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Entendiendo el fenómeno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Migración: </a:t>
            </a:r>
            <a:r>
              <a:rPr lang="es-MX" dirty="0"/>
              <a:t>La </a:t>
            </a:r>
            <a:r>
              <a:rPr lang="es-MX" b="1" dirty="0"/>
              <a:t>migración</a:t>
            </a:r>
            <a:r>
              <a:rPr lang="es-MX" dirty="0"/>
              <a:t> es el cambio de residencia de una o varias personas de manera temporal o definitiva, generalmente con la intención de mejorar su situación económica, así como su desarrollo personal y familiar.</a:t>
            </a:r>
            <a:endParaRPr lang="es-MX" dirty="0" smtClean="0"/>
          </a:p>
          <a:p>
            <a:r>
              <a:rPr lang="es-MX" dirty="0" smtClean="0"/>
              <a:t>Emigración: establecerse en otro país</a:t>
            </a:r>
          </a:p>
          <a:p>
            <a:r>
              <a:rPr lang="es-MX" dirty="0" smtClean="0"/>
              <a:t>Inmigración: </a:t>
            </a:r>
            <a:r>
              <a:rPr lang="es-MX" dirty="0"/>
              <a:t>Acción mediante la cual una persona llega a radicar a una unidad geográfica determinada (municipio o delegación, entidad federativa o país), procedente de otra.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9939" y="5039591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56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Características del fenómeno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Anteriormente propio de los varones</a:t>
            </a:r>
          </a:p>
          <a:p>
            <a:r>
              <a:rPr lang="es-MX" dirty="0" smtClean="0"/>
              <a:t>Actualmente ambos sexos migran</a:t>
            </a:r>
          </a:p>
          <a:p>
            <a:r>
              <a:rPr lang="es-MX" dirty="0" smtClean="0"/>
              <a:t>Para las mujeres es duro</a:t>
            </a:r>
          </a:p>
          <a:p>
            <a:r>
              <a:rPr lang="es-MX" dirty="0" smtClean="0"/>
              <a:t>La motivación: mejorar las condiciones de vida </a:t>
            </a:r>
          </a:p>
          <a:p>
            <a:r>
              <a:rPr lang="es-MX" dirty="0" smtClean="0"/>
              <a:t>Se vive violencia por discriminación racial, por desconocimiento del idioma, por la ilegalidad de la migración, tráfico de personas</a:t>
            </a:r>
          </a:p>
          <a:p>
            <a:r>
              <a:rPr lang="es-MX" dirty="0" smtClean="0"/>
              <a:t>Se afronta un proceso de aculturación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4942" y="596922"/>
            <a:ext cx="4322496" cy="242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044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924" y="107243"/>
            <a:ext cx="3646515" cy="242978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Las  mujeres preservan el patrimonio cultural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Por los procesos de crianza</a:t>
            </a:r>
          </a:p>
          <a:p>
            <a:r>
              <a:rPr lang="es-MX" dirty="0" smtClean="0"/>
              <a:t>Por el legado histórico de llevar los olores, los sabores, el conocimiento de preparación, la reproducción de costumbres</a:t>
            </a:r>
          </a:p>
          <a:p>
            <a:r>
              <a:rPr lang="es-MX" dirty="0" smtClean="0"/>
              <a:t>Al aumentar la diversidad se aumenta el capital cultural de las sociedades</a:t>
            </a:r>
          </a:p>
          <a:p>
            <a:r>
              <a:rPr lang="es-MX" dirty="0" smtClean="0"/>
              <a:t>Ejemplo, la marimba, las jaranas, los carnavales, danzas, la salsa y el jazz son un legado afrodescendiente a México y al mundo</a:t>
            </a:r>
          </a:p>
          <a:p>
            <a:r>
              <a:rPr lang="es-MX" dirty="0" smtClean="0"/>
              <a:t>También existe influencia lingüística, léase: la bamba, la chamba, cafre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10999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Véase la cocina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Ajonjolí</a:t>
            </a:r>
            <a:r>
              <a:rPr lang="es-MX" dirty="0"/>
              <a:t>, </a:t>
            </a:r>
            <a:endParaRPr lang="es-MX" dirty="0" smtClean="0"/>
          </a:p>
          <a:p>
            <a:r>
              <a:rPr lang="es-MX" dirty="0"/>
              <a:t>L</a:t>
            </a:r>
            <a:r>
              <a:rPr lang="es-MX" dirty="0" smtClean="0"/>
              <a:t>enteja</a:t>
            </a:r>
            <a:r>
              <a:rPr lang="es-MX" dirty="0"/>
              <a:t>, </a:t>
            </a:r>
            <a:endParaRPr lang="es-MX" dirty="0" smtClean="0"/>
          </a:p>
          <a:p>
            <a:r>
              <a:rPr lang="es-MX" dirty="0"/>
              <a:t>C</a:t>
            </a:r>
            <a:r>
              <a:rPr lang="es-MX" dirty="0" smtClean="0"/>
              <a:t>aña </a:t>
            </a:r>
            <a:r>
              <a:rPr lang="es-MX" dirty="0"/>
              <a:t>de azúcar, </a:t>
            </a:r>
            <a:endParaRPr lang="es-MX" dirty="0" smtClean="0"/>
          </a:p>
          <a:p>
            <a:r>
              <a:rPr lang="es-MX" dirty="0"/>
              <a:t>P</a:t>
            </a:r>
            <a:r>
              <a:rPr lang="es-MX" dirty="0" smtClean="0"/>
              <a:t>látano</a:t>
            </a:r>
            <a:r>
              <a:rPr lang="es-MX" dirty="0"/>
              <a:t>, </a:t>
            </a:r>
            <a:endParaRPr lang="es-MX" dirty="0" smtClean="0"/>
          </a:p>
          <a:p>
            <a:r>
              <a:rPr lang="es-MX" dirty="0"/>
              <a:t>M</a:t>
            </a:r>
            <a:r>
              <a:rPr lang="es-MX" dirty="0" smtClean="0"/>
              <a:t>elón</a:t>
            </a:r>
            <a:r>
              <a:rPr lang="es-MX" dirty="0"/>
              <a:t>, </a:t>
            </a:r>
            <a:endParaRPr lang="es-MX" dirty="0" smtClean="0"/>
          </a:p>
          <a:p>
            <a:r>
              <a:rPr lang="es-MX" dirty="0"/>
              <a:t>C</a:t>
            </a:r>
            <a:r>
              <a:rPr lang="es-MX" dirty="0" smtClean="0"/>
              <a:t>afé </a:t>
            </a:r>
            <a:r>
              <a:rPr lang="es-MX" dirty="0"/>
              <a:t>y </a:t>
            </a:r>
            <a:endParaRPr lang="es-MX" dirty="0" smtClean="0"/>
          </a:p>
          <a:p>
            <a:r>
              <a:rPr lang="es-MX" dirty="0"/>
              <a:t>J</a:t>
            </a:r>
            <a:r>
              <a:rPr lang="es-MX" dirty="0" smtClean="0"/>
              <a:t>amaica</a:t>
            </a:r>
            <a:r>
              <a:rPr lang="es-MX" dirty="0"/>
              <a:t>, 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415" y="565265"/>
            <a:ext cx="5055503" cy="554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24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Los abusos a grupos migrantes tienen larga historia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Está el caso del presidente americano, Jefferson </a:t>
            </a:r>
          </a:p>
          <a:p>
            <a:r>
              <a:rPr lang="es-MX" dirty="0" smtClean="0"/>
              <a:t>Tuvo descendencia negra por mantener relaciones con una de sus esclavas, Sally </a:t>
            </a:r>
            <a:r>
              <a:rPr lang="es-MX" dirty="0" err="1" smtClean="0"/>
              <a:t>Hemings</a:t>
            </a:r>
            <a:r>
              <a:rPr lang="es-MX" dirty="0" smtClean="0"/>
              <a:t> fue su nombre</a:t>
            </a:r>
          </a:p>
          <a:p>
            <a:r>
              <a:rPr lang="es-MX" dirty="0" smtClean="0"/>
              <a:t>La tecnología así lo demostró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520" y="3142144"/>
            <a:ext cx="3435321" cy="356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28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9606" y="2067241"/>
            <a:ext cx="2908692" cy="200599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El emblemático caso de Nelson Mandela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33938"/>
            <a:ext cx="10515600" cy="4351338"/>
          </a:xfrm>
        </p:spPr>
        <p:txBody>
          <a:bodyPr/>
          <a:lstStyle/>
          <a:p>
            <a:r>
              <a:rPr lang="es-MX" dirty="0" smtClean="0"/>
              <a:t>Sentenciado el 12 de junio de 1964 a cadena perpetua</a:t>
            </a:r>
          </a:p>
          <a:p>
            <a:r>
              <a:rPr lang="es-MX" dirty="0" smtClean="0"/>
              <a:t>Estuvo encarcelado 27 años </a:t>
            </a:r>
          </a:p>
          <a:p>
            <a:r>
              <a:rPr lang="es-MX" dirty="0" smtClean="0"/>
              <a:t>Liberado hasta 1990</a:t>
            </a:r>
          </a:p>
          <a:p>
            <a:r>
              <a:rPr lang="es-MX" dirty="0" smtClean="0"/>
              <a:t>Buscaba la liberación nacional de los negros de Sudáfrica </a:t>
            </a:r>
          </a:p>
          <a:p>
            <a:r>
              <a:rPr lang="es-MX" dirty="0" smtClean="0"/>
              <a:t>El gobierno del </a:t>
            </a:r>
            <a:r>
              <a:rPr lang="es-MX" i="1" dirty="0" smtClean="0"/>
              <a:t>Apartheid </a:t>
            </a:r>
            <a:r>
              <a:rPr lang="es-MX" dirty="0" smtClean="0"/>
              <a:t> lo impidió</a:t>
            </a:r>
          </a:p>
          <a:p>
            <a:r>
              <a:rPr lang="es-MX" dirty="0" smtClean="0"/>
              <a:t>Al final logró ser el presidente de su país de 1994-1999</a:t>
            </a:r>
          </a:p>
          <a:p>
            <a:r>
              <a:rPr lang="es-MX" dirty="0" smtClean="0"/>
              <a:t>No fue inmigrante pero fue un extraño en su propio país, un </a:t>
            </a:r>
            <a:r>
              <a:rPr lang="es-MX" i="1" dirty="0" smtClean="0"/>
              <a:t>outsider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18461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734" y="1849658"/>
            <a:ext cx="8221287" cy="4636526"/>
          </a:xfrm>
          <a:prstGeom prst="rect">
            <a:avLst/>
          </a:prstGeom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En qué punto nos encontramos…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04189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En qué consisten…</a:t>
            </a:r>
            <a:endParaRPr lang="es-MX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2432" t="54545" r="52750" b="25091"/>
          <a:stretch/>
        </p:blipFill>
        <p:spPr>
          <a:xfrm>
            <a:off x="1239982" y="1833913"/>
            <a:ext cx="9433560" cy="435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5065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292</Words>
  <Application>Microsoft Office PowerPoint</Application>
  <PresentationFormat>Panorámica</PresentationFormat>
  <Paragraphs>45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de Office</vt:lpstr>
      <vt:lpstr>MIGRACIÓN FEMENINA, UNA RENUNCIA A LA TIERRA MADRE</vt:lpstr>
      <vt:lpstr>Entendiendo el fenómeno</vt:lpstr>
      <vt:lpstr>Características del fenómeno</vt:lpstr>
      <vt:lpstr>Las  mujeres preservan el patrimonio cultural</vt:lpstr>
      <vt:lpstr>Véase la cocina</vt:lpstr>
      <vt:lpstr>Los abusos a grupos migrantes tienen larga historia</vt:lpstr>
      <vt:lpstr>El emblemático caso de Nelson Mandela</vt:lpstr>
      <vt:lpstr>En qué punto nos encontramos…</vt:lpstr>
      <vt:lpstr>En qué consisten…</vt:lpstr>
      <vt:lpstr>Presentación de PowerPoint</vt:lpstr>
      <vt:lpstr>Presentación de PowerPoint</vt:lpstr>
      <vt:lpstr>Presentación de PowerPoint</vt:lpstr>
      <vt:lpstr>Por su amable atención 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MIGRACIÓN FEMENINA, UNA RENUNCIA A LA TIERRA MADRE</dc:title>
  <dc:creator>Dra. Leonor</dc:creator>
  <cp:lastModifiedBy>Dra. Leonor</cp:lastModifiedBy>
  <cp:revision>8</cp:revision>
  <dcterms:created xsi:type="dcterms:W3CDTF">2022-03-07T23:47:47Z</dcterms:created>
  <dcterms:modified xsi:type="dcterms:W3CDTF">2022-03-08T04:05:15Z</dcterms:modified>
</cp:coreProperties>
</file>