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2FC497-07AE-4EFD-BEE5-E779AA6E83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8A735E6-E959-41AA-A780-56C1CD497E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AAE4175-3BEB-4D69-9D36-DA3DCF26F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57132-C4CA-4B81-9374-473BC05FCCFD}" type="datetimeFigureOut">
              <a:rPr lang="es-MX" smtClean="0"/>
              <a:t>21/09/2021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DE126E-0A6D-407A-95F3-A9D8D3020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6580B37-CA37-4C95-834C-DEDB8B167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E5B4C-A67B-4044-B673-312E8E1FB6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2986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A64C60-4FA8-434D-A2BA-356D0C7DA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1062AF5-8C75-4C06-9B65-A216FE1D53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43C288-3230-42B2-AF8D-9A50BFB1B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57132-C4CA-4B81-9374-473BC05FCCFD}" type="datetimeFigureOut">
              <a:rPr lang="es-MX" smtClean="0"/>
              <a:t>21/09/2021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A2D64A9-C7AF-4438-93B2-CC20E550E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1F2406-F494-4F28-8BC5-9CA2C3738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E5B4C-A67B-4044-B673-312E8E1FB6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6046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3DD366D-24A1-4E78-BA7B-DCA7E12008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9CC5E2D-059B-4B7C-9A10-F26F6498DE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C7610EB-838A-424B-827D-C888A0F7A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57132-C4CA-4B81-9374-473BC05FCCFD}" type="datetimeFigureOut">
              <a:rPr lang="es-MX" smtClean="0"/>
              <a:t>21/09/2021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C0FF4C9-C91B-49DF-8907-4EE91BD16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E337172-2B90-4C0B-BF2B-7CF7CEA6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E5B4C-A67B-4044-B673-312E8E1FB6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5886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9F31F9-1EB4-49E9-8BE5-AE133F5A0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CB8BF7E-42D1-43B1-8A95-0248F14B58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5E7667-B65E-4E29-A98D-7E8494439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57132-C4CA-4B81-9374-473BC05FCCFD}" type="datetimeFigureOut">
              <a:rPr lang="es-MX" smtClean="0"/>
              <a:t>21/09/2021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7A59843-AEDD-4008-A90D-BC91891EE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7B973D7-621A-4BA7-919C-C099321D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E5B4C-A67B-4044-B673-312E8E1FB6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632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78A10F-E0D7-437E-BC98-580249271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580FDED-C932-4C55-A565-BD82FA8EEC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7F65A69-B9AC-463E-8DC0-52833B466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57132-C4CA-4B81-9374-473BC05FCCFD}" type="datetimeFigureOut">
              <a:rPr lang="es-MX" smtClean="0"/>
              <a:t>21/09/2021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1A3B17-F82C-4513-9090-A1D8747DC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D08F12-2AD9-4796-8C73-BC728A514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E5B4C-A67B-4044-B673-312E8E1FB6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2208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2CEFD8-4AEA-49CF-B27B-505CF64AB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C72F7D-0B2D-4E17-8E4C-D604761939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0FBA8D2-2960-4207-88AA-09606DCDD4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C33B977-BF40-47AF-8B50-DEFFBFB57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57132-C4CA-4B81-9374-473BC05FCCFD}" type="datetimeFigureOut">
              <a:rPr lang="es-MX" smtClean="0"/>
              <a:t>21/09/2021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10A873D-5736-4791-9AA7-EFC9ADFB4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7449BC4-1E0E-4876-B578-46F0AF6DD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E5B4C-A67B-4044-B673-312E8E1FB6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1514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9523D3-24FC-4F7E-9978-EBDE77769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CBBAD4F-8311-46CB-8339-8E6DCE3DF8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CC1C229-0D51-4260-A1BD-EEF2EA70AB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E005172-805B-46CD-95C7-2A975DA241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E56ECB4-FF66-4CF9-83D5-24A79AAFBD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DB1ED19-0343-4CB2-863B-D344324F9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57132-C4CA-4B81-9374-473BC05FCCFD}" type="datetimeFigureOut">
              <a:rPr lang="es-MX" smtClean="0"/>
              <a:t>21/09/2021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AFE054A-60AA-4A5E-A61B-36A4758FE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AD587BD-3FE1-4609-AC59-BCB319446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E5B4C-A67B-4044-B673-312E8E1FB6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4912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E3D234-0D90-482A-8826-5E48B74E4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E06A0E0-A709-4EE1-BBFD-5A56CEF61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57132-C4CA-4B81-9374-473BC05FCCFD}" type="datetimeFigureOut">
              <a:rPr lang="es-MX" smtClean="0"/>
              <a:t>21/09/2021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2A4D72F-0C53-45F5-A166-EC0BE9C1E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C3BF85C-15FE-45C6-92E2-D9AE0ABD6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E5B4C-A67B-4044-B673-312E8E1FB6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2222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83B14F1-75D4-482E-81BF-5F790D633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57132-C4CA-4B81-9374-473BC05FCCFD}" type="datetimeFigureOut">
              <a:rPr lang="es-MX" smtClean="0"/>
              <a:t>21/09/2021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46DF66F-D0FF-4C57-B2D7-C8234021B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21B740C-D0DA-48A6-A3EC-CADCB9B14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E5B4C-A67B-4044-B673-312E8E1FB6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7638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A3CCF3-CFEB-49C9-A7C3-CA7B5C0CD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FAD0EF4-0CE3-4998-A9A7-EC371AF42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F4D7C46-5E1E-4408-8699-A27FC2E8B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7B27C6A-03F5-42C1-B8AC-2E2D261D0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57132-C4CA-4B81-9374-473BC05FCCFD}" type="datetimeFigureOut">
              <a:rPr lang="es-MX" smtClean="0"/>
              <a:t>21/09/2021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C875707-3224-4D5A-B14E-70CB51BF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C13B99E-B543-46F2-8343-82C825C73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E5B4C-A67B-4044-B673-312E8E1FB6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6214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F1D769-D8BC-4FE9-A4CF-8280E6135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10C7594-D334-4FB8-9CC7-1E141BC127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3257CF-8C5A-4E79-89C2-3D131057E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07258AC-443F-4846-AAF3-2EF6E2951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57132-C4CA-4B81-9374-473BC05FCCFD}" type="datetimeFigureOut">
              <a:rPr lang="es-MX" smtClean="0"/>
              <a:t>21/09/2021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273F356-242B-4EA6-A864-C32DFB433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B4064B8-7087-4F94-959B-5CB75314D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E5B4C-A67B-4044-B673-312E8E1FB6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7452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CAE578F-EF84-40E3-8BAC-0F0A5F81F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5CA7031-4869-41F2-8E5F-D966467943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443ACB-4F48-4B79-82E6-A52546290A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57132-C4CA-4B81-9374-473BC05FCCFD}" type="datetimeFigureOut">
              <a:rPr lang="es-MX" smtClean="0"/>
              <a:t>21/09/2021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164A297-09DC-4590-8BC7-F93FFD913B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E75C76-29C8-420A-8405-C5A711C08B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E5B4C-A67B-4044-B673-312E8E1FB6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967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E443FD7-A66B-4AA0-872D-B088B9BC5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DAD4413-472C-41DD-A52F-1944BE59E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824" y="851517"/>
            <a:ext cx="6184806" cy="2991416"/>
          </a:xfrm>
        </p:spPr>
        <p:txBody>
          <a:bodyPr anchor="b">
            <a:normAutofit/>
          </a:bodyPr>
          <a:lstStyle/>
          <a:p>
            <a:pPr algn="l"/>
            <a:r>
              <a:rPr lang="es-MX" sz="4200" b="1" dirty="0"/>
              <a:t>Violencia contra la intimidad y la propia imagen desde la apología del delito del periodismo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D98221C-9CEE-4CA1-AF3D-44E6194F2F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824" y="3842932"/>
            <a:ext cx="5599176" cy="2163551"/>
          </a:xfrm>
        </p:spPr>
        <p:txBody>
          <a:bodyPr anchor="t">
            <a:normAutofit/>
          </a:bodyPr>
          <a:lstStyle/>
          <a:p>
            <a:pPr algn="l"/>
            <a:endParaRPr lang="es-MX" dirty="0"/>
          </a:p>
          <a:p>
            <a:pPr algn="l"/>
            <a:r>
              <a:rPr lang="es-MX" dirty="0"/>
              <a:t>Leonor Guadalupe Delgadillo Guzmán</a:t>
            </a: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C04BE0EF-3561-49B4-9A29-F283168A9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0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3 h 5154967"/>
              <a:gd name="connsiteX37" fmla="*/ 1625714 w 6184806"/>
              <a:gd name="connsiteY37" fmla="*/ 109243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2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0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3"/>
                  <a:pt x="2445216" y="109243"/>
                </a:cubicBezTo>
                <a:cubicBezTo>
                  <a:pt x="1625714" y="109243"/>
                  <a:pt x="1625714" y="109243"/>
                  <a:pt x="1625714" y="109243"/>
                </a:cubicBezTo>
                <a:cubicBezTo>
                  <a:pt x="1572615" y="109243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7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2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 descr="Universidad Autónoma del Estado de México (UAEMex) : Rankings, Fees &amp;amp;  Courses Details | Top Universities">
            <a:extLst>
              <a:ext uri="{FF2B5EF4-FFF2-40B4-BE49-F238E27FC236}">
                <a16:creationId xmlns:a16="http://schemas.microsoft.com/office/drawing/2014/main" id="{610BEE0D-1FD3-4094-91AE-8ADB777884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1503" y="2129307"/>
            <a:ext cx="3217333" cy="321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900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19EF370-B397-4E7C-891A-2E8795ACC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s-MX" sz="5400" b="1"/>
              <a:t>Objetivo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EA81A6B-64C7-4D18-B659-25A3864B2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970" y="2795274"/>
            <a:ext cx="4729712" cy="3798635"/>
          </a:xfrm>
        </p:spPr>
        <p:txBody>
          <a:bodyPr>
            <a:noAutofit/>
          </a:bodyPr>
          <a:lstStyle/>
          <a:p>
            <a:r>
              <a:rPr lang="es-MX" sz="2500" dirty="0"/>
              <a:t>Mostrar la apología del delito del derecho a la libre expresión a propósito del exceso de información sobre datos confidenciales personales que, al ser expuestos, detonan efectos adversos sobre la integridad de quien ha ido exhibido, y transgreden sus derechos a la intimidad, al honor y a la propia imagen.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9D1C7B3-B0DD-40D8-8B5B-28626530A3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776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75042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C564532-96F0-4160-98A3-FACA35175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5251316" cy="1807305"/>
          </a:xfrm>
        </p:spPr>
        <p:txBody>
          <a:bodyPr>
            <a:normAutofit/>
          </a:bodyPr>
          <a:lstStyle/>
          <a:p>
            <a:r>
              <a:rPr lang="es-MX" sz="4800" b="1" dirty="0"/>
              <a:t>Encuadre teórico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A23B05-024A-47D7-B3AC-7481FE72E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33297"/>
            <a:ext cx="4619621" cy="3843666"/>
          </a:xfrm>
        </p:spPr>
        <p:txBody>
          <a:bodyPr>
            <a:normAutofit/>
          </a:bodyPr>
          <a:lstStyle/>
          <a:p>
            <a:r>
              <a:rPr lang="es-MX" sz="4000" dirty="0"/>
              <a:t>Derecho</a:t>
            </a:r>
          </a:p>
          <a:p>
            <a:r>
              <a:rPr lang="es-MX" sz="4000" dirty="0"/>
              <a:t>Psicología</a:t>
            </a:r>
          </a:p>
          <a:p>
            <a:r>
              <a:rPr lang="es-MX" sz="4000" dirty="0"/>
              <a:t>Ética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857BB70-B4BF-4627-B52A-C4BD5ECE27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93" r="32492" b="-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74704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F286D9F-4C68-490B-9C8D-161809517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788" y="365125"/>
            <a:ext cx="4840010" cy="952231"/>
          </a:xfrm>
        </p:spPr>
        <p:txBody>
          <a:bodyPr>
            <a:normAutofit/>
          </a:bodyPr>
          <a:lstStyle/>
          <a:p>
            <a:r>
              <a:rPr lang="es-MX" sz="4800" b="1" dirty="0"/>
              <a:t>Apología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FA2AD8D-0C6C-4C1C-9E94-60C2877554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3D0338F-DD0C-4A60-8488-796523522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6569" y="1549831"/>
            <a:ext cx="5584651" cy="4627132"/>
          </a:xfrm>
        </p:spPr>
        <p:txBody>
          <a:bodyPr>
            <a:noAutofit/>
          </a:bodyPr>
          <a:lstStyle/>
          <a:p>
            <a:r>
              <a:rPr lang="es-MX" sz="3000" dirty="0"/>
              <a:t>Expresión dirigida a las personas que manifiesta en su contenido el enaltecimiento de un  crimen, de su autor o ambos. </a:t>
            </a:r>
          </a:p>
          <a:p>
            <a:r>
              <a:rPr lang="es-MX" sz="3000" dirty="0"/>
              <a:t>Se trata de una incitación explícita para reproducir la comisión del delito que se exalta, en este caso, la exhibición de la vida íntima. </a:t>
            </a:r>
          </a:p>
          <a:p>
            <a:r>
              <a:rPr lang="es-MX" sz="3000" dirty="0"/>
              <a:t>Favorece la provocación de una curiosidad mórbida colectiva. </a:t>
            </a:r>
          </a:p>
        </p:txBody>
      </p:sp>
    </p:spTree>
    <p:extLst>
      <p:ext uri="{BB962C8B-B14F-4D97-AF65-F5344CB8AC3E}">
        <p14:creationId xmlns:p14="http://schemas.microsoft.com/office/powerpoint/2010/main" val="3162385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0DB9C61-90E0-484F-8602-02F49EDC1B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7ED563-E5DB-4937-BF78-7893C4DC9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3680" y="228036"/>
            <a:ext cx="11724640" cy="6377939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5B27465-CF1A-4D21-9AE8-A618954B0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220" y="860028"/>
            <a:ext cx="6006192" cy="1324907"/>
          </a:xfrm>
        </p:spPr>
        <p:txBody>
          <a:bodyPr>
            <a:normAutofit/>
          </a:bodyPr>
          <a:lstStyle/>
          <a:p>
            <a:r>
              <a:rPr lang="es-MX" sz="4800" b="1" dirty="0">
                <a:solidFill>
                  <a:schemeClr val="accent1"/>
                </a:solidFill>
              </a:rPr>
              <a:t>Contexto</a:t>
            </a:r>
            <a:r>
              <a:rPr lang="es-MX" sz="48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2CFC14-6855-473B-9EFC-0868E65FAD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1220" y="2248823"/>
            <a:ext cx="6006192" cy="3928139"/>
          </a:xfrm>
        </p:spPr>
        <p:txBody>
          <a:bodyPr>
            <a:normAutofit/>
          </a:bodyPr>
          <a:lstStyle/>
          <a:p>
            <a:r>
              <a:rPr lang="es-MX" dirty="0" err="1">
                <a:solidFill>
                  <a:schemeClr val="accent1"/>
                </a:solidFill>
              </a:rPr>
              <a:t>Narcoseries</a:t>
            </a:r>
            <a:r>
              <a:rPr lang="es-MX" dirty="0">
                <a:solidFill>
                  <a:schemeClr val="accent1"/>
                </a:solidFill>
              </a:rPr>
              <a:t> forma parte de la </a:t>
            </a:r>
            <a:r>
              <a:rPr lang="es-MX" dirty="0" err="1">
                <a:solidFill>
                  <a:schemeClr val="accent1"/>
                </a:solidFill>
              </a:rPr>
              <a:t>Narcocultura</a:t>
            </a:r>
            <a:endParaRPr lang="es-MX" dirty="0">
              <a:solidFill>
                <a:schemeClr val="accent1"/>
              </a:solidFill>
            </a:endParaRPr>
          </a:p>
          <a:p>
            <a:r>
              <a:rPr lang="es-MX" dirty="0">
                <a:solidFill>
                  <a:schemeClr val="accent1"/>
                </a:solidFill>
              </a:rPr>
              <a:t>Prensa amarillista, nota roja</a:t>
            </a:r>
          </a:p>
          <a:p>
            <a:r>
              <a:rPr lang="es-MX" dirty="0">
                <a:solidFill>
                  <a:schemeClr val="accent1"/>
                </a:solidFill>
              </a:rPr>
              <a:t>Corridos</a:t>
            </a:r>
          </a:p>
          <a:p>
            <a:r>
              <a:rPr lang="es-MX" dirty="0">
                <a:solidFill>
                  <a:schemeClr val="accent1"/>
                </a:solidFill>
              </a:rPr>
              <a:t>Elementos públicos y altamente divulgados desde la fuerza de la era de la digitalización</a:t>
            </a:r>
          </a:p>
          <a:p>
            <a:r>
              <a:rPr lang="es-MX" dirty="0">
                <a:solidFill>
                  <a:schemeClr val="accent1"/>
                </a:solidFill>
              </a:rPr>
              <a:t>Terrorismo</a:t>
            </a:r>
          </a:p>
          <a:p>
            <a:endParaRPr lang="es-MX" sz="2400" dirty="0">
              <a:solidFill>
                <a:schemeClr val="accent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06B647-FE95-4550-8350-3D2180C62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60466" y="699706"/>
            <a:ext cx="4114800" cy="5477256"/>
          </a:xfrm>
          <a:prstGeom prst="rect">
            <a:avLst/>
          </a:prstGeom>
          <a:solidFill>
            <a:srgbClr val="FFFFFF"/>
          </a:solidFill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AFB23C7-525D-451B-BFCC-6F7E009083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" r="1605" b="1"/>
          <a:stretch/>
        </p:blipFill>
        <p:spPr>
          <a:xfrm>
            <a:off x="7523826" y="862763"/>
            <a:ext cx="3788081" cy="5151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632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95FF9AB-4A8D-453A-A7FC-D452C4D3C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325369"/>
            <a:ext cx="4799825" cy="1956841"/>
          </a:xfrm>
        </p:spPr>
        <p:txBody>
          <a:bodyPr anchor="b">
            <a:normAutofit/>
          </a:bodyPr>
          <a:lstStyle/>
          <a:p>
            <a:r>
              <a:rPr lang="es-MX" sz="4800" b="1" dirty="0"/>
              <a:t>Cuestionamiento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3569FE-0C1D-4C94-8184-2091FB0770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s-MX" sz="3300" dirty="0"/>
              <a:t>¿Es legítimo sancionar el ejercicio de la libertad de expresión e información como tipo de la señalada apología?</a:t>
            </a:r>
          </a:p>
          <a:p>
            <a:endParaRPr lang="es-MX" sz="2200" dirty="0"/>
          </a:p>
        </p:txBody>
      </p:sp>
      <p:pic>
        <p:nvPicPr>
          <p:cNvPr id="1026" name="Picture 2" descr="Conociendo a Leonor Fini... - El mundo de las Artes Visuales...">
            <a:extLst>
              <a:ext uri="{FF2B5EF4-FFF2-40B4-BE49-F238E27FC236}">
                <a16:creationId xmlns:a16="http://schemas.microsoft.com/office/drawing/2014/main" id="{3FD3B20E-E950-4224-AEDC-815AB40ADC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884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B6ECB93-D7FF-4F09-A8ED-D4588EE7C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F87945-A001-489F-9D9B-7D9435F0B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19110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C82C970-FBC9-45EB-999B-445525945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>
            <a:normAutofit/>
          </a:bodyPr>
          <a:lstStyle/>
          <a:p>
            <a:r>
              <a:rPr lang="es-ES">
                <a:solidFill>
                  <a:schemeClr val="bg1"/>
                </a:solidFill>
                <a:latin typeface="Caxton Lt BT"/>
              </a:rPr>
              <a:t>Constitución Política de los Estados Unidos Mexicanos, en su artículo 6, indica que: </a:t>
            </a:r>
            <a:endParaRPr lang="es-MX">
              <a:solidFill>
                <a:schemeClr val="bg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E9246D0-7737-45F0-A988-7AFFF85B9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461" y="2276856"/>
            <a:ext cx="6540285" cy="4215383"/>
          </a:xfrm>
        </p:spPr>
        <p:txBody>
          <a:bodyPr anchor="ctr">
            <a:normAutofit fontScale="92500" lnSpcReduction="10000"/>
          </a:bodyPr>
          <a:lstStyle/>
          <a:p>
            <a:pPr marR="2800"/>
            <a:r>
              <a:rPr lang="es-ES" sz="2900" dirty="0">
                <a:latin typeface="Caxton Lt BT"/>
              </a:rPr>
              <a:t>L</a:t>
            </a:r>
            <a:r>
              <a:rPr lang="es-ES" sz="2900" b="0" i="0" u="none" strike="noStrike" baseline="0" dirty="0">
                <a:latin typeface="Caxton Lt BT"/>
              </a:rPr>
              <a:t>a manifestación de las ideas no será objeto de ninguna inquisición judicial o administrativa, sino en el caso de que ataque a la moral, la vida privada o los derechos de terceros, provoque algún delito, o perturbe el orden público; el derecho de réplica será ejercido en los términos dispuestos por la ley (Cámara de Diputados del H. Congreso de la Unión, 2020: 11). </a:t>
            </a:r>
          </a:p>
          <a:p>
            <a:pPr marR="2800"/>
            <a:r>
              <a:rPr lang="es-ES" sz="2900" dirty="0">
                <a:latin typeface="Caxton Lt BT"/>
              </a:rPr>
              <a:t>La acción del periodista, verificar la información </a:t>
            </a:r>
            <a:endParaRPr lang="es-MX" sz="29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9A33B6B-24DA-4815-85FE-8B191DAA65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803" r="21506" b="-1"/>
          <a:stretch/>
        </p:blipFill>
        <p:spPr>
          <a:xfrm>
            <a:off x="7176516" y="2276857"/>
            <a:ext cx="5015484" cy="390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476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FF675D-1291-40DC-B281-FD8C4A682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La intimidad derecho personalísimo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68F283E-94BF-4D6D-B260-77988F60B6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/>
              <a:t>Extimidad</a:t>
            </a:r>
            <a:endParaRPr lang="es-MX" dirty="0"/>
          </a:p>
          <a:p>
            <a:r>
              <a:rPr lang="es-MX" dirty="0"/>
              <a:t>Explotación de la intimidad de las figuras públicas, atletas, políticos, artistas</a:t>
            </a:r>
          </a:p>
          <a:p>
            <a:r>
              <a:rPr lang="es-MX" dirty="0"/>
              <a:t>Amarillismo, distorsión, la exageración, escarnio, estigma</a:t>
            </a:r>
          </a:p>
          <a:p>
            <a:r>
              <a:rPr lang="es-MX" dirty="0"/>
              <a:t>La intimidad protege la propia imagen si se exhibe los daños son inconmensurables</a:t>
            </a:r>
          </a:p>
          <a:p>
            <a:r>
              <a:rPr lang="es-MX" dirty="0"/>
              <a:t>TEPT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71000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2CD62F4-7385-464B-9004-758F8375A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788" y="365126"/>
            <a:ext cx="4840010" cy="974564"/>
          </a:xfrm>
        </p:spPr>
        <p:txBody>
          <a:bodyPr>
            <a:normAutofit/>
          </a:bodyPr>
          <a:lstStyle/>
          <a:p>
            <a:r>
              <a:rPr lang="es-MX" sz="4800" b="1" dirty="0"/>
              <a:t>Conclusiones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F4528B1-A124-4A82-9C6A-1DABDB7E05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866" r="2" b="3575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C760904-8F82-417D-ADC5-164DD6050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6569" y="1704814"/>
            <a:ext cx="5817125" cy="4788061"/>
          </a:xfrm>
        </p:spPr>
        <p:txBody>
          <a:bodyPr>
            <a:noAutofit/>
          </a:bodyPr>
          <a:lstStyle/>
          <a:p>
            <a:r>
              <a:rPr lang="es-MX" sz="2500" dirty="0"/>
              <a:t>Los medios de comunicación incurren en una apología del delito que constituye una acción delictiva tolerada socialmente en lo general, y judicialmente en lo específico.</a:t>
            </a:r>
          </a:p>
          <a:p>
            <a:r>
              <a:rPr lang="es-MX" sz="2500" dirty="0"/>
              <a:t>A tal acto se le confiere un valor superior sobre la norma jurídica establecida parta la protección de la integridad y salvaguarda de la persona atacada. </a:t>
            </a:r>
          </a:p>
          <a:p>
            <a:r>
              <a:rPr lang="es-MX" sz="2500" dirty="0"/>
              <a:t>Condición que activa el principio de contradicción para activar la litis por parte de las víctimas y ofendidos desde la vía penal y civil</a:t>
            </a:r>
          </a:p>
        </p:txBody>
      </p:sp>
    </p:spTree>
    <p:extLst>
      <p:ext uri="{BB962C8B-B14F-4D97-AF65-F5344CB8AC3E}">
        <p14:creationId xmlns:p14="http://schemas.microsoft.com/office/powerpoint/2010/main" val="23647453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408</Words>
  <Application>Microsoft Office PowerPoint</Application>
  <PresentationFormat>Panorámica</PresentationFormat>
  <Paragraphs>34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Caxton Lt BT</vt:lpstr>
      <vt:lpstr>Tema de Office</vt:lpstr>
      <vt:lpstr>Violencia contra la intimidad y la propia imagen desde la apología del delito del periodismo</vt:lpstr>
      <vt:lpstr>Objetivo</vt:lpstr>
      <vt:lpstr>Encuadre teórico</vt:lpstr>
      <vt:lpstr>Apología</vt:lpstr>
      <vt:lpstr>Contexto </vt:lpstr>
      <vt:lpstr>Cuestionamiento</vt:lpstr>
      <vt:lpstr>Constitución Política de los Estados Unidos Mexicanos, en su artículo 6, indica que: </vt:lpstr>
      <vt:lpstr>La intimidad derecho personalísimo</vt:lpstr>
      <vt:lpstr>Conclusiones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Violencia contra la intimidad y la propia imagen desde la apología del delito del periodismo</dc:title>
  <dc:creator>Leonor Guadalupe Delgadillo Guzman</dc:creator>
  <cp:lastModifiedBy>Leonor Guadalupe Delgadillo Guzman</cp:lastModifiedBy>
  <cp:revision>8</cp:revision>
  <dcterms:created xsi:type="dcterms:W3CDTF">2021-09-19T22:59:10Z</dcterms:created>
  <dcterms:modified xsi:type="dcterms:W3CDTF">2021-09-21T20:35:54Z</dcterms:modified>
</cp:coreProperties>
</file>