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70" r:id="rId5"/>
    <p:sldId id="271" r:id="rId6"/>
    <p:sldId id="267" r:id="rId7"/>
    <p:sldId id="269" r:id="rId8"/>
    <p:sldId id="266" r:id="rId9"/>
    <p:sldId id="259" r:id="rId10"/>
    <p:sldId id="260" r:id="rId11"/>
    <p:sldId id="261" r:id="rId12"/>
    <p:sldId id="262" r:id="rId13"/>
    <p:sldId id="263" r:id="rId14"/>
    <p:sldId id="265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DC4C1-3D40-430F-A6BE-DF9AA498E6E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7B93EB5-4CFA-4D33-94E1-5F79394CB5D3}">
      <dgm:prSet phldrT="[Texto]"/>
      <dgm:spPr/>
      <dgm:t>
        <a:bodyPr/>
        <a:lstStyle/>
        <a:p>
          <a:pPr>
            <a:buNone/>
          </a:pPr>
          <a:r>
            <a:rPr lang="es-MX" dirty="0">
              <a:latin typeface="Arial Narrow" pitchFamily="34" charset="0"/>
            </a:rPr>
            <a:t>CORTESÍAS ♂♀, SONRISAS, MIRADAS, PRERROGATIVAS (TOLERANCIA A LOS RETARDOS, A LAS AUSENCIAS), PROMESAS DE PROMOCIÓN</a:t>
          </a:r>
          <a:endParaRPr lang="es-MX" dirty="0"/>
        </a:p>
      </dgm:t>
    </dgm:pt>
    <dgm:pt modelId="{6DD1D66B-CF80-4290-9018-54316D99B32A}" type="parTrans" cxnId="{35415FC9-DACB-41DB-A39A-AC332FC716DE}">
      <dgm:prSet/>
      <dgm:spPr/>
      <dgm:t>
        <a:bodyPr/>
        <a:lstStyle/>
        <a:p>
          <a:endParaRPr lang="es-MX"/>
        </a:p>
      </dgm:t>
    </dgm:pt>
    <dgm:pt modelId="{ED0E5319-C516-4F5D-AC32-B208D3E558D4}" type="sibTrans" cxnId="{35415FC9-DACB-41DB-A39A-AC332FC716DE}">
      <dgm:prSet/>
      <dgm:spPr/>
      <dgm:t>
        <a:bodyPr/>
        <a:lstStyle/>
        <a:p>
          <a:endParaRPr lang="es-MX"/>
        </a:p>
      </dgm:t>
    </dgm:pt>
    <dgm:pt modelId="{AD1294D1-5796-48F3-A6CD-E484B3A74159}">
      <dgm:prSet phldrT="[Texto]"/>
      <dgm:spPr/>
      <dgm:t>
        <a:bodyPr/>
        <a:lstStyle/>
        <a:p>
          <a:r>
            <a:rPr lang="es-MX" dirty="0">
              <a:latin typeface="Arial Narrow" pitchFamily="34" charset="0"/>
            </a:rPr>
            <a:t>BENEFICIOS EN SALARIO O EN RECURSOS OTROS, INVITACIÓN PARA SALIR, CONFIDENCIAS VICTIMIZANTES</a:t>
          </a:r>
          <a:endParaRPr lang="es-MX" dirty="0"/>
        </a:p>
      </dgm:t>
    </dgm:pt>
    <dgm:pt modelId="{72F94083-CD54-4A9A-BE87-2A328229F2E5}" type="parTrans" cxnId="{8247DCEB-A58B-499E-942F-6EBBF5BCEC9B}">
      <dgm:prSet/>
      <dgm:spPr/>
      <dgm:t>
        <a:bodyPr/>
        <a:lstStyle/>
        <a:p>
          <a:endParaRPr lang="es-MX"/>
        </a:p>
      </dgm:t>
    </dgm:pt>
    <dgm:pt modelId="{4C007BC8-B889-4093-8B69-2F09234C944E}" type="sibTrans" cxnId="{8247DCEB-A58B-499E-942F-6EBBF5BCEC9B}">
      <dgm:prSet/>
      <dgm:spPr/>
      <dgm:t>
        <a:bodyPr/>
        <a:lstStyle/>
        <a:p>
          <a:endParaRPr lang="es-MX"/>
        </a:p>
      </dgm:t>
    </dgm:pt>
    <dgm:pt modelId="{501CBEAA-45BF-40F5-8F34-318B044C26DB}">
      <dgm:prSet phldrT="[Texto]"/>
      <dgm:spPr/>
      <dgm:t>
        <a:bodyPr/>
        <a:lstStyle/>
        <a:p>
          <a:pPr>
            <a:buNone/>
          </a:pPr>
          <a:r>
            <a:rPr lang="es-MX" dirty="0"/>
            <a:t>SE BUSCA UN MAYOR ACERCAMIENTO LABORAL, APROVECHANDO EL PERFIL DEL PUESTO DE AMBOS O DE MANERA </a:t>
          </a:r>
          <a:r>
            <a:rPr lang="es-MX" i="1" dirty="0"/>
            <a:t>ESPONTÁNEA</a:t>
          </a:r>
          <a:endParaRPr lang="es-MX" dirty="0"/>
        </a:p>
      </dgm:t>
    </dgm:pt>
    <dgm:pt modelId="{58E14E2E-A4B2-418A-A4ED-909E857AC0B7}" type="parTrans" cxnId="{6A739645-F245-478D-9CA2-DB01C0E63733}">
      <dgm:prSet/>
      <dgm:spPr/>
      <dgm:t>
        <a:bodyPr/>
        <a:lstStyle/>
        <a:p>
          <a:endParaRPr lang="es-MX"/>
        </a:p>
      </dgm:t>
    </dgm:pt>
    <dgm:pt modelId="{6BAD8825-ED6C-4DF5-B329-2D3FDCD93A31}" type="sibTrans" cxnId="{6A739645-F245-478D-9CA2-DB01C0E63733}">
      <dgm:prSet/>
      <dgm:spPr/>
      <dgm:t>
        <a:bodyPr/>
        <a:lstStyle/>
        <a:p>
          <a:endParaRPr lang="es-MX"/>
        </a:p>
      </dgm:t>
    </dgm:pt>
    <dgm:pt modelId="{F2CF6DEF-1188-4958-ACE7-8AD866DD80DA}" type="pres">
      <dgm:prSet presAssocID="{0D5DC4C1-3D40-430F-A6BE-DF9AA498E6EB}" presName="arrowDiagram" presStyleCnt="0">
        <dgm:presLayoutVars>
          <dgm:chMax val="5"/>
          <dgm:dir/>
          <dgm:resizeHandles val="exact"/>
        </dgm:presLayoutVars>
      </dgm:prSet>
      <dgm:spPr/>
    </dgm:pt>
    <dgm:pt modelId="{22687724-C8A5-4FCF-BA47-10DE1121CA6F}" type="pres">
      <dgm:prSet presAssocID="{0D5DC4C1-3D40-430F-A6BE-DF9AA498E6EB}" presName="arrow" presStyleLbl="bgShp" presStyleIdx="0" presStyleCnt="1"/>
      <dgm:spPr/>
    </dgm:pt>
    <dgm:pt modelId="{BB957EAA-AA46-40C7-8015-6DE1875FA0CA}" type="pres">
      <dgm:prSet presAssocID="{0D5DC4C1-3D40-430F-A6BE-DF9AA498E6EB}" presName="arrowDiagram3" presStyleCnt="0"/>
      <dgm:spPr/>
    </dgm:pt>
    <dgm:pt modelId="{FFFEC647-74B7-44D7-A2CE-EC10BDC6055A}" type="pres">
      <dgm:prSet presAssocID="{E7B93EB5-4CFA-4D33-94E1-5F79394CB5D3}" presName="bullet3a" presStyleLbl="node1" presStyleIdx="0" presStyleCnt="3"/>
      <dgm:spPr/>
    </dgm:pt>
    <dgm:pt modelId="{7C16CDC0-5E95-4A32-A869-D65DB211F4D3}" type="pres">
      <dgm:prSet presAssocID="{E7B93EB5-4CFA-4D33-94E1-5F79394CB5D3}" presName="textBox3a" presStyleLbl="revTx" presStyleIdx="0" presStyleCnt="3" custScaleX="103668" custScaleY="65959">
        <dgm:presLayoutVars>
          <dgm:bulletEnabled val="1"/>
        </dgm:presLayoutVars>
      </dgm:prSet>
      <dgm:spPr/>
    </dgm:pt>
    <dgm:pt modelId="{7B392FF3-A361-4542-AE70-D46C84789AB5}" type="pres">
      <dgm:prSet presAssocID="{AD1294D1-5796-48F3-A6CD-E484B3A74159}" presName="bullet3b" presStyleLbl="node1" presStyleIdx="1" presStyleCnt="3"/>
      <dgm:spPr/>
    </dgm:pt>
    <dgm:pt modelId="{9B8B0CAE-AB0B-4D47-A764-C25367A57234}" type="pres">
      <dgm:prSet presAssocID="{AD1294D1-5796-48F3-A6CD-E484B3A74159}" presName="textBox3b" presStyleLbl="revTx" presStyleIdx="1" presStyleCnt="3" custScaleX="104599" custScaleY="56507" custLinFactNeighborX="-2778" custLinFactNeighborY="-6293">
        <dgm:presLayoutVars>
          <dgm:bulletEnabled val="1"/>
        </dgm:presLayoutVars>
      </dgm:prSet>
      <dgm:spPr/>
    </dgm:pt>
    <dgm:pt modelId="{40DC69DE-358D-46E9-8845-14A60648F473}" type="pres">
      <dgm:prSet presAssocID="{501CBEAA-45BF-40F5-8F34-318B044C26DB}" presName="bullet3c" presStyleLbl="node1" presStyleIdx="2" presStyleCnt="3"/>
      <dgm:spPr/>
    </dgm:pt>
    <dgm:pt modelId="{E7EA2468-E0B8-4A3F-A8C2-55A31BE03011}" type="pres">
      <dgm:prSet presAssocID="{501CBEAA-45BF-40F5-8F34-318B044C26DB}" presName="textBox3c" presStyleLbl="revTx" presStyleIdx="2" presStyleCnt="3" custScaleX="98384" custScaleY="43018" custLinFactNeighborX="-11839" custLinFactNeighborY="-10961">
        <dgm:presLayoutVars>
          <dgm:bulletEnabled val="1"/>
        </dgm:presLayoutVars>
      </dgm:prSet>
      <dgm:spPr/>
    </dgm:pt>
  </dgm:ptLst>
  <dgm:cxnLst>
    <dgm:cxn modelId="{C18DC760-13E6-4D63-A726-879A8D18A0C5}" type="presOf" srcId="{0D5DC4C1-3D40-430F-A6BE-DF9AA498E6EB}" destId="{F2CF6DEF-1188-4958-ACE7-8AD866DD80DA}" srcOrd="0" destOrd="0" presId="urn:microsoft.com/office/officeart/2005/8/layout/arrow2"/>
    <dgm:cxn modelId="{6A739645-F245-478D-9CA2-DB01C0E63733}" srcId="{0D5DC4C1-3D40-430F-A6BE-DF9AA498E6EB}" destId="{501CBEAA-45BF-40F5-8F34-318B044C26DB}" srcOrd="2" destOrd="0" parTransId="{58E14E2E-A4B2-418A-A4ED-909E857AC0B7}" sibTransId="{6BAD8825-ED6C-4DF5-B329-2D3FDCD93A31}"/>
    <dgm:cxn modelId="{1732D3BA-7DE0-47E3-8922-95F3CEB48C43}" type="presOf" srcId="{501CBEAA-45BF-40F5-8F34-318B044C26DB}" destId="{E7EA2468-E0B8-4A3F-A8C2-55A31BE03011}" srcOrd="0" destOrd="0" presId="urn:microsoft.com/office/officeart/2005/8/layout/arrow2"/>
    <dgm:cxn modelId="{901DB6C2-4F58-41F6-9BBB-ED4525087005}" type="presOf" srcId="{AD1294D1-5796-48F3-A6CD-E484B3A74159}" destId="{9B8B0CAE-AB0B-4D47-A764-C25367A57234}" srcOrd="0" destOrd="0" presId="urn:microsoft.com/office/officeart/2005/8/layout/arrow2"/>
    <dgm:cxn modelId="{35415FC9-DACB-41DB-A39A-AC332FC716DE}" srcId="{0D5DC4C1-3D40-430F-A6BE-DF9AA498E6EB}" destId="{E7B93EB5-4CFA-4D33-94E1-5F79394CB5D3}" srcOrd="0" destOrd="0" parTransId="{6DD1D66B-CF80-4290-9018-54316D99B32A}" sibTransId="{ED0E5319-C516-4F5D-AC32-B208D3E558D4}"/>
    <dgm:cxn modelId="{8247DCEB-A58B-499E-942F-6EBBF5BCEC9B}" srcId="{0D5DC4C1-3D40-430F-A6BE-DF9AA498E6EB}" destId="{AD1294D1-5796-48F3-A6CD-E484B3A74159}" srcOrd="1" destOrd="0" parTransId="{72F94083-CD54-4A9A-BE87-2A328229F2E5}" sibTransId="{4C007BC8-B889-4093-8B69-2F09234C944E}"/>
    <dgm:cxn modelId="{42B94DF2-3718-4F65-A6D9-01EAD2C30FC9}" type="presOf" srcId="{E7B93EB5-4CFA-4D33-94E1-5F79394CB5D3}" destId="{7C16CDC0-5E95-4A32-A869-D65DB211F4D3}" srcOrd="0" destOrd="0" presId="urn:microsoft.com/office/officeart/2005/8/layout/arrow2"/>
    <dgm:cxn modelId="{AB0673FA-C2E0-41D6-B5D2-DCC4463CFDEB}" type="presParOf" srcId="{F2CF6DEF-1188-4958-ACE7-8AD866DD80DA}" destId="{22687724-C8A5-4FCF-BA47-10DE1121CA6F}" srcOrd="0" destOrd="0" presId="urn:microsoft.com/office/officeart/2005/8/layout/arrow2"/>
    <dgm:cxn modelId="{DEEE52E9-1061-493D-84CB-EC6BFF9B9B6C}" type="presParOf" srcId="{F2CF6DEF-1188-4958-ACE7-8AD866DD80DA}" destId="{BB957EAA-AA46-40C7-8015-6DE1875FA0CA}" srcOrd="1" destOrd="0" presId="urn:microsoft.com/office/officeart/2005/8/layout/arrow2"/>
    <dgm:cxn modelId="{783DEDC4-3E89-451C-B98A-4AF4FD53221E}" type="presParOf" srcId="{BB957EAA-AA46-40C7-8015-6DE1875FA0CA}" destId="{FFFEC647-74B7-44D7-A2CE-EC10BDC6055A}" srcOrd="0" destOrd="0" presId="urn:microsoft.com/office/officeart/2005/8/layout/arrow2"/>
    <dgm:cxn modelId="{C532FA20-5085-4D23-8ED7-BC4ECB7A1E22}" type="presParOf" srcId="{BB957EAA-AA46-40C7-8015-6DE1875FA0CA}" destId="{7C16CDC0-5E95-4A32-A869-D65DB211F4D3}" srcOrd="1" destOrd="0" presId="urn:microsoft.com/office/officeart/2005/8/layout/arrow2"/>
    <dgm:cxn modelId="{81981A31-D5FD-4228-A9AF-B60A56A29452}" type="presParOf" srcId="{BB957EAA-AA46-40C7-8015-6DE1875FA0CA}" destId="{7B392FF3-A361-4542-AE70-D46C84789AB5}" srcOrd="2" destOrd="0" presId="urn:microsoft.com/office/officeart/2005/8/layout/arrow2"/>
    <dgm:cxn modelId="{3E76F65A-514D-4AE4-8D5E-2CC4A7970D0D}" type="presParOf" srcId="{BB957EAA-AA46-40C7-8015-6DE1875FA0CA}" destId="{9B8B0CAE-AB0B-4D47-A764-C25367A57234}" srcOrd="3" destOrd="0" presId="urn:microsoft.com/office/officeart/2005/8/layout/arrow2"/>
    <dgm:cxn modelId="{DF2C38E1-C52C-4837-9671-4AB6F590CDA5}" type="presParOf" srcId="{BB957EAA-AA46-40C7-8015-6DE1875FA0CA}" destId="{40DC69DE-358D-46E9-8845-14A60648F473}" srcOrd="4" destOrd="0" presId="urn:microsoft.com/office/officeart/2005/8/layout/arrow2"/>
    <dgm:cxn modelId="{6F901689-2D84-441F-8891-D73093D7C451}" type="presParOf" srcId="{BB957EAA-AA46-40C7-8015-6DE1875FA0CA}" destId="{E7EA2468-E0B8-4A3F-A8C2-55A31BE0301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754B98-C7EE-47D2-9D9B-1846C6B7B0D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7C50D20-2F7B-4078-930B-27ADE8F12009}">
      <dgm:prSet phldrT="[Texto]"/>
      <dgm:spPr/>
      <dgm:t>
        <a:bodyPr/>
        <a:lstStyle/>
        <a:p>
          <a:r>
            <a:rPr lang="es-MX" dirty="0"/>
            <a:t>SE RESISTE</a:t>
          </a:r>
        </a:p>
      </dgm:t>
    </dgm:pt>
    <dgm:pt modelId="{9D785304-2F6D-4315-B51F-A71F1A802523}" type="parTrans" cxnId="{110291AD-DEA5-41C3-B47F-3BABE82154C4}">
      <dgm:prSet/>
      <dgm:spPr/>
      <dgm:t>
        <a:bodyPr/>
        <a:lstStyle/>
        <a:p>
          <a:endParaRPr lang="es-MX"/>
        </a:p>
      </dgm:t>
    </dgm:pt>
    <dgm:pt modelId="{24EE4385-9D81-4650-ACCD-C8BA599E3624}" type="sibTrans" cxnId="{110291AD-DEA5-41C3-B47F-3BABE82154C4}">
      <dgm:prSet/>
      <dgm:spPr/>
      <dgm:t>
        <a:bodyPr/>
        <a:lstStyle/>
        <a:p>
          <a:endParaRPr lang="es-MX"/>
        </a:p>
      </dgm:t>
    </dgm:pt>
    <dgm:pt modelId="{6FDAE55B-A61C-4B90-8550-0BA77CCFCD25}">
      <dgm:prSet phldrT="[Texto]"/>
      <dgm:spPr/>
      <dgm:t>
        <a:bodyPr/>
        <a:lstStyle/>
        <a:p>
          <a:r>
            <a:rPr lang="es-MX" dirty="0"/>
            <a:t>ACTIVAMENTE</a:t>
          </a:r>
        </a:p>
      </dgm:t>
    </dgm:pt>
    <dgm:pt modelId="{03309CE8-0943-449D-BCE1-C13E925CC915}" type="parTrans" cxnId="{3B94155E-C443-4C0E-824A-CD314FC64E95}">
      <dgm:prSet/>
      <dgm:spPr/>
      <dgm:t>
        <a:bodyPr/>
        <a:lstStyle/>
        <a:p>
          <a:endParaRPr lang="es-MX"/>
        </a:p>
      </dgm:t>
    </dgm:pt>
    <dgm:pt modelId="{F16A49AC-F248-4C74-8A39-FEED0DE3AF37}" type="sibTrans" cxnId="{3B94155E-C443-4C0E-824A-CD314FC64E95}">
      <dgm:prSet/>
      <dgm:spPr/>
      <dgm:t>
        <a:bodyPr/>
        <a:lstStyle/>
        <a:p>
          <a:endParaRPr lang="es-MX"/>
        </a:p>
      </dgm:t>
    </dgm:pt>
    <dgm:pt modelId="{017764DA-F1BE-47AA-AE7D-876E10DBAE21}">
      <dgm:prSet phldrT="[Texto]"/>
      <dgm:spPr/>
      <dgm:t>
        <a:bodyPr/>
        <a:lstStyle/>
        <a:p>
          <a:r>
            <a:rPr lang="es-MX" dirty="0"/>
            <a:t>PASIVAMENTE</a:t>
          </a:r>
        </a:p>
      </dgm:t>
    </dgm:pt>
    <dgm:pt modelId="{6C0D8D4F-4AC6-4188-A892-8E1726E3EB77}" type="parTrans" cxnId="{D9952419-E720-462B-B612-A3CAA5DBBF34}">
      <dgm:prSet/>
      <dgm:spPr/>
      <dgm:t>
        <a:bodyPr/>
        <a:lstStyle/>
        <a:p>
          <a:endParaRPr lang="es-MX"/>
        </a:p>
      </dgm:t>
    </dgm:pt>
    <dgm:pt modelId="{803AEB30-E0ED-4D17-A0AF-75F9A85E9A53}" type="sibTrans" cxnId="{D9952419-E720-462B-B612-A3CAA5DBBF34}">
      <dgm:prSet/>
      <dgm:spPr/>
      <dgm:t>
        <a:bodyPr/>
        <a:lstStyle/>
        <a:p>
          <a:endParaRPr lang="es-MX"/>
        </a:p>
      </dgm:t>
    </dgm:pt>
    <dgm:pt modelId="{17B2D38F-443F-42F6-A9D0-1391A12EDA10}">
      <dgm:prSet phldrT="[Texto]"/>
      <dgm:spPr/>
      <dgm:t>
        <a:bodyPr/>
        <a:lstStyle/>
        <a:p>
          <a:r>
            <a:rPr lang="es-MX" dirty="0"/>
            <a:t>NO SE RESISTE</a:t>
          </a:r>
        </a:p>
      </dgm:t>
    </dgm:pt>
    <dgm:pt modelId="{27EB7FC1-2F9E-40ED-AEAA-BD044AAADB89}" type="parTrans" cxnId="{C50078D9-47C1-4545-84A7-2034130ADA58}">
      <dgm:prSet/>
      <dgm:spPr/>
      <dgm:t>
        <a:bodyPr/>
        <a:lstStyle/>
        <a:p>
          <a:endParaRPr lang="es-MX"/>
        </a:p>
      </dgm:t>
    </dgm:pt>
    <dgm:pt modelId="{8A99E150-FA0B-41AF-A05A-85A3D353FD7C}" type="sibTrans" cxnId="{C50078D9-47C1-4545-84A7-2034130ADA58}">
      <dgm:prSet/>
      <dgm:spPr/>
      <dgm:t>
        <a:bodyPr/>
        <a:lstStyle/>
        <a:p>
          <a:endParaRPr lang="es-MX"/>
        </a:p>
      </dgm:t>
    </dgm:pt>
    <dgm:pt modelId="{9CF02E12-4C35-4708-8E1E-FBF8442E65E6}">
      <dgm:prSet phldrT="[Texto]"/>
      <dgm:spPr/>
      <dgm:t>
        <a:bodyPr/>
        <a:lstStyle/>
        <a:p>
          <a:r>
            <a:rPr lang="es-MX" dirty="0"/>
            <a:t>ACTIVAMENTE</a:t>
          </a:r>
        </a:p>
      </dgm:t>
    </dgm:pt>
    <dgm:pt modelId="{7127FCC0-F827-4577-9D39-0C7DB97E68CD}" type="parTrans" cxnId="{55EFA635-4111-436E-86FF-D770C7A4E6B8}">
      <dgm:prSet/>
      <dgm:spPr/>
      <dgm:t>
        <a:bodyPr/>
        <a:lstStyle/>
        <a:p>
          <a:endParaRPr lang="es-MX"/>
        </a:p>
      </dgm:t>
    </dgm:pt>
    <dgm:pt modelId="{CFE11F5B-F5A7-4CC5-ACDF-F2B81ADC5FE7}" type="sibTrans" cxnId="{55EFA635-4111-436E-86FF-D770C7A4E6B8}">
      <dgm:prSet/>
      <dgm:spPr/>
      <dgm:t>
        <a:bodyPr/>
        <a:lstStyle/>
        <a:p>
          <a:endParaRPr lang="es-MX"/>
        </a:p>
      </dgm:t>
    </dgm:pt>
    <dgm:pt modelId="{94A1070A-417F-49BA-BC80-88B07661031F}">
      <dgm:prSet phldrT="[Texto]"/>
      <dgm:spPr/>
      <dgm:t>
        <a:bodyPr/>
        <a:lstStyle/>
        <a:p>
          <a:r>
            <a:rPr lang="es-MX" dirty="0"/>
            <a:t>PASIVAMENTE</a:t>
          </a:r>
        </a:p>
      </dgm:t>
    </dgm:pt>
    <dgm:pt modelId="{699C1760-295F-4015-B657-B5DF99F52320}" type="parTrans" cxnId="{0A15D847-892C-4C97-B7BC-56BB9C45425D}">
      <dgm:prSet/>
      <dgm:spPr/>
      <dgm:t>
        <a:bodyPr/>
        <a:lstStyle/>
        <a:p>
          <a:endParaRPr lang="es-MX"/>
        </a:p>
      </dgm:t>
    </dgm:pt>
    <dgm:pt modelId="{B7685E45-A73B-4BF2-99D4-7C6FAE386624}" type="sibTrans" cxnId="{0A15D847-892C-4C97-B7BC-56BB9C45425D}">
      <dgm:prSet/>
      <dgm:spPr/>
      <dgm:t>
        <a:bodyPr/>
        <a:lstStyle/>
        <a:p>
          <a:endParaRPr lang="es-MX"/>
        </a:p>
      </dgm:t>
    </dgm:pt>
    <dgm:pt modelId="{DDF1E1F5-A12F-46B1-82B5-05C17031D282}" type="pres">
      <dgm:prSet presAssocID="{39754B98-C7EE-47D2-9D9B-1846C6B7B0DA}" presName="Name0" presStyleCnt="0">
        <dgm:presLayoutVars>
          <dgm:dir/>
          <dgm:animLvl val="lvl"/>
          <dgm:resizeHandles/>
        </dgm:presLayoutVars>
      </dgm:prSet>
      <dgm:spPr/>
    </dgm:pt>
    <dgm:pt modelId="{2D1D9D16-DAED-4D9B-901B-5142EA2CAD2B}" type="pres">
      <dgm:prSet presAssocID="{B7C50D20-2F7B-4078-930B-27ADE8F12009}" presName="linNode" presStyleCnt="0"/>
      <dgm:spPr/>
    </dgm:pt>
    <dgm:pt modelId="{D9990401-C571-4B33-BD8D-5E50A21338B7}" type="pres">
      <dgm:prSet presAssocID="{B7C50D20-2F7B-4078-930B-27ADE8F12009}" presName="parentShp" presStyleLbl="node1" presStyleIdx="0" presStyleCnt="2">
        <dgm:presLayoutVars>
          <dgm:bulletEnabled val="1"/>
        </dgm:presLayoutVars>
      </dgm:prSet>
      <dgm:spPr/>
    </dgm:pt>
    <dgm:pt modelId="{0D63DDE7-646B-429A-9F09-039D8899EA2C}" type="pres">
      <dgm:prSet presAssocID="{B7C50D20-2F7B-4078-930B-27ADE8F12009}" presName="childShp" presStyleLbl="bgAccFollowNode1" presStyleIdx="0" presStyleCnt="2">
        <dgm:presLayoutVars>
          <dgm:bulletEnabled val="1"/>
        </dgm:presLayoutVars>
      </dgm:prSet>
      <dgm:spPr/>
    </dgm:pt>
    <dgm:pt modelId="{F0B11263-3676-4125-9C30-924A74779D5F}" type="pres">
      <dgm:prSet presAssocID="{24EE4385-9D81-4650-ACCD-C8BA599E3624}" presName="spacing" presStyleCnt="0"/>
      <dgm:spPr/>
    </dgm:pt>
    <dgm:pt modelId="{46AAFDB9-B4F2-4C3C-9601-FC3317B34AAE}" type="pres">
      <dgm:prSet presAssocID="{17B2D38F-443F-42F6-A9D0-1391A12EDA10}" presName="linNode" presStyleCnt="0"/>
      <dgm:spPr/>
    </dgm:pt>
    <dgm:pt modelId="{023AEF3E-E6E7-47A4-9B34-E24F4682D709}" type="pres">
      <dgm:prSet presAssocID="{17B2D38F-443F-42F6-A9D0-1391A12EDA10}" presName="parentShp" presStyleLbl="node1" presStyleIdx="1" presStyleCnt="2">
        <dgm:presLayoutVars>
          <dgm:bulletEnabled val="1"/>
        </dgm:presLayoutVars>
      </dgm:prSet>
      <dgm:spPr/>
    </dgm:pt>
    <dgm:pt modelId="{53FD5A2C-9A51-4D23-B766-2D1C1881A15D}" type="pres">
      <dgm:prSet presAssocID="{17B2D38F-443F-42F6-A9D0-1391A12EDA10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D9952419-E720-462B-B612-A3CAA5DBBF34}" srcId="{B7C50D20-2F7B-4078-930B-27ADE8F12009}" destId="{017764DA-F1BE-47AA-AE7D-876E10DBAE21}" srcOrd="1" destOrd="0" parTransId="{6C0D8D4F-4AC6-4188-A892-8E1726E3EB77}" sibTransId="{803AEB30-E0ED-4D17-A0AF-75F9A85E9A53}"/>
    <dgm:cxn modelId="{2072642E-4463-48FC-B2B9-0BF3543E4161}" type="presOf" srcId="{017764DA-F1BE-47AA-AE7D-876E10DBAE21}" destId="{0D63DDE7-646B-429A-9F09-039D8899EA2C}" srcOrd="0" destOrd="1" presId="urn:microsoft.com/office/officeart/2005/8/layout/vList6"/>
    <dgm:cxn modelId="{55EFA635-4111-436E-86FF-D770C7A4E6B8}" srcId="{17B2D38F-443F-42F6-A9D0-1391A12EDA10}" destId="{9CF02E12-4C35-4708-8E1E-FBF8442E65E6}" srcOrd="0" destOrd="0" parTransId="{7127FCC0-F827-4577-9D39-0C7DB97E68CD}" sibTransId="{CFE11F5B-F5A7-4CC5-ACDF-F2B81ADC5FE7}"/>
    <dgm:cxn modelId="{3B94155E-C443-4C0E-824A-CD314FC64E95}" srcId="{B7C50D20-2F7B-4078-930B-27ADE8F12009}" destId="{6FDAE55B-A61C-4B90-8550-0BA77CCFCD25}" srcOrd="0" destOrd="0" parTransId="{03309CE8-0943-449D-BCE1-C13E925CC915}" sibTransId="{F16A49AC-F248-4C74-8A39-FEED0DE3AF37}"/>
    <dgm:cxn modelId="{3F059C5F-1DB8-48CA-908B-D1D5C1391FF8}" type="presOf" srcId="{94A1070A-417F-49BA-BC80-88B07661031F}" destId="{53FD5A2C-9A51-4D23-B766-2D1C1881A15D}" srcOrd="0" destOrd="1" presId="urn:microsoft.com/office/officeart/2005/8/layout/vList6"/>
    <dgm:cxn modelId="{0A15D847-892C-4C97-B7BC-56BB9C45425D}" srcId="{17B2D38F-443F-42F6-A9D0-1391A12EDA10}" destId="{94A1070A-417F-49BA-BC80-88B07661031F}" srcOrd="1" destOrd="0" parTransId="{699C1760-295F-4015-B657-B5DF99F52320}" sibTransId="{B7685E45-A73B-4BF2-99D4-7C6FAE386624}"/>
    <dgm:cxn modelId="{60341268-BC51-496E-8759-84A3CD3B57A3}" type="presOf" srcId="{6FDAE55B-A61C-4B90-8550-0BA77CCFCD25}" destId="{0D63DDE7-646B-429A-9F09-039D8899EA2C}" srcOrd="0" destOrd="0" presId="urn:microsoft.com/office/officeart/2005/8/layout/vList6"/>
    <dgm:cxn modelId="{EC15E777-2150-4F9D-9527-FAEE766D7B0D}" type="presOf" srcId="{39754B98-C7EE-47D2-9D9B-1846C6B7B0DA}" destId="{DDF1E1F5-A12F-46B1-82B5-05C17031D282}" srcOrd="0" destOrd="0" presId="urn:microsoft.com/office/officeart/2005/8/layout/vList6"/>
    <dgm:cxn modelId="{68F72279-A412-4F0F-8361-FCF513C11F57}" type="presOf" srcId="{9CF02E12-4C35-4708-8E1E-FBF8442E65E6}" destId="{53FD5A2C-9A51-4D23-B766-2D1C1881A15D}" srcOrd="0" destOrd="0" presId="urn:microsoft.com/office/officeart/2005/8/layout/vList6"/>
    <dgm:cxn modelId="{6162B694-CF8E-4465-845B-C413330A618F}" type="presOf" srcId="{B7C50D20-2F7B-4078-930B-27ADE8F12009}" destId="{D9990401-C571-4B33-BD8D-5E50A21338B7}" srcOrd="0" destOrd="0" presId="urn:microsoft.com/office/officeart/2005/8/layout/vList6"/>
    <dgm:cxn modelId="{110291AD-DEA5-41C3-B47F-3BABE82154C4}" srcId="{39754B98-C7EE-47D2-9D9B-1846C6B7B0DA}" destId="{B7C50D20-2F7B-4078-930B-27ADE8F12009}" srcOrd="0" destOrd="0" parTransId="{9D785304-2F6D-4315-B51F-A71F1A802523}" sibTransId="{24EE4385-9D81-4650-ACCD-C8BA599E3624}"/>
    <dgm:cxn modelId="{AFBB8ABB-7806-4196-87B9-06653FA20BB9}" type="presOf" srcId="{17B2D38F-443F-42F6-A9D0-1391A12EDA10}" destId="{023AEF3E-E6E7-47A4-9B34-E24F4682D709}" srcOrd="0" destOrd="0" presId="urn:microsoft.com/office/officeart/2005/8/layout/vList6"/>
    <dgm:cxn modelId="{C50078D9-47C1-4545-84A7-2034130ADA58}" srcId="{39754B98-C7EE-47D2-9D9B-1846C6B7B0DA}" destId="{17B2D38F-443F-42F6-A9D0-1391A12EDA10}" srcOrd="1" destOrd="0" parTransId="{27EB7FC1-2F9E-40ED-AEAA-BD044AAADB89}" sibTransId="{8A99E150-FA0B-41AF-A05A-85A3D353FD7C}"/>
    <dgm:cxn modelId="{5C85460E-111E-4B68-9286-36544380FDB9}" type="presParOf" srcId="{DDF1E1F5-A12F-46B1-82B5-05C17031D282}" destId="{2D1D9D16-DAED-4D9B-901B-5142EA2CAD2B}" srcOrd="0" destOrd="0" presId="urn:microsoft.com/office/officeart/2005/8/layout/vList6"/>
    <dgm:cxn modelId="{BA18789B-E76F-4C5B-A766-C10F98569CD4}" type="presParOf" srcId="{2D1D9D16-DAED-4D9B-901B-5142EA2CAD2B}" destId="{D9990401-C571-4B33-BD8D-5E50A21338B7}" srcOrd="0" destOrd="0" presId="urn:microsoft.com/office/officeart/2005/8/layout/vList6"/>
    <dgm:cxn modelId="{3604DB5C-4A30-4D84-AD46-A1D2A375F5AA}" type="presParOf" srcId="{2D1D9D16-DAED-4D9B-901B-5142EA2CAD2B}" destId="{0D63DDE7-646B-429A-9F09-039D8899EA2C}" srcOrd="1" destOrd="0" presId="urn:microsoft.com/office/officeart/2005/8/layout/vList6"/>
    <dgm:cxn modelId="{FE4033B4-3589-4C8D-BFBA-1C04B5542CFC}" type="presParOf" srcId="{DDF1E1F5-A12F-46B1-82B5-05C17031D282}" destId="{F0B11263-3676-4125-9C30-924A74779D5F}" srcOrd="1" destOrd="0" presId="urn:microsoft.com/office/officeart/2005/8/layout/vList6"/>
    <dgm:cxn modelId="{461E6425-953F-415D-A18A-09A83BB6FD9F}" type="presParOf" srcId="{DDF1E1F5-A12F-46B1-82B5-05C17031D282}" destId="{46AAFDB9-B4F2-4C3C-9601-FC3317B34AAE}" srcOrd="2" destOrd="0" presId="urn:microsoft.com/office/officeart/2005/8/layout/vList6"/>
    <dgm:cxn modelId="{0AEF595A-D580-45F3-A898-BB651C549013}" type="presParOf" srcId="{46AAFDB9-B4F2-4C3C-9601-FC3317B34AAE}" destId="{023AEF3E-E6E7-47A4-9B34-E24F4682D709}" srcOrd="0" destOrd="0" presId="urn:microsoft.com/office/officeart/2005/8/layout/vList6"/>
    <dgm:cxn modelId="{00FA279A-57AF-4D3F-B9A4-77062B68D435}" type="presParOf" srcId="{46AAFDB9-B4F2-4C3C-9601-FC3317B34AAE}" destId="{53FD5A2C-9A51-4D23-B766-2D1C1881A15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589CD8-22A8-4897-B8E6-701593E6F744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D79C4EC-7180-45D3-A7E8-76869DB8C9CC}">
      <dgm:prSet phldrT="[Texto]"/>
      <dgm:spPr/>
      <dgm:t>
        <a:bodyPr/>
        <a:lstStyle/>
        <a:p>
          <a:r>
            <a:rPr lang="es-MX" dirty="0"/>
            <a:t>ACTIVAMENTE</a:t>
          </a:r>
        </a:p>
      </dgm:t>
    </dgm:pt>
    <dgm:pt modelId="{2FA85D8B-2292-446B-9E91-3F920661C2AE}" type="parTrans" cxnId="{81002FE9-3611-4B89-AB98-1D6482DE2478}">
      <dgm:prSet/>
      <dgm:spPr/>
      <dgm:t>
        <a:bodyPr/>
        <a:lstStyle/>
        <a:p>
          <a:endParaRPr lang="es-MX"/>
        </a:p>
      </dgm:t>
    </dgm:pt>
    <dgm:pt modelId="{6D6C7153-5A78-4978-85E9-9DFBEB4531A5}" type="sibTrans" cxnId="{81002FE9-3611-4B89-AB98-1D6482DE2478}">
      <dgm:prSet/>
      <dgm:spPr/>
      <dgm:t>
        <a:bodyPr/>
        <a:lstStyle/>
        <a:p>
          <a:endParaRPr lang="es-MX"/>
        </a:p>
      </dgm:t>
    </dgm:pt>
    <dgm:pt modelId="{B532A472-B094-46A3-9E2D-83ECCA12A0BA}">
      <dgm:prSet phldrT="[Texto]"/>
      <dgm:spPr/>
      <dgm:t>
        <a:bodyPr/>
        <a:lstStyle/>
        <a:p>
          <a:r>
            <a:rPr lang="es-MX" dirty="0"/>
            <a:t>SE OPONE, INDAGA LOS MECANISMOS DE DENUNCIA</a:t>
          </a:r>
        </a:p>
      </dgm:t>
    </dgm:pt>
    <dgm:pt modelId="{F814C53A-35E2-4897-9DCC-99C2108F7761}" type="parTrans" cxnId="{72A8EA64-9E07-417D-B522-DBECF8A85601}">
      <dgm:prSet/>
      <dgm:spPr/>
      <dgm:t>
        <a:bodyPr/>
        <a:lstStyle/>
        <a:p>
          <a:endParaRPr lang="es-MX"/>
        </a:p>
      </dgm:t>
    </dgm:pt>
    <dgm:pt modelId="{2C825C33-5359-41C7-B432-AB6272D800DB}" type="sibTrans" cxnId="{72A8EA64-9E07-417D-B522-DBECF8A85601}">
      <dgm:prSet/>
      <dgm:spPr/>
      <dgm:t>
        <a:bodyPr/>
        <a:lstStyle/>
        <a:p>
          <a:endParaRPr lang="es-MX"/>
        </a:p>
      </dgm:t>
    </dgm:pt>
    <dgm:pt modelId="{7205E592-33F7-48CC-B409-AE246B3F9893}">
      <dgm:prSet phldrT="[Texto]"/>
      <dgm:spPr/>
      <dgm:t>
        <a:bodyPr/>
        <a:lstStyle/>
        <a:p>
          <a:r>
            <a:rPr lang="es-MX" dirty="0"/>
            <a:t>CRISIS DE ENFRENTAMIENTO</a:t>
          </a:r>
        </a:p>
      </dgm:t>
    </dgm:pt>
    <dgm:pt modelId="{DD9E2415-40E4-4419-B774-B091069E2FCA}" type="parTrans" cxnId="{C3D1FA74-5CE5-4110-BF66-A53C018C2900}">
      <dgm:prSet/>
      <dgm:spPr/>
      <dgm:t>
        <a:bodyPr/>
        <a:lstStyle/>
        <a:p>
          <a:endParaRPr lang="es-MX"/>
        </a:p>
      </dgm:t>
    </dgm:pt>
    <dgm:pt modelId="{166D5644-851C-42E4-B0A4-4865C85013F8}" type="sibTrans" cxnId="{C3D1FA74-5CE5-4110-BF66-A53C018C2900}">
      <dgm:prSet/>
      <dgm:spPr/>
      <dgm:t>
        <a:bodyPr/>
        <a:lstStyle/>
        <a:p>
          <a:endParaRPr lang="es-MX"/>
        </a:p>
      </dgm:t>
    </dgm:pt>
    <dgm:pt modelId="{12F63FFF-A90B-4B8C-A218-D0183F98434A}">
      <dgm:prSet phldrT="[Texto]"/>
      <dgm:spPr/>
      <dgm:t>
        <a:bodyPr/>
        <a:lstStyle/>
        <a:p>
          <a:r>
            <a:rPr lang="es-MX" dirty="0"/>
            <a:t>PASIVAMENTE</a:t>
          </a:r>
        </a:p>
      </dgm:t>
    </dgm:pt>
    <dgm:pt modelId="{42F0A198-C1D2-4430-A109-5225D7C9C762}" type="parTrans" cxnId="{92357008-7A90-49C2-BDA8-C45749F9D548}">
      <dgm:prSet/>
      <dgm:spPr/>
      <dgm:t>
        <a:bodyPr/>
        <a:lstStyle/>
        <a:p>
          <a:endParaRPr lang="es-MX"/>
        </a:p>
      </dgm:t>
    </dgm:pt>
    <dgm:pt modelId="{353E108E-1B2E-4049-AF22-0E0C9AFDB51B}" type="sibTrans" cxnId="{92357008-7A90-49C2-BDA8-C45749F9D548}">
      <dgm:prSet/>
      <dgm:spPr/>
      <dgm:t>
        <a:bodyPr/>
        <a:lstStyle/>
        <a:p>
          <a:endParaRPr lang="es-MX"/>
        </a:p>
      </dgm:t>
    </dgm:pt>
    <dgm:pt modelId="{EFD727B1-066C-46E9-B305-24D9A4EAD58B}">
      <dgm:prSet phldrT="[Texto]"/>
      <dgm:spPr/>
      <dgm:t>
        <a:bodyPr/>
        <a:lstStyle/>
        <a:p>
          <a:r>
            <a:rPr lang="es-MX" dirty="0"/>
            <a:t>EVITA LA CONFRONTACIÓN</a:t>
          </a:r>
        </a:p>
      </dgm:t>
    </dgm:pt>
    <dgm:pt modelId="{D3B29973-B560-4E96-A557-07259508704A}" type="parTrans" cxnId="{511ECDEA-324E-421E-9FD5-23A976E959A4}">
      <dgm:prSet/>
      <dgm:spPr/>
      <dgm:t>
        <a:bodyPr/>
        <a:lstStyle/>
        <a:p>
          <a:endParaRPr lang="es-MX"/>
        </a:p>
      </dgm:t>
    </dgm:pt>
    <dgm:pt modelId="{D9E4EA90-29B6-477B-B512-6CF2BB49194C}" type="sibTrans" cxnId="{511ECDEA-324E-421E-9FD5-23A976E959A4}">
      <dgm:prSet/>
      <dgm:spPr/>
      <dgm:t>
        <a:bodyPr/>
        <a:lstStyle/>
        <a:p>
          <a:endParaRPr lang="es-MX"/>
        </a:p>
      </dgm:t>
    </dgm:pt>
    <dgm:pt modelId="{CD2E66E2-28A8-483D-AE45-5F1A8E62ADF3}">
      <dgm:prSet phldrT="[Texto]"/>
      <dgm:spPr/>
      <dgm:t>
        <a:bodyPr/>
        <a:lstStyle/>
        <a:p>
          <a:r>
            <a:rPr lang="es-MX" dirty="0"/>
            <a:t>SOPORTA EL ACOSO</a:t>
          </a:r>
        </a:p>
      </dgm:t>
    </dgm:pt>
    <dgm:pt modelId="{FC2EDE8C-B8C8-4A54-A0B5-ADADF0243330}" type="parTrans" cxnId="{D7118DEA-5D2F-4B34-A452-7F151618F351}">
      <dgm:prSet/>
      <dgm:spPr/>
      <dgm:t>
        <a:bodyPr/>
        <a:lstStyle/>
        <a:p>
          <a:endParaRPr lang="es-MX"/>
        </a:p>
      </dgm:t>
    </dgm:pt>
    <dgm:pt modelId="{BC491BB6-47A3-4D2B-99C0-248933BD58C8}" type="sibTrans" cxnId="{D7118DEA-5D2F-4B34-A452-7F151618F351}">
      <dgm:prSet/>
      <dgm:spPr/>
      <dgm:t>
        <a:bodyPr/>
        <a:lstStyle/>
        <a:p>
          <a:endParaRPr lang="es-MX"/>
        </a:p>
      </dgm:t>
    </dgm:pt>
    <dgm:pt modelId="{446CF61F-D45B-48EB-953D-B0B0AE4A7B5A}">
      <dgm:prSet phldrT="[Texto]"/>
      <dgm:spPr/>
      <dgm:t>
        <a:bodyPr/>
        <a:lstStyle/>
        <a:p>
          <a:r>
            <a:rPr lang="es-MX" dirty="0"/>
            <a:t>PUEDE TERMINAR CEDIENDO</a:t>
          </a:r>
        </a:p>
      </dgm:t>
    </dgm:pt>
    <dgm:pt modelId="{54C68C65-C352-41D2-AC4B-FBAD24CE41A9}" type="parTrans" cxnId="{1934B613-3A81-49D4-A6A9-FA850E5D90BF}">
      <dgm:prSet/>
      <dgm:spPr/>
      <dgm:t>
        <a:bodyPr/>
        <a:lstStyle/>
        <a:p>
          <a:endParaRPr lang="es-MX"/>
        </a:p>
      </dgm:t>
    </dgm:pt>
    <dgm:pt modelId="{C04FED55-B8CC-44D0-AD6B-839333149F99}" type="sibTrans" cxnId="{1934B613-3A81-49D4-A6A9-FA850E5D90BF}">
      <dgm:prSet/>
      <dgm:spPr/>
      <dgm:t>
        <a:bodyPr/>
        <a:lstStyle/>
        <a:p>
          <a:endParaRPr lang="es-MX"/>
        </a:p>
      </dgm:t>
    </dgm:pt>
    <dgm:pt modelId="{0579E9C8-2991-4A47-A3FA-94F7BAB0E3BC}" type="pres">
      <dgm:prSet presAssocID="{BC589CD8-22A8-4897-B8E6-701593E6F744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DE7D117D-522D-4193-A598-ED35BA654988}" type="pres">
      <dgm:prSet presAssocID="{BC589CD8-22A8-4897-B8E6-701593E6F744}" presName="dummyMaxCanvas" presStyleCnt="0"/>
      <dgm:spPr/>
    </dgm:pt>
    <dgm:pt modelId="{4D97C631-F78C-4945-9216-8332C1B53921}" type="pres">
      <dgm:prSet presAssocID="{BC589CD8-22A8-4897-B8E6-701593E6F744}" presName="parentComposite" presStyleCnt="0"/>
      <dgm:spPr/>
    </dgm:pt>
    <dgm:pt modelId="{E16517C2-39E1-4B8D-A119-7425EE22053D}" type="pres">
      <dgm:prSet presAssocID="{BC589CD8-22A8-4897-B8E6-701593E6F744}" presName="parent1" presStyleLbl="alignAccFollowNode1" presStyleIdx="0" presStyleCnt="4" custScaleX="137018" custScaleY="98562">
        <dgm:presLayoutVars>
          <dgm:chMax val="4"/>
        </dgm:presLayoutVars>
      </dgm:prSet>
      <dgm:spPr/>
    </dgm:pt>
    <dgm:pt modelId="{CDBF2FC7-DA89-41B1-93FF-AEB87BE20C81}" type="pres">
      <dgm:prSet presAssocID="{BC589CD8-22A8-4897-B8E6-701593E6F744}" presName="parent2" presStyleLbl="alignAccFollowNode1" presStyleIdx="1" presStyleCnt="4" custScaleX="133966" custScaleY="98562">
        <dgm:presLayoutVars>
          <dgm:chMax val="4"/>
        </dgm:presLayoutVars>
      </dgm:prSet>
      <dgm:spPr/>
    </dgm:pt>
    <dgm:pt modelId="{613FAFFE-18A1-448C-ACD0-59BBD5F03E29}" type="pres">
      <dgm:prSet presAssocID="{BC589CD8-22A8-4897-B8E6-701593E6F744}" presName="childrenComposite" presStyleCnt="0"/>
      <dgm:spPr/>
    </dgm:pt>
    <dgm:pt modelId="{37D4D0A2-F03F-401F-A8E5-67E6FD514E7E}" type="pres">
      <dgm:prSet presAssocID="{BC589CD8-22A8-4897-B8E6-701593E6F744}" presName="dummyMaxCanvas_ChildArea" presStyleCnt="0"/>
      <dgm:spPr/>
    </dgm:pt>
    <dgm:pt modelId="{ED4C0C01-77AF-4A8F-82BF-0985AADCF2C4}" type="pres">
      <dgm:prSet presAssocID="{BC589CD8-22A8-4897-B8E6-701593E6F744}" presName="fulcrum" presStyleLbl="alignAccFollowNode1" presStyleIdx="2" presStyleCnt="4"/>
      <dgm:spPr/>
    </dgm:pt>
    <dgm:pt modelId="{33E21047-4817-4727-97D8-AD8C97CFF671}" type="pres">
      <dgm:prSet presAssocID="{BC589CD8-22A8-4897-B8E6-701593E6F744}" presName="balance_23" presStyleLbl="alignAccFollowNode1" presStyleIdx="3" presStyleCnt="4">
        <dgm:presLayoutVars>
          <dgm:bulletEnabled val="1"/>
        </dgm:presLayoutVars>
      </dgm:prSet>
      <dgm:spPr/>
    </dgm:pt>
    <dgm:pt modelId="{1F150131-1562-497C-A7D1-E25C471F4CDF}" type="pres">
      <dgm:prSet presAssocID="{BC589CD8-22A8-4897-B8E6-701593E6F744}" presName="right_23_1" presStyleLbl="node1" presStyleIdx="0" presStyleCnt="5" custScaleX="113040" custScaleY="83004">
        <dgm:presLayoutVars>
          <dgm:bulletEnabled val="1"/>
        </dgm:presLayoutVars>
      </dgm:prSet>
      <dgm:spPr/>
    </dgm:pt>
    <dgm:pt modelId="{A425177F-0925-458E-AD5E-E2CD5E8C244D}" type="pres">
      <dgm:prSet presAssocID="{BC589CD8-22A8-4897-B8E6-701593E6F744}" presName="right_23_2" presStyleLbl="node1" presStyleIdx="1" presStyleCnt="5" custScaleX="125619" custScaleY="99765">
        <dgm:presLayoutVars>
          <dgm:bulletEnabled val="1"/>
        </dgm:presLayoutVars>
      </dgm:prSet>
      <dgm:spPr/>
    </dgm:pt>
    <dgm:pt modelId="{62152F28-CABF-415F-B75B-0927C8C94F0D}" type="pres">
      <dgm:prSet presAssocID="{BC589CD8-22A8-4897-B8E6-701593E6F744}" presName="right_23_3" presStyleLbl="node1" presStyleIdx="2" presStyleCnt="5" custScaleX="127389" custScaleY="99280">
        <dgm:presLayoutVars>
          <dgm:bulletEnabled val="1"/>
        </dgm:presLayoutVars>
      </dgm:prSet>
      <dgm:spPr/>
    </dgm:pt>
    <dgm:pt modelId="{14AB5749-89F5-4F0C-960E-0AFD9E7C7B57}" type="pres">
      <dgm:prSet presAssocID="{BC589CD8-22A8-4897-B8E6-701593E6F744}" presName="left_23_1" presStyleLbl="node1" presStyleIdx="3" presStyleCnt="5" custScaleX="116023" custScaleY="97838">
        <dgm:presLayoutVars>
          <dgm:bulletEnabled val="1"/>
        </dgm:presLayoutVars>
      </dgm:prSet>
      <dgm:spPr/>
    </dgm:pt>
    <dgm:pt modelId="{8A51ABCB-7AEE-48CF-B1B4-EB2CABCCEE81}" type="pres">
      <dgm:prSet presAssocID="{BC589CD8-22A8-4897-B8E6-701593E6F744}" presName="left_23_2" presStyleLbl="node1" presStyleIdx="4" presStyleCnt="5">
        <dgm:presLayoutVars>
          <dgm:bulletEnabled val="1"/>
        </dgm:presLayoutVars>
      </dgm:prSet>
      <dgm:spPr/>
    </dgm:pt>
  </dgm:ptLst>
  <dgm:cxnLst>
    <dgm:cxn modelId="{51C4C702-F73F-40DF-9F85-1544EF857131}" type="presOf" srcId="{CD2E66E2-28A8-483D-AE45-5F1A8E62ADF3}" destId="{A425177F-0925-458E-AD5E-E2CD5E8C244D}" srcOrd="0" destOrd="0" presId="urn:microsoft.com/office/officeart/2005/8/layout/balance1"/>
    <dgm:cxn modelId="{92357008-7A90-49C2-BDA8-C45749F9D548}" srcId="{BC589CD8-22A8-4897-B8E6-701593E6F744}" destId="{12F63FFF-A90B-4B8C-A218-D0183F98434A}" srcOrd="1" destOrd="0" parTransId="{42F0A198-C1D2-4430-A109-5225D7C9C762}" sibTransId="{353E108E-1B2E-4049-AF22-0E0C9AFDB51B}"/>
    <dgm:cxn modelId="{1934B613-3A81-49D4-A6A9-FA850E5D90BF}" srcId="{12F63FFF-A90B-4B8C-A218-D0183F98434A}" destId="{446CF61F-D45B-48EB-953D-B0B0AE4A7B5A}" srcOrd="2" destOrd="0" parTransId="{54C68C65-C352-41D2-AC4B-FBAD24CE41A9}" sibTransId="{C04FED55-B8CC-44D0-AD6B-839333149F99}"/>
    <dgm:cxn modelId="{5E2B6B16-D069-4F47-A6D0-918668EA000C}" type="presOf" srcId="{12F63FFF-A90B-4B8C-A218-D0183F98434A}" destId="{CDBF2FC7-DA89-41B1-93FF-AEB87BE20C81}" srcOrd="0" destOrd="0" presId="urn:microsoft.com/office/officeart/2005/8/layout/balance1"/>
    <dgm:cxn modelId="{7974D029-05F9-4EFC-9B60-E90C227E0A18}" type="presOf" srcId="{DD79C4EC-7180-45D3-A7E8-76869DB8C9CC}" destId="{E16517C2-39E1-4B8D-A119-7425EE22053D}" srcOrd="0" destOrd="0" presId="urn:microsoft.com/office/officeart/2005/8/layout/balance1"/>
    <dgm:cxn modelId="{B18C7934-5656-4086-86FA-4FDAD225C46D}" type="presOf" srcId="{BC589CD8-22A8-4897-B8E6-701593E6F744}" destId="{0579E9C8-2991-4A47-A3FA-94F7BAB0E3BC}" srcOrd="0" destOrd="0" presId="urn:microsoft.com/office/officeart/2005/8/layout/balance1"/>
    <dgm:cxn modelId="{7FAE363A-58B4-41BD-A65C-881866D13DB5}" type="presOf" srcId="{B532A472-B094-46A3-9E2D-83ECCA12A0BA}" destId="{14AB5749-89F5-4F0C-960E-0AFD9E7C7B57}" srcOrd="0" destOrd="0" presId="urn:microsoft.com/office/officeart/2005/8/layout/balance1"/>
    <dgm:cxn modelId="{72A8EA64-9E07-417D-B522-DBECF8A85601}" srcId="{DD79C4EC-7180-45D3-A7E8-76869DB8C9CC}" destId="{B532A472-B094-46A3-9E2D-83ECCA12A0BA}" srcOrd="0" destOrd="0" parTransId="{F814C53A-35E2-4897-9DCC-99C2108F7761}" sibTransId="{2C825C33-5359-41C7-B432-AB6272D800DB}"/>
    <dgm:cxn modelId="{C3D1FA74-5CE5-4110-BF66-A53C018C2900}" srcId="{DD79C4EC-7180-45D3-A7E8-76869DB8C9CC}" destId="{7205E592-33F7-48CC-B409-AE246B3F9893}" srcOrd="1" destOrd="0" parTransId="{DD9E2415-40E4-4419-B774-B091069E2FCA}" sibTransId="{166D5644-851C-42E4-B0A4-4865C85013F8}"/>
    <dgm:cxn modelId="{2D4708D5-87AE-4171-BA17-34F45F22DE61}" type="presOf" srcId="{EFD727B1-066C-46E9-B305-24D9A4EAD58B}" destId="{1F150131-1562-497C-A7D1-E25C471F4CDF}" srcOrd="0" destOrd="0" presId="urn:microsoft.com/office/officeart/2005/8/layout/balance1"/>
    <dgm:cxn modelId="{96031DDD-5457-4261-8A4A-5D8C0031866D}" type="presOf" srcId="{446CF61F-D45B-48EB-953D-B0B0AE4A7B5A}" destId="{62152F28-CABF-415F-B75B-0927C8C94F0D}" srcOrd="0" destOrd="0" presId="urn:microsoft.com/office/officeart/2005/8/layout/balance1"/>
    <dgm:cxn modelId="{1235B1E3-3B1A-45CC-8A0B-F007752D08FE}" type="presOf" srcId="{7205E592-33F7-48CC-B409-AE246B3F9893}" destId="{8A51ABCB-7AEE-48CF-B1B4-EB2CABCCEE81}" srcOrd="0" destOrd="0" presId="urn:microsoft.com/office/officeart/2005/8/layout/balance1"/>
    <dgm:cxn modelId="{81002FE9-3611-4B89-AB98-1D6482DE2478}" srcId="{BC589CD8-22A8-4897-B8E6-701593E6F744}" destId="{DD79C4EC-7180-45D3-A7E8-76869DB8C9CC}" srcOrd="0" destOrd="0" parTransId="{2FA85D8B-2292-446B-9E91-3F920661C2AE}" sibTransId="{6D6C7153-5A78-4978-85E9-9DFBEB4531A5}"/>
    <dgm:cxn modelId="{D7118DEA-5D2F-4B34-A452-7F151618F351}" srcId="{12F63FFF-A90B-4B8C-A218-D0183F98434A}" destId="{CD2E66E2-28A8-483D-AE45-5F1A8E62ADF3}" srcOrd="1" destOrd="0" parTransId="{FC2EDE8C-B8C8-4A54-A0B5-ADADF0243330}" sibTransId="{BC491BB6-47A3-4D2B-99C0-248933BD58C8}"/>
    <dgm:cxn modelId="{511ECDEA-324E-421E-9FD5-23A976E959A4}" srcId="{12F63FFF-A90B-4B8C-A218-D0183F98434A}" destId="{EFD727B1-066C-46E9-B305-24D9A4EAD58B}" srcOrd="0" destOrd="0" parTransId="{D3B29973-B560-4E96-A557-07259508704A}" sibTransId="{D9E4EA90-29B6-477B-B512-6CF2BB49194C}"/>
    <dgm:cxn modelId="{65AF36B9-8028-4B98-A1AE-0C0CECFE1512}" type="presParOf" srcId="{0579E9C8-2991-4A47-A3FA-94F7BAB0E3BC}" destId="{DE7D117D-522D-4193-A598-ED35BA654988}" srcOrd="0" destOrd="0" presId="urn:microsoft.com/office/officeart/2005/8/layout/balance1"/>
    <dgm:cxn modelId="{7B3C39BC-FBDE-4DF3-B5D7-D54704347482}" type="presParOf" srcId="{0579E9C8-2991-4A47-A3FA-94F7BAB0E3BC}" destId="{4D97C631-F78C-4945-9216-8332C1B53921}" srcOrd="1" destOrd="0" presId="urn:microsoft.com/office/officeart/2005/8/layout/balance1"/>
    <dgm:cxn modelId="{F36AE26F-F5DB-42D3-8A72-0FBE02CF69C5}" type="presParOf" srcId="{4D97C631-F78C-4945-9216-8332C1B53921}" destId="{E16517C2-39E1-4B8D-A119-7425EE22053D}" srcOrd="0" destOrd="0" presId="urn:microsoft.com/office/officeart/2005/8/layout/balance1"/>
    <dgm:cxn modelId="{201AC827-6111-40BE-B599-792B1C9080AF}" type="presParOf" srcId="{4D97C631-F78C-4945-9216-8332C1B53921}" destId="{CDBF2FC7-DA89-41B1-93FF-AEB87BE20C81}" srcOrd="1" destOrd="0" presId="urn:microsoft.com/office/officeart/2005/8/layout/balance1"/>
    <dgm:cxn modelId="{B29CFD35-28E2-4739-81D1-9501E7C7675D}" type="presParOf" srcId="{0579E9C8-2991-4A47-A3FA-94F7BAB0E3BC}" destId="{613FAFFE-18A1-448C-ACD0-59BBD5F03E29}" srcOrd="2" destOrd="0" presId="urn:microsoft.com/office/officeart/2005/8/layout/balance1"/>
    <dgm:cxn modelId="{FC0B17B3-CBD7-4391-8FC1-D7BA69640AC0}" type="presParOf" srcId="{613FAFFE-18A1-448C-ACD0-59BBD5F03E29}" destId="{37D4D0A2-F03F-401F-A8E5-67E6FD514E7E}" srcOrd="0" destOrd="0" presId="urn:microsoft.com/office/officeart/2005/8/layout/balance1"/>
    <dgm:cxn modelId="{F134753E-1AD1-4366-BC20-E59A4C2C2BAA}" type="presParOf" srcId="{613FAFFE-18A1-448C-ACD0-59BBD5F03E29}" destId="{ED4C0C01-77AF-4A8F-82BF-0985AADCF2C4}" srcOrd="1" destOrd="0" presId="urn:microsoft.com/office/officeart/2005/8/layout/balance1"/>
    <dgm:cxn modelId="{2B0C4B75-8E43-4A1F-993F-974813C759AD}" type="presParOf" srcId="{613FAFFE-18A1-448C-ACD0-59BBD5F03E29}" destId="{33E21047-4817-4727-97D8-AD8C97CFF671}" srcOrd="2" destOrd="0" presId="urn:microsoft.com/office/officeart/2005/8/layout/balance1"/>
    <dgm:cxn modelId="{F2B74B61-E6D7-40FE-8488-15EAD710D426}" type="presParOf" srcId="{613FAFFE-18A1-448C-ACD0-59BBD5F03E29}" destId="{1F150131-1562-497C-A7D1-E25C471F4CDF}" srcOrd="3" destOrd="0" presId="urn:microsoft.com/office/officeart/2005/8/layout/balance1"/>
    <dgm:cxn modelId="{3663F3C9-A3FB-4068-B16C-4BA2CF09DC82}" type="presParOf" srcId="{613FAFFE-18A1-448C-ACD0-59BBD5F03E29}" destId="{A425177F-0925-458E-AD5E-E2CD5E8C244D}" srcOrd="4" destOrd="0" presId="urn:microsoft.com/office/officeart/2005/8/layout/balance1"/>
    <dgm:cxn modelId="{13007256-5C70-428C-98C0-520E32630065}" type="presParOf" srcId="{613FAFFE-18A1-448C-ACD0-59BBD5F03E29}" destId="{62152F28-CABF-415F-B75B-0927C8C94F0D}" srcOrd="5" destOrd="0" presId="urn:microsoft.com/office/officeart/2005/8/layout/balance1"/>
    <dgm:cxn modelId="{DC10B128-3637-43B7-BF79-930126317041}" type="presParOf" srcId="{613FAFFE-18A1-448C-ACD0-59BBD5F03E29}" destId="{14AB5749-89F5-4F0C-960E-0AFD9E7C7B57}" srcOrd="6" destOrd="0" presId="urn:microsoft.com/office/officeart/2005/8/layout/balance1"/>
    <dgm:cxn modelId="{C2729BE5-91BB-4318-BD67-50A0A59078CA}" type="presParOf" srcId="{613FAFFE-18A1-448C-ACD0-59BBD5F03E29}" destId="{8A51ABCB-7AEE-48CF-B1B4-EB2CABCCEE81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87724-C8A5-4FCF-BA47-10DE1121CA6F}">
      <dsp:nvSpPr>
        <dsp:cNvPr id="0" name=""/>
        <dsp:cNvSpPr/>
      </dsp:nvSpPr>
      <dsp:spPr>
        <a:xfrm>
          <a:off x="1078076" y="0"/>
          <a:ext cx="9074553" cy="567159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EC647-74B7-44D7-A2CE-EC10BDC6055A}">
      <dsp:nvSpPr>
        <dsp:cNvPr id="0" name=""/>
        <dsp:cNvSpPr/>
      </dsp:nvSpPr>
      <dsp:spPr>
        <a:xfrm>
          <a:off x="2230545" y="3914535"/>
          <a:ext cx="235938" cy="235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16CDC0-5E95-4A32-A869-D65DB211F4D3}">
      <dsp:nvSpPr>
        <dsp:cNvPr id="0" name=""/>
        <dsp:cNvSpPr/>
      </dsp:nvSpPr>
      <dsp:spPr>
        <a:xfrm>
          <a:off x="2309736" y="4311486"/>
          <a:ext cx="2191926" cy="1081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019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latin typeface="Arial Narrow" pitchFamily="34" charset="0"/>
            </a:rPr>
            <a:t>CORTESÍAS ♂♀, SONRISAS, MIRADAS, PRERROGATIVAS (TOLERANCIA A LOS RETARDOS, A LAS AUSENCIAS), PROMESAS DE PROMOCIÓN</a:t>
          </a:r>
          <a:endParaRPr lang="es-MX" sz="1300" kern="1200" dirty="0"/>
        </a:p>
      </dsp:txBody>
      <dsp:txXfrm>
        <a:off x="2309736" y="4311486"/>
        <a:ext cx="2191926" cy="1081128"/>
      </dsp:txXfrm>
    </dsp:sp>
    <dsp:sp modelId="{7B392FF3-A361-4542-AE70-D46C84789AB5}">
      <dsp:nvSpPr>
        <dsp:cNvPr id="0" name=""/>
        <dsp:cNvSpPr/>
      </dsp:nvSpPr>
      <dsp:spPr>
        <a:xfrm>
          <a:off x="4313155" y="2372995"/>
          <a:ext cx="426504" cy="426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8B0CAE-AB0B-4D47-A764-C25367A57234}">
      <dsp:nvSpPr>
        <dsp:cNvPr id="0" name=""/>
        <dsp:cNvSpPr/>
      </dsp:nvSpPr>
      <dsp:spPr>
        <a:xfrm>
          <a:off x="4415824" y="3063042"/>
          <a:ext cx="2278054" cy="1743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996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latin typeface="Arial Narrow" pitchFamily="34" charset="0"/>
            </a:rPr>
            <a:t>BENEFICIOS EN SALARIO O EN RECURSOS OTROS, INVITACIÓN PARA SALIR, CONFIDENCIAS VICTIMIZANTES</a:t>
          </a:r>
          <a:endParaRPr lang="es-MX" sz="1300" kern="1200" dirty="0"/>
        </a:p>
      </dsp:txBody>
      <dsp:txXfrm>
        <a:off x="4415824" y="3063042"/>
        <a:ext cx="2278054" cy="1743437"/>
      </dsp:txXfrm>
    </dsp:sp>
    <dsp:sp modelId="{40DC69DE-358D-46E9-8845-14A60648F473}">
      <dsp:nvSpPr>
        <dsp:cNvPr id="0" name=""/>
        <dsp:cNvSpPr/>
      </dsp:nvSpPr>
      <dsp:spPr>
        <a:xfrm>
          <a:off x="6817731" y="1434913"/>
          <a:ext cx="589845" cy="5898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EA2468-E0B8-4A3F-A8C2-55A31BE03011}">
      <dsp:nvSpPr>
        <dsp:cNvPr id="0" name=""/>
        <dsp:cNvSpPr/>
      </dsp:nvSpPr>
      <dsp:spPr>
        <a:xfrm>
          <a:off x="6872411" y="2420827"/>
          <a:ext cx="2142698" cy="1695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547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SE BUSCA UN MAYOR ACERCAMIENTO LABORAL, APROVECHANDO EL PERFIL DEL PUESTO DE AMBOS O DE MANERA </a:t>
          </a:r>
          <a:r>
            <a:rPr lang="es-MX" sz="1300" i="1" kern="1200" dirty="0"/>
            <a:t>ESPONTÁNEA</a:t>
          </a:r>
          <a:endParaRPr lang="es-MX" sz="1300" kern="1200" dirty="0"/>
        </a:p>
      </dsp:txBody>
      <dsp:txXfrm>
        <a:off x="6872411" y="2420827"/>
        <a:ext cx="2142698" cy="1695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3DDE7-646B-429A-9F09-039D8899EA2C}">
      <dsp:nvSpPr>
        <dsp:cNvPr id="0" name=""/>
        <dsp:cNvSpPr/>
      </dsp:nvSpPr>
      <dsp:spPr>
        <a:xfrm>
          <a:off x="4328159" y="491"/>
          <a:ext cx="6492240" cy="19158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4500" kern="1200" dirty="0"/>
            <a:t>ACTIVAMENTE</a:t>
          </a:r>
        </a:p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4500" kern="1200" dirty="0"/>
            <a:t>PASIVAMENTE</a:t>
          </a:r>
        </a:p>
      </dsp:txBody>
      <dsp:txXfrm>
        <a:off x="4328159" y="239975"/>
        <a:ext cx="5773788" cy="1436903"/>
      </dsp:txXfrm>
    </dsp:sp>
    <dsp:sp modelId="{D9990401-C571-4B33-BD8D-5E50A21338B7}">
      <dsp:nvSpPr>
        <dsp:cNvPr id="0" name=""/>
        <dsp:cNvSpPr/>
      </dsp:nvSpPr>
      <dsp:spPr>
        <a:xfrm>
          <a:off x="0" y="491"/>
          <a:ext cx="4328160" cy="1915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400" kern="1200" dirty="0"/>
            <a:t>SE RESISTE</a:t>
          </a:r>
        </a:p>
      </dsp:txBody>
      <dsp:txXfrm>
        <a:off x="93525" y="94016"/>
        <a:ext cx="4141110" cy="1728821"/>
      </dsp:txXfrm>
    </dsp:sp>
    <dsp:sp modelId="{53FD5A2C-9A51-4D23-B766-2D1C1881A15D}">
      <dsp:nvSpPr>
        <dsp:cNvPr id="0" name=""/>
        <dsp:cNvSpPr/>
      </dsp:nvSpPr>
      <dsp:spPr>
        <a:xfrm>
          <a:off x="4328159" y="2107950"/>
          <a:ext cx="6492240" cy="19158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4500" kern="1200" dirty="0"/>
            <a:t>ACTIVAMENTE</a:t>
          </a:r>
        </a:p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4500" kern="1200" dirty="0"/>
            <a:t>PASIVAMENTE</a:t>
          </a:r>
        </a:p>
      </dsp:txBody>
      <dsp:txXfrm>
        <a:off x="4328159" y="2347434"/>
        <a:ext cx="5773788" cy="1436903"/>
      </dsp:txXfrm>
    </dsp:sp>
    <dsp:sp modelId="{023AEF3E-E6E7-47A4-9B34-E24F4682D709}">
      <dsp:nvSpPr>
        <dsp:cNvPr id="0" name=""/>
        <dsp:cNvSpPr/>
      </dsp:nvSpPr>
      <dsp:spPr>
        <a:xfrm>
          <a:off x="0" y="2107950"/>
          <a:ext cx="4328160" cy="1915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400" kern="1200" dirty="0"/>
            <a:t>NO SE RESISTE</a:t>
          </a:r>
        </a:p>
      </dsp:txBody>
      <dsp:txXfrm>
        <a:off x="93525" y="2201475"/>
        <a:ext cx="4141110" cy="17288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517C2-39E1-4B8D-A119-7425EE22053D}">
      <dsp:nvSpPr>
        <dsp:cNvPr id="0" name=""/>
        <dsp:cNvSpPr/>
      </dsp:nvSpPr>
      <dsp:spPr>
        <a:xfrm>
          <a:off x="2598145" y="8652"/>
          <a:ext cx="2968142" cy="118616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ACTIVAMENTE</a:t>
          </a:r>
        </a:p>
      </dsp:txBody>
      <dsp:txXfrm>
        <a:off x="2632886" y="43393"/>
        <a:ext cx="2898660" cy="1116680"/>
      </dsp:txXfrm>
    </dsp:sp>
    <dsp:sp modelId="{CDBF2FC7-DA89-41B1-93FF-AEB87BE20C81}">
      <dsp:nvSpPr>
        <dsp:cNvPr id="0" name=""/>
        <dsp:cNvSpPr/>
      </dsp:nvSpPr>
      <dsp:spPr>
        <a:xfrm>
          <a:off x="5760219" y="8652"/>
          <a:ext cx="2902029" cy="118616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PASIVAMENTE</a:t>
          </a:r>
        </a:p>
      </dsp:txBody>
      <dsp:txXfrm>
        <a:off x="5794960" y="43393"/>
        <a:ext cx="2832547" cy="1116680"/>
      </dsp:txXfrm>
    </dsp:sp>
    <dsp:sp modelId="{ED4C0C01-77AF-4A8F-82BF-0985AADCF2C4}">
      <dsp:nvSpPr>
        <dsp:cNvPr id="0" name=""/>
        <dsp:cNvSpPr/>
      </dsp:nvSpPr>
      <dsp:spPr>
        <a:xfrm>
          <a:off x="5083612" y="5114740"/>
          <a:ext cx="902601" cy="902601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21047-4817-4727-97D8-AD8C97CFF671}">
      <dsp:nvSpPr>
        <dsp:cNvPr id="0" name=""/>
        <dsp:cNvSpPr/>
      </dsp:nvSpPr>
      <dsp:spPr>
        <a:xfrm rot="240000">
          <a:off x="2826282" y="4727965"/>
          <a:ext cx="5417261" cy="3788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150131-1562-497C-A7D1-E25C471F4CDF}">
      <dsp:nvSpPr>
        <dsp:cNvPr id="0" name=""/>
        <dsp:cNvSpPr/>
      </dsp:nvSpPr>
      <dsp:spPr>
        <a:xfrm rot="240000">
          <a:off x="5925729" y="3889972"/>
          <a:ext cx="2467732" cy="788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EVITA LA CONFRONTACIÓN</a:t>
          </a:r>
        </a:p>
      </dsp:txBody>
      <dsp:txXfrm>
        <a:off x="5964233" y="3928476"/>
        <a:ext cx="2390724" cy="711742"/>
      </dsp:txXfrm>
    </dsp:sp>
    <dsp:sp modelId="{A425177F-0925-458E-AD5E-E2CD5E8C244D}">
      <dsp:nvSpPr>
        <dsp:cNvPr id="0" name=""/>
        <dsp:cNvSpPr/>
      </dsp:nvSpPr>
      <dsp:spPr>
        <a:xfrm rot="240000">
          <a:off x="5869713" y="2719178"/>
          <a:ext cx="2736215" cy="9640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SOPORTA EL ACOSO</a:t>
          </a:r>
        </a:p>
      </dsp:txBody>
      <dsp:txXfrm>
        <a:off x="5916776" y="2766241"/>
        <a:ext cx="2642089" cy="869968"/>
      </dsp:txXfrm>
    </dsp:sp>
    <dsp:sp modelId="{62152F28-CABF-415F-B75B-0927C8C94F0D}">
      <dsp:nvSpPr>
        <dsp:cNvPr id="0" name=""/>
        <dsp:cNvSpPr/>
      </dsp:nvSpPr>
      <dsp:spPr>
        <a:xfrm rot="240000">
          <a:off x="5927892" y="1664336"/>
          <a:ext cx="2776308" cy="9556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PUEDE TERMINAR CEDIENDO</a:t>
          </a:r>
        </a:p>
      </dsp:txBody>
      <dsp:txXfrm>
        <a:off x="5974544" y="1710988"/>
        <a:ext cx="2683004" cy="862369"/>
      </dsp:txXfrm>
    </dsp:sp>
    <dsp:sp modelId="{14AB5749-89F5-4F0C-960E-0AFD9E7C7B57}">
      <dsp:nvSpPr>
        <dsp:cNvPr id="0" name=""/>
        <dsp:cNvSpPr/>
      </dsp:nvSpPr>
      <dsp:spPr>
        <a:xfrm rot="240000">
          <a:off x="2799383" y="3589364"/>
          <a:ext cx="2522562" cy="9567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SE OPONE, INDAGA LOS MECANISMOS DE DENUNCIA</a:t>
          </a:r>
        </a:p>
      </dsp:txBody>
      <dsp:txXfrm>
        <a:off x="2846086" y="3636067"/>
        <a:ext cx="2429156" cy="863310"/>
      </dsp:txXfrm>
    </dsp:sp>
    <dsp:sp modelId="{8A51ABCB-7AEE-48CF-B1B4-EB2CABCCEE81}">
      <dsp:nvSpPr>
        <dsp:cNvPr id="0" name=""/>
        <dsp:cNvSpPr/>
      </dsp:nvSpPr>
      <dsp:spPr>
        <a:xfrm rot="240000">
          <a:off x="3058171" y="2481097"/>
          <a:ext cx="2161436" cy="10070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CRISIS DE ENFRENTAMIENTO</a:t>
          </a:r>
        </a:p>
      </dsp:txBody>
      <dsp:txXfrm>
        <a:off x="3107329" y="2530255"/>
        <a:ext cx="2063120" cy="908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4AD519-EBDB-4988-B7DB-BEC7E2CC3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36277" y="673240"/>
            <a:ext cx="3031524" cy="3446373"/>
          </a:xfrm>
          <a:noFill/>
          <a:ln w="19050">
            <a:noFill/>
            <a:prstDash val="dash"/>
          </a:ln>
        </p:spPr>
        <p:txBody>
          <a:bodyPr>
            <a:normAutofit/>
          </a:bodyPr>
          <a:lstStyle/>
          <a:p>
            <a:pPr algn="r"/>
            <a:br>
              <a:rPr lang="es-MX" sz="2600"/>
            </a:br>
            <a:r>
              <a:rPr lang="es-MX" sz="2600"/>
              <a:t> </a:t>
            </a:r>
            <a:br>
              <a:rPr lang="es-MX" sz="2600"/>
            </a:br>
            <a:r>
              <a:rPr lang="es-MX" sz="2600" b="1"/>
              <a:t>El acoso sexual, una visión desde la psicología y el derecho</a:t>
            </a:r>
            <a:br>
              <a:rPr lang="es-MX" sz="2600" b="1"/>
            </a:br>
            <a:endParaRPr lang="es-MX" sz="26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FCCD638-114A-43EC-8E17-A222FF0BE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6276" y="4119613"/>
            <a:ext cx="3031524" cy="2058765"/>
          </a:xfrm>
          <a:noFill/>
          <a:ln w="19050">
            <a:noFill/>
            <a:prstDash val="dash"/>
          </a:ln>
        </p:spPr>
        <p:txBody>
          <a:bodyPr>
            <a:normAutofit/>
          </a:bodyPr>
          <a:lstStyle/>
          <a:p>
            <a:pPr algn="r"/>
            <a:r>
              <a:rPr lang="es-MX" b="1"/>
              <a:t>LEONOR GUADALUPE DELGADILLO GUZMÁN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08F381C-05C3-44D8-8E13-59E41310A9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26" r="10175" b="-1"/>
          <a:stretch/>
        </p:blipFill>
        <p:spPr>
          <a:xfrm>
            <a:off x="2405" y="10"/>
            <a:ext cx="7794245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DFFD9D3-0E77-42C3-B89D-A987E7760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48F185-A6F4-40C2-A466-5CB3F23F2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96651" y="0"/>
            <a:ext cx="16459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91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A6FA6A-2373-4C72-810D-A0254E66C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639315"/>
            <a:ext cx="8610600" cy="1418086"/>
          </a:xfrm>
        </p:spPr>
        <p:txBody>
          <a:bodyPr/>
          <a:lstStyle/>
          <a:p>
            <a:r>
              <a:rPr lang="es-MX" b="1" dirty="0"/>
              <a:t>CONSTRUCCIONES TÍPICAS SOCIALES EN DESPLAZAMIENTO…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257866-DF29-4510-B4D5-AE71C52C8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3200" dirty="0"/>
              <a:t>La mujer está para servir,</a:t>
            </a:r>
          </a:p>
          <a:p>
            <a:r>
              <a:rPr lang="es-MX" sz="3200" dirty="0"/>
              <a:t>El hombre está para dominar,</a:t>
            </a:r>
          </a:p>
          <a:p>
            <a:r>
              <a:rPr lang="es-MX" sz="3200" dirty="0"/>
              <a:t>La mujer debe ostentar la belleza, la juventud, la docilidad,</a:t>
            </a:r>
          </a:p>
          <a:p>
            <a:r>
              <a:rPr lang="es-MX" sz="3200" dirty="0"/>
              <a:t>Si la mujer se viste sensualmente es porque quiere provocar al hombre,</a:t>
            </a:r>
          </a:p>
          <a:p>
            <a:r>
              <a:rPr lang="es-MX" sz="3200" dirty="0"/>
              <a:t>Así, la mujer es siempre responsable y el hombre únicamente responde a lo que le incitan.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5945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B915F3-068D-403C-BC90-A7E9EDF35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78219"/>
            <a:ext cx="9765890" cy="829966"/>
          </a:xfrm>
        </p:spPr>
        <p:txBody>
          <a:bodyPr/>
          <a:lstStyle/>
          <a:p>
            <a:r>
              <a:rPr lang="es-MX" b="1" dirty="0"/>
              <a:t>LA RUTA DE LA PERSONA AGRESORA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FD6EFB-7C54-45D9-BF36-733156DC9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1" y="2194560"/>
            <a:ext cx="11680723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s-MX" sz="2400" dirty="0"/>
              <a:t>			</a:t>
            </a: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s-MX" sz="2400" dirty="0">
                <a:latin typeface="Arial Narrow" pitchFamily="34" charset="0"/>
              </a:rPr>
              <a:t>	</a:t>
            </a:r>
          </a:p>
          <a:p>
            <a:pPr marL="0" indent="0">
              <a:buNone/>
            </a:pP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endParaRPr lang="es-MX" sz="2400" dirty="0">
              <a:latin typeface="Arial Narrow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A1F663CA-DC86-480F-916A-25F174A6E7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532669"/>
              </p:ext>
            </p:extLst>
          </p:nvPr>
        </p:nvGraphicFramePr>
        <p:xfrm>
          <a:off x="550985" y="1008185"/>
          <a:ext cx="11230707" cy="5671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80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65D899-7264-4710-AFE5-07CF1A86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MIENTRAS TANTO LA VÍCTIMA…</a:t>
            </a:r>
            <a:endParaRPr lang="es-MX" dirty="0"/>
          </a:p>
        </p:txBody>
      </p:sp>
      <p:graphicFrame>
        <p:nvGraphicFramePr>
          <p:cNvPr id="4" name="3 Marcador de contenido">
            <a:extLst>
              <a:ext uri="{FF2B5EF4-FFF2-40B4-BE49-F238E27FC236}">
                <a16:creationId xmlns:a16="http://schemas.microsoft.com/office/drawing/2014/main" id="{5B39A01D-1A1D-44C3-9D1A-04C37D9600A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227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0E1DF7-2494-477F-86FB-4C5C8822B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Cuando hay resistencia…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B5A5C8-DDB2-4F17-9F6B-586720FE5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4800" dirty="0"/>
              <a:t>LA VÍCTIMA INICIALMENTE SE DESCONCIERTA,</a:t>
            </a:r>
          </a:p>
          <a:p>
            <a:r>
              <a:rPr lang="es-MX" sz="4800" dirty="0"/>
              <a:t>VIVE INCOMODIDAD,</a:t>
            </a:r>
          </a:p>
          <a:p>
            <a:r>
              <a:rPr lang="es-MX" sz="4800" dirty="0"/>
              <a:t>SE INDIGNA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7727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>
            <a:extLst>
              <a:ext uri="{FF2B5EF4-FFF2-40B4-BE49-F238E27FC236}">
                <a16:creationId xmlns:a16="http://schemas.microsoft.com/office/drawing/2014/main" id="{79A193E6-02D9-43E8-B206-B10DCC76B1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875637"/>
              </p:ext>
            </p:extLst>
          </p:nvPr>
        </p:nvGraphicFramePr>
        <p:xfrm>
          <a:off x="685800" y="560439"/>
          <a:ext cx="11260394" cy="6017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6400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D52C9-E037-4CFF-83E6-FDB5B6872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610" y="406857"/>
            <a:ext cx="8610600" cy="957248"/>
          </a:xfrm>
        </p:spPr>
        <p:txBody>
          <a:bodyPr/>
          <a:lstStyle/>
          <a:p>
            <a:r>
              <a:rPr lang="es-MX" b="1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F7967C-CBC7-46F2-BA4E-B94AAFFC3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64105"/>
            <a:ext cx="10820400" cy="4024125"/>
          </a:xfrm>
        </p:spPr>
        <p:txBody>
          <a:bodyPr>
            <a:normAutofit/>
          </a:bodyPr>
          <a:lstStyle/>
          <a:p>
            <a:r>
              <a:rPr lang="es-MX" sz="3600" b="1" dirty="0"/>
              <a:t>La Ley ampara a las víctimas de este delito</a:t>
            </a:r>
          </a:p>
          <a:p>
            <a:r>
              <a:rPr lang="es-MX" sz="3600" b="1" dirty="0"/>
              <a:t>La psicología lo explica</a:t>
            </a:r>
          </a:p>
          <a:p>
            <a:r>
              <a:rPr lang="es-MX" sz="3600" b="1" dirty="0"/>
              <a:t>Las instituciones lo combaten</a:t>
            </a:r>
          </a:p>
          <a:p>
            <a:r>
              <a:rPr lang="es-MX" sz="3600" b="1" dirty="0"/>
              <a:t>Los actores tienen como desafío buscar desmantelar sus propios límites y proteger a los/vulnerables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C133447-F659-44BA-9891-C61EE94B4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8014" y="4343400"/>
            <a:ext cx="3451485" cy="230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25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E97261-A1FB-4DE5-8FE8-324CE8ACC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30924"/>
            <a:ext cx="10820400" cy="49877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3200" dirty="0"/>
              <a:t>La OMS (1946) definió la Salud como “el completo estado de bienestar físico, mental y social y no solamente la ausencia de afecciones o enfermedades”.</a:t>
            </a:r>
            <a:endParaRPr lang="es-MX" sz="3200" dirty="0"/>
          </a:p>
          <a:p>
            <a:pPr marL="0" indent="0">
              <a:buNone/>
            </a:pPr>
            <a:endParaRPr lang="es-ES" sz="3200" dirty="0"/>
          </a:p>
          <a:p>
            <a:pPr marL="0" indent="0">
              <a:buNone/>
            </a:pPr>
            <a:r>
              <a:rPr lang="es-ES" sz="3200" dirty="0"/>
              <a:t>El trabajo no solo debe </a:t>
            </a:r>
            <a:r>
              <a:rPr lang="es-ES" sz="3200" b="1" dirty="0"/>
              <a:t>respetar la vida y salud</a:t>
            </a:r>
            <a:r>
              <a:rPr lang="es-ES" sz="3200" dirty="0"/>
              <a:t> de los trabajadores y dejarles tiempo libre para el descanso y el ocio, sino que también ha de permitirles servir a la sociedad y conseguir su </a:t>
            </a:r>
            <a:r>
              <a:rPr lang="es-ES" sz="3200" b="1" dirty="0"/>
              <a:t>autorrealización mediante el desarrollo de sus capacidades personales </a:t>
            </a:r>
            <a:r>
              <a:rPr lang="es-ES" sz="3200" dirty="0"/>
              <a:t>(OIT,1975)</a:t>
            </a:r>
            <a:endParaRPr lang="es-MX" sz="3200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403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E9EF76-B6FF-4E99-A3FD-29A01DA11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231" y="1383323"/>
            <a:ext cx="11957538" cy="4736123"/>
          </a:xfrm>
        </p:spPr>
        <p:txBody>
          <a:bodyPr>
            <a:normAutofit fontScale="25000" lnSpcReduction="20000"/>
          </a:bodyPr>
          <a:lstStyle/>
          <a:p>
            <a:r>
              <a:rPr lang="es-MX" sz="13600" dirty="0"/>
              <a:t>Se crea el tipo penal de acoso sexual con el propósito de conservar la tranquilidad laboral, particularmente, a favor de las mujeres que son objeto de atropello en su dignidad y seguridad en el trabajo al verse sometidas a exigencias y apetencias contrarias a la moral y a todo derecho. </a:t>
            </a:r>
          </a:p>
          <a:p>
            <a:endParaRPr lang="es-MX" sz="13600" dirty="0"/>
          </a:p>
          <a:p>
            <a:r>
              <a:rPr lang="es-MX" sz="13600" dirty="0"/>
              <a:t>El código penal vigente del Estado de México en su subtítulo cuarto sobre delitos contra la libertad sexual, capítulo I “Hostigamiento y acoso sexual” señala: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9089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919EB2-967E-41D1-B696-39990BE9F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92" y="855785"/>
            <a:ext cx="11711354" cy="5362901"/>
          </a:xfrm>
        </p:spPr>
        <p:txBody>
          <a:bodyPr>
            <a:normAutofit/>
          </a:bodyPr>
          <a:lstStyle/>
          <a:p>
            <a:r>
              <a:rPr lang="es-MX" sz="3600" dirty="0"/>
              <a:t>Artículo </a:t>
            </a:r>
            <a:r>
              <a:rPr lang="es-MX" sz="3600" b="1" dirty="0"/>
              <a:t>269</a:t>
            </a:r>
            <a:r>
              <a:rPr lang="es-MX" sz="3600" dirty="0"/>
              <a:t>. Comete el delito de </a:t>
            </a:r>
            <a:r>
              <a:rPr lang="es-MX" sz="3600" b="1" dirty="0"/>
              <a:t>hostigamiento sexual</a:t>
            </a:r>
            <a:r>
              <a:rPr lang="es-MX" sz="3600" dirty="0"/>
              <a:t>, quien con fines de lujuria asedie a persona de cualquier sexo que le sea </a:t>
            </a:r>
            <a:r>
              <a:rPr lang="es-MX" sz="3600" b="1" dirty="0"/>
              <a:t>subordinada</a:t>
            </a:r>
            <a:r>
              <a:rPr lang="es-MX" sz="3600" dirty="0"/>
              <a:t>, valiéndose de su posición derivada de sus relaciones </a:t>
            </a:r>
            <a:r>
              <a:rPr lang="es-MX" sz="3600" b="1" dirty="0"/>
              <a:t>laborales, docentes, domésticas o cualquiera otra que implique jerarquía</a:t>
            </a:r>
            <a:r>
              <a:rPr lang="es-MX" sz="3600" dirty="0"/>
              <a:t>; y se le impondrán de seis meses a dos años de prisión o de treinta a ciento veinte días multa.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99800F0-4E2E-4A5A-B5B9-034382338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427" y="4796852"/>
            <a:ext cx="2810219" cy="18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59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9F0CD2-6B29-4771-B360-D9CEBE375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18492"/>
            <a:ext cx="10820400" cy="4800193"/>
          </a:xfrm>
        </p:spPr>
        <p:txBody>
          <a:bodyPr/>
          <a:lstStyle/>
          <a:p>
            <a:pPr marL="0" indent="0">
              <a:buNone/>
            </a:pPr>
            <a:r>
              <a:rPr lang="es-MX" sz="3800" dirty="0"/>
              <a:t>Si el sujeto activo fuera </a:t>
            </a:r>
            <a:r>
              <a:rPr lang="es-MX" sz="3800" b="1" dirty="0"/>
              <a:t>servidor público</a:t>
            </a:r>
            <a:r>
              <a:rPr lang="es-MX" sz="3800" dirty="0"/>
              <a:t> y utilizare los medios o circunstancias que el cargo le proporciona, además de la pena señalada, será destituido del cargo y se le inhabilitará para desempeñar empleos, cargos o comisiones en el servicio público de uno a tres años.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A1BCCF8-71FC-4B45-A208-C248FD50C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924" y="4936517"/>
            <a:ext cx="3281596" cy="154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65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417D9D-CE83-448F-940E-499044D7F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890954"/>
            <a:ext cx="11260015" cy="5697415"/>
          </a:xfrm>
        </p:spPr>
        <p:txBody>
          <a:bodyPr>
            <a:normAutofit/>
          </a:bodyPr>
          <a:lstStyle/>
          <a:p>
            <a:r>
              <a:rPr lang="es-MX" dirty="0"/>
              <a:t>Artículo </a:t>
            </a:r>
            <a:r>
              <a:rPr lang="es-MX" b="1" dirty="0"/>
              <a:t>269 Bis</a:t>
            </a:r>
            <a:r>
              <a:rPr lang="es-MX" dirty="0"/>
              <a:t>. Comete el delito de </a:t>
            </a:r>
            <a:r>
              <a:rPr lang="es-MX" b="1" dirty="0"/>
              <a:t>acoso sexual</a:t>
            </a:r>
            <a:r>
              <a:rPr lang="es-MX" dirty="0"/>
              <a:t>, quien con fines de lujuria asedie reiteradamente a </a:t>
            </a:r>
            <a:r>
              <a:rPr lang="es-MX" b="1" dirty="0"/>
              <a:t>persona de cualquier sexo, aprovechándose de cualquier circunstancia que produzca desventaja, indefensión o riesgo inminente, para la víctima</a:t>
            </a:r>
            <a:r>
              <a:rPr lang="es-MX" dirty="0"/>
              <a:t>. </a:t>
            </a:r>
          </a:p>
          <a:p>
            <a:r>
              <a:rPr lang="es-MX" dirty="0"/>
              <a:t>De igual forma incurre en acoso sexual quien, sin consentimiento del sujeto pasivo y con propósitos de lujuria o erótico sexual, grabe, reproduzca, fije, publique, ofrezca, almacene, exponga, envíe, transmita, importe o exporte de cualquier forma, imágenes, texto, sonidos o la voz, de una persona, sea en forma directa, informática, audiovisual, virtual o por cualquier otro medio. </a:t>
            </a:r>
          </a:p>
          <a:p>
            <a:r>
              <a:rPr lang="es-MX" dirty="0"/>
              <a:t>Si la imagen obtenida, sin consentimiento, muestra al sujeto pasivo desnudo o semidesnudo, se acredita por ese sólo hecho, los propósitos señalados en el párrafo anterior.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0248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509A96-1E1B-416C-A316-A090EBE3B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8" y="726832"/>
            <a:ext cx="11131062" cy="5491854"/>
          </a:xfrm>
        </p:spPr>
        <p:txBody>
          <a:bodyPr>
            <a:normAutofit fontScale="92500"/>
          </a:bodyPr>
          <a:lstStyle/>
          <a:p>
            <a:r>
              <a:rPr lang="es-MX" sz="3000" dirty="0"/>
              <a:t>Comete también el delito de acoso sexual quien con fines de lujuria asedie reiteradamente a cualquier persona, sin su consentimiento, en lugares públicos, en instalaciones o vehículos destinados al transporte público de pasajeros. </a:t>
            </a:r>
          </a:p>
          <a:p>
            <a:r>
              <a:rPr lang="es-MX" sz="3000" dirty="0"/>
              <a:t>En estos casos se impondrán penas de un año a cuatro años de prisión y de cien a trescientos días de multa. Si el pasivo del delito fuera menor de edad o persona que no tenga la capacidad para comprender el significado del hecho o de resistirlo, la pena se incrementará en un tercio.</a:t>
            </a:r>
          </a:p>
          <a:p>
            <a:r>
              <a:rPr lang="es-MX" sz="3000" dirty="0"/>
              <a:t>Si el sujeto activo del delito es servidor público, además de las penas previstas se le inhabilitará para desempeñar empleos, cargos o comisiones en el servicio público de uno a tres años. 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3498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BDF7BA-8D67-497A-B56E-861D3FBE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/>
              <a:t>EN LO GENERAL…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520F1A-5C1E-4005-8A42-B0682F560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3600" dirty="0"/>
              <a:t>La violencia entendida como: todo acto intencional que se vale del daño hacia el </a:t>
            </a:r>
            <a:r>
              <a:rPr lang="es-MX" sz="3600" dirty="0" err="1"/>
              <a:t>otr</a:t>
            </a:r>
            <a:r>
              <a:rPr lang="es-MX" sz="3600" dirty="0"/>
              <a:t>@ pudiendo o no buscar en algún momento someter al otro, la tipología propuesta considera entre las formas de expresión explícita: violencia física, violencia económica, violencia sexual y violencia psicológica.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765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VIOLENCIA ORGANIZACIONAL\LÍNEAS DE ACCIÓN DEL RECEPTOR FRENTE A LA VIOLENCIA.gif">
            <a:extLst>
              <a:ext uri="{FF2B5EF4-FFF2-40B4-BE49-F238E27FC236}">
                <a16:creationId xmlns:a16="http://schemas.microsoft.com/office/drawing/2014/main" id="{AE2E4D08-8E36-44F1-BB27-D021E57182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16" y="0"/>
            <a:ext cx="11422504" cy="674557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750752878"/>
      </p:ext>
    </p:extLst>
  </p:cSld>
  <p:clrMapOvr>
    <a:masterClrMapping/>
  </p:clrMapOvr>
</p:sld>
</file>

<file path=ppt/theme/theme1.xml><?xml version="1.0" encoding="utf-8"?>
<a:theme xmlns:a="http://schemas.openxmlformats.org/drawingml/2006/main" name="Estela de condensación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41</TotalTime>
  <Words>822</Words>
  <Application>Microsoft Office PowerPoint</Application>
  <PresentationFormat>Panorámica</PresentationFormat>
  <Paragraphs>58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Arial Narrow</vt:lpstr>
      <vt:lpstr>Century Gothic</vt:lpstr>
      <vt:lpstr>Estela de condensación</vt:lpstr>
      <vt:lpstr>   El acoso sexual, una visión desde la psicología y el derecho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 LO GENERAL…</vt:lpstr>
      <vt:lpstr>Presentación de PowerPoint</vt:lpstr>
      <vt:lpstr>CONSTRUCCIONES TÍPICAS SOCIALES EN DESPLAZAMIENTO…</vt:lpstr>
      <vt:lpstr>LA RUTA DE LA PERSONA AGRESORA</vt:lpstr>
      <vt:lpstr>MIENTRAS TANTO LA VÍCTIMA…</vt:lpstr>
      <vt:lpstr>Cuando hay resistencia…</vt:lpstr>
      <vt:lpstr>Presentación de PowerPoint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Leonor Guadalupe Delgadillo Guzman</dc:creator>
  <cp:lastModifiedBy>Leonor Guadalupe Delgadillo Guzman</cp:lastModifiedBy>
  <cp:revision>5</cp:revision>
  <dcterms:created xsi:type="dcterms:W3CDTF">2018-09-14T20:22:07Z</dcterms:created>
  <dcterms:modified xsi:type="dcterms:W3CDTF">2018-09-14T21:03:17Z</dcterms:modified>
</cp:coreProperties>
</file>