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8" r:id="rId2"/>
    <p:sldId id="256" r:id="rId3"/>
    <p:sldId id="257" r:id="rId4"/>
    <p:sldId id="270" r:id="rId5"/>
    <p:sldId id="258" r:id="rId6"/>
    <p:sldId id="259" r:id="rId7"/>
    <p:sldId id="261" r:id="rId8"/>
    <p:sldId id="269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g4F_vIPDZd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2258" y="604845"/>
            <a:ext cx="7713407" cy="5608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477" y="124150"/>
            <a:ext cx="1489588" cy="138035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9342" y="124150"/>
            <a:ext cx="1473610" cy="138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841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81316" y="560440"/>
            <a:ext cx="8759672" cy="5589638"/>
          </a:xfrm>
        </p:spPr>
        <p:txBody>
          <a:bodyPr>
            <a:normAutofit/>
          </a:bodyPr>
          <a:lstStyle/>
          <a:p>
            <a:pPr algn="just"/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MX" sz="2400" b="1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.- Actividades físicas </a:t>
            </a:r>
          </a:p>
          <a:p>
            <a:pPr algn="just"/>
            <a:r>
              <a:rPr lang="es-MX" sz="2400" b="1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2.- Las y los amigos</a:t>
            </a:r>
          </a:p>
          <a:p>
            <a:pPr algn="just"/>
            <a:r>
              <a:rPr lang="es-MX" sz="2400" b="1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3.- La asistencia a la escuela, al trabajo</a:t>
            </a:r>
          </a:p>
          <a:p>
            <a:pPr algn="just"/>
            <a:r>
              <a:rPr lang="es-MX" sz="2400" b="1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4.- A la pareja</a:t>
            </a:r>
          </a:p>
          <a:p>
            <a:pPr algn="just"/>
            <a:r>
              <a:rPr lang="es-MX" sz="2400" b="1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5.- Las diversiones sociales</a:t>
            </a:r>
          </a:p>
          <a:p>
            <a:pPr algn="just"/>
            <a:r>
              <a:rPr lang="es-MX" sz="2400" b="1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6.- La familia (Violencia intrafamiliar, falta de redes sociales)</a:t>
            </a:r>
          </a:p>
          <a:p>
            <a:pPr algn="just"/>
            <a:r>
              <a:rPr lang="es-MX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.- </a:t>
            </a:r>
            <a:r>
              <a:rPr lang="es-MX" sz="2400" b="1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 estabilidad emocional</a:t>
            </a:r>
          </a:p>
          <a:p>
            <a:pPr algn="just"/>
            <a:r>
              <a:rPr lang="es-MX" sz="2400" b="1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8.- MI PRIVACIDAD</a:t>
            </a:r>
          </a:p>
          <a:p>
            <a:pPr algn="just"/>
            <a:endParaRPr lang="es-MX" sz="2400" b="1" cap="none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511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679341"/>
          </a:xfrm>
        </p:spPr>
        <p:txBody>
          <a:bodyPr/>
          <a:lstStyle/>
          <a:p>
            <a:r>
              <a:rPr lang="es-MX" dirty="0" smtClean="0"/>
              <a:t>¿QUÉ PASÓ?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913774" y="1504336"/>
            <a:ext cx="10363826" cy="5014452"/>
          </a:xfrm>
        </p:spPr>
        <p:txBody>
          <a:bodyPr>
            <a:normAutofit/>
          </a:bodyPr>
          <a:lstStyle/>
          <a:p>
            <a:r>
              <a:rPr lang="es-MX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Se experimentaron sentimiento de tristeza</a:t>
            </a:r>
          </a:p>
          <a:p>
            <a:r>
              <a:rPr lang="es-MX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De enojo</a:t>
            </a:r>
          </a:p>
          <a:p>
            <a:r>
              <a:rPr lang="es-MX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De hastío</a:t>
            </a:r>
          </a:p>
          <a:p>
            <a:r>
              <a:rPr lang="es-MX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Se presentaron rasgos depresivos</a:t>
            </a:r>
          </a:p>
          <a:p>
            <a:r>
              <a:rPr lang="es-MX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Síntomas psicosomáticos</a:t>
            </a:r>
          </a:p>
          <a:p>
            <a:r>
              <a:rPr lang="es-MX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 sociabilidad</a:t>
            </a:r>
          </a:p>
          <a:p>
            <a:r>
              <a:rPr lang="es-MX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Estrés</a:t>
            </a:r>
          </a:p>
          <a:p>
            <a:r>
              <a:rPr lang="es-MX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Alteraciones de la alimentación y el sueño 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92829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3" y="0"/>
            <a:ext cx="121864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607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75" y="206477"/>
            <a:ext cx="10364451" cy="1091381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¿QUÉ QUEDA?</a:t>
            </a:r>
            <a:endParaRPr lang="es-MX" sz="3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913774" y="1297858"/>
            <a:ext cx="10363826" cy="5353665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Síndrome de estrés postraumático (confusión, irritabilidad)</a:t>
            </a: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Síndrome de la cabaña (miedo a socializar y VULNERABILIDAD al contagio)</a:t>
            </a: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Detrimento en el desempeño académico y/o laboral</a:t>
            </a: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Desestabilidad emocional (RIESGO EN LA SALUD MENTAL)</a:t>
            </a: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FALTA DE APOYO SOCIAL</a:t>
            </a:r>
          </a:p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IMPACTO ECONÓMICO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 rot="20090318">
            <a:off x="5176685" y="5166109"/>
            <a:ext cx="4714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CAMBIO DRÁSTICO EN EL ESTILO DE VIDA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535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MX" dirty="0">
                <a:hlinkClick r:id="rId2"/>
              </a:rPr>
              <a:t>https://</a:t>
            </a:r>
            <a:r>
              <a:rPr lang="es-MX" dirty="0" smtClean="0">
                <a:hlinkClick r:id="rId2"/>
              </a:rPr>
              <a:t>youtu.be/g4F_vIPDZdA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09662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75" y="280219"/>
            <a:ext cx="10364451" cy="1061885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FRASES SOBRE RESILIENCIA POST PANDEMIA</a:t>
            </a:r>
            <a:endParaRPr lang="es-MX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604684" y="1342104"/>
            <a:ext cx="11208774" cy="5338915"/>
          </a:xfrm>
        </p:spPr>
        <p:txBody>
          <a:bodyPr>
            <a:noAutofit/>
          </a:bodyPr>
          <a:lstStyle/>
          <a:p>
            <a:pPr algn="just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“La solidaridad nos salva de la desesperanza y nos confirma que la vida tiene sentido cuando nos sentimos en comunidad y cuidamos del otro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”.</a:t>
            </a:r>
          </a:p>
          <a:p>
            <a:pPr marL="0" indent="0" algn="just">
              <a:buNone/>
            </a:pPr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“Esta pandemia, no nos vencerá. Junto a nuestros maestros, maestras y estudiantes, trabajaremos con fuerza, corazón y esperanza para salir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adelante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”.</a:t>
            </a:r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1865" y="3990109"/>
            <a:ext cx="2519366" cy="22361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4836" y="4301732"/>
            <a:ext cx="4461164" cy="2379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7435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75" y="280219"/>
            <a:ext cx="10364451" cy="1061885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FRASES SOBRE RESILIENCIA POST PANDEMIA</a:t>
            </a:r>
            <a:endParaRPr lang="es-MX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604684" y="1342104"/>
            <a:ext cx="11208774" cy="5338915"/>
          </a:xfrm>
        </p:spPr>
        <p:txBody>
          <a:bodyPr>
            <a:noAutofit/>
          </a:bodyPr>
          <a:lstStyle/>
          <a:p>
            <a:pPr algn="just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La resiliencia no es recuperarse de algo. Es reconstruirse. Las crisis me han desarmado y me armaron de nuevo siendo una mejor versión de mí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”.</a:t>
            </a:r>
          </a:p>
          <a:p>
            <a:pPr marL="0" indent="0" algn="just">
              <a:buNone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"En comunidad no le tememos a la adversidad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".</a:t>
            </a:r>
          </a:p>
          <a:p>
            <a:pPr marL="0" indent="0" algn="just">
              <a:buNone/>
            </a:pPr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El arte es un idioma universal que permite manifestar nuestras emociones y sentimientos más profundos. El arte sana. ¡Reinventarse para resistir a perder nuestra identidad cultural!”</a:t>
            </a:r>
          </a:p>
        </p:txBody>
      </p:sp>
    </p:spTree>
    <p:extLst>
      <p:ext uri="{BB962C8B-B14F-4D97-AF65-F5344CB8AC3E}">
        <p14:creationId xmlns:p14="http://schemas.microsoft.com/office/powerpoint/2010/main" val="332920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496781" y="2967335"/>
            <a:ext cx="319844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GRACIAS</a:t>
            </a:r>
            <a:endParaRPr lang="es-ES" sz="6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76639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ota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Gota</Template>
  <TotalTime>196</TotalTime>
  <Words>274</Words>
  <Application>Microsoft Office PowerPoint</Application>
  <PresentationFormat>Panorámica</PresentationFormat>
  <Paragraphs>37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2" baseType="lpstr">
      <vt:lpstr>Arial</vt:lpstr>
      <vt:lpstr>Tw Cen MT</vt:lpstr>
      <vt:lpstr>Gota</vt:lpstr>
      <vt:lpstr>Presentación de PowerPoint</vt:lpstr>
      <vt:lpstr>Presentación de PowerPoint</vt:lpstr>
      <vt:lpstr>¿QUÉ PASÓ?</vt:lpstr>
      <vt:lpstr>Presentación de PowerPoint</vt:lpstr>
      <vt:lpstr>¿QUÉ QUEDA?</vt:lpstr>
      <vt:lpstr>Presentación de PowerPoint</vt:lpstr>
      <vt:lpstr>FRASES SOBRE RESILIENCIA POST PANDEMIA</vt:lpstr>
      <vt:lpstr>FRASES SOBRE RESILIENCIA POST PANDEMIA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Administardor</dc:creator>
  <cp:lastModifiedBy>CD2</cp:lastModifiedBy>
  <cp:revision>24</cp:revision>
  <dcterms:created xsi:type="dcterms:W3CDTF">2022-03-23T00:39:00Z</dcterms:created>
  <dcterms:modified xsi:type="dcterms:W3CDTF">2022-03-23T16:49:35Z</dcterms:modified>
</cp:coreProperties>
</file>